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97" r:id="rId4"/>
  </p:sldMasterIdLst>
  <p:notesMasterIdLst>
    <p:notesMasterId r:id="rId30"/>
  </p:notesMasterIdLst>
  <p:handoutMasterIdLst>
    <p:handoutMasterId r:id="rId31"/>
  </p:handoutMasterIdLst>
  <p:sldIdLst>
    <p:sldId id="2209" r:id="rId5"/>
    <p:sldId id="2511" r:id="rId6"/>
    <p:sldId id="396" r:id="rId7"/>
    <p:sldId id="2142" r:id="rId8"/>
    <p:sldId id="426" r:id="rId9"/>
    <p:sldId id="2507" r:id="rId10"/>
    <p:sldId id="2502" r:id="rId11"/>
    <p:sldId id="2525" r:id="rId12"/>
    <p:sldId id="2532" r:id="rId13"/>
    <p:sldId id="411" r:id="rId14"/>
    <p:sldId id="2533" r:id="rId15"/>
    <p:sldId id="2534" r:id="rId16"/>
    <p:sldId id="2535" r:id="rId17"/>
    <p:sldId id="2521" r:id="rId18"/>
    <p:sldId id="2522" r:id="rId19"/>
    <p:sldId id="2536" r:id="rId20"/>
    <p:sldId id="2524" r:id="rId21"/>
    <p:sldId id="2526" r:id="rId22"/>
    <p:sldId id="2487" r:id="rId23"/>
    <p:sldId id="2529" r:id="rId24"/>
    <p:sldId id="2531" r:id="rId25"/>
    <p:sldId id="2430" r:id="rId26"/>
    <p:sldId id="2501" r:id="rId27"/>
    <p:sldId id="424" r:id="rId28"/>
    <p:sldId id="2492" r:id="rId29"/>
  </p:sldIdLst>
  <p:sldSz cx="12192000" cy="6858000"/>
  <p:notesSz cx="7099300" cy="102346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73B1508-9ED7-EB1C-FF7D-5EFB66ECC27B}" name="Ivan Podadera" initials="IP" userId="S::ivan.podadera_ciemat.es#ext#@f4e.onmicrosoft.com::4c29de64-0491-47d8-9d49-7976a5c09f3e" providerId="AD"/>
  <p188:author id="{0F77D517-B008-D366-5CD6-018BD0BCB824}" name="Ángel Ibarra" initials="ÁI" userId="S::angel.ibarra@ifmif-dones.es::1924c2c5-2410-46e7-a954-caaba1bf0a72" providerId="AD"/>
  <p188:author id="{1A8883B3-837E-FB8F-DE66-C0D1E02D039A}" name="Cara Philippe (F4E)" initials="CP(" userId="Cara Philippe (F4E)" providerId="Non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Ángela García Sanz" initials="ÁGS" lastIdx="9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D9D9D9"/>
    <a:srgbClr val="C00000"/>
    <a:srgbClr val="003399"/>
    <a:srgbClr val="E3E3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A9FC957-27BB-4A6F-A33A-32DD7D10380D}" v="189" dt="2026-10-19T09:38:57.20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E9639D4-E3E2-4D34-9284-5A2195B3D0D7}" styleName="Estilo clar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370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3224"/>
        <p:guide pos="2236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microsoft.com/office/2018/10/relationships/authors" Target="authors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commentAuthors" Target="commentAuthors.xml"/><Relationship Id="rId37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rge Maestre" userId="5f6315c3-b2fd-47ba-8c9f-7df476259979" providerId="ADAL" clId="{1A94BA73-9219-4801-9837-156512441444}"/>
    <pc:docChg chg="undo custSel addSld delSld modSld sldOrd modMainMaster">
      <pc:chgData name="Jorge Maestre" userId="5f6315c3-b2fd-47ba-8c9f-7df476259979" providerId="ADAL" clId="{1A94BA73-9219-4801-9837-156512441444}" dt="2026-10-19T14:37:31.018" v="1282" actId="478"/>
      <pc:docMkLst>
        <pc:docMk/>
      </pc:docMkLst>
      <pc:sldChg chg="addSp delSp modSp mod">
        <pc:chgData name="Jorge Maestre" userId="5f6315c3-b2fd-47ba-8c9f-7df476259979" providerId="ADAL" clId="{1A94BA73-9219-4801-9837-156512441444}" dt="2026-10-16T09:33:41.294" v="1020" actId="790"/>
        <pc:sldMkLst>
          <pc:docMk/>
          <pc:sldMk cId="3794178497" sldId="396"/>
        </pc:sldMkLst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3794178497" sldId="396"/>
            <ac:spMk id="5" creationId="{12AB194E-3C9C-DA16-C365-908C5B2ED7A7}"/>
          </ac:spMkLst>
        </pc:spChg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3794178497" sldId="396"/>
            <ac:spMk id="6" creationId="{C1D66B48-F313-6D83-EC5D-FDF1A6E99056}"/>
          </ac:spMkLst>
        </pc:spChg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3794178497" sldId="396"/>
            <ac:spMk id="7" creationId="{7AFD78BF-D4A8-57C8-97FA-D52A7E8502E9}"/>
          </ac:spMkLst>
        </pc:spChg>
        <pc:spChg chg="add 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3794178497" sldId="396"/>
            <ac:spMk id="10" creationId="{30FC1DA3-BAA7-8372-253F-17A2A289A7E9}"/>
          </ac:spMkLst>
        </pc:spChg>
        <pc:spChg chg="add 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3794178497" sldId="396"/>
            <ac:spMk id="11" creationId="{6D2698E8-AC07-9635-33DC-802887A7E981}"/>
          </ac:spMkLst>
        </pc:spChg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3794178497" sldId="396"/>
            <ac:spMk id="142" creationId="{8B3253E1-AFED-7AFD-B7C7-343B356B05F0}"/>
          </ac:spMkLst>
        </pc:spChg>
      </pc:sldChg>
      <pc:sldChg chg="addSp delSp modSp mod ord">
        <pc:chgData name="Jorge Maestre" userId="5f6315c3-b2fd-47ba-8c9f-7df476259979" providerId="ADAL" clId="{1A94BA73-9219-4801-9837-156512441444}" dt="2026-10-19T13:27:55.890" v="1277" actId="6549"/>
        <pc:sldMkLst>
          <pc:docMk/>
          <pc:sldMk cId="1709239443" sldId="411"/>
        </pc:sldMkLst>
        <pc:spChg chg="add 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1709239443" sldId="411"/>
            <ac:spMk id="4" creationId="{AF629101-63FF-92AB-FA4C-27F6357B4F0B}"/>
          </ac:spMkLst>
        </pc:spChg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1709239443" sldId="411"/>
            <ac:spMk id="5" creationId="{F2AE8DD8-75CF-0F23-D48F-D34B4128E818}"/>
          </ac:spMkLst>
        </pc:spChg>
        <pc:spChg chg="add 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1709239443" sldId="411"/>
            <ac:spMk id="7" creationId="{F6B143B3-7C3B-619A-8F8D-4851C796F150}"/>
          </ac:spMkLst>
        </pc:spChg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1709239443" sldId="411"/>
            <ac:spMk id="29" creationId="{205A556D-126B-E6B2-95D9-0B61445D1463}"/>
          </ac:spMkLst>
        </pc:spChg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1709239443" sldId="411"/>
            <ac:spMk id="30" creationId="{520A318E-E98A-95E6-2384-02B641BA2A7C}"/>
          </ac:spMkLst>
        </pc:spChg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1709239443" sldId="411"/>
            <ac:spMk id="31" creationId="{0C21BBE0-A721-0906-7105-2686C94820FC}"/>
          </ac:spMkLst>
        </pc:spChg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1709239443" sldId="411"/>
            <ac:spMk id="35" creationId="{B62FC4AF-DA1A-6FEA-6500-B6DFFDDC1344}"/>
          </ac:spMkLst>
        </pc:spChg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1709239443" sldId="411"/>
            <ac:spMk id="36" creationId="{9D9401AF-72E8-F3A4-F7F4-FFA0B127DEE7}"/>
          </ac:spMkLst>
        </pc:spChg>
        <pc:spChg chg="mod">
          <ac:chgData name="Jorge Maestre" userId="5f6315c3-b2fd-47ba-8c9f-7df476259979" providerId="ADAL" clId="{1A94BA73-9219-4801-9837-156512441444}" dt="2026-10-19T13:27:55.890" v="1277" actId="6549"/>
          <ac:spMkLst>
            <pc:docMk/>
            <pc:sldMk cId="1709239443" sldId="411"/>
            <ac:spMk id="37" creationId="{0A1D076B-E602-179D-779A-D43FB1AA8F96}"/>
          </ac:spMkLst>
        </pc:spChg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1709239443" sldId="411"/>
            <ac:spMk id="39" creationId="{3E478F3F-B93C-6D35-F2FE-96F46CDDC087}"/>
          </ac:spMkLst>
        </pc:spChg>
      </pc:sldChg>
      <pc:sldChg chg="addSp delSp modSp mod">
        <pc:chgData name="Jorge Maestre" userId="5f6315c3-b2fd-47ba-8c9f-7df476259979" providerId="ADAL" clId="{1A94BA73-9219-4801-9837-156512441444}" dt="2026-10-19T11:40:19.806" v="1272" actId="20577"/>
        <pc:sldMkLst>
          <pc:docMk/>
          <pc:sldMk cId="1953302461" sldId="424"/>
        </pc:sldMkLst>
        <pc:spChg chg="add 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1953302461" sldId="424"/>
            <ac:spMk id="3" creationId="{3801C610-392C-704A-06A6-9F6A84D38315}"/>
          </ac:spMkLst>
        </pc:spChg>
        <pc:spChg chg="add 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1953302461" sldId="424"/>
            <ac:spMk id="4" creationId="{AB89B4F5-9847-7270-B841-3463204E24D3}"/>
          </ac:spMkLst>
        </pc:spChg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1953302461" sldId="424"/>
            <ac:spMk id="5" creationId="{C5BDE9DC-4CFD-917F-DC9B-C40F6A17568F}"/>
          </ac:spMkLst>
        </pc:spChg>
        <pc:spChg chg="mod">
          <ac:chgData name="Jorge Maestre" userId="5f6315c3-b2fd-47ba-8c9f-7df476259979" providerId="ADAL" clId="{1A94BA73-9219-4801-9837-156512441444}" dt="2026-10-19T11:40:19.806" v="1272" actId="20577"/>
          <ac:spMkLst>
            <pc:docMk/>
            <pc:sldMk cId="1953302461" sldId="424"/>
            <ac:spMk id="6" creationId="{9A05E362-C8BA-CC7F-B05F-E13A52CCAB4B}"/>
          </ac:spMkLst>
        </pc:spChg>
      </pc:sldChg>
      <pc:sldChg chg="addSp delSp modSp mod">
        <pc:chgData name="Jorge Maestre" userId="5f6315c3-b2fd-47ba-8c9f-7df476259979" providerId="ADAL" clId="{1A94BA73-9219-4801-9837-156512441444}" dt="2026-10-16T09:33:41.294" v="1020" actId="790"/>
        <pc:sldMkLst>
          <pc:docMk/>
          <pc:sldMk cId="4235927290" sldId="426"/>
        </pc:sldMkLst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4235927290" sldId="426"/>
            <ac:spMk id="5" creationId="{762DF7F3-6017-18C8-1BE7-F0A1C5B1C1CA}"/>
          </ac:spMkLst>
        </pc:spChg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4235927290" sldId="426"/>
            <ac:spMk id="6" creationId="{F950A89D-92F6-E122-6BE2-E768281170CD}"/>
          </ac:spMkLst>
        </pc:spChg>
        <pc:spChg chg="add 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4235927290" sldId="426"/>
            <ac:spMk id="8" creationId="{4758E269-39A5-7715-1997-8A06BB5D20D2}"/>
          </ac:spMkLst>
        </pc:spChg>
        <pc:spChg chg="add 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4235927290" sldId="426"/>
            <ac:spMk id="9" creationId="{16829292-F571-9E1A-B5E1-0E336AFF9377}"/>
          </ac:spMkLst>
        </pc:spChg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4235927290" sldId="426"/>
            <ac:spMk id="10" creationId="{DE91CBBE-A81B-42EC-7B16-8D6796913C84}"/>
          </ac:spMkLst>
        </pc:spChg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4235927290" sldId="426"/>
            <ac:spMk id="14" creationId="{D817BED1-F43A-90C5-62D1-FC13A23249A7}"/>
          </ac:spMkLst>
        </pc:spChg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4235927290" sldId="426"/>
            <ac:spMk id="15" creationId="{85A2D59C-E187-2DED-C365-ADD44920D0EF}"/>
          </ac:spMkLst>
        </pc:spChg>
      </pc:sldChg>
      <pc:sldChg chg="addSp delSp modSp mod">
        <pc:chgData name="Jorge Maestre" userId="5f6315c3-b2fd-47ba-8c9f-7df476259979" providerId="ADAL" clId="{1A94BA73-9219-4801-9837-156512441444}" dt="2026-10-19T13:03:20.011" v="1273" actId="20577"/>
        <pc:sldMkLst>
          <pc:docMk/>
          <pc:sldMk cId="3086022997" sldId="2142"/>
        </pc:sldMkLst>
        <pc:spChg chg="add 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3086022997" sldId="2142"/>
            <ac:spMk id="2" creationId="{7908D86C-CE03-AB40-476F-94940FD72FFA}"/>
          </ac:spMkLst>
        </pc:spChg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3086022997" sldId="2142"/>
            <ac:spMk id="4" creationId="{D5E61522-F7D3-AD92-0043-82055A3C85B4}"/>
          </ac:spMkLst>
        </pc:spChg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3086022997" sldId="2142"/>
            <ac:spMk id="5" creationId="{1BD40019-6146-36D4-8760-4554C2C07EC8}"/>
          </ac:spMkLst>
        </pc:spChg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3086022997" sldId="2142"/>
            <ac:spMk id="7" creationId="{A5412CE0-84B6-5345-0A71-4977AAB9D2F7}"/>
          </ac:spMkLst>
        </pc:spChg>
        <pc:spChg chg="mod">
          <ac:chgData name="Jorge Maestre" userId="5f6315c3-b2fd-47ba-8c9f-7df476259979" providerId="ADAL" clId="{1A94BA73-9219-4801-9837-156512441444}" dt="2026-10-19T13:03:20.011" v="1273" actId="20577"/>
          <ac:spMkLst>
            <pc:docMk/>
            <pc:sldMk cId="3086022997" sldId="2142"/>
            <ac:spMk id="9" creationId="{715DF214-E79E-9D5F-6A70-F05F85EDE1CC}"/>
          </ac:spMkLst>
        </pc:spChg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3086022997" sldId="2142"/>
            <ac:spMk id="13" creationId="{CF57FD5C-4EEF-D6EE-E256-BE1D645496C8}"/>
          </ac:spMkLst>
        </pc:spChg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3086022997" sldId="2142"/>
            <ac:spMk id="14" creationId="{10E1FE4C-0FC4-B5A7-BF4E-B65C31BB57D5}"/>
          </ac:spMkLst>
        </pc:spChg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3086022997" sldId="2142"/>
            <ac:spMk id="15" creationId="{58EB614D-4683-B069-AB6B-2FEEB051CA22}"/>
          </ac:spMkLst>
        </pc:spChg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3086022997" sldId="2142"/>
            <ac:spMk id="16" creationId="{DDEE1A06-1D05-7051-09F6-7253F5A09013}"/>
          </ac:spMkLst>
        </pc:spChg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3086022997" sldId="2142"/>
            <ac:spMk id="18" creationId="{0AE1056D-F293-450A-6E94-92B2522C76F9}"/>
          </ac:spMkLst>
        </pc:spChg>
      </pc:sldChg>
      <pc:sldChg chg="delSp modSp mod">
        <pc:chgData name="Jorge Maestre" userId="5f6315c3-b2fd-47ba-8c9f-7df476259979" providerId="ADAL" clId="{1A94BA73-9219-4801-9837-156512441444}" dt="2026-10-16T09:33:41.294" v="1020" actId="790"/>
        <pc:sldMkLst>
          <pc:docMk/>
          <pc:sldMk cId="275257854" sldId="2209"/>
        </pc:sldMkLst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275257854" sldId="2209"/>
            <ac:spMk id="2" creationId="{00000000-0000-0000-0000-000000000000}"/>
          </ac:spMkLst>
        </pc:spChg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275257854" sldId="2209"/>
            <ac:spMk id="4" creationId="{00000000-0000-0000-0000-000000000000}"/>
          </ac:spMkLst>
        </pc:spChg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275257854" sldId="2209"/>
            <ac:spMk id="7" creationId="{E99418C2-98C5-0A25-43ED-B457FB17538B}"/>
          </ac:spMkLst>
        </pc:spChg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275257854" sldId="2209"/>
            <ac:spMk id="18" creationId="{0937868D-5FAD-F4DC-75C7-7499CCC48D3B}"/>
          </ac:spMkLst>
        </pc:spChg>
      </pc:sldChg>
      <pc:sldChg chg="addSp delSp modSp mod">
        <pc:chgData name="Jorge Maestre" userId="5f6315c3-b2fd-47ba-8c9f-7df476259979" providerId="ADAL" clId="{1A94BA73-9219-4801-9837-156512441444}" dt="2026-10-16T09:33:41.294" v="1020" actId="790"/>
        <pc:sldMkLst>
          <pc:docMk/>
          <pc:sldMk cId="1443386419" sldId="2430"/>
        </pc:sldMkLst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1443386419" sldId="2430"/>
            <ac:spMk id="2" creationId="{1AE4E348-BBED-9C1C-9A7F-267557B4A6CC}"/>
          </ac:spMkLst>
        </pc:spChg>
        <pc:spChg chg="add 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1443386419" sldId="2430"/>
            <ac:spMk id="13" creationId="{BF090293-55AD-CD35-ED29-49CEAC7ABC36}"/>
          </ac:spMkLst>
        </pc:spChg>
        <pc:spChg chg="add 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1443386419" sldId="2430"/>
            <ac:spMk id="14" creationId="{CDF66BF6-0535-1C4E-DDAF-8A16DDDE9450}"/>
          </ac:spMkLst>
        </pc:spChg>
      </pc:sldChg>
      <pc:sldChg chg="addSp delSp modSp mod ord addAnim delAnim modAnim">
        <pc:chgData name="Jorge Maestre" userId="5f6315c3-b2fd-47ba-8c9f-7df476259979" providerId="ADAL" clId="{1A94BA73-9219-4801-9837-156512441444}" dt="2026-10-16T09:33:41.294" v="1020" actId="790"/>
        <pc:sldMkLst>
          <pc:docMk/>
          <pc:sldMk cId="1438740053" sldId="2487"/>
        </pc:sldMkLst>
        <pc:spChg chg="add mod">
          <ac:chgData name="Jorge Maestre" userId="5f6315c3-b2fd-47ba-8c9f-7df476259979" providerId="ADAL" clId="{1A94BA73-9219-4801-9837-156512441444}" dt="2026-10-16T07:00:26.967" v="209"/>
          <ac:spMkLst>
            <pc:docMk/>
            <pc:sldMk cId="1438740053" sldId="2487"/>
            <ac:spMk id="2" creationId="{9FB54212-336C-784F-C742-0A2043E9EB2E}"/>
          </ac:spMkLst>
        </pc:spChg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1438740053" sldId="2487"/>
            <ac:spMk id="5" creationId="{33589388-607C-16CA-0CF5-D8617228D06A}"/>
          </ac:spMkLst>
        </pc:spChg>
        <pc:spChg chg="add 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1438740053" sldId="2487"/>
            <ac:spMk id="6" creationId="{42D775AF-4479-2C21-6CE8-860A4ADBEBA0}"/>
          </ac:spMkLst>
        </pc:spChg>
        <pc:spChg chg="add del 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1438740053" sldId="2487"/>
            <ac:spMk id="8" creationId="{8F227561-D4BA-05D4-D228-E4A6647F5533}"/>
          </ac:spMkLst>
        </pc:spChg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1438740053" sldId="2487"/>
            <ac:spMk id="18" creationId="{E0CCBD5C-0641-AAE2-119C-64B9F93B6563}"/>
          </ac:spMkLst>
        </pc:spChg>
        <pc:spChg chg="mod">
          <ac:chgData name="Jorge Maestre" userId="5f6315c3-b2fd-47ba-8c9f-7df476259979" providerId="ADAL" clId="{1A94BA73-9219-4801-9837-156512441444}" dt="2026-10-16T07:20:58.154" v="293" actId="1076"/>
          <ac:spMkLst>
            <pc:docMk/>
            <pc:sldMk cId="1438740053" sldId="2487"/>
            <ac:spMk id="24" creationId="{FF4E052A-C19D-8298-861F-4501A4CEC626}"/>
          </ac:spMkLst>
        </pc:spChg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1438740053" sldId="2487"/>
            <ac:spMk id="25" creationId="{52DAAD9F-A67F-3225-3C08-CE915EC434D4}"/>
          </ac:spMkLst>
        </pc:spChg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1438740053" sldId="2487"/>
            <ac:spMk id="30" creationId="{D863A77D-0362-2957-1609-010B586549A4}"/>
          </ac:spMkLst>
        </pc:spChg>
        <pc:spChg chg="mod">
          <ac:chgData name="Jorge Maestre" userId="5f6315c3-b2fd-47ba-8c9f-7df476259979" providerId="ADAL" clId="{1A94BA73-9219-4801-9837-156512441444}" dt="2026-10-16T07:23:06.594" v="324" actId="208"/>
          <ac:spMkLst>
            <pc:docMk/>
            <pc:sldMk cId="1438740053" sldId="2487"/>
            <ac:spMk id="34" creationId="{4101A245-A54F-8AEA-1093-B346B975B47E}"/>
          </ac:spMkLst>
        </pc:spChg>
        <pc:spChg chg="add 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1438740053" sldId="2487"/>
            <ac:spMk id="37" creationId="{56EE0CD1-8697-24F3-EB9C-06CE547DF6E0}"/>
          </ac:spMkLst>
        </pc:spChg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1438740053" sldId="2487"/>
            <ac:spMk id="39" creationId="{0C9F73AC-D988-4E68-85B6-4BF9794A1D24}"/>
          </ac:spMkLst>
        </pc:spChg>
        <pc:spChg chg="mod">
          <ac:chgData name="Jorge Maestre" userId="5f6315c3-b2fd-47ba-8c9f-7df476259979" providerId="ADAL" clId="{1A94BA73-9219-4801-9837-156512441444}" dt="2026-10-16T07:21:12.214" v="295" actId="1076"/>
          <ac:spMkLst>
            <pc:docMk/>
            <pc:sldMk cId="1438740053" sldId="2487"/>
            <ac:spMk id="43" creationId="{A5B7A53B-3454-8262-5A55-55A91D601D29}"/>
          </ac:spMkLst>
        </pc:spChg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1438740053" sldId="2487"/>
            <ac:spMk id="46" creationId="{67BDDE1C-9992-C344-77F5-AC1872F29104}"/>
          </ac:spMkLst>
        </pc:spChg>
        <pc:spChg chg="add mod">
          <ac:chgData name="Jorge Maestre" userId="5f6315c3-b2fd-47ba-8c9f-7df476259979" providerId="ADAL" clId="{1A94BA73-9219-4801-9837-156512441444}" dt="2026-10-16T07:22:37.898" v="323" actId="403"/>
          <ac:spMkLst>
            <pc:docMk/>
            <pc:sldMk cId="1438740053" sldId="2487"/>
            <ac:spMk id="47" creationId="{EE231038-F0B1-BC8B-2496-4A65DC3367A1}"/>
          </ac:spMkLst>
        </pc:spChg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1438740053" sldId="2487"/>
            <ac:spMk id="48" creationId="{50CCF59D-90D1-919F-B9C2-50DC367062C7}"/>
          </ac:spMkLst>
        </pc:spChg>
        <pc:grpChg chg="add mod">
          <ac:chgData name="Jorge Maestre" userId="5f6315c3-b2fd-47ba-8c9f-7df476259979" providerId="ADAL" clId="{1A94BA73-9219-4801-9837-156512441444}" dt="2026-10-16T07:27:58.120" v="336" actId="164"/>
          <ac:grpSpMkLst>
            <pc:docMk/>
            <pc:sldMk cId="1438740053" sldId="2487"/>
            <ac:grpSpMk id="52" creationId="{2C0ACF7B-FF4D-6A5E-045F-0681D087952F}"/>
          </ac:grpSpMkLst>
        </pc:grpChg>
        <pc:grpChg chg="add mod">
          <ac:chgData name="Jorge Maestre" userId="5f6315c3-b2fd-47ba-8c9f-7df476259979" providerId="ADAL" clId="{1A94BA73-9219-4801-9837-156512441444}" dt="2026-10-16T07:28:51.195" v="344" actId="164"/>
          <ac:grpSpMkLst>
            <pc:docMk/>
            <pc:sldMk cId="1438740053" sldId="2487"/>
            <ac:grpSpMk id="55" creationId="{F4F83A40-7208-4FCB-63F9-33C385021794}"/>
          </ac:grpSpMkLst>
        </pc:grpChg>
        <pc:picChg chg="add mod ord">
          <ac:chgData name="Jorge Maestre" userId="5f6315c3-b2fd-47ba-8c9f-7df476259979" providerId="ADAL" clId="{1A94BA73-9219-4801-9837-156512441444}" dt="2026-10-16T07:24:08.906" v="328" actId="14100"/>
          <ac:picMkLst>
            <pc:docMk/>
            <pc:sldMk cId="1438740053" sldId="2487"/>
            <ac:picMk id="15" creationId="{22E9277D-9A8E-1282-F7B4-AF5491D5EC31}"/>
          </ac:picMkLst>
        </pc:picChg>
        <pc:picChg chg="mod">
          <ac:chgData name="Jorge Maestre" userId="5f6315c3-b2fd-47ba-8c9f-7df476259979" providerId="ADAL" clId="{1A94BA73-9219-4801-9837-156512441444}" dt="2026-10-16T07:27:58.120" v="336" actId="164"/>
          <ac:picMkLst>
            <pc:docMk/>
            <pc:sldMk cId="1438740053" sldId="2487"/>
            <ac:picMk id="41" creationId="{69A1ED58-4CFB-1BD0-28A2-FB8515B9AAEA}"/>
          </ac:picMkLst>
        </pc:picChg>
        <pc:picChg chg="add mod">
          <ac:chgData name="Jorge Maestre" userId="5f6315c3-b2fd-47ba-8c9f-7df476259979" providerId="ADAL" clId="{1A94BA73-9219-4801-9837-156512441444}" dt="2026-10-16T07:28:51.195" v="344" actId="164"/>
          <ac:picMkLst>
            <pc:docMk/>
            <pc:sldMk cId="1438740053" sldId="2487"/>
            <ac:picMk id="42" creationId="{30FAAB7D-3B15-3412-3088-AC0607A1954A}"/>
          </ac:picMkLst>
        </pc:picChg>
        <pc:picChg chg="mod">
          <ac:chgData name="Jorge Maestre" userId="5f6315c3-b2fd-47ba-8c9f-7df476259979" providerId="ADAL" clId="{1A94BA73-9219-4801-9837-156512441444}" dt="2026-10-16T07:31:14.930" v="360" actId="1076"/>
          <ac:picMkLst>
            <pc:docMk/>
            <pc:sldMk cId="1438740053" sldId="2487"/>
            <ac:picMk id="45" creationId="{507068B1-67C1-1A9E-B436-2701B0CF771C}"/>
          </ac:picMkLst>
        </pc:picChg>
        <pc:picChg chg="mod">
          <ac:chgData name="Jorge Maestre" userId="5f6315c3-b2fd-47ba-8c9f-7df476259979" providerId="ADAL" clId="{1A94BA73-9219-4801-9837-156512441444}" dt="2026-10-16T07:27:58.120" v="336" actId="164"/>
          <ac:picMkLst>
            <pc:docMk/>
            <pc:sldMk cId="1438740053" sldId="2487"/>
            <ac:picMk id="49" creationId="{0EA0945C-2230-FBB9-A109-F3FE66737212}"/>
          </ac:picMkLst>
        </pc:picChg>
        <pc:picChg chg="add mod">
          <ac:chgData name="Jorge Maestre" userId="5f6315c3-b2fd-47ba-8c9f-7df476259979" providerId="ADAL" clId="{1A94BA73-9219-4801-9837-156512441444}" dt="2026-10-16T07:28:51.195" v="344" actId="164"/>
          <ac:picMkLst>
            <pc:docMk/>
            <pc:sldMk cId="1438740053" sldId="2487"/>
            <ac:picMk id="54" creationId="{D2119701-92BC-AF41-34BC-913CAC14A67E}"/>
          </ac:picMkLst>
        </pc:picChg>
        <pc:picChg chg="add mod">
          <ac:chgData name="Jorge Maestre" userId="5f6315c3-b2fd-47ba-8c9f-7df476259979" providerId="ADAL" clId="{1A94BA73-9219-4801-9837-156512441444}" dt="2026-10-16T07:31:44.320" v="373" actId="1076"/>
          <ac:picMkLst>
            <pc:docMk/>
            <pc:sldMk cId="1438740053" sldId="2487"/>
            <ac:picMk id="57" creationId="{32F6FE0F-17C2-6D1F-B0DD-7D2CAE613DE5}"/>
          </ac:picMkLst>
        </pc:picChg>
        <pc:cxnChg chg="mod">
          <ac:chgData name="Jorge Maestre" userId="5f6315c3-b2fd-47ba-8c9f-7df476259979" providerId="ADAL" clId="{1A94BA73-9219-4801-9837-156512441444}" dt="2026-10-16T07:19:12.924" v="261" actId="14100"/>
          <ac:cxnSpMkLst>
            <pc:docMk/>
            <pc:sldMk cId="1438740053" sldId="2487"/>
            <ac:cxnSpMk id="19" creationId="{2687BFBF-8730-3398-1508-D6B02F7DA6CC}"/>
          </ac:cxnSpMkLst>
        </pc:cxnChg>
        <pc:cxnChg chg="mod">
          <ac:chgData name="Jorge Maestre" userId="5f6315c3-b2fd-47ba-8c9f-7df476259979" providerId="ADAL" clId="{1A94BA73-9219-4801-9837-156512441444}" dt="2026-10-16T07:23:06.594" v="324" actId="208"/>
          <ac:cxnSpMkLst>
            <pc:docMk/>
            <pc:sldMk cId="1438740053" sldId="2487"/>
            <ac:cxnSpMk id="35" creationId="{832771C1-C788-A8FA-1EF2-65C49CEEAEED}"/>
          </ac:cxnSpMkLst>
        </pc:cxnChg>
      </pc:sldChg>
      <pc:sldChg chg="modSp mod">
        <pc:chgData name="Jorge Maestre" userId="5f6315c3-b2fd-47ba-8c9f-7df476259979" providerId="ADAL" clId="{1A94BA73-9219-4801-9837-156512441444}" dt="2026-10-16T09:33:41.294" v="1020" actId="790"/>
        <pc:sldMkLst>
          <pc:docMk/>
          <pc:sldMk cId="2585640920" sldId="2492"/>
        </pc:sldMkLst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2585640920" sldId="2492"/>
            <ac:spMk id="25" creationId="{719865A6-4743-5BDF-1418-B8DBE56D651E}"/>
          </ac:spMkLst>
        </pc:spChg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2585640920" sldId="2492"/>
            <ac:spMk id="26" creationId="{B5189CA3-918C-79CA-B178-42FF0CA2DF9F}"/>
          </ac:spMkLst>
        </pc:spChg>
      </pc:sldChg>
      <pc:sldChg chg="delSp modSp mod">
        <pc:chgData name="Jorge Maestre" userId="5f6315c3-b2fd-47ba-8c9f-7df476259979" providerId="ADAL" clId="{1A94BA73-9219-4801-9837-156512441444}" dt="2026-10-16T09:33:41.294" v="1020" actId="790"/>
        <pc:sldMkLst>
          <pc:docMk/>
          <pc:sldMk cId="1267536252" sldId="2501"/>
        </pc:sldMkLst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1267536252" sldId="2501"/>
            <ac:spMk id="2" creationId="{DA783075-0165-FE6D-6553-13C22A8DFF99}"/>
          </ac:spMkLst>
        </pc:spChg>
        <pc:graphicFrameChg chg="mod modGraphic">
          <ac:chgData name="Jorge Maestre" userId="5f6315c3-b2fd-47ba-8c9f-7df476259979" providerId="ADAL" clId="{1A94BA73-9219-4801-9837-156512441444}" dt="2026-10-16T09:33:41.294" v="1020" actId="790"/>
          <ac:graphicFrameMkLst>
            <pc:docMk/>
            <pc:sldMk cId="1267536252" sldId="2501"/>
            <ac:graphicFrameMk id="5" creationId="{8D31DC36-7F3B-0F8F-3847-5CF35A5C6625}"/>
          </ac:graphicFrameMkLst>
        </pc:graphicFrameChg>
      </pc:sldChg>
      <pc:sldChg chg="addSp delSp modSp mod ord">
        <pc:chgData name="Jorge Maestre" userId="5f6315c3-b2fd-47ba-8c9f-7df476259979" providerId="ADAL" clId="{1A94BA73-9219-4801-9837-156512441444}" dt="2026-10-16T12:56:20.292" v="1031" actId="1076"/>
        <pc:sldMkLst>
          <pc:docMk/>
          <pc:sldMk cId="2166004661" sldId="2502"/>
        </pc:sldMkLst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2166004661" sldId="2502"/>
            <ac:spMk id="2" creationId="{A8907853-8D95-35A5-35FE-485AC46F71A2}"/>
          </ac:spMkLst>
        </pc:spChg>
        <pc:spChg chg="mod">
          <ac:chgData name="Jorge Maestre" userId="5f6315c3-b2fd-47ba-8c9f-7df476259979" providerId="ADAL" clId="{1A94BA73-9219-4801-9837-156512441444}" dt="2026-10-16T12:56:20.292" v="1031" actId="1076"/>
          <ac:spMkLst>
            <pc:docMk/>
            <pc:sldMk cId="2166004661" sldId="2502"/>
            <ac:spMk id="9" creationId="{87B73FDC-53F3-A1D0-30C9-8EBFF70BFBC0}"/>
          </ac:spMkLst>
        </pc:spChg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2166004661" sldId="2502"/>
            <ac:spMk id="12" creationId="{6B302EA9-38F8-07EA-A8D7-1C243376DD31}"/>
          </ac:spMkLst>
        </pc:spChg>
        <pc:spChg chg="mod">
          <ac:chgData name="Jorge Maestre" userId="5f6315c3-b2fd-47ba-8c9f-7df476259979" providerId="ADAL" clId="{1A94BA73-9219-4801-9837-156512441444}" dt="2026-10-16T12:56:12.244" v="1029" actId="20577"/>
          <ac:spMkLst>
            <pc:docMk/>
            <pc:sldMk cId="2166004661" sldId="2502"/>
            <ac:spMk id="15" creationId="{195514AE-2BC2-A17D-9292-7EA5AB1A3CE7}"/>
          </ac:spMkLst>
        </pc:spChg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2166004661" sldId="2502"/>
            <ac:spMk id="16" creationId="{C225D7DB-D486-35EE-A8A2-788C54399A90}"/>
          </ac:spMkLst>
        </pc:spChg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2166004661" sldId="2502"/>
            <ac:spMk id="18" creationId="{1CB8932A-77DC-C64D-401B-89A2DBFD7198}"/>
          </ac:spMkLst>
        </pc:spChg>
        <pc:spChg chg="add 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2166004661" sldId="2502"/>
            <ac:spMk id="25" creationId="{4A711FEB-D2C3-4543-2D82-3D9E4C2D754B}"/>
          </ac:spMkLst>
        </pc:spChg>
        <pc:spChg chg="add 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2166004661" sldId="2502"/>
            <ac:spMk id="26" creationId="{1B657ECC-A80D-38CB-34AA-8FAACCED4D24}"/>
          </ac:spMkLst>
        </pc:spChg>
        <pc:grpChg chg="add mod">
          <ac:chgData name="Jorge Maestre" userId="5f6315c3-b2fd-47ba-8c9f-7df476259979" providerId="ADAL" clId="{1A94BA73-9219-4801-9837-156512441444}" dt="2026-10-15T14:45:01.648" v="95" actId="164"/>
          <ac:grpSpMkLst>
            <pc:docMk/>
            <pc:sldMk cId="2166004661" sldId="2502"/>
            <ac:grpSpMk id="13" creationId="{719EADF8-9A77-3323-5C64-AB0EB42E9B92}"/>
          </ac:grpSpMkLst>
        </pc:grpChg>
        <pc:grpChg chg="add mod">
          <ac:chgData name="Jorge Maestre" userId="5f6315c3-b2fd-47ba-8c9f-7df476259979" providerId="ADAL" clId="{1A94BA73-9219-4801-9837-156512441444}" dt="2026-10-15T14:45:40.524" v="97" actId="1076"/>
          <ac:grpSpMkLst>
            <pc:docMk/>
            <pc:sldMk cId="2166004661" sldId="2502"/>
            <ac:grpSpMk id="17" creationId="{F1691095-74D0-D6FE-EFA1-132048589057}"/>
          </ac:grpSpMkLst>
        </pc:grpChg>
        <pc:picChg chg="mod">
          <ac:chgData name="Jorge Maestre" userId="5f6315c3-b2fd-47ba-8c9f-7df476259979" providerId="ADAL" clId="{1A94BA73-9219-4801-9837-156512441444}" dt="2026-10-15T14:45:01.648" v="95" actId="164"/>
          <ac:picMkLst>
            <pc:docMk/>
            <pc:sldMk cId="2166004661" sldId="2502"/>
            <ac:picMk id="5" creationId="{A43A2B95-018E-5C07-DA04-14EA2C83DFE5}"/>
          </ac:picMkLst>
        </pc:picChg>
        <pc:picChg chg="mod">
          <ac:chgData name="Jorge Maestre" userId="5f6315c3-b2fd-47ba-8c9f-7df476259979" providerId="ADAL" clId="{1A94BA73-9219-4801-9837-156512441444}" dt="2026-10-15T14:45:40.524" v="97" actId="1076"/>
          <ac:picMkLst>
            <pc:docMk/>
            <pc:sldMk cId="2166004661" sldId="2502"/>
            <ac:picMk id="8" creationId="{34DCA3F2-597A-021F-5094-CBE83B6CA182}"/>
          </ac:picMkLst>
        </pc:picChg>
        <pc:picChg chg="mod">
          <ac:chgData name="Jorge Maestre" userId="5f6315c3-b2fd-47ba-8c9f-7df476259979" providerId="ADAL" clId="{1A94BA73-9219-4801-9837-156512441444}" dt="2026-10-15T14:45:40.524" v="97" actId="1076"/>
          <ac:picMkLst>
            <pc:docMk/>
            <pc:sldMk cId="2166004661" sldId="2502"/>
            <ac:picMk id="10" creationId="{AB0F9090-8244-A665-8ACC-81B8E48B4D1D}"/>
          </ac:picMkLst>
        </pc:picChg>
        <pc:picChg chg="mod">
          <ac:chgData name="Jorge Maestre" userId="5f6315c3-b2fd-47ba-8c9f-7df476259979" providerId="ADAL" clId="{1A94BA73-9219-4801-9837-156512441444}" dt="2026-10-15T14:45:40.524" v="97" actId="1076"/>
          <ac:picMkLst>
            <pc:docMk/>
            <pc:sldMk cId="2166004661" sldId="2502"/>
            <ac:picMk id="11" creationId="{CBB052FA-E5DB-D1A1-AD8E-0249F750B986}"/>
          </ac:picMkLst>
        </pc:picChg>
        <pc:picChg chg="mod">
          <ac:chgData name="Jorge Maestre" userId="5f6315c3-b2fd-47ba-8c9f-7df476259979" providerId="ADAL" clId="{1A94BA73-9219-4801-9837-156512441444}" dt="2026-10-15T14:45:01.648" v="95" actId="164"/>
          <ac:picMkLst>
            <pc:docMk/>
            <pc:sldMk cId="2166004661" sldId="2502"/>
            <ac:picMk id="14" creationId="{11E89D64-B432-E1CB-3338-A8D8849B0861}"/>
          </ac:picMkLst>
        </pc:picChg>
        <pc:picChg chg="mod">
          <ac:chgData name="Jorge Maestre" userId="5f6315c3-b2fd-47ba-8c9f-7df476259979" providerId="ADAL" clId="{1A94BA73-9219-4801-9837-156512441444}" dt="2026-10-15T14:45:40.524" v="97" actId="1076"/>
          <ac:picMkLst>
            <pc:docMk/>
            <pc:sldMk cId="2166004661" sldId="2502"/>
            <ac:picMk id="19" creationId="{CE824691-BB5D-3714-F2AF-FAE6610BB40F}"/>
          </ac:picMkLst>
        </pc:picChg>
        <pc:picChg chg="mod">
          <ac:chgData name="Jorge Maestre" userId="5f6315c3-b2fd-47ba-8c9f-7df476259979" providerId="ADAL" clId="{1A94BA73-9219-4801-9837-156512441444}" dt="2026-10-15T14:45:01.648" v="95" actId="164"/>
          <ac:picMkLst>
            <pc:docMk/>
            <pc:sldMk cId="2166004661" sldId="2502"/>
            <ac:picMk id="24" creationId="{B398F41D-E940-B9DF-D3EC-CCC875F884C2}"/>
          </ac:picMkLst>
        </pc:picChg>
        <pc:picChg chg="mod">
          <ac:chgData name="Jorge Maestre" userId="5f6315c3-b2fd-47ba-8c9f-7df476259979" providerId="ADAL" clId="{1A94BA73-9219-4801-9837-156512441444}" dt="2026-10-15T14:45:01.648" v="95" actId="164"/>
          <ac:picMkLst>
            <pc:docMk/>
            <pc:sldMk cId="2166004661" sldId="2502"/>
            <ac:picMk id="29" creationId="{99977FD4-3AC2-CBD8-3DF8-B21F27E0B1E6}"/>
          </ac:picMkLst>
        </pc:picChg>
        <pc:picChg chg="mod">
          <ac:chgData name="Jorge Maestre" userId="5f6315c3-b2fd-47ba-8c9f-7df476259979" providerId="ADAL" clId="{1A94BA73-9219-4801-9837-156512441444}" dt="2026-10-15T14:45:01.648" v="95" actId="164"/>
          <ac:picMkLst>
            <pc:docMk/>
            <pc:sldMk cId="2166004661" sldId="2502"/>
            <ac:picMk id="31" creationId="{CB8EDAC6-B0AE-4A15-A19E-CBAD063A35D1}"/>
          </ac:picMkLst>
        </pc:picChg>
        <pc:picChg chg="mod">
          <ac:chgData name="Jorge Maestre" userId="5f6315c3-b2fd-47ba-8c9f-7df476259979" providerId="ADAL" clId="{1A94BA73-9219-4801-9837-156512441444}" dt="2026-10-15T14:45:40.524" v="97" actId="1076"/>
          <ac:picMkLst>
            <pc:docMk/>
            <pc:sldMk cId="2166004661" sldId="2502"/>
            <ac:picMk id="4098" creationId="{B1FE5EA8-906A-C92C-2F30-0BDE5C1A00AF}"/>
          </ac:picMkLst>
        </pc:picChg>
      </pc:sldChg>
      <pc:sldChg chg="addSp delSp modSp mod">
        <pc:chgData name="Jorge Maestre" userId="5f6315c3-b2fd-47ba-8c9f-7df476259979" providerId="ADAL" clId="{1A94BA73-9219-4801-9837-156512441444}" dt="2026-10-16T09:33:41.294" v="1020" actId="790"/>
        <pc:sldMkLst>
          <pc:docMk/>
          <pc:sldMk cId="2289953438" sldId="2507"/>
        </pc:sldMkLst>
        <pc:spChg chg="add 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2289953438" sldId="2507"/>
            <ac:spMk id="3" creationId="{F7AEF13A-516E-D371-41B7-0DAE1810530C}"/>
          </ac:spMkLst>
        </pc:spChg>
        <pc:spChg chg="add mod">
          <ac:chgData name="Jorge Maestre" userId="5f6315c3-b2fd-47ba-8c9f-7df476259979" providerId="ADAL" clId="{1A94BA73-9219-4801-9837-156512441444}" dt="2026-10-15T16:15:11.880" v="163"/>
          <ac:spMkLst>
            <pc:docMk/>
            <pc:sldMk cId="2289953438" sldId="2507"/>
            <ac:spMk id="4" creationId="{732F2D7F-CD7A-C956-28AC-152BA7E67FAC}"/>
          </ac:spMkLst>
        </pc:spChg>
        <pc:spChg chg="mod">
          <ac:chgData name="Jorge Maestre" userId="5f6315c3-b2fd-47ba-8c9f-7df476259979" providerId="ADAL" clId="{1A94BA73-9219-4801-9837-156512441444}" dt="2026-10-15T14:47:11.251" v="98"/>
          <ac:spMkLst>
            <pc:docMk/>
            <pc:sldMk cId="2289953438" sldId="2507"/>
            <ac:spMk id="5" creationId="{D76DA4DF-790A-3A2F-22B3-6C4FA143C935}"/>
          </ac:spMkLst>
        </pc:spChg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2289953438" sldId="2507"/>
            <ac:spMk id="12" creationId="{FC2F5BD4-6001-7EF8-DD17-CAACD5A0F610}"/>
          </ac:spMkLst>
        </pc:spChg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2289953438" sldId="2507"/>
            <ac:spMk id="26" creationId="{46CED0BF-1280-8F32-8994-6A06898E5C28}"/>
          </ac:spMkLst>
        </pc:spChg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2289953438" sldId="2507"/>
            <ac:spMk id="27" creationId="{72C55B0A-5E5E-6B3B-F18F-998894BCD409}"/>
          </ac:spMkLst>
        </pc:spChg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2289953438" sldId="2507"/>
            <ac:spMk id="29" creationId="{9A57723F-E6FD-F959-6914-D4ED52FB2CB3}"/>
          </ac:spMkLst>
        </pc:spChg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2289953438" sldId="2507"/>
            <ac:spMk id="32" creationId="{B037439D-630B-8C77-5C8D-036DE5DAAD7F}"/>
          </ac:spMkLst>
        </pc:spChg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2289953438" sldId="2507"/>
            <ac:spMk id="33" creationId="{E1D915A9-DD1F-9A05-21F1-3D3F07DF2B60}"/>
          </ac:spMkLst>
        </pc:spChg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2289953438" sldId="2507"/>
            <ac:spMk id="37" creationId="{04682452-8724-B036-2377-A163BFB2F445}"/>
          </ac:spMkLst>
        </pc:spChg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2289953438" sldId="2507"/>
            <ac:spMk id="39" creationId="{716AEFBC-1A91-3F89-459F-80095A5D2E12}"/>
          </ac:spMkLst>
        </pc:spChg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2289953438" sldId="2507"/>
            <ac:spMk id="41" creationId="{AAD93996-EA02-0201-70DE-B76523831020}"/>
          </ac:spMkLst>
        </pc:spChg>
      </pc:sldChg>
      <pc:sldChg chg="modSp mod">
        <pc:chgData name="Jorge Maestre" userId="5f6315c3-b2fd-47ba-8c9f-7df476259979" providerId="ADAL" clId="{1A94BA73-9219-4801-9837-156512441444}" dt="2026-10-16T09:33:41.294" v="1020" actId="790"/>
        <pc:sldMkLst>
          <pc:docMk/>
          <pc:sldMk cId="1099468642" sldId="2511"/>
        </pc:sldMkLst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1099468642" sldId="2511"/>
            <ac:spMk id="2" creationId="{522B5E24-8334-3F02-80D7-5BDA624EE770}"/>
          </ac:spMkLst>
        </pc:spChg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1099468642" sldId="2511"/>
            <ac:spMk id="4" creationId="{A376DA06-6BB3-CB6D-D229-42B461BEFF4E}"/>
          </ac:spMkLst>
        </pc:spChg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1099468642" sldId="2511"/>
            <ac:spMk id="5" creationId="{1189E172-C075-8847-19E1-6DE11006E9F3}"/>
          </ac:spMkLst>
        </pc:spChg>
        <pc:graphicFrameChg chg="mod modGraphic">
          <ac:chgData name="Jorge Maestre" userId="5f6315c3-b2fd-47ba-8c9f-7df476259979" providerId="ADAL" clId="{1A94BA73-9219-4801-9837-156512441444}" dt="2026-10-16T09:33:41.294" v="1020" actId="790"/>
          <ac:graphicFrameMkLst>
            <pc:docMk/>
            <pc:sldMk cId="1099468642" sldId="2511"/>
            <ac:graphicFrameMk id="7" creationId="{4CFEB3D1-130B-E7CA-DAF0-0115D0334426}"/>
          </ac:graphicFrameMkLst>
        </pc:graphicFrameChg>
      </pc:sldChg>
      <pc:sldChg chg="addSp delSp modSp mod">
        <pc:chgData name="Jorge Maestre" userId="5f6315c3-b2fd-47ba-8c9f-7df476259979" providerId="ADAL" clId="{1A94BA73-9219-4801-9837-156512441444}" dt="2026-10-19T09:28:18.788" v="1156" actId="113"/>
        <pc:sldMkLst>
          <pc:docMk/>
          <pc:sldMk cId="110108448" sldId="2521"/>
        </pc:sldMkLst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110108448" sldId="2521"/>
            <ac:spMk id="5" creationId="{31B6692C-0E25-EA22-27C3-92706236796D}"/>
          </ac:spMkLst>
        </pc:spChg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110108448" sldId="2521"/>
            <ac:spMk id="17" creationId="{420D76C0-8BA2-887F-6A2B-596855EAE0EF}"/>
          </ac:spMkLst>
        </pc:spChg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110108448" sldId="2521"/>
            <ac:spMk id="19" creationId="{86427172-91E3-2E95-AB63-A4F77A96DFC1}"/>
          </ac:spMkLst>
        </pc:spChg>
        <pc:spChg chg="mod">
          <ac:chgData name="Jorge Maestre" userId="5f6315c3-b2fd-47ba-8c9f-7df476259979" providerId="ADAL" clId="{1A94BA73-9219-4801-9837-156512441444}" dt="2026-10-15T12:55:52.403" v="69" actId="164"/>
          <ac:spMkLst>
            <pc:docMk/>
            <pc:sldMk cId="110108448" sldId="2521"/>
            <ac:spMk id="21" creationId="{3FEFC17B-3237-4871-BE99-80BCACA5F7F6}"/>
          </ac:spMkLst>
        </pc:spChg>
        <pc:spChg chg="mod">
          <ac:chgData name="Jorge Maestre" userId="5f6315c3-b2fd-47ba-8c9f-7df476259979" providerId="ADAL" clId="{1A94BA73-9219-4801-9837-156512441444}" dt="2026-10-16T06:56:51.017" v="192" actId="1036"/>
          <ac:spMkLst>
            <pc:docMk/>
            <pc:sldMk cId="110108448" sldId="2521"/>
            <ac:spMk id="32" creationId="{D1A75CB4-3B09-E54C-4F72-4C5006C32F13}"/>
          </ac:spMkLst>
        </pc:spChg>
        <pc:spChg chg="add 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110108448" sldId="2521"/>
            <ac:spMk id="33" creationId="{A8E21128-5BA1-8A0E-2945-D5F1DC54E00A}"/>
          </ac:spMkLst>
        </pc:spChg>
        <pc:spChg chg="add mod">
          <ac:chgData name="Jorge Maestre" userId="5f6315c3-b2fd-47ba-8c9f-7df476259979" providerId="ADAL" clId="{1A94BA73-9219-4801-9837-156512441444}" dt="2026-10-16T06:56:51.017" v="192" actId="1036"/>
          <ac:spMkLst>
            <pc:docMk/>
            <pc:sldMk cId="110108448" sldId="2521"/>
            <ac:spMk id="34" creationId="{C25F0AC1-3EA2-52D0-4A6E-1DAE873C1D2A}"/>
          </ac:spMkLst>
        </pc:spChg>
        <pc:spChg chg="add mod">
          <ac:chgData name="Jorge Maestre" userId="5f6315c3-b2fd-47ba-8c9f-7df476259979" providerId="ADAL" clId="{1A94BA73-9219-4801-9837-156512441444}" dt="2026-10-16T06:56:51.017" v="192" actId="1036"/>
          <ac:spMkLst>
            <pc:docMk/>
            <pc:sldMk cId="110108448" sldId="2521"/>
            <ac:spMk id="35" creationId="{19116182-9BE4-9FD0-E031-D19D2BCAEA39}"/>
          </ac:spMkLst>
        </pc:spChg>
        <pc:spChg chg="add mod">
          <ac:chgData name="Jorge Maestre" userId="5f6315c3-b2fd-47ba-8c9f-7df476259979" providerId="ADAL" clId="{1A94BA73-9219-4801-9837-156512441444}" dt="2026-10-16T06:56:51.017" v="192" actId="1036"/>
          <ac:spMkLst>
            <pc:docMk/>
            <pc:sldMk cId="110108448" sldId="2521"/>
            <ac:spMk id="37" creationId="{2A7C142E-F2C5-B057-F0C7-E02CB7DC93B8}"/>
          </ac:spMkLst>
        </pc:spChg>
        <pc:spChg chg="add mod">
          <ac:chgData name="Jorge Maestre" userId="5f6315c3-b2fd-47ba-8c9f-7df476259979" providerId="ADAL" clId="{1A94BA73-9219-4801-9837-156512441444}" dt="2026-10-15T12:42:59.457" v="49"/>
          <ac:spMkLst>
            <pc:docMk/>
            <pc:sldMk cId="110108448" sldId="2521"/>
            <ac:spMk id="38" creationId="{DA1AEBFE-9FEB-E67E-051F-C227F5B849E5}"/>
          </ac:spMkLst>
        </pc:spChg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110108448" sldId="2521"/>
            <ac:spMk id="39" creationId="{ADE8DF82-C76B-B052-6358-A49E0E5DB867}"/>
          </ac:spMkLst>
        </pc:spChg>
        <pc:spChg chg="mod">
          <ac:chgData name="Jorge Maestre" userId="5f6315c3-b2fd-47ba-8c9f-7df476259979" providerId="ADAL" clId="{1A94BA73-9219-4801-9837-156512441444}" dt="2026-10-16T06:56:51.017" v="192" actId="1036"/>
          <ac:spMkLst>
            <pc:docMk/>
            <pc:sldMk cId="110108448" sldId="2521"/>
            <ac:spMk id="41" creationId="{B85DE375-4489-6276-1A40-0DEBEE8940EE}"/>
          </ac:spMkLst>
        </pc:spChg>
        <pc:spChg chg="add mod">
          <ac:chgData name="Jorge Maestre" userId="5f6315c3-b2fd-47ba-8c9f-7df476259979" providerId="ADAL" clId="{1A94BA73-9219-4801-9837-156512441444}" dt="2026-10-15T12:42:59.457" v="49"/>
          <ac:spMkLst>
            <pc:docMk/>
            <pc:sldMk cId="110108448" sldId="2521"/>
            <ac:spMk id="42" creationId="{873590EC-431A-894F-EAE8-79B11EF1C09D}"/>
          </ac:spMkLst>
        </pc:spChg>
        <pc:spChg chg="add 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110108448" sldId="2521"/>
            <ac:spMk id="45" creationId="{8C3FC92C-0FF9-F874-8520-11B4BA808027}"/>
          </ac:spMkLst>
        </pc:spChg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110108448" sldId="2521"/>
            <ac:spMk id="46" creationId="{3242C6D0-3CBA-9ADD-4452-976B1DF85EB4}"/>
          </ac:spMkLst>
        </pc:spChg>
        <pc:spChg chg="add mod">
          <ac:chgData name="Jorge Maestre" userId="5f6315c3-b2fd-47ba-8c9f-7df476259979" providerId="ADAL" clId="{1A94BA73-9219-4801-9837-156512441444}" dt="2026-10-15T12:42:59.457" v="49"/>
          <ac:spMkLst>
            <pc:docMk/>
            <pc:sldMk cId="110108448" sldId="2521"/>
            <ac:spMk id="48" creationId="{A25A7400-1188-8AFE-2F2D-C38F9BB751BF}"/>
          </ac:spMkLst>
        </pc:spChg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110108448" sldId="2521"/>
            <ac:spMk id="52" creationId="{C4220BF3-1BED-8793-1175-BF8D99A8A69D}"/>
          </ac:spMkLst>
        </pc:spChg>
        <pc:spChg chg="add mod">
          <ac:chgData name="Jorge Maestre" userId="5f6315c3-b2fd-47ba-8c9f-7df476259979" providerId="ADAL" clId="{1A94BA73-9219-4801-9837-156512441444}" dt="2026-10-16T06:56:51.017" v="192" actId="1036"/>
          <ac:spMkLst>
            <pc:docMk/>
            <pc:sldMk cId="110108448" sldId="2521"/>
            <ac:spMk id="54" creationId="{A528DB26-BB1A-74F8-2591-F464B12F1074}"/>
          </ac:spMkLst>
        </pc:spChg>
        <pc:spChg chg="mod">
          <ac:chgData name="Jorge Maestre" userId="5f6315c3-b2fd-47ba-8c9f-7df476259979" providerId="ADAL" clId="{1A94BA73-9219-4801-9837-156512441444}" dt="2026-10-16T06:56:51.017" v="192" actId="1036"/>
          <ac:spMkLst>
            <pc:docMk/>
            <pc:sldMk cId="110108448" sldId="2521"/>
            <ac:spMk id="56" creationId="{D7713C6D-461E-9A9F-9DCB-A4452327149E}"/>
          </ac:spMkLst>
        </pc:spChg>
        <pc:spChg chg="add mod">
          <ac:chgData name="Jorge Maestre" userId="5f6315c3-b2fd-47ba-8c9f-7df476259979" providerId="ADAL" clId="{1A94BA73-9219-4801-9837-156512441444}" dt="2026-10-16T06:56:51.017" v="192" actId="1036"/>
          <ac:spMkLst>
            <pc:docMk/>
            <pc:sldMk cId="110108448" sldId="2521"/>
            <ac:spMk id="60" creationId="{E56CB0B7-1E07-A8B0-14CA-36D465DC16CC}"/>
          </ac:spMkLst>
        </pc:spChg>
        <pc:spChg chg="mod">
          <ac:chgData name="Jorge Maestre" userId="5f6315c3-b2fd-47ba-8c9f-7df476259979" providerId="ADAL" clId="{1A94BA73-9219-4801-9837-156512441444}" dt="2026-10-16T06:57:14.564" v="193" actId="5793"/>
          <ac:spMkLst>
            <pc:docMk/>
            <pc:sldMk cId="110108448" sldId="2521"/>
            <ac:spMk id="90" creationId="{9A6A91E2-3A44-F991-D4FB-BB0479D0C9FA}"/>
          </ac:spMkLst>
        </pc:spChg>
        <pc:spChg chg="mod">
          <ac:chgData name="Jorge Maestre" userId="5f6315c3-b2fd-47ba-8c9f-7df476259979" providerId="ADAL" clId="{1A94BA73-9219-4801-9837-156512441444}" dt="2026-10-15T12:54:31.130" v="68" actId="164"/>
          <ac:spMkLst>
            <pc:docMk/>
            <pc:sldMk cId="110108448" sldId="2521"/>
            <ac:spMk id="99" creationId="{64FCDA98-7811-D4E8-7696-19449B3C45F0}"/>
          </ac:spMkLst>
        </pc:spChg>
        <pc:spChg chg="mod">
          <ac:chgData name="Jorge Maestre" userId="5f6315c3-b2fd-47ba-8c9f-7df476259979" providerId="ADAL" clId="{1A94BA73-9219-4801-9837-156512441444}" dt="2026-10-15T12:54:31.130" v="68" actId="164"/>
          <ac:spMkLst>
            <pc:docMk/>
            <pc:sldMk cId="110108448" sldId="2521"/>
            <ac:spMk id="105" creationId="{295AE88A-338D-3295-49A6-FF4EDF09E355}"/>
          </ac:spMkLst>
        </pc:spChg>
        <pc:spChg chg="mod">
          <ac:chgData name="Jorge Maestre" userId="5f6315c3-b2fd-47ba-8c9f-7df476259979" providerId="ADAL" clId="{1A94BA73-9219-4801-9837-156512441444}" dt="2026-10-15T12:54:31.130" v="68" actId="164"/>
          <ac:spMkLst>
            <pc:docMk/>
            <pc:sldMk cId="110108448" sldId="2521"/>
            <ac:spMk id="107" creationId="{E5D160A9-CFF0-7874-DA35-1BB0C375BADF}"/>
          </ac:spMkLst>
        </pc:spChg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110108448" sldId="2521"/>
            <ac:spMk id="115" creationId="{10429FC0-0ECD-F5EB-D303-34217A1FE44B}"/>
          </ac:spMkLst>
        </pc:spChg>
        <pc:spChg chg="mod">
          <ac:chgData name="Jorge Maestre" userId="5f6315c3-b2fd-47ba-8c9f-7df476259979" providerId="ADAL" clId="{1A94BA73-9219-4801-9837-156512441444}" dt="2026-10-15T12:54:31.130" v="68" actId="164"/>
          <ac:spMkLst>
            <pc:docMk/>
            <pc:sldMk cId="110108448" sldId="2521"/>
            <ac:spMk id="117" creationId="{12EA8DCC-B14E-17C5-FAE9-7BC426FFDF76}"/>
          </ac:spMkLst>
        </pc:spChg>
        <pc:spChg chg="mod">
          <ac:chgData name="Jorge Maestre" userId="5f6315c3-b2fd-47ba-8c9f-7df476259979" providerId="ADAL" clId="{1A94BA73-9219-4801-9837-156512441444}" dt="2026-10-15T12:54:31.130" v="68" actId="164"/>
          <ac:spMkLst>
            <pc:docMk/>
            <pc:sldMk cId="110108448" sldId="2521"/>
            <ac:spMk id="121" creationId="{2995E9D6-3D90-087B-0DA5-4039A1EC72FE}"/>
          </ac:spMkLst>
        </pc:spChg>
        <pc:spChg chg="mod">
          <ac:chgData name="Jorge Maestre" userId="5f6315c3-b2fd-47ba-8c9f-7df476259979" providerId="ADAL" clId="{1A94BA73-9219-4801-9837-156512441444}" dt="2026-10-15T12:54:31.130" v="68" actId="164"/>
          <ac:spMkLst>
            <pc:docMk/>
            <pc:sldMk cId="110108448" sldId="2521"/>
            <ac:spMk id="123" creationId="{D85BD3B8-114E-97AF-CA59-D804FF2AC0CE}"/>
          </ac:spMkLst>
        </pc:spChg>
        <pc:spChg chg="mod">
          <ac:chgData name="Jorge Maestre" userId="5f6315c3-b2fd-47ba-8c9f-7df476259979" providerId="ADAL" clId="{1A94BA73-9219-4801-9837-156512441444}" dt="2026-10-15T12:54:31.130" v="68" actId="164"/>
          <ac:spMkLst>
            <pc:docMk/>
            <pc:sldMk cId="110108448" sldId="2521"/>
            <ac:spMk id="129" creationId="{17D74DA5-03A6-5281-1678-583C15DAA013}"/>
          </ac:spMkLst>
        </pc:spChg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110108448" sldId="2521"/>
            <ac:spMk id="131" creationId="{39964606-82A3-312D-8DB1-D25754328659}"/>
          </ac:spMkLst>
        </pc:spChg>
        <pc:spChg chg="mod">
          <ac:chgData name="Jorge Maestre" userId="5f6315c3-b2fd-47ba-8c9f-7df476259979" providerId="ADAL" clId="{1A94BA73-9219-4801-9837-156512441444}" dt="2026-10-15T12:54:31.130" v="68" actId="164"/>
          <ac:spMkLst>
            <pc:docMk/>
            <pc:sldMk cId="110108448" sldId="2521"/>
            <ac:spMk id="133" creationId="{8E5C7156-F0A6-9BE5-EB8E-6781BD9651B1}"/>
          </ac:spMkLst>
        </pc:spChg>
        <pc:spChg chg="mod">
          <ac:chgData name="Jorge Maestre" userId="5f6315c3-b2fd-47ba-8c9f-7df476259979" providerId="ADAL" clId="{1A94BA73-9219-4801-9837-156512441444}" dt="2026-10-15T12:54:31.130" v="68" actId="164"/>
          <ac:spMkLst>
            <pc:docMk/>
            <pc:sldMk cId="110108448" sldId="2521"/>
            <ac:spMk id="135" creationId="{81B044A7-494A-A1F6-8562-7D4CA7B966CE}"/>
          </ac:spMkLst>
        </pc:spChg>
        <pc:spChg chg="mod">
          <ac:chgData name="Jorge Maestre" userId="5f6315c3-b2fd-47ba-8c9f-7df476259979" providerId="ADAL" clId="{1A94BA73-9219-4801-9837-156512441444}" dt="2026-10-19T09:28:18.788" v="1156" actId="113"/>
          <ac:spMkLst>
            <pc:docMk/>
            <pc:sldMk cId="110108448" sldId="2521"/>
            <ac:spMk id="139" creationId="{802C9BA4-ED7E-EEB5-17A3-8208DB1C4E3F}"/>
          </ac:spMkLst>
        </pc:spChg>
        <pc:grpChg chg="add mod">
          <ac:chgData name="Jorge Maestre" userId="5f6315c3-b2fd-47ba-8c9f-7df476259979" providerId="ADAL" clId="{1A94BA73-9219-4801-9837-156512441444}" dt="2026-10-15T12:55:52.403" v="69" actId="164"/>
          <ac:grpSpMkLst>
            <pc:docMk/>
            <pc:sldMk cId="110108448" sldId="2521"/>
            <ac:grpSpMk id="137" creationId="{CD338261-5DA4-EA0D-CAF3-AC7B2405756E}"/>
          </ac:grpSpMkLst>
        </pc:grpChg>
        <pc:picChg chg="add mod">
          <ac:chgData name="Jorge Maestre" userId="5f6315c3-b2fd-47ba-8c9f-7df476259979" providerId="ADAL" clId="{1A94BA73-9219-4801-9837-156512441444}" dt="2026-10-19T09:20:55.014" v="1074" actId="1076"/>
          <ac:picMkLst>
            <pc:docMk/>
            <pc:sldMk cId="110108448" sldId="2521"/>
            <ac:picMk id="7" creationId="{F96F12EC-3562-246D-871E-BCDBDFE8E70E}"/>
          </ac:picMkLst>
        </pc:picChg>
        <pc:picChg chg="add mod">
          <ac:chgData name="Jorge Maestre" userId="5f6315c3-b2fd-47ba-8c9f-7df476259979" providerId="ADAL" clId="{1A94BA73-9219-4801-9837-156512441444}" dt="2026-10-19T09:21:23.928" v="1083" actId="1036"/>
          <ac:picMkLst>
            <pc:docMk/>
            <pc:sldMk cId="110108448" sldId="2521"/>
            <ac:picMk id="8" creationId="{62B5C567-4BC7-3D91-EFEF-9EE436674C99}"/>
          </ac:picMkLst>
        </pc:picChg>
        <pc:picChg chg="add mod">
          <ac:chgData name="Jorge Maestre" userId="5f6315c3-b2fd-47ba-8c9f-7df476259979" providerId="ADAL" clId="{1A94BA73-9219-4801-9837-156512441444}" dt="2026-10-19T09:20:55.014" v="1074" actId="1076"/>
          <ac:picMkLst>
            <pc:docMk/>
            <pc:sldMk cId="110108448" sldId="2521"/>
            <ac:picMk id="9" creationId="{CE850C06-B243-3DC1-786B-84A9DD9E1826}"/>
          </ac:picMkLst>
        </pc:picChg>
        <pc:picChg chg="add mod">
          <ac:chgData name="Jorge Maestre" userId="5f6315c3-b2fd-47ba-8c9f-7df476259979" providerId="ADAL" clId="{1A94BA73-9219-4801-9837-156512441444}" dt="2026-10-19T09:21:23.928" v="1083" actId="1036"/>
          <ac:picMkLst>
            <pc:docMk/>
            <pc:sldMk cId="110108448" sldId="2521"/>
            <ac:picMk id="12" creationId="{B6AA16A5-F910-308D-4F76-5212C9AA75C4}"/>
          </ac:picMkLst>
        </pc:picChg>
        <pc:picChg chg="mod">
          <ac:chgData name="Jorge Maestre" userId="5f6315c3-b2fd-47ba-8c9f-7df476259979" providerId="ADAL" clId="{1A94BA73-9219-4801-9837-156512441444}" dt="2026-10-15T12:49:19.402" v="59" actId="167"/>
          <ac:picMkLst>
            <pc:docMk/>
            <pc:sldMk cId="110108448" sldId="2521"/>
            <ac:picMk id="66" creationId="{8D23D2A0-B25A-544A-8359-A8EFB876B19B}"/>
          </ac:picMkLst>
        </pc:picChg>
        <pc:picChg chg="del mod">
          <ac:chgData name="Jorge Maestre" userId="5f6315c3-b2fd-47ba-8c9f-7df476259979" providerId="ADAL" clId="{1A94BA73-9219-4801-9837-156512441444}" dt="2026-10-19T09:20:01.929" v="1065" actId="478"/>
          <ac:picMkLst>
            <pc:docMk/>
            <pc:sldMk cId="110108448" sldId="2521"/>
            <ac:picMk id="70" creationId="{BACE4B5C-4BC7-6707-228D-E5D60BFE2904}"/>
          </ac:picMkLst>
        </pc:picChg>
        <pc:picChg chg="mod">
          <ac:chgData name="Jorge Maestre" userId="5f6315c3-b2fd-47ba-8c9f-7df476259979" providerId="ADAL" clId="{1A94BA73-9219-4801-9837-156512441444}" dt="2026-10-15T12:51:06.620" v="65" actId="1076"/>
          <ac:picMkLst>
            <pc:docMk/>
            <pc:sldMk cId="110108448" sldId="2521"/>
            <ac:picMk id="91" creationId="{724717AF-03AD-A167-612C-96DCC54F6AFB}"/>
          </ac:picMkLst>
        </pc:picChg>
        <pc:picChg chg="mod">
          <ac:chgData name="Jorge Maestre" userId="5f6315c3-b2fd-47ba-8c9f-7df476259979" providerId="ADAL" clId="{1A94BA73-9219-4801-9837-156512441444}" dt="2026-10-15T12:50:59.567" v="63" actId="1076"/>
          <ac:picMkLst>
            <pc:docMk/>
            <pc:sldMk cId="110108448" sldId="2521"/>
            <ac:picMk id="95" creationId="{4C6B0D49-AEB7-0256-B010-8CD797DED100}"/>
          </ac:picMkLst>
        </pc:picChg>
      </pc:sldChg>
      <pc:sldChg chg="addSp delSp modSp mod">
        <pc:chgData name="Jorge Maestre" userId="5f6315c3-b2fd-47ba-8c9f-7df476259979" providerId="ADAL" clId="{1A94BA73-9219-4801-9837-156512441444}" dt="2026-10-19T09:38:57.207" v="1245" actId="1076"/>
        <pc:sldMkLst>
          <pc:docMk/>
          <pc:sldMk cId="2710272111" sldId="2522"/>
        </pc:sldMkLst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2710272111" sldId="2522"/>
            <ac:spMk id="9" creationId="{174366CC-A4A3-F970-93B8-25AE0F7CC345}"/>
          </ac:spMkLst>
        </pc:spChg>
        <pc:spChg chg="add del mod">
          <ac:chgData name="Jorge Maestre" userId="5f6315c3-b2fd-47ba-8c9f-7df476259979" providerId="ADAL" clId="{1A94BA73-9219-4801-9837-156512441444}" dt="2026-10-19T09:31:55.293" v="1179" actId="22"/>
          <ac:spMkLst>
            <pc:docMk/>
            <pc:sldMk cId="2710272111" sldId="2522"/>
            <ac:spMk id="16" creationId="{E571419C-0039-E804-C5C8-B65EBF4B32F9}"/>
          </ac:spMkLst>
        </pc:spChg>
        <pc:spChg chg="add mod ord">
          <ac:chgData name="Jorge Maestre" userId="5f6315c3-b2fd-47ba-8c9f-7df476259979" providerId="ADAL" clId="{1A94BA73-9219-4801-9837-156512441444}" dt="2026-10-19T09:33:09.772" v="1201" actId="167"/>
          <ac:spMkLst>
            <pc:docMk/>
            <pc:sldMk cId="2710272111" sldId="2522"/>
            <ac:spMk id="18" creationId="{9F129354-446A-1833-80AE-018F31AAF2DC}"/>
          </ac:spMkLst>
        </pc:spChg>
        <pc:spChg chg="add del mod">
          <ac:chgData name="Jorge Maestre" userId="5f6315c3-b2fd-47ba-8c9f-7df476259979" providerId="ADAL" clId="{1A94BA73-9219-4801-9837-156512441444}" dt="2026-10-19T09:38:15.285" v="1240" actId="478"/>
          <ac:spMkLst>
            <pc:docMk/>
            <pc:sldMk cId="2710272111" sldId="2522"/>
            <ac:spMk id="19" creationId="{21BC5FCA-7DA3-A9CA-18A8-FC5608DD8490}"/>
          </ac:spMkLst>
        </pc:spChg>
        <pc:spChg chg="add mod">
          <ac:chgData name="Jorge Maestre" userId="5f6315c3-b2fd-47ba-8c9f-7df476259979" providerId="ADAL" clId="{1A94BA73-9219-4801-9837-156512441444}" dt="2026-10-19T09:38:51.652" v="1244" actId="14100"/>
          <ac:spMkLst>
            <pc:docMk/>
            <pc:sldMk cId="2710272111" sldId="2522"/>
            <ac:spMk id="22" creationId="{813CCE03-3BBE-ECFC-2A52-17CF77DFB641}"/>
          </ac:spMkLst>
        </pc:spChg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2710272111" sldId="2522"/>
            <ac:spMk id="25" creationId="{7FCE8353-10B7-64B9-E392-D45915D8B1ED}"/>
          </ac:spMkLst>
        </pc:spChg>
        <pc:spChg chg="add mod">
          <ac:chgData name="Jorge Maestre" userId="5f6315c3-b2fd-47ba-8c9f-7df476259979" providerId="ADAL" clId="{1A94BA73-9219-4801-9837-156512441444}" dt="2026-10-19T09:38:57.207" v="1245" actId="1076"/>
          <ac:spMkLst>
            <pc:docMk/>
            <pc:sldMk cId="2710272111" sldId="2522"/>
            <ac:spMk id="26" creationId="{9C4C32FB-5FEB-26F1-AC09-F97F39F17F24}"/>
          </ac:spMkLst>
        </pc:spChg>
        <pc:spChg chg="mod">
          <ac:chgData name="Jorge Maestre" userId="5f6315c3-b2fd-47ba-8c9f-7df476259979" providerId="ADAL" clId="{1A94BA73-9219-4801-9837-156512441444}" dt="2026-10-15T12:59:14.392" v="74"/>
          <ac:spMkLst>
            <pc:docMk/>
            <pc:sldMk cId="2710272111" sldId="2522"/>
            <ac:spMk id="29" creationId="{BC106BCA-CD7C-6DAD-3802-A37AB4319873}"/>
          </ac:spMkLst>
        </pc:spChg>
        <pc:spChg chg="mod">
          <ac:chgData name="Jorge Maestre" userId="5f6315c3-b2fd-47ba-8c9f-7df476259979" providerId="ADAL" clId="{1A94BA73-9219-4801-9837-156512441444}" dt="2026-10-19T09:29:25.854" v="1166" actId="20577"/>
          <ac:spMkLst>
            <pc:docMk/>
            <pc:sldMk cId="2710272111" sldId="2522"/>
            <ac:spMk id="31" creationId="{0474F715-CD62-1325-3654-AB94CA1F8AB9}"/>
          </ac:spMkLst>
        </pc:spChg>
        <pc:spChg chg="add mod">
          <ac:chgData name="Jorge Maestre" userId="5f6315c3-b2fd-47ba-8c9f-7df476259979" providerId="ADAL" clId="{1A94BA73-9219-4801-9837-156512441444}" dt="2026-10-15T13:02:00.113" v="78" actId="164"/>
          <ac:spMkLst>
            <pc:docMk/>
            <pc:sldMk cId="2710272111" sldId="2522"/>
            <ac:spMk id="47" creationId="{848B4B62-235D-E6C5-2994-55D20816D9F0}"/>
          </ac:spMkLst>
        </pc:spChg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2710272111" sldId="2522"/>
            <ac:spMk id="49" creationId="{3775CAC7-9DC6-80EA-C023-FDB58ECC8E04}"/>
          </ac:spMkLst>
        </pc:spChg>
        <pc:spChg chg="add 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2710272111" sldId="2522"/>
            <ac:spMk id="53" creationId="{029A8F12-73F5-7074-4846-0C9B3CDA652B}"/>
          </ac:spMkLst>
        </pc:spChg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2710272111" sldId="2522"/>
            <ac:spMk id="57" creationId="{027D0637-22C8-1F66-D0B6-FC5E0FE926A4}"/>
          </ac:spMkLst>
        </pc:spChg>
        <pc:spChg chg="add mod">
          <ac:chgData name="Jorge Maestre" userId="5f6315c3-b2fd-47ba-8c9f-7df476259979" providerId="ADAL" clId="{1A94BA73-9219-4801-9837-156512441444}" dt="2026-10-15T13:02:00.113" v="78" actId="164"/>
          <ac:spMkLst>
            <pc:docMk/>
            <pc:sldMk cId="2710272111" sldId="2522"/>
            <ac:spMk id="59" creationId="{0A730C35-0578-19F9-FF81-3C44A50A4A04}"/>
          </ac:spMkLst>
        </pc:spChg>
        <pc:spChg chg="add mod">
          <ac:chgData name="Jorge Maestre" userId="5f6315c3-b2fd-47ba-8c9f-7df476259979" providerId="ADAL" clId="{1A94BA73-9219-4801-9837-156512441444}" dt="2026-10-15T13:02:00.113" v="78" actId="164"/>
          <ac:spMkLst>
            <pc:docMk/>
            <pc:sldMk cId="2710272111" sldId="2522"/>
            <ac:spMk id="64" creationId="{7CEB1B9A-016B-199E-3C25-65F949E3D141}"/>
          </ac:spMkLst>
        </pc:spChg>
        <pc:spChg chg="add mod">
          <ac:chgData name="Jorge Maestre" userId="5f6315c3-b2fd-47ba-8c9f-7df476259979" providerId="ADAL" clId="{1A94BA73-9219-4801-9837-156512441444}" dt="2026-10-15T13:02:00.113" v="78" actId="164"/>
          <ac:spMkLst>
            <pc:docMk/>
            <pc:sldMk cId="2710272111" sldId="2522"/>
            <ac:spMk id="65" creationId="{86AA7DAB-734C-FC92-A678-88B00F5028AB}"/>
          </ac:spMkLst>
        </pc:spChg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2710272111" sldId="2522"/>
            <ac:spMk id="67" creationId="{C1A06925-A0E6-26B6-A326-9EB4727CB908}"/>
          </ac:spMkLst>
        </pc:spChg>
        <pc:spChg chg="add mod">
          <ac:chgData name="Jorge Maestre" userId="5f6315c3-b2fd-47ba-8c9f-7df476259979" providerId="ADAL" clId="{1A94BA73-9219-4801-9837-156512441444}" dt="2026-10-15T13:02:00.113" v="78" actId="164"/>
          <ac:spMkLst>
            <pc:docMk/>
            <pc:sldMk cId="2710272111" sldId="2522"/>
            <ac:spMk id="68" creationId="{D4995961-03F7-4A84-8DEF-E868302913C3}"/>
          </ac:spMkLst>
        </pc:spChg>
        <pc:spChg chg="add mod">
          <ac:chgData name="Jorge Maestre" userId="5f6315c3-b2fd-47ba-8c9f-7df476259979" providerId="ADAL" clId="{1A94BA73-9219-4801-9837-156512441444}" dt="2026-10-15T13:02:00.113" v="78" actId="164"/>
          <ac:spMkLst>
            <pc:docMk/>
            <pc:sldMk cId="2710272111" sldId="2522"/>
            <ac:spMk id="69" creationId="{C8F30B06-F842-92B7-C6E4-A052B1FE6C93}"/>
          </ac:spMkLst>
        </pc:spChg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2710272111" sldId="2522"/>
            <ac:spMk id="73" creationId="{ADD3FA80-1ED2-BA26-80B9-7FA80500B3EE}"/>
          </ac:spMkLst>
        </pc:spChg>
        <pc:spChg chg="add 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2710272111" sldId="2522"/>
            <ac:spMk id="80" creationId="{1797C276-86C4-FCD8-927F-8C1D7AED9BF2}"/>
          </ac:spMkLst>
        </pc:spChg>
        <pc:spChg chg="add 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2710272111" sldId="2522"/>
            <ac:spMk id="84" creationId="{23D95645-3428-BC27-D89A-60A27E1E9811}"/>
          </ac:spMkLst>
        </pc:spChg>
        <pc:spChg chg="add del mod">
          <ac:chgData name="Jorge Maestre" userId="5f6315c3-b2fd-47ba-8c9f-7df476259979" providerId="ADAL" clId="{1A94BA73-9219-4801-9837-156512441444}" dt="2026-10-19T09:30:26.283" v="1167" actId="478"/>
          <ac:spMkLst>
            <pc:docMk/>
            <pc:sldMk cId="2710272111" sldId="2522"/>
            <ac:spMk id="85" creationId="{4ED1D79D-4E37-CB1D-0A9F-9DB0142077C5}"/>
          </ac:spMkLst>
        </pc:spChg>
        <pc:spChg chg="del">
          <ac:chgData name="Jorge Maestre" userId="5f6315c3-b2fd-47ba-8c9f-7df476259979" providerId="ADAL" clId="{1A94BA73-9219-4801-9837-156512441444}" dt="2026-10-19T09:30:28.550" v="1168" actId="478"/>
          <ac:spMkLst>
            <pc:docMk/>
            <pc:sldMk cId="2710272111" sldId="2522"/>
            <ac:spMk id="86" creationId="{9801CBC4-C563-9EE9-00AC-27A190311C27}"/>
          </ac:spMkLst>
        </pc:spChg>
        <pc:picChg chg="add mod">
          <ac:chgData name="Jorge Maestre" userId="5f6315c3-b2fd-47ba-8c9f-7df476259979" providerId="ADAL" clId="{1A94BA73-9219-4801-9837-156512441444}" dt="2026-10-16T07:41:17.548" v="410" actId="14100"/>
          <ac:picMkLst>
            <pc:docMk/>
            <pc:sldMk cId="2710272111" sldId="2522"/>
            <ac:picMk id="6" creationId="{646F85DA-639F-BA4D-17D5-2E4085E6DEB3}"/>
          </ac:picMkLst>
        </pc:picChg>
        <pc:picChg chg="add mod">
          <ac:chgData name="Jorge Maestre" userId="5f6315c3-b2fd-47ba-8c9f-7df476259979" providerId="ADAL" clId="{1A94BA73-9219-4801-9837-156512441444}" dt="2026-10-19T09:20:26.233" v="1068" actId="1076"/>
          <ac:picMkLst>
            <pc:docMk/>
            <pc:sldMk cId="2710272111" sldId="2522"/>
            <ac:picMk id="8" creationId="{0F3A2DB4-7C3C-C13C-25BB-C4E500477B28}"/>
          </ac:picMkLst>
        </pc:picChg>
        <pc:picChg chg="add del mod">
          <ac:chgData name="Jorge Maestre" userId="5f6315c3-b2fd-47ba-8c9f-7df476259979" providerId="ADAL" clId="{1A94BA73-9219-4801-9837-156512441444}" dt="2026-10-19T09:20:07.987" v="1066" actId="478"/>
          <ac:picMkLst>
            <pc:docMk/>
            <pc:sldMk cId="2710272111" sldId="2522"/>
            <ac:picMk id="10" creationId="{A03E8184-69D6-1E52-D8C9-56037D656DCD}"/>
          </ac:picMkLst>
        </pc:picChg>
        <pc:picChg chg="add mod">
          <ac:chgData name="Jorge Maestre" userId="5f6315c3-b2fd-47ba-8c9f-7df476259979" providerId="ADAL" clId="{1A94BA73-9219-4801-9837-156512441444}" dt="2026-10-19T09:31:09.765" v="1174" actId="1076"/>
          <ac:picMkLst>
            <pc:docMk/>
            <pc:sldMk cId="2710272111" sldId="2522"/>
            <ac:picMk id="13" creationId="{9B829A32-2439-179D-3898-64CB88ACBD69}"/>
          </ac:picMkLst>
        </pc:picChg>
        <pc:picChg chg="mod">
          <ac:chgData name="Jorge Maestre" userId="5f6315c3-b2fd-47ba-8c9f-7df476259979" providerId="ADAL" clId="{1A94BA73-9219-4801-9837-156512441444}" dt="2026-10-19T09:31:00.765" v="1173" actId="1076"/>
          <ac:picMkLst>
            <pc:docMk/>
            <pc:sldMk cId="2710272111" sldId="2522"/>
            <ac:picMk id="23" creationId="{0C0D9D6A-D75E-0124-8181-98A604428444}"/>
          </ac:picMkLst>
        </pc:picChg>
        <pc:picChg chg="add mod ord">
          <ac:chgData name="Jorge Maestre" userId="5f6315c3-b2fd-47ba-8c9f-7df476259979" providerId="ADAL" clId="{1A94BA73-9219-4801-9837-156512441444}" dt="2026-10-19T09:30:57.281" v="1171" actId="1076"/>
          <ac:picMkLst>
            <pc:docMk/>
            <pc:sldMk cId="2710272111" sldId="2522"/>
            <ac:picMk id="88" creationId="{B438DCEE-7A50-30D0-0A7E-AB56E2F75C70}"/>
          </ac:picMkLst>
        </pc:picChg>
        <pc:picChg chg="add mod">
          <ac:chgData name="Jorge Maestre" userId="5f6315c3-b2fd-47ba-8c9f-7df476259979" providerId="ADAL" clId="{1A94BA73-9219-4801-9837-156512441444}" dt="2026-10-19T09:31:40.818" v="1175" actId="1076"/>
          <ac:picMkLst>
            <pc:docMk/>
            <pc:sldMk cId="2710272111" sldId="2522"/>
            <ac:picMk id="89" creationId="{CC346A40-D278-B9A8-51E8-9E0B60295AD9}"/>
          </ac:picMkLst>
        </pc:picChg>
        <pc:picChg chg="mod">
          <ac:chgData name="Jorge Maestre" userId="5f6315c3-b2fd-47ba-8c9f-7df476259979" providerId="ADAL" clId="{1A94BA73-9219-4801-9837-156512441444}" dt="2026-10-19T09:31:40.818" v="1175" actId="1076"/>
          <ac:picMkLst>
            <pc:docMk/>
            <pc:sldMk cId="2710272111" sldId="2522"/>
            <ac:picMk id="93" creationId="{82BFCC4C-7557-FB27-304C-3F29DCB246B7}"/>
          </ac:picMkLst>
        </pc:picChg>
        <pc:picChg chg="add mod">
          <ac:chgData name="Jorge Maestre" userId="5f6315c3-b2fd-47ba-8c9f-7df476259979" providerId="ADAL" clId="{1A94BA73-9219-4801-9837-156512441444}" dt="2026-10-19T09:31:40.818" v="1175" actId="1076"/>
          <ac:picMkLst>
            <pc:docMk/>
            <pc:sldMk cId="2710272111" sldId="2522"/>
            <ac:picMk id="96" creationId="{51EA79DA-7A3A-D796-836F-7BEFE81CD175}"/>
          </ac:picMkLst>
        </pc:picChg>
      </pc:sldChg>
      <pc:sldChg chg="addSp delSp modSp add mod">
        <pc:chgData name="Jorge Maestre" userId="5f6315c3-b2fd-47ba-8c9f-7df476259979" providerId="ADAL" clId="{1A94BA73-9219-4801-9837-156512441444}" dt="2026-10-19T09:34:02.569" v="1216" actId="113"/>
        <pc:sldMkLst>
          <pc:docMk/>
          <pc:sldMk cId="756247915" sldId="2524"/>
        </pc:sldMkLst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756247915" sldId="2524"/>
            <ac:spMk id="5" creationId="{1F92E0AF-2672-5007-4FF6-EE5C729E91EC}"/>
          </ac:spMkLst>
        </pc:spChg>
        <pc:spChg chg="mod">
          <ac:chgData name="Jorge Maestre" userId="5f6315c3-b2fd-47ba-8c9f-7df476259979" providerId="ADAL" clId="{1A94BA73-9219-4801-9837-156512441444}" dt="2026-10-19T09:33:33.882" v="1204" actId="113"/>
          <ac:spMkLst>
            <pc:docMk/>
            <pc:sldMk cId="756247915" sldId="2524"/>
            <ac:spMk id="6" creationId="{59D3FBE2-56DE-B936-6EE8-6B63B2417960}"/>
          </ac:spMkLst>
        </pc:spChg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756247915" sldId="2524"/>
            <ac:spMk id="10" creationId="{CB73617F-B13A-3CAA-1653-FD6936EFD5E0}"/>
          </ac:spMkLst>
        </pc:spChg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756247915" sldId="2524"/>
            <ac:spMk id="13" creationId="{3683F629-DA12-4489-B385-CF185C9B7141}"/>
          </ac:spMkLst>
        </pc:spChg>
        <pc:spChg chg="mod">
          <ac:chgData name="Jorge Maestre" userId="5f6315c3-b2fd-47ba-8c9f-7df476259979" providerId="ADAL" clId="{1A94BA73-9219-4801-9837-156512441444}" dt="2026-10-19T09:33:45.847" v="1212" actId="113"/>
          <ac:spMkLst>
            <pc:docMk/>
            <pc:sldMk cId="756247915" sldId="2524"/>
            <ac:spMk id="15" creationId="{B0D67C37-C92F-8660-DECA-9F3CF16A5303}"/>
          </ac:spMkLst>
        </pc:spChg>
        <pc:spChg chg="mod">
          <ac:chgData name="Jorge Maestre" userId="5f6315c3-b2fd-47ba-8c9f-7df476259979" providerId="ADAL" clId="{1A94BA73-9219-4801-9837-156512441444}" dt="2026-10-19T09:33:56.620" v="1215" actId="113"/>
          <ac:spMkLst>
            <pc:docMk/>
            <pc:sldMk cId="756247915" sldId="2524"/>
            <ac:spMk id="17" creationId="{5EDBCB12-2FDD-4A99-828B-3F4479364F1D}"/>
          </ac:spMkLst>
        </pc:spChg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756247915" sldId="2524"/>
            <ac:spMk id="19" creationId="{93DEE05B-C71A-0283-86D3-5CF41204D58D}"/>
          </ac:spMkLst>
        </pc:spChg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756247915" sldId="2524"/>
            <ac:spMk id="22" creationId="{045EE0BF-6CC7-DE41-2B93-E926247115F4}"/>
          </ac:spMkLst>
        </pc:spChg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756247915" sldId="2524"/>
            <ac:spMk id="26" creationId="{9B25C73C-6890-BD0C-6E2B-145DE6AF8D6F}"/>
          </ac:spMkLst>
        </pc:spChg>
        <pc:spChg chg="mod">
          <ac:chgData name="Jorge Maestre" userId="5f6315c3-b2fd-47ba-8c9f-7df476259979" providerId="ADAL" clId="{1A94BA73-9219-4801-9837-156512441444}" dt="2026-10-15T15:40:31.762" v="132" actId="14100"/>
          <ac:spMkLst>
            <pc:docMk/>
            <pc:sldMk cId="756247915" sldId="2524"/>
            <ac:spMk id="27" creationId="{D35EA729-F5B1-6237-FAB7-A4409CAB4043}"/>
          </ac:spMkLst>
        </pc:spChg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756247915" sldId="2524"/>
            <ac:spMk id="29" creationId="{A864FBE3-38E1-2FCA-F32F-DE9388EC16B0}"/>
          </ac:spMkLst>
        </pc:spChg>
        <pc:spChg chg="mod">
          <ac:chgData name="Jorge Maestre" userId="5f6315c3-b2fd-47ba-8c9f-7df476259979" providerId="ADAL" clId="{1A94BA73-9219-4801-9837-156512441444}" dt="2026-10-19T09:34:02.569" v="1216" actId="113"/>
          <ac:spMkLst>
            <pc:docMk/>
            <pc:sldMk cId="756247915" sldId="2524"/>
            <ac:spMk id="33" creationId="{F522C0BD-87FB-03BD-60F4-870FEDBE4F8C}"/>
          </ac:spMkLst>
        </pc:spChg>
        <pc:grpChg chg="add mod">
          <ac:chgData name="Jorge Maestre" userId="5f6315c3-b2fd-47ba-8c9f-7df476259979" providerId="ADAL" clId="{1A94BA73-9219-4801-9837-156512441444}" dt="2026-10-15T15:40:31.762" v="132" actId="14100"/>
          <ac:grpSpMkLst>
            <pc:docMk/>
            <pc:sldMk cId="756247915" sldId="2524"/>
            <ac:grpSpMk id="20" creationId="{F1659C90-71BF-6677-2F01-2D2DFF83F1FE}"/>
          </ac:grpSpMkLst>
        </pc:grpChg>
        <pc:picChg chg="mod">
          <ac:chgData name="Jorge Maestre" userId="5f6315c3-b2fd-47ba-8c9f-7df476259979" providerId="ADAL" clId="{1A94BA73-9219-4801-9837-156512441444}" dt="2026-10-15T15:40:31.762" v="132" actId="14100"/>
          <ac:picMkLst>
            <pc:docMk/>
            <pc:sldMk cId="756247915" sldId="2524"/>
            <ac:picMk id="21" creationId="{275EE475-1585-4C64-A934-7F3CD6C333C6}"/>
          </ac:picMkLst>
        </pc:picChg>
        <pc:picChg chg="mod">
          <ac:chgData name="Jorge Maestre" userId="5f6315c3-b2fd-47ba-8c9f-7df476259979" providerId="ADAL" clId="{1A94BA73-9219-4801-9837-156512441444}" dt="2026-10-15T15:40:31.762" v="132" actId="14100"/>
          <ac:picMkLst>
            <pc:docMk/>
            <pc:sldMk cId="756247915" sldId="2524"/>
            <ac:picMk id="23" creationId="{355D4781-71B3-EF54-C008-A29EBFE477D0}"/>
          </ac:picMkLst>
        </pc:picChg>
        <pc:picChg chg="mod">
          <ac:chgData name="Jorge Maestre" userId="5f6315c3-b2fd-47ba-8c9f-7df476259979" providerId="ADAL" clId="{1A94BA73-9219-4801-9837-156512441444}" dt="2026-10-15T15:40:31.762" v="132" actId="14100"/>
          <ac:picMkLst>
            <pc:docMk/>
            <pc:sldMk cId="756247915" sldId="2524"/>
            <ac:picMk id="24" creationId="{601574DA-CA86-B50E-C035-51B948CBC9C7}"/>
          </ac:picMkLst>
        </pc:picChg>
        <pc:picChg chg="mod">
          <ac:chgData name="Jorge Maestre" userId="5f6315c3-b2fd-47ba-8c9f-7df476259979" providerId="ADAL" clId="{1A94BA73-9219-4801-9837-156512441444}" dt="2026-10-15T15:40:31.762" v="132" actId="14100"/>
          <ac:picMkLst>
            <pc:docMk/>
            <pc:sldMk cId="756247915" sldId="2524"/>
            <ac:picMk id="25" creationId="{48790B16-1C0B-A01E-5331-EA3CAFD2E9EA}"/>
          </ac:picMkLst>
        </pc:picChg>
      </pc:sldChg>
      <pc:sldChg chg="addSp modSp add mod">
        <pc:chgData name="Jorge Maestre" userId="5f6315c3-b2fd-47ba-8c9f-7df476259979" providerId="ADAL" clId="{1A94BA73-9219-4801-9837-156512441444}" dt="2026-10-16T09:33:41.294" v="1020" actId="790"/>
        <pc:sldMkLst>
          <pc:docMk/>
          <pc:sldMk cId="1335295834" sldId="2525"/>
        </pc:sldMkLst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1335295834" sldId="2525"/>
            <ac:spMk id="2" creationId="{A94C47C4-438E-63E2-F3D7-8463101A60EC}"/>
          </ac:spMkLst>
        </pc:spChg>
        <pc:spChg chg="add 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1335295834" sldId="2525"/>
            <ac:spMk id="6" creationId="{3D34311A-F9FA-F0D3-6EB7-E7DA266E92CF}"/>
          </ac:spMkLst>
        </pc:spChg>
        <pc:spChg chg="add 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1335295834" sldId="2525"/>
            <ac:spMk id="8" creationId="{D1E64435-DF47-EEE3-C96B-69F60CB33DC5}"/>
          </ac:spMkLst>
        </pc:spChg>
        <pc:graphicFrameChg chg="mod modGraphic">
          <ac:chgData name="Jorge Maestre" userId="5f6315c3-b2fd-47ba-8c9f-7df476259979" providerId="ADAL" clId="{1A94BA73-9219-4801-9837-156512441444}" dt="2026-10-16T09:33:41.294" v="1020" actId="790"/>
          <ac:graphicFrameMkLst>
            <pc:docMk/>
            <pc:sldMk cId="1335295834" sldId="2525"/>
            <ac:graphicFrameMk id="7" creationId="{196EBD4C-51EE-A7F8-6A2C-C82F4037885C}"/>
          </ac:graphicFrameMkLst>
        </pc:graphicFrameChg>
      </pc:sldChg>
      <pc:sldChg chg="modSp add mod">
        <pc:chgData name="Jorge Maestre" userId="5f6315c3-b2fd-47ba-8c9f-7df476259979" providerId="ADAL" clId="{1A94BA73-9219-4801-9837-156512441444}" dt="2026-10-16T09:33:41.294" v="1020" actId="790"/>
        <pc:sldMkLst>
          <pc:docMk/>
          <pc:sldMk cId="3207467893" sldId="2526"/>
        </pc:sldMkLst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3207467893" sldId="2526"/>
            <ac:spMk id="2" creationId="{C5136F29-1E49-F041-8854-2F60260EAA6F}"/>
          </ac:spMkLst>
        </pc:spChg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3207467893" sldId="2526"/>
            <ac:spMk id="4" creationId="{A16E0470-BD36-6A7B-19A6-FB68BDED416F}"/>
          </ac:spMkLst>
        </pc:spChg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3207467893" sldId="2526"/>
            <ac:spMk id="5" creationId="{1801CA6A-4028-EFA0-EBD0-D4D4ADE1640F}"/>
          </ac:spMkLst>
        </pc:spChg>
        <pc:graphicFrameChg chg="mod modGraphic">
          <ac:chgData name="Jorge Maestre" userId="5f6315c3-b2fd-47ba-8c9f-7df476259979" providerId="ADAL" clId="{1A94BA73-9219-4801-9837-156512441444}" dt="2026-10-16T09:33:41.294" v="1020" actId="790"/>
          <ac:graphicFrameMkLst>
            <pc:docMk/>
            <pc:sldMk cId="3207467893" sldId="2526"/>
            <ac:graphicFrameMk id="7" creationId="{CDC93E49-23E6-96BD-A28D-BD5887949A14}"/>
          </ac:graphicFrameMkLst>
        </pc:graphicFrameChg>
      </pc:sldChg>
      <pc:sldChg chg="addSp modSp del mod ord addAnim delAnim modAnim">
        <pc:chgData name="Jorge Maestre" userId="5f6315c3-b2fd-47ba-8c9f-7df476259979" providerId="ADAL" clId="{1A94BA73-9219-4801-9837-156512441444}" dt="2026-10-19T09:34:26.304" v="1217" actId="47"/>
        <pc:sldMkLst>
          <pc:docMk/>
          <pc:sldMk cId="2909128332" sldId="2527"/>
        </pc:sldMkLst>
      </pc:sldChg>
      <pc:sldChg chg="addSp delSp modSp new mod delAnim modAnim">
        <pc:chgData name="Jorge Maestre" userId="5f6315c3-b2fd-47ba-8c9f-7df476259979" providerId="ADAL" clId="{1A94BA73-9219-4801-9837-156512441444}" dt="2026-10-19T14:37:31.018" v="1282" actId="478"/>
        <pc:sldMkLst>
          <pc:docMk/>
          <pc:sldMk cId="2218240498" sldId="2529"/>
        </pc:sldMkLst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2218240498" sldId="2529"/>
            <ac:spMk id="2" creationId="{C3B6E28F-93B1-19E2-2ACC-2DEC838DC6DB}"/>
          </ac:spMkLst>
        </pc:spChg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2218240498" sldId="2529"/>
            <ac:spMk id="4" creationId="{F900CB8A-A055-D5A4-5791-17586D990396}"/>
          </ac:spMkLst>
        </pc:spChg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2218240498" sldId="2529"/>
            <ac:spMk id="5" creationId="{68C23B12-07A2-97BE-225D-56982A65AE16}"/>
          </ac:spMkLst>
        </pc:spChg>
        <pc:spChg chg="add 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2218240498" sldId="2529"/>
            <ac:spMk id="7" creationId="{27A25633-3EBD-2357-ECEF-ACF6590A2D3B}"/>
          </ac:spMkLst>
        </pc:spChg>
        <pc:spChg chg="mod">
          <ac:chgData name="Jorge Maestre" userId="5f6315c3-b2fd-47ba-8c9f-7df476259979" providerId="ADAL" clId="{1A94BA73-9219-4801-9837-156512441444}" dt="2026-10-16T08:57:41.806" v="678" actId="403"/>
          <ac:spMkLst>
            <pc:docMk/>
            <pc:sldMk cId="2218240498" sldId="2529"/>
            <ac:spMk id="8" creationId="{8408CE48-9461-E9BD-F003-EF9BF3B9F43F}"/>
          </ac:spMkLst>
        </pc:spChg>
        <pc:spChg chg="add mod">
          <ac:chgData name="Jorge Maestre" userId="5f6315c3-b2fd-47ba-8c9f-7df476259979" providerId="ADAL" clId="{1A94BA73-9219-4801-9837-156512441444}" dt="2026-10-16T08:58:34.852" v="685" actId="14100"/>
          <ac:spMkLst>
            <pc:docMk/>
            <pc:sldMk cId="2218240498" sldId="2529"/>
            <ac:spMk id="11" creationId="{CBBFE61E-79BD-3D55-FF2C-389A161B5086}"/>
          </ac:spMkLst>
        </pc:spChg>
        <pc:spChg chg="add mod">
          <ac:chgData name="Jorge Maestre" userId="5f6315c3-b2fd-47ba-8c9f-7df476259979" providerId="ADAL" clId="{1A94BA73-9219-4801-9837-156512441444}" dt="2026-10-16T08:58:29.487" v="683" actId="1076"/>
          <ac:spMkLst>
            <pc:docMk/>
            <pc:sldMk cId="2218240498" sldId="2529"/>
            <ac:spMk id="12" creationId="{FED66463-F625-8F28-71DE-BEC02B30565E}"/>
          </ac:spMkLst>
        </pc:spChg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2218240498" sldId="2529"/>
            <ac:spMk id="13" creationId="{D41F185A-9890-10E4-D9D7-782D93A62CA2}"/>
          </ac:spMkLst>
        </pc:spChg>
        <pc:spChg chg="add 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2218240498" sldId="2529"/>
            <ac:spMk id="14" creationId="{8F65EDA5-8EBF-C89B-03D6-303826F144FC}"/>
          </ac:spMkLst>
        </pc:spChg>
        <pc:spChg chg="mod">
          <ac:chgData name="Jorge Maestre" userId="5f6315c3-b2fd-47ba-8c9f-7df476259979" providerId="ADAL" clId="{1A94BA73-9219-4801-9837-156512441444}" dt="2026-10-16T08:57:55.736" v="680" actId="1076"/>
          <ac:spMkLst>
            <pc:docMk/>
            <pc:sldMk cId="2218240498" sldId="2529"/>
            <ac:spMk id="32" creationId="{3CB0CCE5-A33A-8F57-0638-E63F00BDD54C}"/>
          </ac:spMkLst>
        </pc:spChg>
        <pc:spChg chg="mod">
          <ac:chgData name="Jorge Maestre" userId="5f6315c3-b2fd-47ba-8c9f-7df476259979" providerId="ADAL" clId="{1A94BA73-9219-4801-9837-156512441444}" dt="2026-10-16T09:08:03.965" v="792" actId="1036"/>
          <ac:spMkLst>
            <pc:docMk/>
            <pc:sldMk cId="2218240498" sldId="2529"/>
            <ac:spMk id="33" creationId="{B42A15DB-C2A5-86E5-6A72-859610341216}"/>
          </ac:spMkLst>
        </pc:spChg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2218240498" sldId="2529"/>
            <ac:spMk id="34" creationId="{567600C5-1BB1-2FE1-2C56-2028A74D5EB3}"/>
          </ac:spMkLst>
        </pc:spChg>
        <pc:spChg chg="mod">
          <ac:chgData name="Jorge Maestre" userId="5f6315c3-b2fd-47ba-8c9f-7df476259979" providerId="ADAL" clId="{1A94BA73-9219-4801-9837-156512441444}" dt="2026-10-16T08:58:38.614" v="686" actId="14100"/>
          <ac:spMkLst>
            <pc:docMk/>
            <pc:sldMk cId="2218240498" sldId="2529"/>
            <ac:spMk id="35" creationId="{6B5DF9DF-D310-81A7-FF9A-3316C71A4CBE}"/>
          </ac:spMkLst>
        </pc:spChg>
        <pc:spChg chg="mod">
          <ac:chgData name="Jorge Maestre" userId="5f6315c3-b2fd-47ba-8c9f-7df476259979" providerId="ADAL" clId="{1A94BA73-9219-4801-9837-156512441444}" dt="2026-10-16T08:58:31.356" v="684" actId="1076"/>
          <ac:spMkLst>
            <pc:docMk/>
            <pc:sldMk cId="2218240498" sldId="2529"/>
            <ac:spMk id="36" creationId="{C298F589-D3C6-5535-C3AC-688D69A2A45F}"/>
          </ac:spMkLst>
        </pc:spChg>
        <pc:spChg chg="mod">
          <ac:chgData name="Jorge Maestre" userId="5f6315c3-b2fd-47ba-8c9f-7df476259979" providerId="ADAL" clId="{1A94BA73-9219-4801-9837-156512441444}" dt="2026-10-16T08:58:53.270" v="688" actId="1076"/>
          <ac:spMkLst>
            <pc:docMk/>
            <pc:sldMk cId="2218240498" sldId="2529"/>
            <ac:spMk id="37" creationId="{BEB70009-3D30-FF09-DC5F-F8A82E3E51C9}"/>
          </ac:spMkLst>
        </pc:spChg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2218240498" sldId="2529"/>
            <ac:spMk id="38" creationId="{7DFE8966-DCB0-755A-A112-635A09B0CA9F}"/>
          </ac:spMkLst>
        </pc:spChg>
        <pc:spChg chg="mod">
          <ac:chgData name="Jorge Maestre" userId="5f6315c3-b2fd-47ba-8c9f-7df476259979" providerId="ADAL" clId="{1A94BA73-9219-4801-9837-156512441444}" dt="2026-10-16T08:58:18.605" v="682" actId="1076"/>
          <ac:spMkLst>
            <pc:docMk/>
            <pc:sldMk cId="2218240498" sldId="2529"/>
            <ac:spMk id="52" creationId="{8CFDF894-5DB1-09E2-0978-3DE2383159D6}"/>
          </ac:spMkLst>
        </pc:spChg>
        <pc:spChg chg="mod">
          <ac:chgData name="Jorge Maestre" userId="5f6315c3-b2fd-47ba-8c9f-7df476259979" providerId="ADAL" clId="{1A94BA73-9219-4801-9837-156512441444}" dt="2026-10-16T09:06:25.268" v="783" actId="1035"/>
          <ac:spMkLst>
            <pc:docMk/>
            <pc:sldMk cId="2218240498" sldId="2529"/>
            <ac:spMk id="53" creationId="{C7DC08FD-0039-BF3F-8707-0061E934BD0A}"/>
          </ac:spMkLst>
        </pc:spChg>
        <pc:spChg chg="mod">
          <ac:chgData name="Jorge Maestre" userId="5f6315c3-b2fd-47ba-8c9f-7df476259979" providerId="ADAL" clId="{1A94BA73-9219-4801-9837-156512441444}" dt="2026-10-16T09:34:23.192" v="1025" actId="20577"/>
          <ac:spMkLst>
            <pc:docMk/>
            <pc:sldMk cId="2218240498" sldId="2529"/>
            <ac:spMk id="54" creationId="{2A589473-6496-8F43-6BBA-46645F8925B2}"/>
          </ac:spMkLst>
        </pc:spChg>
        <pc:spChg chg="mod">
          <ac:chgData name="Jorge Maestre" userId="5f6315c3-b2fd-47ba-8c9f-7df476259979" providerId="ADAL" clId="{1A94BA73-9219-4801-9837-156512441444}" dt="2026-10-16T08:57:48.500" v="679" actId="14100"/>
          <ac:spMkLst>
            <pc:docMk/>
            <pc:sldMk cId="2218240498" sldId="2529"/>
            <ac:spMk id="57" creationId="{AC5722A8-17C2-36B6-315F-3CD2ACB702BE}"/>
          </ac:spMkLst>
        </pc:spChg>
        <pc:spChg chg="mod">
          <ac:chgData name="Jorge Maestre" userId="5f6315c3-b2fd-47ba-8c9f-7df476259979" providerId="ADAL" clId="{1A94BA73-9219-4801-9837-156512441444}" dt="2026-10-16T08:57:48.500" v="679" actId="14100"/>
          <ac:spMkLst>
            <pc:docMk/>
            <pc:sldMk cId="2218240498" sldId="2529"/>
            <ac:spMk id="61" creationId="{BD07A88F-4372-9C19-0EE5-D5C420B3ED8E}"/>
          </ac:spMkLst>
        </pc:spChg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2218240498" sldId="2529"/>
            <ac:spMk id="62" creationId="{211394BB-16B4-F88F-F2D4-66EBB46C0A45}"/>
          </ac:spMkLst>
        </pc:spChg>
        <pc:spChg chg="mod">
          <ac:chgData name="Jorge Maestre" userId="5f6315c3-b2fd-47ba-8c9f-7df476259979" providerId="ADAL" clId="{1A94BA73-9219-4801-9837-156512441444}" dt="2026-10-16T08:57:48.500" v="679" actId="14100"/>
          <ac:spMkLst>
            <pc:docMk/>
            <pc:sldMk cId="2218240498" sldId="2529"/>
            <ac:spMk id="63" creationId="{4AAA6C45-D6BC-0156-605B-D77EC6E347E2}"/>
          </ac:spMkLst>
        </pc:spChg>
        <pc:spChg chg="add del mod">
          <ac:chgData name="Jorge Maestre" userId="5f6315c3-b2fd-47ba-8c9f-7df476259979" providerId="ADAL" clId="{1A94BA73-9219-4801-9837-156512441444}" dt="2026-10-19T14:37:31.018" v="1282" actId="478"/>
          <ac:spMkLst>
            <pc:docMk/>
            <pc:sldMk cId="2218240498" sldId="2529"/>
            <ac:spMk id="68" creationId="{FC0F278B-FB48-55E9-1252-6450E6608F09}"/>
          </ac:spMkLst>
        </pc:spChg>
        <pc:grpChg chg="add mod">
          <ac:chgData name="Jorge Maestre" userId="5f6315c3-b2fd-47ba-8c9f-7df476259979" providerId="ADAL" clId="{1A94BA73-9219-4801-9837-156512441444}" dt="2026-10-16T08:57:48.500" v="679" actId="14100"/>
          <ac:grpSpMkLst>
            <pc:docMk/>
            <pc:sldMk cId="2218240498" sldId="2529"/>
            <ac:grpSpMk id="55" creationId="{571857AA-FCF9-EA67-8354-83567147DF7A}"/>
          </ac:grpSpMkLst>
        </pc:grpChg>
        <pc:picChg chg="mod">
          <ac:chgData name="Jorge Maestre" userId="5f6315c3-b2fd-47ba-8c9f-7df476259979" providerId="ADAL" clId="{1A94BA73-9219-4801-9837-156512441444}" dt="2026-10-16T08:57:48.500" v="679" actId="14100"/>
          <ac:picMkLst>
            <pc:docMk/>
            <pc:sldMk cId="2218240498" sldId="2529"/>
            <ac:picMk id="56" creationId="{C6BD691E-5EB0-75DC-D97A-45C0B8FFA2C7}"/>
          </ac:picMkLst>
        </pc:picChg>
        <pc:picChg chg="mod">
          <ac:chgData name="Jorge Maestre" userId="5f6315c3-b2fd-47ba-8c9f-7df476259979" providerId="ADAL" clId="{1A94BA73-9219-4801-9837-156512441444}" dt="2026-10-16T08:57:48.500" v="679" actId="14100"/>
          <ac:picMkLst>
            <pc:docMk/>
            <pc:sldMk cId="2218240498" sldId="2529"/>
            <ac:picMk id="58" creationId="{56A7914A-245B-7856-DCE7-3AAAFFE8CF77}"/>
          </ac:picMkLst>
        </pc:picChg>
        <pc:picChg chg="mod">
          <ac:chgData name="Jorge Maestre" userId="5f6315c3-b2fd-47ba-8c9f-7df476259979" providerId="ADAL" clId="{1A94BA73-9219-4801-9837-156512441444}" dt="2026-10-16T08:57:48.500" v="679" actId="14100"/>
          <ac:picMkLst>
            <pc:docMk/>
            <pc:sldMk cId="2218240498" sldId="2529"/>
            <ac:picMk id="59" creationId="{9BF1C132-0FAA-4090-1503-6A506D6936FE}"/>
          </ac:picMkLst>
        </pc:picChg>
        <pc:picChg chg="mod">
          <ac:chgData name="Jorge Maestre" userId="5f6315c3-b2fd-47ba-8c9f-7df476259979" providerId="ADAL" clId="{1A94BA73-9219-4801-9837-156512441444}" dt="2026-10-16T08:57:48.500" v="679" actId="14100"/>
          <ac:picMkLst>
            <pc:docMk/>
            <pc:sldMk cId="2218240498" sldId="2529"/>
            <ac:picMk id="60" creationId="{BE074814-C3DF-E4DF-1A07-E3CF58B2695D}"/>
          </ac:picMkLst>
        </pc:picChg>
        <pc:picChg chg="add mod ord">
          <ac:chgData name="Jorge Maestre" userId="5f6315c3-b2fd-47ba-8c9f-7df476259979" providerId="ADAL" clId="{1A94BA73-9219-4801-9837-156512441444}" dt="2026-10-16T09:34:28.102" v="1026" actId="167"/>
          <ac:picMkLst>
            <pc:docMk/>
            <pc:sldMk cId="2218240498" sldId="2529"/>
            <ac:picMk id="65" creationId="{36620CB2-FB92-E6F3-79E5-468F0F59ADDE}"/>
          </ac:picMkLst>
        </pc:picChg>
        <pc:picChg chg="add mod">
          <ac:chgData name="Jorge Maestre" userId="5f6315c3-b2fd-47ba-8c9f-7df476259979" providerId="ADAL" clId="{1A94BA73-9219-4801-9837-156512441444}" dt="2026-10-16T09:02:30.451" v="700" actId="14100"/>
          <ac:picMkLst>
            <pc:docMk/>
            <pc:sldMk cId="2218240498" sldId="2529"/>
            <ac:picMk id="67" creationId="{FC420C79-E107-ED2E-4F1F-7BBD7FB104CA}"/>
          </ac:picMkLst>
        </pc:picChg>
      </pc:sldChg>
      <pc:sldChg chg="addSp delSp modSp add mod">
        <pc:chgData name="Jorge Maestre" userId="5f6315c3-b2fd-47ba-8c9f-7df476259979" providerId="ADAL" clId="{1A94BA73-9219-4801-9837-156512441444}" dt="2026-10-16T09:33:41.294" v="1020" actId="790"/>
        <pc:sldMkLst>
          <pc:docMk/>
          <pc:sldMk cId="380317464" sldId="2531"/>
        </pc:sldMkLst>
        <pc:spChg chg="mod">
          <ac:chgData name="Jorge Maestre" userId="5f6315c3-b2fd-47ba-8c9f-7df476259979" providerId="ADAL" clId="{1A94BA73-9219-4801-9837-156512441444}" dt="2026-10-16T09:09:17.597" v="818" actId="20577"/>
          <ac:spMkLst>
            <pc:docMk/>
            <pc:sldMk cId="380317464" sldId="2531"/>
            <ac:spMk id="2" creationId="{7CDDCF65-82D8-8D43-C750-DF9FB0E79156}"/>
          </ac:spMkLst>
        </pc:spChg>
        <pc:spChg chg="add 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380317464" sldId="2531"/>
            <ac:spMk id="6" creationId="{BC138C25-027C-7B66-EED4-10DC4285B575}"/>
          </ac:spMkLst>
        </pc:spChg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380317464" sldId="2531"/>
            <ac:spMk id="7" creationId="{33D147BB-3D41-F9BB-6027-41DB93F3B28A}"/>
          </ac:spMkLst>
        </pc:spChg>
        <pc:spChg chg="add mod">
          <ac:chgData name="Jorge Maestre" userId="5f6315c3-b2fd-47ba-8c9f-7df476259979" providerId="ADAL" clId="{1A94BA73-9219-4801-9837-156512441444}" dt="2026-10-16T09:13:19.403" v="867" actId="1076"/>
          <ac:spMkLst>
            <pc:docMk/>
            <pc:sldMk cId="380317464" sldId="2531"/>
            <ac:spMk id="10" creationId="{8235190C-B84E-F13D-E1DA-7EEA252AFA46}"/>
          </ac:spMkLst>
        </pc:spChg>
        <pc:spChg chg="mod">
          <ac:chgData name="Jorge Maestre" userId="5f6315c3-b2fd-47ba-8c9f-7df476259979" providerId="ADAL" clId="{1A94BA73-9219-4801-9837-156512441444}" dt="2026-10-16T09:12:54.863" v="853" actId="1035"/>
          <ac:spMkLst>
            <pc:docMk/>
            <pc:sldMk cId="380317464" sldId="2531"/>
            <ac:spMk id="16" creationId="{FA800014-40E6-F069-234B-688999600F3F}"/>
          </ac:spMkLst>
        </pc:spChg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380317464" sldId="2531"/>
            <ac:spMk id="18" creationId="{0B365A6C-378F-7FD6-5E13-FB9741CC4110}"/>
          </ac:spMkLst>
        </pc:spChg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380317464" sldId="2531"/>
            <ac:spMk id="20" creationId="{B0A7BF9A-74C9-B931-B979-421946BE8E2B}"/>
          </ac:spMkLst>
        </pc:spChg>
        <pc:spChg chg="mod">
          <ac:chgData name="Jorge Maestre" userId="5f6315c3-b2fd-47ba-8c9f-7df476259979" providerId="ADAL" clId="{1A94BA73-9219-4801-9837-156512441444}" dt="2026-10-16T09:13:14.952" v="865" actId="1036"/>
          <ac:spMkLst>
            <pc:docMk/>
            <pc:sldMk cId="380317464" sldId="2531"/>
            <ac:spMk id="71" creationId="{AA1DE180-6BC8-D1CB-E7C0-6429A392865A}"/>
          </ac:spMkLst>
        </pc:spChg>
        <pc:spChg chg="mod">
          <ac:chgData name="Jorge Maestre" userId="5f6315c3-b2fd-47ba-8c9f-7df476259979" providerId="ADAL" clId="{1A94BA73-9219-4801-9837-156512441444}" dt="2026-10-16T09:13:10.612" v="860" actId="1036"/>
          <ac:spMkLst>
            <pc:docMk/>
            <pc:sldMk cId="380317464" sldId="2531"/>
            <ac:spMk id="73" creationId="{230C6F54-5773-C0AC-EA35-E18A6D3A2F8E}"/>
          </ac:spMkLst>
        </pc:spChg>
        <pc:spChg chg="add 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380317464" sldId="2531"/>
            <ac:spMk id="75" creationId="{E571105F-66FC-3822-A7F3-513F0A89940E}"/>
          </ac:spMkLst>
        </pc:spChg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380317464" sldId="2531"/>
            <ac:spMk id="77" creationId="{8C1C6189-AC5E-4D44-A8F8-8C71F9FEE24D}"/>
          </ac:spMkLst>
        </pc:spChg>
        <pc:spChg chg="mod">
          <ac:chgData name="Jorge Maestre" userId="5f6315c3-b2fd-47ba-8c9f-7df476259979" providerId="ADAL" clId="{1A94BA73-9219-4801-9837-156512441444}" dt="2026-10-16T09:12:54.863" v="853" actId="1035"/>
          <ac:spMkLst>
            <pc:docMk/>
            <pc:sldMk cId="380317464" sldId="2531"/>
            <ac:spMk id="79" creationId="{909AEC9A-7A3A-562C-3E57-5D59B1B7C032}"/>
          </ac:spMkLst>
        </pc:spChg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380317464" sldId="2531"/>
            <ac:spMk id="81" creationId="{19DEB1C1-A79D-3356-A391-68EFF7E43989}"/>
          </ac:spMkLst>
        </pc:spChg>
        <pc:spChg chg="mod">
          <ac:chgData name="Jorge Maestre" userId="5f6315c3-b2fd-47ba-8c9f-7df476259979" providerId="ADAL" clId="{1A94BA73-9219-4801-9837-156512441444}" dt="2026-10-16T09:12:54.863" v="853" actId="1035"/>
          <ac:spMkLst>
            <pc:docMk/>
            <pc:sldMk cId="380317464" sldId="2531"/>
            <ac:spMk id="83" creationId="{16014473-8BE5-E602-5188-6BC9E92AEDE1}"/>
          </ac:spMkLst>
        </pc:spChg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380317464" sldId="2531"/>
            <ac:spMk id="95" creationId="{AACB187F-69C0-DEB7-06EB-876E1579959B}"/>
          </ac:spMkLst>
        </pc:spChg>
        <pc:spChg chg="add 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380317464" sldId="2531"/>
            <ac:spMk id="97" creationId="{A0DFBC0F-BF31-EF9E-28DD-BED76CCEB093}"/>
          </ac:spMkLst>
        </pc:spChg>
        <pc:spChg chg="mod">
          <ac:chgData name="Jorge Maestre" userId="5f6315c3-b2fd-47ba-8c9f-7df476259979" providerId="ADAL" clId="{1A94BA73-9219-4801-9837-156512441444}" dt="2026-10-16T09:13:10.612" v="860" actId="1036"/>
          <ac:spMkLst>
            <pc:docMk/>
            <pc:sldMk cId="380317464" sldId="2531"/>
            <ac:spMk id="99" creationId="{A1B6EDBC-04D0-93FC-39BF-2ECB98109D3B}"/>
          </ac:spMkLst>
        </pc:spChg>
        <pc:spChg chg="mod">
          <ac:chgData name="Jorge Maestre" userId="5f6315c3-b2fd-47ba-8c9f-7df476259979" providerId="ADAL" clId="{1A94BA73-9219-4801-9837-156512441444}" dt="2026-10-16T09:13:06.529" v="856" actId="14100"/>
          <ac:spMkLst>
            <pc:docMk/>
            <pc:sldMk cId="380317464" sldId="2531"/>
            <ac:spMk id="101" creationId="{4387B4B1-DEE1-D514-96E0-399C2029C8CC}"/>
          </ac:spMkLst>
        </pc:spChg>
        <pc:spChg chg="add 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380317464" sldId="2531"/>
            <ac:spMk id="103" creationId="{A682B24A-A973-3E2E-57BA-11641138B7BB}"/>
          </ac:spMkLst>
        </pc:spChg>
        <pc:spChg chg="add mod">
          <ac:chgData name="Jorge Maestre" userId="5f6315c3-b2fd-47ba-8c9f-7df476259979" providerId="ADAL" clId="{1A94BA73-9219-4801-9837-156512441444}" dt="2026-10-16T09:12:54.863" v="853" actId="1035"/>
          <ac:spMkLst>
            <pc:docMk/>
            <pc:sldMk cId="380317464" sldId="2531"/>
            <ac:spMk id="105" creationId="{E075D8B2-1C0F-FD3A-64F0-D86725B7D481}"/>
          </ac:spMkLst>
        </pc:spChg>
        <pc:spChg chg="mod">
          <ac:chgData name="Jorge Maestre" userId="5f6315c3-b2fd-47ba-8c9f-7df476259979" providerId="ADAL" clId="{1A94BA73-9219-4801-9837-156512441444}" dt="2026-10-16T09:12:54.863" v="853" actId="1035"/>
          <ac:spMkLst>
            <pc:docMk/>
            <pc:sldMk cId="380317464" sldId="2531"/>
            <ac:spMk id="107" creationId="{C85432BB-C381-D418-224D-2C00D3942399}"/>
          </ac:spMkLst>
        </pc:spChg>
        <pc:spChg chg="mod">
          <ac:chgData name="Jorge Maestre" userId="5f6315c3-b2fd-47ba-8c9f-7df476259979" providerId="ADAL" clId="{1A94BA73-9219-4801-9837-156512441444}" dt="2026-10-16T09:13:14.952" v="865" actId="1036"/>
          <ac:spMkLst>
            <pc:docMk/>
            <pc:sldMk cId="380317464" sldId="2531"/>
            <ac:spMk id="125" creationId="{61873578-0F6D-4182-1D93-09F0C04744D2}"/>
          </ac:spMkLst>
        </pc:spChg>
        <pc:spChg chg="mod">
          <ac:chgData name="Jorge Maestre" userId="5f6315c3-b2fd-47ba-8c9f-7df476259979" providerId="ADAL" clId="{1A94BA73-9219-4801-9837-156512441444}" dt="2026-10-16T09:13:10.612" v="860" actId="1036"/>
          <ac:spMkLst>
            <pc:docMk/>
            <pc:sldMk cId="380317464" sldId="2531"/>
            <ac:spMk id="127" creationId="{11C21732-A5CA-00C5-66D3-4615702C53B2}"/>
          </ac:spMkLst>
        </pc:spChg>
        <pc:spChg chg="mod">
          <ac:chgData name="Jorge Maestre" userId="5f6315c3-b2fd-47ba-8c9f-7df476259979" providerId="ADAL" clId="{1A94BA73-9219-4801-9837-156512441444}" dt="2026-10-16T09:13:10.612" v="860" actId="1036"/>
          <ac:spMkLst>
            <pc:docMk/>
            <pc:sldMk cId="380317464" sldId="2531"/>
            <ac:spMk id="129" creationId="{2B6A537D-6FC9-4701-A091-4818C3CD56DA}"/>
          </ac:spMkLst>
        </pc:spChg>
        <pc:spChg chg="add mod">
          <ac:chgData name="Jorge Maestre" userId="5f6315c3-b2fd-47ba-8c9f-7df476259979" providerId="ADAL" clId="{1A94BA73-9219-4801-9837-156512441444}" dt="2026-10-16T09:27:17.783" v="916" actId="1076"/>
          <ac:spMkLst>
            <pc:docMk/>
            <pc:sldMk cId="380317464" sldId="2531"/>
            <ac:spMk id="136" creationId="{92DA8C46-4764-BEFF-9EC6-1786BE0F832C}"/>
          </ac:spMkLst>
        </pc:spChg>
        <pc:picChg chg="add mod">
          <ac:chgData name="Jorge Maestre" userId="5f6315c3-b2fd-47ba-8c9f-7df476259979" providerId="ADAL" clId="{1A94BA73-9219-4801-9837-156512441444}" dt="2026-10-16T09:13:25.633" v="871" actId="14100"/>
          <ac:picMkLst>
            <pc:docMk/>
            <pc:sldMk cId="380317464" sldId="2531"/>
            <ac:picMk id="131" creationId="{0AC07A29-F3E9-2277-2522-3426E6048235}"/>
          </ac:picMkLst>
        </pc:picChg>
        <pc:picChg chg="add mod">
          <ac:chgData name="Jorge Maestre" userId="5f6315c3-b2fd-47ba-8c9f-7df476259979" providerId="ADAL" clId="{1A94BA73-9219-4801-9837-156512441444}" dt="2026-10-16T09:17:00.771" v="878" actId="1076"/>
          <ac:picMkLst>
            <pc:docMk/>
            <pc:sldMk cId="380317464" sldId="2531"/>
            <ac:picMk id="133" creationId="{573687EF-139C-3D37-FBA3-50E34EA6CFF8}"/>
          </ac:picMkLst>
        </pc:picChg>
        <pc:picChg chg="add mod">
          <ac:chgData name="Jorge Maestre" userId="5f6315c3-b2fd-47ba-8c9f-7df476259979" providerId="ADAL" clId="{1A94BA73-9219-4801-9837-156512441444}" dt="2026-10-16T09:18:11.284" v="883" actId="14100"/>
          <ac:picMkLst>
            <pc:docMk/>
            <pc:sldMk cId="380317464" sldId="2531"/>
            <ac:picMk id="135" creationId="{7000B54D-9C9D-592A-F341-233A24463AF6}"/>
          </ac:picMkLst>
        </pc:picChg>
      </pc:sldChg>
      <pc:sldChg chg="addSp delSp modSp new mod">
        <pc:chgData name="Jorge Maestre" userId="5f6315c3-b2fd-47ba-8c9f-7df476259979" providerId="ADAL" clId="{1A94BA73-9219-4801-9837-156512441444}" dt="2026-10-19T13:08:44.365" v="1276" actId="17032"/>
        <pc:sldMkLst>
          <pc:docMk/>
          <pc:sldMk cId="4054549779" sldId="2532"/>
        </pc:sldMkLst>
        <pc:spChg chg="mod">
          <ac:chgData name="Jorge Maestre" userId="5f6315c3-b2fd-47ba-8c9f-7df476259979" providerId="ADAL" clId="{1A94BA73-9219-4801-9837-156512441444}" dt="2026-10-19T09:18:10.300" v="1059"/>
          <ac:spMkLst>
            <pc:docMk/>
            <pc:sldMk cId="4054549779" sldId="2532"/>
            <ac:spMk id="2" creationId="{34DC324F-CDD1-4FF2-3CCE-CCAD186D20A9}"/>
          </ac:spMkLst>
        </pc:spChg>
        <pc:spChg chg="del">
          <ac:chgData name="Jorge Maestre" userId="5f6315c3-b2fd-47ba-8c9f-7df476259979" providerId="ADAL" clId="{1A94BA73-9219-4801-9837-156512441444}" dt="2026-10-19T09:17:59.985" v="1057" actId="478"/>
          <ac:spMkLst>
            <pc:docMk/>
            <pc:sldMk cId="4054549779" sldId="2532"/>
            <ac:spMk id="3" creationId="{3958ECDE-7B17-024C-5443-F62816B69B5E}"/>
          </ac:spMkLst>
        </pc:spChg>
        <pc:spChg chg="add mod">
          <ac:chgData name="Jorge Maestre" userId="5f6315c3-b2fd-47ba-8c9f-7df476259979" providerId="ADAL" clId="{1A94BA73-9219-4801-9837-156512441444}" dt="2026-10-19T13:08:44.365" v="1276" actId="17032"/>
          <ac:spMkLst>
            <pc:docMk/>
            <pc:sldMk cId="4054549779" sldId="2532"/>
            <ac:spMk id="3" creationId="{FA72F90A-8930-AD0D-8B6B-10BF6902025F}"/>
          </ac:spMkLst>
        </pc:spChg>
        <pc:spChg chg="add">
          <ac:chgData name="Jorge Maestre" userId="5f6315c3-b2fd-47ba-8c9f-7df476259979" providerId="ADAL" clId="{1A94BA73-9219-4801-9837-156512441444}" dt="2026-10-19T09:18:01.623" v="1058" actId="22"/>
          <ac:spMkLst>
            <pc:docMk/>
            <pc:sldMk cId="4054549779" sldId="2532"/>
            <ac:spMk id="7" creationId="{F2E3AF72-8D7B-1E78-1A01-7632C9DBF2AC}"/>
          </ac:spMkLst>
        </pc:spChg>
        <pc:spChg chg="add">
          <ac:chgData name="Jorge Maestre" userId="5f6315c3-b2fd-47ba-8c9f-7df476259979" providerId="ADAL" clId="{1A94BA73-9219-4801-9837-156512441444}" dt="2026-10-19T09:18:01.623" v="1058" actId="22"/>
          <ac:spMkLst>
            <pc:docMk/>
            <pc:sldMk cId="4054549779" sldId="2532"/>
            <ac:spMk id="9" creationId="{0DF750C4-8B16-93CF-96E0-D2157472DC68}"/>
          </ac:spMkLst>
        </pc:spChg>
        <pc:spChg chg="add">
          <ac:chgData name="Jorge Maestre" userId="5f6315c3-b2fd-47ba-8c9f-7df476259979" providerId="ADAL" clId="{1A94BA73-9219-4801-9837-156512441444}" dt="2026-10-19T09:18:01.623" v="1058" actId="22"/>
          <ac:spMkLst>
            <pc:docMk/>
            <pc:sldMk cId="4054549779" sldId="2532"/>
            <ac:spMk id="11" creationId="{9E7B75D3-A1B0-9794-D6A2-C1C4AE332FD2}"/>
          </ac:spMkLst>
        </pc:spChg>
        <pc:picChg chg="add">
          <ac:chgData name="Jorge Maestre" userId="5f6315c3-b2fd-47ba-8c9f-7df476259979" providerId="ADAL" clId="{1A94BA73-9219-4801-9837-156512441444}" dt="2026-10-19T09:18:01.623" v="1058" actId="22"/>
          <ac:picMkLst>
            <pc:docMk/>
            <pc:sldMk cId="4054549779" sldId="2532"/>
            <ac:picMk id="13" creationId="{9634483D-8F7A-A2C7-5D5B-75334DA5EC36}"/>
          </ac:picMkLst>
        </pc:picChg>
      </pc:sldChg>
      <pc:sldChg chg="addSp delSp modSp mod">
        <pc:chgData name="Jorge Maestre" userId="5f6315c3-b2fd-47ba-8c9f-7df476259979" providerId="ADAL" clId="{1A94BA73-9219-4801-9837-156512441444}" dt="2026-10-19T09:14:00.346" v="1055" actId="1076"/>
        <pc:sldMkLst>
          <pc:docMk/>
          <pc:sldMk cId="2718580608" sldId="2533"/>
        </pc:sldMkLst>
        <pc:spChg chg="mod">
          <ac:chgData name="Jorge Maestre" userId="5f6315c3-b2fd-47ba-8c9f-7df476259979" providerId="ADAL" clId="{1A94BA73-9219-4801-9837-156512441444}" dt="2026-10-15T12:30:15.011" v="32"/>
          <ac:spMkLst>
            <pc:docMk/>
            <pc:sldMk cId="2718580608" sldId="2533"/>
            <ac:spMk id="2" creationId="{E43C87A5-2309-9462-4A41-7E0BEF96CE99}"/>
          </ac:spMkLst>
        </pc:spChg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2718580608" sldId="2533"/>
            <ac:spMk id="4" creationId="{B39B9511-57DD-1FF9-DC8B-00ABBC64788D}"/>
          </ac:spMkLst>
        </pc:spChg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2718580608" sldId="2533"/>
            <ac:spMk id="5" creationId="{A81C088A-72B8-ABBF-FCF9-D63AF3D3EE5D}"/>
          </ac:spMkLst>
        </pc:spChg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2718580608" sldId="2533"/>
            <ac:spMk id="28" creationId="{49DEE6F2-F72E-2650-75F0-A9D9EA9285F2}"/>
          </ac:spMkLst>
        </pc:spChg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2718580608" sldId="2533"/>
            <ac:spMk id="30" creationId="{4A2678E4-2846-EB60-9710-39BC3ADF63BE}"/>
          </ac:spMkLst>
        </pc:spChg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2718580608" sldId="2533"/>
            <ac:spMk id="32" creationId="{6531372B-79DE-9100-D3C0-BC4E30350972}"/>
          </ac:spMkLst>
        </pc:spChg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2718580608" sldId="2533"/>
            <ac:spMk id="36" creationId="{C0B5054F-DA4A-50CA-F597-7A16E7982EF6}"/>
          </ac:spMkLst>
        </pc:spChg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2718580608" sldId="2533"/>
            <ac:spMk id="44" creationId="{00CFA4E4-C6C2-1FF5-FBE2-C5686A911D35}"/>
          </ac:spMkLst>
        </pc:spChg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2718580608" sldId="2533"/>
            <ac:spMk id="52" creationId="{30FDB6FF-FBCF-D675-14BD-90E1A4299925}"/>
          </ac:spMkLst>
        </pc:spChg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2718580608" sldId="2533"/>
            <ac:spMk id="54" creationId="{CA954064-F6C6-DA07-3D72-C2A27E6B233B}"/>
          </ac:spMkLst>
        </pc:spChg>
        <pc:spChg chg="mod">
          <ac:chgData name="Jorge Maestre" userId="5f6315c3-b2fd-47ba-8c9f-7df476259979" providerId="ADAL" clId="{1A94BA73-9219-4801-9837-156512441444}" dt="2026-10-15T15:36:10.873" v="128" actId="1076"/>
          <ac:spMkLst>
            <pc:docMk/>
            <pc:sldMk cId="2718580608" sldId="2533"/>
            <ac:spMk id="58" creationId="{52887AF3-B6F2-61C2-8E8E-2AB528364AE1}"/>
          </ac:spMkLst>
        </pc:spChg>
        <pc:spChg chg="mod">
          <ac:chgData name="Jorge Maestre" userId="5f6315c3-b2fd-47ba-8c9f-7df476259979" providerId="ADAL" clId="{1A94BA73-9219-4801-9837-156512441444}" dt="2026-10-15T15:36:10.873" v="128" actId="1076"/>
          <ac:spMkLst>
            <pc:docMk/>
            <pc:sldMk cId="2718580608" sldId="2533"/>
            <ac:spMk id="62" creationId="{F4002D6D-A409-14FA-3C87-122508A7037D}"/>
          </ac:spMkLst>
        </pc:spChg>
        <pc:spChg chg="mod">
          <ac:chgData name="Jorge Maestre" userId="5f6315c3-b2fd-47ba-8c9f-7df476259979" providerId="ADAL" clId="{1A94BA73-9219-4801-9837-156512441444}" dt="2026-10-15T15:36:10.873" v="128" actId="1076"/>
          <ac:spMkLst>
            <pc:docMk/>
            <pc:sldMk cId="2718580608" sldId="2533"/>
            <ac:spMk id="64" creationId="{CAFE0A6C-4F17-FF92-C031-98EBBD55242E}"/>
          </ac:spMkLst>
        </pc:spChg>
        <pc:spChg chg="mod">
          <ac:chgData name="Jorge Maestre" userId="5f6315c3-b2fd-47ba-8c9f-7df476259979" providerId="ADAL" clId="{1A94BA73-9219-4801-9837-156512441444}" dt="2026-10-15T15:36:10.873" v="128" actId="1076"/>
          <ac:spMkLst>
            <pc:docMk/>
            <pc:sldMk cId="2718580608" sldId="2533"/>
            <ac:spMk id="66" creationId="{DFEE5E44-E3BE-40A7-A1DC-CBAD82D037A4}"/>
          </ac:spMkLst>
        </pc:spChg>
        <pc:spChg chg="mod">
          <ac:chgData name="Jorge Maestre" userId="5f6315c3-b2fd-47ba-8c9f-7df476259979" providerId="ADAL" clId="{1A94BA73-9219-4801-9837-156512441444}" dt="2026-10-15T15:36:10.873" v="128" actId="1076"/>
          <ac:spMkLst>
            <pc:docMk/>
            <pc:sldMk cId="2718580608" sldId="2533"/>
            <ac:spMk id="68" creationId="{85E7888E-0311-C884-3978-6FCCED3452E4}"/>
          </ac:spMkLst>
        </pc:spChg>
        <pc:spChg chg="mod">
          <ac:chgData name="Jorge Maestre" userId="5f6315c3-b2fd-47ba-8c9f-7df476259979" providerId="ADAL" clId="{1A94BA73-9219-4801-9837-156512441444}" dt="2026-10-15T15:36:10.873" v="128" actId="1076"/>
          <ac:spMkLst>
            <pc:docMk/>
            <pc:sldMk cId="2718580608" sldId="2533"/>
            <ac:spMk id="70" creationId="{612CC5A5-9B88-D499-2E3B-8B05CFF94797}"/>
          </ac:spMkLst>
        </pc:spChg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2718580608" sldId="2533"/>
            <ac:spMk id="72" creationId="{7DBC7F69-E3AC-59C7-6CCB-4D401ACEA8BA}"/>
          </ac:spMkLst>
        </pc:spChg>
        <pc:spChg chg="mod">
          <ac:chgData name="Jorge Maestre" userId="5f6315c3-b2fd-47ba-8c9f-7df476259979" providerId="ADAL" clId="{1A94BA73-9219-4801-9837-156512441444}" dt="2026-10-15T15:36:10.873" v="128" actId="1076"/>
          <ac:spMkLst>
            <pc:docMk/>
            <pc:sldMk cId="2718580608" sldId="2533"/>
            <ac:spMk id="74" creationId="{537FBF6E-29E5-F171-5CCC-04ACA837DD10}"/>
          </ac:spMkLst>
        </pc:spChg>
        <pc:spChg chg="mod">
          <ac:chgData name="Jorge Maestre" userId="5f6315c3-b2fd-47ba-8c9f-7df476259979" providerId="ADAL" clId="{1A94BA73-9219-4801-9837-156512441444}" dt="2026-10-15T15:36:10.873" v="128" actId="1076"/>
          <ac:spMkLst>
            <pc:docMk/>
            <pc:sldMk cId="2718580608" sldId="2533"/>
            <ac:spMk id="76" creationId="{4E9A15F7-4C29-9031-D310-4BB277698827}"/>
          </ac:spMkLst>
        </pc:spChg>
        <pc:picChg chg="add mod">
          <ac:chgData name="Jorge Maestre" userId="5f6315c3-b2fd-47ba-8c9f-7df476259979" providerId="ADAL" clId="{1A94BA73-9219-4801-9837-156512441444}" dt="2026-10-16T07:37:46.580" v="388" actId="1076"/>
          <ac:picMkLst>
            <pc:docMk/>
            <pc:sldMk cId="2718580608" sldId="2533"/>
            <ac:picMk id="3" creationId="{CCE053FF-BA9E-E252-D1B3-6CE9A5D07E37}"/>
          </ac:picMkLst>
        </pc:picChg>
        <pc:picChg chg="add mod">
          <ac:chgData name="Jorge Maestre" userId="5f6315c3-b2fd-47ba-8c9f-7df476259979" providerId="ADAL" clId="{1A94BA73-9219-4801-9837-156512441444}" dt="2026-10-19T09:14:00.346" v="1055" actId="1076"/>
          <ac:picMkLst>
            <pc:docMk/>
            <pc:sldMk cId="2718580608" sldId="2533"/>
            <ac:picMk id="7" creationId="{1893A2D2-C2A1-9D48-D846-284926C88951}"/>
          </ac:picMkLst>
        </pc:picChg>
        <pc:picChg chg="del mod">
          <ac:chgData name="Jorge Maestre" userId="5f6315c3-b2fd-47ba-8c9f-7df476259979" providerId="ADAL" clId="{1A94BA73-9219-4801-9837-156512441444}" dt="2026-10-19T09:13:37.682" v="1053" actId="478"/>
          <ac:picMkLst>
            <pc:docMk/>
            <pc:sldMk cId="2718580608" sldId="2533"/>
            <ac:picMk id="46" creationId="{EFE5BDBF-7B3D-0C76-4D7A-9E62BFA97491}"/>
          </ac:picMkLst>
        </pc:picChg>
        <pc:picChg chg="del mod">
          <ac:chgData name="Jorge Maestre" userId="5f6315c3-b2fd-47ba-8c9f-7df476259979" providerId="ADAL" clId="{1A94BA73-9219-4801-9837-156512441444}" dt="2026-10-19T09:13:35.962" v="1052" actId="478"/>
          <ac:picMkLst>
            <pc:docMk/>
            <pc:sldMk cId="2718580608" sldId="2533"/>
            <ac:picMk id="48" creationId="{E6A64B95-90D3-42C2-CF13-CABC2D036D4A}"/>
          </ac:picMkLst>
        </pc:picChg>
        <pc:picChg chg="mod">
          <ac:chgData name="Jorge Maestre" userId="5f6315c3-b2fd-47ba-8c9f-7df476259979" providerId="ADAL" clId="{1A94BA73-9219-4801-9837-156512441444}" dt="2026-10-15T15:35:43.208" v="127" actId="1076"/>
          <ac:picMkLst>
            <pc:docMk/>
            <pc:sldMk cId="2718580608" sldId="2533"/>
            <ac:picMk id="50" creationId="{26B6636B-C789-5BF8-29B2-12B24FFE16CF}"/>
          </ac:picMkLst>
        </pc:picChg>
      </pc:sldChg>
      <pc:sldChg chg="addSp delSp modSp mod">
        <pc:chgData name="Jorge Maestre" userId="5f6315c3-b2fd-47ba-8c9f-7df476259979" providerId="ADAL" clId="{1A94BA73-9219-4801-9837-156512441444}" dt="2026-10-19T13:49:29.422" v="1281" actId="1076"/>
        <pc:sldMkLst>
          <pc:docMk/>
          <pc:sldMk cId="1983243562" sldId="2534"/>
        </pc:sldMkLst>
        <pc:spChg chg="add mod">
          <ac:chgData name="Jorge Maestre" userId="5f6315c3-b2fd-47ba-8c9f-7df476259979" providerId="ADAL" clId="{1A94BA73-9219-4801-9837-156512441444}" dt="2026-10-15T12:30:46.553" v="40"/>
          <ac:spMkLst>
            <pc:docMk/>
            <pc:sldMk cId="1983243562" sldId="2534"/>
            <ac:spMk id="13" creationId="{B408E467-A390-D80D-14FF-DA78B6D7EDFE}"/>
          </ac:spMkLst>
        </pc:spChg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1983243562" sldId="2534"/>
            <ac:spMk id="27" creationId="{6A80EF74-F3CA-F33F-2936-6201E6D0F262}"/>
          </ac:spMkLst>
        </pc:spChg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1983243562" sldId="2534"/>
            <ac:spMk id="37" creationId="{83A6EDF3-99FE-9C53-BCFC-4666B241EA4A}"/>
          </ac:spMkLst>
        </pc:spChg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1983243562" sldId="2534"/>
            <ac:spMk id="45" creationId="{9504033E-74CB-062A-A499-073546EBF36F}"/>
          </ac:spMkLst>
        </pc:spChg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1983243562" sldId="2534"/>
            <ac:spMk id="47" creationId="{C5A3C448-2D36-227C-543D-B682EC53E247}"/>
          </ac:spMkLst>
        </pc:spChg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1983243562" sldId="2534"/>
            <ac:spMk id="49" creationId="{9BCE9876-23CE-32BA-6DE4-462AEC6F5DB9}"/>
          </ac:spMkLst>
        </pc:spChg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1983243562" sldId="2534"/>
            <ac:spMk id="64" creationId="{1B8CE25E-562C-DFCB-15DD-9B7E192FAA5A}"/>
          </ac:spMkLst>
        </pc:spChg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1983243562" sldId="2534"/>
            <ac:spMk id="72" creationId="{E38C2D75-4875-6F53-C1C9-570F5D8FC86F}"/>
          </ac:spMkLst>
        </pc:spChg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1983243562" sldId="2534"/>
            <ac:spMk id="74" creationId="{DB94B419-2A6C-F40E-C3B4-F26B397149D4}"/>
          </ac:spMkLst>
        </pc:spChg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1983243562" sldId="2534"/>
            <ac:spMk id="80" creationId="{E2FEF93E-8885-D10C-C245-1879730906F6}"/>
          </ac:spMkLst>
        </pc:spChg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1983243562" sldId="2534"/>
            <ac:spMk id="88" creationId="{3D1850E3-0EE6-82ED-2CEE-A4C405AB54AE}"/>
          </ac:spMkLst>
        </pc:spChg>
        <pc:spChg chg="mod">
          <ac:chgData name="Jorge Maestre" userId="5f6315c3-b2fd-47ba-8c9f-7df476259979" providerId="ADAL" clId="{1A94BA73-9219-4801-9837-156512441444}" dt="2026-10-16T06:50:24.678" v="177" actId="113"/>
          <ac:spMkLst>
            <pc:docMk/>
            <pc:sldMk cId="1983243562" sldId="2534"/>
            <ac:spMk id="101" creationId="{9F9C57B6-1E21-93A0-707B-7CE53ED43386}"/>
          </ac:spMkLst>
        </pc:spChg>
        <pc:picChg chg="add mod">
          <ac:chgData name="Jorge Maestre" userId="5f6315c3-b2fd-47ba-8c9f-7df476259979" providerId="ADAL" clId="{1A94BA73-9219-4801-9837-156512441444}" dt="2026-10-19T13:49:29.422" v="1281" actId="1076"/>
          <ac:picMkLst>
            <pc:docMk/>
            <pc:sldMk cId="1983243562" sldId="2534"/>
            <ac:picMk id="2" creationId="{3081DB2C-9AA2-DF34-95C6-3D6C2885EB65}"/>
          </ac:picMkLst>
        </pc:picChg>
        <pc:picChg chg="add mod">
          <ac:chgData name="Jorge Maestre" userId="5f6315c3-b2fd-47ba-8c9f-7df476259979" providerId="ADAL" clId="{1A94BA73-9219-4801-9837-156512441444}" dt="2026-10-19T09:13:26.619" v="1050" actId="1076"/>
          <ac:picMkLst>
            <pc:docMk/>
            <pc:sldMk cId="1983243562" sldId="2534"/>
            <ac:picMk id="3" creationId="{32B03994-4274-C6B7-6533-8E98641AC8C3}"/>
          </ac:picMkLst>
        </pc:picChg>
        <pc:picChg chg="add mod">
          <ac:chgData name="Jorge Maestre" userId="5f6315c3-b2fd-47ba-8c9f-7df476259979" providerId="ADAL" clId="{1A94BA73-9219-4801-9837-156512441444}" dt="2026-10-19T09:13:28.506" v="1051" actId="1076"/>
          <ac:picMkLst>
            <pc:docMk/>
            <pc:sldMk cId="1983243562" sldId="2534"/>
            <ac:picMk id="10" creationId="{8F4425C4-EF9F-614A-7E0E-A7046DF83257}"/>
          </ac:picMkLst>
        </pc:picChg>
        <pc:picChg chg="mod">
          <ac:chgData name="Jorge Maestre" userId="5f6315c3-b2fd-47ba-8c9f-7df476259979" providerId="ADAL" clId="{1A94BA73-9219-4801-9837-156512441444}" dt="2026-10-15T14:52:23.370" v="106" actId="1076"/>
          <ac:picMkLst>
            <pc:docMk/>
            <pc:sldMk cId="1983243562" sldId="2534"/>
            <ac:picMk id="18" creationId="{18712443-83C7-C656-EFAA-0D43E9846B97}"/>
          </ac:picMkLst>
        </pc:picChg>
        <pc:picChg chg="mod">
          <ac:chgData name="Jorge Maestre" userId="5f6315c3-b2fd-47ba-8c9f-7df476259979" providerId="ADAL" clId="{1A94BA73-9219-4801-9837-156512441444}" dt="2026-10-15T14:52:23.370" v="106" actId="1076"/>
          <ac:picMkLst>
            <pc:docMk/>
            <pc:sldMk cId="1983243562" sldId="2534"/>
            <ac:picMk id="21" creationId="{FE09BA68-A7BF-C25D-6964-95B8DB2F63FC}"/>
          </ac:picMkLst>
        </pc:picChg>
      </pc:sldChg>
      <pc:sldChg chg="addSp delSp modSp mod">
        <pc:chgData name="Jorge Maestre" userId="5f6315c3-b2fd-47ba-8c9f-7df476259979" providerId="ADAL" clId="{1A94BA73-9219-4801-9837-156512441444}" dt="2026-10-19T09:27:50.931" v="1153" actId="1035"/>
        <pc:sldMkLst>
          <pc:docMk/>
          <pc:sldMk cId="1228721842" sldId="2535"/>
        </pc:sldMkLst>
        <pc:spChg chg="mod">
          <ac:chgData name="Jorge Maestre" userId="5f6315c3-b2fd-47ba-8c9f-7df476259979" providerId="ADAL" clId="{1A94BA73-9219-4801-9837-156512441444}" dt="2026-10-15T12:40:48.181" v="48"/>
          <ac:spMkLst>
            <pc:docMk/>
            <pc:sldMk cId="1228721842" sldId="2535"/>
            <ac:spMk id="2" creationId="{FA2B31C3-CD53-4EB9-1ACA-77615381C1ED}"/>
          </ac:spMkLst>
        </pc:spChg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1228721842" sldId="2535"/>
            <ac:spMk id="4" creationId="{08CD5972-40A0-1115-7EBF-B57469E977C8}"/>
          </ac:spMkLst>
        </pc:spChg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1228721842" sldId="2535"/>
            <ac:spMk id="9" creationId="{8462777A-34DC-08A1-D040-16399B260F51}"/>
          </ac:spMkLst>
        </pc:spChg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1228721842" sldId="2535"/>
            <ac:spMk id="13" creationId="{04779813-F382-F641-F7B2-7D7CC7606494}"/>
          </ac:spMkLst>
        </pc:spChg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1228721842" sldId="2535"/>
            <ac:spMk id="17" creationId="{316CA036-7D3F-2DC8-59D6-107D75FF1B53}"/>
          </ac:spMkLst>
        </pc:spChg>
        <pc:spChg chg="add mod">
          <ac:chgData name="Jorge Maestre" userId="5f6315c3-b2fd-47ba-8c9f-7df476259979" providerId="ADAL" clId="{1A94BA73-9219-4801-9837-156512441444}" dt="2026-10-19T09:27:50.931" v="1153" actId="1035"/>
          <ac:spMkLst>
            <pc:docMk/>
            <pc:sldMk cId="1228721842" sldId="2535"/>
            <ac:spMk id="18" creationId="{99DAAEAF-6A65-51C7-F514-A2B90A5ABE8B}"/>
          </ac:spMkLst>
        </pc:spChg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1228721842" sldId="2535"/>
            <ac:spMk id="19" creationId="{CF759478-829C-154C-6544-CE614B304C24}"/>
          </ac:spMkLst>
        </pc:spChg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1228721842" sldId="2535"/>
            <ac:spMk id="21" creationId="{CDC01797-F6F0-3378-AE87-7772CAE830E5}"/>
          </ac:spMkLst>
        </pc:spChg>
        <pc:spChg chg="add mod">
          <ac:chgData name="Jorge Maestre" userId="5f6315c3-b2fd-47ba-8c9f-7df476259979" providerId="ADAL" clId="{1A94BA73-9219-4801-9837-156512441444}" dt="2026-10-19T09:27:50.931" v="1153" actId="1035"/>
          <ac:spMkLst>
            <pc:docMk/>
            <pc:sldMk cId="1228721842" sldId="2535"/>
            <ac:spMk id="22" creationId="{F1761A03-68BE-0363-861A-D28129BC5BC7}"/>
          </ac:spMkLst>
        </pc:spChg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1228721842" sldId="2535"/>
            <ac:spMk id="49" creationId="{940FCCD2-2F1C-6BD1-8CD8-765B25ADF87A}"/>
          </ac:spMkLst>
        </pc:spChg>
        <pc:spChg chg="mod">
          <ac:chgData name="Jorge Maestre" userId="5f6315c3-b2fd-47ba-8c9f-7df476259979" providerId="ADAL" clId="{1A94BA73-9219-4801-9837-156512441444}" dt="2026-10-15T12:35:27.830" v="43" actId="164"/>
          <ac:spMkLst>
            <pc:docMk/>
            <pc:sldMk cId="1228721842" sldId="2535"/>
            <ac:spMk id="51" creationId="{5D0CBDC8-E896-AB90-D93C-3206FCD8C553}"/>
          </ac:spMkLst>
        </pc:spChg>
        <pc:spChg chg="mod">
          <ac:chgData name="Jorge Maestre" userId="5f6315c3-b2fd-47ba-8c9f-7df476259979" providerId="ADAL" clId="{1A94BA73-9219-4801-9837-156512441444}" dt="2026-10-15T12:35:27.830" v="43" actId="164"/>
          <ac:spMkLst>
            <pc:docMk/>
            <pc:sldMk cId="1228721842" sldId="2535"/>
            <ac:spMk id="55" creationId="{524C757E-1017-6F2B-7346-DEFD15CD618D}"/>
          </ac:spMkLst>
        </pc:spChg>
        <pc:spChg chg="mod">
          <ac:chgData name="Jorge Maestre" userId="5f6315c3-b2fd-47ba-8c9f-7df476259979" providerId="ADAL" clId="{1A94BA73-9219-4801-9837-156512441444}" dt="2026-10-15T12:35:27.830" v="43" actId="164"/>
          <ac:spMkLst>
            <pc:docMk/>
            <pc:sldMk cId="1228721842" sldId="2535"/>
            <ac:spMk id="57" creationId="{06405FB8-098D-96F4-91CB-BD9B68AB6150}"/>
          </ac:spMkLst>
        </pc:spChg>
        <pc:spChg chg="mod">
          <ac:chgData name="Jorge Maestre" userId="5f6315c3-b2fd-47ba-8c9f-7df476259979" providerId="ADAL" clId="{1A94BA73-9219-4801-9837-156512441444}" dt="2026-10-15T12:35:27.830" v="43" actId="164"/>
          <ac:spMkLst>
            <pc:docMk/>
            <pc:sldMk cId="1228721842" sldId="2535"/>
            <ac:spMk id="61" creationId="{75E2AD76-D0AF-9C3D-9FF8-DC44C6626760}"/>
          </ac:spMkLst>
        </pc:spChg>
        <pc:spChg chg="mod">
          <ac:chgData name="Jorge Maestre" userId="5f6315c3-b2fd-47ba-8c9f-7df476259979" providerId="ADAL" clId="{1A94BA73-9219-4801-9837-156512441444}" dt="2026-10-15T12:35:27.830" v="43" actId="164"/>
          <ac:spMkLst>
            <pc:docMk/>
            <pc:sldMk cId="1228721842" sldId="2535"/>
            <ac:spMk id="63" creationId="{35C83CE8-3B7E-8005-FCBC-F4DF67B6A7EC}"/>
          </ac:spMkLst>
        </pc:spChg>
        <pc:spChg chg="mod">
          <ac:chgData name="Jorge Maestre" userId="5f6315c3-b2fd-47ba-8c9f-7df476259979" providerId="ADAL" clId="{1A94BA73-9219-4801-9837-156512441444}" dt="2026-10-15T12:35:27.830" v="43" actId="164"/>
          <ac:spMkLst>
            <pc:docMk/>
            <pc:sldMk cId="1228721842" sldId="2535"/>
            <ac:spMk id="67" creationId="{92942002-75D7-E19A-8E3A-1B1811DC9850}"/>
          </ac:spMkLst>
        </pc:spChg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1228721842" sldId="2535"/>
            <ac:spMk id="73" creationId="{3F780A92-E8C8-BCD7-DB01-1264D6AEE9E9}"/>
          </ac:spMkLst>
        </pc:spChg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1228721842" sldId="2535"/>
            <ac:spMk id="75" creationId="{9D37C437-7E62-FDE8-CA5E-0B6ECF550A18}"/>
          </ac:spMkLst>
        </pc:spChg>
        <pc:spChg chg="mod">
          <ac:chgData name="Jorge Maestre" userId="5f6315c3-b2fd-47ba-8c9f-7df476259979" providerId="ADAL" clId="{1A94BA73-9219-4801-9837-156512441444}" dt="2026-10-15T12:35:27.830" v="43" actId="164"/>
          <ac:spMkLst>
            <pc:docMk/>
            <pc:sldMk cId="1228721842" sldId="2535"/>
            <ac:spMk id="77" creationId="{2DD0959F-F5BB-3606-8294-45C3DBC175FF}"/>
          </ac:spMkLst>
        </pc:spChg>
        <pc:spChg chg="mod">
          <ac:chgData name="Jorge Maestre" userId="5f6315c3-b2fd-47ba-8c9f-7df476259979" providerId="ADAL" clId="{1A94BA73-9219-4801-9837-156512441444}" dt="2026-10-15T12:35:27.830" v="43" actId="164"/>
          <ac:spMkLst>
            <pc:docMk/>
            <pc:sldMk cId="1228721842" sldId="2535"/>
            <ac:spMk id="81" creationId="{06A1EA82-DA75-440E-58AF-6CF985360B34}"/>
          </ac:spMkLst>
        </pc:spChg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1228721842" sldId="2535"/>
            <ac:spMk id="83" creationId="{4AFD9626-97E8-4501-1F32-85C86FECD9B5}"/>
          </ac:spMkLst>
        </pc:spChg>
        <pc:spChg chg="mod">
          <ac:chgData name="Jorge Maestre" userId="5f6315c3-b2fd-47ba-8c9f-7df476259979" providerId="ADAL" clId="{1A94BA73-9219-4801-9837-156512441444}" dt="2026-10-15T12:35:27.830" v="43" actId="164"/>
          <ac:spMkLst>
            <pc:docMk/>
            <pc:sldMk cId="1228721842" sldId="2535"/>
            <ac:spMk id="87" creationId="{A3684239-56EF-FF88-7F31-965B84FDE33A}"/>
          </ac:spMkLst>
        </pc:spChg>
        <pc:spChg chg="mod">
          <ac:chgData name="Jorge Maestre" userId="5f6315c3-b2fd-47ba-8c9f-7df476259979" providerId="ADAL" clId="{1A94BA73-9219-4801-9837-156512441444}" dt="2026-10-16T09:34:05.986" v="1023" actId="313"/>
          <ac:spMkLst>
            <pc:docMk/>
            <pc:sldMk cId="1228721842" sldId="2535"/>
            <ac:spMk id="90" creationId="{7704B675-39D6-3B72-89D0-6B81E5161AB0}"/>
          </ac:spMkLst>
        </pc:spChg>
        <pc:spChg chg="mod">
          <ac:chgData name="Jorge Maestre" userId="5f6315c3-b2fd-47ba-8c9f-7df476259979" providerId="ADAL" clId="{1A94BA73-9219-4801-9837-156512441444}" dt="2026-10-16T07:36:20.869" v="381" actId="20577"/>
          <ac:spMkLst>
            <pc:docMk/>
            <pc:sldMk cId="1228721842" sldId="2535"/>
            <ac:spMk id="92" creationId="{54DC40F1-0D47-6308-5235-C5AF9E5C580A}"/>
          </ac:spMkLst>
        </pc:spChg>
        <pc:grpChg chg="add mod">
          <ac:chgData name="Jorge Maestre" userId="5f6315c3-b2fd-47ba-8c9f-7df476259979" providerId="ADAL" clId="{1A94BA73-9219-4801-9837-156512441444}" dt="2026-10-16T06:56:10.533" v="183" actId="1035"/>
          <ac:grpSpMkLst>
            <pc:docMk/>
            <pc:sldMk cId="1228721842" sldId="2535"/>
            <ac:grpSpMk id="3" creationId="{38647800-C679-A2C1-1963-040A9D9EA821}"/>
          </ac:grpSpMkLst>
        </pc:grpChg>
        <pc:grpChg chg="mod">
          <ac:chgData name="Jorge Maestre" userId="5f6315c3-b2fd-47ba-8c9f-7df476259979" providerId="ADAL" clId="{1A94BA73-9219-4801-9837-156512441444}" dt="2026-10-16T06:56:15.737" v="187" actId="1036"/>
          <ac:grpSpMkLst>
            <pc:docMk/>
            <pc:sldMk cId="1228721842" sldId="2535"/>
            <ac:grpSpMk id="88" creationId="{4CB78081-40CE-BBD6-F07B-178272FA0E5C}"/>
          </ac:grpSpMkLst>
        </pc:grpChg>
        <pc:picChg chg="add mod">
          <ac:chgData name="Jorge Maestre" userId="5f6315c3-b2fd-47ba-8c9f-7df476259979" providerId="ADAL" clId="{1A94BA73-9219-4801-9837-156512441444}" dt="2026-10-16T07:40:33.458" v="401" actId="1076"/>
          <ac:picMkLst>
            <pc:docMk/>
            <pc:sldMk cId="1228721842" sldId="2535"/>
            <ac:picMk id="8" creationId="{D2B9681A-0CC4-7E67-24B4-69F7D438590D}"/>
          </ac:picMkLst>
        </pc:picChg>
        <pc:picChg chg="add mod">
          <ac:chgData name="Jorge Maestre" userId="5f6315c3-b2fd-47ba-8c9f-7df476259979" providerId="ADAL" clId="{1A94BA73-9219-4801-9837-156512441444}" dt="2026-10-19T09:19:56.942" v="1064" actId="1076"/>
          <ac:picMkLst>
            <pc:docMk/>
            <pc:sldMk cId="1228721842" sldId="2535"/>
            <ac:picMk id="10" creationId="{AE37E328-188A-1727-D44F-F08FD991B19E}"/>
          </ac:picMkLst>
        </pc:picChg>
        <pc:picChg chg="add del">
          <ac:chgData name="Jorge Maestre" userId="5f6315c3-b2fd-47ba-8c9f-7df476259979" providerId="ADAL" clId="{1A94BA73-9219-4801-9837-156512441444}" dt="2026-10-19T09:26:23.080" v="1089" actId="22"/>
          <ac:picMkLst>
            <pc:docMk/>
            <pc:sldMk cId="1228721842" sldId="2535"/>
            <ac:picMk id="14" creationId="{2B59E9AB-A21E-CB03-942E-D36C9C9CFA5C}"/>
          </ac:picMkLst>
        </pc:picChg>
        <pc:picChg chg="mod">
          <ac:chgData name="Jorge Maestre" userId="5f6315c3-b2fd-47ba-8c9f-7df476259979" providerId="ADAL" clId="{1A94BA73-9219-4801-9837-156512441444}" dt="2026-10-15T15:37:40.541" v="130" actId="1076"/>
          <ac:picMkLst>
            <pc:docMk/>
            <pc:sldMk cId="1228721842" sldId="2535"/>
            <ac:picMk id="47" creationId="{F394DB7A-3DF0-7B2E-6DFE-E1967354F7A1}"/>
          </ac:picMkLst>
        </pc:picChg>
        <pc:picChg chg="del mod">
          <ac:chgData name="Jorge Maestre" userId="5f6315c3-b2fd-47ba-8c9f-7df476259979" providerId="ADAL" clId="{1A94BA73-9219-4801-9837-156512441444}" dt="2026-10-19T09:18:58.773" v="1060" actId="478"/>
          <ac:picMkLst>
            <pc:docMk/>
            <pc:sldMk cId="1228721842" sldId="2535"/>
            <ac:picMk id="96" creationId="{22194AA5-924E-1D04-9000-76A30C507EEC}"/>
          </ac:picMkLst>
        </pc:picChg>
        <pc:picChg chg="mod">
          <ac:chgData name="Jorge Maestre" userId="5f6315c3-b2fd-47ba-8c9f-7df476259979" providerId="ADAL" clId="{1A94BA73-9219-4801-9837-156512441444}" dt="2026-10-15T15:38:00.684" v="131" actId="1076"/>
          <ac:picMkLst>
            <pc:docMk/>
            <pc:sldMk cId="1228721842" sldId="2535"/>
            <ac:picMk id="99" creationId="{B4FDDC13-362B-772D-25CA-6E138508F9ED}"/>
          </ac:picMkLst>
        </pc:picChg>
      </pc:sldChg>
      <pc:sldChg chg="addSp delSp modSp mod modAnim">
        <pc:chgData name="Jorge Maestre" userId="5f6315c3-b2fd-47ba-8c9f-7df476259979" providerId="ADAL" clId="{1A94BA73-9219-4801-9837-156512441444}" dt="2026-10-16T09:33:41.294" v="1020" actId="790"/>
        <pc:sldMkLst>
          <pc:docMk/>
          <pc:sldMk cId="3069621054" sldId="2536"/>
        </pc:sldMkLst>
        <pc:spChg chg="add mod">
          <ac:chgData name="Jorge Maestre" userId="5f6315c3-b2fd-47ba-8c9f-7df476259979" providerId="ADAL" clId="{1A94BA73-9219-4801-9837-156512441444}" dt="2026-10-16T07:42:26.435" v="418" actId="1582"/>
          <ac:spMkLst>
            <pc:docMk/>
            <pc:sldMk cId="3069621054" sldId="2536"/>
            <ac:spMk id="3" creationId="{628205AD-97B7-7044-6635-6D908B7E423F}"/>
          </ac:spMkLst>
        </pc:spChg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3069621054" sldId="2536"/>
            <ac:spMk id="21" creationId="{B82CC647-4E2B-92A2-9B33-5B746BF14E39}"/>
          </ac:spMkLst>
        </pc:spChg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3069621054" sldId="2536"/>
            <ac:spMk id="23" creationId="{E326F315-9085-ED66-09F0-7E7BFCB87687}"/>
          </ac:spMkLst>
        </pc:spChg>
        <pc:spChg chg="mod">
          <ac:chgData name="Jorge Maestre" userId="5f6315c3-b2fd-47ba-8c9f-7df476259979" providerId="ADAL" clId="{1A94BA73-9219-4801-9837-156512441444}" dt="2026-10-16T06:58:33.973" v="195" actId="113"/>
          <ac:spMkLst>
            <pc:docMk/>
            <pc:sldMk cId="3069621054" sldId="2536"/>
            <ac:spMk id="25" creationId="{44CF45CE-E9EA-E9F9-AE53-B1EFF52C2554}"/>
          </ac:spMkLst>
        </pc:spChg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3069621054" sldId="2536"/>
            <ac:spMk id="27" creationId="{8B47E211-7717-CDC5-4660-8F66EFD7CFE9}"/>
          </ac:spMkLst>
        </pc:spChg>
        <pc:spChg chg="mod">
          <ac:chgData name="Jorge Maestre" userId="5f6315c3-b2fd-47ba-8c9f-7df476259979" providerId="ADAL" clId="{1A94BA73-9219-4801-9837-156512441444}" dt="2026-10-15T13:19:11.372" v="91"/>
          <ac:spMkLst>
            <pc:docMk/>
            <pc:sldMk cId="3069621054" sldId="2536"/>
            <ac:spMk id="31" creationId="{5733FA3E-096C-414E-B206-2F7C9DEE28A2}"/>
          </ac:spMkLst>
        </pc:spChg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3069621054" sldId="2536"/>
            <ac:spMk id="35" creationId="{4AA39991-2E6A-9E5A-D196-2B0B1B8754F3}"/>
          </ac:spMkLst>
        </pc:spChg>
        <pc:spChg chg="mod">
          <ac:chgData name="Jorge Maestre" userId="5f6315c3-b2fd-47ba-8c9f-7df476259979" providerId="ADAL" clId="{1A94BA73-9219-4801-9837-156512441444}" dt="2026-10-16T06:58:59.654" v="197" actId="1076"/>
          <ac:spMkLst>
            <pc:docMk/>
            <pc:sldMk cId="3069621054" sldId="2536"/>
            <ac:spMk id="51" creationId="{D3B8B6EF-C654-80EA-84A6-DCE0C387DE43}"/>
          </ac:spMkLst>
        </pc:spChg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3069621054" sldId="2536"/>
            <ac:spMk id="52" creationId="{7B787713-C11B-AAA4-CC8F-7DA738899ED1}"/>
          </ac:spMkLst>
        </pc:spChg>
        <pc:spChg chg="mod topLvl">
          <ac:chgData name="Jorge Maestre" userId="5f6315c3-b2fd-47ba-8c9f-7df476259979" providerId="ADAL" clId="{1A94BA73-9219-4801-9837-156512441444}" dt="2026-10-15T15:26:10.937" v="119" actId="165"/>
          <ac:spMkLst>
            <pc:docMk/>
            <pc:sldMk cId="3069621054" sldId="2536"/>
            <ac:spMk id="53" creationId="{9DC8C412-22C8-5BA2-6F48-640E966B871B}"/>
          </ac:spMkLst>
        </pc:spChg>
        <pc:spChg chg="mod topLvl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3069621054" sldId="2536"/>
            <ac:spMk id="54" creationId="{451BC18D-D3B3-8D1F-27DB-F5AF9699B55A}"/>
          </ac:spMkLst>
        </pc:spChg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3069621054" sldId="2536"/>
            <ac:spMk id="55" creationId="{BC370980-D479-ABBD-298D-F5DA2A03D3E7}"/>
          </ac:spMkLst>
        </pc:spChg>
        <pc:spChg chg="mod">
          <ac:chgData name="Jorge Maestre" userId="5f6315c3-b2fd-47ba-8c9f-7df476259979" providerId="ADAL" clId="{1A94BA73-9219-4801-9837-156512441444}" dt="2026-10-16T06:58:59.654" v="197" actId="1076"/>
          <ac:spMkLst>
            <pc:docMk/>
            <pc:sldMk cId="3069621054" sldId="2536"/>
            <ac:spMk id="56" creationId="{B05F4FCD-8531-9745-1C23-859715CCD074}"/>
          </ac:spMkLst>
        </pc:spChg>
        <pc:spChg chg="mod topLvl">
          <ac:chgData name="Jorge Maestre" userId="5f6315c3-b2fd-47ba-8c9f-7df476259979" providerId="ADAL" clId="{1A94BA73-9219-4801-9837-156512441444}" dt="2026-10-15T15:26:10.937" v="119" actId="165"/>
          <ac:spMkLst>
            <pc:docMk/>
            <pc:sldMk cId="3069621054" sldId="2536"/>
            <ac:spMk id="57" creationId="{5C8563B6-FA10-2AE2-D91B-B8095A81A3D4}"/>
          </ac:spMkLst>
        </pc:spChg>
        <pc:spChg chg="mod topLvl">
          <ac:chgData name="Jorge Maestre" userId="5f6315c3-b2fd-47ba-8c9f-7df476259979" providerId="ADAL" clId="{1A94BA73-9219-4801-9837-156512441444}" dt="2026-10-16T06:58:59.654" v="197" actId="1076"/>
          <ac:spMkLst>
            <pc:docMk/>
            <pc:sldMk cId="3069621054" sldId="2536"/>
            <ac:spMk id="58" creationId="{8598CFA9-96C5-BC2D-7629-5B285F9B3A12}"/>
          </ac:spMkLst>
        </pc:spChg>
        <pc:spChg chg="mod topLvl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3069621054" sldId="2536"/>
            <ac:spMk id="59" creationId="{BD2B5B6B-543D-98E4-E9E1-C6328DD4578A}"/>
          </ac:spMkLst>
        </pc:spChg>
        <pc:spChg chg="mod topLvl">
          <ac:chgData name="Jorge Maestre" userId="5f6315c3-b2fd-47ba-8c9f-7df476259979" providerId="ADAL" clId="{1A94BA73-9219-4801-9837-156512441444}" dt="2026-10-16T06:58:59.654" v="197" actId="1076"/>
          <ac:spMkLst>
            <pc:docMk/>
            <pc:sldMk cId="3069621054" sldId="2536"/>
            <ac:spMk id="60" creationId="{E78504C5-4803-C451-3BB3-AEF4A4D5BEC8}"/>
          </ac:spMkLst>
        </pc:spChg>
        <pc:spChg chg="mod">
          <ac:chgData name="Jorge Maestre" userId="5f6315c3-b2fd-47ba-8c9f-7df476259979" providerId="ADAL" clId="{1A94BA73-9219-4801-9837-156512441444}" dt="2026-10-16T06:58:59.654" v="197" actId="1076"/>
          <ac:spMkLst>
            <pc:docMk/>
            <pc:sldMk cId="3069621054" sldId="2536"/>
            <ac:spMk id="61" creationId="{4F3962EA-E5F3-6408-626A-68A123C6492B}"/>
          </ac:spMkLst>
        </pc:spChg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3069621054" sldId="2536"/>
            <ac:spMk id="73" creationId="{1D5EE034-3991-23EF-3092-B67647583450}"/>
          </ac:spMkLst>
        </pc:spChg>
        <pc:spChg chg="mod">
          <ac:chgData name="Jorge Maestre" userId="5f6315c3-b2fd-47ba-8c9f-7df476259979" providerId="ADAL" clId="{1A94BA73-9219-4801-9837-156512441444}" dt="2026-10-16T06:58:59.654" v="197" actId="1076"/>
          <ac:spMkLst>
            <pc:docMk/>
            <pc:sldMk cId="3069621054" sldId="2536"/>
            <ac:spMk id="75" creationId="{7E2D2C27-26BF-794D-D84B-AFA54563E6FD}"/>
          </ac:spMkLst>
        </pc:spChg>
        <pc:spChg chg="mod">
          <ac:chgData name="Jorge Maestre" userId="5f6315c3-b2fd-47ba-8c9f-7df476259979" providerId="ADAL" clId="{1A94BA73-9219-4801-9837-156512441444}" dt="2026-10-16T09:33:41.294" v="1020" actId="790"/>
          <ac:spMkLst>
            <pc:docMk/>
            <pc:sldMk cId="3069621054" sldId="2536"/>
            <ac:spMk id="77" creationId="{A38EA3DC-76D5-DBC0-E710-59F5D279B9B9}"/>
          </ac:spMkLst>
        </pc:spChg>
        <pc:spChg chg="mod">
          <ac:chgData name="Jorge Maestre" userId="5f6315c3-b2fd-47ba-8c9f-7df476259979" providerId="ADAL" clId="{1A94BA73-9219-4801-9837-156512441444}" dt="2026-10-16T06:58:59.654" v="197" actId="1076"/>
          <ac:spMkLst>
            <pc:docMk/>
            <pc:sldMk cId="3069621054" sldId="2536"/>
            <ac:spMk id="79" creationId="{D3A4DBBF-30B4-906F-BE32-7A3E9EDFFEFB}"/>
          </ac:spMkLst>
        </pc:spChg>
        <pc:grpChg chg="add mod">
          <ac:chgData name="Jorge Maestre" userId="5f6315c3-b2fd-47ba-8c9f-7df476259979" providerId="ADAL" clId="{1A94BA73-9219-4801-9837-156512441444}" dt="2026-10-16T07:32:06.788" v="376" actId="14100"/>
          <ac:grpSpMkLst>
            <pc:docMk/>
            <pc:sldMk cId="3069621054" sldId="2536"/>
            <ac:grpSpMk id="28" creationId="{98F68571-6D49-DAD9-5580-112039E273C5}"/>
          </ac:grpSpMkLst>
        </pc:grpChg>
        <pc:picChg chg="mod">
          <ac:chgData name="Jorge Maestre" userId="5f6315c3-b2fd-47ba-8c9f-7df476259979" providerId="ADAL" clId="{1A94BA73-9219-4801-9837-156512441444}" dt="2026-10-16T06:59:04.775" v="199" actId="14100"/>
          <ac:picMkLst>
            <pc:docMk/>
            <pc:sldMk cId="3069621054" sldId="2536"/>
            <ac:picMk id="8" creationId="{432B56BD-E3AC-F9D3-97EF-1E7AD1E732B4}"/>
          </ac:picMkLst>
        </pc:picChg>
        <pc:picChg chg="mod">
          <ac:chgData name="Jorge Maestre" userId="5f6315c3-b2fd-47ba-8c9f-7df476259979" providerId="ADAL" clId="{1A94BA73-9219-4801-9837-156512441444}" dt="2026-10-15T13:19:11.372" v="91"/>
          <ac:picMkLst>
            <pc:docMk/>
            <pc:sldMk cId="3069621054" sldId="2536"/>
            <ac:picMk id="29" creationId="{4B344C15-7423-AC88-D8B8-ADD49BDEDFFB}"/>
          </ac:picMkLst>
        </pc:picChg>
        <pc:cxnChg chg="add mod">
          <ac:chgData name="Jorge Maestre" userId="5f6315c3-b2fd-47ba-8c9f-7df476259979" providerId="ADAL" clId="{1A94BA73-9219-4801-9837-156512441444}" dt="2026-10-16T07:42:26.435" v="418" actId="1582"/>
          <ac:cxnSpMkLst>
            <pc:docMk/>
            <pc:sldMk cId="3069621054" sldId="2536"/>
            <ac:cxnSpMk id="7" creationId="{271A824E-3D23-6ECE-76B5-C30040742203}"/>
          </ac:cxnSpMkLst>
        </pc:cxnChg>
        <pc:cxnChg chg="mod">
          <ac:chgData name="Jorge Maestre" userId="5f6315c3-b2fd-47ba-8c9f-7df476259979" providerId="ADAL" clId="{1A94BA73-9219-4801-9837-156512441444}" dt="2026-10-15T13:19:11.372" v="91"/>
          <ac:cxnSpMkLst>
            <pc:docMk/>
            <pc:sldMk cId="3069621054" sldId="2536"/>
            <ac:cxnSpMk id="30" creationId="{7D86F6B8-327D-B168-30EC-FA1902A87A77}"/>
          </ac:cxnSpMkLst>
        </pc:cxnChg>
      </pc:sldChg>
      <pc:sldMasterChg chg="addSp modSp">
        <pc:chgData name="Jorge Maestre" userId="5f6315c3-b2fd-47ba-8c9f-7df476259979" providerId="ADAL" clId="{1A94BA73-9219-4801-9837-156512441444}" dt="2026-10-15T16:14:16.204" v="159"/>
        <pc:sldMasterMkLst>
          <pc:docMk/>
          <pc:sldMasterMk cId="1539735862" sldId="2147483697"/>
        </pc:sldMasterMkLst>
        <pc:spChg chg="mod">
          <ac:chgData name="Jorge Maestre" userId="5f6315c3-b2fd-47ba-8c9f-7df476259979" providerId="ADAL" clId="{1A94BA73-9219-4801-9837-156512441444}" dt="2026-10-15T16:14:16.204" v="159"/>
          <ac:spMkLst>
            <pc:docMk/>
            <pc:sldMasterMk cId="1539735862" sldId="2147483697"/>
            <ac:spMk id="5" creationId="{00000000-0000-0000-0000-000000000000}"/>
          </ac:spMkLst>
        </pc:spChg>
      </pc:sldMaster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447BC9C-9E72-4F27-942D-A8A1805A16B3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E"/>
        </a:p>
      </dgm:t>
    </dgm:pt>
    <dgm:pt modelId="{AEE7C44F-EB41-4F75-9497-961537A5C3B7}">
      <dgm:prSet phldrT="[Text]" custT="1"/>
      <dgm:spPr/>
      <dgm:t>
        <a:bodyPr/>
        <a:lstStyle/>
        <a:p>
          <a:r>
            <a:rPr lang="en-US" sz="1800" noProof="0"/>
            <a:t>Description of IFMIF-DONES core</a:t>
          </a:r>
        </a:p>
      </dgm:t>
    </dgm:pt>
    <dgm:pt modelId="{CF35017C-51D2-43D0-833E-9AFF5C8D745D}" type="parTrans" cxnId="{CD26202B-689C-453B-ABD8-42F396251A5F}">
      <dgm:prSet/>
      <dgm:spPr/>
      <dgm:t>
        <a:bodyPr/>
        <a:lstStyle/>
        <a:p>
          <a:endParaRPr lang="en-IE"/>
        </a:p>
      </dgm:t>
    </dgm:pt>
    <dgm:pt modelId="{774F4019-EF66-4CAC-874B-AC24FA092527}" type="sibTrans" cxnId="{CD26202B-689C-453B-ABD8-42F396251A5F}">
      <dgm:prSet/>
      <dgm:spPr/>
      <dgm:t>
        <a:bodyPr/>
        <a:lstStyle/>
        <a:p>
          <a:endParaRPr lang="en-IE"/>
        </a:p>
      </dgm:t>
    </dgm:pt>
    <dgm:pt modelId="{F9386A20-3F9F-4684-B3BC-092B676416EF}">
      <dgm:prSet custT="1"/>
      <dgm:spPr/>
      <dgm:t>
        <a:bodyPr/>
        <a:lstStyle/>
        <a:p>
          <a:r>
            <a:rPr lang="en-US" sz="3200" noProof="0"/>
            <a:t>Summary</a:t>
          </a:r>
        </a:p>
      </dgm:t>
    </dgm:pt>
    <dgm:pt modelId="{24BD848B-5180-45C4-B5A5-6D2A91E5D903}" type="sibTrans" cxnId="{CC079ED6-983E-4EB2-8D54-AE28D44A6DB5}">
      <dgm:prSet/>
      <dgm:spPr/>
      <dgm:t>
        <a:bodyPr/>
        <a:lstStyle/>
        <a:p>
          <a:endParaRPr lang="en-IE"/>
        </a:p>
      </dgm:t>
    </dgm:pt>
    <dgm:pt modelId="{3D26E581-E497-4753-A2C8-8FBBFD778AAA}" type="parTrans" cxnId="{CC079ED6-983E-4EB2-8D54-AE28D44A6DB5}">
      <dgm:prSet/>
      <dgm:spPr/>
      <dgm:t>
        <a:bodyPr/>
        <a:lstStyle/>
        <a:p>
          <a:endParaRPr lang="en-IE"/>
        </a:p>
      </dgm:t>
    </dgm:pt>
    <dgm:pt modelId="{1B53A719-85B6-4439-8126-D454842A5941}">
      <dgm:prSet phldrT="[Text]" custT="1"/>
      <dgm:spPr/>
      <dgm:t>
        <a:bodyPr/>
        <a:lstStyle/>
        <a:p>
          <a:r>
            <a:rPr lang="en-US" sz="2800" noProof="0"/>
            <a:t>Intro to IFMIF-DONES</a:t>
          </a:r>
        </a:p>
      </dgm:t>
    </dgm:pt>
    <dgm:pt modelId="{301CEECE-78B8-4A94-A962-FF9F8FA8BDBF}" type="parTrans" cxnId="{DDAAC93B-F281-4E29-818C-F1F036C33BBA}">
      <dgm:prSet/>
      <dgm:spPr/>
      <dgm:t>
        <a:bodyPr/>
        <a:lstStyle/>
        <a:p>
          <a:endParaRPr lang="LID4096"/>
        </a:p>
      </dgm:t>
    </dgm:pt>
    <dgm:pt modelId="{35549F6F-6094-49FB-A06E-3A28CC8B9FDB}" type="sibTrans" cxnId="{DDAAC93B-F281-4E29-818C-F1F036C33BBA}">
      <dgm:prSet/>
      <dgm:spPr/>
      <dgm:t>
        <a:bodyPr/>
        <a:lstStyle/>
        <a:p>
          <a:endParaRPr lang="LID4096"/>
        </a:p>
      </dgm:t>
    </dgm:pt>
    <dgm:pt modelId="{1C84BE17-31E2-44C2-8503-2CB47281E79F}">
      <dgm:prSet phldrT="[Text]"/>
      <dgm:spPr/>
      <dgm:t>
        <a:bodyPr/>
        <a:lstStyle/>
        <a:p>
          <a:r>
            <a:rPr lang="en-US" sz="1100" noProof="0"/>
            <a:t>Accelerator Systems</a:t>
          </a:r>
        </a:p>
      </dgm:t>
    </dgm:pt>
    <dgm:pt modelId="{4F0D5EB5-4981-4E13-8AFE-1E39F966D890}" type="parTrans" cxnId="{EF74BD0B-30A5-4AC7-B235-E97146F49DD3}">
      <dgm:prSet/>
      <dgm:spPr/>
      <dgm:t>
        <a:bodyPr/>
        <a:lstStyle/>
        <a:p>
          <a:endParaRPr lang="en-GB"/>
        </a:p>
      </dgm:t>
    </dgm:pt>
    <dgm:pt modelId="{ED9EDC20-A26E-4304-ADFE-C32403AA6477}" type="sibTrans" cxnId="{EF74BD0B-30A5-4AC7-B235-E97146F49DD3}">
      <dgm:prSet/>
      <dgm:spPr/>
      <dgm:t>
        <a:bodyPr/>
        <a:lstStyle/>
        <a:p>
          <a:endParaRPr lang="en-GB"/>
        </a:p>
      </dgm:t>
    </dgm:pt>
    <dgm:pt modelId="{A0B9BBBD-582D-4CA4-84D8-BB9BF418C8AC}">
      <dgm:prSet phldrT="[Text]" custT="1"/>
      <dgm:spPr/>
      <dgm:t>
        <a:bodyPr/>
        <a:lstStyle/>
        <a:p>
          <a:r>
            <a:rPr lang="en-US" sz="2400" noProof="0"/>
            <a:t>DONES- Experimental Capabilities</a:t>
          </a:r>
        </a:p>
      </dgm:t>
    </dgm:pt>
    <dgm:pt modelId="{AF772B64-D56F-40CF-A20F-AB91A75DF282}" type="parTrans" cxnId="{EC8F4C24-50FA-4703-93DE-B995B5F878CA}">
      <dgm:prSet/>
      <dgm:spPr/>
      <dgm:t>
        <a:bodyPr/>
        <a:lstStyle/>
        <a:p>
          <a:endParaRPr lang="es-ES"/>
        </a:p>
      </dgm:t>
    </dgm:pt>
    <dgm:pt modelId="{5C4D3DF7-F40D-487D-9929-904A9FE84FB0}" type="sibTrans" cxnId="{EC8F4C24-50FA-4703-93DE-B995B5F878CA}">
      <dgm:prSet/>
      <dgm:spPr/>
      <dgm:t>
        <a:bodyPr/>
        <a:lstStyle/>
        <a:p>
          <a:endParaRPr lang="es-ES"/>
        </a:p>
      </dgm:t>
    </dgm:pt>
    <dgm:pt modelId="{7C8C62B6-D35F-439C-9756-66A836E20508}">
      <dgm:prSet phldrT="[Text]"/>
      <dgm:spPr/>
      <dgm:t>
        <a:bodyPr/>
        <a:lstStyle/>
        <a:p>
          <a:r>
            <a:rPr lang="en-US" sz="1100" noProof="0"/>
            <a:t>Lithium Systems</a:t>
          </a:r>
        </a:p>
      </dgm:t>
    </dgm:pt>
    <dgm:pt modelId="{E48E7917-8C65-435D-A9BB-4BA3C1C6EE2E}" type="parTrans" cxnId="{B65B158D-F8B7-41DC-86E6-D15C1DC7B22F}">
      <dgm:prSet/>
      <dgm:spPr/>
      <dgm:t>
        <a:bodyPr/>
        <a:lstStyle/>
        <a:p>
          <a:endParaRPr lang="es-ES"/>
        </a:p>
      </dgm:t>
    </dgm:pt>
    <dgm:pt modelId="{3A19324E-891F-4D6B-92C1-25234E53BB36}" type="sibTrans" cxnId="{B65B158D-F8B7-41DC-86E6-D15C1DC7B22F}">
      <dgm:prSet/>
      <dgm:spPr/>
      <dgm:t>
        <a:bodyPr/>
        <a:lstStyle/>
        <a:p>
          <a:endParaRPr lang="es-ES"/>
        </a:p>
      </dgm:t>
    </dgm:pt>
    <dgm:pt modelId="{BDBA73B4-9605-416A-89CF-403009369100}">
      <dgm:prSet phldrT="[Text]"/>
      <dgm:spPr/>
      <dgm:t>
        <a:bodyPr/>
        <a:lstStyle/>
        <a:p>
          <a:r>
            <a:rPr lang="en-US" sz="1100" noProof="0"/>
            <a:t>Test Systems</a:t>
          </a:r>
        </a:p>
      </dgm:t>
    </dgm:pt>
    <dgm:pt modelId="{A1F4F9D6-9423-4F6A-9C7E-2DB9ADC2F2B3}" type="parTrans" cxnId="{27C2BE39-C406-4576-B816-C72709DC373E}">
      <dgm:prSet/>
      <dgm:spPr/>
      <dgm:t>
        <a:bodyPr/>
        <a:lstStyle/>
        <a:p>
          <a:endParaRPr lang="es-ES"/>
        </a:p>
      </dgm:t>
    </dgm:pt>
    <dgm:pt modelId="{F420AEF0-E341-428F-B9E2-5D420F61EE22}" type="sibTrans" cxnId="{27C2BE39-C406-4576-B816-C72709DC373E}">
      <dgm:prSet/>
      <dgm:spPr/>
      <dgm:t>
        <a:bodyPr/>
        <a:lstStyle/>
        <a:p>
          <a:endParaRPr lang="es-ES"/>
        </a:p>
      </dgm:t>
    </dgm:pt>
    <dgm:pt modelId="{9A2341FE-E269-45C0-9980-78EA7D60083E}" type="pres">
      <dgm:prSet presAssocID="{4447BC9C-9E72-4F27-942D-A8A1805A16B3}" presName="Name0" presStyleCnt="0">
        <dgm:presLayoutVars>
          <dgm:chMax val="7"/>
          <dgm:chPref val="7"/>
          <dgm:dir/>
        </dgm:presLayoutVars>
      </dgm:prSet>
      <dgm:spPr/>
    </dgm:pt>
    <dgm:pt modelId="{2562F24C-7462-4848-A666-54D9BCA114DF}" type="pres">
      <dgm:prSet presAssocID="{4447BC9C-9E72-4F27-942D-A8A1805A16B3}" presName="Name1" presStyleCnt="0"/>
      <dgm:spPr/>
    </dgm:pt>
    <dgm:pt modelId="{7DE082FA-52D9-4541-830E-9D4ECC15C259}" type="pres">
      <dgm:prSet presAssocID="{4447BC9C-9E72-4F27-942D-A8A1805A16B3}" presName="cycle" presStyleCnt="0"/>
      <dgm:spPr/>
    </dgm:pt>
    <dgm:pt modelId="{6794562C-9030-4E5E-B499-083B45F48F9D}" type="pres">
      <dgm:prSet presAssocID="{4447BC9C-9E72-4F27-942D-A8A1805A16B3}" presName="srcNode" presStyleLbl="node1" presStyleIdx="0" presStyleCnt="4"/>
      <dgm:spPr/>
    </dgm:pt>
    <dgm:pt modelId="{CDDC0E06-BE70-45F9-9471-DF401EE7ACC3}" type="pres">
      <dgm:prSet presAssocID="{4447BC9C-9E72-4F27-942D-A8A1805A16B3}" presName="conn" presStyleLbl="parChTrans1D2" presStyleIdx="0" presStyleCnt="1"/>
      <dgm:spPr/>
    </dgm:pt>
    <dgm:pt modelId="{D7907EE0-0056-4C41-8D65-58DDE7AA15CB}" type="pres">
      <dgm:prSet presAssocID="{4447BC9C-9E72-4F27-942D-A8A1805A16B3}" presName="extraNode" presStyleLbl="node1" presStyleIdx="0" presStyleCnt="4"/>
      <dgm:spPr/>
    </dgm:pt>
    <dgm:pt modelId="{A83F25B7-9D98-430A-91D6-D81A60CBCADE}" type="pres">
      <dgm:prSet presAssocID="{4447BC9C-9E72-4F27-942D-A8A1805A16B3}" presName="dstNode" presStyleLbl="node1" presStyleIdx="0" presStyleCnt="4"/>
      <dgm:spPr/>
    </dgm:pt>
    <dgm:pt modelId="{0316350A-C8EC-4083-A6E4-96C1F1FBD1A5}" type="pres">
      <dgm:prSet presAssocID="{1B53A719-85B6-4439-8126-D454842A5941}" presName="text_1" presStyleLbl="node1" presStyleIdx="0" presStyleCnt="4">
        <dgm:presLayoutVars>
          <dgm:bulletEnabled val="1"/>
        </dgm:presLayoutVars>
      </dgm:prSet>
      <dgm:spPr/>
    </dgm:pt>
    <dgm:pt modelId="{41862AB7-EA30-4BA3-8A8E-8F7662721EFA}" type="pres">
      <dgm:prSet presAssocID="{1B53A719-85B6-4439-8126-D454842A5941}" presName="accent_1" presStyleCnt="0"/>
      <dgm:spPr/>
    </dgm:pt>
    <dgm:pt modelId="{BDBAEC90-8B99-40C8-BC0D-8E38A537C4D0}" type="pres">
      <dgm:prSet presAssocID="{1B53A719-85B6-4439-8126-D454842A5941}" presName="accentRepeatNode" presStyleLbl="solidFgAcc1" presStyleIdx="0" presStyleCnt="4"/>
      <dgm:spPr/>
    </dgm:pt>
    <dgm:pt modelId="{5972A7C6-3B61-4869-AD9F-0A2E67A12DF4}" type="pres">
      <dgm:prSet presAssocID="{AEE7C44F-EB41-4F75-9497-961537A5C3B7}" presName="text_2" presStyleLbl="node1" presStyleIdx="1" presStyleCnt="4">
        <dgm:presLayoutVars>
          <dgm:bulletEnabled val="1"/>
        </dgm:presLayoutVars>
      </dgm:prSet>
      <dgm:spPr/>
    </dgm:pt>
    <dgm:pt modelId="{F06D50AA-E302-4D2B-8FEB-41B1E38153EB}" type="pres">
      <dgm:prSet presAssocID="{AEE7C44F-EB41-4F75-9497-961537A5C3B7}" presName="accent_2" presStyleCnt="0"/>
      <dgm:spPr/>
    </dgm:pt>
    <dgm:pt modelId="{7165B850-81A8-43E6-BEC1-AAD4200F0F35}" type="pres">
      <dgm:prSet presAssocID="{AEE7C44F-EB41-4F75-9497-961537A5C3B7}" presName="accentRepeatNode" presStyleLbl="solidFgAcc1" presStyleIdx="1" presStyleCnt="4"/>
      <dgm:spPr/>
    </dgm:pt>
    <dgm:pt modelId="{AEF2DC39-DC87-4641-B9D4-9CF62D2C5942}" type="pres">
      <dgm:prSet presAssocID="{A0B9BBBD-582D-4CA4-84D8-BB9BF418C8AC}" presName="text_3" presStyleLbl="node1" presStyleIdx="2" presStyleCnt="4">
        <dgm:presLayoutVars>
          <dgm:bulletEnabled val="1"/>
        </dgm:presLayoutVars>
      </dgm:prSet>
      <dgm:spPr/>
    </dgm:pt>
    <dgm:pt modelId="{DF05D628-620E-42D2-BCB7-0BD3F8349785}" type="pres">
      <dgm:prSet presAssocID="{A0B9BBBD-582D-4CA4-84D8-BB9BF418C8AC}" presName="accent_3" presStyleCnt="0"/>
      <dgm:spPr/>
    </dgm:pt>
    <dgm:pt modelId="{5BAB891D-B63D-4335-B7FD-9B9923A49780}" type="pres">
      <dgm:prSet presAssocID="{A0B9BBBD-582D-4CA4-84D8-BB9BF418C8AC}" presName="accentRepeatNode" presStyleLbl="solidFgAcc1" presStyleIdx="2" presStyleCnt="4"/>
      <dgm:spPr/>
    </dgm:pt>
    <dgm:pt modelId="{B75A0928-7601-42B6-87A8-6D32A5F699C5}" type="pres">
      <dgm:prSet presAssocID="{F9386A20-3F9F-4684-B3BC-092B676416EF}" presName="text_4" presStyleLbl="node1" presStyleIdx="3" presStyleCnt="4">
        <dgm:presLayoutVars>
          <dgm:bulletEnabled val="1"/>
        </dgm:presLayoutVars>
      </dgm:prSet>
      <dgm:spPr/>
    </dgm:pt>
    <dgm:pt modelId="{D2A0A08B-10B6-4E35-B703-174923D42675}" type="pres">
      <dgm:prSet presAssocID="{F9386A20-3F9F-4684-B3BC-092B676416EF}" presName="accent_4" presStyleCnt="0"/>
      <dgm:spPr/>
    </dgm:pt>
    <dgm:pt modelId="{22CD3E0D-6DAF-4937-88EF-3BB9FAB593A9}" type="pres">
      <dgm:prSet presAssocID="{F9386A20-3F9F-4684-B3BC-092B676416EF}" presName="accentRepeatNode" presStyleLbl="solidFgAcc1" presStyleIdx="3" presStyleCnt="4"/>
      <dgm:spPr/>
    </dgm:pt>
  </dgm:ptLst>
  <dgm:cxnLst>
    <dgm:cxn modelId="{54DA3608-E649-4EBF-A814-624FF64822B7}" type="presOf" srcId="{35549F6F-6094-49FB-A06E-3A28CC8B9FDB}" destId="{CDDC0E06-BE70-45F9-9471-DF401EE7ACC3}" srcOrd="0" destOrd="0" presId="urn:microsoft.com/office/officeart/2008/layout/VerticalCurvedList"/>
    <dgm:cxn modelId="{EF74BD0B-30A5-4AC7-B235-E97146F49DD3}" srcId="{AEE7C44F-EB41-4F75-9497-961537A5C3B7}" destId="{1C84BE17-31E2-44C2-8503-2CB47281E79F}" srcOrd="0" destOrd="0" parTransId="{4F0D5EB5-4981-4E13-8AFE-1E39F966D890}" sibTransId="{ED9EDC20-A26E-4304-ADFE-C32403AA6477}"/>
    <dgm:cxn modelId="{97CF1419-C95E-4979-9675-46A3FD37D7FA}" type="presOf" srcId="{1B53A719-85B6-4439-8126-D454842A5941}" destId="{0316350A-C8EC-4083-A6E4-96C1F1FBD1A5}" srcOrd="0" destOrd="0" presId="urn:microsoft.com/office/officeart/2008/layout/VerticalCurvedList"/>
    <dgm:cxn modelId="{EC8F4C24-50FA-4703-93DE-B995B5F878CA}" srcId="{4447BC9C-9E72-4F27-942D-A8A1805A16B3}" destId="{A0B9BBBD-582D-4CA4-84D8-BB9BF418C8AC}" srcOrd="2" destOrd="0" parTransId="{AF772B64-D56F-40CF-A20F-AB91A75DF282}" sibTransId="{5C4D3DF7-F40D-487D-9929-904A9FE84FB0}"/>
    <dgm:cxn modelId="{CD26202B-689C-453B-ABD8-42F396251A5F}" srcId="{4447BC9C-9E72-4F27-942D-A8A1805A16B3}" destId="{AEE7C44F-EB41-4F75-9497-961537A5C3B7}" srcOrd="1" destOrd="0" parTransId="{CF35017C-51D2-43D0-833E-9AFF5C8D745D}" sibTransId="{774F4019-EF66-4CAC-874B-AC24FA092527}"/>
    <dgm:cxn modelId="{27C2BE39-C406-4576-B816-C72709DC373E}" srcId="{AEE7C44F-EB41-4F75-9497-961537A5C3B7}" destId="{BDBA73B4-9605-416A-89CF-403009369100}" srcOrd="2" destOrd="0" parTransId="{A1F4F9D6-9423-4F6A-9C7E-2DB9ADC2F2B3}" sibTransId="{F420AEF0-E341-428F-B9E2-5D420F61EE22}"/>
    <dgm:cxn modelId="{DDAAC93B-F281-4E29-818C-F1F036C33BBA}" srcId="{4447BC9C-9E72-4F27-942D-A8A1805A16B3}" destId="{1B53A719-85B6-4439-8126-D454842A5941}" srcOrd="0" destOrd="0" parTransId="{301CEECE-78B8-4A94-A962-FF9F8FA8BDBF}" sibTransId="{35549F6F-6094-49FB-A06E-3A28CC8B9FDB}"/>
    <dgm:cxn modelId="{DB0AA07B-F6CA-4B3F-A6C0-9061263C08CF}" type="presOf" srcId="{7C8C62B6-D35F-439C-9756-66A836E20508}" destId="{5972A7C6-3B61-4869-AD9F-0A2E67A12DF4}" srcOrd="0" destOrd="2" presId="urn:microsoft.com/office/officeart/2008/layout/VerticalCurvedList"/>
    <dgm:cxn modelId="{0621E581-06E1-4FCD-8C4B-B78A790BF2D1}" type="presOf" srcId="{AEE7C44F-EB41-4F75-9497-961537A5C3B7}" destId="{5972A7C6-3B61-4869-AD9F-0A2E67A12DF4}" srcOrd="0" destOrd="0" presId="urn:microsoft.com/office/officeart/2008/layout/VerticalCurvedList"/>
    <dgm:cxn modelId="{B65B158D-F8B7-41DC-86E6-D15C1DC7B22F}" srcId="{AEE7C44F-EB41-4F75-9497-961537A5C3B7}" destId="{7C8C62B6-D35F-439C-9756-66A836E20508}" srcOrd="1" destOrd="0" parTransId="{E48E7917-8C65-435D-A9BB-4BA3C1C6EE2E}" sibTransId="{3A19324E-891F-4D6B-92C1-25234E53BB36}"/>
    <dgm:cxn modelId="{B8CCBAA0-7D52-4829-BC1F-A859D2256190}" type="presOf" srcId="{1C84BE17-31E2-44C2-8503-2CB47281E79F}" destId="{5972A7C6-3B61-4869-AD9F-0A2E67A12DF4}" srcOrd="0" destOrd="1" presId="urn:microsoft.com/office/officeart/2008/layout/VerticalCurvedList"/>
    <dgm:cxn modelId="{01C065A3-2DF4-4FDF-9C5C-D001D79FA5C3}" type="presOf" srcId="{4447BC9C-9E72-4F27-942D-A8A1805A16B3}" destId="{9A2341FE-E269-45C0-9980-78EA7D60083E}" srcOrd="0" destOrd="0" presId="urn:microsoft.com/office/officeart/2008/layout/VerticalCurvedList"/>
    <dgm:cxn modelId="{928400C8-B1AC-438D-9DCF-87917097F52D}" type="presOf" srcId="{BDBA73B4-9605-416A-89CF-403009369100}" destId="{5972A7C6-3B61-4869-AD9F-0A2E67A12DF4}" srcOrd="0" destOrd="3" presId="urn:microsoft.com/office/officeart/2008/layout/VerticalCurvedList"/>
    <dgm:cxn modelId="{CC079ED6-983E-4EB2-8D54-AE28D44A6DB5}" srcId="{4447BC9C-9E72-4F27-942D-A8A1805A16B3}" destId="{F9386A20-3F9F-4684-B3BC-092B676416EF}" srcOrd="3" destOrd="0" parTransId="{3D26E581-E497-4753-A2C8-8FBBFD778AAA}" sibTransId="{24BD848B-5180-45C4-B5A5-6D2A91E5D903}"/>
    <dgm:cxn modelId="{6B78B4DB-E5A1-4298-8267-49588BF4522A}" type="presOf" srcId="{F9386A20-3F9F-4684-B3BC-092B676416EF}" destId="{B75A0928-7601-42B6-87A8-6D32A5F699C5}" srcOrd="0" destOrd="0" presId="urn:microsoft.com/office/officeart/2008/layout/VerticalCurvedList"/>
    <dgm:cxn modelId="{9B1CCCEC-AD7B-4497-969C-01C1B1B90960}" type="presOf" srcId="{A0B9BBBD-582D-4CA4-84D8-BB9BF418C8AC}" destId="{AEF2DC39-DC87-4641-B9D4-9CF62D2C5942}" srcOrd="0" destOrd="0" presId="urn:microsoft.com/office/officeart/2008/layout/VerticalCurvedList"/>
    <dgm:cxn modelId="{2FAF4520-D680-45F2-806A-33D277B78D1A}" type="presParOf" srcId="{9A2341FE-E269-45C0-9980-78EA7D60083E}" destId="{2562F24C-7462-4848-A666-54D9BCA114DF}" srcOrd="0" destOrd="0" presId="urn:microsoft.com/office/officeart/2008/layout/VerticalCurvedList"/>
    <dgm:cxn modelId="{45757C01-9EA8-49E2-ADE0-EFEF8E6CA5D0}" type="presParOf" srcId="{2562F24C-7462-4848-A666-54D9BCA114DF}" destId="{7DE082FA-52D9-4541-830E-9D4ECC15C259}" srcOrd="0" destOrd="0" presId="urn:microsoft.com/office/officeart/2008/layout/VerticalCurvedList"/>
    <dgm:cxn modelId="{3907CB2C-07EC-4438-9616-AD51C92FF206}" type="presParOf" srcId="{7DE082FA-52D9-4541-830E-9D4ECC15C259}" destId="{6794562C-9030-4E5E-B499-083B45F48F9D}" srcOrd="0" destOrd="0" presId="urn:microsoft.com/office/officeart/2008/layout/VerticalCurvedList"/>
    <dgm:cxn modelId="{3682DA5B-B179-46A6-B0C4-7F2915BA284F}" type="presParOf" srcId="{7DE082FA-52D9-4541-830E-9D4ECC15C259}" destId="{CDDC0E06-BE70-45F9-9471-DF401EE7ACC3}" srcOrd="1" destOrd="0" presId="urn:microsoft.com/office/officeart/2008/layout/VerticalCurvedList"/>
    <dgm:cxn modelId="{F5DDC6D8-8D49-457C-9B21-235DEA600B76}" type="presParOf" srcId="{7DE082FA-52D9-4541-830E-9D4ECC15C259}" destId="{D7907EE0-0056-4C41-8D65-58DDE7AA15CB}" srcOrd="2" destOrd="0" presId="urn:microsoft.com/office/officeart/2008/layout/VerticalCurvedList"/>
    <dgm:cxn modelId="{FBC16D8B-1056-4103-B380-69730855E78E}" type="presParOf" srcId="{7DE082FA-52D9-4541-830E-9D4ECC15C259}" destId="{A83F25B7-9D98-430A-91D6-D81A60CBCADE}" srcOrd="3" destOrd="0" presId="urn:microsoft.com/office/officeart/2008/layout/VerticalCurvedList"/>
    <dgm:cxn modelId="{672E7CFD-D61A-4190-BE59-B66EF637AC19}" type="presParOf" srcId="{2562F24C-7462-4848-A666-54D9BCA114DF}" destId="{0316350A-C8EC-4083-A6E4-96C1F1FBD1A5}" srcOrd="1" destOrd="0" presId="urn:microsoft.com/office/officeart/2008/layout/VerticalCurvedList"/>
    <dgm:cxn modelId="{151057A1-1813-496F-BD3C-2D7CAEB7D44B}" type="presParOf" srcId="{2562F24C-7462-4848-A666-54D9BCA114DF}" destId="{41862AB7-EA30-4BA3-8A8E-8F7662721EFA}" srcOrd="2" destOrd="0" presId="urn:microsoft.com/office/officeart/2008/layout/VerticalCurvedList"/>
    <dgm:cxn modelId="{2D05C3AF-0FDE-4532-8A76-7013CF49A2B6}" type="presParOf" srcId="{41862AB7-EA30-4BA3-8A8E-8F7662721EFA}" destId="{BDBAEC90-8B99-40C8-BC0D-8E38A537C4D0}" srcOrd="0" destOrd="0" presId="urn:microsoft.com/office/officeart/2008/layout/VerticalCurvedList"/>
    <dgm:cxn modelId="{8BCE2C86-061B-4DFD-B719-DAC287659797}" type="presParOf" srcId="{2562F24C-7462-4848-A666-54D9BCA114DF}" destId="{5972A7C6-3B61-4869-AD9F-0A2E67A12DF4}" srcOrd="3" destOrd="0" presId="urn:microsoft.com/office/officeart/2008/layout/VerticalCurvedList"/>
    <dgm:cxn modelId="{DF61E7F2-7024-4B86-92AB-791F0C5D79C2}" type="presParOf" srcId="{2562F24C-7462-4848-A666-54D9BCA114DF}" destId="{F06D50AA-E302-4D2B-8FEB-41B1E38153EB}" srcOrd="4" destOrd="0" presId="urn:microsoft.com/office/officeart/2008/layout/VerticalCurvedList"/>
    <dgm:cxn modelId="{A336532C-D1FF-4ADB-BB5E-B42E2AAF0BB0}" type="presParOf" srcId="{F06D50AA-E302-4D2B-8FEB-41B1E38153EB}" destId="{7165B850-81A8-43E6-BEC1-AAD4200F0F35}" srcOrd="0" destOrd="0" presId="urn:microsoft.com/office/officeart/2008/layout/VerticalCurvedList"/>
    <dgm:cxn modelId="{7DFD7CF0-3B7D-49ED-ABE0-03869476C07F}" type="presParOf" srcId="{2562F24C-7462-4848-A666-54D9BCA114DF}" destId="{AEF2DC39-DC87-4641-B9D4-9CF62D2C5942}" srcOrd="5" destOrd="0" presId="urn:microsoft.com/office/officeart/2008/layout/VerticalCurvedList"/>
    <dgm:cxn modelId="{118563DD-7311-44E9-A8C1-849E93F194D2}" type="presParOf" srcId="{2562F24C-7462-4848-A666-54D9BCA114DF}" destId="{DF05D628-620E-42D2-BCB7-0BD3F8349785}" srcOrd="6" destOrd="0" presId="urn:microsoft.com/office/officeart/2008/layout/VerticalCurvedList"/>
    <dgm:cxn modelId="{D3E8FE60-3A23-4584-9584-B8BB4D39E1D3}" type="presParOf" srcId="{DF05D628-620E-42D2-BCB7-0BD3F8349785}" destId="{5BAB891D-B63D-4335-B7FD-9B9923A49780}" srcOrd="0" destOrd="0" presId="urn:microsoft.com/office/officeart/2008/layout/VerticalCurvedList"/>
    <dgm:cxn modelId="{1C9EF2DA-E168-4B18-8C6C-8DD6E916B01D}" type="presParOf" srcId="{2562F24C-7462-4848-A666-54D9BCA114DF}" destId="{B75A0928-7601-42B6-87A8-6D32A5F699C5}" srcOrd="7" destOrd="0" presId="urn:microsoft.com/office/officeart/2008/layout/VerticalCurvedList"/>
    <dgm:cxn modelId="{C5F05982-319F-43FB-B8D5-7F70E0E7B4DD}" type="presParOf" srcId="{2562F24C-7462-4848-A666-54D9BCA114DF}" destId="{D2A0A08B-10B6-4E35-B703-174923D42675}" srcOrd="8" destOrd="0" presId="urn:microsoft.com/office/officeart/2008/layout/VerticalCurvedList"/>
    <dgm:cxn modelId="{A9830A1E-94A7-4529-9F94-9F16DE2086ED}" type="presParOf" srcId="{D2A0A08B-10B6-4E35-B703-174923D42675}" destId="{22CD3E0D-6DAF-4937-88EF-3BB9FAB593A9}" srcOrd="0" destOrd="0" presId="urn:microsoft.com/office/officeart/2008/layout/VerticalCurvedList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447BC9C-9E72-4F27-942D-A8A1805A16B3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E"/>
        </a:p>
      </dgm:t>
    </dgm:pt>
    <dgm:pt modelId="{AEE7C44F-EB41-4F75-9497-961537A5C3B7}">
      <dgm:prSet phldrT="[Text]" custT="1"/>
      <dgm:spPr/>
      <dgm:t>
        <a:bodyPr/>
        <a:lstStyle/>
        <a:p>
          <a:r>
            <a:rPr lang="en-US" sz="1800" noProof="0"/>
            <a:t>Description of IFMIF-DONES core</a:t>
          </a:r>
        </a:p>
      </dgm:t>
    </dgm:pt>
    <dgm:pt modelId="{CF35017C-51D2-43D0-833E-9AFF5C8D745D}" type="parTrans" cxnId="{CD26202B-689C-453B-ABD8-42F396251A5F}">
      <dgm:prSet/>
      <dgm:spPr/>
      <dgm:t>
        <a:bodyPr/>
        <a:lstStyle/>
        <a:p>
          <a:endParaRPr lang="en-IE"/>
        </a:p>
      </dgm:t>
    </dgm:pt>
    <dgm:pt modelId="{774F4019-EF66-4CAC-874B-AC24FA092527}" type="sibTrans" cxnId="{CD26202B-689C-453B-ABD8-42F396251A5F}">
      <dgm:prSet/>
      <dgm:spPr/>
      <dgm:t>
        <a:bodyPr/>
        <a:lstStyle/>
        <a:p>
          <a:endParaRPr lang="en-IE"/>
        </a:p>
      </dgm:t>
    </dgm:pt>
    <dgm:pt modelId="{F9386A20-3F9F-4684-B3BC-092B676416EF}">
      <dgm:prSet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n-US" sz="3200" noProof="0"/>
            <a:t>Summary</a:t>
          </a:r>
        </a:p>
      </dgm:t>
    </dgm:pt>
    <dgm:pt modelId="{24BD848B-5180-45C4-B5A5-6D2A91E5D903}" type="sibTrans" cxnId="{CC079ED6-983E-4EB2-8D54-AE28D44A6DB5}">
      <dgm:prSet/>
      <dgm:spPr/>
      <dgm:t>
        <a:bodyPr/>
        <a:lstStyle/>
        <a:p>
          <a:endParaRPr lang="en-IE"/>
        </a:p>
      </dgm:t>
    </dgm:pt>
    <dgm:pt modelId="{3D26E581-E497-4753-A2C8-8FBBFD778AAA}" type="parTrans" cxnId="{CC079ED6-983E-4EB2-8D54-AE28D44A6DB5}">
      <dgm:prSet/>
      <dgm:spPr/>
      <dgm:t>
        <a:bodyPr/>
        <a:lstStyle/>
        <a:p>
          <a:endParaRPr lang="en-IE"/>
        </a:p>
      </dgm:t>
    </dgm:pt>
    <dgm:pt modelId="{1B53A719-85B6-4439-8126-D454842A5941}">
      <dgm:prSet phldrT="[Text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n-US" sz="2800" noProof="0"/>
            <a:t>Intro to IFMIF-DONES</a:t>
          </a:r>
        </a:p>
      </dgm:t>
    </dgm:pt>
    <dgm:pt modelId="{301CEECE-78B8-4A94-A962-FF9F8FA8BDBF}" type="parTrans" cxnId="{DDAAC93B-F281-4E29-818C-F1F036C33BBA}">
      <dgm:prSet/>
      <dgm:spPr/>
      <dgm:t>
        <a:bodyPr/>
        <a:lstStyle/>
        <a:p>
          <a:endParaRPr lang="LID4096"/>
        </a:p>
      </dgm:t>
    </dgm:pt>
    <dgm:pt modelId="{35549F6F-6094-49FB-A06E-3A28CC8B9FDB}" type="sibTrans" cxnId="{DDAAC93B-F281-4E29-818C-F1F036C33BBA}">
      <dgm:prSet/>
      <dgm:spPr/>
      <dgm:t>
        <a:bodyPr/>
        <a:lstStyle/>
        <a:p>
          <a:endParaRPr lang="LID4096"/>
        </a:p>
      </dgm:t>
    </dgm:pt>
    <dgm:pt modelId="{1C84BE17-31E2-44C2-8503-2CB47281E79F}">
      <dgm:prSet phldrT="[Text]"/>
      <dgm:spPr/>
      <dgm:t>
        <a:bodyPr/>
        <a:lstStyle/>
        <a:p>
          <a:r>
            <a:rPr lang="en-US" sz="1100" noProof="0"/>
            <a:t>Accelerator Systems</a:t>
          </a:r>
        </a:p>
      </dgm:t>
    </dgm:pt>
    <dgm:pt modelId="{4F0D5EB5-4981-4E13-8AFE-1E39F966D890}" type="parTrans" cxnId="{EF74BD0B-30A5-4AC7-B235-E97146F49DD3}">
      <dgm:prSet/>
      <dgm:spPr/>
      <dgm:t>
        <a:bodyPr/>
        <a:lstStyle/>
        <a:p>
          <a:endParaRPr lang="en-GB"/>
        </a:p>
      </dgm:t>
    </dgm:pt>
    <dgm:pt modelId="{ED9EDC20-A26E-4304-ADFE-C32403AA6477}" type="sibTrans" cxnId="{EF74BD0B-30A5-4AC7-B235-E97146F49DD3}">
      <dgm:prSet/>
      <dgm:spPr/>
      <dgm:t>
        <a:bodyPr/>
        <a:lstStyle/>
        <a:p>
          <a:endParaRPr lang="en-GB"/>
        </a:p>
      </dgm:t>
    </dgm:pt>
    <dgm:pt modelId="{A0B9BBBD-582D-4CA4-84D8-BB9BF418C8AC}">
      <dgm:prSet phldrT="[Text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n-US" sz="2400" noProof="0"/>
            <a:t>DONES- Experimental Capabilities</a:t>
          </a:r>
        </a:p>
      </dgm:t>
    </dgm:pt>
    <dgm:pt modelId="{AF772B64-D56F-40CF-A20F-AB91A75DF282}" type="parTrans" cxnId="{EC8F4C24-50FA-4703-93DE-B995B5F878CA}">
      <dgm:prSet/>
      <dgm:spPr/>
      <dgm:t>
        <a:bodyPr/>
        <a:lstStyle/>
        <a:p>
          <a:endParaRPr lang="es-ES"/>
        </a:p>
      </dgm:t>
    </dgm:pt>
    <dgm:pt modelId="{5C4D3DF7-F40D-487D-9929-904A9FE84FB0}" type="sibTrans" cxnId="{EC8F4C24-50FA-4703-93DE-B995B5F878CA}">
      <dgm:prSet/>
      <dgm:spPr/>
      <dgm:t>
        <a:bodyPr/>
        <a:lstStyle/>
        <a:p>
          <a:endParaRPr lang="es-ES"/>
        </a:p>
      </dgm:t>
    </dgm:pt>
    <dgm:pt modelId="{7C8C62B6-D35F-439C-9756-66A836E20508}">
      <dgm:prSet phldrT="[Text]"/>
      <dgm:spPr/>
      <dgm:t>
        <a:bodyPr/>
        <a:lstStyle/>
        <a:p>
          <a:r>
            <a:rPr lang="en-US" sz="1100" noProof="0"/>
            <a:t>Lithium Systems</a:t>
          </a:r>
        </a:p>
      </dgm:t>
    </dgm:pt>
    <dgm:pt modelId="{E48E7917-8C65-435D-A9BB-4BA3C1C6EE2E}" type="parTrans" cxnId="{B65B158D-F8B7-41DC-86E6-D15C1DC7B22F}">
      <dgm:prSet/>
      <dgm:spPr/>
      <dgm:t>
        <a:bodyPr/>
        <a:lstStyle/>
        <a:p>
          <a:endParaRPr lang="es-ES"/>
        </a:p>
      </dgm:t>
    </dgm:pt>
    <dgm:pt modelId="{3A19324E-891F-4D6B-92C1-25234E53BB36}" type="sibTrans" cxnId="{B65B158D-F8B7-41DC-86E6-D15C1DC7B22F}">
      <dgm:prSet/>
      <dgm:spPr/>
      <dgm:t>
        <a:bodyPr/>
        <a:lstStyle/>
        <a:p>
          <a:endParaRPr lang="es-ES"/>
        </a:p>
      </dgm:t>
    </dgm:pt>
    <dgm:pt modelId="{BDBA73B4-9605-416A-89CF-403009369100}">
      <dgm:prSet phldrT="[Text]"/>
      <dgm:spPr/>
      <dgm:t>
        <a:bodyPr/>
        <a:lstStyle/>
        <a:p>
          <a:r>
            <a:rPr lang="en-US" sz="1100" noProof="0"/>
            <a:t>Test Systems</a:t>
          </a:r>
        </a:p>
      </dgm:t>
    </dgm:pt>
    <dgm:pt modelId="{A1F4F9D6-9423-4F6A-9C7E-2DB9ADC2F2B3}" type="parTrans" cxnId="{27C2BE39-C406-4576-B816-C72709DC373E}">
      <dgm:prSet/>
      <dgm:spPr/>
      <dgm:t>
        <a:bodyPr/>
        <a:lstStyle/>
        <a:p>
          <a:endParaRPr lang="es-ES"/>
        </a:p>
      </dgm:t>
    </dgm:pt>
    <dgm:pt modelId="{F420AEF0-E341-428F-B9E2-5D420F61EE22}" type="sibTrans" cxnId="{27C2BE39-C406-4576-B816-C72709DC373E}">
      <dgm:prSet/>
      <dgm:spPr/>
      <dgm:t>
        <a:bodyPr/>
        <a:lstStyle/>
        <a:p>
          <a:endParaRPr lang="es-ES"/>
        </a:p>
      </dgm:t>
    </dgm:pt>
    <dgm:pt modelId="{9A2341FE-E269-45C0-9980-78EA7D60083E}" type="pres">
      <dgm:prSet presAssocID="{4447BC9C-9E72-4F27-942D-A8A1805A16B3}" presName="Name0" presStyleCnt="0">
        <dgm:presLayoutVars>
          <dgm:chMax val="7"/>
          <dgm:chPref val="7"/>
          <dgm:dir/>
        </dgm:presLayoutVars>
      </dgm:prSet>
      <dgm:spPr/>
    </dgm:pt>
    <dgm:pt modelId="{2562F24C-7462-4848-A666-54D9BCA114DF}" type="pres">
      <dgm:prSet presAssocID="{4447BC9C-9E72-4F27-942D-A8A1805A16B3}" presName="Name1" presStyleCnt="0"/>
      <dgm:spPr/>
    </dgm:pt>
    <dgm:pt modelId="{7DE082FA-52D9-4541-830E-9D4ECC15C259}" type="pres">
      <dgm:prSet presAssocID="{4447BC9C-9E72-4F27-942D-A8A1805A16B3}" presName="cycle" presStyleCnt="0"/>
      <dgm:spPr/>
    </dgm:pt>
    <dgm:pt modelId="{6794562C-9030-4E5E-B499-083B45F48F9D}" type="pres">
      <dgm:prSet presAssocID="{4447BC9C-9E72-4F27-942D-A8A1805A16B3}" presName="srcNode" presStyleLbl="node1" presStyleIdx="0" presStyleCnt="4"/>
      <dgm:spPr/>
    </dgm:pt>
    <dgm:pt modelId="{CDDC0E06-BE70-45F9-9471-DF401EE7ACC3}" type="pres">
      <dgm:prSet presAssocID="{4447BC9C-9E72-4F27-942D-A8A1805A16B3}" presName="conn" presStyleLbl="parChTrans1D2" presStyleIdx="0" presStyleCnt="1"/>
      <dgm:spPr/>
    </dgm:pt>
    <dgm:pt modelId="{D7907EE0-0056-4C41-8D65-58DDE7AA15CB}" type="pres">
      <dgm:prSet presAssocID="{4447BC9C-9E72-4F27-942D-A8A1805A16B3}" presName="extraNode" presStyleLbl="node1" presStyleIdx="0" presStyleCnt="4"/>
      <dgm:spPr/>
    </dgm:pt>
    <dgm:pt modelId="{A83F25B7-9D98-430A-91D6-D81A60CBCADE}" type="pres">
      <dgm:prSet presAssocID="{4447BC9C-9E72-4F27-942D-A8A1805A16B3}" presName="dstNode" presStyleLbl="node1" presStyleIdx="0" presStyleCnt="4"/>
      <dgm:spPr/>
    </dgm:pt>
    <dgm:pt modelId="{0316350A-C8EC-4083-A6E4-96C1F1FBD1A5}" type="pres">
      <dgm:prSet presAssocID="{1B53A719-85B6-4439-8126-D454842A5941}" presName="text_1" presStyleLbl="node1" presStyleIdx="0" presStyleCnt="4">
        <dgm:presLayoutVars>
          <dgm:bulletEnabled val="1"/>
        </dgm:presLayoutVars>
      </dgm:prSet>
      <dgm:spPr/>
    </dgm:pt>
    <dgm:pt modelId="{41862AB7-EA30-4BA3-8A8E-8F7662721EFA}" type="pres">
      <dgm:prSet presAssocID="{1B53A719-85B6-4439-8126-D454842A5941}" presName="accent_1" presStyleCnt="0"/>
      <dgm:spPr/>
    </dgm:pt>
    <dgm:pt modelId="{BDBAEC90-8B99-40C8-BC0D-8E38A537C4D0}" type="pres">
      <dgm:prSet presAssocID="{1B53A719-85B6-4439-8126-D454842A5941}" presName="accentRepeatNode" presStyleLbl="solidFgAcc1" presStyleIdx="0" presStyleCnt="4"/>
      <dgm:spPr/>
    </dgm:pt>
    <dgm:pt modelId="{5972A7C6-3B61-4869-AD9F-0A2E67A12DF4}" type="pres">
      <dgm:prSet presAssocID="{AEE7C44F-EB41-4F75-9497-961537A5C3B7}" presName="text_2" presStyleLbl="node1" presStyleIdx="1" presStyleCnt="4">
        <dgm:presLayoutVars>
          <dgm:bulletEnabled val="1"/>
        </dgm:presLayoutVars>
      </dgm:prSet>
      <dgm:spPr/>
    </dgm:pt>
    <dgm:pt modelId="{F06D50AA-E302-4D2B-8FEB-41B1E38153EB}" type="pres">
      <dgm:prSet presAssocID="{AEE7C44F-EB41-4F75-9497-961537A5C3B7}" presName="accent_2" presStyleCnt="0"/>
      <dgm:spPr/>
    </dgm:pt>
    <dgm:pt modelId="{7165B850-81A8-43E6-BEC1-AAD4200F0F35}" type="pres">
      <dgm:prSet presAssocID="{AEE7C44F-EB41-4F75-9497-961537A5C3B7}" presName="accentRepeatNode" presStyleLbl="solidFgAcc1" presStyleIdx="1" presStyleCnt="4"/>
      <dgm:spPr/>
    </dgm:pt>
    <dgm:pt modelId="{AEF2DC39-DC87-4641-B9D4-9CF62D2C5942}" type="pres">
      <dgm:prSet presAssocID="{A0B9BBBD-582D-4CA4-84D8-BB9BF418C8AC}" presName="text_3" presStyleLbl="node1" presStyleIdx="2" presStyleCnt="4">
        <dgm:presLayoutVars>
          <dgm:bulletEnabled val="1"/>
        </dgm:presLayoutVars>
      </dgm:prSet>
      <dgm:spPr/>
    </dgm:pt>
    <dgm:pt modelId="{DF05D628-620E-42D2-BCB7-0BD3F8349785}" type="pres">
      <dgm:prSet presAssocID="{A0B9BBBD-582D-4CA4-84D8-BB9BF418C8AC}" presName="accent_3" presStyleCnt="0"/>
      <dgm:spPr/>
    </dgm:pt>
    <dgm:pt modelId="{5BAB891D-B63D-4335-B7FD-9B9923A49780}" type="pres">
      <dgm:prSet presAssocID="{A0B9BBBD-582D-4CA4-84D8-BB9BF418C8AC}" presName="accentRepeatNode" presStyleLbl="solidFgAcc1" presStyleIdx="2" presStyleCnt="4"/>
      <dgm:spPr/>
    </dgm:pt>
    <dgm:pt modelId="{B75A0928-7601-42B6-87A8-6D32A5F699C5}" type="pres">
      <dgm:prSet presAssocID="{F9386A20-3F9F-4684-B3BC-092B676416EF}" presName="text_4" presStyleLbl="node1" presStyleIdx="3" presStyleCnt="4">
        <dgm:presLayoutVars>
          <dgm:bulletEnabled val="1"/>
        </dgm:presLayoutVars>
      </dgm:prSet>
      <dgm:spPr/>
    </dgm:pt>
    <dgm:pt modelId="{D2A0A08B-10B6-4E35-B703-174923D42675}" type="pres">
      <dgm:prSet presAssocID="{F9386A20-3F9F-4684-B3BC-092B676416EF}" presName="accent_4" presStyleCnt="0"/>
      <dgm:spPr/>
    </dgm:pt>
    <dgm:pt modelId="{22CD3E0D-6DAF-4937-88EF-3BB9FAB593A9}" type="pres">
      <dgm:prSet presAssocID="{F9386A20-3F9F-4684-B3BC-092B676416EF}" presName="accentRepeatNode" presStyleLbl="solidFgAcc1" presStyleIdx="3" presStyleCnt="4"/>
      <dgm:spPr/>
    </dgm:pt>
  </dgm:ptLst>
  <dgm:cxnLst>
    <dgm:cxn modelId="{54DA3608-E649-4EBF-A814-624FF64822B7}" type="presOf" srcId="{35549F6F-6094-49FB-A06E-3A28CC8B9FDB}" destId="{CDDC0E06-BE70-45F9-9471-DF401EE7ACC3}" srcOrd="0" destOrd="0" presId="urn:microsoft.com/office/officeart/2008/layout/VerticalCurvedList"/>
    <dgm:cxn modelId="{EF74BD0B-30A5-4AC7-B235-E97146F49DD3}" srcId="{AEE7C44F-EB41-4F75-9497-961537A5C3B7}" destId="{1C84BE17-31E2-44C2-8503-2CB47281E79F}" srcOrd="0" destOrd="0" parTransId="{4F0D5EB5-4981-4E13-8AFE-1E39F966D890}" sibTransId="{ED9EDC20-A26E-4304-ADFE-C32403AA6477}"/>
    <dgm:cxn modelId="{97CF1419-C95E-4979-9675-46A3FD37D7FA}" type="presOf" srcId="{1B53A719-85B6-4439-8126-D454842A5941}" destId="{0316350A-C8EC-4083-A6E4-96C1F1FBD1A5}" srcOrd="0" destOrd="0" presId="urn:microsoft.com/office/officeart/2008/layout/VerticalCurvedList"/>
    <dgm:cxn modelId="{EC8F4C24-50FA-4703-93DE-B995B5F878CA}" srcId="{4447BC9C-9E72-4F27-942D-A8A1805A16B3}" destId="{A0B9BBBD-582D-4CA4-84D8-BB9BF418C8AC}" srcOrd="2" destOrd="0" parTransId="{AF772B64-D56F-40CF-A20F-AB91A75DF282}" sibTransId="{5C4D3DF7-F40D-487D-9929-904A9FE84FB0}"/>
    <dgm:cxn modelId="{CD26202B-689C-453B-ABD8-42F396251A5F}" srcId="{4447BC9C-9E72-4F27-942D-A8A1805A16B3}" destId="{AEE7C44F-EB41-4F75-9497-961537A5C3B7}" srcOrd="1" destOrd="0" parTransId="{CF35017C-51D2-43D0-833E-9AFF5C8D745D}" sibTransId="{774F4019-EF66-4CAC-874B-AC24FA092527}"/>
    <dgm:cxn modelId="{27C2BE39-C406-4576-B816-C72709DC373E}" srcId="{AEE7C44F-EB41-4F75-9497-961537A5C3B7}" destId="{BDBA73B4-9605-416A-89CF-403009369100}" srcOrd="2" destOrd="0" parTransId="{A1F4F9D6-9423-4F6A-9C7E-2DB9ADC2F2B3}" sibTransId="{F420AEF0-E341-428F-B9E2-5D420F61EE22}"/>
    <dgm:cxn modelId="{DDAAC93B-F281-4E29-818C-F1F036C33BBA}" srcId="{4447BC9C-9E72-4F27-942D-A8A1805A16B3}" destId="{1B53A719-85B6-4439-8126-D454842A5941}" srcOrd="0" destOrd="0" parTransId="{301CEECE-78B8-4A94-A962-FF9F8FA8BDBF}" sibTransId="{35549F6F-6094-49FB-A06E-3A28CC8B9FDB}"/>
    <dgm:cxn modelId="{DB0AA07B-F6CA-4B3F-A6C0-9061263C08CF}" type="presOf" srcId="{7C8C62B6-D35F-439C-9756-66A836E20508}" destId="{5972A7C6-3B61-4869-AD9F-0A2E67A12DF4}" srcOrd="0" destOrd="2" presId="urn:microsoft.com/office/officeart/2008/layout/VerticalCurvedList"/>
    <dgm:cxn modelId="{0621E581-06E1-4FCD-8C4B-B78A790BF2D1}" type="presOf" srcId="{AEE7C44F-EB41-4F75-9497-961537A5C3B7}" destId="{5972A7C6-3B61-4869-AD9F-0A2E67A12DF4}" srcOrd="0" destOrd="0" presId="urn:microsoft.com/office/officeart/2008/layout/VerticalCurvedList"/>
    <dgm:cxn modelId="{B65B158D-F8B7-41DC-86E6-D15C1DC7B22F}" srcId="{AEE7C44F-EB41-4F75-9497-961537A5C3B7}" destId="{7C8C62B6-D35F-439C-9756-66A836E20508}" srcOrd="1" destOrd="0" parTransId="{E48E7917-8C65-435D-A9BB-4BA3C1C6EE2E}" sibTransId="{3A19324E-891F-4D6B-92C1-25234E53BB36}"/>
    <dgm:cxn modelId="{B8CCBAA0-7D52-4829-BC1F-A859D2256190}" type="presOf" srcId="{1C84BE17-31E2-44C2-8503-2CB47281E79F}" destId="{5972A7C6-3B61-4869-AD9F-0A2E67A12DF4}" srcOrd="0" destOrd="1" presId="urn:microsoft.com/office/officeart/2008/layout/VerticalCurvedList"/>
    <dgm:cxn modelId="{01C065A3-2DF4-4FDF-9C5C-D001D79FA5C3}" type="presOf" srcId="{4447BC9C-9E72-4F27-942D-A8A1805A16B3}" destId="{9A2341FE-E269-45C0-9980-78EA7D60083E}" srcOrd="0" destOrd="0" presId="urn:microsoft.com/office/officeart/2008/layout/VerticalCurvedList"/>
    <dgm:cxn modelId="{928400C8-B1AC-438D-9DCF-87917097F52D}" type="presOf" srcId="{BDBA73B4-9605-416A-89CF-403009369100}" destId="{5972A7C6-3B61-4869-AD9F-0A2E67A12DF4}" srcOrd="0" destOrd="3" presId="urn:microsoft.com/office/officeart/2008/layout/VerticalCurvedList"/>
    <dgm:cxn modelId="{CC079ED6-983E-4EB2-8D54-AE28D44A6DB5}" srcId="{4447BC9C-9E72-4F27-942D-A8A1805A16B3}" destId="{F9386A20-3F9F-4684-B3BC-092B676416EF}" srcOrd="3" destOrd="0" parTransId="{3D26E581-E497-4753-A2C8-8FBBFD778AAA}" sibTransId="{24BD848B-5180-45C4-B5A5-6D2A91E5D903}"/>
    <dgm:cxn modelId="{6B78B4DB-E5A1-4298-8267-49588BF4522A}" type="presOf" srcId="{F9386A20-3F9F-4684-B3BC-092B676416EF}" destId="{B75A0928-7601-42B6-87A8-6D32A5F699C5}" srcOrd="0" destOrd="0" presId="urn:microsoft.com/office/officeart/2008/layout/VerticalCurvedList"/>
    <dgm:cxn modelId="{9B1CCCEC-AD7B-4497-969C-01C1B1B90960}" type="presOf" srcId="{A0B9BBBD-582D-4CA4-84D8-BB9BF418C8AC}" destId="{AEF2DC39-DC87-4641-B9D4-9CF62D2C5942}" srcOrd="0" destOrd="0" presId="urn:microsoft.com/office/officeart/2008/layout/VerticalCurvedList"/>
    <dgm:cxn modelId="{2FAF4520-D680-45F2-806A-33D277B78D1A}" type="presParOf" srcId="{9A2341FE-E269-45C0-9980-78EA7D60083E}" destId="{2562F24C-7462-4848-A666-54D9BCA114DF}" srcOrd="0" destOrd="0" presId="urn:microsoft.com/office/officeart/2008/layout/VerticalCurvedList"/>
    <dgm:cxn modelId="{45757C01-9EA8-49E2-ADE0-EFEF8E6CA5D0}" type="presParOf" srcId="{2562F24C-7462-4848-A666-54D9BCA114DF}" destId="{7DE082FA-52D9-4541-830E-9D4ECC15C259}" srcOrd="0" destOrd="0" presId="urn:microsoft.com/office/officeart/2008/layout/VerticalCurvedList"/>
    <dgm:cxn modelId="{3907CB2C-07EC-4438-9616-AD51C92FF206}" type="presParOf" srcId="{7DE082FA-52D9-4541-830E-9D4ECC15C259}" destId="{6794562C-9030-4E5E-B499-083B45F48F9D}" srcOrd="0" destOrd="0" presId="urn:microsoft.com/office/officeart/2008/layout/VerticalCurvedList"/>
    <dgm:cxn modelId="{3682DA5B-B179-46A6-B0C4-7F2915BA284F}" type="presParOf" srcId="{7DE082FA-52D9-4541-830E-9D4ECC15C259}" destId="{CDDC0E06-BE70-45F9-9471-DF401EE7ACC3}" srcOrd="1" destOrd="0" presId="urn:microsoft.com/office/officeart/2008/layout/VerticalCurvedList"/>
    <dgm:cxn modelId="{F5DDC6D8-8D49-457C-9B21-235DEA600B76}" type="presParOf" srcId="{7DE082FA-52D9-4541-830E-9D4ECC15C259}" destId="{D7907EE0-0056-4C41-8D65-58DDE7AA15CB}" srcOrd="2" destOrd="0" presId="urn:microsoft.com/office/officeart/2008/layout/VerticalCurvedList"/>
    <dgm:cxn modelId="{FBC16D8B-1056-4103-B380-69730855E78E}" type="presParOf" srcId="{7DE082FA-52D9-4541-830E-9D4ECC15C259}" destId="{A83F25B7-9D98-430A-91D6-D81A60CBCADE}" srcOrd="3" destOrd="0" presId="urn:microsoft.com/office/officeart/2008/layout/VerticalCurvedList"/>
    <dgm:cxn modelId="{672E7CFD-D61A-4190-BE59-B66EF637AC19}" type="presParOf" srcId="{2562F24C-7462-4848-A666-54D9BCA114DF}" destId="{0316350A-C8EC-4083-A6E4-96C1F1FBD1A5}" srcOrd="1" destOrd="0" presId="urn:microsoft.com/office/officeart/2008/layout/VerticalCurvedList"/>
    <dgm:cxn modelId="{151057A1-1813-496F-BD3C-2D7CAEB7D44B}" type="presParOf" srcId="{2562F24C-7462-4848-A666-54D9BCA114DF}" destId="{41862AB7-EA30-4BA3-8A8E-8F7662721EFA}" srcOrd="2" destOrd="0" presId="urn:microsoft.com/office/officeart/2008/layout/VerticalCurvedList"/>
    <dgm:cxn modelId="{2D05C3AF-0FDE-4532-8A76-7013CF49A2B6}" type="presParOf" srcId="{41862AB7-EA30-4BA3-8A8E-8F7662721EFA}" destId="{BDBAEC90-8B99-40C8-BC0D-8E38A537C4D0}" srcOrd="0" destOrd="0" presId="urn:microsoft.com/office/officeart/2008/layout/VerticalCurvedList"/>
    <dgm:cxn modelId="{8BCE2C86-061B-4DFD-B719-DAC287659797}" type="presParOf" srcId="{2562F24C-7462-4848-A666-54D9BCA114DF}" destId="{5972A7C6-3B61-4869-AD9F-0A2E67A12DF4}" srcOrd="3" destOrd="0" presId="urn:microsoft.com/office/officeart/2008/layout/VerticalCurvedList"/>
    <dgm:cxn modelId="{DF61E7F2-7024-4B86-92AB-791F0C5D79C2}" type="presParOf" srcId="{2562F24C-7462-4848-A666-54D9BCA114DF}" destId="{F06D50AA-E302-4D2B-8FEB-41B1E38153EB}" srcOrd="4" destOrd="0" presId="urn:microsoft.com/office/officeart/2008/layout/VerticalCurvedList"/>
    <dgm:cxn modelId="{A336532C-D1FF-4ADB-BB5E-B42E2AAF0BB0}" type="presParOf" srcId="{F06D50AA-E302-4D2B-8FEB-41B1E38153EB}" destId="{7165B850-81A8-43E6-BEC1-AAD4200F0F35}" srcOrd="0" destOrd="0" presId="urn:microsoft.com/office/officeart/2008/layout/VerticalCurvedList"/>
    <dgm:cxn modelId="{7DFD7CF0-3B7D-49ED-ABE0-03869476C07F}" type="presParOf" srcId="{2562F24C-7462-4848-A666-54D9BCA114DF}" destId="{AEF2DC39-DC87-4641-B9D4-9CF62D2C5942}" srcOrd="5" destOrd="0" presId="urn:microsoft.com/office/officeart/2008/layout/VerticalCurvedList"/>
    <dgm:cxn modelId="{118563DD-7311-44E9-A8C1-849E93F194D2}" type="presParOf" srcId="{2562F24C-7462-4848-A666-54D9BCA114DF}" destId="{DF05D628-620E-42D2-BCB7-0BD3F8349785}" srcOrd="6" destOrd="0" presId="urn:microsoft.com/office/officeart/2008/layout/VerticalCurvedList"/>
    <dgm:cxn modelId="{D3E8FE60-3A23-4584-9584-B8BB4D39E1D3}" type="presParOf" srcId="{DF05D628-620E-42D2-BCB7-0BD3F8349785}" destId="{5BAB891D-B63D-4335-B7FD-9B9923A49780}" srcOrd="0" destOrd="0" presId="urn:microsoft.com/office/officeart/2008/layout/VerticalCurvedList"/>
    <dgm:cxn modelId="{1C9EF2DA-E168-4B18-8C6C-8DD6E916B01D}" type="presParOf" srcId="{2562F24C-7462-4848-A666-54D9BCA114DF}" destId="{B75A0928-7601-42B6-87A8-6D32A5F699C5}" srcOrd="7" destOrd="0" presId="urn:microsoft.com/office/officeart/2008/layout/VerticalCurvedList"/>
    <dgm:cxn modelId="{C5F05982-319F-43FB-B8D5-7F70E0E7B4DD}" type="presParOf" srcId="{2562F24C-7462-4848-A666-54D9BCA114DF}" destId="{D2A0A08B-10B6-4E35-B703-174923D42675}" srcOrd="8" destOrd="0" presId="urn:microsoft.com/office/officeart/2008/layout/VerticalCurvedList"/>
    <dgm:cxn modelId="{A9830A1E-94A7-4529-9F94-9F16DE2086ED}" type="presParOf" srcId="{D2A0A08B-10B6-4E35-B703-174923D42675}" destId="{22CD3E0D-6DAF-4937-88EF-3BB9FAB593A9}" srcOrd="0" destOrd="0" presId="urn:microsoft.com/office/officeart/2008/layout/VerticalCurvedList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447BC9C-9E72-4F27-942D-A8A1805A16B3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E"/>
        </a:p>
      </dgm:t>
    </dgm:pt>
    <dgm:pt modelId="{AEE7C44F-EB41-4F75-9497-961537A5C3B7}">
      <dgm:prSet phldrT="[Text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n-US" sz="1800" noProof="0"/>
            <a:t>Description of IFMIF-DONES core</a:t>
          </a:r>
        </a:p>
      </dgm:t>
    </dgm:pt>
    <dgm:pt modelId="{CF35017C-51D2-43D0-833E-9AFF5C8D745D}" type="parTrans" cxnId="{CD26202B-689C-453B-ABD8-42F396251A5F}">
      <dgm:prSet/>
      <dgm:spPr/>
      <dgm:t>
        <a:bodyPr/>
        <a:lstStyle/>
        <a:p>
          <a:endParaRPr lang="en-IE"/>
        </a:p>
      </dgm:t>
    </dgm:pt>
    <dgm:pt modelId="{774F4019-EF66-4CAC-874B-AC24FA092527}" type="sibTrans" cxnId="{CD26202B-689C-453B-ABD8-42F396251A5F}">
      <dgm:prSet/>
      <dgm:spPr/>
      <dgm:t>
        <a:bodyPr/>
        <a:lstStyle/>
        <a:p>
          <a:endParaRPr lang="en-IE"/>
        </a:p>
      </dgm:t>
    </dgm:pt>
    <dgm:pt modelId="{F9386A20-3F9F-4684-B3BC-092B676416EF}">
      <dgm:prSet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n-US" sz="3200" noProof="0"/>
            <a:t>Summary</a:t>
          </a:r>
        </a:p>
      </dgm:t>
    </dgm:pt>
    <dgm:pt modelId="{24BD848B-5180-45C4-B5A5-6D2A91E5D903}" type="sibTrans" cxnId="{CC079ED6-983E-4EB2-8D54-AE28D44A6DB5}">
      <dgm:prSet/>
      <dgm:spPr/>
      <dgm:t>
        <a:bodyPr/>
        <a:lstStyle/>
        <a:p>
          <a:endParaRPr lang="en-IE"/>
        </a:p>
      </dgm:t>
    </dgm:pt>
    <dgm:pt modelId="{3D26E581-E497-4753-A2C8-8FBBFD778AAA}" type="parTrans" cxnId="{CC079ED6-983E-4EB2-8D54-AE28D44A6DB5}">
      <dgm:prSet/>
      <dgm:spPr/>
      <dgm:t>
        <a:bodyPr/>
        <a:lstStyle/>
        <a:p>
          <a:endParaRPr lang="en-IE"/>
        </a:p>
      </dgm:t>
    </dgm:pt>
    <dgm:pt modelId="{1B53A719-85B6-4439-8126-D454842A5941}">
      <dgm:prSet phldrT="[Text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n-US" sz="2800" noProof="0"/>
            <a:t>Intro to IFMIF-DONES</a:t>
          </a:r>
        </a:p>
      </dgm:t>
    </dgm:pt>
    <dgm:pt modelId="{301CEECE-78B8-4A94-A962-FF9F8FA8BDBF}" type="parTrans" cxnId="{DDAAC93B-F281-4E29-818C-F1F036C33BBA}">
      <dgm:prSet/>
      <dgm:spPr/>
      <dgm:t>
        <a:bodyPr/>
        <a:lstStyle/>
        <a:p>
          <a:endParaRPr lang="LID4096"/>
        </a:p>
      </dgm:t>
    </dgm:pt>
    <dgm:pt modelId="{35549F6F-6094-49FB-A06E-3A28CC8B9FDB}" type="sibTrans" cxnId="{DDAAC93B-F281-4E29-818C-F1F036C33BBA}">
      <dgm:prSet/>
      <dgm:spPr/>
      <dgm:t>
        <a:bodyPr/>
        <a:lstStyle/>
        <a:p>
          <a:endParaRPr lang="LID4096"/>
        </a:p>
      </dgm:t>
    </dgm:pt>
    <dgm:pt modelId="{1C84BE17-31E2-44C2-8503-2CB47281E79F}">
      <dgm:prSet phldrT="[Text]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n-US" sz="1100" noProof="0"/>
            <a:t>Accelerator Systems</a:t>
          </a:r>
        </a:p>
      </dgm:t>
    </dgm:pt>
    <dgm:pt modelId="{4F0D5EB5-4981-4E13-8AFE-1E39F966D890}" type="parTrans" cxnId="{EF74BD0B-30A5-4AC7-B235-E97146F49DD3}">
      <dgm:prSet/>
      <dgm:spPr/>
      <dgm:t>
        <a:bodyPr/>
        <a:lstStyle/>
        <a:p>
          <a:endParaRPr lang="en-GB"/>
        </a:p>
      </dgm:t>
    </dgm:pt>
    <dgm:pt modelId="{ED9EDC20-A26E-4304-ADFE-C32403AA6477}" type="sibTrans" cxnId="{EF74BD0B-30A5-4AC7-B235-E97146F49DD3}">
      <dgm:prSet/>
      <dgm:spPr/>
      <dgm:t>
        <a:bodyPr/>
        <a:lstStyle/>
        <a:p>
          <a:endParaRPr lang="en-GB"/>
        </a:p>
      </dgm:t>
    </dgm:pt>
    <dgm:pt modelId="{A0B9BBBD-582D-4CA4-84D8-BB9BF418C8AC}">
      <dgm:prSet phldrT="[Text]" custT="1"/>
      <dgm:spPr/>
      <dgm:t>
        <a:bodyPr/>
        <a:lstStyle/>
        <a:p>
          <a:r>
            <a:rPr lang="en-US" sz="2400" noProof="0"/>
            <a:t>DONES- Experimental Capabilities</a:t>
          </a:r>
        </a:p>
      </dgm:t>
    </dgm:pt>
    <dgm:pt modelId="{AF772B64-D56F-40CF-A20F-AB91A75DF282}" type="parTrans" cxnId="{EC8F4C24-50FA-4703-93DE-B995B5F878CA}">
      <dgm:prSet/>
      <dgm:spPr/>
      <dgm:t>
        <a:bodyPr/>
        <a:lstStyle/>
        <a:p>
          <a:endParaRPr lang="es-ES"/>
        </a:p>
      </dgm:t>
    </dgm:pt>
    <dgm:pt modelId="{5C4D3DF7-F40D-487D-9929-904A9FE84FB0}" type="sibTrans" cxnId="{EC8F4C24-50FA-4703-93DE-B995B5F878CA}">
      <dgm:prSet/>
      <dgm:spPr/>
      <dgm:t>
        <a:bodyPr/>
        <a:lstStyle/>
        <a:p>
          <a:endParaRPr lang="es-ES"/>
        </a:p>
      </dgm:t>
    </dgm:pt>
    <dgm:pt modelId="{7C8C62B6-D35F-439C-9756-66A836E20508}">
      <dgm:prSet phldrT="[Text]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n-US" sz="1100" noProof="0"/>
            <a:t>Lithium Systems</a:t>
          </a:r>
        </a:p>
      </dgm:t>
    </dgm:pt>
    <dgm:pt modelId="{E48E7917-8C65-435D-A9BB-4BA3C1C6EE2E}" type="parTrans" cxnId="{B65B158D-F8B7-41DC-86E6-D15C1DC7B22F}">
      <dgm:prSet/>
      <dgm:spPr/>
      <dgm:t>
        <a:bodyPr/>
        <a:lstStyle/>
        <a:p>
          <a:endParaRPr lang="es-ES"/>
        </a:p>
      </dgm:t>
    </dgm:pt>
    <dgm:pt modelId="{3A19324E-891F-4D6B-92C1-25234E53BB36}" type="sibTrans" cxnId="{B65B158D-F8B7-41DC-86E6-D15C1DC7B22F}">
      <dgm:prSet/>
      <dgm:spPr/>
      <dgm:t>
        <a:bodyPr/>
        <a:lstStyle/>
        <a:p>
          <a:endParaRPr lang="es-ES"/>
        </a:p>
      </dgm:t>
    </dgm:pt>
    <dgm:pt modelId="{BDBA73B4-9605-416A-89CF-403009369100}">
      <dgm:prSet phldrT="[Text]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n-US" sz="1100" noProof="0"/>
            <a:t>Test Systems</a:t>
          </a:r>
        </a:p>
      </dgm:t>
    </dgm:pt>
    <dgm:pt modelId="{A1F4F9D6-9423-4F6A-9C7E-2DB9ADC2F2B3}" type="parTrans" cxnId="{27C2BE39-C406-4576-B816-C72709DC373E}">
      <dgm:prSet/>
      <dgm:spPr/>
      <dgm:t>
        <a:bodyPr/>
        <a:lstStyle/>
        <a:p>
          <a:endParaRPr lang="es-ES"/>
        </a:p>
      </dgm:t>
    </dgm:pt>
    <dgm:pt modelId="{F420AEF0-E341-428F-B9E2-5D420F61EE22}" type="sibTrans" cxnId="{27C2BE39-C406-4576-B816-C72709DC373E}">
      <dgm:prSet/>
      <dgm:spPr/>
      <dgm:t>
        <a:bodyPr/>
        <a:lstStyle/>
        <a:p>
          <a:endParaRPr lang="es-ES"/>
        </a:p>
      </dgm:t>
    </dgm:pt>
    <dgm:pt modelId="{9A2341FE-E269-45C0-9980-78EA7D60083E}" type="pres">
      <dgm:prSet presAssocID="{4447BC9C-9E72-4F27-942D-A8A1805A16B3}" presName="Name0" presStyleCnt="0">
        <dgm:presLayoutVars>
          <dgm:chMax val="7"/>
          <dgm:chPref val="7"/>
          <dgm:dir/>
        </dgm:presLayoutVars>
      </dgm:prSet>
      <dgm:spPr/>
    </dgm:pt>
    <dgm:pt modelId="{2562F24C-7462-4848-A666-54D9BCA114DF}" type="pres">
      <dgm:prSet presAssocID="{4447BC9C-9E72-4F27-942D-A8A1805A16B3}" presName="Name1" presStyleCnt="0"/>
      <dgm:spPr/>
    </dgm:pt>
    <dgm:pt modelId="{7DE082FA-52D9-4541-830E-9D4ECC15C259}" type="pres">
      <dgm:prSet presAssocID="{4447BC9C-9E72-4F27-942D-A8A1805A16B3}" presName="cycle" presStyleCnt="0"/>
      <dgm:spPr/>
    </dgm:pt>
    <dgm:pt modelId="{6794562C-9030-4E5E-B499-083B45F48F9D}" type="pres">
      <dgm:prSet presAssocID="{4447BC9C-9E72-4F27-942D-A8A1805A16B3}" presName="srcNode" presStyleLbl="node1" presStyleIdx="0" presStyleCnt="4"/>
      <dgm:spPr/>
    </dgm:pt>
    <dgm:pt modelId="{CDDC0E06-BE70-45F9-9471-DF401EE7ACC3}" type="pres">
      <dgm:prSet presAssocID="{4447BC9C-9E72-4F27-942D-A8A1805A16B3}" presName="conn" presStyleLbl="parChTrans1D2" presStyleIdx="0" presStyleCnt="1"/>
      <dgm:spPr/>
    </dgm:pt>
    <dgm:pt modelId="{D7907EE0-0056-4C41-8D65-58DDE7AA15CB}" type="pres">
      <dgm:prSet presAssocID="{4447BC9C-9E72-4F27-942D-A8A1805A16B3}" presName="extraNode" presStyleLbl="node1" presStyleIdx="0" presStyleCnt="4"/>
      <dgm:spPr/>
    </dgm:pt>
    <dgm:pt modelId="{A83F25B7-9D98-430A-91D6-D81A60CBCADE}" type="pres">
      <dgm:prSet presAssocID="{4447BC9C-9E72-4F27-942D-A8A1805A16B3}" presName="dstNode" presStyleLbl="node1" presStyleIdx="0" presStyleCnt="4"/>
      <dgm:spPr/>
    </dgm:pt>
    <dgm:pt modelId="{0316350A-C8EC-4083-A6E4-96C1F1FBD1A5}" type="pres">
      <dgm:prSet presAssocID="{1B53A719-85B6-4439-8126-D454842A5941}" presName="text_1" presStyleLbl="node1" presStyleIdx="0" presStyleCnt="4">
        <dgm:presLayoutVars>
          <dgm:bulletEnabled val="1"/>
        </dgm:presLayoutVars>
      </dgm:prSet>
      <dgm:spPr/>
    </dgm:pt>
    <dgm:pt modelId="{41862AB7-EA30-4BA3-8A8E-8F7662721EFA}" type="pres">
      <dgm:prSet presAssocID="{1B53A719-85B6-4439-8126-D454842A5941}" presName="accent_1" presStyleCnt="0"/>
      <dgm:spPr/>
    </dgm:pt>
    <dgm:pt modelId="{BDBAEC90-8B99-40C8-BC0D-8E38A537C4D0}" type="pres">
      <dgm:prSet presAssocID="{1B53A719-85B6-4439-8126-D454842A5941}" presName="accentRepeatNode" presStyleLbl="solidFgAcc1" presStyleIdx="0" presStyleCnt="4"/>
      <dgm:spPr/>
    </dgm:pt>
    <dgm:pt modelId="{5972A7C6-3B61-4869-AD9F-0A2E67A12DF4}" type="pres">
      <dgm:prSet presAssocID="{AEE7C44F-EB41-4F75-9497-961537A5C3B7}" presName="text_2" presStyleLbl="node1" presStyleIdx="1" presStyleCnt="4">
        <dgm:presLayoutVars>
          <dgm:bulletEnabled val="1"/>
        </dgm:presLayoutVars>
      </dgm:prSet>
      <dgm:spPr/>
    </dgm:pt>
    <dgm:pt modelId="{F06D50AA-E302-4D2B-8FEB-41B1E38153EB}" type="pres">
      <dgm:prSet presAssocID="{AEE7C44F-EB41-4F75-9497-961537A5C3B7}" presName="accent_2" presStyleCnt="0"/>
      <dgm:spPr/>
    </dgm:pt>
    <dgm:pt modelId="{7165B850-81A8-43E6-BEC1-AAD4200F0F35}" type="pres">
      <dgm:prSet presAssocID="{AEE7C44F-EB41-4F75-9497-961537A5C3B7}" presName="accentRepeatNode" presStyleLbl="solidFgAcc1" presStyleIdx="1" presStyleCnt="4"/>
      <dgm:spPr/>
    </dgm:pt>
    <dgm:pt modelId="{AEF2DC39-DC87-4641-B9D4-9CF62D2C5942}" type="pres">
      <dgm:prSet presAssocID="{A0B9BBBD-582D-4CA4-84D8-BB9BF418C8AC}" presName="text_3" presStyleLbl="node1" presStyleIdx="2" presStyleCnt="4">
        <dgm:presLayoutVars>
          <dgm:bulletEnabled val="1"/>
        </dgm:presLayoutVars>
      </dgm:prSet>
      <dgm:spPr/>
    </dgm:pt>
    <dgm:pt modelId="{DF05D628-620E-42D2-BCB7-0BD3F8349785}" type="pres">
      <dgm:prSet presAssocID="{A0B9BBBD-582D-4CA4-84D8-BB9BF418C8AC}" presName="accent_3" presStyleCnt="0"/>
      <dgm:spPr/>
    </dgm:pt>
    <dgm:pt modelId="{5BAB891D-B63D-4335-B7FD-9B9923A49780}" type="pres">
      <dgm:prSet presAssocID="{A0B9BBBD-582D-4CA4-84D8-BB9BF418C8AC}" presName="accentRepeatNode" presStyleLbl="solidFgAcc1" presStyleIdx="2" presStyleCnt="4"/>
      <dgm:spPr/>
    </dgm:pt>
    <dgm:pt modelId="{B75A0928-7601-42B6-87A8-6D32A5F699C5}" type="pres">
      <dgm:prSet presAssocID="{F9386A20-3F9F-4684-B3BC-092B676416EF}" presName="text_4" presStyleLbl="node1" presStyleIdx="3" presStyleCnt="4">
        <dgm:presLayoutVars>
          <dgm:bulletEnabled val="1"/>
        </dgm:presLayoutVars>
      </dgm:prSet>
      <dgm:spPr/>
    </dgm:pt>
    <dgm:pt modelId="{D2A0A08B-10B6-4E35-B703-174923D42675}" type="pres">
      <dgm:prSet presAssocID="{F9386A20-3F9F-4684-B3BC-092B676416EF}" presName="accent_4" presStyleCnt="0"/>
      <dgm:spPr/>
    </dgm:pt>
    <dgm:pt modelId="{22CD3E0D-6DAF-4937-88EF-3BB9FAB593A9}" type="pres">
      <dgm:prSet presAssocID="{F9386A20-3F9F-4684-B3BC-092B676416EF}" presName="accentRepeatNode" presStyleLbl="solidFgAcc1" presStyleIdx="3" presStyleCnt="4"/>
      <dgm:spPr/>
    </dgm:pt>
  </dgm:ptLst>
  <dgm:cxnLst>
    <dgm:cxn modelId="{54DA3608-E649-4EBF-A814-624FF64822B7}" type="presOf" srcId="{35549F6F-6094-49FB-A06E-3A28CC8B9FDB}" destId="{CDDC0E06-BE70-45F9-9471-DF401EE7ACC3}" srcOrd="0" destOrd="0" presId="urn:microsoft.com/office/officeart/2008/layout/VerticalCurvedList"/>
    <dgm:cxn modelId="{EF74BD0B-30A5-4AC7-B235-E97146F49DD3}" srcId="{AEE7C44F-EB41-4F75-9497-961537A5C3B7}" destId="{1C84BE17-31E2-44C2-8503-2CB47281E79F}" srcOrd="0" destOrd="0" parTransId="{4F0D5EB5-4981-4E13-8AFE-1E39F966D890}" sibTransId="{ED9EDC20-A26E-4304-ADFE-C32403AA6477}"/>
    <dgm:cxn modelId="{97CF1419-C95E-4979-9675-46A3FD37D7FA}" type="presOf" srcId="{1B53A719-85B6-4439-8126-D454842A5941}" destId="{0316350A-C8EC-4083-A6E4-96C1F1FBD1A5}" srcOrd="0" destOrd="0" presId="urn:microsoft.com/office/officeart/2008/layout/VerticalCurvedList"/>
    <dgm:cxn modelId="{EC8F4C24-50FA-4703-93DE-B995B5F878CA}" srcId="{4447BC9C-9E72-4F27-942D-A8A1805A16B3}" destId="{A0B9BBBD-582D-4CA4-84D8-BB9BF418C8AC}" srcOrd="2" destOrd="0" parTransId="{AF772B64-D56F-40CF-A20F-AB91A75DF282}" sibTransId="{5C4D3DF7-F40D-487D-9929-904A9FE84FB0}"/>
    <dgm:cxn modelId="{CD26202B-689C-453B-ABD8-42F396251A5F}" srcId="{4447BC9C-9E72-4F27-942D-A8A1805A16B3}" destId="{AEE7C44F-EB41-4F75-9497-961537A5C3B7}" srcOrd="1" destOrd="0" parTransId="{CF35017C-51D2-43D0-833E-9AFF5C8D745D}" sibTransId="{774F4019-EF66-4CAC-874B-AC24FA092527}"/>
    <dgm:cxn modelId="{27C2BE39-C406-4576-B816-C72709DC373E}" srcId="{AEE7C44F-EB41-4F75-9497-961537A5C3B7}" destId="{BDBA73B4-9605-416A-89CF-403009369100}" srcOrd="2" destOrd="0" parTransId="{A1F4F9D6-9423-4F6A-9C7E-2DB9ADC2F2B3}" sibTransId="{F420AEF0-E341-428F-B9E2-5D420F61EE22}"/>
    <dgm:cxn modelId="{DDAAC93B-F281-4E29-818C-F1F036C33BBA}" srcId="{4447BC9C-9E72-4F27-942D-A8A1805A16B3}" destId="{1B53A719-85B6-4439-8126-D454842A5941}" srcOrd="0" destOrd="0" parTransId="{301CEECE-78B8-4A94-A962-FF9F8FA8BDBF}" sibTransId="{35549F6F-6094-49FB-A06E-3A28CC8B9FDB}"/>
    <dgm:cxn modelId="{DB0AA07B-F6CA-4B3F-A6C0-9061263C08CF}" type="presOf" srcId="{7C8C62B6-D35F-439C-9756-66A836E20508}" destId="{5972A7C6-3B61-4869-AD9F-0A2E67A12DF4}" srcOrd="0" destOrd="2" presId="urn:microsoft.com/office/officeart/2008/layout/VerticalCurvedList"/>
    <dgm:cxn modelId="{0621E581-06E1-4FCD-8C4B-B78A790BF2D1}" type="presOf" srcId="{AEE7C44F-EB41-4F75-9497-961537A5C3B7}" destId="{5972A7C6-3B61-4869-AD9F-0A2E67A12DF4}" srcOrd="0" destOrd="0" presId="urn:microsoft.com/office/officeart/2008/layout/VerticalCurvedList"/>
    <dgm:cxn modelId="{B65B158D-F8B7-41DC-86E6-D15C1DC7B22F}" srcId="{AEE7C44F-EB41-4F75-9497-961537A5C3B7}" destId="{7C8C62B6-D35F-439C-9756-66A836E20508}" srcOrd="1" destOrd="0" parTransId="{E48E7917-8C65-435D-A9BB-4BA3C1C6EE2E}" sibTransId="{3A19324E-891F-4D6B-92C1-25234E53BB36}"/>
    <dgm:cxn modelId="{B8CCBAA0-7D52-4829-BC1F-A859D2256190}" type="presOf" srcId="{1C84BE17-31E2-44C2-8503-2CB47281E79F}" destId="{5972A7C6-3B61-4869-AD9F-0A2E67A12DF4}" srcOrd="0" destOrd="1" presId="urn:microsoft.com/office/officeart/2008/layout/VerticalCurvedList"/>
    <dgm:cxn modelId="{01C065A3-2DF4-4FDF-9C5C-D001D79FA5C3}" type="presOf" srcId="{4447BC9C-9E72-4F27-942D-A8A1805A16B3}" destId="{9A2341FE-E269-45C0-9980-78EA7D60083E}" srcOrd="0" destOrd="0" presId="urn:microsoft.com/office/officeart/2008/layout/VerticalCurvedList"/>
    <dgm:cxn modelId="{928400C8-B1AC-438D-9DCF-87917097F52D}" type="presOf" srcId="{BDBA73B4-9605-416A-89CF-403009369100}" destId="{5972A7C6-3B61-4869-AD9F-0A2E67A12DF4}" srcOrd="0" destOrd="3" presId="urn:microsoft.com/office/officeart/2008/layout/VerticalCurvedList"/>
    <dgm:cxn modelId="{CC079ED6-983E-4EB2-8D54-AE28D44A6DB5}" srcId="{4447BC9C-9E72-4F27-942D-A8A1805A16B3}" destId="{F9386A20-3F9F-4684-B3BC-092B676416EF}" srcOrd="3" destOrd="0" parTransId="{3D26E581-E497-4753-A2C8-8FBBFD778AAA}" sibTransId="{24BD848B-5180-45C4-B5A5-6D2A91E5D903}"/>
    <dgm:cxn modelId="{6B78B4DB-E5A1-4298-8267-49588BF4522A}" type="presOf" srcId="{F9386A20-3F9F-4684-B3BC-092B676416EF}" destId="{B75A0928-7601-42B6-87A8-6D32A5F699C5}" srcOrd="0" destOrd="0" presId="urn:microsoft.com/office/officeart/2008/layout/VerticalCurvedList"/>
    <dgm:cxn modelId="{9B1CCCEC-AD7B-4497-969C-01C1B1B90960}" type="presOf" srcId="{A0B9BBBD-582D-4CA4-84D8-BB9BF418C8AC}" destId="{AEF2DC39-DC87-4641-B9D4-9CF62D2C5942}" srcOrd="0" destOrd="0" presId="urn:microsoft.com/office/officeart/2008/layout/VerticalCurvedList"/>
    <dgm:cxn modelId="{2FAF4520-D680-45F2-806A-33D277B78D1A}" type="presParOf" srcId="{9A2341FE-E269-45C0-9980-78EA7D60083E}" destId="{2562F24C-7462-4848-A666-54D9BCA114DF}" srcOrd="0" destOrd="0" presId="urn:microsoft.com/office/officeart/2008/layout/VerticalCurvedList"/>
    <dgm:cxn modelId="{45757C01-9EA8-49E2-ADE0-EFEF8E6CA5D0}" type="presParOf" srcId="{2562F24C-7462-4848-A666-54D9BCA114DF}" destId="{7DE082FA-52D9-4541-830E-9D4ECC15C259}" srcOrd="0" destOrd="0" presId="urn:microsoft.com/office/officeart/2008/layout/VerticalCurvedList"/>
    <dgm:cxn modelId="{3907CB2C-07EC-4438-9616-AD51C92FF206}" type="presParOf" srcId="{7DE082FA-52D9-4541-830E-9D4ECC15C259}" destId="{6794562C-9030-4E5E-B499-083B45F48F9D}" srcOrd="0" destOrd="0" presId="urn:microsoft.com/office/officeart/2008/layout/VerticalCurvedList"/>
    <dgm:cxn modelId="{3682DA5B-B179-46A6-B0C4-7F2915BA284F}" type="presParOf" srcId="{7DE082FA-52D9-4541-830E-9D4ECC15C259}" destId="{CDDC0E06-BE70-45F9-9471-DF401EE7ACC3}" srcOrd="1" destOrd="0" presId="urn:microsoft.com/office/officeart/2008/layout/VerticalCurvedList"/>
    <dgm:cxn modelId="{F5DDC6D8-8D49-457C-9B21-235DEA600B76}" type="presParOf" srcId="{7DE082FA-52D9-4541-830E-9D4ECC15C259}" destId="{D7907EE0-0056-4C41-8D65-58DDE7AA15CB}" srcOrd="2" destOrd="0" presId="urn:microsoft.com/office/officeart/2008/layout/VerticalCurvedList"/>
    <dgm:cxn modelId="{FBC16D8B-1056-4103-B380-69730855E78E}" type="presParOf" srcId="{7DE082FA-52D9-4541-830E-9D4ECC15C259}" destId="{A83F25B7-9D98-430A-91D6-D81A60CBCADE}" srcOrd="3" destOrd="0" presId="urn:microsoft.com/office/officeart/2008/layout/VerticalCurvedList"/>
    <dgm:cxn modelId="{672E7CFD-D61A-4190-BE59-B66EF637AC19}" type="presParOf" srcId="{2562F24C-7462-4848-A666-54D9BCA114DF}" destId="{0316350A-C8EC-4083-A6E4-96C1F1FBD1A5}" srcOrd="1" destOrd="0" presId="urn:microsoft.com/office/officeart/2008/layout/VerticalCurvedList"/>
    <dgm:cxn modelId="{151057A1-1813-496F-BD3C-2D7CAEB7D44B}" type="presParOf" srcId="{2562F24C-7462-4848-A666-54D9BCA114DF}" destId="{41862AB7-EA30-4BA3-8A8E-8F7662721EFA}" srcOrd="2" destOrd="0" presId="urn:microsoft.com/office/officeart/2008/layout/VerticalCurvedList"/>
    <dgm:cxn modelId="{2D05C3AF-0FDE-4532-8A76-7013CF49A2B6}" type="presParOf" srcId="{41862AB7-EA30-4BA3-8A8E-8F7662721EFA}" destId="{BDBAEC90-8B99-40C8-BC0D-8E38A537C4D0}" srcOrd="0" destOrd="0" presId="urn:microsoft.com/office/officeart/2008/layout/VerticalCurvedList"/>
    <dgm:cxn modelId="{8BCE2C86-061B-4DFD-B719-DAC287659797}" type="presParOf" srcId="{2562F24C-7462-4848-A666-54D9BCA114DF}" destId="{5972A7C6-3B61-4869-AD9F-0A2E67A12DF4}" srcOrd="3" destOrd="0" presId="urn:microsoft.com/office/officeart/2008/layout/VerticalCurvedList"/>
    <dgm:cxn modelId="{DF61E7F2-7024-4B86-92AB-791F0C5D79C2}" type="presParOf" srcId="{2562F24C-7462-4848-A666-54D9BCA114DF}" destId="{F06D50AA-E302-4D2B-8FEB-41B1E38153EB}" srcOrd="4" destOrd="0" presId="urn:microsoft.com/office/officeart/2008/layout/VerticalCurvedList"/>
    <dgm:cxn modelId="{A336532C-D1FF-4ADB-BB5E-B42E2AAF0BB0}" type="presParOf" srcId="{F06D50AA-E302-4D2B-8FEB-41B1E38153EB}" destId="{7165B850-81A8-43E6-BEC1-AAD4200F0F35}" srcOrd="0" destOrd="0" presId="urn:microsoft.com/office/officeart/2008/layout/VerticalCurvedList"/>
    <dgm:cxn modelId="{7DFD7CF0-3B7D-49ED-ABE0-03869476C07F}" type="presParOf" srcId="{2562F24C-7462-4848-A666-54D9BCA114DF}" destId="{AEF2DC39-DC87-4641-B9D4-9CF62D2C5942}" srcOrd="5" destOrd="0" presId="urn:microsoft.com/office/officeart/2008/layout/VerticalCurvedList"/>
    <dgm:cxn modelId="{118563DD-7311-44E9-A8C1-849E93F194D2}" type="presParOf" srcId="{2562F24C-7462-4848-A666-54D9BCA114DF}" destId="{DF05D628-620E-42D2-BCB7-0BD3F8349785}" srcOrd="6" destOrd="0" presId="urn:microsoft.com/office/officeart/2008/layout/VerticalCurvedList"/>
    <dgm:cxn modelId="{D3E8FE60-3A23-4584-9584-B8BB4D39E1D3}" type="presParOf" srcId="{DF05D628-620E-42D2-BCB7-0BD3F8349785}" destId="{5BAB891D-B63D-4335-B7FD-9B9923A49780}" srcOrd="0" destOrd="0" presId="urn:microsoft.com/office/officeart/2008/layout/VerticalCurvedList"/>
    <dgm:cxn modelId="{1C9EF2DA-E168-4B18-8C6C-8DD6E916B01D}" type="presParOf" srcId="{2562F24C-7462-4848-A666-54D9BCA114DF}" destId="{B75A0928-7601-42B6-87A8-6D32A5F699C5}" srcOrd="7" destOrd="0" presId="urn:microsoft.com/office/officeart/2008/layout/VerticalCurvedList"/>
    <dgm:cxn modelId="{C5F05982-319F-43FB-B8D5-7F70E0E7B4DD}" type="presParOf" srcId="{2562F24C-7462-4848-A666-54D9BCA114DF}" destId="{D2A0A08B-10B6-4E35-B703-174923D42675}" srcOrd="8" destOrd="0" presId="urn:microsoft.com/office/officeart/2008/layout/VerticalCurvedList"/>
    <dgm:cxn modelId="{A9830A1E-94A7-4529-9F94-9F16DE2086ED}" type="presParOf" srcId="{D2A0A08B-10B6-4E35-B703-174923D42675}" destId="{22CD3E0D-6DAF-4937-88EF-3BB9FAB593A9}" srcOrd="0" destOrd="0" presId="urn:microsoft.com/office/officeart/2008/layout/VerticalCurvedList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447BC9C-9E72-4F27-942D-A8A1805A16B3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E"/>
        </a:p>
      </dgm:t>
    </dgm:pt>
    <dgm:pt modelId="{AEE7C44F-EB41-4F75-9497-961537A5C3B7}">
      <dgm:prSet phldrT="[Text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n-US" sz="1800" noProof="0"/>
            <a:t>Description of IFMIF-DONES core</a:t>
          </a:r>
        </a:p>
      </dgm:t>
    </dgm:pt>
    <dgm:pt modelId="{CF35017C-51D2-43D0-833E-9AFF5C8D745D}" type="parTrans" cxnId="{CD26202B-689C-453B-ABD8-42F396251A5F}">
      <dgm:prSet/>
      <dgm:spPr/>
      <dgm:t>
        <a:bodyPr/>
        <a:lstStyle/>
        <a:p>
          <a:endParaRPr lang="en-IE"/>
        </a:p>
      </dgm:t>
    </dgm:pt>
    <dgm:pt modelId="{774F4019-EF66-4CAC-874B-AC24FA092527}" type="sibTrans" cxnId="{CD26202B-689C-453B-ABD8-42F396251A5F}">
      <dgm:prSet/>
      <dgm:spPr/>
      <dgm:t>
        <a:bodyPr/>
        <a:lstStyle/>
        <a:p>
          <a:endParaRPr lang="en-IE"/>
        </a:p>
      </dgm:t>
    </dgm:pt>
    <dgm:pt modelId="{F9386A20-3F9F-4684-B3BC-092B676416EF}">
      <dgm:prSet custT="1"/>
      <dgm:spPr/>
      <dgm:t>
        <a:bodyPr/>
        <a:lstStyle/>
        <a:p>
          <a:r>
            <a:rPr lang="en-US" sz="3200" noProof="0"/>
            <a:t>Summary</a:t>
          </a:r>
        </a:p>
      </dgm:t>
    </dgm:pt>
    <dgm:pt modelId="{24BD848B-5180-45C4-B5A5-6D2A91E5D903}" type="sibTrans" cxnId="{CC079ED6-983E-4EB2-8D54-AE28D44A6DB5}">
      <dgm:prSet/>
      <dgm:spPr/>
      <dgm:t>
        <a:bodyPr/>
        <a:lstStyle/>
        <a:p>
          <a:endParaRPr lang="en-IE"/>
        </a:p>
      </dgm:t>
    </dgm:pt>
    <dgm:pt modelId="{3D26E581-E497-4753-A2C8-8FBBFD778AAA}" type="parTrans" cxnId="{CC079ED6-983E-4EB2-8D54-AE28D44A6DB5}">
      <dgm:prSet/>
      <dgm:spPr/>
      <dgm:t>
        <a:bodyPr/>
        <a:lstStyle/>
        <a:p>
          <a:endParaRPr lang="en-IE"/>
        </a:p>
      </dgm:t>
    </dgm:pt>
    <dgm:pt modelId="{1B53A719-85B6-4439-8126-D454842A5941}">
      <dgm:prSet phldrT="[Text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n-US" sz="2800" noProof="0"/>
            <a:t>Intro to IFMIF-DONES</a:t>
          </a:r>
        </a:p>
      </dgm:t>
    </dgm:pt>
    <dgm:pt modelId="{301CEECE-78B8-4A94-A962-FF9F8FA8BDBF}" type="parTrans" cxnId="{DDAAC93B-F281-4E29-818C-F1F036C33BBA}">
      <dgm:prSet/>
      <dgm:spPr/>
      <dgm:t>
        <a:bodyPr/>
        <a:lstStyle/>
        <a:p>
          <a:endParaRPr lang="LID4096"/>
        </a:p>
      </dgm:t>
    </dgm:pt>
    <dgm:pt modelId="{35549F6F-6094-49FB-A06E-3A28CC8B9FDB}" type="sibTrans" cxnId="{DDAAC93B-F281-4E29-818C-F1F036C33BBA}">
      <dgm:prSet/>
      <dgm:spPr/>
      <dgm:t>
        <a:bodyPr/>
        <a:lstStyle/>
        <a:p>
          <a:endParaRPr lang="LID4096"/>
        </a:p>
      </dgm:t>
    </dgm:pt>
    <dgm:pt modelId="{1C84BE17-31E2-44C2-8503-2CB47281E79F}">
      <dgm:prSet phldrT="[Text]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n-US" sz="1100" noProof="0"/>
            <a:t>Accelerator Systems</a:t>
          </a:r>
        </a:p>
      </dgm:t>
    </dgm:pt>
    <dgm:pt modelId="{4F0D5EB5-4981-4E13-8AFE-1E39F966D890}" type="parTrans" cxnId="{EF74BD0B-30A5-4AC7-B235-E97146F49DD3}">
      <dgm:prSet/>
      <dgm:spPr/>
      <dgm:t>
        <a:bodyPr/>
        <a:lstStyle/>
        <a:p>
          <a:endParaRPr lang="en-GB"/>
        </a:p>
      </dgm:t>
    </dgm:pt>
    <dgm:pt modelId="{ED9EDC20-A26E-4304-ADFE-C32403AA6477}" type="sibTrans" cxnId="{EF74BD0B-30A5-4AC7-B235-E97146F49DD3}">
      <dgm:prSet/>
      <dgm:spPr/>
      <dgm:t>
        <a:bodyPr/>
        <a:lstStyle/>
        <a:p>
          <a:endParaRPr lang="en-GB"/>
        </a:p>
      </dgm:t>
    </dgm:pt>
    <dgm:pt modelId="{A0B9BBBD-582D-4CA4-84D8-BB9BF418C8AC}">
      <dgm:prSet phldrT="[Text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n-US" sz="2400" noProof="0"/>
            <a:t>DONES- Experimental Capabilities</a:t>
          </a:r>
        </a:p>
      </dgm:t>
    </dgm:pt>
    <dgm:pt modelId="{AF772B64-D56F-40CF-A20F-AB91A75DF282}" type="parTrans" cxnId="{EC8F4C24-50FA-4703-93DE-B995B5F878CA}">
      <dgm:prSet/>
      <dgm:spPr/>
      <dgm:t>
        <a:bodyPr/>
        <a:lstStyle/>
        <a:p>
          <a:endParaRPr lang="es-ES"/>
        </a:p>
      </dgm:t>
    </dgm:pt>
    <dgm:pt modelId="{5C4D3DF7-F40D-487D-9929-904A9FE84FB0}" type="sibTrans" cxnId="{EC8F4C24-50FA-4703-93DE-B995B5F878CA}">
      <dgm:prSet/>
      <dgm:spPr/>
      <dgm:t>
        <a:bodyPr/>
        <a:lstStyle/>
        <a:p>
          <a:endParaRPr lang="es-ES"/>
        </a:p>
      </dgm:t>
    </dgm:pt>
    <dgm:pt modelId="{7C8C62B6-D35F-439C-9756-66A836E20508}">
      <dgm:prSet phldrT="[Text]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n-US" sz="1100" noProof="0"/>
            <a:t>Lithium Systems</a:t>
          </a:r>
        </a:p>
      </dgm:t>
    </dgm:pt>
    <dgm:pt modelId="{E48E7917-8C65-435D-A9BB-4BA3C1C6EE2E}" type="parTrans" cxnId="{B65B158D-F8B7-41DC-86E6-D15C1DC7B22F}">
      <dgm:prSet/>
      <dgm:spPr/>
      <dgm:t>
        <a:bodyPr/>
        <a:lstStyle/>
        <a:p>
          <a:endParaRPr lang="es-ES"/>
        </a:p>
      </dgm:t>
    </dgm:pt>
    <dgm:pt modelId="{3A19324E-891F-4D6B-92C1-25234E53BB36}" type="sibTrans" cxnId="{B65B158D-F8B7-41DC-86E6-D15C1DC7B22F}">
      <dgm:prSet/>
      <dgm:spPr/>
      <dgm:t>
        <a:bodyPr/>
        <a:lstStyle/>
        <a:p>
          <a:endParaRPr lang="es-ES"/>
        </a:p>
      </dgm:t>
    </dgm:pt>
    <dgm:pt modelId="{BDBA73B4-9605-416A-89CF-403009369100}">
      <dgm:prSet phldrT="[Text]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n-US" sz="1100" noProof="0"/>
            <a:t>Test Systems</a:t>
          </a:r>
        </a:p>
      </dgm:t>
    </dgm:pt>
    <dgm:pt modelId="{A1F4F9D6-9423-4F6A-9C7E-2DB9ADC2F2B3}" type="parTrans" cxnId="{27C2BE39-C406-4576-B816-C72709DC373E}">
      <dgm:prSet/>
      <dgm:spPr/>
      <dgm:t>
        <a:bodyPr/>
        <a:lstStyle/>
        <a:p>
          <a:endParaRPr lang="es-ES"/>
        </a:p>
      </dgm:t>
    </dgm:pt>
    <dgm:pt modelId="{F420AEF0-E341-428F-B9E2-5D420F61EE22}" type="sibTrans" cxnId="{27C2BE39-C406-4576-B816-C72709DC373E}">
      <dgm:prSet/>
      <dgm:spPr/>
      <dgm:t>
        <a:bodyPr/>
        <a:lstStyle/>
        <a:p>
          <a:endParaRPr lang="es-ES"/>
        </a:p>
      </dgm:t>
    </dgm:pt>
    <dgm:pt modelId="{9A2341FE-E269-45C0-9980-78EA7D60083E}" type="pres">
      <dgm:prSet presAssocID="{4447BC9C-9E72-4F27-942D-A8A1805A16B3}" presName="Name0" presStyleCnt="0">
        <dgm:presLayoutVars>
          <dgm:chMax val="7"/>
          <dgm:chPref val="7"/>
          <dgm:dir/>
        </dgm:presLayoutVars>
      </dgm:prSet>
      <dgm:spPr/>
    </dgm:pt>
    <dgm:pt modelId="{2562F24C-7462-4848-A666-54D9BCA114DF}" type="pres">
      <dgm:prSet presAssocID="{4447BC9C-9E72-4F27-942D-A8A1805A16B3}" presName="Name1" presStyleCnt="0"/>
      <dgm:spPr/>
    </dgm:pt>
    <dgm:pt modelId="{7DE082FA-52D9-4541-830E-9D4ECC15C259}" type="pres">
      <dgm:prSet presAssocID="{4447BC9C-9E72-4F27-942D-A8A1805A16B3}" presName="cycle" presStyleCnt="0"/>
      <dgm:spPr/>
    </dgm:pt>
    <dgm:pt modelId="{6794562C-9030-4E5E-B499-083B45F48F9D}" type="pres">
      <dgm:prSet presAssocID="{4447BC9C-9E72-4F27-942D-A8A1805A16B3}" presName="srcNode" presStyleLbl="node1" presStyleIdx="0" presStyleCnt="4"/>
      <dgm:spPr/>
    </dgm:pt>
    <dgm:pt modelId="{CDDC0E06-BE70-45F9-9471-DF401EE7ACC3}" type="pres">
      <dgm:prSet presAssocID="{4447BC9C-9E72-4F27-942D-A8A1805A16B3}" presName="conn" presStyleLbl="parChTrans1D2" presStyleIdx="0" presStyleCnt="1"/>
      <dgm:spPr/>
    </dgm:pt>
    <dgm:pt modelId="{D7907EE0-0056-4C41-8D65-58DDE7AA15CB}" type="pres">
      <dgm:prSet presAssocID="{4447BC9C-9E72-4F27-942D-A8A1805A16B3}" presName="extraNode" presStyleLbl="node1" presStyleIdx="0" presStyleCnt="4"/>
      <dgm:spPr/>
    </dgm:pt>
    <dgm:pt modelId="{A83F25B7-9D98-430A-91D6-D81A60CBCADE}" type="pres">
      <dgm:prSet presAssocID="{4447BC9C-9E72-4F27-942D-A8A1805A16B3}" presName="dstNode" presStyleLbl="node1" presStyleIdx="0" presStyleCnt="4"/>
      <dgm:spPr/>
    </dgm:pt>
    <dgm:pt modelId="{0316350A-C8EC-4083-A6E4-96C1F1FBD1A5}" type="pres">
      <dgm:prSet presAssocID="{1B53A719-85B6-4439-8126-D454842A5941}" presName="text_1" presStyleLbl="node1" presStyleIdx="0" presStyleCnt="4">
        <dgm:presLayoutVars>
          <dgm:bulletEnabled val="1"/>
        </dgm:presLayoutVars>
      </dgm:prSet>
      <dgm:spPr/>
    </dgm:pt>
    <dgm:pt modelId="{41862AB7-EA30-4BA3-8A8E-8F7662721EFA}" type="pres">
      <dgm:prSet presAssocID="{1B53A719-85B6-4439-8126-D454842A5941}" presName="accent_1" presStyleCnt="0"/>
      <dgm:spPr/>
    </dgm:pt>
    <dgm:pt modelId="{BDBAEC90-8B99-40C8-BC0D-8E38A537C4D0}" type="pres">
      <dgm:prSet presAssocID="{1B53A719-85B6-4439-8126-D454842A5941}" presName="accentRepeatNode" presStyleLbl="solidFgAcc1" presStyleIdx="0" presStyleCnt="4"/>
      <dgm:spPr/>
    </dgm:pt>
    <dgm:pt modelId="{5972A7C6-3B61-4869-AD9F-0A2E67A12DF4}" type="pres">
      <dgm:prSet presAssocID="{AEE7C44F-EB41-4F75-9497-961537A5C3B7}" presName="text_2" presStyleLbl="node1" presStyleIdx="1" presStyleCnt="4">
        <dgm:presLayoutVars>
          <dgm:bulletEnabled val="1"/>
        </dgm:presLayoutVars>
      </dgm:prSet>
      <dgm:spPr/>
    </dgm:pt>
    <dgm:pt modelId="{F06D50AA-E302-4D2B-8FEB-41B1E38153EB}" type="pres">
      <dgm:prSet presAssocID="{AEE7C44F-EB41-4F75-9497-961537A5C3B7}" presName="accent_2" presStyleCnt="0"/>
      <dgm:spPr/>
    </dgm:pt>
    <dgm:pt modelId="{7165B850-81A8-43E6-BEC1-AAD4200F0F35}" type="pres">
      <dgm:prSet presAssocID="{AEE7C44F-EB41-4F75-9497-961537A5C3B7}" presName="accentRepeatNode" presStyleLbl="solidFgAcc1" presStyleIdx="1" presStyleCnt="4"/>
      <dgm:spPr/>
    </dgm:pt>
    <dgm:pt modelId="{AEF2DC39-DC87-4641-B9D4-9CF62D2C5942}" type="pres">
      <dgm:prSet presAssocID="{A0B9BBBD-582D-4CA4-84D8-BB9BF418C8AC}" presName="text_3" presStyleLbl="node1" presStyleIdx="2" presStyleCnt="4">
        <dgm:presLayoutVars>
          <dgm:bulletEnabled val="1"/>
        </dgm:presLayoutVars>
      </dgm:prSet>
      <dgm:spPr/>
    </dgm:pt>
    <dgm:pt modelId="{DF05D628-620E-42D2-BCB7-0BD3F8349785}" type="pres">
      <dgm:prSet presAssocID="{A0B9BBBD-582D-4CA4-84D8-BB9BF418C8AC}" presName="accent_3" presStyleCnt="0"/>
      <dgm:spPr/>
    </dgm:pt>
    <dgm:pt modelId="{5BAB891D-B63D-4335-B7FD-9B9923A49780}" type="pres">
      <dgm:prSet presAssocID="{A0B9BBBD-582D-4CA4-84D8-BB9BF418C8AC}" presName="accentRepeatNode" presStyleLbl="solidFgAcc1" presStyleIdx="2" presStyleCnt="4"/>
      <dgm:spPr/>
    </dgm:pt>
    <dgm:pt modelId="{B75A0928-7601-42B6-87A8-6D32A5F699C5}" type="pres">
      <dgm:prSet presAssocID="{F9386A20-3F9F-4684-B3BC-092B676416EF}" presName="text_4" presStyleLbl="node1" presStyleIdx="3" presStyleCnt="4">
        <dgm:presLayoutVars>
          <dgm:bulletEnabled val="1"/>
        </dgm:presLayoutVars>
      </dgm:prSet>
      <dgm:spPr/>
    </dgm:pt>
    <dgm:pt modelId="{D2A0A08B-10B6-4E35-B703-174923D42675}" type="pres">
      <dgm:prSet presAssocID="{F9386A20-3F9F-4684-B3BC-092B676416EF}" presName="accent_4" presStyleCnt="0"/>
      <dgm:spPr/>
    </dgm:pt>
    <dgm:pt modelId="{22CD3E0D-6DAF-4937-88EF-3BB9FAB593A9}" type="pres">
      <dgm:prSet presAssocID="{F9386A20-3F9F-4684-B3BC-092B676416EF}" presName="accentRepeatNode" presStyleLbl="solidFgAcc1" presStyleIdx="3" presStyleCnt="4"/>
      <dgm:spPr/>
    </dgm:pt>
  </dgm:ptLst>
  <dgm:cxnLst>
    <dgm:cxn modelId="{54DA3608-E649-4EBF-A814-624FF64822B7}" type="presOf" srcId="{35549F6F-6094-49FB-A06E-3A28CC8B9FDB}" destId="{CDDC0E06-BE70-45F9-9471-DF401EE7ACC3}" srcOrd="0" destOrd="0" presId="urn:microsoft.com/office/officeart/2008/layout/VerticalCurvedList"/>
    <dgm:cxn modelId="{EF74BD0B-30A5-4AC7-B235-E97146F49DD3}" srcId="{AEE7C44F-EB41-4F75-9497-961537A5C3B7}" destId="{1C84BE17-31E2-44C2-8503-2CB47281E79F}" srcOrd="0" destOrd="0" parTransId="{4F0D5EB5-4981-4E13-8AFE-1E39F966D890}" sibTransId="{ED9EDC20-A26E-4304-ADFE-C32403AA6477}"/>
    <dgm:cxn modelId="{97CF1419-C95E-4979-9675-46A3FD37D7FA}" type="presOf" srcId="{1B53A719-85B6-4439-8126-D454842A5941}" destId="{0316350A-C8EC-4083-A6E4-96C1F1FBD1A5}" srcOrd="0" destOrd="0" presId="urn:microsoft.com/office/officeart/2008/layout/VerticalCurvedList"/>
    <dgm:cxn modelId="{EC8F4C24-50FA-4703-93DE-B995B5F878CA}" srcId="{4447BC9C-9E72-4F27-942D-A8A1805A16B3}" destId="{A0B9BBBD-582D-4CA4-84D8-BB9BF418C8AC}" srcOrd="2" destOrd="0" parTransId="{AF772B64-D56F-40CF-A20F-AB91A75DF282}" sibTransId="{5C4D3DF7-F40D-487D-9929-904A9FE84FB0}"/>
    <dgm:cxn modelId="{CD26202B-689C-453B-ABD8-42F396251A5F}" srcId="{4447BC9C-9E72-4F27-942D-A8A1805A16B3}" destId="{AEE7C44F-EB41-4F75-9497-961537A5C3B7}" srcOrd="1" destOrd="0" parTransId="{CF35017C-51D2-43D0-833E-9AFF5C8D745D}" sibTransId="{774F4019-EF66-4CAC-874B-AC24FA092527}"/>
    <dgm:cxn modelId="{27C2BE39-C406-4576-B816-C72709DC373E}" srcId="{AEE7C44F-EB41-4F75-9497-961537A5C3B7}" destId="{BDBA73B4-9605-416A-89CF-403009369100}" srcOrd="2" destOrd="0" parTransId="{A1F4F9D6-9423-4F6A-9C7E-2DB9ADC2F2B3}" sibTransId="{F420AEF0-E341-428F-B9E2-5D420F61EE22}"/>
    <dgm:cxn modelId="{DDAAC93B-F281-4E29-818C-F1F036C33BBA}" srcId="{4447BC9C-9E72-4F27-942D-A8A1805A16B3}" destId="{1B53A719-85B6-4439-8126-D454842A5941}" srcOrd="0" destOrd="0" parTransId="{301CEECE-78B8-4A94-A962-FF9F8FA8BDBF}" sibTransId="{35549F6F-6094-49FB-A06E-3A28CC8B9FDB}"/>
    <dgm:cxn modelId="{DB0AA07B-F6CA-4B3F-A6C0-9061263C08CF}" type="presOf" srcId="{7C8C62B6-D35F-439C-9756-66A836E20508}" destId="{5972A7C6-3B61-4869-AD9F-0A2E67A12DF4}" srcOrd="0" destOrd="2" presId="urn:microsoft.com/office/officeart/2008/layout/VerticalCurvedList"/>
    <dgm:cxn modelId="{0621E581-06E1-4FCD-8C4B-B78A790BF2D1}" type="presOf" srcId="{AEE7C44F-EB41-4F75-9497-961537A5C3B7}" destId="{5972A7C6-3B61-4869-AD9F-0A2E67A12DF4}" srcOrd="0" destOrd="0" presId="urn:microsoft.com/office/officeart/2008/layout/VerticalCurvedList"/>
    <dgm:cxn modelId="{B65B158D-F8B7-41DC-86E6-D15C1DC7B22F}" srcId="{AEE7C44F-EB41-4F75-9497-961537A5C3B7}" destId="{7C8C62B6-D35F-439C-9756-66A836E20508}" srcOrd="1" destOrd="0" parTransId="{E48E7917-8C65-435D-A9BB-4BA3C1C6EE2E}" sibTransId="{3A19324E-891F-4D6B-92C1-25234E53BB36}"/>
    <dgm:cxn modelId="{B8CCBAA0-7D52-4829-BC1F-A859D2256190}" type="presOf" srcId="{1C84BE17-31E2-44C2-8503-2CB47281E79F}" destId="{5972A7C6-3B61-4869-AD9F-0A2E67A12DF4}" srcOrd="0" destOrd="1" presId="urn:microsoft.com/office/officeart/2008/layout/VerticalCurvedList"/>
    <dgm:cxn modelId="{01C065A3-2DF4-4FDF-9C5C-D001D79FA5C3}" type="presOf" srcId="{4447BC9C-9E72-4F27-942D-A8A1805A16B3}" destId="{9A2341FE-E269-45C0-9980-78EA7D60083E}" srcOrd="0" destOrd="0" presId="urn:microsoft.com/office/officeart/2008/layout/VerticalCurvedList"/>
    <dgm:cxn modelId="{928400C8-B1AC-438D-9DCF-87917097F52D}" type="presOf" srcId="{BDBA73B4-9605-416A-89CF-403009369100}" destId="{5972A7C6-3B61-4869-AD9F-0A2E67A12DF4}" srcOrd="0" destOrd="3" presId="urn:microsoft.com/office/officeart/2008/layout/VerticalCurvedList"/>
    <dgm:cxn modelId="{CC079ED6-983E-4EB2-8D54-AE28D44A6DB5}" srcId="{4447BC9C-9E72-4F27-942D-A8A1805A16B3}" destId="{F9386A20-3F9F-4684-B3BC-092B676416EF}" srcOrd="3" destOrd="0" parTransId="{3D26E581-E497-4753-A2C8-8FBBFD778AAA}" sibTransId="{24BD848B-5180-45C4-B5A5-6D2A91E5D903}"/>
    <dgm:cxn modelId="{6B78B4DB-E5A1-4298-8267-49588BF4522A}" type="presOf" srcId="{F9386A20-3F9F-4684-B3BC-092B676416EF}" destId="{B75A0928-7601-42B6-87A8-6D32A5F699C5}" srcOrd="0" destOrd="0" presId="urn:microsoft.com/office/officeart/2008/layout/VerticalCurvedList"/>
    <dgm:cxn modelId="{9B1CCCEC-AD7B-4497-969C-01C1B1B90960}" type="presOf" srcId="{A0B9BBBD-582D-4CA4-84D8-BB9BF418C8AC}" destId="{AEF2DC39-DC87-4641-B9D4-9CF62D2C5942}" srcOrd="0" destOrd="0" presId="urn:microsoft.com/office/officeart/2008/layout/VerticalCurvedList"/>
    <dgm:cxn modelId="{2FAF4520-D680-45F2-806A-33D277B78D1A}" type="presParOf" srcId="{9A2341FE-E269-45C0-9980-78EA7D60083E}" destId="{2562F24C-7462-4848-A666-54D9BCA114DF}" srcOrd="0" destOrd="0" presId="urn:microsoft.com/office/officeart/2008/layout/VerticalCurvedList"/>
    <dgm:cxn modelId="{45757C01-9EA8-49E2-ADE0-EFEF8E6CA5D0}" type="presParOf" srcId="{2562F24C-7462-4848-A666-54D9BCA114DF}" destId="{7DE082FA-52D9-4541-830E-9D4ECC15C259}" srcOrd="0" destOrd="0" presId="urn:microsoft.com/office/officeart/2008/layout/VerticalCurvedList"/>
    <dgm:cxn modelId="{3907CB2C-07EC-4438-9616-AD51C92FF206}" type="presParOf" srcId="{7DE082FA-52D9-4541-830E-9D4ECC15C259}" destId="{6794562C-9030-4E5E-B499-083B45F48F9D}" srcOrd="0" destOrd="0" presId="urn:microsoft.com/office/officeart/2008/layout/VerticalCurvedList"/>
    <dgm:cxn modelId="{3682DA5B-B179-46A6-B0C4-7F2915BA284F}" type="presParOf" srcId="{7DE082FA-52D9-4541-830E-9D4ECC15C259}" destId="{CDDC0E06-BE70-45F9-9471-DF401EE7ACC3}" srcOrd="1" destOrd="0" presId="urn:microsoft.com/office/officeart/2008/layout/VerticalCurvedList"/>
    <dgm:cxn modelId="{F5DDC6D8-8D49-457C-9B21-235DEA600B76}" type="presParOf" srcId="{7DE082FA-52D9-4541-830E-9D4ECC15C259}" destId="{D7907EE0-0056-4C41-8D65-58DDE7AA15CB}" srcOrd="2" destOrd="0" presId="urn:microsoft.com/office/officeart/2008/layout/VerticalCurvedList"/>
    <dgm:cxn modelId="{FBC16D8B-1056-4103-B380-69730855E78E}" type="presParOf" srcId="{7DE082FA-52D9-4541-830E-9D4ECC15C259}" destId="{A83F25B7-9D98-430A-91D6-D81A60CBCADE}" srcOrd="3" destOrd="0" presId="urn:microsoft.com/office/officeart/2008/layout/VerticalCurvedList"/>
    <dgm:cxn modelId="{672E7CFD-D61A-4190-BE59-B66EF637AC19}" type="presParOf" srcId="{2562F24C-7462-4848-A666-54D9BCA114DF}" destId="{0316350A-C8EC-4083-A6E4-96C1F1FBD1A5}" srcOrd="1" destOrd="0" presId="urn:microsoft.com/office/officeart/2008/layout/VerticalCurvedList"/>
    <dgm:cxn modelId="{151057A1-1813-496F-BD3C-2D7CAEB7D44B}" type="presParOf" srcId="{2562F24C-7462-4848-A666-54D9BCA114DF}" destId="{41862AB7-EA30-4BA3-8A8E-8F7662721EFA}" srcOrd="2" destOrd="0" presId="urn:microsoft.com/office/officeart/2008/layout/VerticalCurvedList"/>
    <dgm:cxn modelId="{2D05C3AF-0FDE-4532-8A76-7013CF49A2B6}" type="presParOf" srcId="{41862AB7-EA30-4BA3-8A8E-8F7662721EFA}" destId="{BDBAEC90-8B99-40C8-BC0D-8E38A537C4D0}" srcOrd="0" destOrd="0" presId="urn:microsoft.com/office/officeart/2008/layout/VerticalCurvedList"/>
    <dgm:cxn modelId="{8BCE2C86-061B-4DFD-B719-DAC287659797}" type="presParOf" srcId="{2562F24C-7462-4848-A666-54D9BCA114DF}" destId="{5972A7C6-3B61-4869-AD9F-0A2E67A12DF4}" srcOrd="3" destOrd="0" presId="urn:microsoft.com/office/officeart/2008/layout/VerticalCurvedList"/>
    <dgm:cxn modelId="{DF61E7F2-7024-4B86-92AB-791F0C5D79C2}" type="presParOf" srcId="{2562F24C-7462-4848-A666-54D9BCA114DF}" destId="{F06D50AA-E302-4D2B-8FEB-41B1E38153EB}" srcOrd="4" destOrd="0" presId="urn:microsoft.com/office/officeart/2008/layout/VerticalCurvedList"/>
    <dgm:cxn modelId="{A336532C-D1FF-4ADB-BB5E-B42E2AAF0BB0}" type="presParOf" srcId="{F06D50AA-E302-4D2B-8FEB-41B1E38153EB}" destId="{7165B850-81A8-43E6-BEC1-AAD4200F0F35}" srcOrd="0" destOrd="0" presId="urn:microsoft.com/office/officeart/2008/layout/VerticalCurvedList"/>
    <dgm:cxn modelId="{7DFD7CF0-3B7D-49ED-ABE0-03869476C07F}" type="presParOf" srcId="{2562F24C-7462-4848-A666-54D9BCA114DF}" destId="{AEF2DC39-DC87-4641-B9D4-9CF62D2C5942}" srcOrd="5" destOrd="0" presId="urn:microsoft.com/office/officeart/2008/layout/VerticalCurvedList"/>
    <dgm:cxn modelId="{118563DD-7311-44E9-A8C1-849E93F194D2}" type="presParOf" srcId="{2562F24C-7462-4848-A666-54D9BCA114DF}" destId="{DF05D628-620E-42D2-BCB7-0BD3F8349785}" srcOrd="6" destOrd="0" presId="urn:microsoft.com/office/officeart/2008/layout/VerticalCurvedList"/>
    <dgm:cxn modelId="{D3E8FE60-3A23-4584-9584-B8BB4D39E1D3}" type="presParOf" srcId="{DF05D628-620E-42D2-BCB7-0BD3F8349785}" destId="{5BAB891D-B63D-4335-B7FD-9B9923A49780}" srcOrd="0" destOrd="0" presId="urn:microsoft.com/office/officeart/2008/layout/VerticalCurvedList"/>
    <dgm:cxn modelId="{1C9EF2DA-E168-4B18-8C6C-8DD6E916B01D}" type="presParOf" srcId="{2562F24C-7462-4848-A666-54D9BCA114DF}" destId="{B75A0928-7601-42B6-87A8-6D32A5F699C5}" srcOrd="7" destOrd="0" presId="urn:microsoft.com/office/officeart/2008/layout/VerticalCurvedList"/>
    <dgm:cxn modelId="{C5F05982-319F-43FB-B8D5-7F70E0E7B4DD}" type="presParOf" srcId="{2562F24C-7462-4848-A666-54D9BCA114DF}" destId="{D2A0A08B-10B6-4E35-B703-174923D42675}" srcOrd="8" destOrd="0" presId="urn:microsoft.com/office/officeart/2008/layout/VerticalCurvedList"/>
    <dgm:cxn modelId="{A9830A1E-94A7-4529-9F94-9F16DE2086ED}" type="presParOf" srcId="{D2A0A08B-10B6-4E35-B703-174923D42675}" destId="{22CD3E0D-6DAF-4937-88EF-3BB9FAB593A9}" srcOrd="0" destOrd="0" presId="urn:microsoft.com/office/officeart/2008/layout/VerticalCurvedList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DC0E06-BE70-45F9-9471-DF401EE7ACC3}">
      <dsp:nvSpPr>
        <dsp:cNvPr id="0" name=""/>
        <dsp:cNvSpPr/>
      </dsp:nvSpPr>
      <dsp:spPr>
        <a:xfrm>
          <a:off x="-6676820" y="-1021000"/>
          <a:ext cx="7946657" cy="7946657"/>
        </a:xfrm>
        <a:prstGeom prst="blockArc">
          <a:avLst>
            <a:gd name="adj1" fmla="val 18900000"/>
            <a:gd name="adj2" fmla="val 2700000"/>
            <a:gd name="adj3" fmla="val 272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316350A-C8EC-4083-A6E4-96C1F1FBD1A5}">
      <dsp:nvSpPr>
        <dsp:cNvPr id="0" name=""/>
        <dsp:cNvSpPr/>
      </dsp:nvSpPr>
      <dsp:spPr>
        <a:xfrm>
          <a:off x="664452" y="453949"/>
          <a:ext cx="8894191" cy="90837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1020" tIns="71120" rIns="71120" bIns="711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noProof="0"/>
            <a:t>Intro to IFMIF-DONES</a:t>
          </a:r>
        </a:p>
      </dsp:txBody>
      <dsp:txXfrm>
        <a:off x="664452" y="453949"/>
        <a:ext cx="8894191" cy="908372"/>
      </dsp:txXfrm>
    </dsp:sp>
    <dsp:sp modelId="{BDBAEC90-8B99-40C8-BC0D-8E38A537C4D0}">
      <dsp:nvSpPr>
        <dsp:cNvPr id="0" name=""/>
        <dsp:cNvSpPr/>
      </dsp:nvSpPr>
      <dsp:spPr>
        <a:xfrm>
          <a:off x="96719" y="340403"/>
          <a:ext cx="1135465" cy="113546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972A7C6-3B61-4869-AD9F-0A2E67A12DF4}">
      <dsp:nvSpPr>
        <dsp:cNvPr id="0" name=""/>
        <dsp:cNvSpPr/>
      </dsp:nvSpPr>
      <dsp:spPr>
        <a:xfrm>
          <a:off x="1185243" y="1816744"/>
          <a:ext cx="8373400" cy="90837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1020" tIns="45720" rIns="45720" bIns="4572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noProof="0"/>
            <a:t>Description of IFMIF-DONES core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noProof="0"/>
            <a:t>Accelerator Systems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noProof="0"/>
            <a:t>Lithium Systems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noProof="0"/>
            <a:t>Test Systems</a:t>
          </a:r>
        </a:p>
      </dsp:txBody>
      <dsp:txXfrm>
        <a:off x="1185243" y="1816744"/>
        <a:ext cx="8373400" cy="908372"/>
      </dsp:txXfrm>
    </dsp:sp>
    <dsp:sp modelId="{7165B850-81A8-43E6-BEC1-AAD4200F0F35}">
      <dsp:nvSpPr>
        <dsp:cNvPr id="0" name=""/>
        <dsp:cNvSpPr/>
      </dsp:nvSpPr>
      <dsp:spPr>
        <a:xfrm>
          <a:off x="617510" y="1703198"/>
          <a:ext cx="1135465" cy="113546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F2DC39-DC87-4641-B9D4-9CF62D2C5942}">
      <dsp:nvSpPr>
        <dsp:cNvPr id="0" name=""/>
        <dsp:cNvSpPr/>
      </dsp:nvSpPr>
      <dsp:spPr>
        <a:xfrm>
          <a:off x="1185243" y="3179539"/>
          <a:ext cx="8373400" cy="90837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1020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noProof="0"/>
            <a:t>DONES- Experimental Capabilities</a:t>
          </a:r>
        </a:p>
      </dsp:txBody>
      <dsp:txXfrm>
        <a:off x="1185243" y="3179539"/>
        <a:ext cx="8373400" cy="908372"/>
      </dsp:txXfrm>
    </dsp:sp>
    <dsp:sp modelId="{5BAB891D-B63D-4335-B7FD-9B9923A49780}">
      <dsp:nvSpPr>
        <dsp:cNvPr id="0" name=""/>
        <dsp:cNvSpPr/>
      </dsp:nvSpPr>
      <dsp:spPr>
        <a:xfrm>
          <a:off x="617510" y="3065992"/>
          <a:ext cx="1135465" cy="113546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5A0928-7601-42B6-87A8-6D32A5F699C5}">
      <dsp:nvSpPr>
        <dsp:cNvPr id="0" name=""/>
        <dsp:cNvSpPr/>
      </dsp:nvSpPr>
      <dsp:spPr>
        <a:xfrm>
          <a:off x="664452" y="4542333"/>
          <a:ext cx="8894191" cy="90837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1020" tIns="81280" rIns="81280" bIns="8128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noProof="0"/>
            <a:t>Summary</a:t>
          </a:r>
        </a:p>
      </dsp:txBody>
      <dsp:txXfrm>
        <a:off x="664452" y="4542333"/>
        <a:ext cx="8894191" cy="908372"/>
      </dsp:txXfrm>
    </dsp:sp>
    <dsp:sp modelId="{22CD3E0D-6DAF-4937-88EF-3BB9FAB593A9}">
      <dsp:nvSpPr>
        <dsp:cNvPr id="0" name=""/>
        <dsp:cNvSpPr/>
      </dsp:nvSpPr>
      <dsp:spPr>
        <a:xfrm>
          <a:off x="96719" y="4428787"/>
          <a:ext cx="1135465" cy="113546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DC0E06-BE70-45F9-9471-DF401EE7ACC3}">
      <dsp:nvSpPr>
        <dsp:cNvPr id="0" name=""/>
        <dsp:cNvSpPr/>
      </dsp:nvSpPr>
      <dsp:spPr>
        <a:xfrm>
          <a:off x="-6676820" y="-1021000"/>
          <a:ext cx="7946657" cy="7946657"/>
        </a:xfrm>
        <a:prstGeom prst="blockArc">
          <a:avLst>
            <a:gd name="adj1" fmla="val 18900000"/>
            <a:gd name="adj2" fmla="val 2700000"/>
            <a:gd name="adj3" fmla="val 272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316350A-C8EC-4083-A6E4-96C1F1FBD1A5}">
      <dsp:nvSpPr>
        <dsp:cNvPr id="0" name=""/>
        <dsp:cNvSpPr/>
      </dsp:nvSpPr>
      <dsp:spPr>
        <a:xfrm>
          <a:off x="664452" y="453949"/>
          <a:ext cx="8894191" cy="908372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1020" tIns="71120" rIns="71120" bIns="711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noProof="0"/>
            <a:t>Intro to IFMIF-DONES</a:t>
          </a:r>
        </a:p>
      </dsp:txBody>
      <dsp:txXfrm>
        <a:off x="664452" y="453949"/>
        <a:ext cx="8894191" cy="908372"/>
      </dsp:txXfrm>
    </dsp:sp>
    <dsp:sp modelId="{BDBAEC90-8B99-40C8-BC0D-8E38A537C4D0}">
      <dsp:nvSpPr>
        <dsp:cNvPr id="0" name=""/>
        <dsp:cNvSpPr/>
      </dsp:nvSpPr>
      <dsp:spPr>
        <a:xfrm>
          <a:off x="96719" y="340403"/>
          <a:ext cx="1135465" cy="113546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972A7C6-3B61-4869-AD9F-0A2E67A12DF4}">
      <dsp:nvSpPr>
        <dsp:cNvPr id="0" name=""/>
        <dsp:cNvSpPr/>
      </dsp:nvSpPr>
      <dsp:spPr>
        <a:xfrm>
          <a:off x="1185243" y="1816744"/>
          <a:ext cx="8373400" cy="90837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1020" tIns="45720" rIns="45720" bIns="4572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noProof="0"/>
            <a:t>Description of IFMIF-DONES core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noProof="0"/>
            <a:t>Accelerator Systems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noProof="0"/>
            <a:t>Lithium Systems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noProof="0"/>
            <a:t>Test Systems</a:t>
          </a:r>
        </a:p>
      </dsp:txBody>
      <dsp:txXfrm>
        <a:off x="1185243" y="1816744"/>
        <a:ext cx="8373400" cy="908372"/>
      </dsp:txXfrm>
    </dsp:sp>
    <dsp:sp modelId="{7165B850-81A8-43E6-BEC1-AAD4200F0F35}">
      <dsp:nvSpPr>
        <dsp:cNvPr id="0" name=""/>
        <dsp:cNvSpPr/>
      </dsp:nvSpPr>
      <dsp:spPr>
        <a:xfrm>
          <a:off x="617510" y="1703198"/>
          <a:ext cx="1135465" cy="113546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F2DC39-DC87-4641-B9D4-9CF62D2C5942}">
      <dsp:nvSpPr>
        <dsp:cNvPr id="0" name=""/>
        <dsp:cNvSpPr/>
      </dsp:nvSpPr>
      <dsp:spPr>
        <a:xfrm>
          <a:off x="1185243" y="3179539"/>
          <a:ext cx="8373400" cy="908372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1020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noProof="0"/>
            <a:t>DONES- Experimental Capabilities</a:t>
          </a:r>
        </a:p>
      </dsp:txBody>
      <dsp:txXfrm>
        <a:off x="1185243" y="3179539"/>
        <a:ext cx="8373400" cy="908372"/>
      </dsp:txXfrm>
    </dsp:sp>
    <dsp:sp modelId="{5BAB891D-B63D-4335-B7FD-9B9923A49780}">
      <dsp:nvSpPr>
        <dsp:cNvPr id="0" name=""/>
        <dsp:cNvSpPr/>
      </dsp:nvSpPr>
      <dsp:spPr>
        <a:xfrm>
          <a:off x="617510" y="3065992"/>
          <a:ext cx="1135465" cy="113546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5A0928-7601-42B6-87A8-6D32A5F699C5}">
      <dsp:nvSpPr>
        <dsp:cNvPr id="0" name=""/>
        <dsp:cNvSpPr/>
      </dsp:nvSpPr>
      <dsp:spPr>
        <a:xfrm>
          <a:off x="664452" y="4542333"/>
          <a:ext cx="8894191" cy="908372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1020" tIns="81280" rIns="81280" bIns="8128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noProof="0"/>
            <a:t>Summary</a:t>
          </a:r>
        </a:p>
      </dsp:txBody>
      <dsp:txXfrm>
        <a:off x="664452" y="4542333"/>
        <a:ext cx="8894191" cy="908372"/>
      </dsp:txXfrm>
    </dsp:sp>
    <dsp:sp modelId="{22CD3E0D-6DAF-4937-88EF-3BB9FAB593A9}">
      <dsp:nvSpPr>
        <dsp:cNvPr id="0" name=""/>
        <dsp:cNvSpPr/>
      </dsp:nvSpPr>
      <dsp:spPr>
        <a:xfrm>
          <a:off x="96719" y="4428787"/>
          <a:ext cx="1135465" cy="113546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DC0E06-BE70-45F9-9471-DF401EE7ACC3}">
      <dsp:nvSpPr>
        <dsp:cNvPr id="0" name=""/>
        <dsp:cNvSpPr/>
      </dsp:nvSpPr>
      <dsp:spPr>
        <a:xfrm>
          <a:off x="-6676820" y="-1021000"/>
          <a:ext cx="7946657" cy="7946657"/>
        </a:xfrm>
        <a:prstGeom prst="blockArc">
          <a:avLst>
            <a:gd name="adj1" fmla="val 18900000"/>
            <a:gd name="adj2" fmla="val 2700000"/>
            <a:gd name="adj3" fmla="val 272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316350A-C8EC-4083-A6E4-96C1F1FBD1A5}">
      <dsp:nvSpPr>
        <dsp:cNvPr id="0" name=""/>
        <dsp:cNvSpPr/>
      </dsp:nvSpPr>
      <dsp:spPr>
        <a:xfrm>
          <a:off x="664452" y="453949"/>
          <a:ext cx="8894191" cy="908372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1020" tIns="71120" rIns="71120" bIns="711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noProof="0"/>
            <a:t>Intro to IFMIF-DONES</a:t>
          </a:r>
        </a:p>
      </dsp:txBody>
      <dsp:txXfrm>
        <a:off x="664452" y="453949"/>
        <a:ext cx="8894191" cy="908372"/>
      </dsp:txXfrm>
    </dsp:sp>
    <dsp:sp modelId="{BDBAEC90-8B99-40C8-BC0D-8E38A537C4D0}">
      <dsp:nvSpPr>
        <dsp:cNvPr id="0" name=""/>
        <dsp:cNvSpPr/>
      </dsp:nvSpPr>
      <dsp:spPr>
        <a:xfrm>
          <a:off x="96719" y="340403"/>
          <a:ext cx="1135465" cy="113546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972A7C6-3B61-4869-AD9F-0A2E67A12DF4}">
      <dsp:nvSpPr>
        <dsp:cNvPr id="0" name=""/>
        <dsp:cNvSpPr/>
      </dsp:nvSpPr>
      <dsp:spPr>
        <a:xfrm>
          <a:off x="1185243" y="1816744"/>
          <a:ext cx="8373400" cy="908372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1020" tIns="45720" rIns="45720" bIns="4572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noProof="0"/>
            <a:t>Description of IFMIF-DONES core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noProof="0"/>
            <a:t>Accelerator Systems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noProof="0"/>
            <a:t>Lithium Systems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noProof="0"/>
            <a:t>Test Systems</a:t>
          </a:r>
        </a:p>
      </dsp:txBody>
      <dsp:txXfrm>
        <a:off x="1185243" y="1816744"/>
        <a:ext cx="8373400" cy="908372"/>
      </dsp:txXfrm>
    </dsp:sp>
    <dsp:sp modelId="{7165B850-81A8-43E6-BEC1-AAD4200F0F35}">
      <dsp:nvSpPr>
        <dsp:cNvPr id="0" name=""/>
        <dsp:cNvSpPr/>
      </dsp:nvSpPr>
      <dsp:spPr>
        <a:xfrm>
          <a:off x="617510" y="1703198"/>
          <a:ext cx="1135465" cy="113546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F2DC39-DC87-4641-B9D4-9CF62D2C5942}">
      <dsp:nvSpPr>
        <dsp:cNvPr id="0" name=""/>
        <dsp:cNvSpPr/>
      </dsp:nvSpPr>
      <dsp:spPr>
        <a:xfrm>
          <a:off x="1185243" y="3179539"/>
          <a:ext cx="8373400" cy="90837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1020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noProof="0"/>
            <a:t>DONES- Experimental Capabilities</a:t>
          </a:r>
        </a:p>
      </dsp:txBody>
      <dsp:txXfrm>
        <a:off x="1185243" y="3179539"/>
        <a:ext cx="8373400" cy="908372"/>
      </dsp:txXfrm>
    </dsp:sp>
    <dsp:sp modelId="{5BAB891D-B63D-4335-B7FD-9B9923A49780}">
      <dsp:nvSpPr>
        <dsp:cNvPr id="0" name=""/>
        <dsp:cNvSpPr/>
      </dsp:nvSpPr>
      <dsp:spPr>
        <a:xfrm>
          <a:off x="617510" y="3065992"/>
          <a:ext cx="1135465" cy="113546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5A0928-7601-42B6-87A8-6D32A5F699C5}">
      <dsp:nvSpPr>
        <dsp:cNvPr id="0" name=""/>
        <dsp:cNvSpPr/>
      </dsp:nvSpPr>
      <dsp:spPr>
        <a:xfrm>
          <a:off x="664452" y="4542333"/>
          <a:ext cx="8894191" cy="908372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1020" tIns="81280" rIns="81280" bIns="8128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noProof="0"/>
            <a:t>Summary</a:t>
          </a:r>
        </a:p>
      </dsp:txBody>
      <dsp:txXfrm>
        <a:off x="664452" y="4542333"/>
        <a:ext cx="8894191" cy="908372"/>
      </dsp:txXfrm>
    </dsp:sp>
    <dsp:sp modelId="{22CD3E0D-6DAF-4937-88EF-3BB9FAB593A9}">
      <dsp:nvSpPr>
        <dsp:cNvPr id="0" name=""/>
        <dsp:cNvSpPr/>
      </dsp:nvSpPr>
      <dsp:spPr>
        <a:xfrm>
          <a:off x="96719" y="4428787"/>
          <a:ext cx="1135465" cy="113546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DC0E06-BE70-45F9-9471-DF401EE7ACC3}">
      <dsp:nvSpPr>
        <dsp:cNvPr id="0" name=""/>
        <dsp:cNvSpPr/>
      </dsp:nvSpPr>
      <dsp:spPr>
        <a:xfrm>
          <a:off x="-6676820" y="-1021000"/>
          <a:ext cx="7946657" cy="7946657"/>
        </a:xfrm>
        <a:prstGeom prst="blockArc">
          <a:avLst>
            <a:gd name="adj1" fmla="val 18900000"/>
            <a:gd name="adj2" fmla="val 2700000"/>
            <a:gd name="adj3" fmla="val 272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316350A-C8EC-4083-A6E4-96C1F1FBD1A5}">
      <dsp:nvSpPr>
        <dsp:cNvPr id="0" name=""/>
        <dsp:cNvSpPr/>
      </dsp:nvSpPr>
      <dsp:spPr>
        <a:xfrm>
          <a:off x="664452" y="453949"/>
          <a:ext cx="8894191" cy="908372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1020" tIns="71120" rIns="71120" bIns="711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2800" kern="1200" noProof="0"/>
            <a:t>Intro to IFMIF-DONES</a:t>
          </a:r>
        </a:p>
      </dsp:txBody>
      <dsp:txXfrm>
        <a:off x="664452" y="453949"/>
        <a:ext cx="8894191" cy="908372"/>
      </dsp:txXfrm>
    </dsp:sp>
    <dsp:sp modelId="{BDBAEC90-8B99-40C8-BC0D-8E38A537C4D0}">
      <dsp:nvSpPr>
        <dsp:cNvPr id="0" name=""/>
        <dsp:cNvSpPr/>
      </dsp:nvSpPr>
      <dsp:spPr>
        <a:xfrm>
          <a:off x="96719" y="340403"/>
          <a:ext cx="1135465" cy="113546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972A7C6-3B61-4869-AD9F-0A2E67A12DF4}">
      <dsp:nvSpPr>
        <dsp:cNvPr id="0" name=""/>
        <dsp:cNvSpPr/>
      </dsp:nvSpPr>
      <dsp:spPr>
        <a:xfrm>
          <a:off x="1185243" y="1816744"/>
          <a:ext cx="8373400" cy="908372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1020" tIns="45720" rIns="45720" bIns="4572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800" kern="1200" noProof="0"/>
            <a:t>Description of IFMIF-DONES core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100" kern="1200" noProof="0"/>
            <a:t>Accelerator Systems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100" kern="1200" noProof="0"/>
            <a:t>Lithium Systems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E" sz="1100" kern="1200" noProof="0"/>
            <a:t>Test Systems</a:t>
          </a:r>
        </a:p>
      </dsp:txBody>
      <dsp:txXfrm>
        <a:off x="1185243" y="1816744"/>
        <a:ext cx="8373400" cy="908372"/>
      </dsp:txXfrm>
    </dsp:sp>
    <dsp:sp modelId="{7165B850-81A8-43E6-BEC1-AAD4200F0F35}">
      <dsp:nvSpPr>
        <dsp:cNvPr id="0" name=""/>
        <dsp:cNvSpPr/>
      </dsp:nvSpPr>
      <dsp:spPr>
        <a:xfrm>
          <a:off x="617510" y="1703198"/>
          <a:ext cx="1135465" cy="113546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F2DC39-DC87-4641-B9D4-9CF62D2C5942}">
      <dsp:nvSpPr>
        <dsp:cNvPr id="0" name=""/>
        <dsp:cNvSpPr/>
      </dsp:nvSpPr>
      <dsp:spPr>
        <a:xfrm>
          <a:off x="1185243" y="3179539"/>
          <a:ext cx="8373400" cy="908372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1020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2400" kern="1200" noProof="0"/>
            <a:t>DONES- Experimental Capabilities</a:t>
          </a:r>
        </a:p>
      </dsp:txBody>
      <dsp:txXfrm>
        <a:off x="1185243" y="3179539"/>
        <a:ext cx="8373400" cy="908372"/>
      </dsp:txXfrm>
    </dsp:sp>
    <dsp:sp modelId="{5BAB891D-B63D-4335-B7FD-9B9923A49780}">
      <dsp:nvSpPr>
        <dsp:cNvPr id="0" name=""/>
        <dsp:cNvSpPr/>
      </dsp:nvSpPr>
      <dsp:spPr>
        <a:xfrm>
          <a:off x="617510" y="3065992"/>
          <a:ext cx="1135465" cy="113546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5A0928-7601-42B6-87A8-6D32A5F699C5}">
      <dsp:nvSpPr>
        <dsp:cNvPr id="0" name=""/>
        <dsp:cNvSpPr/>
      </dsp:nvSpPr>
      <dsp:spPr>
        <a:xfrm>
          <a:off x="664452" y="4542333"/>
          <a:ext cx="8894191" cy="90837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1020" tIns="81280" rIns="81280" bIns="8128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3200" kern="1200" noProof="0"/>
            <a:t>Summary</a:t>
          </a:r>
        </a:p>
      </dsp:txBody>
      <dsp:txXfrm>
        <a:off x="664452" y="4542333"/>
        <a:ext cx="8894191" cy="908372"/>
      </dsp:txXfrm>
    </dsp:sp>
    <dsp:sp modelId="{22CD3E0D-6DAF-4937-88EF-3BB9FAB593A9}">
      <dsp:nvSpPr>
        <dsp:cNvPr id="0" name=""/>
        <dsp:cNvSpPr/>
      </dsp:nvSpPr>
      <dsp:spPr>
        <a:xfrm>
          <a:off x="96719" y="4428787"/>
          <a:ext cx="1135465" cy="113546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Arial" panose="020B0604020202020204" pitchFamily="34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Arial" panose="020B0604020202020204" pitchFamily="34" charset="0"/>
                <a:cs typeface="+mn-cs"/>
              </a:defRPr>
            </a:lvl1pPr>
          </a:lstStyle>
          <a:p>
            <a:pPr>
              <a:defRPr/>
            </a:pPr>
            <a:fld id="{A04946DF-4975-4919-9F53-A6393498ED6F}" type="datetimeFigureOut">
              <a:rPr lang="en-GB"/>
              <a:pPr>
                <a:defRPr/>
              </a:pPr>
              <a:t>19/10/2026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Arial" panose="020B0604020202020204" pitchFamily="34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Arial" panose="020B0604020202020204" pitchFamily="34" charset="0"/>
                <a:cs typeface="+mn-cs"/>
              </a:defRPr>
            </a:lvl1pPr>
          </a:lstStyle>
          <a:p>
            <a:pPr>
              <a:defRPr/>
            </a:pPr>
            <a:fld id="{991D4E74-62C5-4E1F-A9B8-8508045D6FCD}" type="slidenum">
              <a:rPr lang="en-GB"/>
              <a:pPr>
                <a:defRPr/>
              </a:pPr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25304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Arial" panose="020B0604020202020204" pitchFamily="34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Arial" panose="020B0604020202020204" pitchFamily="34" charset="0"/>
                <a:cs typeface="+mn-cs"/>
              </a:defRPr>
            </a:lvl1pPr>
          </a:lstStyle>
          <a:p>
            <a:pPr>
              <a:defRPr/>
            </a:pPr>
            <a:fld id="{23D93AC8-4DA6-4744-A836-F665BECFF98E}" type="datetimeFigureOut">
              <a:rPr lang="en-GB"/>
              <a:pPr>
                <a:defRPr/>
              </a:pPr>
              <a:t>19/10/2026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9700" y="768350"/>
            <a:ext cx="6819900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Arial" panose="020B0604020202020204" pitchFamily="34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Arial" panose="020B0604020202020204" pitchFamily="34" charset="0"/>
                <a:cs typeface="+mn-cs"/>
              </a:defRPr>
            </a:lvl1pPr>
          </a:lstStyle>
          <a:p>
            <a:pPr>
              <a:defRPr/>
            </a:pPr>
            <a:fld id="{67F0E5B5-8C1E-427C-8B43-5C98F1169A8C}" type="slidenum">
              <a:rPr lang="en-GB"/>
              <a:pPr>
                <a:defRPr/>
              </a:pPr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078118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n aerial view of a city&#10;&#10;AI-generated content may be incorrect.">
            <a:extLst>
              <a:ext uri="{FF2B5EF4-FFF2-40B4-BE49-F238E27FC236}">
                <a16:creationId xmlns:a16="http://schemas.microsoft.com/office/drawing/2014/main" id="{941D25A4-4816-13EC-D756-34302A475F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27381" y="2348880"/>
            <a:ext cx="11329259" cy="1296144"/>
          </a:xfrm>
        </p:spPr>
        <p:txBody>
          <a:bodyPr>
            <a:noAutofit/>
          </a:bodyPr>
          <a:lstStyle>
            <a:lvl1pPr algn="ctr">
              <a:defRPr sz="4667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Title</a:t>
            </a:r>
          </a:p>
        </p:txBody>
      </p:sp>
      <p:sp>
        <p:nvSpPr>
          <p:cNvPr id="5" name="AutoShape 2" descr="https://idw-online.de/pages/de/institutionlogo921"/>
          <p:cNvSpPr>
            <a:spLocks noChangeAspect="1" noChangeArrowheads="1"/>
          </p:cNvSpPr>
          <p:nvPr userDrawn="1"/>
        </p:nvSpPr>
        <p:spPr bwMode="auto">
          <a:xfrm>
            <a:off x="207435" y="-457199"/>
            <a:ext cx="1435100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Picture Placeholder 10"/>
          <p:cNvSpPr>
            <a:spLocks noGrp="1"/>
          </p:cNvSpPr>
          <p:nvPr>
            <p:ph type="pic" sz="quarter" idx="10" hasCustomPrompt="1"/>
          </p:nvPr>
        </p:nvSpPr>
        <p:spPr>
          <a:xfrm>
            <a:off x="527382" y="4252242"/>
            <a:ext cx="1727167" cy="905669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Presenter logo</a:t>
            </a:r>
            <a:endParaRPr lang="en-GB"/>
          </a:p>
        </p:txBody>
      </p:sp>
      <p:pic>
        <p:nvPicPr>
          <p:cNvPr id="8" name="Picture 7" descr="A picture containing icon&#10;&#10;Description automatically generated">
            <a:extLst>
              <a:ext uri="{FF2B5EF4-FFF2-40B4-BE49-F238E27FC236}">
                <a16:creationId xmlns:a16="http://schemas.microsoft.com/office/drawing/2014/main" id="{706D3FA5-44A9-4630-F73D-8C50FD89ED2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76321" y="3813042"/>
            <a:ext cx="2976329" cy="227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062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95EA2925-ABFA-DB63-C3D8-DCB4102CD718}"/>
              </a:ext>
            </a:extLst>
          </p:cNvPr>
          <p:cNvSpPr/>
          <p:nvPr userDrawn="1"/>
        </p:nvSpPr>
        <p:spPr>
          <a:xfrm>
            <a:off x="0" y="0"/>
            <a:ext cx="12192000" cy="836712"/>
          </a:xfrm>
          <a:prstGeom prst="rect">
            <a:avLst/>
          </a:prstGeom>
          <a:solidFill>
            <a:srgbClr val="E3E3E3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n>
                <a:noFill/>
              </a:ln>
              <a:effectLst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E57492C-8A7E-F7F3-7B9B-790D49116F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1639" y="-27384"/>
            <a:ext cx="6240693" cy="891216"/>
          </a:xfrm>
        </p:spPr>
        <p:txBody>
          <a:bodyPr>
            <a:noAutofit/>
          </a:bodyPr>
          <a:lstStyle>
            <a:lvl1pPr algn="l"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B72A4AF-A47E-6993-F1BB-FC509A560C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20755"/>
            <a:ext cx="10972800" cy="4896544"/>
          </a:xfrm>
        </p:spPr>
        <p:txBody>
          <a:bodyPr/>
          <a:lstStyle>
            <a:lvl1pPr marL="457178" indent="-457178">
              <a:buFont typeface="Arial" panose="020B0604020202020204" pitchFamily="34" charset="0"/>
              <a:buChar char="•"/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90550" indent="-380981">
              <a:buFont typeface="Arial" panose="020B0604020202020204" pitchFamily="34" charset="0"/>
              <a:buChar char="•"/>
              <a:defRPr sz="2667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3925" indent="-304784">
              <a:buFont typeface="Arial" panose="020B0604020202020204" pitchFamily="34" charset="0"/>
              <a:buChar char="•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5" name="Picture 7" descr="A picture containing icon&#10;&#10;Description automatically generated">
            <a:extLst>
              <a:ext uri="{FF2B5EF4-FFF2-40B4-BE49-F238E27FC236}">
                <a16:creationId xmlns:a16="http://schemas.microsoft.com/office/drawing/2014/main" id="{17764654-A072-E33A-DD81-89742046C19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08" y="0"/>
            <a:ext cx="1002987" cy="768085"/>
          </a:xfrm>
          <a:prstGeom prst="rect">
            <a:avLst/>
          </a:prstGeom>
        </p:spPr>
      </p:pic>
      <p:sp>
        <p:nvSpPr>
          <p:cNvPr id="8" name="Footer Placeholder 12">
            <a:extLst>
              <a:ext uri="{FF2B5EF4-FFF2-40B4-BE49-F238E27FC236}">
                <a16:creationId xmlns:a16="http://schemas.microsoft.com/office/drawing/2014/main" id="{8D65ABDE-2043-DAE6-B4C0-C2DB14334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56961" y="6544390"/>
            <a:ext cx="6833040" cy="365125"/>
          </a:xfrm>
        </p:spPr>
        <p:txBody>
          <a:bodyPr/>
          <a:lstStyle>
            <a:lvl1pPr>
              <a:defRPr sz="1333">
                <a:latin typeface="+mj-lt"/>
              </a:defRPr>
            </a:lvl1pPr>
          </a:lstStyle>
          <a:p>
            <a:r>
              <a:rPr lang="en-GB"/>
              <a:t>J. Maestre | Red Española </a:t>
            </a:r>
            <a:r>
              <a:rPr lang="en-GB" err="1"/>
              <a:t>Futuros</a:t>
            </a:r>
            <a:r>
              <a:rPr lang="en-GB"/>
              <a:t> </a:t>
            </a:r>
            <a:r>
              <a:rPr lang="en-GB" err="1"/>
              <a:t>Colisionadores</a:t>
            </a:r>
            <a:r>
              <a:rPr lang="en-GB"/>
              <a:t> | Valencia | 20/10/2026</a:t>
            </a:r>
          </a:p>
        </p:txBody>
      </p:sp>
      <p:sp>
        <p:nvSpPr>
          <p:cNvPr id="10" name="Slide Number Placeholder 13">
            <a:extLst>
              <a:ext uri="{FF2B5EF4-FFF2-40B4-BE49-F238E27FC236}">
                <a16:creationId xmlns:a16="http://schemas.microsoft.com/office/drawing/2014/main" id="{660DDE36-6449-1F39-C862-A7FDF33F21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10725" y="6544390"/>
            <a:ext cx="2844800" cy="365125"/>
          </a:xfrm>
        </p:spPr>
        <p:txBody>
          <a:bodyPr/>
          <a:lstStyle>
            <a:lvl1pPr>
              <a:defRPr sz="1333">
                <a:latin typeface="+mn-lt"/>
              </a:defRPr>
            </a:lvl1pPr>
          </a:lstStyle>
          <a:p>
            <a:fld id="{6A6D9FA1-99C7-4910-8E32-B85D378B0060}" type="slidenum">
              <a:rPr lang="en-GB" smtClean="0"/>
              <a:pPr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60461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>
            <a:extLst>
              <a:ext uri="{FF2B5EF4-FFF2-40B4-BE49-F238E27FC236}">
                <a16:creationId xmlns:a16="http://schemas.microsoft.com/office/drawing/2014/main" id="{6B7339E7-D9A9-DBAB-460C-E1138929C0C1}"/>
              </a:ext>
            </a:extLst>
          </p:cNvPr>
          <p:cNvSpPr/>
          <p:nvPr userDrawn="1"/>
        </p:nvSpPr>
        <p:spPr>
          <a:xfrm>
            <a:off x="0" y="0"/>
            <a:ext cx="12192000" cy="836712"/>
          </a:xfrm>
          <a:prstGeom prst="rect">
            <a:avLst/>
          </a:prstGeom>
          <a:solidFill>
            <a:srgbClr val="E3E3E3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220755"/>
            <a:ext cx="10972800" cy="4896544"/>
          </a:xfrm>
        </p:spPr>
        <p:txBody>
          <a:bodyPr/>
          <a:lstStyle>
            <a:lvl1pPr marL="457189" indent="-457189">
              <a:buFont typeface="Arial" panose="020B0604020202020204" pitchFamily="34" charset="0"/>
              <a:buChar char="•"/>
              <a:defRPr sz="3200">
                <a:latin typeface="+mj-lt"/>
                <a:cs typeface="Arial" panose="020B0604020202020204" pitchFamily="34" charset="0"/>
              </a:defRPr>
            </a:lvl1pPr>
            <a:lvl2pPr marL="990575" indent="-380990">
              <a:buFont typeface="Arial" panose="020B0604020202020204" pitchFamily="34" charset="0"/>
              <a:buChar char="•"/>
              <a:defRPr sz="2667">
                <a:latin typeface="+mj-lt"/>
                <a:cs typeface="Arial" panose="020B0604020202020204" pitchFamily="34" charset="0"/>
              </a:defRPr>
            </a:lvl2pPr>
            <a:lvl3pPr marL="1523962" indent="-304792">
              <a:buFont typeface="Arial" panose="020B0604020202020204" pitchFamily="34" charset="0"/>
              <a:buChar char="•"/>
              <a:defRPr sz="2400">
                <a:latin typeface="+mj-lt"/>
                <a:cs typeface="Arial" panose="020B0604020202020204" pitchFamily="34" charset="0"/>
              </a:defRPr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4" name="Picture 7" descr="A picture containing icon&#10;&#10;Description automatically generated">
            <a:extLst>
              <a:ext uri="{FF2B5EF4-FFF2-40B4-BE49-F238E27FC236}">
                <a16:creationId xmlns:a16="http://schemas.microsoft.com/office/drawing/2014/main" id="{6CC4B21D-096E-95DF-9CA2-B55EC8EE1C8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07" y="0"/>
            <a:ext cx="1002987" cy="768085"/>
          </a:xfrm>
          <a:prstGeom prst="rect">
            <a:avLst/>
          </a:prstGeom>
        </p:spPr>
      </p:pic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0341E755-2607-B1CE-4507-2D93DD16EE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10725" y="6544390"/>
            <a:ext cx="2844800" cy="365125"/>
          </a:xfrm>
        </p:spPr>
        <p:txBody>
          <a:bodyPr/>
          <a:lstStyle>
            <a:lvl1pPr>
              <a:defRPr sz="1333">
                <a:latin typeface="+mn-lt"/>
              </a:defRPr>
            </a:lvl1pPr>
          </a:lstStyle>
          <a:p>
            <a:fld id="{6A6D9FA1-99C7-4910-8E32-B85D378B0060}" type="slidenum">
              <a:rPr lang="en-GB" smtClean="0"/>
              <a:pPr/>
              <a:t>‹Nº›</a:t>
            </a:fld>
            <a:endParaRPr lang="en-GB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2E5AE71F-E6C5-B0C5-4D94-90B0FC559E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836712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245183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D1976C1-7C91-D62B-A0ED-7C3D87921C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2157" y="6520259"/>
            <a:ext cx="1008112" cy="365125"/>
          </a:xfrm>
        </p:spPr>
        <p:txBody>
          <a:bodyPr/>
          <a:lstStyle/>
          <a:p>
            <a:pPr>
              <a:defRPr/>
            </a:pPr>
            <a:r>
              <a:rPr lang="en-US"/>
              <a:t>10/05/2023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A2B3EE8-8242-6117-251E-DC1AD50F50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106544" y="6520259"/>
            <a:ext cx="1800200" cy="365125"/>
          </a:xfrm>
        </p:spPr>
        <p:txBody>
          <a:bodyPr/>
          <a:lstStyle/>
          <a:p>
            <a:pPr>
              <a:defRPr/>
            </a:pPr>
            <a:r>
              <a:rPr lang="en-GB"/>
              <a:t>I. Podadera | LINAC026 | Daejeon | 19/08/2026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8F99DA-EABA-21AE-1960-EADE1AF04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0800" y="6520259"/>
            <a:ext cx="805880" cy="365125"/>
          </a:xfrm>
        </p:spPr>
        <p:txBody>
          <a:bodyPr/>
          <a:lstStyle/>
          <a:p>
            <a:pPr>
              <a:defRPr/>
            </a:pPr>
            <a:r>
              <a:rPr lang="en-US"/>
              <a:t>| Page </a:t>
            </a:r>
            <a:fld id="{EA2BFE7A-63C3-4696-BA76-19E63631F2AF}" type="slidenum">
              <a:rPr lang="en-GB" smtClean="0"/>
              <a:pPr>
                <a:defRPr/>
              </a:pPr>
              <a:t>‹Nº›</a:t>
            </a:fld>
            <a:endParaRPr lang="en-GB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584D030F-800C-7FE7-E543-10F1C6E06260}"/>
              </a:ext>
            </a:extLst>
          </p:cNvPr>
          <p:cNvSpPr/>
          <p:nvPr userDrawn="1"/>
        </p:nvSpPr>
        <p:spPr>
          <a:xfrm>
            <a:off x="0" y="0"/>
            <a:ext cx="12192000" cy="685800"/>
          </a:xfrm>
          <a:prstGeom prst="rect">
            <a:avLst/>
          </a:prstGeom>
          <a:solidFill>
            <a:srgbClr val="E3E3E3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7" name="Picture 3" descr="EurofusionDisc.eps">
            <a:extLst>
              <a:ext uri="{FF2B5EF4-FFF2-40B4-BE49-F238E27FC236}">
                <a16:creationId xmlns:a16="http://schemas.microsoft.com/office/drawing/2014/main" id="{B9800F0D-5477-BAA5-7070-02D3E062219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207875" y="115888"/>
            <a:ext cx="545061" cy="50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 descr="image001">
            <a:extLst>
              <a:ext uri="{FF2B5EF4-FFF2-40B4-BE49-F238E27FC236}">
                <a16:creationId xmlns:a16="http://schemas.microsoft.com/office/drawing/2014/main" id="{D3A8535D-F58A-7662-3434-8F3D0A38582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1345" y="43946"/>
            <a:ext cx="1296143" cy="64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6B6EB94-DF2A-667C-6CF8-0691647C0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8869" y="-679"/>
            <a:ext cx="9534263" cy="685800"/>
          </a:xfrm>
        </p:spPr>
        <p:txBody>
          <a:bodyPr/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6719407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/>
          <p:nvPr userDrawn="1"/>
        </p:nvSpPr>
        <p:spPr>
          <a:xfrm>
            <a:off x="0" y="0"/>
            <a:ext cx="12192000" cy="685800"/>
          </a:xfrm>
          <a:prstGeom prst="rect">
            <a:avLst/>
          </a:prstGeom>
          <a:solidFill>
            <a:srgbClr val="E3E3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5" name="Picture 3" descr="EurofusionDisc.eps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207875" y="115888"/>
            <a:ext cx="545061" cy="50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4863" y="163488"/>
            <a:ext cx="9125660" cy="457200"/>
          </a:xfrm>
        </p:spPr>
        <p:txBody>
          <a:bodyPr>
            <a:noAutofit/>
          </a:bodyPr>
          <a:lstStyle>
            <a:lvl1pPr algn="ctr">
              <a:lnSpc>
                <a:spcPts val="3200"/>
              </a:lnSpc>
              <a:defRPr sz="2800" b="1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12776"/>
            <a:ext cx="10972800" cy="4896544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400">
                <a:latin typeface="+mn-lt"/>
                <a:cs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buChar char="•"/>
              <a:defRPr sz="2000">
                <a:latin typeface="+mn-lt"/>
                <a:cs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buChar char="•"/>
              <a:defRPr sz="1800">
                <a:latin typeface="+mn-lt"/>
                <a:cs typeface="Arial" panose="020B0604020202020204" pitchFamily="34" charset="0"/>
              </a:defRPr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7" name="Picture 3" descr="image001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1345" y="43946"/>
            <a:ext cx="1296143" cy="64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7393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r>
              <a:rPr lang="en-US"/>
              <a:t>20/10/2026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r>
              <a:rPr lang="en-GB"/>
              <a:t>J. Maestre | Red Española </a:t>
            </a:r>
            <a:r>
              <a:rPr lang="en-GB" err="1"/>
              <a:t>Futuros</a:t>
            </a:r>
            <a:r>
              <a:rPr lang="en-GB"/>
              <a:t> </a:t>
            </a:r>
            <a:r>
              <a:rPr lang="en-GB" err="1"/>
              <a:t>Colisionadores</a:t>
            </a:r>
            <a:r>
              <a:rPr lang="en-GB"/>
              <a:t> | Valencia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6A6D9FA1-99C7-4910-8E32-B85D378B0060}" type="slidenum">
              <a:rPr lang="en-GB" smtClean="0"/>
              <a:pPr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9735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698" r:id="rId3"/>
    <p:sldLayoutId id="2147483701" r:id="rId4"/>
    <p:sldLayoutId id="2147483702" r:id="rId5"/>
  </p:sldLayoutIdLst>
  <p:hf hdr="0" dt="0"/>
  <p:txStyles>
    <p:titleStyle>
      <a:lvl1pPr algn="ctr" defTabSz="121917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4267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3733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2667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»"/>
        <a:defRPr sz="2667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jpeg"/><Relationship Id="rId10" Type="http://schemas.openxmlformats.org/officeDocument/2006/relationships/image" Target="../media/image25.png"/><Relationship Id="rId4" Type="http://schemas.openxmlformats.org/officeDocument/2006/relationships/image" Target="../media/image19.jpeg"/><Relationship Id="rId9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7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7" Type="http://schemas.openxmlformats.org/officeDocument/2006/relationships/image" Target="../media/image42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4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36.png"/><Relationship Id="rId4" Type="http://schemas.openxmlformats.org/officeDocument/2006/relationships/image" Target="../media/image44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4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47.jpeg"/><Relationship Id="rId9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33.png"/><Relationship Id="rId7" Type="http://schemas.openxmlformats.org/officeDocument/2006/relationships/image" Target="../media/image6.jpe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36.png"/><Relationship Id="rId4" Type="http://schemas.openxmlformats.org/officeDocument/2006/relationships/image" Target="../media/image49.jpeg"/><Relationship Id="rId9" Type="http://schemas.openxmlformats.org/officeDocument/2006/relationships/image" Target="../media/image5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pn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56.png"/><Relationship Id="rId7" Type="http://schemas.openxmlformats.org/officeDocument/2006/relationships/image" Target="../media/image59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58.png"/><Relationship Id="rId4" Type="http://schemas.openxmlformats.org/officeDocument/2006/relationships/image" Target="../media/image57.png"/><Relationship Id="rId9" Type="http://schemas.openxmlformats.org/officeDocument/2006/relationships/image" Target="../media/image6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s://indico.ifmif-dones.es/event/92/" TargetMode="External"/><Relationship Id="rId3" Type="http://schemas.openxmlformats.org/officeDocument/2006/relationships/image" Target="../media/image10.png"/><Relationship Id="rId7" Type="http://schemas.openxmlformats.org/officeDocument/2006/relationships/image" Target="../media/image64.png"/><Relationship Id="rId2" Type="http://schemas.openxmlformats.org/officeDocument/2006/relationships/image" Target="../media/image6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png"/><Relationship Id="rId11" Type="http://schemas.openxmlformats.org/officeDocument/2006/relationships/image" Target="../media/image67.png"/><Relationship Id="rId5" Type="http://schemas.openxmlformats.org/officeDocument/2006/relationships/image" Target="../media/image62.png"/><Relationship Id="rId10" Type="http://schemas.openxmlformats.org/officeDocument/2006/relationships/image" Target="../media/image66.png"/><Relationship Id="rId4" Type="http://schemas.openxmlformats.org/officeDocument/2006/relationships/image" Target="../media/image54.png"/><Relationship Id="rId9" Type="http://schemas.openxmlformats.org/officeDocument/2006/relationships/image" Target="../media/image6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7.png"/><Relationship Id="rId7" Type="http://schemas.microsoft.com/office/2007/relationships/hdphoto" Target="../media/hdphoto2.wdp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5" Type="http://schemas.microsoft.com/office/2007/relationships/hdphoto" Target="../media/hdphoto1.wdp"/><Relationship Id="rId4" Type="http://schemas.openxmlformats.org/officeDocument/2006/relationships/image" Target="../media/image58.png"/><Relationship Id="rId9" Type="http://schemas.openxmlformats.org/officeDocument/2006/relationships/image" Target="../media/image6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hyperlink" Target="http://www.ifmif-dones.es/" TargetMode="External"/><Relationship Id="rId7" Type="http://schemas.openxmlformats.org/officeDocument/2006/relationships/image" Target="../media/image81.pn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10" Type="http://schemas.openxmlformats.org/officeDocument/2006/relationships/image" Target="../media/image84.png"/><Relationship Id="rId4" Type="http://schemas.openxmlformats.org/officeDocument/2006/relationships/image" Target="../media/image78.png"/><Relationship Id="rId9" Type="http://schemas.openxmlformats.org/officeDocument/2006/relationships/image" Target="../media/image8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1371" y="2162789"/>
            <a:ext cx="11329259" cy="699727"/>
          </a:xfrm>
        </p:spPr>
        <p:txBody>
          <a:bodyPr/>
          <a:lstStyle/>
          <a:p>
            <a:pPr algn="ctr"/>
            <a:r>
              <a:rPr lang="en-US" sz="3733" b="1" noProof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IFMIF-DONES: Status and Overview of a Next-Generation High-Current Accelerator Facility for Fusion Materials Qualification</a:t>
            </a:r>
            <a:endParaRPr lang="en-US" sz="3200" noProof="0">
              <a:latin typeface="+mn-lt"/>
            </a:endParaRPr>
          </a:p>
        </p:txBody>
      </p:sp>
      <p:sp>
        <p:nvSpPr>
          <p:cNvPr id="4" name="3 Subtítulo"/>
          <p:cNvSpPr>
            <a:spLocks noGrp="1"/>
          </p:cNvSpPr>
          <p:nvPr>
            <p:ph type="subTitle" idx="4294967295"/>
          </p:nvPr>
        </p:nvSpPr>
        <p:spPr>
          <a:xfrm>
            <a:off x="457044" y="3416565"/>
            <a:ext cx="9239355" cy="54927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667" b="1" noProof="0">
                <a:solidFill>
                  <a:srgbClr val="0070C0"/>
                </a:solidFill>
                <a:latin typeface="+mn-lt"/>
              </a:rPr>
              <a:t>J. Maestre on behalf of the DONES Integrated </a:t>
            </a:r>
            <a:r>
              <a:rPr lang="en-US" sz="2667" b="1" noProof="0" err="1">
                <a:solidFill>
                  <a:srgbClr val="0070C0"/>
                </a:solidFill>
                <a:latin typeface="+mn-lt"/>
              </a:rPr>
              <a:t>Programme</a:t>
            </a:r>
            <a:r>
              <a:rPr lang="en-US" sz="2667" b="1" noProof="0">
                <a:solidFill>
                  <a:srgbClr val="0070C0"/>
                </a:solidFill>
                <a:latin typeface="+mn-lt"/>
              </a:rPr>
              <a:t> Team</a:t>
            </a:r>
          </a:p>
        </p:txBody>
      </p:sp>
      <p:sp>
        <p:nvSpPr>
          <p:cNvPr id="18" name="Marcador de posición de imagen 17">
            <a:extLst>
              <a:ext uri="{FF2B5EF4-FFF2-40B4-BE49-F238E27FC236}">
                <a16:creationId xmlns:a16="http://schemas.microsoft.com/office/drawing/2014/main" id="{0937868D-5FAD-F4DC-75C7-7499CCC48D3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3189" y="4778606"/>
            <a:ext cx="2150947" cy="1086172"/>
          </a:xfrm>
        </p:spPr>
        <p:txBody>
          <a:bodyPr/>
          <a:lstStyle/>
          <a:p>
            <a:endParaRPr lang="en-US" noProof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99418C2-98C5-0A25-43ED-B457FB17538B}"/>
              </a:ext>
            </a:extLst>
          </p:cNvPr>
          <p:cNvSpPr txBox="1">
            <a:spLocks/>
          </p:cNvSpPr>
          <p:nvPr/>
        </p:nvSpPr>
        <p:spPr>
          <a:xfrm>
            <a:off x="431371" y="6031658"/>
            <a:ext cx="11329259" cy="699727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500" kern="1200" baseline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 defTabSz="1219170" fontAlgn="auto">
              <a:spcAft>
                <a:spcPts val="0"/>
              </a:spcAft>
            </a:pPr>
            <a:r>
              <a:rPr lang="en-US" sz="1867" b="1" noProof="0">
                <a:solidFill>
                  <a:prstClr val="black"/>
                </a:solidFill>
              </a:rPr>
              <a:t>Red Española de </a:t>
            </a:r>
            <a:r>
              <a:rPr lang="en-US" sz="1867" b="1" noProof="0" err="1">
                <a:solidFill>
                  <a:prstClr val="black"/>
                </a:solidFill>
              </a:rPr>
              <a:t>Futuros</a:t>
            </a:r>
            <a:r>
              <a:rPr lang="en-US" sz="1867" b="1" noProof="0">
                <a:solidFill>
                  <a:prstClr val="black"/>
                </a:solidFill>
              </a:rPr>
              <a:t> </a:t>
            </a:r>
            <a:r>
              <a:rPr lang="en-US" sz="1867" b="1" noProof="0" err="1">
                <a:solidFill>
                  <a:prstClr val="black"/>
                </a:solidFill>
              </a:rPr>
              <a:t>Colisionadores</a:t>
            </a:r>
            <a:r>
              <a:rPr lang="en-US" sz="1867" b="1" noProof="0">
                <a:solidFill>
                  <a:prstClr val="black"/>
                </a:solidFill>
              </a:rPr>
              <a:t> </a:t>
            </a:r>
          </a:p>
          <a:p>
            <a:pPr algn="ctr" defTabSz="1219170" fontAlgn="auto">
              <a:spcAft>
                <a:spcPts val="0"/>
              </a:spcAft>
            </a:pPr>
            <a:r>
              <a:rPr lang="en-US" sz="1400" b="1" noProof="0">
                <a:solidFill>
                  <a:prstClr val="black"/>
                </a:solidFill>
              </a:rPr>
              <a:t>20/10/2026</a:t>
            </a:r>
            <a:endParaRPr lang="en-US" sz="1400" noProof="0">
              <a:solidFill>
                <a:prstClr val="black"/>
              </a:solidFill>
            </a:endParaRPr>
          </a:p>
        </p:txBody>
      </p:sp>
      <p:pic>
        <p:nvPicPr>
          <p:cNvPr id="3" name="Picture 2" descr="Logo, company name&#10;&#10;Description automatically generated">
            <a:extLst>
              <a:ext uri="{FF2B5EF4-FFF2-40B4-BE49-F238E27FC236}">
                <a16:creationId xmlns:a16="http://schemas.microsoft.com/office/drawing/2014/main" id="{8E6ABFEA-D0E6-5E22-204F-65263D1ACB7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841" y="4872478"/>
            <a:ext cx="2051641" cy="898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578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2B5E24-8334-3F02-80D7-5BDA624EE7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noProof="0"/>
              <a:t>Outline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376DA06-6BB3-CB6D-D229-42B461BEFF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J. Maestre | Red Española </a:t>
            </a:r>
            <a:r>
              <a:rPr lang="en-US" noProof="0" err="1"/>
              <a:t>Futuros</a:t>
            </a:r>
            <a:r>
              <a:rPr lang="en-US" noProof="0"/>
              <a:t> </a:t>
            </a:r>
            <a:r>
              <a:rPr lang="en-US" noProof="0" err="1"/>
              <a:t>Colisionadores</a:t>
            </a:r>
            <a:r>
              <a:rPr lang="en-US" noProof="0"/>
              <a:t> | Valencia | 20/10/2026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189E172-C075-8847-19E1-6DE11006E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9FA1-99C7-4910-8E32-B85D378B0060}" type="slidenum">
              <a:rPr lang="en-US" noProof="0" smtClean="0"/>
              <a:pPr/>
              <a:t>2</a:t>
            </a:fld>
            <a:endParaRPr lang="en-US" noProof="0"/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4CFEB3D1-130B-E7CA-DAF0-0115D033442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1108607"/>
              </p:ext>
            </p:extLst>
          </p:nvPr>
        </p:nvGraphicFramePr>
        <p:xfrm>
          <a:off x="1362691" y="836712"/>
          <a:ext cx="9642902" cy="59046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994686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9356FC-84DB-8153-3FED-9118D93CFB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2AB194E-3C9C-DA16-C365-908C5B2ED7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-27384"/>
            <a:ext cx="12192000" cy="891216"/>
          </a:xfrm>
        </p:spPr>
        <p:txBody>
          <a:bodyPr/>
          <a:lstStyle/>
          <a:p>
            <a:pPr algn="ctr"/>
            <a:r>
              <a:rPr lang="en-US" noProof="0"/>
              <a:t>Why IFMIF-DONES ?</a:t>
            </a:r>
          </a:p>
        </p:txBody>
      </p:sp>
      <p:pic>
        <p:nvPicPr>
          <p:cNvPr id="140" name="Picture 139">
            <a:extLst>
              <a:ext uri="{FF2B5EF4-FFF2-40B4-BE49-F238E27FC236}">
                <a16:creationId xmlns:a16="http://schemas.microsoft.com/office/drawing/2014/main" id="{9FD9ED35-CB61-5F17-43A3-466135451B7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55269" y="1281777"/>
            <a:ext cx="7345387" cy="4883527"/>
          </a:xfrm>
          <a:prstGeom prst="rect">
            <a:avLst/>
          </a:prstGeom>
        </p:spPr>
      </p:pic>
      <p:pic>
        <p:nvPicPr>
          <p:cNvPr id="141" name="Picture 2">
            <a:extLst>
              <a:ext uri="{FF2B5EF4-FFF2-40B4-BE49-F238E27FC236}">
                <a16:creationId xmlns:a16="http://schemas.microsoft.com/office/drawing/2014/main" id="{E2CB57AB-0B22-A99B-5C8C-4D33DBC27C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9336" y="2420888"/>
            <a:ext cx="4236691" cy="3629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2" name="Text Box 2456">
            <a:extLst>
              <a:ext uri="{FF2B5EF4-FFF2-40B4-BE49-F238E27FC236}">
                <a16:creationId xmlns:a16="http://schemas.microsoft.com/office/drawing/2014/main" id="{8B3253E1-AFED-7AFD-B7C7-343B356B05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504" y="993745"/>
            <a:ext cx="393188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en-US" sz="1800" noProof="0">
                <a:cs typeface="Arial" pitchFamily="34" charset="0"/>
              </a:rPr>
              <a:t>One of the main differences between </a:t>
            </a:r>
            <a:r>
              <a:rPr lang="en-US" sz="1800" b="1" noProof="0">
                <a:cs typeface="Arial" pitchFamily="34" charset="0"/>
              </a:rPr>
              <a:t>ITER</a:t>
            </a:r>
            <a:r>
              <a:rPr lang="en-US" sz="1800" noProof="0">
                <a:cs typeface="Arial" pitchFamily="34" charset="0"/>
              </a:rPr>
              <a:t> and </a:t>
            </a:r>
            <a:r>
              <a:rPr lang="en-US" sz="1800" b="1" noProof="0">
                <a:cs typeface="Arial" pitchFamily="34" charset="0"/>
              </a:rPr>
              <a:t>DEMO</a:t>
            </a:r>
            <a:r>
              <a:rPr lang="en-US" sz="1800" noProof="0">
                <a:cs typeface="Arial" pitchFamily="34" charset="0"/>
              </a:rPr>
              <a:t> is the radiation dose: at DEMO more than </a:t>
            </a:r>
          </a:p>
          <a:p>
            <a:pPr algn="ctr"/>
            <a:r>
              <a:rPr lang="en-US" sz="1800" noProof="0">
                <a:solidFill>
                  <a:srgbClr val="FF0000"/>
                </a:solidFill>
                <a:cs typeface="Arial" pitchFamily="34" charset="0"/>
              </a:rPr>
              <a:t>two orders of magnitude higher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1D66B48-F313-6D83-EC5D-FDF1A6E99056}"/>
              </a:ext>
            </a:extLst>
          </p:cNvPr>
          <p:cNvSpPr txBox="1"/>
          <p:nvPr/>
        </p:nvSpPr>
        <p:spPr>
          <a:xfrm>
            <a:off x="407368" y="4975085"/>
            <a:ext cx="1368152" cy="307777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noProof="0">
                <a:solidFill>
                  <a:schemeClr val="bg1"/>
                </a:solidFill>
              </a:rPr>
              <a:t>1-3 dpa/lifetime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AFD78BF-D4A8-57C8-97FA-D52A7E8502E9}"/>
              </a:ext>
            </a:extLst>
          </p:cNvPr>
          <p:cNvSpPr txBox="1"/>
          <p:nvPr/>
        </p:nvSpPr>
        <p:spPr>
          <a:xfrm>
            <a:off x="1919536" y="3390910"/>
            <a:ext cx="1584176" cy="307777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noProof="0">
                <a:solidFill>
                  <a:schemeClr val="bg1"/>
                </a:solidFill>
              </a:rPr>
              <a:t>20-50  dpa/lifetime</a:t>
            </a:r>
          </a:p>
        </p:txBody>
      </p:sp>
      <p:sp>
        <p:nvSpPr>
          <p:cNvPr id="10" name="Marcador de pie de página 3">
            <a:extLst>
              <a:ext uri="{FF2B5EF4-FFF2-40B4-BE49-F238E27FC236}">
                <a16:creationId xmlns:a16="http://schemas.microsoft.com/office/drawing/2014/main" id="{30FC1DA3-BAA7-8372-253F-17A2A289A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56961" y="6544390"/>
            <a:ext cx="6833040" cy="365125"/>
          </a:xfrm>
        </p:spPr>
        <p:txBody>
          <a:bodyPr/>
          <a:lstStyle/>
          <a:p>
            <a:r>
              <a:rPr lang="en-US" noProof="0"/>
              <a:t>J. Maestre | Red Española </a:t>
            </a:r>
            <a:r>
              <a:rPr lang="en-US" noProof="0" err="1"/>
              <a:t>Futuros</a:t>
            </a:r>
            <a:r>
              <a:rPr lang="en-US" noProof="0"/>
              <a:t> </a:t>
            </a:r>
            <a:r>
              <a:rPr lang="en-US" noProof="0" err="1"/>
              <a:t>Colisionadores</a:t>
            </a:r>
            <a:r>
              <a:rPr lang="en-US" noProof="0"/>
              <a:t> | Valencia | 20/10/2026</a:t>
            </a:r>
          </a:p>
        </p:txBody>
      </p:sp>
      <p:sp>
        <p:nvSpPr>
          <p:cNvPr id="11" name="Marcador de número de diapositiva 4">
            <a:extLst>
              <a:ext uri="{FF2B5EF4-FFF2-40B4-BE49-F238E27FC236}">
                <a16:creationId xmlns:a16="http://schemas.microsoft.com/office/drawing/2014/main" id="{6D2698E8-AC07-9635-33DC-802887A7E9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10725" y="6544390"/>
            <a:ext cx="2844800" cy="365125"/>
          </a:xfrm>
        </p:spPr>
        <p:txBody>
          <a:bodyPr/>
          <a:lstStyle/>
          <a:p>
            <a:fld id="{6A6D9FA1-99C7-4910-8E32-B85D378B0060}" type="slidenum">
              <a:rPr lang="en-US" noProof="0" smtClean="0"/>
              <a:pPr/>
              <a:t>3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7941784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300BF5-A7EF-B984-F78B-C36DC31A65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D68438C1-A892-0788-AC6D-7CFCA70DE339}"/>
              </a:ext>
            </a:extLst>
          </p:cNvPr>
          <p:cNvGrpSpPr/>
          <p:nvPr/>
        </p:nvGrpSpPr>
        <p:grpSpPr>
          <a:xfrm>
            <a:off x="535039" y="1217422"/>
            <a:ext cx="8345271" cy="5523946"/>
            <a:chOff x="335360" y="798161"/>
            <a:chExt cx="8438728" cy="6017407"/>
          </a:xfrm>
        </p:grpSpPr>
        <p:sp>
          <p:nvSpPr>
            <p:cNvPr id="13" name="Prostokąt zaokrąglony 5">
              <a:extLst>
                <a:ext uri="{FF2B5EF4-FFF2-40B4-BE49-F238E27FC236}">
                  <a16:creationId xmlns:a16="http://schemas.microsoft.com/office/drawing/2014/main" id="{CF57FD5C-4EEF-D6EE-E256-BE1D645496C8}"/>
                </a:ext>
              </a:extLst>
            </p:cNvPr>
            <p:cNvSpPr/>
            <p:nvPr/>
          </p:nvSpPr>
          <p:spPr>
            <a:xfrm>
              <a:off x="5963400" y="5529159"/>
              <a:ext cx="1267036" cy="364214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None/>
              </a:pPr>
              <a:r>
                <a:rPr lang="en-US" sz="713" b="1" noProof="0">
                  <a:solidFill>
                    <a:schemeClr val="bg1">
                      <a:lumMod val="50000"/>
                    </a:schemeClr>
                  </a:solidFill>
                </a:rPr>
                <a:t>Heat removal by high velocity Li flux</a:t>
              </a:r>
            </a:p>
          </p:txBody>
        </p:sp>
        <p:pic>
          <p:nvPicPr>
            <p:cNvPr id="12" name="Picture 11" descr="Diagram&#10;&#10;Description automatically generated">
              <a:extLst>
                <a:ext uri="{FF2B5EF4-FFF2-40B4-BE49-F238E27FC236}">
                  <a16:creationId xmlns:a16="http://schemas.microsoft.com/office/drawing/2014/main" id="{BEF53224-E987-D279-7F08-548ABBD9800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360" y="798161"/>
              <a:ext cx="8438728" cy="6017407"/>
            </a:xfrm>
            <a:prstGeom prst="rect">
              <a:avLst/>
            </a:prstGeom>
          </p:spPr>
        </p:pic>
        <p:sp>
          <p:nvSpPr>
            <p:cNvPr id="14" name="Prostokąt zaokrąglony 5">
              <a:extLst>
                <a:ext uri="{FF2B5EF4-FFF2-40B4-BE49-F238E27FC236}">
                  <a16:creationId xmlns:a16="http://schemas.microsoft.com/office/drawing/2014/main" id="{10E1FE4C-0FC4-B5A7-BF4E-B65C31BB57D5}"/>
                </a:ext>
              </a:extLst>
            </p:cNvPr>
            <p:cNvSpPr/>
            <p:nvPr/>
          </p:nvSpPr>
          <p:spPr>
            <a:xfrm>
              <a:off x="7199148" y="4588499"/>
              <a:ext cx="1151851" cy="248764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None/>
              </a:pPr>
              <a:r>
                <a:rPr lang="en-US" sz="713" noProof="0">
                  <a:solidFill>
                    <a:schemeClr val="bg1">
                      <a:lumMod val="50000"/>
                    </a:schemeClr>
                  </a:solidFill>
                </a:rPr>
                <a:t>Stripping reaction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8EB614D-4683-B069-AB6B-2FEEB051CA22}"/>
                </a:ext>
              </a:extLst>
            </p:cNvPr>
            <p:cNvSpPr/>
            <p:nvPr/>
          </p:nvSpPr>
          <p:spPr>
            <a:xfrm>
              <a:off x="7693968" y="4936481"/>
              <a:ext cx="69226" cy="45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1" noProof="0"/>
            </a:p>
          </p:txBody>
        </p:sp>
        <p:sp>
          <p:nvSpPr>
            <p:cNvPr id="7" name="Prostokąt zaokrąglony 5">
              <a:extLst>
                <a:ext uri="{FF2B5EF4-FFF2-40B4-BE49-F238E27FC236}">
                  <a16:creationId xmlns:a16="http://schemas.microsoft.com/office/drawing/2014/main" id="{A5412CE0-84B6-5345-0A71-4977AAB9D2F7}"/>
                </a:ext>
              </a:extLst>
            </p:cNvPr>
            <p:cNvSpPr/>
            <p:nvPr/>
          </p:nvSpPr>
          <p:spPr>
            <a:xfrm>
              <a:off x="7567572" y="4869160"/>
              <a:ext cx="342420" cy="152400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None/>
              </a:pPr>
              <a:r>
                <a:rPr lang="en-US" sz="375" noProof="0">
                  <a:solidFill>
                    <a:schemeClr val="bg1">
                      <a:lumMod val="50000"/>
                    </a:schemeClr>
                  </a:solidFill>
                </a:rPr>
                <a:t>15</a:t>
              </a:r>
            </a:p>
          </p:txBody>
        </p:sp>
      </p:grpSp>
      <p:sp>
        <p:nvSpPr>
          <p:cNvPr id="5" name="Title 4">
            <a:extLst>
              <a:ext uri="{FF2B5EF4-FFF2-40B4-BE49-F238E27FC236}">
                <a16:creationId xmlns:a16="http://schemas.microsoft.com/office/drawing/2014/main" id="{1BD40019-6146-36D4-8760-4554C2C07E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noProof="0">
                <a:latin typeface="+mn-lt"/>
              </a:rPr>
              <a:t>What is IFMIF-DONES?</a:t>
            </a:r>
          </a:p>
        </p:txBody>
      </p:sp>
      <p:sp>
        <p:nvSpPr>
          <p:cNvPr id="9" name="Prostokąt zaokrąglony 5">
            <a:extLst>
              <a:ext uri="{FF2B5EF4-FFF2-40B4-BE49-F238E27FC236}">
                <a16:creationId xmlns:a16="http://schemas.microsoft.com/office/drawing/2014/main" id="{715DF214-E79E-9D5F-6A70-F05F85EDE1CC}"/>
              </a:ext>
            </a:extLst>
          </p:cNvPr>
          <p:cNvSpPr/>
          <p:nvPr/>
        </p:nvSpPr>
        <p:spPr>
          <a:xfrm>
            <a:off x="704810" y="5329270"/>
            <a:ext cx="5239153" cy="678752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1600" noProof="0" dirty="0">
                <a:solidFill>
                  <a:sysClr val="windowText" lastClr="000000"/>
                </a:solidFill>
              </a:rPr>
              <a:t>A </a:t>
            </a:r>
            <a:r>
              <a:rPr lang="en-US" sz="1600" b="1" noProof="0" dirty="0">
                <a:solidFill>
                  <a:sysClr val="windowText" lastClr="000000"/>
                </a:solidFill>
              </a:rPr>
              <a:t>neutron flux </a:t>
            </a:r>
            <a:r>
              <a:rPr lang="en-US" sz="1600" noProof="0" dirty="0">
                <a:solidFill>
                  <a:sysClr val="windowText" lastClr="000000"/>
                </a:solidFill>
              </a:rPr>
              <a:t>of  </a:t>
            </a:r>
            <a:r>
              <a:rPr lang="en-US" sz="1600" b="1" noProof="0" dirty="0">
                <a:solidFill>
                  <a:sysClr val="windowText" lastClr="000000"/>
                </a:solidFill>
              </a:rPr>
              <a:t>~5 10</a:t>
            </a:r>
            <a:r>
              <a:rPr lang="en-US" sz="1600" b="1" baseline="30000" noProof="0" dirty="0">
                <a:solidFill>
                  <a:sysClr val="windowText" lastClr="000000"/>
                </a:solidFill>
              </a:rPr>
              <a:t>14 </a:t>
            </a:r>
            <a:r>
              <a:rPr lang="en-US" sz="1600" b="1" noProof="0" dirty="0">
                <a:solidFill>
                  <a:sysClr val="windowText" lastClr="000000"/>
                </a:solidFill>
              </a:rPr>
              <a:t>n/ cm</a:t>
            </a:r>
            <a:r>
              <a:rPr lang="en-US" sz="1600" b="1" baseline="30000" noProof="0" dirty="0">
                <a:solidFill>
                  <a:sysClr val="windowText" lastClr="000000"/>
                </a:solidFill>
              </a:rPr>
              <a:t>2</a:t>
            </a:r>
            <a:r>
              <a:rPr lang="en-US" sz="1600" b="1" noProof="0" dirty="0">
                <a:solidFill>
                  <a:sysClr val="windowText" lastClr="000000"/>
                </a:solidFill>
              </a:rPr>
              <a:t>/s </a:t>
            </a:r>
          </a:p>
          <a:p>
            <a:pPr algn="ctr">
              <a:buNone/>
            </a:pPr>
            <a:r>
              <a:rPr lang="en-US" sz="1600" noProof="0" dirty="0">
                <a:solidFill>
                  <a:sysClr val="windowText" lastClr="000000"/>
                </a:solidFill>
              </a:rPr>
              <a:t>is generated with a neutron spectrum up to 55 MeV energy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17F13F1-78BA-3563-7F5D-48E3CACE10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80310" y="1844824"/>
            <a:ext cx="3021918" cy="206957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DDEE1A06-1D05-7051-09F6-7253F5A09013}"/>
              </a:ext>
            </a:extLst>
          </p:cNvPr>
          <p:cNvSpPr txBox="1"/>
          <p:nvPr/>
        </p:nvSpPr>
        <p:spPr>
          <a:xfrm>
            <a:off x="46296" y="809718"/>
            <a:ext cx="12192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noProof="0"/>
              <a:t>An accelerator based  fusion-like neutron source </a:t>
            </a:r>
          </a:p>
          <a:p>
            <a:pPr algn="ctr"/>
            <a:r>
              <a:rPr lang="en-US" sz="2400" b="1" noProof="0"/>
              <a:t>to be used for the qualification of the materials to be used in the DEMO Reactor</a:t>
            </a:r>
            <a:endParaRPr lang="en-US" sz="2400" noProof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5E61522-F7D3-AD92-0043-82055A3C85B4}"/>
              </a:ext>
            </a:extLst>
          </p:cNvPr>
          <p:cNvSpPr txBox="1"/>
          <p:nvPr/>
        </p:nvSpPr>
        <p:spPr>
          <a:xfrm>
            <a:off x="8791816" y="4081521"/>
            <a:ext cx="311041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1400" b="1" noProof="0">
                <a:solidFill>
                  <a:srgbClr val="002060"/>
                </a:solidFill>
              </a:rPr>
              <a:t>High Flux Test Module requirements</a:t>
            </a:r>
          </a:p>
        </p:txBody>
      </p:sp>
      <p:graphicFrame>
        <p:nvGraphicFramePr>
          <p:cNvPr id="17" name="Tabla 16">
            <a:extLst>
              <a:ext uri="{FF2B5EF4-FFF2-40B4-BE49-F238E27FC236}">
                <a16:creationId xmlns:a16="http://schemas.microsoft.com/office/drawing/2014/main" id="{2B116A55-A4E8-BBF6-BAEA-A68D7B7499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0068410"/>
              </p:ext>
            </p:extLst>
          </p:nvPr>
        </p:nvGraphicFramePr>
        <p:xfrm>
          <a:off x="8775480" y="4364904"/>
          <a:ext cx="3119830" cy="159512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959590">
                  <a:extLst>
                    <a:ext uri="{9D8B030D-6E8A-4147-A177-3AD203B41FA5}">
                      <a16:colId xmlns:a16="http://schemas.microsoft.com/office/drawing/2014/main" val="1124451813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32277404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100" b="1" noProof="0"/>
                        <a:t>Dpa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noProof="0">
                          <a:solidFill>
                            <a:schemeClr val="tx1"/>
                          </a:solidFill>
                        </a:rPr>
                        <a:t>20 </a:t>
                      </a:r>
                      <a:r>
                        <a:rPr lang="en-US" sz="1100" noProof="0" err="1">
                          <a:solidFill>
                            <a:schemeClr val="tx1"/>
                          </a:solidFill>
                        </a:rPr>
                        <a:t>dpa</a:t>
                      </a:r>
                      <a:r>
                        <a:rPr lang="en-US" sz="1100" baseline="-25000" noProof="0" err="1">
                          <a:solidFill>
                            <a:schemeClr val="tx1"/>
                          </a:solidFill>
                        </a:rPr>
                        <a:t>NRT</a:t>
                      </a:r>
                      <a:r>
                        <a:rPr lang="en-US" sz="1100" noProof="0">
                          <a:solidFill>
                            <a:schemeClr val="tx1"/>
                          </a:solidFill>
                        </a:rPr>
                        <a:t> (&lt;2.5 years, 300 cm</a:t>
                      </a:r>
                      <a:r>
                        <a:rPr lang="en-US" sz="1100" baseline="30000" noProof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en-US" sz="1100" noProof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  <a:p>
                      <a:pPr marL="0" marR="0" lvl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noProof="0">
                          <a:solidFill>
                            <a:srgbClr val="FF0000"/>
                          </a:solidFill>
                        </a:rPr>
                        <a:t>50 </a:t>
                      </a:r>
                      <a:r>
                        <a:rPr lang="en-US" sz="1100" noProof="0" err="1">
                          <a:solidFill>
                            <a:srgbClr val="FF0000"/>
                          </a:solidFill>
                        </a:rPr>
                        <a:t>dpa</a:t>
                      </a:r>
                      <a:r>
                        <a:rPr lang="en-US" sz="1100" baseline="-25000" noProof="0" err="1">
                          <a:solidFill>
                            <a:srgbClr val="FF0000"/>
                          </a:solidFill>
                        </a:rPr>
                        <a:t>NRT</a:t>
                      </a:r>
                      <a:r>
                        <a:rPr lang="en-US" sz="1100" noProof="0">
                          <a:solidFill>
                            <a:srgbClr val="FF0000"/>
                          </a:solidFill>
                        </a:rPr>
                        <a:t> (&lt;3 years,100 cm</a:t>
                      </a:r>
                      <a:r>
                        <a:rPr lang="en-US" sz="1100" baseline="30000" noProof="0">
                          <a:solidFill>
                            <a:srgbClr val="FF0000"/>
                          </a:solidFill>
                        </a:rPr>
                        <a:t>3</a:t>
                      </a:r>
                      <a:r>
                        <a:rPr lang="en-US" sz="1100" noProof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2104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100" b="1" noProof="0"/>
                        <a:t>Temperature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noProof="0"/>
                        <a:t>Controlled 250 – 550 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8217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100" b="1" noProof="0"/>
                        <a:t>Dpa gradient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noProof="0"/>
                        <a:t>&lt;15% (gauge volume)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4589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100" b="1" noProof="0"/>
                        <a:t>Temperature gradient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noProof="0"/>
                        <a:t>&lt;3% (gauge volume)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3648266"/>
                  </a:ext>
                </a:extLst>
              </a:tr>
            </a:tbl>
          </a:graphicData>
        </a:graphic>
      </p:graphicFrame>
      <p:sp>
        <p:nvSpPr>
          <p:cNvPr id="18" name="CuadroTexto 17">
            <a:extLst>
              <a:ext uri="{FF2B5EF4-FFF2-40B4-BE49-F238E27FC236}">
                <a16:creationId xmlns:a16="http://schemas.microsoft.com/office/drawing/2014/main" id="{0AE1056D-F293-450A-6E94-92B2522C76F9}"/>
              </a:ext>
            </a:extLst>
          </p:cNvPr>
          <p:cNvSpPr txBox="1"/>
          <p:nvPr/>
        </p:nvSpPr>
        <p:spPr>
          <a:xfrm>
            <a:off x="8775480" y="6085836"/>
            <a:ext cx="3110412" cy="5232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1400" b="1" noProof="0">
                <a:solidFill>
                  <a:srgbClr val="FF0000"/>
                </a:solidFill>
              </a:rPr>
              <a:t>Facility able to irradiation multiple irradiation modules simultaneously</a:t>
            </a:r>
          </a:p>
        </p:txBody>
      </p:sp>
      <p:sp>
        <p:nvSpPr>
          <p:cNvPr id="2" name="Marcador de pie de página 3">
            <a:extLst>
              <a:ext uri="{FF2B5EF4-FFF2-40B4-BE49-F238E27FC236}">
                <a16:creationId xmlns:a16="http://schemas.microsoft.com/office/drawing/2014/main" id="{7908D86C-CE03-AB40-476F-94940FD72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56961" y="6544390"/>
            <a:ext cx="6833040" cy="365125"/>
          </a:xfrm>
        </p:spPr>
        <p:txBody>
          <a:bodyPr/>
          <a:lstStyle/>
          <a:p>
            <a:r>
              <a:rPr lang="en-US" noProof="0"/>
              <a:t>J. Maestre | Red Española </a:t>
            </a:r>
            <a:r>
              <a:rPr lang="en-US" noProof="0" err="1"/>
              <a:t>Futuros</a:t>
            </a:r>
            <a:r>
              <a:rPr lang="en-US" noProof="0"/>
              <a:t> </a:t>
            </a:r>
            <a:r>
              <a:rPr lang="en-US" noProof="0" err="1"/>
              <a:t>Colisionadores</a:t>
            </a:r>
            <a:r>
              <a:rPr lang="en-US" noProof="0"/>
              <a:t> | Valencia | 20/10/2026</a:t>
            </a:r>
          </a:p>
        </p:txBody>
      </p:sp>
    </p:spTree>
    <p:extLst>
      <p:ext uri="{BB962C8B-B14F-4D97-AF65-F5344CB8AC3E}">
        <p14:creationId xmlns:p14="http://schemas.microsoft.com/office/powerpoint/2010/main" val="30860229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04517A-6420-BCBE-725D-95DEE4981B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62DF7F3-6017-18C8-1BE7-F0A1C5B1C1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7384"/>
            <a:ext cx="12191999" cy="891216"/>
          </a:xfrm>
        </p:spPr>
        <p:txBody>
          <a:bodyPr/>
          <a:lstStyle/>
          <a:p>
            <a:pPr algn="ctr"/>
            <a:r>
              <a:rPr lang="en-US" noProof="0"/>
              <a:t>IFMIF-DONES Facility</a:t>
            </a:r>
          </a:p>
        </p:txBody>
      </p:sp>
      <p:grpSp>
        <p:nvGrpSpPr>
          <p:cNvPr id="12" name="2 Grupo">
            <a:extLst>
              <a:ext uri="{FF2B5EF4-FFF2-40B4-BE49-F238E27FC236}">
                <a16:creationId xmlns:a16="http://schemas.microsoft.com/office/drawing/2014/main" id="{B2252346-EC77-AF91-FFA7-EDA3DFE94186}"/>
              </a:ext>
            </a:extLst>
          </p:cNvPr>
          <p:cNvGrpSpPr/>
          <p:nvPr/>
        </p:nvGrpSpPr>
        <p:grpSpPr>
          <a:xfrm>
            <a:off x="6672064" y="910826"/>
            <a:ext cx="5311934" cy="3296563"/>
            <a:chOff x="1575327" y="836712"/>
            <a:chExt cx="7240077" cy="5040560"/>
          </a:xfrm>
        </p:grpSpPr>
        <p:pic>
          <p:nvPicPr>
            <p:cNvPr id="13" name="0 Imagen">
              <a:extLst>
                <a:ext uri="{FF2B5EF4-FFF2-40B4-BE49-F238E27FC236}">
                  <a16:creationId xmlns:a16="http://schemas.microsoft.com/office/drawing/2014/main" id="{884DE86B-F6CF-D698-EFF1-03F91E70DD5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75327" y="836712"/>
              <a:ext cx="7240077" cy="50405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AutoShape 3">
              <a:extLst>
                <a:ext uri="{FF2B5EF4-FFF2-40B4-BE49-F238E27FC236}">
                  <a16:creationId xmlns:a16="http://schemas.microsoft.com/office/drawing/2014/main" id="{D817BED1-F43A-90C5-62D1-FC13A23249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28981" y="3501008"/>
              <a:ext cx="278111" cy="176712"/>
            </a:xfrm>
            <a:prstGeom prst="flowChartMerge">
              <a:avLst/>
            </a:prstGeom>
            <a:solidFill>
              <a:srgbClr val="FF0000">
                <a:alpha val="0"/>
              </a:srgbClr>
            </a:solidFill>
            <a:ln w="38100">
              <a:solidFill>
                <a:srgbClr val="FF0000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632523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noProof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5" name="1 Rectángulo">
            <a:extLst>
              <a:ext uri="{FF2B5EF4-FFF2-40B4-BE49-F238E27FC236}">
                <a16:creationId xmlns:a16="http://schemas.microsoft.com/office/drawing/2014/main" id="{85A2D59C-E187-2DED-C365-ADD44920D0EF}"/>
              </a:ext>
            </a:extLst>
          </p:cNvPr>
          <p:cNvSpPr/>
          <p:nvPr/>
        </p:nvSpPr>
        <p:spPr>
          <a:xfrm>
            <a:off x="620144" y="4005064"/>
            <a:ext cx="287054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sz="2000" b="0" noProof="0">
                <a:latin typeface="Arial" panose="020B0604020202020204" pitchFamily="34" charset="0"/>
                <a:cs typeface="Arial" panose="020B0604020202020204" pitchFamily="34" charset="0"/>
              </a:rPr>
              <a:t>The site </a:t>
            </a:r>
            <a:r>
              <a:rPr lang="en-US" sz="2000" noProof="0">
                <a:latin typeface="Arial" panose="020B0604020202020204" pitchFamily="34" charset="0"/>
                <a:cs typeface="Arial" panose="020B0604020202020204" pitchFamily="34" charset="0"/>
              </a:rPr>
              <a:t>is l</a:t>
            </a:r>
            <a:r>
              <a:rPr lang="en-US" sz="2000" b="0" noProof="0">
                <a:latin typeface="Arial" panose="020B0604020202020204" pitchFamily="34" charset="0"/>
                <a:cs typeface="Arial" panose="020B0604020202020204" pitchFamily="34" charset="0"/>
              </a:rPr>
              <a:t>ocated at </a:t>
            </a:r>
            <a:r>
              <a:rPr lang="en-US" sz="2000" b="0" noProof="0" err="1">
                <a:latin typeface="Arial" panose="020B0604020202020204" pitchFamily="34" charset="0"/>
                <a:cs typeface="Arial" panose="020B0604020202020204" pitchFamily="34" charset="0"/>
              </a:rPr>
              <a:t>Escúzar</a:t>
            </a:r>
            <a:r>
              <a:rPr lang="en-US" sz="2000" b="0" noProof="0">
                <a:latin typeface="Arial" panose="020B0604020202020204" pitchFamily="34" charset="0"/>
                <a:cs typeface="Arial" panose="020B0604020202020204" pitchFamily="34" charset="0"/>
              </a:rPr>
              <a:t> -18 km southwest from Granada city- Spain</a:t>
            </a:r>
          </a:p>
        </p:txBody>
      </p:sp>
      <p:pic>
        <p:nvPicPr>
          <p:cNvPr id="17" name="Imagen 117">
            <a:extLst>
              <a:ext uri="{FF2B5EF4-FFF2-40B4-BE49-F238E27FC236}">
                <a16:creationId xmlns:a16="http://schemas.microsoft.com/office/drawing/2014/main" id="{FFA3DEF4-2F89-2D47-E527-3FF72E93D4E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5400" y="1147823"/>
            <a:ext cx="3584951" cy="2451312"/>
          </a:xfrm>
          <a:prstGeom prst="rect">
            <a:avLst/>
          </a:prstGeom>
        </p:spPr>
      </p:pic>
      <p:pic>
        <p:nvPicPr>
          <p:cNvPr id="2" name="Picture 19">
            <a:extLst>
              <a:ext uri="{FF2B5EF4-FFF2-40B4-BE49-F238E27FC236}">
                <a16:creationId xmlns:a16="http://schemas.microsoft.com/office/drawing/2014/main" id="{B9D8AA60-1917-E375-9BE4-443400EC6CF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8382" t="19413" r="15638" b="11728"/>
          <a:stretch/>
        </p:blipFill>
        <p:spPr>
          <a:xfrm>
            <a:off x="3764969" y="2933074"/>
            <a:ext cx="4303773" cy="3240296"/>
          </a:xfrm>
          <a:prstGeom prst="rect">
            <a:avLst/>
          </a:prstGeom>
        </p:spPr>
      </p:pic>
      <p:pic>
        <p:nvPicPr>
          <p:cNvPr id="7172" name="Picture 4">
            <a:extLst>
              <a:ext uri="{FF2B5EF4-FFF2-40B4-BE49-F238E27FC236}">
                <a16:creationId xmlns:a16="http://schemas.microsoft.com/office/drawing/2014/main" id="{47DD1904-2D6F-6E3D-1C7A-95D9CF3724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4272" y="4764958"/>
            <a:ext cx="710729" cy="722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1 Rectángulo">
            <a:extLst>
              <a:ext uri="{FF2B5EF4-FFF2-40B4-BE49-F238E27FC236}">
                <a16:creationId xmlns:a16="http://schemas.microsoft.com/office/drawing/2014/main" id="{DE91CBBE-A81B-42EC-7B16-8D6796913C84}"/>
              </a:ext>
            </a:extLst>
          </p:cNvPr>
          <p:cNvSpPr/>
          <p:nvPr/>
        </p:nvSpPr>
        <p:spPr>
          <a:xfrm>
            <a:off x="9058139" y="4802839"/>
            <a:ext cx="28705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b="0" noProof="0">
                <a:latin typeface="Arial" panose="020B0604020202020204" pitchFamily="34" charset="0"/>
                <a:cs typeface="Arial" panose="020B0604020202020204" pitchFamily="34" charset="0"/>
              </a:rPr>
              <a:t>European Strategic Facility RI Project</a:t>
            </a:r>
          </a:p>
        </p:txBody>
      </p:sp>
      <p:sp>
        <p:nvSpPr>
          <p:cNvPr id="6" name="1 Rectángulo">
            <a:extLst>
              <a:ext uri="{FF2B5EF4-FFF2-40B4-BE49-F238E27FC236}">
                <a16:creationId xmlns:a16="http://schemas.microsoft.com/office/drawing/2014/main" id="{F950A89D-92F6-E122-6BE2-E768281170CD}"/>
              </a:ext>
            </a:extLst>
          </p:cNvPr>
          <p:cNvSpPr/>
          <p:nvPr/>
        </p:nvSpPr>
        <p:spPr>
          <a:xfrm>
            <a:off x="9328031" y="5615952"/>
            <a:ext cx="28705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b="1" noProof="0">
                <a:latin typeface="Arial" panose="020B0604020202020204" pitchFamily="34" charset="0"/>
                <a:cs typeface="Arial" panose="020B0604020202020204" pitchFamily="34" charset="0"/>
              </a:rPr>
              <a:t>High priority facility in the EU Fusion Roadmap</a:t>
            </a:r>
          </a:p>
        </p:txBody>
      </p:sp>
      <p:pic>
        <p:nvPicPr>
          <p:cNvPr id="3074" name="Picture 2" descr="EUROfusion Consortium">
            <a:extLst>
              <a:ext uri="{FF2B5EF4-FFF2-40B4-BE49-F238E27FC236}">
                <a16:creationId xmlns:a16="http://schemas.microsoft.com/office/drawing/2014/main" id="{6AD2137C-F7B9-3B39-CF2A-493B9D1B21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0529" y="5562685"/>
            <a:ext cx="1012883" cy="1012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Marcador de pie de página 3">
            <a:extLst>
              <a:ext uri="{FF2B5EF4-FFF2-40B4-BE49-F238E27FC236}">
                <a16:creationId xmlns:a16="http://schemas.microsoft.com/office/drawing/2014/main" id="{4758E269-39A5-7715-1997-8A06BB5D20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56961" y="6544390"/>
            <a:ext cx="6833040" cy="365125"/>
          </a:xfrm>
        </p:spPr>
        <p:txBody>
          <a:bodyPr/>
          <a:lstStyle/>
          <a:p>
            <a:r>
              <a:rPr lang="en-US" noProof="0"/>
              <a:t>J. Maestre | Red Española </a:t>
            </a:r>
            <a:r>
              <a:rPr lang="en-US" noProof="0" err="1"/>
              <a:t>Futuros</a:t>
            </a:r>
            <a:r>
              <a:rPr lang="en-US" noProof="0"/>
              <a:t> </a:t>
            </a:r>
            <a:r>
              <a:rPr lang="en-US" noProof="0" err="1"/>
              <a:t>Colisionadores</a:t>
            </a:r>
            <a:r>
              <a:rPr lang="en-US" noProof="0"/>
              <a:t> | Valencia | 20/10/2026</a:t>
            </a:r>
          </a:p>
        </p:txBody>
      </p:sp>
      <p:sp>
        <p:nvSpPr>
          <p:cNvPr id="9" name="Marcador de número de diapositiva 4">
            <a:extLst>
              <a:ext uri="{FF2B5EF4-FFF2-40B4-BE49-F238E27FC236}">
                <a16:creationId xmlns:a16="http://schemas.microsoft.com/office/drawing/2014/main" id="{16829292-F571-9E1A-B5E1-0E336AFF9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10725" y="6544390"/>
            <a:ext cx="2844800" cy="365125"/>
          </a:xfrm>
        </p:spPr>
        <p:txBody>
          <a:bodyPr/>
          <a:lstStyle/>
          <a:p>
            <a:fld id="{6A6D9FA1-99C7-4910-8E32-B85D378B0060}" type="slidenum">
              <a:rPr lang="en-US" noProof="0" smtClean="0"/>
              <a:pPr/>
              <a:t>5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42359272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36084A-37D7-688A-BEC9-61EECA3B03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Picture 19">
            <a:extLst>
              <a:ext uri="{FF2B5EF4-FFF2-40B4-BE49-F238E27FC236}">
                <a16:creationId xmlns:a16="http://schemas.microsoft.com/office/drawing/2014/main" id="{157C6665-52FD-5B05-D668-6F57355D5D1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382" t="19413" r="15638" b="11728"/>
          <a:stretch/>
        </p:blipFill>
        <p:spPr>
          <a:xfrm>
            <a:off x="135695" y="1905272"/>
            <a:ext cx="2864742" cy="2156855"/>
          </a:xfrm>
          <a:prstGeom prst="rect">
            <a:avLst/>
          </a:prstGeom>
        </p:spPr>
      </p:pic>
      <p:pic>
        <p:nvPicPr>
          <p:cNvPr id="31" name="Picture 12" descr="A model of a building&#10;&#10;Description automatically generated with medium confidence">
            <a:extLst>
              <a:ext uri="{FF2B5EF4-FFF2-40B4-BE49-F238E27FC236}">
                <a16:creationId xmlns:a16="http://schemas.microsoft.com/office/drawing/2014/main" id="{5652278C-3762-8E8A-8E82-48B3D063F62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0663" y="1964546"/>
            <a:ext cx="8390284" cy="4329584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D76DA4DF-790A-3A2F-22B3-6C4FA143C9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noProof="0"/>
              <a:t>IFMIF-DONES Facility</a:t>
            </a:r>
          </a:p>
        </p:txBody>
      </p:sp>
      <p:sp>
        <p:nvSpPr>
          <p:cNvPr id="12" name="TextBox 16">
            <a:extLst>
              <a:ext uri="{FF2B5EF4-FFF2-40B4-BE49-F238E27FC236}">
                <a16:creationId xmlns:a16="http://schemas.microsoft.com/office/drawing/2014/main" id="{FC2F5BD4-6001-7EF8-DD17-CAACD5A0F610}"/>
              </a:ext>
            </a:extLst>
          </p:cNvPr>
          <p:cNvSpPr txBox="1"/>
          <p:nvPr/>
        </p:nvSpPr>
        <p:spPr>
          <a:xfrm>
            <a:off x="135695" y="4062127"/>
            <a:ext cx="2864741" cy="27699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noProof="0">
                <a:solidFill>
                  <a:schemeClr val="bg1"/>
                </a:solidFill>
              </a:rPr>
              <a:t>Site, Building &amp; Plant Systems</a:t>
            </a:r>
          </a:p>
        </p:txBody>
      </p:sp>
      <p:sp>
        <p:nvSpPr>
          <p:cNvPr id="26" name="TextBox 16">
            <a:extLst>
              <a:ext uri="{FF2B5EF4-FFF2-40B4-BE49-F238E27FC236}">
                <a16:creationId xmlns:a16="http://schemas.microsoft.com/office/drawing/2014/main" id="{46CED0BF-1280-8F32-8994-6A06898E5C28}"/>
              </a:ext>
            </a:extLst>
          </p:cNvPr>
          <p:cNvSpPr txBox="1"/>
          <p:nvPr/>
        </p:nvSpPr>
        <p:spPr>
          <a:xfrm>
            <a:off x="1412829" y="2042065"/>
            <a:ext cx="998576" cy="21544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00" noProof="0">
                <a:solidFill>
                  <a:schemeClr val="bg1"/>
                </a:solidFill>
              </a:rPr>
              <a:t>3.2- Main Building</a:t>
            </a:r>
          </a:p>
        </p:txBody>
      </p:sp>
      <p:sp>
        <p:nvSpPr>
          <p:cNvPr id="27" name="TextBox 13">
            <a:extLst>
              <a:ext uri="{FF2B5EF4-FFF2-40B4-BE49-F238E27FC236}">
                <a16:creationId xmlns:a16="http://schemas.microsoft.com/office/drawing/2014/main" id="{72C55B0A-5E5E-6B3B-F18F-998894BCD409}"/>
              </a:ext>
            </a:extLst>
          </p:cNvPr>
          <p:cNvSpPr txBox="1"/>
          <p:nvPr/>
        </p:nvSpPr>
        <p:spPr>
          <a:xfrm>
            <a:off x="1099751" y="5277779"/>
            <a:ext cx="930086" cy="338554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noProof="0">
                <a:solidFill>
                  <a:schemeClr val="bg1"/>
                </a:solidFill>
              </a:rPr>
              <a:t>CICS</a:t>
            </a:r>
          </a:p>
        </p:txBody>
      </p:sp>
      <p:sp>
        <p:nvSpPr>
          <p:cNvPr id="28" name="Signo más 27">
            <a:extLst>
              <a:ext uri="{FF2B5EF4-FFF2-40B4-BE49-F238E27FC236}">
                <a16:creationId xmlns:a16="http://schemas.microsoft.com/office/drawing/2014/main" id="{9F4B9D84-59C5-EA77-8348-CD7B038913D5}"/>
              </a:ext>
            </a:extLst>
          </p:cNvPr>
          <p:cNvSpPr/>
          <p:nvPr/>
        </p:nvSpPr>
        <p:spPr>
          <a:xfrm>
            <a:off x="1278580" y="4494932"/>
            <a:ext cx="572429" cy="627041"/>
          </a:xfrm>
          <a:prstGeom prst="mathPlus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29" name="Flecha: a la derecha 28">
            <a:extLst>
              <a:ext uri="{FF2B5EF4-FFF2-40B4-BE49-F238E27FC236}">
                <a16:creationId xmlns:a16="http://schemas.microsoft.com/office/drawing/2014/main" id="{9A57723F-E6FD-F959-6914-D4ED52FB2CB3}"/>
              </a:ext>
            </a:extLst>
          </p:cNvPr>
          <p:cNvSpPr/>
          <p:nvPr/>
        </p:nvSpPr>
        <p:spPr>
          <a:xfrm rot="993515">
            <a:off x="2434416" y="2284405"/>
            <a:ext cx="1941477" cy="566365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30" name="TextBox 24">
            <a:extLst>
              <a:ext uri="{FF2B5EF4-FFF2-40B4-BE49-F238E27FC236}">
                <a16:creationId xmlns:a16="http://schemas.microsoft.com/office/drawing/2014/main" id="{4FBA06FE-D8D8-D0CA-2901-FA875DB8F6E9}"/>
              </a:ext>
            </a:extLst>
          </p:cNvPr>
          <p:cNvSpPr txBox="1"/>
          <p:nvPr/>
        </p:nvSpPr>
        <p:spPr>
          <a:xfrm>
            <a:off x="144963" y="1204946"/>
            <a:ext cx="2864741" cy="553998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500" noProof="0">
                <a:solidFill>
                  <a:schemeClr val="bg1"/>
                </a:solidFill>
              </a:rPr>
              <a:t>70% Availability </a:t>
            </a:r>
          </a:p>
          <a:p>
            <a:pPr algn="ctr"/>
            <a:r>
              <a:rPr lang="en-US" sz="1500" noProof="0">
                <a:solidFill>
                  <a:schemeClr val="bg1"/>
                </a:solidFill>
              </a:rPr>
              <a:t>30 years Operation</a:t>
            </a:r>
          </a:p>
        </p:txBody>
      </p:sp>
      <p:sp>
        <p:nvSpPr>
          <p:cNvPr id="32" name="TextBox 13">
            <a:extLst>
              <a:ext uri="{FF2B5EF4-FFF2-40B4-BE49-F238E27FC236}">
                <a16:creationId xmlns:a16="http://schemas.microsoft.com/office/drawing/2014/main" id="{B037439D-630B-8C77-5C8D-036DE5DAAD7F}"/>
              </a:ext>
            </a:extLst>
          </p:cNvPr>
          <p:cNvSpPr txBox="1"/>
          <p:nvPr/>
        </p:nvSpPr>
        <p:spPr>
          <a:xfrm rot="20957698">
            <a:off x="5478091" y="4036774"/>
            <a:ext cx="2267338" cy="338554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noProof="0">
                <a:solidFill>
                  <a:schemeClr val="bg1"/>
                </a:solidFill>
              </a:rPr>
              <a:t>Accelerator Vault</a:t>
            </a:r>
          </a:p>
        </p:txBody>
      </p:sp>
      <p:sp>
        <p:nvSpPr>
          <p:cNvPr id="33" name="TextBox 14">
            <a:extLst>
              <a:ext uri="{FF2B5EF4-FFF2-40B4-BE49-F238E27FC236}">
                <a16:creationId xmlns:a16="http://schemas.microsoft.com/office/drawing/2014/main" id="{E1D915A9-DD1F-9A05-21F1-3D3F07DF2B60}"/>
              </a:ext>
            </a:extLst>
          </p:cNvPr>
          <p:cNvSpPr txBox="1"/>
          <p:nvPr/>
        </p:nvSpPr>
        <p:spPr>
          <a:xfrm>
            <a:off x="9703172" y="5320118"/>
            <a:ext cx="1558211" cy="338554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noProof="0">
                <a:solidFill>
                  <a:schemeClr val="bg1"/>
                </a:solidFill>
              </a:rPr>
              <a:t>Lithium Systems</a:t>
            </a:r>
          </a:p>
        </p:txBody>
      </p:sp>
      <p:sp>
        <p:nvSpPr>
          <p:cNvPr id="34" name="TextBox 15">
            <a:extLst>
              <a:ext uri="{FF2B5EF4-FFF2-40B4-BE49-F238E27FC236}">
                <a16:creationId xmlns:a16="http://schemas.microsoft.com/office/drawing/2014/main" id="{EAE1FC61-5FCF-B572-BE11-E9AA7AF4B19F}"/>
              </a:ext>
            </a:extLst>
          </p:cNvPr>
          <p:cNvSpPr txBox="1"/>
          <p:nvPr/>
        </p:nvSpPr>
        <p:spPr>
          <a:xfrm>
            <a:off x="8624797" y="1277824"/>
            <a:ext cx="900639" cy="584775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noProof="0">
                <a:solidFill>
                  <a:schemeClr val="bg1"/>
                </a:solidFill>
              </a:rPr>
              <a:t>Access Cell</a:t>
            </a:r>
          </a:p>
        </p:txBody>
      </p:sp>
      <p:sp>
        <p:nvSpPr>
          <p:cNvPr id="35" name="TextBox 16">
            <a:extLst>
              <a:ext uri="{FF2B5EF4-FFF2-40B4-BE49-F238E27FC236}">
                <a16:creationId xmlns:a16="http://schemas.microsoft.com/office/drawing/2014/main" id="{E84DA1E1-DFBF-B443-7593-9329E9C7D3CC}"/>
              </a:ext>
            </a:extLst>
          </p:cNvPr>
          <p:cNvSpPr txBox="1"/>
          <p:nvPr/>
        </p:nvSpPr>
        <p:spPr>
          <a:xfrm rot="21059889">
            <a:off x="5539339" y="3077623"/>
            <a:ext cx="1308426" cy="338554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noProof="0">
                <a:solidFill>
                  <a:schemeClr val="bg1"/>
                </a:solidFill>
              </a:rPr>
              <a:t>RF area</a:t>
            </a:r>
          </a:p>
        </p:txBody>
      </p:sp>
      <p:cxnSp>
        <p:nvCxnSpPr>
          <p:cNvPr id="36" name="Straight Arrow Connector 17">
            <a:extLst>
              <a:ext uri="{FF2B5EF4-FFF2-40B4-BE49-F238E27FC236}">
                <a16:creationId xmlns:a16="http://schemas.microsoft.com/office/drawing/2014/main" id="{B22F663E-40B0-F715-59AB-1828BCEC6AC5}"/>
              </a:ext>
            </a:extLst>
          </p:cNvPr>
          <p:cNvCxnSpPr>
            <a:cxnSpLocks/>
            <a:stCxn id="33" idx="0"/>
          </p:cNvCxnSpPr>
          <p:nvPr/>
        </p:nvCxnSpPr>
        <p:spPr>
          <a:xfrm flipH="1" flipV="1">
            <a:off x="9703172" y="4129338"/>
            <a:ext cx="779106" cy="119078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18">
            <a:extLst>
              <a:ext uri="{FF2B5EF4-FFF2-40B4-BE49-F238E27FC236}">
                <a16:creationId xmlns:a16="http://schemas.microsoft.com/office/drawing/2014/main" id="{04682452-8724-B036-2377-A163BFB2F445}"/>
              </a:ext>
            </a:extLst>
          </p:cNvPr>
          <p:cNvSpPr txBox="1"/>
          <p:nvPr/>
        </p:nvSpPr>
        <p:spPr>
          <a:xfrm>
            <a:off x="7988923" y="2019492"/>
            <a:ext cx="620434" cy="338554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noProof="0">
                <a:solidFill>
                  <a:schemeClr val="bg1"/>
                </a:solidFill>
              </a:rPr>
              <a:t>TIR</a:t>
            </a:r>
          </a:p>
        </p:txBody>
      </p:sp>
      <p:cxnSp>
        <p:nvCxnSpPr>
          <p:cNvPr id="38" name="Straight Arrow Connector 19">
            <a:extLst>
              <a:ext uri="{FF2B5EF4-FFF2-40B4-BE49-F238E27FC236}">
                <a16:creationId xmlns:a16="http://schemas.microsoft.com/office/drawing/2014/main" id="{92C67F02-14BB-0D8E-A1C9-EDBABA4D328D}"/>
              </a:ext>
            </a:extLst>
          </p:cNvPr>
          <p:cNvCxnSpPr>
            <a:cxnSpLocks/>
            <a:stCxn id="37" idx="2"/>
          </p:cNvCxnSpPr>
          <p:nvPr/>
        </p:nvCxnSpPr>
        <p:spPr>
          <a:xfrm>
            <a:off x="8299140" y="2358046"/>
            <a:ext cx="581359" cy="102726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20">
            <a:extLst>
              <a:ext uri="{FF2B5EF4-FFF2-40B4-BE49-F238E27FC236}">
                <a16:creationId xmlns:a16="http://schemas.microsoft.com/office/drawing/2014/main" id="{716AEFBC-1A91-3F89-459F-80095A5D2E12}"/>
              </a:ext>
            </a:extLst>
          </p:cNvPr>
          <p:cNvSpPr txBox="1"/>
          <p:nvPr/>
        </p:nvSpPr>
        <p:spPr>
          <a:xfrm rot="20873457">
            <a:off x="5332211" y="4640361"/>
            <a:ext cx="2267338" cy="584775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noProof="0">
                <a:solidFill>
                  <a:schemeClr val="bg1"/>
                </a:solidFill>
              </a:rPr>
              <a:t>Complementary experiments area</a:t>
            </a:r>
          </a:p>
        </p:txBody>
      </p:sp>
      <p:cxnSp>
        <p:nvCxnSpPr>
          <p:cNvPr id="40" name="Straight Arrow Connector 21">
            <a:extLst>
              <a:ext uri="{FF2B5EF4-FFF2-40B4-BE49-F238E27FC236}">
                <a16:creationId xmlns:a16="http://schemas.microsoft.com/office/drawing/2014/main" id="{BE47D554-D39B-5325-36D0-F80DAAD74A70}"/>
              </a:ext>
            </a:extLst>
          </p:cNvPr>
          <p:cNvCxnSpPr>
            <a:cxnSpLocks/>
            <a:stCxn id="34" idx="2"/>
          </p:cNvCxnSpPr>
          <p:nvPr/>
        </p:nvCxnSpPr>
        <p:spPr>
          <a:xfrm>
            <a:off x="9075117" y="1862599"/>
            <a:ext cx="65034" cy="1080222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22">
            <a:extLst>
              <a:ext uri="{FF2B5EF4-FFF2-40B4-BE49-F238E27FC236}">
                <a16:creationId xmlns:a16="http://schemas.microsoft.com/office/drawing/2014/main" id="{AAD93996-EA02-0201-70DE-B76523831020}"/>
              </a:ext>
            </a:extLst>
          </p:cNvPr>
          <p:cNvSpPr txBox="1"/>
          <p:nvPr/>
        </p:nvSpPr>
        <p:spPr>
          <a:xfrm>
            <a:off x="9703172" y="1379771"/>
            <a:ext cx="2302015" cy="584775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noProof="0">
                <a:solidFill>
                  <a:schemeClr val="bg1"/>
                </a:solidFill>
              </a:rPr>
              <a:t>Test Cell </a:t>
            </a:r>
            <a:br>
              <a:rPr lang="en-US" sz="1600" noProof="0">
                <a:solidFill>
                  <a:schemeClr val="bg1"/>
                </a:solidFill>
              </a:rPr>
            </a:br>
            <a:r>
              <a:rPr lang="en-US" sz="1600" noProof="0">
                <a:solidFill>
                  <a:schemeClr val="bg1"/>
                </a:solidFill>
              </a:rPr>
              <a:t>(Target + Test Systems)</a:t>
            </a:r>
          </a:p>
        </p:txBody>
      </p:sp>
      <p:cxnSp>
        <p:nvCxnSpPr>
          <p:cNvPr id="49" name="Straight Arrow Connector 21">
            <a:extLst>
              <a:ext uri="{FF2B5EF4-FFF2-40B4-BE49-F238E27FC236}">
                <a16:creationId xmlns:a16="http://schemas.microsoft.com/office/drawing/2014/main" id="{FC0E20C1-D4AA-96D5-6AFA-EA9C737A56C4}"/>
              </a:ext>
            </a:extLst>
          </p:cNvPr>
          <p:cNvCxnSpPr>
            <a:cxnSpLocks/>
          </p:cNvCxnSpPr>
          <p:nvPr/>
        </p:nvCxnSpPr>
        <p:spPr>
          <a:xfrm flipH="1">
            <a:off x="9346259" y="1964546"/>
            <a:ext cx="1507920" cy="1464454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Marcador de pie de página 3">
            <a:extLst>
              <a:ext uri="{FF2B5EF4-FFF2-40B4-BE49-F238E27FC236}">
                <a16:creationId xmlns:a16="http://schemas.microsoft.com/office/drawing/2014/main" id="{F7AEF13A-516E-D371-41B7-0DAE181053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56961" y="6544390"/>
            <a:ext cx="6833040" cy="365125"/>
          </a:xfrm>
        </p:spPr>
        <p:txBody>
          <a:bodyPr/>
          <a:lstStyle/>
          <a:p>
            <a:r>
              <a:rPr lang="en-US" noProof="0"/>
              <a:t>J. Maestre | Red Española </a:t>
            </a:r>
            <a:r>
              <a:rPr lang="en-US" noProof="0" err="1"/>
              <a:t>Futuros</a:t>
            </a:r>
            <a:r>
              <a:rPr lang="en-US" noProof="0"/>
              <a:t> </a:t>
            </a:r>
            <a:r>
              <a:rPr lang="en-US" noProof="0" err="1"/>
              <a:t>Colisionadores</a:t>
            </a:r>
            <a:r>
              <a:rPr lang="en-US" noProof="0"/>
              <a:t> | Valencia | 20/10/2026</a:t>
            </a:r>
          </a:p>
        </p:txBody>
      </p:sp>
      <p:sp>
        <p:nvSpPr>
          <p:cNvPr id="4" name="Marcador de número de diapositiva 4">
            <a:extLst>
              <a:ext uri="{FF2B5EF4-FFF2-40B4-BE49-F238E27FC236}">
                <a16:creationId xmlns:a16="http://schemas.microsoft.com/office/drawing/2014/main" id="{732F2D7F-CD7A-C956-28AC-152BA7E67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10725" y="6544390"/>
            <a:ext cx="2844800" cy="365125"/>
          </a:xfrm>
        </p:spPr>
        <p:txBody>
          <a:bodyPr/>
          <a:lstStyle/>
          <a:p>
            <a:fld id="{6A6D9FA1-99C7-4910-8E32-B85D378B0060}" type="slidenum">
              <a:rPr lang="en-US" noProof="0" smtClean="0"/>
              <a:pPr/>
              <a:t>6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2899534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D6805F-A1F5-A08E-FDF9-56F83DA395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907853-8D95-35A5-35FE-485AC46F71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" y="-27384"/>
            <a:ext cx="12191999" cy="891216"/>
          </a:xfrm>
        </p:spPr>
        <p:txBody>
          <a:bodyPr/>
          <a:lstStyle/>
          <a:p>
            <a:pPr algn="ctr"/>
            <a:r>
              <a:rPr lang="en-US" noProof="0">
                <a:latin typeface="+mj-lt"/>
              </a:rPr>
              <a:t>DONES </a:t>
            </a:r>
            <a:r>
              <a:rPr lang="en-US" noProof="0" err="1">
                <a:latin typeface="+mj-lt"/>
              </a:rPr>
              <a:t>Programme</a:t>
            </a:r>
            <a:r>
              <a:rPr lang="en-US" noProof="0">
                <a:latin typeface="+mj-lt"/>
              </a:rPr>
              <a:t> Governance</a:t>
            </a:r>
          </a:p>
        </p:txBody>
      </p:sp>
      <p:sp>
        <p:nvSpPr>
          <p:cNvPr id="9" name="Marcador de contenido 2">
            <a:extLst>
              <a:ext uri="{FF2B5EF4-FFF2-40B4-BE49-F238E27FC236}">
                <a16:creationId xmlns:a16="http://schemas.microsoft.com/office/drawing/2014/main" id="{87B73FDC-53F3-A1D0-30C9-8EBFF70BFBC0}"/>
              </a:ext>
            </a:extLst>
          </p:cNvPr>
          <p:cNvSpPr txBox="1">
            <a:spLocks/>
          </p:cNvSpPr>
          <p:nvPr/>
        </p:nvSpPr>
        <p:spPr>
          <a:xfrm>
            <a:off x="4617880" y="4854020"/>
            <a:ext cx="2590924" cy="1716872"/>
          </a:xfrm>
          <a:prstGeom prst="rect">
            <a:avLst/>
          </a:prstGeom>
        </p:spPr>
        <p:txBody>
          <a:bodyPr vert="horz" lIns="121920" tIns="60960" rIns="121920" bIns="6096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200" b="1" kern="120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570" lvl="1" algn="l" defTabSz="1219140"/>
            <a:r>
              <a:rPr lang="en-US" sz="1400" b="1" noProof="0">
                <a:solidFill>
                  <a:prstClr val="black"/>
                </a:solidFill>
              </a:rPr>
              <a:t>Observers:</a:t>
            </a:r>
          </a:p>
          <a:p>
            <a:pPr marL="990550" lvl="1" indent="-380981" algn="l" defTabSz="1219140">
              <a:buFont typeface="Arial" panose="020B0604020202020204" pitchFamily="34" charset="0"/>
              <a:buChar char="•"/>
            </a:pPr>
            <a:r>
              <a:rPr lang="en-US" sz="1400" i="1" noProof="0">
                <a:solidFill>
                  <a:prstClr val="black"/>
                </a:solidFill>
              </a:rPr>
              <a:t>Czech Republic </a:t>
            </a:r>
          </a:p>
          <a:p>
            <a:pPr marL="990550" lvl="1" indent="-380981" algn="l" defTabSz="1219140">
              <a:buFont typeface="Arial" panose="020B0604020202020204" pitchFamily="34" charset="0"/>
              <a:buChar char="•"/>
            </a:pPr>
            <a:r>
              <a:rPr lang="en-US" sz="1400" i="1" noProof="0">
                <a:solidFill>
                  <a:prstClr val="black"/>
                </a:solidFill>
              </a:rPr>
              <a:t>Finland</a:t>
            </a:r>
          </a:p>
          <a:p>
            <a:pPr marL="990550" lvl="1" indent="-380981" algn="l" defTabSz="1219140">
              <a:buFont typeface="Arial" panose="020B0604020202020204" pitchFamily="34" charset="0"/>
              <a:buChar char="•"/>
            </a:pPr>
            <a:r>
              <a:rPr lang="en-US" sz="1400" i="1" noProof="0">
                <a:solidFill>
                  <a:prstClr val="black"/>
                </a:solidFill>
              </a:rPr>
              <a:t>France</a:t>
            </a:r>
          </a:p>
          <a:p>
            <a:pPr marL="990550" lvl="1" indent="-380981" algn="l" defTabSz="1219140">
              <a:buFont typeface="Arial" panose="020B0604020202020204" pitchFamily="34" charset="0"/>
              <a:buChar char="•"/>
            </a:pPr>
            <a:r>
              <a:rPr lang="en-US" sz="1400" i="1" noProof="0">
                <a:solidFill>
                  <a:prstClr val="black"/>
                </a:solidFill>
              </a:rPr>
              <a:t>Germany </a:t>
            </a:r>
          </a:p>
          <a:p>
            <a:pPr marL="990550" lvl="1" indent="-380981" algn="l" defTabSz="1219140">
              <a:buFont typeface="Arial" panose="020B0604020202020204" pitchFamily="34" charset="0"/>
              <a:buChar char="•"/>
            </a:pPr>
            <a:r>
              <a:rPr lang="en-US" sz="1400" i="1" noProof="0">
                <a:solidFill>
                  <a:prstClr val="black"/>
                </a:solidFill>
              </a:rPr>
              <a:t>Hungary  </a:t>
            </a:r>
          </a:p>
          <a:p>
            <a:pPr marL="609570" lvl="1" algn="l" defTabSz="1219140"/>
            <a:endParaRPr lang="en-US" sz="1400" i="1" noProof="0">
              <a:solidFill>
                <a:prstClr val="black"/>
              </a:solidFill>
            </a:endParaRPr>
          </a:p>
          <a:p>
            <a:pPr marL="609570" lvl="1" algn="l" defTabSz="1219140"/>
            <a:endParaRPr lang="en-US" sz="1400" i="1" noProof="0">
              <a:solidFill>
                <a:prstClr val="black"/>
              </a:solidFill>
            </a:endParaRPr>
          </a:p>
        </p:txBody>
      </p:sp>
      <p:sp>
        <p:nvSpPr>
          <p:cNvPr id="16" name="Marcador de contenido 2">
            <a:extLst>
              <a:ext uri="{FF2B5EF4-FFF2-40B4-BE49-F238E27FC236}">
                <a16:creationId xmlns:a16="http://schemas.microsoft.com/office/drawing/2014/main" id="{C225D7DB-D486-35EE-A8A2-788C54399A90}"/>
              </a:ext>
            </a:extLst>
          </p:cNvPr>
          <p:cNvSpPr txBox="1">
            <a:spLocks/>
          </p:cNvSpPr>
          <p:nvPr/>
        </p:nvSpPr>
        <p:spPr>
          <a:xfrm>
            <a:off x="6612752" y="5092199"/>
            <a:ext cx="4389177" cy="1501191"/>
          </a:xfrm>
          <a:prstGeom prst="rect">
            <a:avLst/>
          </a:prstGeom>
        </p:spPr>
        <p:txBody>
          <a:bodyPr vert="horz" lIns="121920" tIns="60960" rIns="121920" bIns="6096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200" b="1" kern="120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990550" lvl="1" indent="-380981" algn="l" defTabSz="1219140">
              <a:buFont typeface="Arial" panose="020B0604020202020204" pitchFamily="34" charset="0"/>
              <a:buChar char="•"/>
            </a:pPr>
            <a:r>
              <a:rPr lang="en-US" sz="1400" i="1" noProof="0">
                <a:solidFill>
                  <a:prstClr val="black"/>
                </a:solidFill>
              </a:rPr>
              <a:t>Latvia </a:t>
            </a:r>
          </a:p>
          <a:p>
            <a:pPr marL="990550" lvl="1" indent="-380981" algn="l" defTabSz="1219140">
              <a:buFont typeface="Arial" panose="020B0604020202020204" pitchFamily="34" charset="0"/>
              <a:buChar char="•"/>
            </a:pPr>
            <a:r>
              <a:rPr lang="en-US" sz="1400" i="1" noProof="0">
                <a:solidFill>
                  <a:prstClr val="black"/>
                </a:solidFill>
              </a:rPr>
              <a:t>Lithuania</a:t>
            </a:r>
          </a:p>
          <a:p>
            <a:pPr marL="990550" lvl="1" indent="-380981" algn="l" defTabSz="1219140">
              <a:buFont typeface="Arial" panose="020B0604020202020204" pitchFamily="34" charset="0"/>
              <a:buChar char="•"/>
            </a:pPr>
            <a:r>
              <a:rPr lang="en-US" sz="1400" i="1" noProof="0">
                <a:solidFill>
                  <a:prstClr val="black"/>
                </a:solidFill>
              </a:rPr>
              <a:t>Poland</a:t>
            </a:r>
          </a:p>
          <a:p>
            <a:pPr marL="990550" lvl="1" indent="-380981" algn="l" defTabSz="1219140">
              <a:buFont typeface="Arial" panose="020B0604020202020204" pitchFamily="34" charset="0"/>
              <a:buChar char="•"/>
            </a:pPr>
            <a:r>
              <a:rPr lang="en-US" sz="1400" i="1" noProof="0">
                <a:solidFill>
                  <a:prstClr val="black"/>
                </a:solidFill>
              </a:rPr>
              <a:t>Romania</a:t>
            </a:r>
          </a:p>
          <a:p>
            <a:pPr marL="990550" lvl="1" indent="-380981" algn="l" defTabSz="1219140">
              <a:buFont typeface="Arial" panose="020B0604020202020204" pitchFamily="34" charset="0"/>
              <a:buChar char="•"/>
            </a:pPr>
            <a:r>
              <a:rPr lang="en-US" sz="1400" i="1" noProof="0">
                <a:solidFill>
                  <a:prstClr val="black"/>
                </a:solidFill>
              </a:rPr>
              <a:t>Slovakia</a:t>
            </a:r>
          </a:p>
        </p:txBody>
      </p:sp>
      <p:sp>
        <p:nvSpPr>
          <p:cNvPr id="18" name="Marcador de contenido 2">
            <a:extLst>
              <a:ext uri="{FF2B5EF4-FFF2-40B4-BE49-F238E27FC236}">
                <a16:creationId xmlns:a16="http://schemas.microsoft.com/office/drawing/2014/main" id="{1CB8932A-77DC-C64D-401B-89A2DBFD7198}"/>
              </a:ext>
            </a:extLst>
          </p:cNvPr>
          <p:cNvSpPr txBox="1">
            <a:spLocks/>
          </p:cNvSpPr>
          <p:nvPr/>
        </p:nvSpPr>
        <p:spPr>
          <a:xfrm>
            <a:off x="7698150" y="5092199"/>
            <a:ext cx="2814433" cy="357764"/>
          </a:xfrm>
          <a:prstGeom prst="rect">
            <a:avLst/>
          </a:prstGeom>
        </p:spPr>
        <p:txBody>
          <a:bodyPr vert="horz" lIns="121920" tIns="60960" rIns="121920" bIns="6096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200" b="1" kern="120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990550" lvl="1" indent="-380981" algn="l" defTabSz="1219140">
              <a:buFont typeface="Arial" panose="020B0604020202020204" pitchFamily="34" charset="0"/>
              <a:buChar char="•"/>
            </a:pPr>
            <a:r>
              <a:rPr lang="en-US" sz="1400" i="1" noProof="0">
                <a:solidFill>
                  <a:prstClr val="black"/>
                </a:solidFill>
              </a:rPr>
              <a:t>Ukraine</a:t>
            </a:r>
          </a:p>
        </p:txBody>
      </p:sp>
      <p:grpSp>
        <p:nvGrpSpPr>
          <p:cNvPr id="17" name="Grupo 16">
            <a:extLst>
              <a:ext uri="{FF2B5EF4-FFF2-40B4-BE49-F238E27FC236}">
                <a16:creationId xmlns:a16="http://schemas.microsoft.com/office/drawing/2014/main" id="{F1691095-74D0-D6FE-EFA1-132048589057}"/>
              </a:ext>
            </a:extLst>
          </p:cNvPr>
          <p:cNvGrpSpPr/>
          <p:nvPr/>
        </p:nvGrpSpPr>
        <p:grpSpPr>
          <a:xfrm>
            <a:off x="263352" y="1030106"/>
            <a:ext cx="4670716" cy="1970093"/>
            <a:chOff x="489180" y="3661750"/>
            <a:chExt cx="4670716" cy="1970093"/>
          </a:xfrm>
        </p:grpSpPr>
        <p:sp>
          <p:nvSpPr>
            <p:cNvPr id="15" name="Marcador de contenido 2">
              <a:extLst>
                <a:ext uri="{FF2B5EF4-FFF2-40B4-BE49-F238E27FC236}">
                  <a16:creationId xmlns:a16="http://schemas.microsoft.com/office/drawing/2014/main" id="{195514AE-2BC2-A17D-9292-7EA5AB1A3CE7}"/>
                </a:ext>
              </a:extLst>
            </p:cNvPr>
            <p:cNvSpPr txBox="1">
              <a:spLocks/>
            </p:cNvSpPr>
            <p:nvPr/>
          </p:nvSpPr>
          <p:spPr>
            <a:xfrm>
              <a:off x="489180" y="3661750"/>
              <a:ext cx="4670716" cy="1970093"/>
            </a:xfrm>
            <a:prstGeom prst="rect">
              <a:avLst/>
            </a:prstGeom>
          </p:spPr>
          <p:txBody>
            <a:bodyPr vert="horz" lIns="121920" tIns="60960" rIns="121920" bIns="60960" rtlCol="0">
              <a:normAutofit/>
            </a:bodyPr>
            <a:lstStyle>
              <a:lvl1pPr marL="0" indent="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2200" b="1" kern="1200" baseline="0">
                  <a:solidFill>
                    <a:schemeClr val="bg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52370" defTabSz="1219140"/>
              <a:r>
                <a:rPr lang="en-US" sz="1800" b="1" noProof="0">
                  <a:solidFill>
                    <a:prstClr val="black"/>
                  </a:solidFill>
                </a:rPr>
                <a:t>Current Parties</a:t>
              </a:r>
            </a:p>
            <a:p>
              <a:pPr marL="609569" lvl="1" algn="l" defTabSz="1219140"/>
              <a:r>
                <a:rPr lang="en-US" sz="1400" i="1" noProof="0">
                  <a:solidFill>
                    <a:prstClr val="black"/>
                  </a:solidFill>
                </a:rPr>
                <a:t>F4E</a:t>
              </a:r>
            </a:p>
            <a:p>
              <a:pPr marL="609569" lvl="1" algn="l" defTabSz="1219140"/>
              <a:r>
                <a:rPr lang="en-US" sz="1400" i="1" noProof="0">
                  <a:solidFill>
                    <a:prstClr val="black"/>
                  </a:solidFill>
                </a:rPr>
                <a:t>IFMIF-DONES España (Host)</a:t>
              </a:r>
            </a:p>
            <a:p>
              <a:pPr marL="609569" lvl="1" algn="l" defTabSz="1219140"/>
              <a:r>
                <a:rPr lang="en-US" sz="1400" i="1" noProof="0">
                  <a:solidFill>
                    <a:prstClr val="black"/>
                  </a:solidFill>
                </a:rPr>
                <a:t>INFN</a:t>
              </a:r>
            </a:p>
            <a:p>
              <a:pPr marL="609569" lvl="1" algn="l" defTabSz="1219140"/>
              <a:r>
                <a:rPr lang="en-US" sz="1400" i="1" noProof="0">
                  <a:solidFill>
                    <a:prstClr val="black"/>
                  </a:solidFill>
                </a:rPr>
                <a:t>QST</a:t>
              </a:r>
            </a:p>
            <a:p>
              <a:pPr marL="609569" lvl="1" algn="l" defTabSz="1219140"/>
              <a:r>
                <a:rPr lang="en-US" sz="1400" i="1" noProof="0">
                  <a:solidFill>
                    <a:prstClr val="black"/>
                  </a:solidFill>
                </a:rPr>
                <a:t>RBI</a:t>
              </a:r>
            </a:p>
          </p:txBody>
        </p:sp>
        <p:pic>
          <p:nvPicPr>
            <p:cNvPr id="8" name="Picture 49">
              <a:extLst>
                <a:ext uri="{FF2B5EF4-FFF2-40B4-BE49-F238E27FC236}">
                  <a16:creationId xmlns:a16="http://schemas.microsoft.com/office/drawing/2014/main" id="{34DCA3F2-597A-021F-5094-CBE83B6CA1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44045" t="33223" r="44895" b="38047"/>
            <a:stretch/>
          </p:blipFill>
          <p:spPr>
            <a:xfrm>
              <a:off x="675103" y="5009411"/>
              <a:ext cx="354571" cy="219789"/>
            </a:xfrm>
            <a:prstGeom prst="rect">
              <a:avLst/>
            </a:prstGeom>
          </p:spPr>
        </p:pic>
        <p:pic>
          <p:nvPicPr>
            <p:cNvPr id="10" name="Picture 57" descr="Logo, icon&#10;&#10;Description automatically generated">
              <a:extLst>
                <a:ext uri="{FF2B5EF4-FFF2-40B4-BE49-F238E27FC236}">
                  <a16:creationId xmlns:a16="http://schemas.microsoft.com/office/drawing/2014/main" id="{AB0F9090-8244-A665-8ACC-81B8E48B4D1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5103" y="4515591"/>
              <a:ext cx="325156" cy="143652"/>
            </a:xfrm>
            <a:prstGeom prst="rect">
              <a:avLst/>
            </a:prstGeom>
          </p:spPr>
        </p:pic>
        <p:pic>
          <p:nvPicPr>
            <p:cNvPr id="11" name="Picture 2" descr="Logo, company name&#10;&#10;Description automatically generated">
              <a:extLst>
                <a:ext uri="{FF2B5EF4-FFF2-40B4-BE49-F238E27FC236}">
                  <a16:creationId xmlns:a16="http://schemas.microsoft.com/office/drawing/2014/main" id="{CBB052FA-E5DB-D1A1-AD8E-0249F750B98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6727" y="4218155"/>
              <a:ext cx="501908" cy="219789"/>
            </a:xfrm>
            <a:prstGeom prst="rect">
              <a:avLst/>
            </a:prstGeom>
          </p:spPr>
        </p:pic>
        <p:pic>
          <p:nvPicPr>
            <p:cNvPr id="19" name="Obraz 24">
              <a:extLst>
                <a:ext uri="{FF2B5EF4-FFF2-40B4-BE49-F238E27FC236}">
                  <a16:creationId xmlns:a16="http://schemas.microsoft.com/office/drawing/2014/main" id="{CE824691-BB5D-3714-F2AF-FAE6610BB40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86727" y="3994360"/>
              <a:ext cx="435057" cy="185888"/>
            </a:xfrm>
            <a:prstGeom prst="rect">
              <a:avLst/>
            </a:prstGeom>
          </p:spPr>
        </p:pic>
        <p:pic>
          <p:nvPicPr>
            <p:cNvPr id="4098" name="Picture 2" descr="QST-logo | Laboratorio Nacional de Fusión">
              <a:extLst>
                <a:ext uri="{FF2B5EF4-FFF2-40B4-BE49-F238E27FC236}">
                  <a16:creationId xmlns:a16="http://schemas.microsoft.com/office/drawing/2014/main" id="{B1FE5EA8-906A-C92C-2F30-0BDE5C1A00A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8220" y="4730712"/>
              <a:ext cx="252000" cy="25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3" name="Grupo 12">
            <a:extLst>
              <a:ext uri="{FF2B5EF4-FFF2-40B4-BE49-F238E27FC236}">
                <a16:creationId xmlns:a16="http://schemas.microsoft.com/office/drawing/2014/main" id="{719EADF8-9A77-3323-5C64-AB0EB42E9B92}"/>
              </a:ext>
            </a:extLst>
          </p:cNvPr>
          <p:cNvGrpSpPr/>
          <p:nvPr/>
        </p:nvGrpSpPr>
        <p:grpSpPr>
          <a:xfrm>
            <a:off x="134187" y="3000199"/>
            <a:ext cx="5184323" cy="3759931"/>
            <a:chOff x="5746674" y="899312"/>
            <a:chExt cx="5821681" cy="3900296"/>
          </a:xfrm>
        </p:grpSpPr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11E89D64-B432-E1CB-3338-A8D8849B086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46674" y="899312"/>
              <a:ext cx="5821681" cy="3900296"/>
            </a:xfrm>
            <a:prstGeom prst="rect">
              <a:avLst/>
            </a:prstGeom>
          </p:spPr>
        </p:pic>
        <p:pic>
          <p:nvPicPr>
            <p:cNvPr id="24" name="Graphic 14">
              <a:extLst>
                <a:ext uri="{FF2B5EF4-FFF2-40B4-BE49-F238E27FC236}">
                  <a16:creationId xmlns:a16="http://schemas.microsoft.com/office/drawing/2014/main" id="{B398F41D-E940-B9DF-D3EC-CCC875F884C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6642124" y="3578980"/>
              <a:ext cx="189000" cy="126000"/>
            </a:xfrm>
            <a:prstGeom prst="rect">
              <a:avLst/>
            </a:prstGeom>
          </p:spPr>
        </p:pic>
        <p:pic>
          <p:nvPicPr>
            <p:cNvPr id="29" name="Picture 24" descr="Shape&#10;&#10;Description automatically generated">
              <a:extLst>
                <a:ext uri="{FF2B5EF4-FFF2-40B4-BE49-F238E27FC236}">
                  <a16:creationId xmlns:a16="http://schemas.microsoft.com/office/drawing/2014/main" id="{99977FD4-3AC2-CBD8-3DF8-B21F27E0B1E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89786" y="3480412"/>
              <a:ext cx="189119" cy="126000"/>
            </a:xfrm>
            <a:prstGeom prst="rect">
              <a:avLst/>
            </a:prstGeom>
          </p:spPr>
        </p:pic>
        <p:pic>
          <p:nvPicPr>
            <p:cNvPr id="31" name="Picture 28" descr="A picture containing bubble chart&#10;&#10;Description automatically generated">
              <a:extLst>
                <a:ext uri="{FF2B5EF4-FFF2-40B4-BE49-F238E27FC236}">
                  <a16:creationId xmlns:a16="http://schemas.microsoft.com/office/drawing/2014/main" id="{CB8EDAC6-B0AE-4A15-A19E-CBAD063A35D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92544" y="2056809"/>
              <a:ext cx="189496" cy="126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5" name="Picture 16" descr="A picture containing chart&#10;&#10;Description automatically generated">
              <a:extLst>
                <a:ext uri="{FF2B5EF4-FFF2-40B4-BE49-F238E27FC236}">
                  <a16:creationId xmlns:a16="http://schemas.microsoft.com/office/drawing/2014/main" id="{A43A2B95-018E-5C07-DA04-14EA2C83DFE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68208" y="3303000"/>
              <a:ext cx="169618" cy="126000"/>
            </a:xfrm>
            <a:prstGeom prst="rect">
              <a:avLst/>
            </a:prstGeom>
          </p:spPr>
        </p:pic>
      </p:grpSp>
      <p:sp>
        <p:nvSpPr>
          <p:cNvPr id="12" name="CuadroTexto 11">
            <a:extLst>
              <a:ext uri="{FF2B5EF4-FFF2-40B4-BE49-F238E27FC236}">
                <a16:creationId xmlns:a16="http://schemas.microsoft.com/office/drawing/2014/main" id="{6B302EA9-38F8-07EA-A8D7-1C243376DD31}"/>
              </a:ext>
            </a:extLst>
          </p:cNvPr>
          <p:cNvSpPr txBox="1"/>
          <p:nvPr/>
        </p:nvSpPr>
        <p:spPr>
          <a:xfrm>
            <a:off x="5663952" y="3337375"/>
            <a:ext cx="60828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noProof="0">
                <a:latin typeface="Poppins" panose="00000500000000000000" pitchFamily="2" charset="0"/>
                <a:cs typeface="Poppins" panose="00000500000000000000" pitchFamily="2" charset="0"/>
              </a:rPr>
              <a:t>Signature of the </a:t>
            </a:r>
          </a:p>
          <a:p>
            <a:pPr algn="ctr"/>
            <a:r>
              <a:rPr lang="en-US" b="1" noProof="0">
                <a:latin typeface="Poppins" panose="00000500000000000000" pitchFamily="2" charset="0"/>
                <a:cs typeface="Poppins" panose="00000500000000000000" pitchFamily="2" charset="0"/>
              </a:rPr>
              <a:t>Multilateral International DONES Agreement</a:t>
            </a:r>
          </a:p>
          <a:p>
            <a:pPr algn="ctr"/>
            <a:r>
              <a:rPr lang="en-US" b="1" noProof="0">
                <a:latin typeface="Poppins" panose="00000500000000000000" pitchFamily="2" charset="0"/>
                <a:cs typeface="Poppins" panose="00000500000000000000" pitchFamily="2" charset="0"/>
              </a:rPr>
              <a:t>MIDA</a:t>
            </a:r>
          </a:p>
          <a:p>
            <a:pPr algn="ctr"/>
            <a:r>
              <a:rPr lang="en-US" noProof="0">
                <a:latin typeface="Poppins" panose="00000500000000000000" pitchFamily="2" charset="0"/>
                <a:cs typeface="Poppins" panose="00000500000000000000" pitchFamily="2" charset="0"/>
              </a:rPr>
              <a:t>21</a:t>
            </a:r>
            <a:r>
              <a:rPr lang="en-US" baseline="30000" noProof="0">
                <a:latin typeface="Poppins" panose="00000500000000000000" pitchFamily="2" charset="0"/>
                <a:cs typeface="Poppins" panose="00000500000000000000" pitchFamily="2" charset="0"/>
              </a:rPr>
              <a:t>st</a:t>
            </a:r>
            <a:r>
              <a:rPr lang="en-US" noProof="0">
                <a:latin typeface="Poppins" panose="00000500000000000000" pitchFamily="2" charset="0"/>
                <a:cs typeface="Poppins" panose="00000500000000000000" pitchFamily="2" charset="0"/>
              </a:rPr>
              <a:t> November 2025</a:t>
            </a:r>
          </a:p>
        </p:txBody>
      </p:sp>
      <p:pic>
        <p:nvPicPr>
          <p:cNvPr id="22" name="Imagen 21" descr="Un grupo de personas en un salón de clases&#10;&#10;Descripción generada automáticamente con confianza baja">
            <a:extLst>
              <a:ext uri="{FF2B5EF4-FFF2-40B4-BE49-F238E27FC236}">
                <a16:creationId xmlns:a16="http://schemas.microsoft.com/office/drawing/2014/main" id="{D0B9053D-839F-A23A-78DF-A212B6BB972D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763"/>
          <a:stretch/>
        </p:blipFill>
        <p:spPr>
          <a:xfrm>
            <a:off x="4656740" y="877674"/>
            <a:ext cx="6082820" cy="2400683"/>
          </a:xfrm>
          <a:prstGeom prst="rect">
            <a:avLst/>
          </a:prstGeom>
        </p:spPr>
      </p:pic>
      <p:sp>
        <p:nvSpPr>
          <p:cNvPr id="25" name="Marcador de pie de página 3">
            <a:extLst>
              <a:ext uri="{FF2B5EF4-FFF2-40B4-BE49-F238E27FC236}">
                <a16:creationId xmlns:a16="http://schemas.microsoft.com/office/drawing/2014/main" id="{4A711FEB-D2C3-4543-2D82-3D9E4C2D7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56961" y="6544390"/>
            <a:ext cx="6833040" cy="365125"/>
          </a:xfrm>
        </p:spPr>
        <p:txBody>
          <a:bodyPr/>
          <a:lstStyle/>
          <a:p>
            <a:r>
              <a:rPr lang="en-US" noProof="0"/>
              <a:t>J. Maestre | Red Española </a:t>
            </a:r>
            <a:r>
              <a:rPr lang="en-US" noProof="0" err="1"/>
              <a:t>Futuros</a:t>
            </a:r>
            <a:r>
              <a:rPr lang="en-US" noProof="0"/>
              <a:t> </a:t>
            </a:r>
            <a:r>
              <a:rPr lang="en-US" noProof="0" err="1"/>
              <a:t>Colisionadores</a:t>
            </a:r>
            <a:r>
              <a:rPr lang="en-US" noProof="0"/>
              <a:t> | Valencia | 20/10/2026</a:t>
            </a:r>
          </a:p>
        </p:txBody>
      </p:sp>
      <p:sp>
        <p:nvSpPr>
          <p:cNvPr id="26" name="Marcador de número de diapositiva 4">
            <a:extLst>
              <a:ext uri="{FF2B5EF4-FFF2-40B4-BE49-F238E27FC236}">
                <a16:creationId xmlns:a16="http://schemas.microsoft.com/office/drawing/2014/main" id="{1B657ECC-A80D-38CB-34AA-8FAACCED4D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10725" y="6544390"/>
            <a:ext cx="2844800" cy="365125"/>
          </a:xfrm>
        </p:spPr>
        <p:txBody>
          <a:bodyPr/>
          <a:lstStyle/>
          <a:p>
            <a:fld id="{6A6D9FA1-99C7-4910-8E32-B85D378B0060}" type="slidenum">
              <a:rPr lang="en-US" noProof="0" smtClean="0"/>
              <a:pPr/>
              <a:t>7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1660046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12BD87-9BF2-60B5-E744-9BD91245B7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4C47C4-438E-63E2-F3D7-8463101A60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noProof="0"/>
              <a:t>Outline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196EBD4C-51EE-A7F8-6A2C-C82F4037885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2134416"/>
              </p:ext>
            </p:extLst>
          </p:nvPr>
        </p:nvGraphicFramePr>
        <p:xfrm>
          <a:off x="1362691" y="836712"/>
          <a:ext cx="9642902" cy="59046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Marcador de pie de página 3">
            <a:extLst>
              <a:ext uri="{FF2B5EF4-FFF2-40B4-BE49-F238E27FC236}">
                <a16:creationId xmlns:a16="http://schemas.microsoft.com/office/drawing/2014/main" id="{3D34311A-F9FA-F0D3-6EB7-E7DA266E92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56961" y="6544390"/>
            <a:ext cx="6833040" cy="365125"/>
          </a:xfrm>
        </p:spPr>
        <p:txBody>
          <a:bodyPr/>
          <a:lstStyle/>
          <a:p>
            <a:r>
              <a:rPr lang="en-US" noProof="0"/>
              <a:t>J. Maestre | Red Española </a:t>
            </a:r>
            <a:r>
              <a:rPr lang="en-US" noProof="0" err="1"/>
              <a:t>Futuros</a:t>
            </a:r>
            <a:r>
              <a:rPr lang="en-US" noProof="0"/>
              <a:t> </a:t>
            </a:r>
            <a:r>
              <a:rPr lang="en-US" noProof="0" err="1"/>
              <a:t>Colisionadores</a:t>
            </a:r>
            <a:r>
              <a:rPr lang="en-US" noProof="0"/>
              <a:t> | Valencia | 20/10/2026</a:t>
            </a:r>
          </a:p>
        </p:txBody>
      </p:sp>
      <p:sp>
        <p:nvSpPr>
          <p:cNvPr id="8" name="Marcador de número de diapositiva 4">
            <a:extLst>
              <a:ext uri="{FF2B5EF4-FFF2-40B4-BE49-F238E27FC236}">
                <a16:creationId xmlns:a16="http://schemas.microsoft.com/office/drawing/2014/main" id="{D1E64435-DF47-EEE3-C96B-69F60CB33D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10725" y="6544390"/>
            <a:ext cx="2844800" cy="365125"/>
          </a:xfrm>
        </p:spPr>
        <p:txBody>
          <a:bodyPr/>
          <a:lstStyle/>
          <a:p>
            <a:fld id="{6A6D9FA1-99C7-4910-8E32-B85D378B0060}" type="slidenum">
              <a:rPr lang="en-US" noProof="0" smtClean="0"/>
              <a:pPr/>
              <a:t>8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3352958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DC324F-CDD1-4FF2-3CCE-CCAD186D20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The 5 MW deuteron LINAC</a:t>
            </a:r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933C339-81E2-84D4-526F-40C6867C27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J. Maestre | Red Española Futuros Colisionadores | Valencia | 20/10/2026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AFA2B7E-8190-A2FE-7BED-F678CDE4B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9FA1-99C7-4910-8E32-B85D378B0060}" type="slidenum">
              <a:rPr lang="en-GB" smtClean="0"/>
              <a:pPr/>
              <a:t>9</a:t>
            </a:fld>
            <a:endParaRPr lang="en-GB"/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F2E3AF72-8D7B-1E78-1A01-7632C9DBF2AC}"/>
              </a:ext>
            </a:extLst>
          </p:cNvPr>
          <p:cNvSpPr txBox="1">
            <a:spLocks/>
          </p:cNvSpPr>
          <p:nvPr/>
        </p:nvSpPr>
        <p:spPr>
          <a:xfrm>
            <a:off x="6384032" y="1268760"/>
            <a:ext cx="5807802" cy="4616039"/>
          </a:xfrm>
          <a:prstGeom prst="rect">
            <a:avLst/>
          </a:prstGeom>
          <a:solidFill>
            <a:schemeClr val="bg1"/>
          </a:solidFill>
        </p:spPr>
        <p:txBody>
          <a:bodyPr>
            <a:normAutofit fontScale="92500" lnSpcReduction="20000"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n-US" sz="2400"/>
              <a:t>Highest </a:t>
            </a:r>
            <a:r>
              <a:rPr lang="en-US" sz="2400" b="1">
                <a:solidFill>
                  <a:schemeClr val="tx2"/>
                </a:solidFill>
              </a:rPr>
              <a:t>D</a:t>
            </a:r>
            <a:r>
              <a:rPr lang="en-US" sz="2400" b="1" baseline="30000">
                <a:solidFill>
                  <a:schemeClr val="tx2"/>
                </a:solidFill>
              </a:rPr>
              <a:t>+</a:t>
            </a:r>
            <a:r>
              <a:rPr lang="en-US" sz="2400" b="1">
                <a:solidFill>
                  <a:schemeClr val="tx2"/>
                </a:solidFill>
              </a:rPr>
              <a:t> current </a:t>
            </a:r>
            <a:r>
              <a:rPr lang="en-US" sz="2400"/>
              <a:t>LINAC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2400"/>
          </a:p>
          <a:p>
            <a:pPr>
              <a:buFont typeface="Wingdings" panose="05000000000000000000" pitchFamily="2" charset="2"/>
              <a:buChar char="§"/>
            </a:pPr>
            <a:r>
              <a:rPr lang="en-US" sz="2400"/>
              <a:t>One of the highest </a:t>
            </a:r>
            <a:r>
              <a:rPr lang="en-US" sz="2400" b="1">
                <a:solidFill>
                  <a:schemeClr val="tx2"/>
                </a:solidFill>
              </a:rPr>
              <a:t>average beam power &amp; perveance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2400"/>
          </a:p>
          <a:p>
            <a:pPr>
              <a:buFont typeface="Wingdings" panose="05000000000000000000" pitchFamily="2" charset="2"/>
              <a:buChar char="§"/>
            </a:pPr>
            <a:r>
              <a:rPr lang="en-US" sz="2400"/>
              <a:t>Top </a:t>
            </a:r>
            <a:r>
              <a:rPr lang="en-US" sz="2400" b="1">
                <a:solidFill>
                  <a:schemeClr val="tx2"/>
                </a:solidFill>
              </a:rPr>
              <a:t>H</a:t>
            </a:r>
            <a:r>
              <a:rPr lang="en-US" sz="2400" b="1" baseline="30000">
                <a:solidFill>
                  <a:schemeClr val="tx2"/>
                </a:solidFill>
              </a:rPr>
              <a:t>+ </a:t>
            </a:r>
            <a:r>
              <a:rPr lang="en-US" sz="2400" b="1">
                <a:solidFill>
                  <a:schemeClr val="tx2"/>
                </a:solidFill>
              </a:rPr>
              <a:t>&amp; D</a:t>
            </a:r>
            <a:r>
              <a:rPr lang="en-US" sz="2400" b="1" baseline="30000">
                <a:solidFill>
                  <a:schemeClr val="tx2"/>
                </a:solidFill>
              </a:rPr>
              <a:t>+</a:t>
            </a:r>
            <a:r>
              <a:rPr lang="en-US" sz="2400" b="1">
                <a:solidFill>
                  <a:schemeClr val="tx2"/>
                </a:solidFill>
              </a:rPr>
              <a:t> Injector </a:t>
            </a:r>
            <a:r>
              <a:rPr lang="en-US" sz="2400"/>
              <a:t>performance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2400"/>
          </a:p>
          <a:p>
            <a:pPr>
              <a:buFont typeface="Wingdings" panose="05000000000000000000" pitchFamily="2" charset="2"/>
              <a:buChar char="§"/>
            </a:pPr>
            <a:r>
              <a:rPr lang="en-US" sz="2400"/>
              <a:t>Longest </a:t>
            </a:r>
            <a:r>
              <a:rPr lang="en-US" sz="2400" b="1">
                <a:solidFill>
                  <a:schemeClr val="tx2"/>
                </a:solidFill>
              </a:rPr>
              <a:t>RFQ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2400" b="1"/>
          </a:p>
          <a:p>
            <a:pPr>
              <a:buFont typeface="Wingdings" panose="05000000000000000000" pitchFamily="2" charset="2"/>
              <a:buChar char="§"/>
            </a:pPr>
            <a:r>
              <a:rPr lang="en-US" sz="2400"/>
              <a:t>High </a:t>
            </a:r>
            <a:r>
              <a:rPr lang="en-US" sz="2400" b="1">
                <a:solidFill>
                  <a:schemeClr val="tx2"/>
                </a:solidFill>
              </a:rPr>
              <a:t>Beam loading </a:t>
            </a:r>
            <a:r>
              <a:rPr lang="en-US" sz="2400"/>
              <a:t>in resonant cavities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2400"/>
          </a:p>
          <a:p>
            <a:pPr>
              <a:buFont typeface="Wingdings" panose="05000000000000000000" pitchFamily="2" charset="2"/>
              <a:buChar char="§"/>
            </a:pPr>
            <a:r>
              <a:rPr lang="en-US" sz="2400"/>
              <a:t>Record of light hadrons current through </a:t>
            </a:r>
            <a:r>
              <a:rPr lang="en-US" sz="2400" b="1">
                <a:solidFill>
                  <a:schemeClr val="tx2"/>
                </a:solidFill>
              </a:rPr>
              <a:t>SC cavities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2400"/>
          </a:p>
        </p:txBody>
      </p:sp>
      <p:sp>
        <p:nvSpPr>
          <p:cNvPr id="9" name="Rettangolo 7">
            <a:extLst>
              <a:ext uri="{FF2B5EF4-FFF2-40B4-BE49-F238E27FC236}">
                <a16:creationId xmlns:a16="http://schemas.microsoft.com/office/drawing/2014/main" id="{0DF750C4-8B16-93CF-96E0-D2157472DC68}"/>
              </a:ext>
            </a:extLst>
          </p:cNvPr>
          <p:cNvSpPr/>
          <p:nvPr/>
        </p:nvSpPr>
        <p:spPr>
          <a:xfrm>
            <a:off x="0" y="802522"/>
            <a:ext cx="12192000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s-ES" sz="2800" b="1">
                <a:solidFill>
                  <a:schemeClr val="tx2"/>
                </a:solidFill>
              </a:rPr>
              <a:t>40 </a:t>
            </a:r>
            <a:r>
              <a:rPr lang="es-ES" sz="2800" b="1" err="1">
                <a:solidFill>
                  <a:schemeClr val="tx2"/>
                </a:solidFill>
              </a:rPr>
              <a:t>MeV</a:t>
            </a:r>
            <a:r>
              <a:rPr lang="es-ES" sz="2800" b="1">
                <a:solidFill>
                  <a:schemeClr val="tx2"/>
                </a:solidFill>
              </a:rPr>
              <a:t> / 125 mA CW / 5 MW SC LINAC</a:t>
            </a:r>
          </a:p>
        </p:txBody>
      </p:sp>
      <p:sp>
        <p:nvSpPr>
          <p:cNvPr id="11" name="Rettangolo 7">
            <a:extLst>
              <a:ext uri="{FF2B5EF4-FFF2-40B4-BE49-F238E27FC236}">
                <a16:creationId xmlns:a16="http://schemas.microsoft.com/office/drawing/2014/main" id="{9E7B75D3-A1B0-9794-D6A2-C1C4AE332FD2}"/>
              </a:ext>
            </a:extLst>
          </p:cNvPr>
          <p:cNvSpPr/>
          <p:nvPr/>
        </p:nvSpPr>
        <p:spPr>
          <a:xfrm>
            <a:off x="-5016" y="5733256"/>
            <a:ext cx="12192000" cy="523220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pPr algn="ctr"/>
            <a:r>
              <a:rPr lang="es-ES" sz="2800" b="1" err="1">
                <a:solidFill>
                  <a:schemeClr val="bg1"/>
                </a:solidFill>
              </a:rPr>
              <a:t>Facility</a:t>
            </a:r>
            <a:r>
              <a:rPr lang="es-ES" sz="2800" b="1">
                <a:solidFill>
                  <a:schemeClr val="bg1"/>
                </a:solidFill>
              </a:rPr>
              <a:t> (Accelerator, target…) </a:t>
            </a:r>
            <a:r>
              <a:rPr lang="es-ES" sz="2800" b="1" err="1">
                <a:solidFill>
                  <a:schemeClr val="bg1"/>
                </a:solidFill>
              </a:rPr>
              <a:t>design</a:t>
            </a:r>
            <a:r>
              <a:rPr lang="es-ES" sz="2800" b="1">
                <a:solidFill>
                  <a:schemeClr val="bg1"/>
                </a:solidFill>
              </a:rPr>
              <a:t> </a:t>
            </a:r>
            <a:r>
              <a:rPr lang="es-ES" sz="2800" b="1" err="1">
                <a:solidFill>
                  <a:schemeClr val="bg1"/>
                </a:solidFill>
              </a:rPr>
              <a:t>considering</a:t>
            </a:r>
            <a:r>
              <a:rPr lang="es-ES" sz="2800" b="1">
                <a:solidFill>
                  <a:schemeClr val="bg1"/>
                </a:solidFill>
              </a:rPr>
              <a:t> </a:t>
            </a:r>
            <a:r>
              <a:rPr lang="es-ES" sz="2800" b="1" err="1">
                <a:solidFill>
                  <a:schemeClr val="bg1"/>
                </a:solidFill>
              </a:rPr>
              <a:t>feasibility</a:t>
            </a:r>
            <a:r>
              <a:rPr lang="es-ES" sz="2800" b="1">
                <a:solidFill>
                  <a:schemeClr val="bg1"/>
                </a:solidFill>
              </a:rPr>
              <a:t> </a:t>
            </a:r>
            <a:r>
              <a:rPr lang="es-ES" sz="2800" b="1" err="1">
                <a:solidFill>
                  <a:schemeClr val="bg1"/>
                </a:solidFill>
              </a:rPr>
              <a:t>upgrading</a:t>
            </a:r>
            <a:r>
              <a:rPr lang="es-ES" sz="2800" b="1">
                <a:solidFill>
                  <a:schemeClr val="bg1"/>
                </a:solidFill>
              </a:rPr>
              <a:t> </a:t>
            </a:r>
            <a:r>
              <a:rPr lang="es-ES" sz="2800" b="1" err="1">
                <a:solidFill>
                  <a:schemeClr val="bg1"/>
                </a:solidFill>
              </a:rPr>
              <a:t>to</a:t>
            </a:r>
            <a:r>
              <a:rPr lang="es-ES" sz="2800" b="1">
                <a:solidFill>
                  <a:schemeClr val="bg1"/>
                </a:solidFill>
              </a:rPr>
              <a:t> 10 MW!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9634483D-8F7A-A2C7-5D5B-75334DA5EC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0" y="1268760"/>
            <a:ext cx="6305334" cy="4120808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:a16="http://schemas.microsoft.com/office/drawing/2014/main" id="{FA72F90A-8930-AD0D-8B6B-10BF6902025F}"/>
              </a:ext>
            </a:extLst>
          </p:cNvPr>
          <p:cNvSpPr/>
          <p:nvPr/>
        </p:nvSpPr>
        <p:spPr>
          <a:xfrm>
            <a:off x="2912533" y="1532467"/>
            <a:ext cx="829734" cy="259513"/>
          </a:xfrm>
          <a:prstGeom prst="ellipse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545497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0426E3-ADAA-5194-4197-7D0CA25E34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2AE8DD8-75CF-0F23-D48F-D34B4128E8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-27384"/>
            <a:ext cx="12192000" cy="891216"/>
          </a:xfrm>
        </p:spPr>
        <p:txBody>
          <a:bodyPr/>
          <a:lstStyle/>
          <a:p>
            <a:pPr algn="ctr"/>
            <a:r>
              <a:rPr lang="en-US" noProof="0"/>
              <a:t>Accelerator Systems: parameters</a:t>
            </a:r>
          </a:p>
        </p:txBody>
      </p:sp>
      <p:pic>
        <p:nvPicPr>
          <p:cNvPr id="20" name="Imagen 2">
            <a:extLst>
              <a:ext uri="{FF2B5EF4-FFF2-40B4-BE49-F238E27FC236}">
                <a16:creationId xmlns:a16="http://schemas.microsoft.com/office/drawing/2014/main" id="{ACE6F49F-043A-EB37-064A-A77ACAC56E7E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4077" y="1059782"/>
            <a:ext cx="7037219" cy="1754325"/>
          </a:xfrm>
          <a:prstGeom prst="rect">
            <a:avLst/>
          </a:prstGeom>
          <a:noFill/>
        </p:spPr>
      </p:pic>
      <p:sp>
        <p:nvSpPr>
          <p:cNvPr id="29" name="Rettangolo 3">
            <a:extLst>
              <a:ext uri="{FF2B5EF4-FFF2-40B4-BE49-F238E27FC236}">
                <a16:creationId xmlns:a16="http://schemas.microsoft.com/office/drawing/2014/main" id="{205A556D-126B-E6B2-95D9-0B61445D1463}"/>
              </a:ext>
            </a:extLst>
          </p:cNvPr>
          <p:cNvSpPr/>
          <p:nvPr/>
        </p:nvSpPr>
        <p:spPr>
          <a:xfrm>
            <a:off x="3520630" y="1058252"/>
            <a:ext cx="388153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1" noProof="0"/>
              <a:t>175 MHz SSPA RF Stations</a:t>
            </a:r>
          </a:p>
        </p:txBody>
      </p:sp>
      <p:sp>
        <p:nvSpPr>
          <p:cNvPr id="30" name="CasellaDiTesto 4">
            <a:extLst>
              <a:ext uri="{FF2B5EF4-FFF2-40B4-BE49-F238E27FC236}">
                <a16:creationId xmlns:a16="http://schemas.microsoft.com/office/drawing/2014/main" id="{520A318E-E98A-95E6-2384-02B641BA2A7C}"/>
              </a:ext>
            </a:extLst>
          </p:cNvPr>
          <p:cNvSpPr txBox="1"/>
          <p:nvPr/>
        </p:nvSpPr>
        <p:spPr>
          <a:xfrm>
            <a:off x="7824192" y="3169779"/>
            <a:ext cx="15883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noProof="0">
                <a:solidFill>
                  <a:srgbClr val="0070C0"/>
                </a:solidFill>
              </a:rPr>
              <a:t>20x5 cm</a:t>
            </a:r>
            <a:r>
              <a:rPr lang="en-US" sz="1200" b="1" baseline="30000" noProof="0">
                <a:solidFill>
                  <a:srgbClr val="0070C0"/>
                </a:solidFill>
              </a:rPr>
              <a:t>2</a:t>
            </a:r>
            <a:r>
              <a:rPr lang="en-US" sz="1200" b="1" noProof="0">
                <a:solidFill>
                  <a:srgbClr val="0070C0"/>
                </a:solidFill>
              </a:rPr>
              <a:t> </a:t>
            </a:r>
            <a:r>
              <a:rPr lang="en-US" sz="1200" noProof="0"/>
              <a:t>footprint</a:t>
            </a:r>
          </a:p>
          <a:p>
            <a:pPr algn="ctr"/>
            <a:r>
              <a:rPr lang="en-US" sz="1200" noProof="0"/>
              <a:t>(reference)</a:t>
            </a:r>
          </a:p>
        </p:txBody>
      </p:sp>
      <p:sp>
        <p:nvSpPr>
          <p:cNvPr id="31" name="CasellaDiTesto 13">
            <a:extLst>
              <a:ext uri="{FF2B5EF4-FFF2-40B4-BE49-F238E27FC236}">
                <a16:creationId xmlns:a16="http://schemas.microsoft.com/office/drawing/2014/main" id="{0C21BBE0-A721-0906-7105-2686C94820FC}"/>
              </a:ext>
            </a:extLst>
          </p:cNvPr>
          <p:cNvSpPr txBox="1"/>
          <p:nvPr/>
        </p:nvSpPr>
        <p:spPr>
          <a:xfrm>
            <a:off x="9536245" y="3099385"/>
            <a:ext cx="1460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noProof="0">
                <a:solidFill>
                  <a:srgbClr val="0070C0"/>
                </a:solidFill>
              </a:rPr>
              <a:t>10x5 cm</a:t>
            </a:r>
            <a:r>
              <a:rPr lang="en-US" sz="1200" b="1" baseline="30000" noProof="0">
                <a:solidFill>
                  <a:srgbClr val="0070C0"/>
                </a:solidFill>
              </a:rPr>
              <a:t>2</a:t>
            </a:r>
            <a:r>
              <a:rPr lang="en-US" sz="1200" b="1" noProof="0">
                <a:solidFill>
                  <a:srgbClr val="0070C0"/>
                </a:solidFill>
              </a:rPr>
              <a:t> </a:t>
            </a:r>
            <a:r>
              <a:rPr lang="en-US" sz="1200" noProof="0"/>
              <a:t>footprint</a:t>
            </a:r>
          </a:p>
          <a:p>
            <a:pPr algn="ctr"/>
            <a:r>
              <a:rPr lang="en-US" sz="1200" noProof="0"/>
              <a:t>(optional)</a:t>
            </a:r>
          </a:p>
        </p:txBody>
      </p:sp>
      <p:sp>
        <p:nvSpPr>
          <p:cNvPr id="35" name="Flecha: hacia arriba 1">
            <a:extLst>
              <a:ext uri="{FF2B5EF4-FFF2-40B4-BE49-F238E27FC236}">
                <a16:creationId xmlns:a16="http://schemas.microsoft.com/office/drawing/2014/main" id="{B62FC4AF-DA1A-6FEA-6500-B6DFFDDC1344}"/>
              </a:ext>
            </a:extLst>
          </p:cNvPr>
          <p:cNvSpPr/>
          <p:nvPr/>
        </p:nvSpPr>
        <p:spPr>
          <a:xfrm>
            <a:off x="630928" y="2720337"/>
            <a:ext cx="5377721" cy="746848"/>
          </a:xfrm>
          <a:prstGeom prst="upArrow">
            <a:avLst>
              <a:gd name="adj1" fmla="val 50000"/>
              <a:gd name="adj2" fmla="val 64131"/>
            </a:avLst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36" name="CuadroTexto 2">
            <a:extLst>
              <a:ext uri="{FF2B5EF4-FFF2-40B4-BE49-F238E27FC236}">
                <a16:creationId xmlns:a16="http://schemas.microsoft.com/office/drawing/2014/main" id="{9D9401AF-72E8-F3A4-F7F4-FFA0B127DEE7}"/>
              </a:ext>
            </a:extLst>
          </p:cNvPr>
          <p:cNvSpPr txBox="1"/>
          <p:nvPr/>
        </p:nvSpPr>
        <p:spPr>
          <a:xfrm>
            <a:off x="1904193" y="2759299"/>
            <a:ext cx="28008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noProof="0"/>
              <a:t>Ancillaries</a:t>
            </a:r>
          </a:p>
          <a:p>
            <a:pPr algn="ctr"/>
            <a:r>
              <a:rPr lang="en-US" sz="1050" noProof="0"/>
              <a:t>Vacuum, Cryogenics, Water cooling, </a:t>
            </a:r>
            <a:br>
              <a:rPr lang="en-US" sz="1050" noProof="0"/>
            </a:br>
            <a:r>
              <a:rPr lang="en-US" sz="1050" noProof="0"/>
              <a:t>Gas and electric distribution…</a:t>
            </a:r>
          </a:p>
        </p:txBody>
      </p:sp>
      <p:sp>
        <p:nvSpPr>
          <p:cNvPr id="37" name="Rettangolo 5">
            <a:extLst>
              <a:ext uri="{FF2B5EF4-FFF2-40B4-BE49-F238E27FC236}">
                <a16:creationId xmlns:a16="http://schemas.microsoft.com/office/drawing/2014/main" id="{0A1D076B-E602-179D-779A-D43FB1AA8F96}"/>
              </a:ext>
            </a:extLst>
          </p:cNvPr>
          <p:cNvSpPr/>
          <p:nvPr/>
        </p:nvSpPr>
        <p:spPr>
          <a:xfrm>
            <a:off x="1352143" y="3589758"/>
            <a:ext cx="3935289" cy="3139321"/>
          </a:xfrm>
          <a:prstGeom prst="rect">
            <a:avLst/>
          </a:prstGeom>
          <a:noFill/>
          <a:ln w="38100"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b="1" noProof="0" dirty="0">
                <a:solidFill>
                  <a:schemeClr val="tx2"/>
                </a:solidFill>
                <a:latin typeface="Calibri"/>
              </a:rPr>
              <a:t>D+ CW 175 MHz SC LINAC</a:t>
            </a:r>
            <a:endParaRPr lang="en-US" noProof="0" dirty="0">
              <a:solidFill>
                <a:prstClr val="black"/>
              </a:solidFill>
              <a:latin typeface="Calibri"/>
            </a:endParaRPr>
          </a:p>
          <a:p>
            <a:pPr algn="ctr"/>
            <a:r>
              <a:rPr lang="en-US" noProof="0" dirty="0">
                <a:solidFill>
                  <a:prstClr val="black"/>
                </a:solidFill>
                <a:latin typeface="Calibri"/>
              </a:rPr>
              <a:t>125 mA / 40 MeV </a:t>
            </a:r>
            <a:r>
              <a:rPr lang="en-US" noProof="0" dirty="0">
                <a:solidFill>
                  <a:prstClr val="black"/>
                </a:solidFill>
                <a:latin typeface="Calibri"/>
                <a:sym typeface="Wingdings" panose="05000000000000000000" pitchFamily="2" charset="2"/>
              </a:rPr>
              <a:t> </a:t>
            </a:r>
            <a:r>
              <a:rPr lang="en-US" b="1" noProof="0" dirty="0">
                <a:solidFill>
                  <a:srgbClr val="FF0000"/>
                </a:solidFill>
                <a:latin typeface="Calibri"/>
              </a:rPr>
              <a:t>5 MW </a:t>
            </a:r>
          </a:p>
          <a:p>
            <a:pPr algn="ctr"/>
            <a:r>
              <a:rPr lang="en-US" noProof="0" dirty="0">
                <a:latin typeface="Calibri"/>
              </a:rPr>
              <a:t>Total length of ~</a:t>
            </a:r>
            <a:r>
              <a:rPr lang="en-US" b="1" noProof="0" dirty="0">
                <a:latin typeface="Calibri"/>
              </a:rPr>
              <a:t>100 m</a:t>
            </a:r>
          </a:p>
          <a:p>
            <a:pPr algn="ctr"/>
            <a:r>
              <a:rPr lang="en-US" noProof="0" dirty="0">
                <a:solidFill>
                  <a:prstClr val="black"/>
                </a:solidFill>
              </a:rPr>
              <a:t>Windowless liquid </a:t>
            </a:r>
            <a:r>
              <a:rPr lang="en-US" b="1" noProof="0" dirty="0">
                <a:solidFill>
                  <a:prstClr val="black"/>
                </a:solidFill>
              </a:rPr>
              <a:t>Li target</a:t>
            </a:r>
            <a:endParaRPr lang="en-US" noProof="0" dirty="0">
              <a:solidFill>
                <a:prstClr val="black"/>
              </a:solidFill>
            </a:endParaRPr>
          </a:p>
          <a:p>
            <a:pPr algn="ctr"/>
            <a:r>
              <a:rPr lang="en-US" noProof="0" dirty="0">
                <a:solidFill>
                  <a:prstClr val="black"/>
                </a:solidFill>
              </a:rPr>
              <a:t>, 87% </a:t>
            </a:r>
            <a:r>
              <a:rPr lang="en-US" b="1" noProof="0" dirty="0">
                <a:solidFill>
                  <a:prstClr val="black"/>
                </a:solidFill>
              </a:rPr>
              <a:t>availability</a:t>
            </a:r>
          </a:p>
          <a:p>
            <a:pPr algn="ctr"/>
            <a:r>
              <a:rPr lang="en-US" noProof="0" dirty="0">
                <a:solidFill>
                  <a:prstClr val="black"/>
                </a:solidFill>
              </a:rPr>
              <a:t>Hands-on </a:t>
            </a:r>
            <a:r>
              <a:rPr lang="en-US" b="1" noProof="0" dirty="0">
                <a:solidFill>
                  <a:prstClr val="black"/>
                </a:solidFill>
              </a:rPr>
              <a:t>maintenance (&lt;1 W/m)</a:t>
            </a:r>
          </a:p>
          <a:p>
            <a:pPr algn="ctr"/>
            <a:r>
              <a:rPr lang="en-US" sz="1800" noProof="0" dirty="0"/>
              <a:t>Target-beam at 9° angle </a:t>
            </a:r>
            <a:r>
              <a:rPr lang="en-US" sz="1800" noProof="0" dirty="0">
                <a:sym typeface="Wingdings" panose="05000000000000000000" pitchFamily="2" charset="2"/>
              </a:rPr>
              <a:t> </a:t>
            </a:r>
          </a:p>
          <a:p>
            <a:pPr algn="ctr"/>
            <a:r>
              <a:rPr lang="en-US" sz="1800" b="1" noProof="0" dirty="0">
                <a:solidFill>
                  <a:schemeClr val="tx2"/>
                </a:solidFill>
                <a:sym typeface="Wingdings" panose="05000000000000000000" pitchFamily="2" charset="2"/>
              </a:rPr>
              <a:t>possibility to upgrade </a:t>
            </a:r>
          </a:p>
          <a:p>
            <a:pPr algn="ctr"/>
            <a:r>
              <a:rPr lang="en-US" sz="1800" noProof="0" dirty="0">
                <a:sym typeface="Wingdings" panose="05000000000000000000" pitchFamily="2" charset="2"/>
              </a:rPr>
              <a:t>with 2</a:t>
            </a:r>
            <a:r>
              <a:rPr lang="en-US" sz="1800" baseline="30000" noProof="0" dirty="0">
                <a:sym typeface="Wingdings" panose="05000000000000000000" pitchFamily="2" charset="2"/>
              </a:rPr>
              <a:t>nd</a:t>
            </a:r>
            <a:r>
              <a:rPr lang="en-US" sz="1800" noProof="0" dirty="0">
                <a:sym typeface="Wingdings" panose="05000000000000000000" pitchFamily="2" charset="2"/>
              </a:rPr>
              <a:t> mirror accelerator (10 MW)</a:t>
            </a:r>
            <a:endParaRPr lang="en-US" sz="1800" noProof="0" dirty="0"/>
          </a:p>
          <a:p>
            <a:pPr algn="ctr"/>
            <a:r>
              <a:rPr lang="en-US" noProof="0" dirty="0">
                <a:solidFill>
                  <a:prstClr val="black"/>
                </a:solidFill>
              </a:rPr>
              <a:t>Independent </a:t>
            </a:r>
            <a:r>
              <a:rPr lang="en-US" b="1" noProof="0" dirty="0">
                <a:solidFill>
                  <a:prstClr val="black"/>
                </a:solidFill>
              </a:rPr>
              <a:t>EMC mesh </a:t>
            </a:r>
          </a:p>
          <a:p>
            <a:pPr algn="ctr"/>
            <a:r>
              <a:rPr lang="en-US" noProof="0" dirty="0">
                <a:solidFill>
                  <a:prstClr val="black"/>
                </a:solidFill>
              </a:rPr>
              <a:t>embedded into the Building </a:t>
            </a:r>
          </a:p>
        </p:txBody>
      </p:sp>
      <p:sp>
        <p:nvSpPr>
          <p:cNvPr id="39" name="Rectángulo 5">
            <a:extLst>
              <a:ext uri="{FF2B5EF4-FFF2-40B4-BE49-F238E27FC236}">
                <a16:creationId xmlns:a16="http://schemas.microsoft.com/office/drawing/2014/main" id="{3E478F3F-B93C-6D35-F2FE-96F46CDDC087}"/>
              </a:ext>
            </a:extLst>
          </p:cNvPr>
          <p:cNvSpPr/>
          <p:nvPr/>
        </p:nvSpPr>
        <p:spPr>
          <a:xfrm>
            <a:off x="8000666" y="827420"/>
            <a:ext cx="320848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noProof="0">
                <a:solidFill>
                  <a:schemeClr val="tx2"/>
                </a:solidFill>
              </a:rPr>
              <a:t>Beam footprint @ target</a:t>
            </a:r>
            <a:endParaRPr lang="en-US" noProof="0"/>
          </a:p>
        </p:txBody>
      </p:sp>
      <p:pic>
        <p:nvPicPr>
          <p:cNvPr id="14" name="6 Imagen">
            <a:extLst>
              <a:ext uri="{FF2B5EF4-FFF2-40B4-BE49-F238E27FC236}">
                <a16:creationId xmlns:a16="http://schemas.microsoft.com/office/drawing/2014/main" id="{2FD7806B-D674-3A06-3325-B0C8D6B123B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319" t="7176" b="9330"/>
          <a:stretch/>
        </p:blipFill>
        <p:spPr>
          <a:xfrm>
            <a:off x="7943785" y="1168170"/>
            <a:ext cx="1650425" cy="1972798"/>
          </a:xfrm>
          <a:prstGeom prst="rect">
            <a:avLst/>
          </a:prstGeom>
        </p:spPr>
      </p:pic>
      <p:pic>
        <p:nvPicPr>
          <p:cNvPr id="16" name="8 Imagen">
            <a:extLst>
              <a:ext uri="{FF2B5EF4-FFF2-40B4-BE49-F238E27FC236}">
                <a16:creationId xmlns:a16="http://schemas.microsoft.com/office/drawing/2014/main" id="{D97905D1-A821-8018-4AD3-7B5942C6E38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951" t="7142" b="9329"/>
          <a:stretch/>
        </p:blipFill>
        <p:spPr>
          <a:xfrm>
            <a:off x="9663879" y="1184224"/>
            <a:ext cx="1659502" cy="1963012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32B143CF-577C-5484-CEA4-DD3039A786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2644" y="3707000"/>
            <a:ext cx="5113918" cy="2921219"/>
          </a:xfrm>
          <a:prstGeom prst="rect">
            <a:avLst/>
          </a:prstGeom>
        </p:spPr>
      </p:pic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F629101-63FF-92AB-FA4C-27F6357B4F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56961" y="6544390"/>
            <a:ext cx="6833040" cy="365125"/>
          </a:xfrm>
        </p:spPr>
        <p:txBody>
          <a:bodyPr/>
          <a:lstStyle/>
          <a:p>
            <a:r>
              <a:rPr lang="en-US" noProof="0"/>
              <a:t>J. Maestre | Red Española </a:t>
            </a:r>
            <a:r>
              <a:rPr lang="en-US" noProof="0" err="1"/>
              <a:t>Futuros</a:t>
            </a:r>
            <a:r>
              <a:rPr lang="en-US" noProof="0"/>
              <a:t> </a:t>
            </a:r>
            <a:r>
              <a:rPr lang="en-US" noProof="0" err="1"/>
              <a:t>Colisionadores</a:t>
            </a:r>
            <a:r>
              <a:rPr lang="en-US" noProof="0"/>
              <a:t> | Valencia | 20/10/2026</a:t>
            </a:r>
          </a:p>
        </p:txBody>
      </p:sp>
      <p:sp>
        <p:nvSpPr>
          <p:cNvPr id="7" name="Marcador de número de diapositiva 4">
            <a:extLst>
              <a:ext uri="{FF2B5EF4-FFF2-40B4-BE49-F238E27FC236}">
                <a16:creationId xmlns:a16="http://schemas.microsoft.com/office/drawing/2014/main" id="{F6B143B3-7C3B-619A-8F8D-4851C796F1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10725" y="6544390"/>
            <a:ext cx="2844800" cy="365125"/>
          </a:xfrm>
        </p:spPr>
        <p:txBody>
          <a:bodyPr/>
          <a:lstStyle/>
          <a:p>
            <a:fld id="{6A6D9FA1-99C7-4910-8E32-B85D378B0060}" type="slidenum">
              <a:rPr lang="en-US" noProof="0" smtClean="0"/>
              <a:pPr/>
              <a:t>10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7092394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ounded Rectangle 38">
            <a:extLst>
              <a:ext uri="{FF2B5EF4-FFF2-40B4-BE49-F238E27FC236}">
                <a16:creationId xmlns:a16="http://schemas.microsoft.com/office/drawing/2014/main" id="{30FDB6FF-FBCF-D675-14BD-90E1A4299925}"/>
              </a:ext>
            </a:extLst>
          </p:cNvPr>
          <p:cNvSpPr/>
          <p:nvPr/>
        </p:nvSpPr>
        <p:spPr>
          <a:xfrm>
            <a:off x="5671236" y="5172387"/>
            <a:ext cx="5212080" cy="1105661"/>
          </a:xfrm>
          <a:prstGeom prst="roundRect">
            <a:avLst/>
          </a:prstGeom>
          <a:solidFill>
            <a:srgbClr val="EFF4F8"/>
          </a:solidFill>
          <a:ln>
            <a:solidFill>
              <a:srgbClr val="D6E5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43C87A5-2309-9462-4A41-7E0BEF96CE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1639" y="-27384"/>
            <a:ext cx="6936769" cy="891216"/>
          </a:xfrm>
        </p:spPr>
        <p:txBody>
          <a:bodyPr/>
          <a:lstStyle/>
          <a:p>
            <a:r>
              <a:rPr lang="en-US" noProof="0"/>
              <a:t>Accelerator Systems: description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39B9511-57DD-1FF9-DC8B-00ABBC647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J. Maestre | Red Española </a:t>
            </a:r>
            <a:r>
              <a:rPr lang="en-US" noProof="0" err="1"/>
              <a:t>Futuros</a:t>
            </a:r>
            <a:r>
              <a:rPr lang="en-US" noProof="0"/>
              <a:t> </a:t>
            </a:r>
            <a:r>
              <a:rPr lang="en-US" noProof="0" err="1"/>
              <a:t>Colisionadores</a:t>
            </a:r>
            <a:r>
              <a:rPr lang="en-US" noProof="0"/>
              <a:t> | Valencia | 20/10/2026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A81C088A-72B8-ABBF-FCF9-D63AF3D3E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9FA1-99C7-4910-8E32-B85D378B0060}" type="slidenum">
              <a:rPr lang="en-US" noProof="0" smtClean="0"/>
              <a:pPr/>
              <a:t>11</a:t>
            </a:fld>
            <a:endParaRPr lang="en-US" noProof="0"/>
          </a:p>
        </p:txBody>
      </p:sp>
      <p:pic>
        <p:nvPicPr>
          <p:cNvPr id="9" name="Imagen 8" descr="Imagen que contiene hombre, esquiando, aire, grupo">
            <a:extLst>
              <a:ext uri="{FF2B5EF4-FFF2-40B4-BE49-F238E27FC236}">
                <a16:creationId xmlns:a16="http://schemas.microsoft.com/office/drawing/2014/main" id="{CE14B5BB-F049-CCAF-1464-86A359191B1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84" t="10569" r="7833"/>
          <a:stretch>
            <a:fillRect/>
          </a:stretch>
        </p:blipFill>
        <p:spPr>
          <a:xfrm>
            <a:off x="5639272" y="1320794"/>
            <a:ext cx="6552728" cy="3851593"/>
          </a:xfrm>
          <a:prstGeom prst="rect">
            <a:avLst/>
          </a:prstGeom>
        </p:spPr>
      </p:pic>
      <p:pic>
        <p:nvPicPr>
          <p:cNvPr id="11" name="Imagen 3">
            <a:extLst>
              <a:ext uri="{FF2B5EF4-FFF2-40B4-BE49-F238E27FC236}">
                <a16:creationId xmlns:a16="http://schemas.microsoft.com/office/drawing/2014/main" id="{C8CA5F48-34E7-2E81-9C25-F95AC5FB7FD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6387" y="1293133"/>
            <a:ext cx="3130476" cy="2369164"/>
          </a:xfrm>
          <a:prstGeom prst="rect">
            <a:avLst/>
          </a:prstGeom>
        </p:spPr>
      </p:pic>
      <p:pic>
        <p:nvPicPr>
          <p:cNvPr id="13" name="Image 9" descr="C:\D\DATA\IFMIF\Injecteur\Installation Japon\Mission Installation 2014-2015\Juillet-Aout 2015\P1060029.JPG">
            <a:extLst>
              <a:ext uri="{FF2B5EF4-FFF2-40B4-BE49-F238E27FC236}">
                <a16:creationId xmlns:a16="http://schemas.microsoft.com/office/drawing/2014/main" id="{753A1340-D550-558A-9151-DF20A33A82B6}"/>
              </a:ext>
            </a:extLst>
          </p:cNvPr>
          <p:cNvPicPr/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603602" y="1426157"/>
            <a:ext cx="2088232" cy="17210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5" name="TextBox 6">
            <a:extLst>
              <a:ext uri="{FF2B5EF4-FFF2-40B4-BE49-F238E27FC236}">
                <a16:creationId xmlns:a16="http://schemas.microsoft.com/office/drawing/2014/main" id="{16FCF931-917D-827D-3CAD-E87E813A4C97}"/>
              </a:ext>
            </a:extLst>
          </p:cNvPr>
          <p:cNvSpPr txBox="1"/>
          <p:nvPr/>
        </p:nvSpPr>
        <p:spPr>
          <a:xfrm>
            <a:off x="5841718" y="5314399"/>
            <a:ext cx="66791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b="1" noProof="0" dirty="0"/>
              <a:t>ECR</a:t>
            </a:r>
            <a:r>
              <a:rPr lang="en-US" noProof="0" dirty="0"/>
              <a:t> ion source – SILHI type</a:t>
            </a:r>
          </a:p>
          <a:p>
            <a:pPr marL="34290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b="1" noProof="0" dirty="0"/>
              <a:t>Validated</a:t>
            </a:r>
            <a:r>
              <a:rPr lang="en-US" noProof="0" dirty="0"/>
              <a:t> in </a:t>
            </a:r>
            <a:r>
              <a:rPr lang="en-US" noProof="0" dirty="0" err="1"/>
              <a:t>LIPAc</a:t>
            </a:r>
            <a:r>
              <a:rPr lang="en-US" noProof="0" dirty="0"/>
              <a:t> at nominal CW current </a:t>
            </a:r>
          </a:p>
          <a:p>
            <a:pPr marL="34290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b="1" noProof="0" dirty="0"/>
              <a:t>Chopper</a:t>
            </a:r>
            <a:r>
              <a:rPr lang="en-US" noProof="0" dirty="0"/>
              <a:t> for high intensity pulsed D</a:t>
            </a:r>
            <a:r>
              <a:rPr lang="en-US" baseline="30000" noProof="0" dirty="0"/>
              <a:t>+</a:t>
            </a:r>
            <a:r>
              <a:rPr lang="en-US" noProof="0" dirty="0"/>
              <a:t> beam</a:t>
            </a:r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id="{E4FCCE0B-A53D-971C-0544-1A3F217B5D58}"/>
              </a:ext>
            </a:extLst>
          </p:cNvPr>
          <p:cNvSpPr/>
          <p:nvPr/>
        </p:nvSpPr>
        <p:spPr>
          <a:xfrm>
            <a:off x="5601944" y="1298231"/>
            <a:ext cx="576064" cy="566041"/>
          </a:xfrm>
          <a:prstGeom prst="ellipse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22" name="Rounded Rectangle 4">
            <a:extLst>
              <a:ext uri="{FF2B5EF4-FFF2-40B4-BE49-F238E27FC236}">
                <a16:creationId xmlns:a16="http://schemas.microsoft.com/office/drawing/2014/main" id="{49592916-CEE9-5C73-4872-38F346F95C26}"/>
              </a:ext>
            </a:extLst>
          </p:cNvPr>
          <p:cNvSpPr/>
          <p:nvPr/>
        </p:nvSpPr>
        <p:spPr>
          <a:xfrm>
            <a:off x="180960" y="933814"/>
            <a:ext cx="2176272" cy="292608"/>
          </a:xfrm>
          <a:prstGeom prst="roundRect">
            <a:avLst/>
          </a:prstGeom>
          <a:solidFill>
            <a:srgbClr val="0099AA"/>
          </a:solidFill>
          <a:ln>
            <a:solidFill>
              <a:srgbClr val="0099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 b="1">
                <a:solidFill>
                  <a:srgbClr val="FFFFFF"/>
                </a:solidFill>
                <a:latin typeface="Aptos"/>
              </a:defRPr>
            </a:pPr>
            <a:r>
              <a:rPr lang="en-US" noProof="0"/>
              <a:t>INJECTOR / LEBT</a:t>
            </a:r>
          </a:p>
        </p:txBody>
      </p:sp>
      <p:sp>
        <p:nvSpPr>
          <p:cNvPr id="24" name="Rounded Rectangle 5">
            <a:extLst>
              <a:ext uri="{FF2B5EF4-FFF2-40B4-BE49-F238E27FC236}">
                <a16:creationId xmlns:a16="http://schemas.microsoft.com/office/drawing/2014/main" id="{1FA97916-D09A-45A2-1699-9519B86DBEEC}"/>
              </a:ext>
            </a:extLst>
          </p:cNvPr>
          <p:cNvSpPr/>
          <p:nvPr/>
        </p:nvSpPr>
        <p:spPr>
          <a:xfrm>
            <a:off x="2512680" y="933814"/>
            <a:ext cx="2176272" cy="292608"/>
          </a:xfrm>
          <a:prstGeom prst="roundRect">
            <a:avLst/>
          </a:prstGeom>
          <a:solidFill>
            <a:srgbClr val="D6E5F0"/>
          </a:solidFill>
          <a:ln>
            <a:solidFill>
              <a:srgbClr val="D6E5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 b="1">
                <a:solidFill>
                  <a:srgbClr val="12253D"/>
                </a:solidFill>
                <a:latin typeface="Aptos"/>
              </a:defRPr>
            </a:pPr>
            <a:r>
              <a:rPr lang="en-US" noProof="0"/>
              <a:t>RFQ</a:t>
            </a:r>
          </a:p>
        </p:txBody>
      </p:sp>
      <p:sp>
        <p:nvSpPr>
          <p:cNvPr id="26" name="Rounded Rectangle 6">
            <a:extLst>
              <a:ext uri="{FF2B5EF4-FFF2-40B4-BE49-F238E27FC236}">
                <a16:creationId xmlns:a16="http://schemas.microsoft.com/office/drawing/2014/main" id="{9A6BA734-6250-D05D-252D-C7188EC90661}"/>
              </a:ext>
            </a:extLst>
          </p:cNvPr>
          <p:cNvSpPr/>
          <p:nvPr/>
        </p:nvSpPr>
        <p:spPr>
          <a:xfrm>
            <a:off x="4844400" y="933814"/>
            <a:ext cx="2176272" cy="292608"/>
          </a:xfrm>
          <a:prstGeom prst="roundRect">
            <a:avLst/>
          </a:prstGeom>
          <a:solidFill>
            <a:srgbClr val="D6E5F0"/>
          </a:solidFill>
          <a:ln>
            <a:solidFill>
              <a:srgbClr val="D6E5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 b="1">
                <a:solidFill>
                  <a:srgbClr val="12253D"/>
                </a:solidFill>
                <a:latin typeface="Aptos"/>
              </a:defRPr>
            </a:pPr>
            <a:r>
              <a:rPr lang="en-US" noProof="0"/>
              <a:t>MEBT</a:t>
            </a:r>
          </a:p>
        </p:txBody>
      </p:sp>
      <p:sp>
        <p:nvSpPr>
          <p:cNvPr id="28" name="Rounded Rectangle 7">
            <a:extLst>
              <a:ext uri="{FF2B5EF4-FFF2-40B4-BE49-F238E27FC236}">
                <a16:creationId xmlns:a16="http://schemas.microsoft.com/office/drawing/2014/main" id="{49DEE6F2-F72E-2650-75F0-A9D9EA9285F2}"/>
              </a:ext>
            </a:extLst>
          </p:cNvPr>
          <p:cNvSpPr/>
          <p:nvPr/>
        </p:nvSpPr>
        <p:spPr>
          <a:xfrm>
            <a:off x="7176120" y="933814"/>
            <a:ext cx="2176272" cy="292608"/>
          </a:xfrm>
          <a:prstGeom prst="roundRect">
            <a:avLst/>
          </a:prstGeom>
          <a:solidFill>
            <a:srgbClr val="D6E5F0"/>
          </a:solidFill>
          <a:ln>
            <a:solidFill>
              <a:srgbClr val="D6E5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 b="1">
                <a:solidFill>
                  <a:srgbClr val="12253D"/>
                </a:solidFill>
                <a:latin typeface="Aptos"/>
              </a:defRPr>
            </a:pPr>
            <a:r>
              <a:rPr lang="en-US" noProof="0"/>
              <a:t>SRF LINAC</a:t>
            </a:r>
          </a:p>
        </p:txBody>
      </p:sp>
      <p:sp>
        <p:nvSpPr>
          <p:cNvPr id="30" name="Rounded Rectangle 8">
            <a:extLst>
              <a:ext uri="{FF2B5EF4-FFF2-40B4-BE49-F238E27FC236}">
                <a16:creationId xmlns:a16="http://schemas.microsoft.com/office/drawing/2014/main" id="{4A2678E4-2846-EB60-9710-39BC3ADF63BE}"/>
              </a:ext>
            </a:extLst>
          </p:cNvPr>
          <p:cNvSpPr/>
          <p:nvPr/>
        </p:nvSpPr>
        <p:spPr>
          <a:xfrm>
            <a:off x="9507839" y="933814"/>
            <a:ext cx="2176272" cy="292608"/>
          </a:xfrm>
          <a:prstGeom prst="roundRect">
            <a:avLst/>
          </a:prstGeom>
          <a:solidFill>
            <a:srgbClr val="D6E5F0"/>
          </a:solidFill>
          <a:ln>
            <a:solidFill>
              <a:srgbClr val="D6E5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 b="1">
                <a:solidFill>
                  <a:srgbClr val="12253D"/>
                </a:solidFill>
                <a:latin typeface="Aptos"/>
              </a:defRPr>
            </a:pPr>
            <a:r>
              <a:rPr lang="en-US" noProof="0"/>
              <a:t>HEBT</a:t>
            </a:r>
          </a:p>
        </p:txBody>
      </p:sp>
      <p:sp>
        <p:nvSpPr>
          <p:cNvPr id="32" name="Rounded Rectangle 38">
            <a:extLst>
              <a:ext uri="{FF2B5EF4-FFF2-40B4-BE49-F238E27FC236}">
                <a16:creationId xmlns:a16="http://schemas.microsoft.com/office/drawing/2014/main" id="{6531372B-79DE-9100-D3C0-BC4E30350972}"/>
              </a:ext>
            </a:extLst>
          </p:cNvPr>
          <p:cNvSpPr/>
          <p:nvPr/>
        </p:nvSpPr>
        <p:spPr>
          <a:xfrm>
            <a:off x="163840" y="4685026"/>
            <a:ext cx="5212080" cy="1647126"/>
          </a:xfrm>
          <a:prstGeom prst="roundRect">
            <a:avLst/>
          </a:prstGeom>
          <a:solidFill>
            <a:srgbClr val="EFF4F8"/>
          </a:solidFill>
          <a:ln>
            <a:solidFill>
              <a:srgbClr val="D6E5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34" name="TextBox 39">
            <a:extLst>
              <a:ext uri="{FF2B5EF4-FFF2-40B4-BE49-F238E27FC236}">
                <a16:creationId xmlns:a16="http://schemas.microsoft.com/office/drawing/2014/main" id="{027A03C1-1DD6-AA76-3E15-9D6CF7766F7E}"/>
              </a:ext>
            </a:extLst>
          </p:cNvPr>
          <p:cNvSpPr txBox="1"/>
          <p:nvPr/>
        </p:nvSpPr>
        <p:spPr>
          <a:xfrm>
            <a:off x="384495" y="4794882"/>
            <a:ext cx="4919472" cy="22860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>
              <a:defRPr sz="1200" b="1">
                <a:solidFill>
                  <a:srgbClr val="2667A5"/>
                </a:solidFill>
                <a:latin typeface="Aptos"/>
              </a:defRPr>
            </a:pPr>
            <a:r>
              <a:rPr lang="en-US" noProof="0"/>
              <a:t>Main functions</a:t>
            </a:r>
          </a:p>
        </p:txBody>
      </p:sp>
      <p:sp>
        <p:nvSpPr>
          <p:cNvPr id="36" name="TextBox 40">
            <a:extLst>
              <a:ext uri="{FF2B5EF4-FFF2-40B4-BE49-F238E27FC236}">
                <a16:creationId xmlns:a16="http://schemas.microsoft.com/office/drawing/2014/main" id="{C0B5054F-DA4A-50CA-F597-7A16E7982EF6}"/>
              </a:ext>
            </a:extLst>
          </p:cNvPr>
          <p:cNvSpPr txBox="1"/>
          <p:nvPr/>
        </p:nvSpPr>
        <p:spPr>
          <a:xfrm>
            <a:off x="377346" y="5008731"/>
            <a:ext cx="4919472" cy="877824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>
              <a:defRPr sz="1300" b="0">
                <a:solidFill>
                  <a:srgbClr val="232F3A"/>
                </a:solidFill>
                <a:latin typeface="Aptos"/>
              </a:defRPr>
            </a:pPr>
            <a:r>
              <a:rPr lang="en-US" noProof="0"/>
              <a:t>Generate D⁺ ions; extract and accelerate them to 100 keV; focus and match the beam transversely to the RFQ. Diagnostics support tuning of current, profile and emittance.</a:t>
            </a:r>
          </a:p>
        </p:txBody>
      </p:sp>
      <p:sp>
        <p:nvSpPr>
          <p:cNvPr id="44" name="TextBox 44">
            <a:extLst>
              <a:ext uri="{FF2B5EF4-FFF2-40B4-BE49-F238E27FC236}">
                <a16:creationId xmlns:a16="http://schemas.microsoft.com/office/drawing/2014/main" id="{00CFA4E4-C6C2-1FF5-FBE2-C5686A911D35}"/>
              </a:ext>
            </a:extLst>
          </p:cNvPr>
          <p:cNvSpPr txBox="1"/>
          <p:nvPr/>
        </p:nvSpPr>
        <p:spPr>
          <a:xfrm>
            <a:off x="383167" y="5776064"/>
            <a:ext cx="4948387" cy="406265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>
              <a:defRPr sz="1200" b="1">
                <a:solidFill>
                  <a:srgbClr val="12253D"/>
                </a:solidFill>
                <a:latin typeface="Aptos"/>
              </a:defRPr>
            </a:pPr>
            <a:r>
              <a:rPr lang="en-US" noProof="0"/>
              <a:t>Beam operation: continuous-wave (CW) nominally; injector/LEBT can support commissioning and pulsed modes.</a:t>
            </a:r>
          </a:p>
        </p:txBody>
      </p:sp>
      <p:pic>
        <p:nvPicPr>
          <p:cNvPr id="50" name="Picture 2" descr="IFMIF/EVEDA – Design validation for the future Fusion ...">
            <a:extLst>
              <a:ext uri="{FF2B5EF4-FFF2-40B4-BE49-F238E27FC236}">
                <a16:creationId xmlns:a16="http://schemas.microsoft.com/office/drawing/2014/main" id="{26B6636B-C789-5BF8-29B2-12B24FFE16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3874" y="3161106"/>
            <a:ext cx="1030580" cy="182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7" name="Grupo 76">
            <a:extLst>
              <a:ext uri="{FF2B5EF4-FFF2-40B4-BE49-F238E27FC236}">
                <a16:creationId xmlns:a16="http://schemas.microsoft.com/office/drawing/2014/main" id="{B5E8B4E2-D9AD-EDEA-AA24-F975D3452024}"/>
              </a:ext>
            </a:extLst>
          </p:cNvPr>
          <p:cNvGrpSpPr/>
          <p:nvPr/>
        </p:nvGrpSpPr>
        <p:grpSpPr>
          <a:xfrm>
            <a:off x="153979" y="3741832"/>
            <a:ext cx="5897879" cy="746389"/>
            <a:chOff x="658368" y="1325880"/>
            <a:chExt cx="5897879" cy="850392"/>
          </a:xfrm>
        </p:grpSpPr>
        <p:sp>
          <p:nvSpPr>
            <p:cNvPr id="54" name="Rounded Rectangle 11">
              <a:extLst>
                <a:ext uri="{FF2B5EF4-FFF2-40B4-BE49-F238E27FC236}">
                  <a16:creationId xmlns:a16="http://schemas.microsoft.com/office/drawing/2014/main" id="{CA954064-F6C6-DA07-3D72-C2A27E6B233B}"/>
                </a:ext>
              </a:extLst>
            </p:cNvPr>
            <p:cNvSpPr/>
            <p:nvPr/>
          </p:nvSpPr>
          <p:spPr>
            <a:xfrm>
              <a:off x="658368" y="1325880"/>
              <a:ext cx="1874519" cy="850392"/>
            </a:xfrm>
            <a:prstGeom prst="roundRect">
              <a:avLst/>
            </a:prstGeom>
            <a:solidFill>
              <a:srgbClr val="EFF4F8"/>
            </a:solidFill>
            <a:ln>
              <a:solidFill>
                <a:srgbClr val="D6E5F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56" name="TextBox 12">
              <a:extLst>
                <a:ext uri="{FF2B5EF4-FFF2-40B4-BE49-F238E27FC236}">
                  <a16:creationId xmlns:a16="http://schemas.microsoft.com/office/drawing/2014/main" id="{8F9CA4C3-F552-2A60-3461-7C0A3EE20672}"/>
                </a:ext>
              </a:extLst>
            </p:cNvPr>
            <p:cNvSpPr txBox="1"/>
            <p:nvPr/>
          </p:nvSpPr>
          <p:spPr>
            <a:xfrm>
              <a:off x="768096" y="1417320"/>
              <a:ext cx="1655063" cy="164592"/>
            </a:xfrm>
            <a:prstGeom prst="rect">
              <a:avLst/>
            </a:prstGeom>
            <a:noFill/>
          </p:spPr>
          <p:txBody>
            <a:bodyPr wrap="square" lIns="36576" tIns="18288" rIns="36576" bIns="18288">
              <a:spAutoFit/>
            </a:bodyPr>
            <a:lstStyle/>
            <a:p>
              <a:pPr algn="ctr">
                <a:defRPr sz="900" b="1">
                  <a:solidFill>
                    <a:srgbClr val="2667A5"/>
                  </a:solidFill>
                  <a:latin typeface="Aptos"/>
                </a:defRPr>
              </a:pPr>
              <a:r>
                <a:rPr lang="en-US" noProof="0"/>
                <a:t>EXTRACTED BEAM</a:t>
              </a:r>
            </a:p>
          </p:txBody>
        </p:sp>
        <p:sp>
          <p:nvSpPr>
            <p:cNvPr id="58" name="TextBox 13">
              <a:extLst>
                <a:ext uri="{FF2B5EF4-FFF2-40B4-BE49-F238E27FC236}">
                  <a16:creationId xmlns:a16="http://schemas.microsoft.com/office/drawing/2014/main" id="{52887AF3-B6F2-61C2-8E8E-2AB528364AE1}"/>
                </a:ext>
              </a:extLst>
            </p:cNvPr>
            <p:cNvSpPr txBox="1"/>
            <p:nvPr/>
          </p:nvSpPr>
          <p:spPr>
            <a:xfrm>
              <a:off x="749808" y="1609344"/>
              <a:ext cx="1691639" cy="292608"/>
            </a:xfrm>
            <a:prstGeom prst="rect">
              <a:avLst/>
            </a:prstGeom>
            <a:noFill/>
          </p:spPr>
          <p:txBody>
            <a:bodyPr wrap="square" lIns="36576" tIns="18288" rIns="36576" bIns="18288">
              <a:spAutoFit/>
            </a:bodyPr>
            <a:lstStyle/>
            <a:p>
              <a:pPr algn="ctr">
                <a:defRPr sz="1900" b="1">
                  <a:solidFill>
                    <a:srgbClr val="12253D"/>
                  </a:solidFill>
                  <a:latin typeface="Aptos"/>
                </a:defRPr>
              </a:pPr>
              <a:r>
                <a:rPr lang="en-US" sz="1600" noProof="0"/>
                <a:t>100 keV / 140 mA</a:t>
              </a:r>
            </a:p>
          </p:txBody>
        </p:sp>
        <p:sp>
          <p:nvSpPr>
            <p:cNvPr id="60" name="TextBox 14">
              <a:extLst>
                <a:ext uri="{FF2B5EF4-FFF2-40B4-BE49-F238E27FC236}">
                  <a16:creationId xmlns:a16="http://schemas.microsoft.com/office/drawing/2014/main" id="{47ACB299-4992-3236-3D67-E8C7028DE6A0}"/>
                </a:ext>
              </a:extLst>
            </p:cNvPr>
            <p:cNvSpPr txBox="1"/>
            <p:nvPr/>
          </p:nvSpPr>
          <p:spPr>
            <a:xfrm>
              <a:off x="749808" y="1929384"/>
              <a:ext cx="1691639" cy="164592"/>
            </a:xfrm>
            <a:prstGeom prst="rect">
              <a:avLst/>
            </a:prstGeom>
            <a:noFill/>
          </p:spPr>
          <p:txBody>
            <a:bodyPr wrap="square" lIns="36576" tIns="18288" rIns="36576" bIns="18288">
              <a:spAutoFit/>
            </a:bodyPr>
            <a:lstStyle/>
            <a:p>
              <a:pPr algn="ctr">
                <a:defRPr sz="900" b="0">
                  <a:solidFill>
                    <a:srgbClr val="586A7A"/>
                  </a:solidFill>
                  <a:latin typeface="Aptos"/>
                </a:defRPr>
              </a:pPr>
              <a:r>
                <a:rPr lang="en-US" noProof="0"/>
                <a:t>DC design point</a:t>
              </a:r>
            </a:p>
          </p:txBody>
        </p:sp>
        <p:sp>
          <p:nvSpPr>
            <p:cNvPr id="62" name="Rounded Rectangle 15">
              <a:extLst>
                <a:ext uri="{FF2B5EF4-FFF2-40B4-BE49-F238E27FC236}">
                  <a16:creationId xmlns:a16="http://schemas.microsoft.com/office/drawing/2014/main" id="{F4002D6D-A409-14FA-3C87-122508A7037D}"/>
                </a:ext>
              </a:extLst>
            </p:cNvPr>
            <p:cNvSpPr/>
            <p:nvPr/>
          </p:nvSpPr>
          <p:spPr>
            <a:xfrm>
              <a:off x="2670048" y="1325880"/>
              <a:ext cx="1874519" cy="850392"/>
            </a:xfrm>
            <a:prstGeom prst="roundRect">
              <a:avLst/>
            </a:prstGeom>
            <a:solidFill>
              <a:srgbClr val="EFF4F8"/>
            </a:solidFill>
            <a:ln>
              <a:solidFill>
                <a:srgbClr val="D6E5F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64" name="TextBox 16">
              <a:extLst>
                <a:ext uri="{FF2B5EF4-FFF2-40B4-BE49-F238E27FC236}">
                  <a16:creationId xmlns:a16="http://schemas.microsoft.com/office/drawing/2014/main" id="{CAFE0A6C-4F17-FF92-C031-98EBBD55242E}"/>
                </a:ext>
              </a:extLst>
            </p:cNvPr>
            <p:cNvSpPr txBox="1"/>
            <p:nvPr/>
          </p:nvSpPr>
          <p:spPr>
            <a:xfrm>
              <a:off x="2779776" y="1417320"/>
              <a:ext cx="1655063" cy="164592"/>
            </a:xfrm>
            <a:prstGeom prst="rect">
              <a:avLst/>
            </a:prstGeom>
            <a:noFill/>
          </p:spPr>
          <p:txBody>
            <a:bodyPr wrap="square" lIns="36576" tIns="18288" rIns="36576" bIns="18288">
              <a:spAutoFit/>
            </a:bodyPr>
            <a:lstStyle/>
            <a:p>
              <a:pPr algn="ctr">
                <a:defRPr sz="900" b="1">
                  <a:solidFill>
                    <a:srgbClr val="0099AA"/>
                  </a:solidFill>
                  <a:latin typeface="Aptos"/>
                </a:defRPr>
              </a:pPr>
              <a:r>
                <a:rPr lang="en-US" noProof="0"/>
                <a:t>ION SOURCE</a:t>
              </a:r>
            </a:p>
          </p:txBody>
        </p:sp>
        <p:sp>
          <p:nvSpPr>
            <p:cNvPr id="66" name="TextBox 17">
              <a:extLst>
                <a:ext uri="{FF2B5EF4-FFF2-40B4-BE49-F238E27FC236}">
                  <a16:creationId xmlns:a16="http://schemas.microsoft.com/office/drawing/2014/main" id="{DFEE5E44-E3BE-40A7-A1DC-CBAD82D037A4}"/>
                </a:ext>
              </a:extLst>
            </p:cNvPr>
            <p:cNvSpPr txBox="1"/>
            <p:nvPr/>
          </p:nvSpPr>
          <p:spPr>
            <a:xfrm>
              <a:off x="2761488" y="1609344"/>
              <a:ext cx="1691639" cy="292608"/>
            </a:xfrm>
            <a:prstGeom prst="rect">
              <a:avLst/>
            </a:prstGeom>
            <a:noFill/>
          </p:spPr>
          <p:txBody>
            <a:bodyPr wrap="square" lIns="36576" tIns="18288" rIns="36576" bIns="18288">
              <a:spAutoFit/>
            </a:bodyPr>
            <a:lstStyle/>
            <a:p>
              <a:pPr algn="ctr">
                <a:defRPr sz="1900" b="1">
                  <a:solidFill>
                    <a:srgbClr val="12253D"/>
                  </a:solidFill>
                  <a:latin typeface="Aptos"/>
                </a:defRPr>
              </a:pPr>
              <a:r>
                <a:rPr lang="en-US" noProof="0"/>
                <a:t>2.45 GHz ECR</a:t>
              </a:r>
            </a:p>
          </p:txBody>
        </p:sp>
        <p:sp>
          <p:nvSpPr>
            <p:cNvPr id="68" name="TextBox 18">
              <a:extLst>
                <a:ext uri="{FF2B5EF4-FFF2-40B4-BE49-F238E27FC236}">
                  <a16:creationId xmlns:a16="http://schemas.microsoft.com/office/drawing/2014/main" id="{85E7888E-0311-C884-3978-6FCCED3452E4}"/>
                </a:ext>
              </a:extLst>
            </p:cNvPr>
            <p:cNvSpPr txBox="1"/>
            <p:nvPr/>
          </p:nvSpPr>
          <p:spPr>
            <a:xfrm>
              <a:off x="2761488" y="1929384"/>
              <a:ext cx="1691639" cy="164592"/>
            </a:xfrm>
            <a:prstGeom prst="rect">
              <a:avLst/>
            </a:prstGeom>
            <a:noFill/>
          </p:spPr>
          <p:txBody>
            <a:bodyPr wrap="square" lIns="36576" tIns="18288" rIns="36576" bIns="18288">
              <a:spAutoFit/>
            </a:bodyPr>
            <a:lstStyle/>
            <a:p>
              <a:pPr algn="ctr">
                <a:defRPr sz="900" b="0">
                  <a:solidFill>
                    <a:srgbClr val="586A7A"/>
                  </a:solidFill>
                  <a:latin typeface="Aptos"/>
                </a:defRPr>
              </a:pPr>
              <a:r>
                <a:rPr lang="en-US" noProof="0"/>
                <a:t>Deuterium plasma</a:t>
              </a:r>
            </a:p>
          </p:txBody>
        </p:sp>
        <p:sp>
          <p:nvSpPr>
            <p:cNvPr id="70" name="Rounded Rectangle 19">
              <a:extLst>
                <a:ext uri="{FF2B5EF4-FFF2-40B4-BE49-F238E27FC236}">
                  <a16:creationId xmlns:a16="http://schemas.microsoft.com/office/drawing/2014/main" id="{612CC5A5-9B88-D499-2E3B-8B05CFF94797}"/>
                </a:ext>
              </a:extLst>
            </p:cNvPr>
            <p:cNvSpPr/>
            <p:nvPr/>
          </p:nvSpPr>
          <p:spPr>
            <a:xfrm>
              <a:off x="4681728" y="1325880"/>
              <a:ext cx="1874519" cy="850392"/>
            </a:xfrm>
            <a:prstGeom prst="roundRect">
              <a:avLst/>
            </a:prstGeom>
            <a:solidFill>
              <a:srgbClr val="EFF4F8"/>
            </a:solidFill>
            <a:ln>
              <a:solidFill>
                <a:srgbClr val="D6E5F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72" name="TextBox 20">
              <a:extLst>
                <a:ext uri="{FF2B5EF4-FFF2-40B4-BE49-F238E27FC236}">
                  <a16:creationId xmlns:a16="http://schemas.microsoft.com/office/drawing/2014/main" id="{7DBC7F69-E3AC-59C7-6CCB-4D401ACEA8BA}"/>
                </a:ext>
              </a:extLst>
            </p:cNvPr>
            <p:cNvSpPr txBox="1"/>
            <p:nvPr/>
          </p:nvSpPr>
          <p:spPr>
            <a:xfrm>
              <a:off x="4791456" y="1417320"/>
              <a:ext cx="1655063" cy="164592"/>
            </a:xfrm>
            <a:prstGeom prst="rect">
              <a:avLst/>
            </a:prstGeom>
            <a:noFill/>
          </p:spPr>
          <p:txBody>
            <a:bodyPr wrap="square" lIns="36576" tIns="18288" rIns="36576" bIns="18288">
              <a:spAutoFit/>
            </a:bodyPr>
            <a:lstStyle/>
            <a:p>
              <a:pPr algn="ctr">
                <a:defRPr sz="900" b="1">
                  <a:solidFill>
                    <a:srgbClr val="398267"/>
                  </a:solidFill>
                  <a:latin typeface="Aptos"/>
                </a:defRPr>
              </a:pPr>
              <a:r>
                <a:rPr lang="en-US" noProof="0"/>
                <a:t>BEAM AT RFQ</a:t>
              </a:r>
            </a:p>
          </p:txBody>
        </p:sp>
        <p:sp>
          <p:nvSpPr>
            <p:cNvPr id="74" name="TextBox 21">
              <a:extLst>
                <a:ext uri="{FF2B5EF4-FFF2-40B4-BE49-F238E27FC236}">
                  <a16:creationId xmlns:a16="http://schemas.microsoft.com/office/drawing/2014/main" id="{537FBF6E-29E5-F171-5CCC-04ACA837DD10}"/>
                </a:ext>
              </a:extLst>
            </p:cNvPr>
            <p:cNvSpPr txBox="1"/>
            <p:nvPr/>
          </p:nvSpPr>
          <p:spPr>
            <a:xfrm>
              <a:off x="4773168" y="1609344"/>
              <a:ext cx="1691639" cy="292608"/>
            </a:xfrm>
            <a:prstGeom prst="rect">
              <a:avLst/>
            </a:prstGeom>
            <a:noFill/>
          </p:spPr>
          <p:txBody>
            <a:bodyPr wrap="square" lIns="36576" tIns="18288" rIns="36576" bIns="18288">
              <a:spAutoFit/>
            </a:bodyPr>
            <a:lstStyle/>
            <a:p>
              <a:pPr algn="ctr">
                <a:defRPr sz="1900" b="1">
                  <a:solidFill>
                    <a:srgbClr val="12253D"/>
                  </a:solidFill>
                  <a:latin typeface="Aptos"/>
                </a:defRPr>
              </a:pPr>
              <a:r>
                <a:rPr lang="en-US" noProof="0"/>
                <a:t>125 mA</a:t>
              </a:r>
            </a:p>
          </p:txBody>
        </p:sp>
        <p:sp>
          <p:nvSpPr>
            <p:cNvPr id="76" name="TextBox 22">
              <a:extLst>
                <a:ext uri="{FF2B5EF4-FFF2-40B4-BE49-F238E27FC236}">
                  <a16:creationId xmlns:a16="http://schemas.microsoft.com/office/drawing/2014/main" id="{4E9A15F7-4C29-9031-D310-4BB277698827}"/>
                </a:ext>
              </a:extLst>
            </p:cNvPr>
            <p:cNvSpPr txBox="1"/>
            <p:nvPr/>
          </p:nvSpPr>
          <p:spPr>
            <a:xfrm>
              <a:off x="4773168" y="1929384"/>
              <a:ext cx="1691639" cy="164592"/>
            </a:xfrm>
            <a:prstGeom prst="rect">
              <a:avLst/>
            </a:prstGeom>
            <a:noFill/>
          </p:spPr>
          <p:txBody>
            <a:bodyPr wrap="square" lIns="36576" tIns="18288" rIns="36576" bIns="18288">
              <a:spAutoFit/>
            </a:bodyPr>
            <a:lstStyle/>
            <a:p>
              <a:pPr algn="ctr">
                <a:defRPr sz="900" b="0">
                  <a:solidFill>
                    <a:srgbClr val="586A7A"/>
                  </a:solidFill>
                  <a:latin typeface="Aptos"/>
                </a:defRPr>
              </a:pPr>
              <a:r>
                <a:rPr lang="en-US" noProof="0"/>
                <a:t>Nominal accelerator current</a:t>
              </a:r>
            </a:p>
          </p:txBody>
        </p:sp>
      </p:grpSp>
      <p:pic>
        <p:nvPicPr>
          <p:cNvPr id="3" name="Imagen 2" descr="File:Logo of Fusion for Energy.jpg - Wikimedia Commons">
            <a:extLst>
              <a:ext uri="{FF2B5EF4-FFF2-40B4-BE49-F238E27FC236}">
                <a16:creationId xmlns:a16="http://schemas.microsoft.com/office/drawing/2014/main" id="{CCE053FF-BA9E-E252-D1B3-6CE9A5D07E3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3707" y="2567298"/>
            <a:ext cx="656878" cy="28262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893A2D2-C2A1-9D48-D846-284926C8895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0485" y="2892114"/>
            <a:ext cx="438211" cy="276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5806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98CAB2-D1CD-A008-1BBB-7715B48344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78D531E-E24B-80F8-44C6-1EC68C8C5A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J. Maestre | Red Española </a:t>
            </a:r>
            <a:r>
              <a:rPr lang="en-US" noProof="0" err="1"/>
              <a:t>Futuros</a:t>
            </a:r>
            <a:r>
              <a:rPr lang="en-US" noProof="0"/>
              <a:t> </a:t>
            </a:r>
            <a:r>
              <a:rPr lang="en-US" noProof="0" err="1"/>
              <a:t>Colisionadores</a:t>
            </a:r>
            <a:r>
              <a:rPr lang="en-US" noProof="0"/>
              <a:t> | Valencia | 20/10/2026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A2D660B4-0FBD-2ACE-D670-E183A0B93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9FA1-99C7-4910-8E32-B85D378B0060}" type="slidenum">
              <a:rPr lang="en-US" noProof="0" smtClean="0"/>
              <a:pPr/>
              <a:t>12</a:t>
            </a:fld>
            <a:endParaRPr lang="en-US" noProof="0"/>
          </a:p>
        </p:txBody>
      </p:sp>
      <p:pic>
        <p:nvPicPr>
          <p:cNvPr id="9" name="Imagen 8" descr="Imagen que contiene hombre, esquiando, aire, grupo">
            <a:extLst>
              <a:ext uri="{FF2B5EF4-FFF2-40B4-BE49-F238E27FC236}">
                <a16:creationId xmlns:a16="http://schemas.microsoft.com/office/drawing/2014/main" id="{E201CE31-9CB8-950B-E24D-38B277F2810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84" t="10569" r="7833"/>
          <a:stretch>
            <a:fillRect/>
          </a:stretch>
        </p:blipFill>
        <p:spPr>
          <a:xfrm>
            <a:off x="5639272" y="1320794"/>
            <a:ext cx="6552728" cy="3851593"/>
          </a:xfrm>
          <a:prstGeom prst="rect">
            <a:avLst/>
          </a:prstGeom>
        </p:spPr>
      </p:pic>
      <p:sp>
        <p:nvSpPr>
          <p:cNvPr id="32" name="Rounded Rectangle 38">
            <a:extLst>
              <a:ext uri="{FF2B5EF4-FFF2-40B4-BE49-F238E27FC236}">
                <a16:creationId xmlns:a16="http://schemas.microsoft.com/office/drawing/2014/main" id="{9151EE9D-0F62-78F6-6901-38B287290960}"/>
              </a:ext>
            </a:extLst>
          </p:cNvPr>
          <p:cNvSpPr/>
          <p:nvPr/>
        </p:nvSpPr>
        <p:spPr>
          <a:xfrm>
            <a:off x="52405" y="4260884"/>
            <a:ext cx="5212080" cy="891216"/>
          </a:xfrm>
          <a:prstGeom prst="roundRect">
            <a:avLst/>
          </a:prstGeom>
          <a:solidFill>
            <a:srgbClr val="EFF4F8"/>
          </a:solidFill>
          <a:ln>
            <a:solidFill>
              <a:srgbClr val="D6E5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34" name="TextBox 39">
            <a:extLst>
              <a:ext uri="{FF2B5EF4-FFF2-40B4-BE49-F238E27FC236}">
                <a16:creationId xmlns:a16="http://schemas.microsoft.com/office/drawing/2014/main" id="{4D6C9171-D913-71D9-71E0-098C92233083}"/>
              </a:ext>
            </a:extLst>
          </p:cNvPr>
          <p:cNvSpPr txBox="1"/>
          <p:nvPr/>
        </p:nvSpPr>
        <p:spPr>
          <a:xfrm>
            <a:off x="192557" y="4375939"/>
            <a:ext cx="4919472" cy="22860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>
              <a:defRPr sz="1200" b="1">
                <a:solidFill>
                  <a:srgbClr val="2667A5"/>
                </a:solidFill>
                <a:latin typeface="Aptos"/>
              </a:defRPr>
            </a:pPr>
            <a:r>
              <a:rPr lang="en-US" noProof="0"/>
              <a:t>Main functions</a:t>
            </a:r>
          </a:p>
        </p:txBody>
      </p:sp>
      <p:sp>
        <p:nvSpPr>
          <p:cNvPr id="6" name="Rounded Rectangle 4">
            <a:extLst>
              <a:ext uri="{FF2B5EF4-FFF2-40B4-BE49-F238E27FC236}">
                <a16:creationId xmlns:a16="http://schemas.microsoft.com/office/drawing/2014/main" id="{7F609024-B8F7-C308-65C1-F46D124E09B0}"/>
              </a:ext>
            </a:extLst>
          </p:cNvPr>
          <p:cNvSpPr/>
          <p:nvPr/>
        </p:nvSpPr>
        <p:spPr>
          <a:xfrm>
            <a:off x="127363" y="950760"/>
            <a:ext cx="2176272" cy="292608"/>
          </a:xfrm>
          <a:prstGeom prst="roundRect">
            <a:avLst/>
          </a:prstGeom>
          <a:solidFill>
            <a:srgbClr val="D6E5F0"/>
          </a:solidFill>
          <a:ln>
            <a:solidFill>
              <a:srgbClr val="D6E5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 b="1">
                <a:solidFill>
                  <a:srgbClr val="12253D"/>
                </a:solidFill>
                <a:latin typeface="Aptos"/>
              </a:defRPr>
            </a:pPr>
            <a:r>
              <a:rPr lang="en-US" noProof="0"/>
              <a:t>INJECTOR / LEBT</a:t>
            </a:r>
          </a:p>
        </p:txBody>
      </p:sp>
      <p:sp>
        <p:nvSpPr>
          <p:cNvPr id="8" name="Rounded Rectangle 5">
            <a:extLst>
              <a:ext uri="{FF2B5EF4-FFF2-40B4-BE49-F238E27FC236}">
                <a16:creationId xmlns:a16="http://schemas.microsoft.com/office/drawing/2014/main" id="{CEB7F362-9093-6A71-93F2-C924A95A17D3}"/>
              </a:ext>
            </a:extLst>
          </p:cNvPr>
          <p:cNvSpPr/>
          <p:nvPr/>
        </p:nvSpPr>
        <p:spPr>
          <a:xfrm>
            <a:off x="2459083" y="950760"/>
            <a:ext cx="2176272" cy="292608"/>
          </a:xfrm>
          <a:prstGeom prst="roundRect">
            <a:avLst/>
          </a:prstGeom>
          <a:solidFill>
            <a:srgbClr val="0099AA"/>
          </a:solidFill>
          <a:ln>
            <a:solidFill>
              <a:srgbClr val="0099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 b="1">
                <a:solidFill>
                  <a:srgbClr val="FFFFFF"/>
                </a:solidFill>
                <a:latin typeface="Aptos"/>
              </a:defRPr>
            </a:pPr>
            <a:r>
              <a:rPr lang="en-US" noProof="0"/>
              <a:t>RFQ</a:t>
            </a:r>
          </a:p>
        </p:txBody>
      </p:sp>
      <p:sp>
        <p:nvSpPr>
          <p:cNvPr id="12" name="Rounded Rectangle 6">
            <a:extLst>
              <a:ext uri="{FF2B5EF4-FFF2-40B4-BE49-F238E27FC236}">
                <a16:creationId xmlns:a16="http://schemas.microsoft.com/office/drawing/2014/main" id="{3F05DC74-368E-97CE-EC1C-AEC095CE63C3}"/>
              </a:ext>
            </a:extLst>
          </p:cNvPr>
          <p:cNvSpPr/>
          <p:nvPr/>
        </p:nvSpPr>
        <p:spPr>
          <a:xfrm>
            <a:off x="4790803" y="950760"/>
            <a:ext cx="2176272" cy="292608"/>
          </a:xfrm>
          <a:prstGeom prst="roundRect">
            <a:avLst/>
          </a:prstGeom>
          <a:solidFill>
            <a:srgbClr val="D6E5F0"/>
          </a:solidFill>
          <a:ln>
            <a:solidFill>
              <a:srgbClr val="D6E5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 b="1">
                <a:solidFill>
                  <a:srgbClr val="12253D"/>
                </a:solidFill>
                <a:latin typeface="Aptos"/>
              </a:defRPr>
            </a:pPr>
            <a:r>
              <a:rPr lang="en-US" noProof="0"/>
              <a:t>MEBT</a:t>
            </a:r>
          </a:p>
        </p:txBody>
      </p:sp>
      <p:sp>
        <p:nvSpPr>
          <p:cNvPr id="17" name="Rounded Rectangle 7">
            <a:extLst>
              <a:ext uri="{FF2B5EF4-FFF2-40B4-BE49-F238E27FC236}">
                <a16:creationId xmlns:a16="http://schemas.microsoft.com/office/drawing/2014/main" id="{A16C5DA8-FA3E-2F71-380F-8CA2F00EE27B}"/>
              </a:ext>
            </a:extLst>
          </p:cNvPr>
          <p:cNvSpPr/>
          <p:nvPr/>
        </p:nvSpPr>
        <p:spPr>
          <a:xfrm>
            <a:off x="7122523" y="950760"/>
            <a:ext cx="2176272" cy="292608"/>
          </a:xfrm>
          <a:prstGeom prst="roundRect">
            <a:avLst/>
          </a:prstGeom>
          <a:solidFill>
            <a:srgbClr val="D6E5F0"/>
          </a:solidFill>
          <a:ln>
            <a:solidFill>
              <a:srgbClr val="D6E5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 b="1">
                <a:solidFill>
                  <a:srgbClr val="12253D"/>
                </a:solidFill>
                <a:latin typeface="Aptos"/>
              </a:defRPr>
            </a:pPr>
            <a:r>
              <a:rPr lang="en-US" noProof="0"/>
              <a:t>SRF LINAC</a:t>
            </a:r>
          </a:p>
        </p:txBody>
      </p:sp>
      <p:sp>
        <p:nvSpPr>
          <p:cNvPr id="20" name="Rounded Rectangle 8">
            <a:extLst>
              <a:ext uri="{FF2B5EF4-FFF2-40B4-BE49-F238E27FC236}">
                <a16:creationId xmlns:a16="http://schemas.microsoft.com/office/drawing/2014/main" id="{20572797-67B9-D32E-758C-51BF4F2ECB51}"/>
              </a:ext>
            </a:extLst>
          </p:cNvPr>
          <p:cNvSpPr/>
          <p:nvPr/>
        </p:nvSpPr>
        <p:spPr>
          <a:xfrm>
            <a:off x="9454242" y="950760"/>
            <a:ext cx="2176272" cy="292608"/>
          </a:xfrm>
          <a:prstGeom prst="roundRect">
            <a:avLst/>
          </a:prstGeom>
          <a:solidFill>
            <a:srgbClr val="D6E5F0"/>
          </a:solidFill>
          <a:ln>
            <a:solidFill>
              <a:srgbClr val="D6E5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 b="1">
                <a:solidFill>
                  <a:srgbClr val="12253D"/>
                </a:solidFill>
                <a:latin typeface="Aptos"/>
              </a:defRPr>
            </a:pPr>
            <a:r>
              <a:rPr lang="en-US" noProof="0"/>
              <a:t>HEBT</a:t>
            </a:r>
          </a:p>
        </p:txBody>
      </p:sp>
      <p:sp>
        <p:nvSpPr>
          <p:cNvPr id="27" name="Elipse 26">
            <a:extLst>
              <a:ext uri="{FF2B5EF4-FFF2-40B4-BE49-F238E27FC236}">
                <a16:creationId xmlns:a16="http://schemas.microsoft.com/office/drawing/2014/main" id="{6A80EF74-F3CA-F33F-2936-6201E6D0F262}"/>
              </a:ext>
            </a:extLst>
          </p:cNvPr>
          <p:cNvSpPr/>
          <p:nvPr/>
        </p:nvSpPr>
        <p:spPr>
          <a:xfrm>
            <a:off x="5853211" y="1452650"/>
            <a:ext cx="576064" cy="566041"/>
          </a:xfrm>
          <a:prstGeom prst="ellipse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31" name="TextBox 3">
            <a:extLst>
              <a:ext uri="{FF2B5EF4-FFF2-40B4-BE49-F238E27FC236}">
                <a16:creationId xmlns:a16="http://schemas.microsoft.com/office/drawing/2014/main" id="{F6648E0F-CFD4-3D26-DEF1-724AD5DDEDCF}"/>
              </a:ext>
            </a:extLst>
          </p:cNvPr>
          <p:cNvSpPr txBox="1"/>
          <p:nvPr/>
        </p:nvSpPr>
        <p:spPr>
          <a:xfrm>
            <a:off x="192057" y="4589469"/>
            <a:ext cx="4954708" cy="406265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>
              <a:defRPr sz="1200" b="0">
                <a:solidFill>
                  <a:srgbClr val="586A7A"/>
                </a:solidFill>
                <a:latin typeface="Aptos"/>
              </a:defRPr>
            </a:pPr>
            <a:r>
              <a:rPr lang="en-US" noProof="0"/>
              <a:t>The RFQ simultaneously bunches, focuses and accelerates the high-current beam</a:t>
            </a:r>
          </a:p>
        </p:txBody>
      </p:sp>
      <p:sp>
        <p:nvSpPr>
          <p:cNvPr id="33" name="Rounded Rectangle 31">
            <a:extLst>
              <a:ext uri="{FF2B5EF4-FFF2-40B4-BE49-F238E27FC236}">
                <a16:creationId xmlns:a16="http://schemas.microsoft.com/office/drawing/2014/main" id="{CC4B0639-6F82-6C49-1A00-9FC5F1E517C3}"/>
              </a:ext>
            </a:extLst>
          </p:cNvPr>
          <p:cNvSpPr/>
          <p:nvPr/>
        </p:nvSpPr>
        <p:spPr>
          <a:xfrm>
            <a:off x="264440" y="1475706"/>
            <a:ext cx="2468880" cy="301752"/>
          </a:xfrm>
          <a:prstGeom prst="roundRect">
            <a:avLst/>
          </a:prstGeom>
          <a:solidFill>
            <a:srgbClr val="2667A5"/>
          </a:solidFill>
          <a:ln>
            <a:solidFill>
              <a:srgbClr val="2667A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 b="1">
                <a:solidFill>
                  <a:srgbClr val="FFFFFF"/>
                </a:solidFill>
                <a:latin typeface="Aptos"/>
              </a:defRPr>
            </a:pPr>
            <a:r>
              <a:rPr lang="en-US" noProof="0"/>
              <a:t>FOUR-VANE COPPER CAVITY</a:t>
            </a:r>
          </a:p>
        </p:txBody>
      </p:sp>
      <p:sp>
        <p:nvSpPr>
          <p:cNvPr id="35" name="Rectangle 32">
            <a:extLst>
              <a:ext uri="{FF2B5EF4-FFF2-40B4-BE49-F238E27FC236}">
                <a16:creationId xmlns:a16="http://schemas.microsoft.com/office/drawing/2014/main" id="{0BDBC41A-6E1E-1993-BB61-A031CD084295}"/>
              </a:ext>
            </a:extLst>
          </p:cNvPr>
          <p:cNvSpPr/>
          <p:nvPr/>
        </p:nvSpPr>
        <p:spPr>
          <a:xfrm>
            <a:off x="310160" y="1978626"/>
            <a:ext cx="475488" cy="594360"/>
          </a:xfrm>
          <a:prstGeom prst="rect">
            <a:avLst/>
          </a:prstGeom>
          <a:solidFill>
            <a:srgbClr val="D6E5F0"/>
          </a:solidFill>
          <a:ln>
            <a:solidFill>
              <a:srgbClr val="2667A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37" name="Oval 33">
            <a:extLst>
              <a:ext uri="{FF2B5EF4-FFF2-40B4-BE49-F238E27FC236}">
                <a16:creationId xmlns:a16="http://schemas.microsoft.com/office/drawing/2014/main" id="{83A6EDF3-99FE-9C53-BCFC-4666B241EA4A}"/>
              </a:ext>
            </a:extLst>
          </p:cNvPr>
          <p:cNvSpPr/>
          <p:nvPr/>
        </p:nvSpPr>
        <p:spPr>
          <a:xfrm>
            <a:off x="483896" y="2179794"/>
            <a:ext cx="128016" cy="128016"/>
          </a:xfrm>
          <a:prstGeom prst="ellipse">
            <a:avLst/>
          </a:prstGeom>
          <a:solidFill>
            <a:srgbClr val="E19D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38" name="Rectangle 34">
            <a:extLst>
              <a:ext uri="{FF2B5EF4-FFF2-40B4-BE49-F238E27FC236}">
                <a16:creationId xmlns:a16="http://schemas.microsoft.com/office/drawing/2014/main" id="{E1A8BF1D-388E-D39C-EE04-2F39DD8C7B0E}"/>
              </a:ext>
            </a:extLst>
          </p:cNvPr>
          <p:cNvSpPr/>
          <p:nvPr/>
        </p:nvSpPr>
        <p:spPr>
          <a:xfrm>
            <a:off x="877088" y="1978626"/>
            <a:ext cx="475488" cy="594360"/>
          </a:xfrm>
          <a:prstGeom prst="rect">
            <a:avLst/>
          </a:prstGeom>
          <a:solidFill>
            <a:srgbClr val="EFF4F8"/>
          </a:solidFill>
          <a:ln>
            <a:solidFill>
              <a:srgbClr val="2667A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39" name="Oval 35">
            <a:extLst>
              <a:ext uri="{FF2B5EF4-FFF2-40B4-BE49-F238E27FC236}">
                <a16:creationId xmlns:a16="http://schemas.microsoft.com/office/drawing/2014/main" id="{DAF6E459-9F67-7537-99D8-7217BCBEF417}"/>
              </a:ext>
            </a:extLst>
          </p:cNvPr>
          <p:cNvSpPr/>
          <p:nvPr/>
        </p:nvSpPr>
        <p:spPr>
          <a:xfrm>
            <a:off x="1050824" y="2179794"/>
            <a:ext cx="128016" cy="128016"/>
          </a:xfrm>
          <a:prstGeom prst="ellipse">
            <a:avLst/>
          </a:prstGeom>
          <a:solidFill>
            <a:srgbClr val="E19D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40" name="Rectangle 36">
            <a:extLst>
              <a:ext uri="{FF2B5EF4-FFF2-40B4-BE49-F238E27FC236}">
                <a16:creationId xmlns:a16="http://schemas.microsoft.com/office/drawing/2014/main" id="{D325D499-088C-1F90-5CF5-69BFC7757AE4}"/>
              </a:ext>
            </a:extLst>
          </p:cNvPr>
          <p:cNvSpPr/>
          <p:nvPr/>
        </p:nvSpPr>
        <p:spPr>
          <a:xfrm>
            <a:off x="1444016" y="1978626"/>
            <a:ext cx="475488" cy="594360"/>
          </a:xfrm>
          <a:prstGeom prst="rect">
            <a:avLst/>
          </a:prstGeom>
          <a:solidFill>
            <a:srgbClr val="D6E5F0"/>
          </a:solidFill>
          <a:ln>
            <a:solidFill>
              <a:srgbClr val="2667A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41" name="Oval 37">
            <a:extLst>
              <a:ext uri="{FF2B5EF4-FFF2-40B4-BE49-F238E27FC236}">
                <a16:creationId xmlns:a16="http://schemas.microsoft.com/office/drawing/2014/main" id="{D20AD547-8F8F-52D1-101E-7B17C492C26E}"/>
              </a:ext>
            </a:extLst>
          </p:cNvPr>
          <p:cNvSpPr/>
          <p:nvPr/>
        </p:nvSpPr>
        <p:spPr>
          <a:xfrm>
            <a:off x="1617752" y="2179794"/>
            <a:ext cx="128016" cy="128016"/>
          </a:xfrm>
          <a:prstGeom prst="ellipse">
            <a:avLst/>
          </a:prstGeom>
          <a:solidFill>
            <a:srgbClr val="E19D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42" name="Rectangle 38">
            <a:extLst>
              <a:ext uri="{FF2B5EF4-FFF2-40B4-BE49-F238E27FC236}">
                <a16:creationId xmlns:a16="http://schemas.microsoft.com/office/drawing/2014/main" id="{9E7FC140-F8ED-2A07-F745-BF6AB732E62D}"/>
              </a:ext>
            </a:extLst>
          </p:cNvPr>
          <p:cNvSpPr/>
          <p:nvPr/>
        </p:nvSpPr>
        <p:spPr>
          <a:xfrm>
            <a:off x="2010944" y="1978626"/>
            <a:ext cx="475488" cy="594360"/>
          </a:xfrm>
          <a:prstGeom prst="rect">
            <a:avLst/>
          </a:prstGeom>
          <a:solidFill>
            <a:srgbClr val="EFF4F8"/>
          </a:solidFill>
          <a:ln>
            <a:solidFill>
              <a:srgbClr val="2667A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43" name="Oval 39">
            <a:extLst>
              <a:ext uri="{FF2B5EF4-FFF2-40B4-BE49-F238E27FC236}">
                <a16:creationId xmlns:a16="http://schemas.microsoft.com/office/drawing/2014/main" id="{4FD675E3-8142-9AAF-8152-522C6A5D0A93}"/>
              </a:ext>
            </a:extLst>
          </p:cNvPr>
          <p:cNvSpPr/>
          <p:nvPr/>
        </p:nvSpPr>
        <p:spPr>
          <a:xfrm>
            <a:off x="2184679" y="2179794"/>
            <a:ext cx="128016" cy="128016"/>
          </a:xfrm>
          <a:prstGeom prst="ellipse">
            <a:avLst/>
          </a:prstGeom>
          <a:solidFill>
            <a:srgbClr val="E19D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45" name="Rectangle 40">
            <a:extLst>
              <a:ext uri="{FF2B5EF4-FFF2-40B4-BE49-F238E27FC236}">
                <a16:creationId xmlns:a16="http://schemas.microsoft.com/office/drawing/2014/main" id="{9504033E-74CB-062A-A499-073546EBF36F}"/>
              </a:ext>
            </a:extLst>
          </p:cNvPr>
          <p:cNvSpPr/>
          <p:nvPr/>
        </p:nvSpPr>
        <p:spPr>
          <a:xfrm>
            <a:off x="2577872" y="1978626"/>
            <a:ext cx="475488" cy="594360"/>
          </a:xfrm>
          <a:prstGeom prst="rect">
            <a:avLst/>
          </a:prstGeom>
          <a:solidFill>
            <a:srgbClr val="D6E5F0"/>
          </a:solidFill>
          <a:ln>
            <a:solidFill>
              <a:srgbClr val="2667A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46" name="Oval 41">
            <a:extLst>
              <a:ext uri="{FF2B5EF4-FFF2-40B4-BE49-F238E27FC236}">
                <a16:creationId xmlns:a16="http://schemas.microsoft.com/office/drawing/2014/main" id="{396F1006-3C6E-54CC-982F-82488CDE33DA}"/>
              </a:ext>
            </a:extLst>
          </p:cNvPr>
          <p:cNvSpPr/>
          <p:nvPr/>
        </p:nvSpPr>
        <p:spPr>
          <a:xfrm>
            <a:off x="2751608" y="2179794"/>
            <a:ext cx="128016" cy="128016"/>
          </a:xfrm>
          <a:prstGeom prst="ellipse">
            <a:avLst/>
          </a:prstGeom>
          <a:solidFill>
            <a:srgbClr val="E19D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47" name="Rectangle 42">
            <a:extLst>
              <a:ext uri="{FF2B5EF4-FFF2-40B4-BE49-F238E27FC236}">
                <a16:creationId xmlns:a16="http://schemas.microsoft.com/office/drawing/2014/main" id="{C5A3C448-2D36-227C-543D-B682EC53E247}"/>
              </a:ext>
            </a:extLst>
          </p:cNvPr>
          <p:cNvSpPr/>
          <p:nvPr/>
        </p:nvSpPr>
        <p:spPr>
          <a:xfrm>
            <a:off x="3144800" y="1978626"/>
            <a:ext cx="475488" cy="594360"/>
          </a:xfrm>
          <a:prstGeom prst="rect">
            <a:avLst/>
          </a:prstGeom>
          <a:solidFill>
            <a:srgbClr val="EFF4F8"/>
          </a:solidFill>
          <a:ln>
            <a:solidFill>
              <a:srgbClr val="2667A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48" name="Oval 43">
            <a:extLst>
              <a:ext uri="{FF2B5EF4-FFF2-40B4-BE49-F238E27FC236}">
                <a16:creationId xmlns:a16="http://schemas.microsoft.com/office/drawing/2014/main" id="{F1FE1019-6058-F6C9-B019-DA6851271A83}"/>
              </a:ext>
            </a:extLst>
          </p:cNvPr>
          <p:cNvSpPr/>
          <p:nvPr/>
        </p:nvSpPr>
        <p:spPr>
          <a:xfrm>
            <a:off x="3318536" y="2179794"/>
            <a:ext cx="128016" cy="128016"/>
          </a:xfrm>
          <a:prstGeom prst="ellipse">
            <a:avLst/>
          </a:prstGeom>
          <a:solidFill>
            <a:srgbClr val="E19D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49" name="Rectangle 44">
            <a:extLst>
              <a:ext uri="{FF2B5EF4-FFF2-40B4-BE49-F238E27FC236}">
                <a16:creationId xmlns:a16="http://schemas.microsoft.com/office/drawing/2014/main" id="{9BCE9876-23CE-32BA-6DE4-462AEC6F5DB9}"/>
              </a:ext>
            </a:extLst>
          </p:cNvPr>
          <p:cNvSpPr/>
          <p:nvPr/>
        </p:nvSpPr>
        <p:spPr>
          <a:xfrm>
            <a:off x="3711728" y="1978626"/>
            <a:ext cx="475488" cy="594360"/>
          </a:xfrm>
          <a:prstGeom prst="rect">
            <a:avLst/>
          </a:prstGeom>
          <a:solidFill>
            <a:srgbClr val="D6E5F0"/>
          </a:solidFill>
          <a:ln>
            <a:solidFill>
              <a:srgbClr val="2667A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50" name="Oval 45">
            <a:extLst>
              <a:ext uri="{FF2B5EF4-FFF2-40B4-BE49-F238E27FC236}">
                <a16:creationId xmlns:a16="http://schemas.microsoft.com/office/drawing/2014/main" id="{DF561C01-B249-E902-6980-9B2D8C832F8D}"/>
              </a:ext>
            </a:extLst>
          </p:cNvPr>
          <p:cNvSpPr/>
          <p:nvPr/>
        </p:nvSpPr>
        <p:spPr>
          <a:xfrm>
            <a:off x="3885464" y="2179794"/>
            <a:ext cx="128016" cy="128016"/>
          </a:xfrm>
          <a:prstGeom prst="ellipse">
            <a:avLst/>
          </a:prstGeom>
          <a:solidFill>
            <a:srgbClr val="E19D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cxnSp>
        <p:nvCxnSpPr>
          <p:cNvPr id="51" name="Connector 46">
            <a:extLst>
              <a:ext uri="{FF2B5EF4-FFF2-40B4-BE49-F238E27FC236}">
                <a16:creationId xmlns:a16="http://schemas.microsoft.com/office/drawing/2014/main" id="{3810FCC9-ABA7-F3F0-A4FA-BB039460F43E}"/>
              </a:ext>
            </a:extLst>
          </p:cNvPr>
          <p:cNvCxnSpPr/>
          <p:nvPr/>
        </p:nvCxnSpPr>
        <p:spPr>
          <a:xfrm>
            <a:off x="264440" y="2801586"/>
            <a:ext cx="3931920" cy="0"/>
          </a:xfrm>
          <a:prstGeom prst="line">
            <a:avLst/>
          </a:prstGeom>
          <a:ln w="38100">
            <a:solidFill>
              <a:srgbClr val="0099A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TextBox 47">
            <a:extLst>
              <a:ext uri="{FF2B5EF4-FFF2-40B4-BE49-F238E27FC236}">
                <a16:creationId xmlns:a16="http://schemas.microsoft.com/office/drawing/2014/main" id="{58202D1C-205D-C5A2-F614-BBB70636ED96}"/>
              </a:ext>
            </a:extLst>
          </p:cNvPr>
          <p:cNvSpPr txBox="1"/>
          <p:nvPr/>
        </p:nvSpPr>
        <p:spPr>
          <a:xfrm>
            <a:off x="127363" y="2844929"/>
            <a:ext cx="4114800" cy="256032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>
              <a:defRPr sz="1200" b="1">
                <a:solidFill>
                  <a:srgbClr val="12253D"/>
                </a:solidFill>
                <a:latin typeface="Aptos"/>
              </a:defRPr>
            </a:pPr>
            <a:r>
              <a:rPr lang="en-US" noProof="0"/>
              <a:t>Bunching + acceleration + transverse focusing</a:t>
            </a:r>
          </a:p>
        </p:txBody>
      </p:sp>
      <p:grpSp>
        <p:nvGrpSpPr>
          <p:cNvPr id="95" name="Grupo 94">
            <a:extLst>
              <a:ext uri="{FF2B5EF4-FFF2-40B4-BE49-F238E27FC236}">
                <a16:creationId xmlns:a16="http://schemas.microsoft.com/office/drawing/2014/main" id="{F7FC40F1-8999-57CC-2EBF-936F8760283A}"/>
              </a:ext>
            </a:extLst>
          </p:cNvPr>
          <p:cNvGrpSpPr/>
          <p:nvPr/>
        </p:nvGrpSpPr>
        <p:grpSpPr>
          <a:xfrm>
            <a:off x="52405" y="3286688"/>
            <a:ext cx="7794133" cy="773637"/>
            <a:chOff x="685800" y="1325880"/>
            <a:chExt cx="10835640" cy="850392"/>
          </a:xfrm>
        </p:grpSpPr>
        <p:sp>
          <p:nvSpPr>
            <p:cNvPr id="56" name="Rounded Rectangle 11">
              <a:extLst>
                <a:ext uri="{FF2B5EF4-FFF2-40B4-BE49-F238E27FC236}">
                  <a16:creationId xmlns:a16="http://schemas.microsoft.com/office/drawing/2014/main" id="{7B141C0F-B47C-D0D2-15AF-2AE6D7EAC817}"/>
                </a:ext>
              </a:extLst>
            </p:cNvPr>
            <p:cNvSpPr/>
            <p:nvPr/>
          </p:nvSpPr>
          <p:spPr>
            <a:xfrm>
              <a:off x="685800" y="1325880"/>
              <a:ext cx="2057400" cy="850392"/>
            </a:xfrm>
            <a:prstGeom prst="roundRect">
              <a:avLst/>
            </a:prstGeom>
            <a:solidFill>
              <a:srgbClr val="EFF4F8"/>
            </a:solidFill>
            <a:ln>
              <a:solidFill>
                <a:srgbClr val="D6E5F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58" name="TextBox 12">
              <a:extLst>
                <a:ext uri="{FF2B5EF4-FFF2-40B4-BE49-F238E27FC236}">
                  <a16:creationId xmlns:a16="http://schemas.microsoft.com/office/drawing/2014/main" id="{0B67DA94-BDE7-2187-8339-C5259E33ECF2}"/>
                </a:ext>
              </a:extLst>
            </p:cNvPr>
            <p:cNvSpPr txBox="1"/>
            <p:nvPr/>
          </p:nvSpPr>
          <p:spPr>
            <a:xfrm>
              <a:off x="795528" y="1417320"/>
              <a:ext cx="1837943" cy="164592"/>
            </a:xfrm>
            <a:prstGeom prst="rect">
              <a:avLst/>
            </a:prstGeom>
            <a:noFill/>
          </p:spPr>
          <p:txBody>
            <a:bodyPr wrap="square" lIns="36576" tIns="18288" rIns="36576" bIns="18288">
              <a:spAutoFit/>
            </a:bodyPr>
            <a:lstStyle/>
            <a:p>
              <a:pPr algn="ctr">
                <a:defRPr sz="900" b="1">
                  <a:solidFill>
                    <a:srgbClr val="2667A5"/>
                  </a:solidFill>
                  <a:latin typeface="Aptos"/>
                </a:defRPr>
              </a:pPr>
              <a:r>
                <a:rPr lang="en-US" noProof="0"/>
                <a:t>RF FREQUENCY</a:t>
              </a:r>
            </a:p>
          </p:txBody>
        </p:sp>
        <p:sp>
          <p:nvSpPr>
            <p:cNvPr id="60" name="TextBox 13">
              <a:extLst>
                <a:ext uri="{FF2B5EF4-FFF2-40B4-BE49-F238E27FC236}">
                  <a16:creationId xmlns:a16="http://schemas.microsoft.com/office/drawing/2014/main" id="{F980073D-A4F7-5E56-2CB1-CCAAF03D7AA0}"/>
                </a:ext>
              </a:extLst>
            </p:cNvPr>
            <p:cNvSpPr txBox="1"/>
            <p:nvPr/>
          </p:nvSpPr>
          <p:spPr>
            <a:xfrm>
              <a:off x="777240" y="1609344"/>
              <a:ext cx="1874519" cy="292608"/>
            </a:xfrm>
            <a:prstGeom prst="rect">
              <a:avLst/>
            </a:prstGeom>
            <a:noFill/>
          </p:spPr>
          <p:txBody>
            <a:bodyPr wrap="square" lIns="36576" tIns="18288" rIns="36576" bIns="18288">
              <a:spAutoFit/>
            </a:bodyPr>
            <a:lstStyle/>
            <a:p>
              <a:pPr algn="ctr">
                <a:defRPr sz="1900" b="1">
                  <a:solidFill>
                    <a:srgbClr val="12253D"/>
                  </a:solidFill>
                  <a:latin typeface="Aptos"/>
                </a:defRPr>
              </a:pPr>
              <a:r>
                <a:rPr lang="en-US" noProof="0"/>
                <a:t>175 MHz</a:t>
              </a:r>
            </a:p>
          </p:txBody>
        </p:sp>
        <p:sp>
          <p:nvSpPr>
            <p:cNvPr id="62" name="TextBox 14">
              <a:extLst>
                <a:ext uri="{FF2B5EF4-FFF2-40B4-BE49-F238E27FC236}">
                  <a16:creationId xmlns:a16="http://schemas.microsoft.com/office/drawing/2014/main" id="{A520970E-4E86-9251-62EA-EB0CE7B456DC}"/>
                </a:ext>
              </a:extLst>
            </p:cNvPr>
            <p:cNvSpPr txBox="1"/>
            <p:nvPr/>
          </p:nvSpPr>
          <p:spPr>
            <a:xfrm>
              <a:off x="777240" y="1929384"/>
              <a:ext cx="1874519" cy="164592"/>
            </a:xfrm>
            <a:prstGeom prst="rect">
              <a:avLst/>
            </a:prstGeom>
            <a:noFill/>
          </p:spPr>
          <p:txBody>
            <a:bodyPr wrap="square" lIns="36576" tIns="18288" rIns="36576" bIns="18288">
              <a:spAutoFit/>
            </a:bodyPr>
            <a:lstStyle/>
            <a:p>
              <a:pPr algn="ctr">
                <a:defRPr sz="900" b="0">
                  <a:solidFill>
                    <a:srgbClr val="586A7A"/>
                  </a:solidFill>
                  <a:latin typeface="Aptos"/>
                </a:defRPr>
              </a:pPr>
              <a:r>
                <a:rPr lang="en-US" noProof="0"/>
                <a:t>CW operation</a:t>
              </a:r>
            </a:p>
          </p:txBody>
        </p:sp>
        <p:sp>
          <p:nvSpPr>
            <p:cNvPr id="64" name="Rounded Rectangle 15">
              <a:extLst>
                <a:ext uri="{FF2B5EF4-FFF2-40B4-BE49-F238E27FC236}">
                  <a16:creationId xmlns:a16="http://schemas.microsoft.com/office/drawing/2014/main" id="{1B8CE25E-562C-DFCB-15DD-9B7E192FAA5A}"/>
                </a:ext>
              </a:extLst>
            </p:cNvPr>
            <p:cNvSpPr/>
            <p:nvPr/>
          </p:nvSpPr>
          <p:spPr>
            <a:xfrm>
              <a:off x="2880360" y="1325880"/>
              <a:ext cx="2057400" cy="850392"/>
            </a:xfrm>
            <a:prstGeom prst="roundRect">
              <a:avLst/>
            </a:prstGeom>
            <a:solidFill>
              <a:srgbClr val="EFF4F8"/>
            </a:solidFill>
            <a:ln>
              <a:solidFill>
                <a:srgbClr val="D6E5F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66" name="TextBox 16">
              <a:extLst>
                <a:ext uri="{FF2B5EF4-FFF2-40B4-BE49-F238E27FC236}">
                  <a16:creationId xmlns:a16="http://schemas.microsoft.com/office/drawing/2014/main" id="{1F9BCABC-AC70-5867-FFE5-EF21449FDF7A}"/>
                </a:ext>
              </a:extLst>
            </p:cNvPr>
            <p:cNvSpPr txBox="1"/>
            <p:nvPr/>
          </p:nvSpPr>
          <p:spPr>
            <a:xfrm>
              <a:off x="2990088" y="1417320"/>
              <a:ext cx="1837943" cy="164592"/>
            </a:xfrm>
            <a:prstGeom prst="rect">
              <a:avLst/>
            </a:prstGeom>
            <a:noFill/>
          </p:spPr>
          <p:txBody>
            <a:bodyPr wrap="square" lIns="36576" tIns="18288" rIns="36576" bIns="18288">
              <a:spAutoFit/>
            </a:bodyPr>
            <a:lstStyle/>
            <a:p>
              <a:pPr algn="ctr">
                <a:defRPr sz="900" b="1">
                  <a:solidFill>
                    <a:srgbClr val="0099AA"/>
                  </a:solidFill>
                  <a:latin typeface="Aptos"/>
                </a:defRPr>
              </a:pPr>
              <a:r>
                <a:rPr lang="en-US" noProof="0"/>
                <a:t>ENERGY GAIN</a:t>
              </a:r>
            </a:p>
          </p:txBody>
        </p:sp>
        <p:sp>
          <p:nvSpPr>
            <p:cNvPr id="68" name="TextBox 17">
              <a:extLst>
                <a:ext uri="{FF2B5EF4-FFF2-40B4-BE49-F238E27FC236}">
                  <a16:creationId xmlns:a16="http://schemas.microsoft.com/office/drawing/2014/main" id="{1277E484-AB43-953D-9949-91F4560BC181}"/>
                </a:ext>
              </a:extLst>
            </p:cNvPr>
            <p:cNvSpPr txBox="1"/>
            <p:nvPr/>
          </p:nvSpPr>
          <p:spPr>
            <a:xfrm>
              <a:off x="2971800" y="1609344"/>
              <a:ext cx="1874519" cy="292608"/>
            </a:xfrm>
            <a:prstGeom prst="rect">
              <a:avLst/>
            </a:prstGeom>
            <a:noFill/>
          </p:spPr>
          <p:txBody>
            <a:bodyPr wrap="square" lIns="36576" tIns="18288" rIns="36576" bIns="18288">
              <a:spAutoFit/>
            </a:bodyPr>
            <a:lstStyle/>
            <a:p>
              <a:pPr algn="ctr">
                <a:defRPr sz="1900" b="1">
                  <a:solidFill>
                    <a:srgbClr val="12253D"/>
                  </a:solidFill>
                  <a:latin typeface="Aptos"/>
                </a:defRPr>
              </a:pPr>
              <a:r>
                <a:rPr lang="en-US" noProof="0"/>
                <a:t>0.1 → 5 MeV</a:t>
              </a:r>
            </a:p>
          </p:txBody>
        </p:sp>
        <p:sp>
          <p:nvSpPr>
            <p:cNvPr id="70" name="TextBox 18">
              <a:extLst>
                <a:ext uri="{FF2B5EF4-FFF2-40B4-BE49-F238E27FC236}">
                  <a16:creationId xmlns:a16="http://schemas.microsoft.com/office/drawing/2014/main" id="{2E506F14-A5FA-C6A1-D006-C0F5F45FACB1}"/>
                </a:ext>
              </a:extLst>
            </p:cNvPr>
            <p:cNvSpPr txBox="1"/>
            <p:nvPr/>
          </p:nvSpPr>
          <p:spPr>
            <a:xfrm>
              <a:off x="2971800" y="1929384"/>
              <a:ext cx="1874519" cy="164592"/>
            </a:xfrm>
            <a:prstGeom prst="rect">
              <a:avLst/>
            </a:prstGeom>
            <a:noFill/>
          </p:spPr>
          <p:txBody>
            <a:bodyPr wrap="square" lIns="36576" tIns="18288" rIns="36576" bIns="18288">
              <a:spAutoFit/>
            </a:bodyPr>
            <a:lstStyle/>
            <a:p>
              <a:pPr algn="ctr">
                <a:defRPr sz="900" b="0">
                  <a:solidFill>
                    <a:srgbClr val="586A7A"/>
                  </a:solidFill>
                  <a:latin typeface="Aptos"/>
                </a:defRPr>
              </a:pPr>
              <a:r>
                <a:rPr lang="en-US" noProof="0"/>
                <a:t>Deuterons</a:t>
              </a:r>
            </a:p>
          </p:txBody>
        </p:sp>
        <p:sp>
          <p:nvSpPr>
            <p:cNvPr id="72" name="Rounded Rectangle 19">
              <a:extLst>
                <a:ext uri="{FF2B5EF4-FFF2-40B4-BE49-F238E27FC236}">
                  <a16:creationId xmlns:a16="http://schemas.microsoft.com/office/drawing/2014/main" id="{E38C2D75-4875-6F53-C1C9-570F5D8FC86F}"/>
                </a:ext>
              </a:extLst>
            </p:cNvPr>
            <p:cNvSpPr/>
            <p:nvPr/>
          </p:nvSpPr>
          <p:spPr>
            <a:xfrm>
              <a:off x="5074920" y="1325880"/>
              <a:ext cx="2057400" cy="850392"/>
            </a:xfrm>
            <a:prstGeom prst="roundRect">
              <a:avLst/>
            </a:prstGeom>
            <a:solidFill>
              <a:srgbClr val="EFF4F8"/>
            </a:solidFill>
            <a:ln>
              <a:solidFill>
                <a:srgbClr val="D6E5F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74" name="TextBox 20">
              <a:extLst>
                <a:ext uri="{FF2B5EF4-FFF2-40B4-BE49-F238E27FC236}">
                  <a16:creationId xmlns:a16="http://schemas.microsoft.com/office/drawing/2014/main" id="{DB94B419-2A6C-F40E-C3B4-F26B397149D4}"/>
                </a:ext>
              </a:extLst>
            </p:cNvPr>
            <p:cNvSpPr txBox="1"/>
            <p:nvPr/>
          </p:nvSpPr>
          <p:spPr>
            <a:xfrm>
              <a:off x="5184648" y="1417320"/>
              <a:ext cx="1837943" cy="164592"/>
            </a:xfrm>
            <a:prstGeom prst="rect">
              <a:avLst/>
            </a:prstGeom>
            <a:noFill/>
          </p:spPr>
          <p:txBody>
            <a:bodyPr wrap="square" lIns="36576" tIns="18288" rIns="36576" bIns="18288">
              <a:spAutoFit/>
            </a:bodyPr>
            <a:lstStyle/>
            <a:p>
              <a:pPr algn="ctr">
                <a:defRPr sz="900" b="1">
                  <a:solidFill>
                    <a:srgbClr val="398267"/>
                  </a:solidFill>
                  <a:latin typeface="Aptos"/>
                </a:defRPr>
              </a:pPr>
              <a:r>
                <a:rPr lang="en-US" noProof="0"/>
                <a:t>STRUCTURE LENGTH</a:t>
              </a:r>
            </a:p>
          </p:txBody>
        </p:sp>
        <p:sp>
          <p:nvSpPr>
            <p:cNvPr id="76" name="TextBox 21">
              <a:extLst>
                <a:ext uri="{FF2B5EF4-FFF2-40B4-BE49-F238E27FC236}">
                  <a16:creationId xmlns:a16="http://schemas.microsoft.com/office/drawing/2014/main" id="{81507431-97BF-44A5-70A2-C34D1EBDCFD8}"/>
                </a:ext>
              </a:extLst>
            </p:cNvPr>
            <p:cNvSpPr txBox="1"/>
            <p:nvPr/>
          </p:nvSpPr>
          <p:spPr>
            <a:xfrm>
              <a:off x="5166359" y="1609344"/>
              <a:ext cx="1874519" cy="292608"/>
            </a:xfrm>
            <a:prstGeom prst="rect">
              <a:avLst/>
            </a:prstGeom>
            <a:noFill/>
          </p:spPr>
          <p:txBody>
            <a:bodyPr wrap="square" lIns="36576" tIns="18288" rIns="36576" bIns="18288">
              <a:spAutoFit/>
            </a:bodyPr>
            <a:lstStyle/>
            <a:p>
              <a:pPr algn="ctr">
                <a:defRPr sz="1900" b="1">
                  <a:solidFill>
                    <a:srgbClr val="12253D"/>
                  </a:solidFill>
                  <a:latin typeface="Aptos"/>
                </a:defRPr>
              </a:pPr>
              <a:r>
                <a:rPr lang="en-US" noProof="0"/>
                <a:t>≈ 9.7 m</a:t>
              </a:r>
            </a:p>
          </p:txBody>
        </p:sp>
        <p:sp>
          <p:nvSpPr>
            <p:cNvPr id="78" name="TextBox 22">
              <a:extLst>
                <a:ext uri="{FF2B5EF4-FFF2-40B4-BE49-F238E27FC236}">
                  <a16:creationId xmlns:a16="http://schemas.microsoft.com/office/drawing/2014/main" id="{10997CE5-37AE-C7CA-65D3-1AED32D196D1}"/>
                </a:ext>
              </a:extLst>
            </p:cNvPr>
            <p:cNvSpPr txBox="1"/>
            <p:nvPr/>
          </p:nvSpPr>
          <p:spPr>
            <a:xfrm>
              <a:off x="5166359" y="1929384"/>
              <a:ext cx="1874519" cy="164592"/>
            </a:xfrm>
            <a:prstGeom prst="rect">
              <a:avLst/>
            </a:prstGeom>
            <a:noFill/>
          </p:spPr>
          <p:txBody>
            <a:bodyPr wrap="square" lIns="36576" tIns="18288" rIns="36576" bIns="18288">
              <a:spAutoFit/>
            </a:bodyPr>
            <a:lstStyle/>
            <a:p>
              <a:pPr algn="ctr">
                <a:defRPr sz="900" b="0">
                  <a:solidFill>
                    <a:srgbClr val="586A7A"/>
                  </a:solidFill>
                  <a:latin typeface="Aptos"/>
                </a:defRPr>
              </a:pPr>
              <a:r>
                <a:rPr lang="en-US" noProof="0"/>
                <a:t>Four-vane copper RFQ</a:t>
              </a:r>
            </a:p>
          </p:txBody>
        </p:sp>
        <p:sp>
          <p:nvSpPr>
            <p:cNvPr id="80" name="Rounded Rectangle 23">
              <a:extLst>
                <a:ext uri="{FF2B5EF4-FFF2-40B4-BE49-F238E27FC236}">
                  <a16:creationId xmlns:a16="http://schemas.microsoft.com/office/drawing/2014/main" id="{E2FEF93E-8885-D10C-C245-1879730906F6}"/>
                </a:ext>
              </a:extLst>
            </p:cNvPr>
            <p:cNvSpPr/>
            <p:nvPr/>
          </p:nvSpPr>
          <p:spPr>
            <a:xfrm>
              <a:off x="7269480" y="1325880"/>
              <a:ext cx="2057400" cy="850392"/>
            </a:xfrm>
            <a:prstGeom prst="roundRect">
              <a:avLst/>
            </a:prstGeom>
            <a:solidFill>
              <a:srgbClr val="EFF4F8"/>
            </a:solidFill>
            <a:ln>
              <a:solidFill>
                <a:srgbClr val="D6E5F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82" name="TextBox 24">
              <a:extLst>
                <a:ext uri="{FF2B5EF4-FFF2-40B4-BE49-F238E27FC236}">
                  <a16:creationId xmlns:a16="http://schemas.microsoft.com/office/drawing/2014/main" id="{C37EC2B0-9141-9ECD-EB24-4A9552B33E99}"/>
                </a:ext>
              </a:extLst>
            </p:cNvPr>
            <p:cNvSpPr txBox="1"/>
            <p:nvPr/>
          </p:nvSpPr>
          <p:spPr>
            <a:xfrm>
              <a:off x="7379208" y="1417320"/>
              <a:ext cx="1837943" cy="164592"/>
            </a:xfrm>
            <a:prstGeom prst="rect">
              <a:avLst/>
            </a:prstGeom>
            <a:noFill/>
          </p:spPr>
          <p:txBody>
            <a:bodyPr wrap="square" lIns="36576" tIns="18288" rIns="36576" bIns="18288">
              <a:spAutoFit/>
            </a:bodyPr>
            <a:lstStyle/>
            <a:p>
              <a:pPr algn="ctr">
                <a:defRPr sz="900" b="1">
                  <a:solidFill>
                    <a:srgbClr val="E19D26"/>
                  </a:solidFill>
                  <a:latin typeface="Aptos"/>
                </a:defRPr>
              </a:pPr>
              <a:r>
                <a:rPr lang="en-US" noProof="0"/>
                <a:t>BEAM CURRENT</a:t>
              </a:r>
            </a:p>
          </p:txBody>
        </p:sp>
        <p:sp>
          <p:nvSpPr>
            <p:cNvPr id="84" name="TextBox 25">
              <a:extLst>
                <a:ext uri="{FF2B5EF4-FFF2-40B4-BE49-F238E27FC236}">
                  <a16:creationId xmlns:a16="http://schemas.microsoft.com/office/drawing/2014/main" id="{AE6D3042-E72E-61FA-4250-0481747F8BD5}"/>
                </a:ext>
              </a:extLst>
            </p:cNvPr>
            <p:cNvSpPr txBox="1"/>
            <p:nvPr/>
          </p:nvSpPr>
          <p:spPr>
            <a:xfrm>
              <a:off x="7360920" y="1609344"/>
              <a:ext cx="1874519" cy="292608"/>
            </a:xfrm>
            <a:prstGeom prst="rect">
              <a:avLst/>
            </a:prstGeom>
            <a:noFill/>
          </p:spPr>
          <p:txBody>
            <a:bodyPr wrap="square" lIns="36576" tIns="18288" rIns="36576" bIns="18288">
              <a:spAutoFit/>
            </a:bodyPr>
            <a:lstStyle/>
            <a:p>
              <a:pPr algn="ctr">
                <a:defRPr sz="1900" b="1">
                  <a:solidFill>
                    <a:srgbClr val="12253D"/>
                  </a:solidFill>
                  <a:latin typeface="Aptos"/>
                </a:defRPr>
              </a:pPr>
              <a:r>
                <a:rPr lang="en-US" noProof="0"/>
                <a:t>125 mA</a:t>
              </a:r>
            </a:p>
          </p:txBody>
        </p:sp>
        <p:sp>
          <p:nvSpPr>
            <p:cNvPr id="86" name="TextBox 26">
              <a:extLst>
                <a:ext uri="{FF2B5EF4-FFF2-40B4-BE49-F238E27FC236}">
                  <a16:creationId xmlns:a16="http://schemas.microsoft.com/office/drawing/2014/main" id="{ED6CA0CA-C4C6-61C5-F89D-9E8239648F3B}"/>
                </a:ext>
              </a:extLst>
            </p:cNvPr>
            <p:cNvSpPr txBox="1"/>
            <p:nvPr/>
          </p:nvSpPr>
          <p:spPr>
            <a:xfrm>
              <a:off x="7360920" y="1929384"/>
              <a:ext cx="1874519" cy="164592"/>
            </a:xfrm>
            <a:prstGeom prst="rect">
              <a:avLst/>
            </a:prstGeom>
            <a:noFill/>
          </p:spPr>
          <p:txBody>
            <a:bodyPr wrap="square" lIns="36576" tIns="18288" rIns="36576" bIns="18288">
              <a:spAutoFit/>
            </a:bodyPr>
            <a:lstStyle/>
            <a:p>
              <a:pPr algn="ctr">
                <a:defRPr sz="900" b="0">
                  <a:solidFill>
                    <a:srgbClr val="586A7A"/>
                  </a:solidFill>
                  <a:latin typeface="Aptos"/>
                </a:defRPr>
              </a:pPr>
              <a:r>
                <a:rPr lang="en-US" noProof="0"/>
                <a:t>Nominal output</a:t>
              </a:r>
            </a:p>
          </p:txBody>
        </p:sp>
        <p:sp>
          <p:nvSpPr>
            <p:cNvPr id="88" name="Rounded Rectangle 27">
              <a:extLst>
                <a:ext uri="{FF2B5EF4-FFF2-40B4-BE49-F238E27FC236}">
                  <a16:creationId xmlns:a16="http://schemas.microsoft.com/office/drawing/2014/main" id="{3D1850E3-0EE6-82ED-2CEE-A4C405AB54AE}"/>
                </a:ext>
              </a:extLst>
            </p:cNvPr>
            <p:cNvSpPr/>
            <p:nvPr/>
          </p:nvSpPr>
          <p:spPr>
            <a:xfrm>
              <a:off x="9464040" y="1325880"/>
              <a:ext cx="2057400" cy="850392"/>
            </a:xfrm>
            <a:prstGeom prst="roundRect">
              <a:avLst/>
            </a:prstGeom>
            <a:solidFill>
              <a:srgbClr val="EFF4F8"/>
            </a:solidFill>
            <a:ln>
              <a:solidFill>
                <a:srgbClr val="D6E5F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90" name="TextBox 28">
              <a:extLst>
                <a:ext uri="{FF2B5EF4-FFF2-40B4-BE49-F238E27FC236}">
                  <a16:creationId xmlns:a16="http://schemas.microsoft.com/office/drawing/2014/main" id="{FDE2F23C-F0D3-A67B-4D49-0F8D3A40B941}"/>
                </a:ext>
              </a:extLst>
            </p:cNvPr>
            <p:cNvSpPr txBox="1"/>
            <p:nvPr/>
          </p:nvSpPr>
          <p:spPr>
            <a:xfrm>
              <a:off x="9573767" y="1417320"/>
              <a:ext cx="1837943" cy="164592"/>
            </a:xfrm>
            <a:prstGeom prst="rect">
              <a:avLst/>
            </a:prstGeom>
            <a:noFill/>
          </p:spPr>
          <p:txBody>
            <a:bodyPr wrap="square" lIns="36576" tIns="18288" rIns="36576" bIns="18288">
              <a:spAutoFit/>
            </a:bodyPr>
            <a:lstStyle/>
            <a:p>
              <a:pPr algn="ctr">
                <a:defRPr sz="900" b="1">
                  <a:solidFill>
                    <a:srgbClr val="B04B40"/>
                  </a:solidFill>
                  <a:latin typeface="Aptos"/>
                </a:defRPr>
              </a:pPr>
              <a:r>
                <a:rPr lang="en-US" noProof="0"/>
                <a:t>BEAM POWER AT EXIT</a:t>
              </a:r>
            </a:p>
          </p:txBody>
        </p:sp>
        <p:sp>
          <p:nvSpPr>
            <p:cNvPr id="92" name="TextBox 29">
              <a:extLst>
                <a:ext uri="{FF2B5EF4-FFF2-40B4-BE49-F238E27FC236}">
                  <a16:creationId xmlns:a16="http://schemas.microsoft.com/office/drawing/2014/main" id="{A2C52561-4456-C8C1-D54E-35A5A2CA2B56}"/>
                </a:ext>
              </a:extLst>
            </p:cNvPr>
            <p:cNvSpPr txBox="1"/>
            <p:nvPr/>
          </p:nvSpPr>
          <p:spPr>
            <a:xfrm>
              <a:off x="9555480" y="1609344"/>
              <a:ext cx="1874519" cy="292608"/>
            </a:xfrm>
            <a:prstGeom prst="rect">
              <a:avLst/>
            </a:prstGeom>
            <a:noFill/>
          </p:spPr>
          <p:txBody>
            <a:bodyPr wrap="square" lIns="36576" tIns="18288" rIns="36576" bIns="18288">
              <a:spAutoFit/>
            </a:bodyPr>
            <a:lstStyle/>
            <a:p>
              <a:pPr algn="ctr">
                <a:defRPr sz="1900" b="1">
                  <a:solidFill>
                    <a:srgbClr val="12253D"/>
                  </a:solidFill>
                  <a:latin typeface="Aptos"/>
                </a:defRPr>
              </a:pPr>
              <a:r>
                <a:rPr lang="en-US" noProof="0"/>
                <a:t>625 kW</a:t>
              </a:r>
            </a:p>
          </p:txBody>
        </p:sp>
        <p:sp>
          <p:nvSpPr>
            <p:cNvPr id="94" name="TextBox 30">
              <a:extLst>
                <a:ext uri="{FF2B5EF4-FFF2-40B4-BE49-F238E27FC236}">
                  <a16:creationId xmlns:a16="http://schemas.microsoft.com/office/drawing/2014/main" id="{78972DD5-9C5B-C567-5649-A08A4A642956}"/>
                </a:ext>
              </a:extLst>
            </p:cNvPr>
            <p:cNvSpPr txBox="1"/>
            <p:nvPr/>
          </p:nvSpPr>
          <p:spPr>
            <a:xfrm>
              <a:off x="9555480" y="1929384"/>
              <a:ext cx="1874519" cy="164592"/>
            </a:xfrm>
            <a:prstGeom prst="rect">
              <a:avLst/>
            </a:prstGeom>
            <a:noFill/>
          </p:spPr>
          <p:txBody>
            <a:bodyPr wrap="square" lIns="36576" tIns="18288" rIns="36576" bIns="18288">
              <a:spAutoFit/>
            </a:bodyPr>
            <a:lstStyle/>
            <a:p>
              <a:pPr algn="ctr">
                <a:defRPr sz="900" b="0">
                  <a:solidFill>
                    <a:srgbClr val="586A7A"/>
                  </a:solidFill>
                  <a:latin typeface="Aptos"/>
                </a:defRPr>
              </a:pPr>
              <a:r>
                <a:rPr lang="en-US" noProof="0"/>
                <a:t>5 MeV × 125 mA</a:t>
              </a:r>
            </a:p>
          </p:txBody>
        </p:sp>
      </p:grpSp>
      <p:sp>
        <p:nvSpPr>
          <p:cNvPr id="97" name="Rounded Rectangle 48">
            <a:extLst>
              <a:ext uri="{FF2B5EF4-FFF2-40B4-BE49-F238E27FC236}">
                <a16:creationId xmlns:a16="http://schemas.microsoft.com/office/drawing/2014/main" id="{5CE7C6D3-3160-5631-98A0-C29E9CB084EB}"/>
              </a:ext>
            </a:extLst>
          </p:cNvPr>
          <p:cNvSpPr/>
          <p:nvPr/>
        </p:nvSpPr>
        <p:spPr>
          <a:xfrm>
            <a:off x="46253" y="5315646"/>
            <a:ext cx="5212079" cy="1465037"/>
          </a:xfrm>
          <a:prstGeom prst="roundRect">
            <a:avLst/>
          </a:prstGeom>
          <a:solidFill>
            <a:srgbClr val="EFF4F8"/>
          </a:solidFill>
          <a:ln>
            <a:solidFill>
              <a:srgbClr val="D6E5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99" name="TextBox 49">
            <a:extLst>
              <a:ext uri="{FF2B5EF4-FFF2-40B4-BE49-F238E27FC236}">
                <a16:creationId xmlns:a16="http://schemas.microsoft.com/office/drawing/2014/main" id="{56F35FF7-DCAF-6A57-F2E3-91CD46CFE705}"/>
              </a:ext>
            </a:extLst>
          </p:cNvPr>
          <p:cNvSpPr txBox="1"/>
          <p:nvPr/>
        </p:nvSpPr>
        <p:spPr>
          <a:xfrm>
            <a:off x="264440" y="5349542"/>
            <a:ext cx="2542032" cy="22860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>
              <a:defRPr sz="1200" b="1">
                <a:solidFill>
                  <a:srgbClr val="2667A5"/>
                </a:solidFill>
                <a:latin typeface="Aptos"/>
              </a:defRPr>
            </a:pPr>
            <a:r>
              <a:rPr lang="en-US" noProof="0"/>
              <a:t>RF design and validation</a:t>
            </a:r>
          </a:p>
        </p:txBody>
      </p:sp>
      <p:sp>
        <p:nvSpPr>
          <p:cNvPr id="101" name="TextBox 50">
            <a:extLst>
              <a:ext uri="{FF2B5EF4-FFF2-40B4-BE49-F238E27FC236}">
                <a16:creationId xmlns:a16="http://schemas.microsoft.com/office/drawing/2014/main" id="{9F9C57B6-1E21-93A0-707B-7CE53ED43386}"/>
              </a:ext>
            </a:extLst>
          </p:cNvPr>
          <p:cNvSpPr txBox="1"/>
          <p:nvPr/>
        </p:nvSpPr>
        <p:spPr>
          <a:xfrm>
            <a:off x="136475" y="5578142"/>
            <a:ext cx="4911440" cy="1637371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marL="285750" indent="-285750">
              <a:buFontTx/>
              <a:buChar char="-"/>
              <a:defRPr sz="1300" b="0">
                <a:solidFill>
                  <a:srgbClr val="232F3A"/>
                </a:solidFill>
                <a:latin typeface="Aptos"/>
              </a:defRPr>
            </a:pPr>
            <a:r>
              <a:rPr lang="en-US" b="1" noProof="0"/>
              <a:t>One of the longest and highest power RFQ</a:t>
            </a:r>
          </a:p>
          <a:p>
            <a:pPr marL="285750" indent="-285750">
              <a:buFontTx/>
              <a:buChar char="-"/>
              <a:defRPr sz="1300" b="0">
                <a:solidFill>
                  <a:srgbClr val="232F3A"/>
                </a:solidFill>
                <a:latin typeface="Aptos"/>
              </a:defRPr>
            </a:pPr>
            <a:r>
              <a:rPr lang="en-US" noProof="0"/>
              <a:t>Loss control:  High-current CW operation makes beam loss a major activation and reliability concern. The RFQ uses careful field shaping and cooling to control thermal loading.</a:t>
            </a:r>
          </a:p>
          <a:p>
            <a:pPr marL="285750" indent="-285750">
              <a:buFontTx/>
              <a:buChar char="-"/>
              <a:defRPr sz="1300" b="0">
                <a:solidFill>
                  <a:srgbClr val="232F3A"/>
                </a:solidFill>
                <a:latin typeface="Aptos"/>
              </a:defRPr>
            </a:pPr>
            <a:r>
              <a:rPr lang="en-US" noProof="0"/>
              <a:t>Optimization from </a:t>
            </a:r>
            <a:r>
              <a:rPr lang="en-US" noProof="0" err="1"/>
              <a:t>LIPAc</a:t>
            </a:r>
            <a:r>
              <a:rPr lang="en-US" noProof="0"/>
              <a:t> feedback</a:t>
            </a:r>
          </a:p>
          <a:p>
            <a:pPr marL="285750" indent="-285750">
              <a:buFontTx/>
              <a:buChar char="-"/>
              <a:defRPr sz="1300" b="0">
                <a:solidFill>
                  <a:srgbClr val="232F3A"/>
                </a:solidFill>
                <a:latin typeface="Aptos"/>
              </a:defRPr>
            </a:pPr>
            <a:endParaRPr lang="en-US" noProof="0"/>
          </a:p>
          <a:p>
            <a:pPr marL="285750" indent="-285750">
              <a:buFontTx/>
              <a:buChar char="-"/>
              <a:defRPr sz="1300" b="0">
                <a:solidFill>
                  <a:srgbClr val="232F3A"/>
                </a:solidFill>
                <a:latin typeface="Aptos"/>
              </a:defRPr>
            </a:pPr>
            <a:endParaRPr lang="en-US" noProof="0"/>
          </a:p>
          <a:p>
            <a:pPr marL="285750" indent="-285750">
              <a:buFontTx/>
              <a:buChar char="-"/>
              <a:defRPr sz="1300" b="0">
                <a:solidFill>
                  <a:srgbClr val="232F3A"/>
                </a:solidFill>
                <a:latin typeface="Aptos"/>
              </a:defRPr>
            </a:pPr>
            <a:endParaRPr lang="en-US" noProof="0"/>
          </a:p>
        </p:txBody>
      </p:sp>
      <p:sp>
        <p:nvSpPr>
          <p:cNvPr id="13" name="Título 1">
            <a:extLst>
              <a:ext uri="{FF2B5EF4-FFF2-40B4-BE49-F238E27FC236}">
                <a16:creationId xmlns:a16="http://schemas.microsoft.com/office/drawing/2014/main" id="{B408E467-A390-D80D-14FF-DA78B6D7ED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1639" y="-27384"/>
            <a:ext cx="6936769" cy="891216"/>
          </a:xfrm>
        </p:spPr>
        <p:txBody>
          <a:bodyPr/>
          <a:lstStyle/>
          <a:p>
            <a:r>
              <a:rPr lang="en-US" noProof="0"/>
              <a:t>Accelerator Systems: description</a:t>
            </a:r>
          </a:p>
        </p:txBody>
      </p:sp>
      <p:pic>
        <p:nvPicPr>
          <p:cNvPr id="18" name="Picture 9" descr="A high angle view of a factory&#10;&#10;Description automatically generated with medium confidence">
            <a:extLst>
              <a:ext uri="{FF2B5EF4-FFF2-40B4-BE49-F238E27FC236}">
                <a16:creationId xmlns:a16="http://schemas.microsoft.com/office/drawing/2014/main" id="{18712443-83C7-C656-EFAA-0D43E9846B9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9523" y="4307298"/>
            <a:ext cx="2709118" cy="2168822"/>
          </a:xfrm>
          <a:prstGeom prst="rect">
            <a:avLst/>
          </a:prstGeom>
        </p:spPr>
      </p:pic>
      <p:pic>
        <p:nvPicPr>
          <p:cNvPr id="21" name="Picture 2" descr="IFMIF/EVEDA – Design validation for the future Fusion ...">
            <a:extLst>
              <a:ext uri="{FF2B5EF4-FFF2-40B4-BE49-F238E27FC236}">
                <a16:creationId xmlns:a16="http://schemas.microsoft.com/office/drawing/2014/main" id="{FE09BA68-A7BF-C25D-6964-95B8DB2F63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9523" y="4307298"/>
            <a:ext cx="1345950" cy="238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32B03994-4274-C6B7-6533-8E98641AC8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25006" y="1390241"/>
            <a:ext cx="348610" cy="247115"/>
          </a:xfrm>
          <a:prstGeom prst="rect">
            <a:avLst/>
          </a:prstGeom>
        </p:spPr>
      </p:pic>
      <p:pic>
        <p:nvPicPr>
          <p:cNvPr id="10" name="Imagen 9" descr="File:INFN logo 2017.svg - Wikimedia Commons">
            <a:extLst>
              <a:ext uri="{FF2B5EF4-FFF2-40B4-BE49-F238E27FC236}">
                <a16:creationId xmlns:a16="http://schemas.microsoft.com/office/drawing/2014/main" id="{8F4425C4-EF9F-614A-7E0E-A7046DF8325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33847" y="1422072"/>
            <a:ext cx="345777" cy="174263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3081DB2C-9AA2-DF34-95C6-3D6C2885EB6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15636" y="4727750"/>
            <a:ext cx="2596896" cy="1700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2435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2B31C3-CD53-4EB9-1ACA-77615381C1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1639" y="-27384"/>
            <a:ext cx="7440825" cy="891216"/>
          </a:xfrm>
        </p:spPr>
        <p:txBody>
          <a:bodyPr/>
          <a:lstStyle/>
          <a:p>
            <a:r>
              <a:rPr lang="en-US" noProof="0"/>
              <a:t>Accelerator Systems: description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8CD5972-40A0-1115-7EBF-B57469E977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J. Maestre | Red Española </a:t>
            </a:r>
            <a:r>
              <a:rPr lang="en-US" noProof="0" err="1"/>
              <a:t>Futuros</a:t>
            </a:r>
            <a:r>
              <a:rPr lang="en-US" noProof="0"/>
              <a:t> </a:t>
            </a:r>
            <a:r>
              <a:rPr lang="en-US" noProof="0" err="1"/>
              <a:t>Colisionadores</a:t>
            </a:r>
            <a:r>
              <a:rPr lang="en-US" noProof="0"/>
              <a:t> | Valencia | 20/10/2026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BAD2A81-2A3B-AD9A-0403-1C86EA4123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9FA1-99C7-4910-8E32-B85D378B0060}" type="slidenum">
              <a:rPr lang="en-US" noProof="0" smtClean="0"/>
              <a:pPr/>
              <a:t>13</a:t>
            </a:fld>
            <a:endParaRPr lang="en-US" noProof="0"/>
          </a:p>
        </p:txBody>
      </p:sp>
      <p:sp>
        <p:nvSpPr>
          <p:cNvPr id="7" name="Rounded Rectangle 4">
            <a:extLst>
              <a:ext uri="{FF2B5EF4-FFF2-40B4-BE49-F238E27FC236}">
                <a16:creationId xmlns:a16="http://schemas.microsoft.com/office/drawing/2014/main" id="{6E733A85-6FAA-F599-EE39-63490E303803}"/>
              </a:ext>
            </a:extLst>
          </p:cNvPr>
          <p:cNvSpPr/>
          <p:nvPr/>
        </p:nvSpPr>
        <p:spPr>
          <a:xfrm>
            <a:off x="284702" y="946189"/>
            <a:ext cx="2176272" cy="292608"/>
          </a:xfrm>
          <a:prstGeom prst="roundRect">
            <a:avLst/>
          </a:prstGeom>
          <a:solidFill>
            <a:srgbClr val="D6E5F0"/>
          </a:solidFill>
          <a:ln>
            <a:solidFill>
              <a:srgbClr val="D6E5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 b="1">
                <a:solidFill>
                  <a:srgbClr val="12253D"/>
                </a:solidFill>
                <a:latin typeface="Aptos"/>
              </a:defRPr>
            </a:pPr>
            <a:r>
              <a:rPr lang="en-US" noProof="0"/>
              <a:t>INJECTOR / LEBT</a:t>
            </a:r>
          </a:p>
        </p:txBody>
      </p:sp>
      <p:sp>
        <p:nvSpPr>
          <p:cNvPr id="9" name="Rounded Rectangle 5">
            <a:extLst>
              <a:ext uri="{FF2B5EF4-FFF2-40B4-BE49-F238E27FC236}">
                <a16:creationId xmlns:a16="http://schemas.microsoft.com/office/drawing/2014/main" id="{8462777A-34DC-08A1-D040-16399B260F51}"/>
              </a:ext>
            </a:extLst>
          </p:cNvPr>
          <p:cNvSpPr/>
          <p:nvPr/>
        </p:nvSpPr>
        <p:spPr>
          <a:xfrm>
            <a:off x="2616422" y="946189"/>
            <a:ext cx="2176272" cy="292608"/>
          </a:xfrm>
          <a:prstGeom prst="roundRect">
            <a:avLst/>
          </a:prstGeom>
          <a:solidFill>
            <a:srgbClr val="D6E5F0"/>
          </a:solidFill>
          <a:ln>
            <a:solidFill>
              <a:srgbClr val="D6E5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 b="1">
                <a:solidFill>
                  <a:srgbClr val="12253D"/>
                </a:solidFill>
                <a:latin typeface="Aptos"/>
              </a:defRPr>
            </a:pPr>
            <a:r>
              <a:rPr lang="en-US" noProof="0"/>
              <a:t>RFQ</a:t>
            </a:r>
          </a:p>
        </p:txBody>
      </p:sp>
      <p:sp>
        <p:nvSpPr>
          <p:cNvPr id="11" name="Rounded Rectangle 6">
            <a:extLst>
              <a:ext uri="{FF2B5EF4-FFF2-40B4-BE49-F238E27FC236}">
                <a16:creationId xmlns:a16="http://schemas.microsoft.com/office/drawing/2014/main" id="{9D4FD0E4-E60E-2D9E-84F9-EEAEDEBB8C6E}"/>
              </a:ext>
            </a:extLst>
          </p:cNvPr>
          <p:cNvSpPr/>
          <p:nvPr/>
        </p:nvSpPr>
        <p:spPr>
          <a:xfrm>
            <a:off x="4948142" y="946189"/>
            <a:ext cx="2176272" cy="292608"/>
          </a:xfrm>
          <a:prstGeom prst="roundRect">
            <a:avLst/>
          </a:prstGeom>
          <a:solidFill>
            <a:srgbClr val="0099AA"/>
          </a:solidFill>
          <a:ln>
            <a:solidFill>
              <a:srgbClr val="0099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 b="1">
                <a:solidFill>
                  <a:srgbClr val="FFFFFF"/>
                </a:solidFill>
                <a:latin typeface="Aptos"/>
              </a:defRPr>
            </a:pPr>
            <a:r>
              <a:rPr lang="en-US" noProof="0"/>
              <a:t>MEBT</a:t>
            </a:r>
          </a:p>
        </p:txBody>
      </p:sp>
      <p:sp>
        <p:nvSpPr>
          <p:cNvPr id="13" name="Rounded Rectangle 7">
            <a:extLst>
              <a:ext uri="{FF2B5EF4-FFF2-40B4-BE49-F238E27FC236}">
                <a16:creationId xmlns:a16="http://schemas.microsoft.com/office/drawing/2014/main" id="{04779813-F382-F641-F7B2-7D7CC7606494}"/>
              </a:ext>
            </a:extLst>
          </p:cNvPr>
          <p:cNvSpPr/>
          <p:nvPr/>
        </p:nvSpPr>
        <p:spPr>
          <a:xfrm>
            <a:off x="7279862" y="946189"/>
            <a:ext cx="2176272" cy="292608"/>
          </a:xfrm>
          <a:prstGeom prst="roundRect">
            <a:avLst/>
          </a:prstGeom>
          <a:solidFill>
            <a:srgbClr val="D6E5F0"/>
          </a:solidFill>
          <a:ln>
            <a:solidFill>
              <a:srgbClr val="D6E5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 b="1">
                <a:solidFill>
                  <a:srgbClr val="12253D"/>
                </a:solidFill>
                <a:latin typeface="Aptos"/>
              </a:defRPr>
            </a:pPr>
            <a:r>
              <a:rPr lang="en-US" noProof="0"/>
              <a:t>SRF LINAC</a:t>
            </a:r>
          </a:p>
        </p:txBody>
      </p:sp>
      <p:sp>
        <p:nvSpPr>
          <p:cNvPr id="15" name="Rounded Rectangle 8">
            <a:extLst>
              <a:ext uri="{FF2B5EF4-FFF2-40B4-BE49-F238E27FC236}">
                <a16:creationId xmlns:a16="http://schemas.microsoft.com/office/drawing/2014/main" id="{E463E791-0DED-39A0-C05E-FAF034C7EA22}"/>
              </a:ext>
            </a:extLst>
          </p:cNvPr>
          <p:cNvSpPr/>
          <p:nvPr/>
        </p:nvSpPr>
        <p:spPr>
          <a:xfrm>
            <a:off x="9611581" y="946189"/>
            <a:ext cx="2176272" cy="292608"/>
          </a:xfrm>
          <a:prstGeom prst="roundRect">
            <a:avLst/>
          </a:prstGeom>
          <a:solidFill>
            <a:srgbClr val="D6E5F0"/>
          </a:solidFill>
          <a:ln>
            <a:solidFill>
              <a:srgbClr val="D6E5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 b="1">
                <a:solidFill>
                  <a:srgbClr val="12253D"/>
                </a:solidFill>
                <a:latin typeface="Aptos"/>
              </a:defRPr>
            </a:pPr>
            <a:r>
              <a:rPr lang="en-US" noProof="0"/>
              <a:t>HEBT</a:t>
            </a: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38647800-C679-A2C1-1963-040A9D9EA821}"/>
              </a:ext>
            </a:extLst>
          </p:cNvPr>
          <p:cNvGrpSpPr/>
          <p:nvPr/>
        </p:nvGrpSpPr>
        <p:grpSpPr>
          <a:xfrm>
            <a:off x="80787" y="4752356"/>
            <a:ext cx="5212080" cy="1125763"/>
            <a:chOff x="235848" y="4260883"/>
            <a:chExt cx="5212080" cy="1125763"/>
          </a:xfrm>
        </p:grpSpPr>
        <p:sp>
          <p:nvSpPr>
            <p:cNvPr id="17" name="Rounded Rectangle 38">
              <a:extLst>
                <a:ext uri="{FF2B5EF4-FFF2-40B4-BE49-F238E27FC236}">
                  <a16:creationId xmlns:a16="http://schemas.microsoft.com/office/drawing/2014/main" id="{316CA036-7D3F-2DC8-59D6-107D75FF1B53}"/>
                </a:ext>
              </a:extLst>
            </p:cNvPr>
            <p:cNvSpPr/>
            <p:nvPr/>
          </p:nvSpPr>
          <p:spPr>
            <a:xfrm>
              <a:off x="235848" y="4260883"/>
              <a:ext cx="5212080" cy="775597"/>
            </a:xfrm>
            <a:prstGeom prst="roundRect">
              <a:avLst/>
            </a:prstGeom>
            <a:solidFill>
              <a:srgbClr val="EFF4F8"/>
            </a:solidFill>
            <a:ln>
              <a:solidFill>
                <a:srgbClr val="D6E5F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19" name="TextBox 39">
              <a:extLst>
                <a:ext uri="{FF2B5EF4-FFF2-40B4-BE49-F238E27FC236}">
                  <a16:creationId xmlns:a16="http://schemas.microsoft.com/office/drawing/2014/main" id="{CF759478-829C-154C-6544-CE614B304C24}"/>
                </a:ext>
              </a:extLst>
            </p:cNvPr>
            <p:cNvSpPr txBox="1"/>
            <p:nvPr/>
          </p:nvSpPr>
          <p:spPr>
            <a:xfrm>
              <a:off x="376000" y="4375939"/>
              <a:ext cx="4919472" cy="228600"/>
            </a:xfrm>
            <a:prstGeom prst="rect">
              <a:avLst/>
            </a:prstGeom>
            <a:noFill/>
          </p:spPr>
          <p:txBody>
            <a:bodyPr wrap="square" lIns="36576" tIns="18288" rIns="36576" bIns="18288">
              <a:spAutoFit/>
            </a:bodyPr>
            <a:lstStyle/>
            <a:p>
              <a:pPr>
                <a:defRPr sz="1200" b="1">
                  <a:solidFill>
                    <a:srgbClr val="2667A5"/>
                  </a:solidFill>
                  <a:latin typeface="Aptos"/>
                </a:defRPr>
              </a:pPr>
              <a:r>
                <a:rPr lang="en-US" noProof="0"/>
                <a:t>Main functions</a:t>
              </a:r>
            </a:p>
          </p:txBody>
        </p:sp>
        <p:sp>
          <p:nvSpPr>
            <p:cNvPr id="21" name="TextBox 3">
              <a:extLst>
                <a:ext uri="{FF2B5EF4-FFF2-40B4-BE49-F238E27FC236}">
                  <a16:creationId xmlns:a16="http://schemas.microsoft.com/office/drawing/2014/main" id="{CDC01797-F6F0-3378-AE87-7772CAE830E5}"/>
                </a:ext>
              </a:extLst>
            </p:cNvPr>
            <p:cNvSpPr txBox="1"/>
            <p:nvPr/>
          </p:nvSpPr>
          <p:spPr>
            <a:xfrm>
              <a:off x="364534" y="4611049"/>
              <a:ext cx="4954708" cy="775597"/>
            </a:xfrm>
            <a:prstGeom prst="rect">
              <a:avLst/>
            </a:prstGeom>
            <a:noFill/>
          </p:spPr>
          <p:txBody>
            <a:bodyPr wrap="square" lIns="36576" tIns="18288" rIns="36576" bIns="18288">
              <a:spAutoFit/>
            </a:bodyPr>
            <a:lstStyle/>
            <a:p>
              <a:pPr>
                <a:defRPr sz="1200" b="0">
                  <a:solidFill>
                    <a:srgbClr val="586A7A"/>
                  </a:solidFill>
                  <a:latin typeface="Aptos"/>
                </a:defRPr>
              </a:pPr>
              <a:r>
                <a:rPr lang="en-US" noProof="0"/>
                <a:t>Match the RFQ output beam to the longitudinal and transverse acceptance of the SRF linac.</a:t>
              </a:r>
              <a:br>
                <a:rPr lang="en-US" noProof="0"/>
              </a:br>
              <a:endParaRPr lang="en-US" noProof="0"/>
            </a:p>
            <a:p>
              <a:pPr>
                <a:defRPr sz="1200" b="0">
                  <a:solidFill>
                    <a:srgbClr val="586A7A"/>
                  </a:solidFill>
                  <a:latin typeface="Aptos"/>
                </a:defRPr>
              </a:pPr>
              <a:endParaRPr lang="en-US" noProof="0"/>
            </a:p>
          </p:txBody>
        </p:sp>
      </p:grpSp>
      <p:pic>
        <p:nvPicPr>
          <p:cNvPr id="23" name="Imagen 22" descr="Imagen que contiene hombre, esquiando, aire, grupo">
            <a:extLst>
              <a:ext uri="{FF2B5EF4-FFF2-40B4-BE49-F238E27FC236}">
                <a16:creationId xmlns:a16="http://schemas.microsoft.com/office/drawing/2014/main" id="{5DF78CBD-7450-603B-6C52-C0BF1A050E1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84" t="10569" r="7833"/>
          <a:stretch>
            <a:fillRect/>
          </a:stretch>
        </p:blipFill>
        <p:spPr>
          <a:xfrm>
            <a:off x="5639272" y="1320794"/>
            <a:ext cx="6552728" cy="3851593"/>
          </a:xfrm>
          <a:prstGeom prst="rect">
            <a:avLst/>
          </a:prstGeom>
        </p:spPr>
      </p:pic>
      <p:pic>
        <p:nvPicPr>
          <p:cNvPr id="47" name="Imagen 46">
            <a:extLst>
              <a:ext uri="{FF2B5EF4-FFF2-40B4-BE49-F238E27FC236}">
                <a16:creationId xmlns:a16="http://schemas.microsoft.com/office/drawing/2014/main" id="{F394DB7A-3DF0-7B2E-6DFE-E1967354F7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1765" y="1288933"/>
            <a:ext cx="2567608" cy="2092124"/>
          </a:xfrm>
          <a:prstGeom prst="rect">
            <a:avLst/>
          </a:prstGeom>
        </p:spPr>
      </p:pic>
      <p:grpSp>
        <p:nvGrpSpPr>
          <p:cNvPr id="88" name="Grupo 87">
            <a:extLst>
              <a:ext uri="{FF2B5EF4-FFF2-40B4-BE49-F238E27FC236}">
                <a16:creationId xmlns:a16="http://schemas.microsoft.com/office/drawing/2014/main" id="{4CB78081-40CE-BBD6-F07B-178272FA0E5C}"/>
              </a:ext>
            </a:extLst>
          </p:cNvPr>
          <p:cNvGrpSpPr/>
          <p:nvPr/>
        </p:nvGrpSpPr>
        <p:grpSpPr>
          <a:xfrm>
            <a:off x="192056" y="3545896"/>
            <a:ext cx="7704143" cy="891216"/>
            <a:chOff x="685800" y="1325880"/>
            <a:chExt cx="10835640" cy="850392"/>
          </a:xfrm>
        </p:grpSpPr>
        <p:sp>
          <p:nvSpPr>
            <p:cNvPr id="49" name="Rounded Rectangle 11">
              <a:extLst>
                <a:ext uri="{FF2B5EF4-FFF2-40B4-BE49-F238E27FC236}">
                  <a16:creationId xmlns:a16="http://schemas.microsoft.com/office/drawing/2014/main" id="{940FCCD2-2F1C-6BD1-8CD8-765B25ADF87A}"/>
                </a:ext>
              </a:extLst>
            </p:cNvPr>
            <p:cNvSpPr/>
            <p:nvPr/>
          </p:nvSpPr>
          <p:spPr>
            <a:xfrm>
              <a:off x="685800" y="1325880"/>
              <a:ext cx="2057400" cy="850392"/>
            </a:xfrm>
            <a:prstGeom prst="roundRect">
              <a:avLst/>
            </a:prstGeom>
            <a:solidFill>
              <a:srgbClr val="EFF4F8"/>
            </a:solidFill>
            <a:ln>
              <a:solidFill>
                <a:srgbClr val="D6E5F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51" name="TextBox 12">
              <a:extLst>
                <a:ext uri="{FF2B5EF4-FFF2-40B4-BE49-F238E27FC236}">
                  <a16:creationId xmlns:a16="http://schemas.microsoft.com/office/drawing/2014/main" id="{5D0CBDC8-E896-AB90-D93C-3206FCD8C553}"/>
                </a:ext>
              </a:extLst>
            </p:cNvPr>
            <p:cNvSpPr txBox="1"/>
            <p:nvPr/>
          </p:nvSpPr>
          <p:spPr>
            <a:xfrm>
              <a:off x="795528" y="1417320"/>
              <a:ext cx="1837943" cy="164592"/>
            </a:xfrm>
            <a:prstGeom prst="rect">
              <a:avLst/>
            </a:prstGeom>
            <a:noFill/>
          </p:spPr>
          <p:txBody>
            <a:bodyPr wrap="square" lIns="36576" tIns="18288" rIns="36576" bIns="18288">
              <a:spAutoFit/>
            </a:bodyPr>
            <a:lstStyle/>
            <a:p>
              <a:pPr algn="ctr">
                <a:defRPr sz="900" b="1">
                  <a:solidFill>
                    <a:srgbClr val="2667A5"/>
                  </a:solidFill>
                  <a:latin typeface="Aptos"/>
                </a:defRPr>
              </a:pPr>
              <a:r>
                <a:rPr lang="en-US" noProof="0"/>
                <a:t>BEAM ENERGY</a:t>
              </a:r>
            </a:p>
          </p:txBody>
        </p:sp>
        <p:sp>
          <p:nvSpPr>
            <p:cNvPr id="53" name="TextBox 13">
              <a:extLst>
                <a:ext uri="{FF2B5EF4-FFF2-40B4-BE49-F238E27FC236}">
                  <a16:creationId xmlns:a16="http://schemas.microsoft.com/office/drawing/2014/main" id="{099189C1-7DFE-F6CB-CE1B-FA66E051E7D2}"/>
                </a:ext>
              </a:extLst>
            </p:cNvPr>
            <p:cNvSpPr txBox="1"/>
            <p:nvPr/>
          </p:nvSpPr>
          <p:spPr>
            <a:xfrm>
              <a:off x="777240" y="1609344"/>
              <a:ext cx="1874519" cy="292608"/>
            </a:xfrm>
            <a:prstGeom prst="rect">
              <a:avLst/>
            </a:prstGeom>
            <a:noFill/>
          </p:spPr>
          <p:txBody>
            <a:bodyPr wrap="square" lIns="36576" tIns="18288" rIns="36576" bIns="18288">
              <a:spAutoFit/>
            </a:bodyPr>
            <a:lstStyle/>
            <a:p>
              <a:pPr algn="ctr">
                <a:defRPr sz="1900" b="1">
                  <a:solidFill>
                    <a:srgbClr val="12253D"/>
                  </a:solidFill>
                  <a:latin typeface="Aptos"/>
                </a:defRPr>
              </a:pPr>
              <a:r>
                <a:rPr lang="en-US" noProof="0"/>
                <a:t>5 MeV</a:t>
              </a:r>
            </a:p>
          </p:txBody>
        </p:sp>
        <p:sp>
          <p:nvSpPr>
            <p:cNvPr id="55" name="TextBox 14">
              <a:extLst>
                <a:ext uri="{FF2B5EF4-FFF2-40B4-BE49-F238E27FC236}">
                  <a16:creationId xmlns:a16="http://schemas.microsoft.com/office/drawing/2014/main" id="{524C757E-1017-6F2B-7346-DEFD15CD618D}"/>
                </a:ext>
              </a:extLst>
            </p:cNvPr>
            <p:cNvSpPr txBox="1"/>
            <p:nvPr/>
          </p:nvSpPr>
          <p:spPr>
            <a:xfrm>
              <a:off x="777240" y="1929384"/>
              <a:ext cx="1874519" cy="164592"/>
            </a:xfrm>
            <a:prstGeom prst="rect">
              <a:avLst/>
            </a:prstGeom>
            <a:noFill/>
          </p:spPr>
          <p:txBody>
            <a:bodyPr wrap="square" lIns="36576" tIns="18288" rIns="36576" bIns="18288">
              <a:spAutoFit/>
            </a:bodyPr>
            <a:lstStyle/>
            <a:p>
              <a:pPr algn="ctr">
                <a:defRPr sz="900" b="0">
                  <a:solidFill>
                    <a:srgbClr val="586A7A"/>
                  </a:solidFill>
                  <a:latin typeface="Aptos"/>
                </a:defRPr>
              </a:pPr>
              <a:r>
                <a:rPr lang="en-US" noProof="0"/>
                <a:t>RFQ output</a:t>
              </a:r>
            </a:p>
          </p:txBody>
        </p:sp>
        <p:sp>
          <p:nvSpPr>
            <p:cNvPr id="57" name="Rounded Rectangle 15">
              <a:extLst>
                <a:ext uri="{FF2B5EF4-FFF2-40B4-BE49-F238E27FC236}">
                  <a16:creationId xmlns:a16="http://schemas.microsoft.com/office/drawing/2014/main" id="{06405FB8-098D-96F4-91CB-BD9B68AB6150}"/>
                </a:ext>
              </a:extLst>
            </p:cNvPr>
            <p:cNvSpPr/>
            <p:nvPr/>
          </p:nvSpPr>
          <p:spPr>
            <a:xfrm>
              <a:off x="2880360" y="1325880"/>
              <a:ext cx="2057400" cy="850392"/>
            </a:xfrm>
            <a:prstGeom prst="roundRect">
              <a:avLst/>
            </a:prstGeom>
            <a:solidFill>
              <a:srgbClr val="EFF4F8"/>
            </a:solidFill>
            <a:ln>
              <a:solidFill>
                <a:srgbClr val="D6E5F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59" name="TextBox 16">
              <a:extLst>
                <a:ext uri="{FF2B5EF4-FFF2-40B4-BE49-F238E27FC236}">
                  <a16:creationId xmlns:a16="http://schemas.microsoft.com/office/drawing/2014/main" id="{BDB8A4EC-BA7F-B2A6-0B6D-F010E9501B9C}"/>
                </a:ext>
              </a:extLst>
            </p:cNvPr>
            <p:cNvSpPr txBox="1"/>
            <p:nvPr/>
          </p:nvSpPr>
          <p:spPr>
            <a:xfrm>
              <a:off x="2990088" y="1417320"/>
              <a:ext cx="1837943" cy="164592"/>
            </a:xfrm>
            <a:prstGeom prst="rect">
              <a:avLst/>
            </a:prstGeom>
            <a:noFill/>
          </p:spPr>
          <p:txBody>
            <a:bodyPr wrap="square" lIns="36576" tIns="18288" rIns="36576" bIns="18288">
              <a:spAutoFit/>
            </a:bodyPr>
            <a:lstStyle/>
            <a:p>
              <a:pPr algn="ctr">
                <a:defRPr sz="900" b="1">
                  <a:solidFill>
                    <a:srgbClr val="0099AA"/>
                  </a:solidFill>
                  <a:latin typeface="Aptos"/>
                </a:defRPr>
              </a:pPr>
              <a:r>
                <a:rPr lang="en-US" noProof="0"/>
                <a:t>BEAM CURRENT</a:t>
              </a:r>
            </a:p>
          </p:txBody>
        </p:sp>
        <p:sp>
          <p:nvSpPr>
            <p:cNvPr id="61" name="TextBox 17">
              <a:extLst>
                <a:ext uri="{FF2B5EF4-FFF2-40B4-BE49-F238E27FC236}">
                  <a16:creationId xmlns:a16="http://schemas.microsoft.com/office/drawing/2014/main" id="{75E2AD76-D0AF-9C3D-9FF8-DC44C6626760}"/>
                </a:ext>
              </a:extLst>
            </p:cNvPr>
            <p:cNvSpPr txBox="1"/>
            <p:nvPr/>
          </p:nvSpPr>
          <p:spPr>
            <a:xfrm>
              <a:off x="2971800" y="1609344"/>
              <a:ext cx="1874519" cy="292608"/>
            </a:xfrm>
            <a:prstGeom prst="rect">
              <a:avLst/>
            </a:prstGeom>
            <a:noFill/>
          </p:spPr>
          <p:txBody>
            <a:bodyPr wrap="square" lIns="36576" tIns="18288" rIns="36576" bIns="18288">
              <a:spAutoFit/>
            </a:bodyPr>
            <a:lstStyle/>
            <a:p>
              <a:pPr algn="ctr">
                <a:defRPr sz="1900" b="1">
                  <a:solidFill>
                    <a:srgbClr val="12253D"/>
                  </a:solidFill>
                  <a:latin typeface="Aptos"/>
                </a:defRPr>
              </a:pPr>
              <a:r>
                <a:rPr lang="en-US" noProof="0"/>
                <a:t>125 mA</a:t>
              </a:r>
            </a:p>
          </p:txBody>
        </p:sp>
        <p:sp>
          <p:nvSpPr>
            <p:cNvPr id="63" name="TextBox 18">
              <a:extLst>
                <a:ext uri="{FF2B5EF4-FFF2-40B4-BE49-F238E27FC236}">
                  <a16:creationId xmlns:a16="http://schemas.microsoft.com/office/drawing/2014/main" id="{35C83CE8-3B7E-8005-FCBC-F4DF67B6A7EC}"/>
                </a:ext>
              </a:extLst>
            </p:cNvPr>
            <p:cNvSpPr txBox="1"/>
            <p:nvPr/>
          </p:nvSpPr>
          <p:spPr>
            <a:xfrm>
              <a:off x="2971800" y="1929384"/>
              <a:ext cx="1874519" cy="164592"/>
            </a:xfrm>
            <a:prstGeom prst="rect">
              <a:avLst/>
            </a:prstGeom>
            <a:noFill/>
          </p:spPr>
          <p:txBody>
            <a:bodyPr wrap="square" lIns="36576" tIns="18288" rIns="36576" bIns="18288">
              <a:spAutoFit/>
            </a:bodyPr>
            <a:lstStyle/>
            <a:p>
              <a:pPr algn="ctr">
                <a:defRPr sz="900" b="0">
                  <a:solidFill>
                    <a:srgbClr val="586A7A"/>
                  </a:solidFill>
                  <a:latin typeface="Aptos"/>
                </a:defRPr>
              </a:pPr>
              <a:r>
                <a:rPr lang="en-US" noProof="0"/>
                <a:t>CW</a:t>
              </a:r>
            </a:p>
          </p:txBody>
        </p:sp>
        <p:sp>
          <p:nvSpPr>
            <p:cNvPr id="65" name="Rounded Rectangle 19">
              <a:extLst>
                <a:ext uri="{FF2B5EF4-FFF2-40B4-BE49-F238E27FC236}">
                  <a16:creationId xmlns:a16="http://schemas.microsoft.com/office/drawing/2014/main" id="{1C2FE107-2BC8-9373-C359-73234AEC1E05}"/>
                </a:ext>
              </a:extLst>
            </p:cNvPr>
            <p:cNvSpPr/>
            <p:nvPr/>
          </p:nvSpPr>
          <p:spPr>
            <a:xfrm>
              <a:off x="5074920" y="1325880"/>
              <a:ext cx="2057400" cy="850392"/>
            </a:xfrm>
            <a:prstGeom prst="roundRect">
              <a:avLst/>
            </a:prstGeom>
            <a:solidFill>
              <a:srgbClr val="EFF4F8"/>
            </a:solidFill>
            <a:ln>
              <a:solidFill>
                <a:srgbClr val="D6E5F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67" name="TextBox 20">
              <a:extLst>
                <a:ext uri="{FF2B5EF4-FFF2-40B4-BE49-F238E27FC236}">
                  <a16:creationId xmlns:a16="http://schemas.microsoft.com/office/drawing/2014/main" id="{92942002-75D7-E19A-8E3A-1B1811DC9850}"/>
                </a:ext>
              </a:extLst>
            </p:cNvPr>
            <p:cNvSpPr txBox="1"/>
            <p:nvPr/>
          </p:nvSpPr>
          <p:spPr>
            <a:xfrm>
              <a:off x="5184648" y="1417320"/>
              <a:ext cx="1837943" cy="164592"/>
            </a:xfrm>
            <a:prstGeom prst="rect">
              <a:avLst/>
            </a:prstGeom>
            <a:noFill/>
          </p:spPr>
          <p:txBody>
            <a:bodyPr wrap="square" lIns="36576" tIns="18288" rIns="36576" bIns="18288">
              <a:spAutoFit/>
            </a:bodyPr>
            <a:lstStyle/>
            <a:p>
              <a:pPr algn="ctr">
                <a:defRPr sz="900" b="1">
                  <a:solidFill>
                    <a:srgbClr val="398267"/>
                  </a:solidFill>
                  <a:latin typeface="Aptos"/>
                </a:defRPr>
              </a:pPr>
              <a:r>
                <a:rPr lang="en-US" noProof="0"/>
                <a:t>BEAM-DYNAMICS LENGTH</a:t>
              </a:r>
            </a:p>
          </p:txBody>
        </p:sp>
        <p:sp>
          <p:nvSpPr>
            <p:cNvPr id="69" name="TextBox 21">
              <a:extLst>
                <a:ext uri="{FF2B5EF4-FFF2-40B4-BE49-F238E27FC236}">
                  <a16:creationId xmlns:a16="http://schemas.microsoft.com/office/drawing/2014/main" id="{F62BA384-EC31-BB0D-3659-5B720073AE03}"/>
                </a:ext>
              </a:extLst>
            </p:cNvPr>
            <p:cNvSpPr txBox="1"/>
            <p:nvPr/>
          </p:nvSpPr>
          <p:spPr>
            <a:xfrm>
              <a:off x="5166359" y="1609344"/>
              <a:ext cx="1874519" cy="292608"/>
            </a:xfrm>
            <a:prstGeom prst="rect">
              <a:avLst/>
            </a:prstGeom>
            <a:noFill/>
          </p:spPr>
          <p:txBody>
            <a:bodyPr wrap="square" lIns="36576" tIns="18288" rIns="36576" bIns="18288">
              <a:spAutoFit/>
            </a:bodyPr>
            <a:lstStyle/>
            <a:p>
              <a:pPr algn="ctr">
                <a:defRPr sz="1900" b="1">
                  <a:solidFill>
                    <a:srgbClr val="12253D"/>
                  </a:solidFill>
                  <a:latin typeface="Aptos"/>
                </a:defRPr>
              </a:pPr>
              <a:r>
                <a:rPr lang="en-US" noProof="0"/>
                <a:t>≈ 2.35 m</a:t>
              </a:r>
            </a:p>
          </p:txBody>
        </p:sp>
        <p:sp>
          <p:nvSpPr>
            <p:cNvPr id="71" name="TextBox 22">
              <a:extLst>
                <a:ext uri="{FF2B5EF4-FFF2-40B4-BE49-F238E27FC236}">
                  <a16:creationId xmlns:a16="http://schemas.microsoft.com/office/drawing/2014/main" id="{E54B6082-E4D4-41E5-A075-7009D22ADE62}"/>
                </a:ext>
              </a:extLst>
            </p:cNvPr>
            <p:cNvSpPr txBox="1"/>
            <p:nvPr/>
          </p:nvSpPr>
          <p:spPr>
            <a:xfrm>
              <a:off x="5166359" y="1929384"/>
              <a:ext cx="1874519" cy="164592"/>
            </a:xfrm>
            <a:prstGeom prst="rect">
              <a:avLst/>
            </a:prstGeom>
            <a:noFill/>
          </p:spPr>
          <p:txBody>
            <a:bodyPr wrap="square" lIns="36576" tIns="18288" rIns="36576" bIns="18288">
              <a:spAutoFit/>
            </a:bodyPr>
            <a:lstStyle/>
            <a:p>
              <a:pPr algn="ctr">
                <a:defRPr sz="900" b="0">
                  <a:solidFill>
                    <a:srgbClr val="586A7A"/>
                  </a:solidFill>
                  <a:latin typeface="Aptos"/>
                </a:defRPr>
              </a:pPr>
              <a:r>
                <a:rPr lang="en-US" noProof="0"/>
                <a:t>Nominal design</a:t>
              </a:r>
            </a:p>
          </p:txBody>
        </p:sp>
        <p:sp>
          <p:nvSpPr>
            <p:cNvPr id="73" name="Rounded Rectangle 23">
              <a:extLst>
                <a:ext uri="{FF2B5EF4-FFF2-40B4-BE49-F238E27FC236}">
                  <a16:creationId xmlns:a16="http://schemas.microsoft.com/office/drawing/2014/main" id="{3F780A92-E8C8-BCD7-DB01-1264D6AEE9E9}"/>
                </a:ext>
              </a:extLst>
            </p:cNvPr>
            <p:cNvSpPr/>
            <p:nvPr/>
          </p:nvSpPr>
          <p:spPr>
            <a:xfrm>
              <a:off x="7269480" y="1325880"/>
              <a:ext cx="2057400" cy="850392"/>
            </a:xfrm>
            <a:prstGeom prst="roundRect">
              <a:avLst/>
            </a:prstGeom>
            <a:solidFill>
              <a:srgbClr val="EFF4F8"/>
            </a:solidFill>
            <a:ln>
              <a:solidFill>
                <a:srgbClr val="D6E5F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75" name="TextBox 24">
              <a:extLst>
                <a:ext uri="{FF2B5EF4-FFF2-40B4-BE49-F238E27FC236}">
                  <a16:creationId xmlns:a16="http://schemas.microsoft.com/office/drawing/2014/main" id="{9D37C437-7E62-FDE8-CA5E-0B6ECF550A18}"/>
                </a:ext>
              </a:extLst>
            </p:cNvPr>
            <p:cNvSpPr txBox="1"/>
            <p:nvPr/>
          </p:nvSpPr>
          <p:spPr>
            <a:xfrm>
              <a:off x="7379208" y="1417320"/>
              <a:ext cx="1837943" cy="164592"/>
            </a:xfrm>
            <a:prstGeom prst="rect">
              <a:avLst/>
            </a:prstGeom>
            <a:noFill/>
          </p:spPr>
          <p:txBody>
            <a:bodyPr wrap="square" lIns="36576" tIns="18288" rIns="36576" bIns="18288">
              <a:spAutoFit/>
            </a:bodyPr>
            <a:lstStyle/>
            <a:p>
              <a:pPr algn="ctr">
                <a:defRPr sz="900" b="1">
                  <a:solidFill>
                    <a:srgbClr val="E19D26"/>
                  </a:solidFill>
                  <a:latin typeface="Aptos"/>
                </a:defRPr>
              </a:pPr>
              <a:r>
                <a:rPr lang="en-US" noProof="0"/>
                <a:t>RE-BUNCHER VOLTAGE</a:t>
              </a:r>
            </a:p>
          </p:txBody>
        </p:sp>
        <p:sp>
          <p:nvSpPr>
            <p:cNvPr id="77" name="TextBox 25">
              <a:extLst>
                <a:ext uri="{FF2B5EF4-FFF2-40B4-BE49-F238E27FC236}">
                  <a16:creationId xmlns:a16="http://schemas.microsoft.com/office/drawing/2014/main" id="{2DD0959F-F5BB-3606-8294-45C3DBC175FF}"/>
                </a:ext>
              </a:extLst>
            </p:cNvPr>
            <p:cNvSpPr txBox="1"/>
            <p:nvPr/>
          </p:nvSpPr>
          <p:spPr>
            <a:xfrm>
              <a:off x="7360920" y="1609344"/>
              <a:ext cx="1965960" cy="327363"/>
            </a:xfrm>
            <a:prstGeom prst="rect">
              <a:avLst/>
            </a:prstGeom>
            <a:noFill/>
          </p:spPr>
          <p:txBody>
            <a:bodyPr wrap="square" lIns="36576" tIns="18288" rIns="36576" bIns="18288">
              <a:spAutoFit/>
            </a:bodyPr>
            <a:lstStyle/>
            <a:p>
              <a:pPr algn="ctr">
                <a:defRPr sz="1900" b="1">
                  <a:solidFill>
                    <a:srgbClr val="12253D"/>
                  </a:solidFill>
                  <a:latin typeface="Aptos"/>
                </a:defRPr>
              </a:pPr>
              <a:r>
                <a:rPr lang="en-US" noProof="0"/>
                <a:t>up to 350 kV</a:t>
              </a:r>
            </a:p>
          </p:txBody>
        </p:sp>
        <p:sp>
          <p:nvSpPr>
            <p:cNvPr id="79" name="TextBox 26">
              <a:extLst>
                <a:ext uri="{FF2B5EF4-FFF2-40B4-BE49-F238E27FC236}">
                  <a16:creationId xmlns:a16="http://schemas.microsoft.com/office/drawing/2014/main" id="{38C48E77-9122-39FA-9386-847476216B0B}"/>
                </a:ext>
              </a:extLst>
            </p:cNvPr>
            <p:cNvSpPr txBox="1"/>
            <p:nvPr/>
          </p:nvSpPr>
          <p:spPr>
            <a:xfrm>
              <a:off x="7360920" y="1929384"/>
              <a:ext cx="1874519" cy="164592"/>
            </a:xfrm>
            <a:prstGeom prst="rect">
              <a:avLst/>
            </a:prstGeom>
            <a:noFill/>
          </p:spPr>
          <p:txBody>
            <a:bodyPr wrap="square" lIns="36576" tIns="18288" rIns="36576" bIns="18288">
              <a:spAutoFit/>
            </a:bodyPr>
            <a:lstStyle/>
            <a:p>
              <a:pPr algn="ctr">
                <a:defRPr sz="900" b="0">
                  <a:solidFill>
                    <a:srgbClr val="586A7A"/>
                  </a:solidFill>
                  <a:latin typeface="Aptos"/>
                </a:defRPr>
              </a:pPr>
              <a:r>
                <a:rPr lang="en-US" noProof="0"/>
                <a:t>Effective voltage</a:t>
              </a:r>
            </a:p>
          </p:txBody>
        </p:sp>
        <p:sp>
          <p:nvSpPr>
            <p:cNvPr id="81" name="Rounded Rectangle 27">
              <a:extLst>
                <a:ext uri="{FF2B5EF4-FFF2-40B4-BE49-F238E27FC236}">
                  <a16:creationId xmlns:a16="http://schemas.microsoft.com/office/drawing/2014/main" id="{06A1EA82-DA75-440E-58AF-6CF985360B34}"/>
                </a:ext>
              </a:extLst>
            </p:cNvPr>
            <p:cNvSpPr/>
            <p:nvPr/>
          </p:nvSpPr>
          <p:spPr>
            <a:xfrm>
              <a:off x="9464040" y="1325880"/>
              <a:ext cx="2057400" cy="850392"/>
            </a:xfrm>
            <a:prstGeom prst="roundRect">
              <a:avLst/>
            </a:prstGeom>
            <a:solidFill>
              <a:srgbClr val="EFF4F8"/>
            </a:solidFill>
            <a:ln>
              <a:solidFill>
                <a:srgbClr val="D6E5F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83" name="TextBox 28">
              <a:extLst>
                <a:ext uri="{FF2B5EF4-FFF2-40B4-BE49-F238E27FC236}">
                  <a16:creationId xmlns:a16="http://schemas.microsoft.com/office/drawing/2014/main" id="{4AFD9626-97E8-4501-1F32-85C86FECD9B5}"/>
                </a:ext>
              </a:extLst>
            </p:cNvPr>
            <p:cNvSpPr txBox="1"/>
            <p:nvPr/>
          </p:nvSpPr>
          <p:spPr>
            <a:xfrm>
              <a:off x="9573767" y="1417320"/>
              <a:ext cx="1837943" cy="164592"/>
            </a:xfrm>
            <a:prstGeom prst="rect">
              <a:avLst/>
            </a:prstGeom>
            <a:noFill/>
          </p:spPr>
          <p:txBody>
            <a:bodyPr wrap="square" lIns="36576" tIns="18288" rIns="36576" bIns="18288">
              <a:spAutoFit/>
            </a:bodyPr>
            <a:lstStyle/>
            <a:p>
              <a:pPr algn="ctr">
                <a:defRPr sz="900" b="1">
                  <a:solidFill>
                    <a:srgbClr val="B04B40"/>
                  </a:solidFill>
                  <a:latin typeface="Aptos"/>
                </a:defRPr>
              </a:pPr>
              <a:r>
                <a:rPr lang="en-US" noProof="0"/>
                <a:t>TRANSMISSION TARGET</a:t>
              </a:r>
            </a:p>
          </p:txBody>
        </p:sp>
        <p:sp>
          <p:nvSpPr>
            <p:cNvPr id="85" name="TextBox 29">
              <a:extLst>
                <a:ext uri="{FF2B5EF4-FFF2-40B4-BE49-F238E27FC236}">
                  <a16:creationId xmlns:a16="http://schemas.microsoft.com/office/drawing/2014/main" id="{E5FD684C-C396-77DA-C5F8-148F3DAB4DC0}"/>
                </a:ext>
              </a:extLst>
            </p:cNvPr>
            <p:cNvSpPr txBox="1"/>
            <p:nvPr/>
          </p:nvSpPr>
          <p:spPr>
            <a:xfrm>
              <a:off x="9555480" y="1609344"/>
              <a:ext cx="1874519" cy="292608"/>
            </a:xfrm>
            <a:prstGeom prst="rect">
              <a:avLst/>
            </a:prstGeom>
            <a:noFill/>
          </p:spPr>
          <p:txBody>
            <a:bodyPr wrap="square" lIns="36576" tIns="18288" rIns="36576" bIns="18288">
              <a:spAutoFit/>
            </a:bodyPr>
            <a:lstStyle/>
            <a:p>
              <a:pPr algn="ctr">
                <a:defRPr sz="1900" b="1">
                  <a:solidFill>
                    <a:srgbClr val="12253D"/>
                  </a:solidFill>
                  <a:latin typeface="Aptos"/>
                </a:defRPr>
              </a:pPr>
              <a:r>
                <a:rPr lang="en-US" noProof="0"/>
                <a:t>&gt; 99.9%</a:t>
              </a:r>
            </a:p>
          </p:txBody>
        </p:sp>
        <p:sp>
          <p:nvSpPr>
            <p:cNvPr id="87" name="TextBox 30">
              <a:extLst>
                <a:ext uri="{FF2B5EF4-FFF2-40B4-BE49-F238E27FC236}">
                  <a16:creationId xmlns:a16="http://schemas.microsoft.com/office/drawing/2014/main" id="{A3684239-56EF-FF88-7F31-965B84FDE33A}"/>
                </a:ext>
              </a:extLst>
            </p:cNvPr>
            <p:cNvSpPr txBox="1"/>
            <p:nvPr/>
          </p:nvSpPr>
          <p:spPr>
            <a:xfrm>
              <a:off x="9555480" y="1929384"/>
              <a:ext cx="1874519" cy="164592"/>
            </a:xfrm>
            <a:prstGeom prst="rect">
              <a:avLst/>
            </a:prstGeom>
            <a:noFill/>
          </p:spPr>
          <p:txBody>
            <a:bodyPr wrap="square" lIns="36576" tIns="18288" rIns="36576" bIns="18288">
              <a:spAutoFit/>
            </a:bodyPr>
            <a:lstStyle/>
            <a:p>
              <a:pPr algn="ctr">
                <a:defRPr sz="900" b="0">
                  <a:solidFill>
                    <a:srgbClr val="586A7A"/>
                  </a:solidFill>
                  <a:latin typeface="Aptos"/>
                </a:defRPr>
              </a:pPr>
              <a:r>
                <a:rPr lang="en-US" noProof="0"/>
                <a:t>MEBT input to output</a:t>
              </a:r>
            </a:p>
          </p:txBody>
        </p:sp>
      </p:grpSp>
      <p:sp>
        <p:nvSpPr>
          <p:cNvPr id="90" name="Rounded Rectangle 48">
            <a:extLst>
              <a:ext uri="{FF2B5EF4-FFF2-40B4-BE49-F238E27FC236}">
                <a16:creationId xmlns:a16="http://schemas.microsoft.com/office/drawing/2014/main" id="{7704B675-39D6-3B72-89D0-6B81E5161AB0}"/>
              </a:ext>
            </a:extLst>
          </p:cNvPr>
          <p:cNvSpPr/>
          <p:nvPr/>
        </p:nvSpPr>
        <p:spPr>
          <a:xfrm>
            <a:off x="5636967" y="4725144"/>
            <a:ext cx="5212079" cy="1719804"/>
          </a:xfrm>
          <a:prstGeom prst="roundRect">
            <a:avLst/>
          </a:prstGeom>
          <a:solidFill>
            <a:srgbClr val="EFF4F8"/>
          </a:solidFill>
          <a:ln>
            <a:solidFill>
              <a:srgbClr val="D6E5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0">
                <a:solidFill>
                  <a:srgbClr val="586A7A"/>
                </a:solidFill>
                <a:latin typeface="Aptos"/>
              </a:defRPr>
            </a:pPr>
            <a:endParaRPr lang="en-US" noProof="0"/>
          </a:p>
          <a:p>
            <a:pPr>
              <a:defRPr sz="1200" b="0">
                <a:solidFill>
                  <a:srgbClr val="586A7A"/>
                </a:solidFill>
                <a:latin typeface="Aptos"/>
              </a:defRPr>
            </a:pPr>
            <a:r>
              <a:rPr lang="en-US" noProof="0"/>
              <a:t>Quadrupole magnets transport and match the beam envelope. Scrapers intercept halo and particles outside the accepted phase space. Two five-gap re-buncher cavities adjust bunch phase and energy spread for efficient capture by the superconducting cavities.</a:t>
            </a:r>
          </a:p>
          <a:p>
            <a:pPr>
              <a:defRPr sz="1200" b="0">
                <a:solidFill>
                  <a:srgbClr val="586A7A"/>
                </a:solidFill>
                <a:latin typeface="Aptos"/>
              </a:defRPr>
            </a:pPr>
            <a:endParaRPr lang="en-US" noProof="0"/>
          </a:p>
          <a:p>
            <a:pPr>
              <a:defRPr sz="1200" b="0">
                <a:solidFill>
                  <a:srgbClr val="586A7A"/>
                </a:solidFill>
                <a:latin typeface="Aptos"/>
              </a:defRPr>
            </a:pPr>
            <a:r>
              <a:rPr lang="en-US" b="1" noProof="0"/>
              <a:t>Optimization from LIPAC feedback: Improvement on maintenance and beam diagnostics; rad-hard and low activation materials.</a:t>
            </a:r>
          </a:p>
          <a:p>
            <a:pPr>
              <a:defRPr sz="1200" b="0">
                <a:solidFill>
                  <a:srgbClr val="586A7A"/>
                </a:solidFill>
                <a:latin typeface="Aptos"/>
              </a:defRPr>
            </a:pPr>
            <a:endParaRPr lang="en-US" noProof="0"/>
          </a:p>
        </p:txBody>
      </p:sp>
      <p:sp>
        <p:nvSpPr>
          <p:cNvPr id="92" name="TextBox 49">
            <a:extLst>
              <a:ext uri="{FF2B5EF4-FFF2-40B4-BE49-F238E27FC236}">
                <a16:creationId xmlns:a16="http://schemas.microsoft.com/office/drawing/2014/main" id="{54DC40F1-0D47-6308-5235-C5AF9E5C580A}"/>
              </a:ext>
            </a:extLst>
          </p:cNvPr>
          <p:cNvSpPr txBox="1"/>
          <p:nvPr/>
        </p:nvSpPr>
        <p:spPr>
          <a:xfrm>
            <a:off x="5765653" y="4756043"/>
            <a:ext cx="2542032" cy="22860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>
              <a:defRPr sz="1200" b="1">
                <a:solidFill>
                  <a:srgbClr val="2667A5"/>
                </a:solidFill>
                <a:latin typeface="Aptos"/>
              </a:defRPr>
            </a:pPr>
            <a:r>
              <a:rPr lang="en-US" noProof="0"/>
              <a:t>MEBT design and validation</a:t>
            </a:r>
          </a:p>
        </p:txBody>
      </p:sp>
      <p:sp>
        <p:nvSpPr>
          <p:cNvPr id="94" name="Elipse 93">
            <a:extLst>
              <a:ext uri="{FF2B5EF4-FFF2-40B4-BE49-F238E27FC236}">
                <a16:creationId xmlns:a16="http://schemas.microsoft.com/office/drawing/2014/main" id="{BCA10C28-7593-2845-2144-A29B2EFB6445}"/>
              </a:ext>
            </a:extLst>
          </p:cNvPr>
          <p:cNvSpPr/>
          <p:nvPr/>
        </p:nvSpPr>
        <p:spPr>
          <a:xfrm>
            <a:off x="6257849" y="1730298"/>
            <a:ext cx="261267" cy="245875"/>
          </a:xfrm>
          <a:prstGeom prst="ellipse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pic>
        <p:nvPicPr>
          <p:cNvPr id="97" name="Imagen 96" descr="9th LIPAc Technical Meeting – IFMIF/EVEDA">
            <a:extLst>
              <a:ext uri="{FF2B5EF4-FFF2-40B4-BE49-F238E27FC236}">
                <a16:creationId xmlns:a16="http://schemas.microsoft.com/office/drawing/2014/main" id="{5CCF5418-1AC7-F100-8D49-8DCA5CD522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073" y="1451298"/>
            <a:ext cx="2499563" cy="1665708"/>
          </a:xfrm>
          <a:prstGeom prst="rect">
            <a:avLst/>
          </a:prstGeom>
        </p:spPr>
      </p:pic>
      <p:pic>
        <p:nvPicPr>
          <p:cNvPr id="99" name="Picture 2" descr="IFMIF/EVEDA – Design validation for the future Fusion ...">
            <a:extLst>
              <a:ext uri="{FF2B5EF4-FFF2-40B4-BE49-F238E27FC236}">
                <a16:creationId xmlns:a16="http://schemas.microsoft.com/office/drawing/2014/main" id="{B4FDDC13-362B-772D-25CA-6E138508F9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487" y="1444788"/>
            <a:ext cx="1345950" cy="238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Logo, company name&#10;&#10;Description automatically generated">
            <a:extLst>
              <a:ext uri="{FF2B5EF4-FFF2-40B4-BE49-F238E27FC236}">
                <a16:creationId xmlns:a16="http://schemas.microsoft.com/office/drawing/2014/main" id="{D2B9681A-0CC4-7E67-24B4-69F7D438590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330" y="3022032"/>
            <a:ext cx="580113" cy="254035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AE37E328-188A-1727-D44F-F08FD991B19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03125" y="2800819"/>
            <a:ext cx="274571" cy="277588"/>
          </a:xfrm>
          <a:prstGeom prst="rect">
            <a:avLst/>
          </a:prstGeom>
        </p:spPr>
      </p:pic>
      <p:sp>
        <p:nvSpPr>
          <p:cNvPr id="18" name="Rounded Rectangle 48">
            <a:extLst>
              <a:ext uri="{FF2B5EF4-FFF2-40B4-BE49-F238E27FC236}">
                <a16:creationId xmlns:a16="http://schemas.microsoft.com/office/drawing/2014/main" id="{99DAAEAF-6A65-51C7-F514-A2B90A5ABE8B}"/>
              </a:ext>
            </a:extLst>
          </p:cNvPr>
          <p:cNvSpPr/>
          <p:nvPr/>
        </p:nvSpPr>
        <p:spPr>
          <a:xfrm>
            <a:off x="100307" y="5661248"/>
            <a:ext cx="5212079" cy="775597"/>
          </a:xfrm>
          <a:prstGeom prst="roundRect">
            <a:avLst/>
          </a:prstGeom>
          <a:solidFill>
            <a:srgbClr val="EFF4F8"/>
          </a:solidFill>
          <a:ln>
            <a:solidFill>
              <a:srgbClr val="D6E5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0">
                <a:solidFill>
                  <a:srgbClr val="586A7A"/>
                </a:solidFill>
                <a:latin typeface="Aptos"/>
              </a:defRPr>
            </a:pPr>
            <a:endParaRPr lang="en-US" noProof="0"/>
          </a:p>
          <a:p>
            <a:pPr marL="171450" indent="-171450">
              <a:buFont typeface="Arial" panose="020B0604020202020204" pitchFamily="34" charset="0"/>
              <a:buChar char="•"/>
              <a:defRPr sz="1200" b="0">
                <a:solidFill>
                  <a:srgbClr val="586A7A"/>
                </a:solidFill>
                <a:latin typeface="Aptos"/>
              </a:defRPr>
            </a:pPr>
            <a:r>
              <a:rPr lang="en-US" noProof="0"/>
              <a:t>VATIAC Validator under manufacturing</a:t>
            </a:r>
          </a:p>
          <a:p>
            <a:pPr marL="171450" indent="-171450">
              <a:buFont typeface="Arial" panose="020B0604020202020204" pitchFamily="34" charset="0"/>
              <a:buChar char="•"/>
              <a:defRPr sz="1200" b="0">
                <a:solidFill>
                  <a:srgbClr val="586A7A"/>
                </a:solidFill>
                <a:latin typeface="Aptos"/>
              </a:defRPr>
            </a:pPr>
            <a:r>
              <a:rPr lang="en-US" noProof="0"/>
              <a:t>First operational tests on-site in 2028</a:t>
            </a:r>
          </a:p>
          <a:p>
            <a:pPr>
              <a:defRPr sz="1200" b="0">
                <a:solidFill>
                  <a:srgbClr val="586A7A"/>
                </a:solidFill>
                <a:latin typeface="Aptos"/>
              </a:defRPr>
            </a:pPr>
            <a:endParaRPr lang="en-US" noProof="0"/>
          </a:p>
        </p:txBody>
      </p:sp>
      <p:sp>
        <p:nvSpPr>
          <p:cNvPr id="22" name="TextBox 49">
            <a:extLst>
              <a:ext uri="{FF2B5EF4-FFF2-40B4-BE49-F238E27FC236}">
                <a16:creationId xmlns:a16="http://schemas.microsoft.com/office/drawing/2014/main" id="{F1761A03-68BE-0363-861A-D28129BC5BC7}"/>
              </a:ext>
            </a:extLst>
          </p:cNvPr>
          <p:cNvSpPr txBox="1"/>
          <p:nvPr/>
        </p:nvSpPr>
        <p:spPr>
          <a:xfrm>
            <a:off x="370519" y="5661248"/>
            <a:ext cx="2542032" cy="22860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>
              <a:defRPr sz="1200" b="1">
                <a:solidFill>
                  <a:srgbClr val="2667A5"/>
                </a:solidFill>
                <a:latin typeface="Aptos"/>
              </a:defRPr>
            </a:pPr>
            <a:r>
              <a:rPr lang="en-US" noProof="0"/>
              <a:t>Status</a:t>
            </a:r>
          </a:p>
        </p:txBody>
      </p:sp>
    </p:spTree>
    <p:extLst>
      <p:ext uri="{BB962C8B-B14F-4D97-AF65-F5344CB8AC3E}">
        <p14:creationId xmlns:p14="http://schemas.microsoft.com/office/powerpoint/2010/main" val="12287218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6606A9-A1B9-015D-685D-4CAB05A05B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Rounded Rectangle 38">
            <a:extLst>
              <a:ext uri="{FF2B5EF4-FFF2-40B4-BE49-F238E27FC236}">
                <a16:creationId xmlns:a16="http://schemas.microsoft.com/office/drawing/2014/main" id="{9A705342-F98F-8881-74D1-6666D8F6BF07}"/>
              </a:ext>
            </a:extLst>
          </p:cNvPr>
          <p:cNvSpPr/>
          <p:nvPr/>
        </p:nvSpPr>
        <p:spPr>
          <a:xfrm>
            <a:off x="123037" y="5994838"/>
            <a:ext cx="5212080" cy="589182"/>
          </a:xfrm>
          <a:prstGeom prst="roundRect">
            <a:avLst/>
          </a:prstGeom>
          <a:solidFill>
            <a:srgbClr val="EFF4F8"/>
          </a:solidFill>
          <a:ln>
            <a:solidFill>
              <a:srgbClr val="D6E5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pic>
        <p:nvPicPr>
          <p:cNvPr id="66" name="Image 6">
            <a:extLst>
              <a:ext uri="{FF2B5EF4-FFF2-40B4-BE49-F238E27FC236}">
                <a16:creationId xmlns:a16="http://schemas.microsoft.com/office/drawing/2014/main" id="{8D23D2A0-B25A-544A-8359-A8EFB876B19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098" t="23423" r="22167" b="40728"/>
          <a:stretch/>
        </p:blipFill>
        <p:spPr>
          <a:xfrm>
            <a:off x="262068" y="1216894"/>
            <a:ext cx="4176124" cy="1484285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901AEA20-0F49-FB17-40C7-02366B7246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1639" y="-27384"/>
            <a:ext cx="7440825" cy="891216"/>
          </a:xfrm>
        </p:spPr>
        <p:txBody>
          <a:bodyPr/>
          <a:lstStyle/>
          <a:p>
            <a:r>
              <a:rPr lang="en-US" noProof="0"/>
              <a:t>Accelerator Systems: description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062209B-316A-E43F-8238-23605B49A3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J. Maestre | Red Española </a:t>
            </a:r>
            <a:r>
              <a:rPr lang="en-US" noProof="0" err="1"/>
              <a:t>Futuros</a:t>
            </a:r>
            <a:r>
              <a:rPr lang="en-US" noProof="0"/>
              <a:t> </a:t>
            </a:r>
            <a:r>
              <a:rPr lang="en-US" noProof="0" err="1"/>
              <a:t>Colisionadores</a:t>
            </a:r>
            <a:r>
              <a:rPr lang="en-US" noProof="0"/>
              <a:t> | Valencia | 20/10/2026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1B6692C-0E25-EA22-27C3-9270623679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9FA1-99C7-4910-8E32-B85D378B0060}" type="slidenum">
              <a:rPr lang="en-US" noProof="0" smtClean="0"/>
              <a:pPr/>
              <a:t>14</a:t>
            </a:fld>
            <a:endParaRPr lang="en-US" noProof="0"/>
          </a:p>
        </p:txBody>
      </p:sp>
      <p:grpSp>
        <p:nvGrpSpPr>
          <p:cNvPr id="137" name="Grupo 136">
            <a:extLst>
              <a:ext uri="{FF2B5EF4-FFF2-40B4-BE49-F238E27FC236}">
                <a16:creationId xmlns:a16="http://schemas.microsoft.com/office/drawing/2014/main" id="{CD338261-5DA4-EA0D-CAF3-AC7B2405756E}"/>
              </a:ext>
            </a:extLst>
          </p:cNvPr>
          <p:cNvGrpSpPr/>
          <p:nvPr/>
        </p:nvGrpSpPr>
        <p:grpSpPr>
          <a:xfrm>
            <a:off x="68616" y="5231241"/>
            <a:ext cx="5275633" cy="926491"/>
            <a:chOff x="145589" y="5591108"/>
            <a:chExt cx="5275633" cy="926491"/>
          </a:xfrm>
        </p:grpSpPr>
        <p:sp>
          <p:nvSpPr>
            <p:cNvPr id="17" name="Rounded Rectangle 38">
              <a:extLst>
                <a:ext uri="{FF2B5EF4-FFF2-40B4-BE49-F238E27FC236}">
                  <a16:creationId xmlns:a16="http://schemas.microsoft.com/office/drawing/2014/main" id="{420D76C0-8BA2-887F-6A2B-596855EAE0EF}"/>
                </a:ext>
              </a:extLst>
            </p:cNvPr>
            <p:cNvSpPr/>
            <p:nvPr/>
          </p:nvSpPr>
          <p:spPr>
            <a:xfrm>
              <a:off x="145589" y="5591108"/>
              <a:ext cx="5212080" cy="589182"/>
            </a:xfrm>
            <a:prstGeom prst="roundRect">
              <a:avLst/>
            </a:prstGeom>
            <a:solidFill>
              <a:srgbClr val="EFF4F8"/>
            </a:solidFill>
            <a:ln>
              <a:solidFill>
                <a:srgbClr val="D6E5F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19" name="TextBox 39">
              <a:extLst>
                <a:ext uri="{FF2B5EF4-FFF2-40B4-BE49-F238E27FC236}">
                  <a16:creationId xmlns:a16="http://schemas.microsoft.com/office/drawing/2014/main" id="{86427172-91E3-2E95-AB63-A4F77A96DFC1}"/>
                </a:ext>
              </a:extLst>
            </p:cNvPr>
            <p:cNvSpPr txBox="1"/>
            <p:nvPr/>
          </p:nvSpPr>
          <p:spPr>
            <a:xfrm>
              <a:off x="299614" y="5612615"/>
              <a:ext cx="4919472" cy="252377"/>
            </a:xfrm>
            <a:prstGeom prst="rect">
              <a:avLst/>
            </a:prstGeom>
            <a:noFill/>
          </p:spPr>
          <p:txBody>
            <a:bodyPr wrap="square" lIns="36576" tIns="18288" rIns="36576" bIns="18288">
              <a:spAutoFit/>
            </a:bodyPr>
            <a:lstStyle/>
            <a:p>
              <a:pPr>
                <a:defRPr sz="1200" b="1">
                  <a:solidFill>
                    <a:srgbClr val="2667A5"/>
                  </a:solidFill>
                  <a:latin typeface="Aptos"/>
                </a:defRPr>
              </a:pPr>
              <a:r>
                <a:rPr lang="en-US" sz="1400" noProof="0"/>
                <a:t>Main functions</a:t>
              </a:r>
            </a:p>
          </p:txBody>
        </p:sp>
        <p:sp>
          <p:nvSpPr>
            <p:cNvPr id="21" name="TextBox 3">
              <a:extLst>
                <a:ext uri="{FF2B5EF4-FFF2-40B4-BE49-F238E27FC236}">
                  <a16:creationId xmlns:a16="http://schemas.microsoft.com/office/drawing/2014/main" id="{3FEFC17B-3237-4871-BE99-80BCACA5F7F6}"/>
                </a:ext>
              </a:extLst>
            </p:cNvPr>
            <p:cNvSpPr txBox="1"/>
            <p:nvPr/>
          </p:nvSpPr>
          <p:spPr>
            <a:xfrm>
              <a:off x="264377" y="5865113"/>
              <a:ext cx="5156845" cy="652486"/>
            </a:xfrm>
            <a:prstGeom prst="rect">
              <a:avLst/>
            </a:prstGeom>
            <a:noFill/>
          </p:spPr>
          <p:txBody>
            <a:bodyPr wrap="square" lIns="36576" tIns="18288" rIns="36576" bIns="18288">
              <a:spAutoFit/>
            </a:bodyPr>
            <a:lstStyle/>
            <a:p>
              <a:pPr>
                <a:defRPr sz="1200" b="0">
                  <a:solidFill>
                    <a:srgbClr val="586A7A"/>
                  </a:solidFill>
                  <a:latin typeface="Aptos"/>
                </a:defRPr>
              </a:pPr>
              <a:r>
                <a:rPr lang="en-US" sz="1400" noProof="0"/>
                <a:t>Five cryomodules provide the main acceleration from 5 to 40 MeV</a:t>
              </a:r>
              <a:br>
                <a:rPr lang="en-US" sz="1400" noProof="0"/>
              </a:br>
              <a:endParaRPr lang="en-US" sz="1400" noProof="0"/>
            </a:p>
            <a:p>
              <a:pPr>
                <a:defRPr sz="1200" b="0">
                  <a:solidFill>
                    <a:srgbClr val="586A7A"/>
                  </a:solidFill>
                  <a:latin typeface="Aptos"/>
                </a:defRPr>
              </a:pPr>
              <a:endParaRPr lang="en-US" noProof="0"/>
            </a:p>
          </p:txBody>
        </p:sp>
      </p:grpSp>
      <p:pic>
        <p:nvPicPr>
          <p:cNvPr id="23" name="Imagen 22" descr="Imagen que contiene hombre, esquiando, aire, grupo">
            <a:extLst>
              <a:ext uri="{FF2B5EF4-FFF2-40B4-BE49-F238E27FC236}">
                <a16:creationId xmlns:a16="http://schemas.microsoft.com/office/drawing/2014/main" id="{44C78E47-C19A-F568-24B3-A60ED502ABB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84" t="10569" r="7833"/>
          <a:stretch>
            <a:fillRect/>
          </a:stretch>
        </p:blipFill>
        <p:spPr>
          <a:xfrm>
            <a:off x="5639272" y="1320794"/>
            <a:ext cx="6552728" cy="3851593"/>
          </a:xfrm>
          <a:prstGeom prst="rect">
            <a:avLst/>
          </a:prstGeom>
        </p:spPr>
      </p:pic>
      <p:sp>
        <p:nvSpPr>
          <p:cNvPr id="90" name="Rounded Rectangle 48">
            <a:extLst>
              <a:ext uri="{FF2B5EF4-FFF2-40B4-BE49-F238E27FC236}">
                <a16:creationId xmlns:a16="http://schemas.microsoft.com/office/drawing/2014/main" id="{9A6A91E2-3A44-F991-D4FB-BB0479D0C9FA}"/>
              </a:ext>
            </a:extLst>
          </p:cNvPr>
          <p:cNvSpPr/>
          <p:nvPr/>
        </p:nvSpPr>
        <p:spPr>
          <a:xfrm>
            <a:off x="5594991" y="5152864"/>
            <a:ext cx="6107385" cy="1449073"/>
          </a:xfrm>
          <a:prstGeom prst="roundRect">
            <a:avLst/>
          </a:prstGeom>
          <a:solidFill>
            <a:srgbClr val="EFF4F8"/>
          </a:solidFill>
          <a:ln>
            <a:solidFill>
              <a:srgbClr val="D6E5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2667A5"/>
                </a:solidFill>
                <a:latin typeface="Aptos"/>
              </a:defRPr>
            </a:pPr>
            <a:r>
              <a:rPr lang="en-US" sz="1200" b="1" noProof="0">
                <a:solidFill>
                  <a:srgbClr val="2667A5"/>
                </a:solidFill>
                <a:latin typeface="Aptos"/>
                <a:cs typeface="Arial" charset="0"/>
              </a:rPr>
              <a:t>SRF design</a:t>
            </a:r>
            <a:endParaRPr lang="en-US" b="1" noProof="0"/>
          </a:p>
          <a:p>
            <a:pPr>
              <a:defRPr sz="1200" b="0">
                <a:solidFill>
                  <a:srgbClr val="232F3A"/>
                </a:solidFill>
                <a:latin typeface="Aptos"/>
              </a:defRPr>
            </a:pPr>
            <a:r>
              <a:rPr lang="en-US" b="1" noProof="0"/>
              <a:t>Accelerating structures</a:t>
            </a:r>
          </a:p>
          <a:p>
            <a:pPr>
              <a:defRPr sz="1200" b="0">
                <a:solidFill>
                  <a:srgbClr val="232F3A"/>
                </a:solidFill>
                <a:latin typeface="Aptos"/>
              </a:defRPr>
            </a:pPr>
            <a:r>
              <a:rPr lang="en-US" noProof="0"/>
              <a:t>Niobium half-wave resonators (HWRs), two types: 19 x </a:t>
            </a:r>
            <a:r>
              <a:rPr lang="en-US" b="1" noProof="0"/>
              <a:t>low-β</a:t>
            </a:r>
            <a:r>
              <a:rPr lang="en-US" noProof="0"/>
              <a:t> and 27 x </a:t>
            </a:r>
            <a:r>
              <a:rPr lang="en-US" b="1" noProof="0"/>
              <a:t>high- β</a:t>
            </a:r>
            <a:endParaRPr lang="en-US" noProof="0"/>
          </a:p>
          <a:p>
            <a:pPr>
              <a:defRPr sz="1200" b="0">
                <a:solidFill>
                  <a:srgbClr val="232F3A"/>
                </a:solidFill>
                <a:latin typeface="Aptos"/>
              </a:defRPr>
            </a:pPr>
            <a:endParaRPr lang="en-US" noProof="0"/>
          </a:p>
          <a:p>
            <a:pPr>
              <a:defRPr sz="1200" b="0">
                <a:solidFill>
                  <a:srgbClr val="232F3A"/>
                </a:solidFill>
                <a:latin typeface="Aptos"/>
              </a:defRPr>
            </a:pPr>
            <a:r>
              <a:rPr lang="en-US" b="1" noProof="0"/>
              <a:t>Focusing &amp; cryogenics</a:t>
            </a:r>
          </a:p>
          <a:p>
            <a:pPr>
              <a:defRPr sz="1200" b="0">
                <a:solidFill>
                  <a:srgbClr val="232F3A"/>
                </a:solidFill>
                <a:latin typeface="Aptos"/>
              </a:defRPr>
            </a:pPr>
            <a:r>
              <a:rPr lang="en-US" noProof="0"/>
              <a:t>Superconducting solenoids provide focusing. The cryostat maintains cavities at cryogenic temperature and provides thermal and magnetic shielding</a:t>
            </a:r>
          </a:p>
        </p:txBody>
      </p:sp>
      <p:sp>
        <p:nvSpPr>
          <p:cNvPr id="94" name="Elipse 93">
            <a:extLst>
              <a:ext uri="{FF2B5EF4-FFF2-40B4-BE49-F238E27FC236}">
                <a16:creationId xmlns:a16="http://schemas.microsoft.com/office/drawing/2014/main" id="{A9336828-73A9-B4DA-E915-0552FE816902}"/>
              </a:ext>
            </a:extLst>
          </p:cNvPr>
          <p:cNvSpPr/>
          <p:nvPr/>
        </p:nvSpPr>
        <p:spPr>
          <a:xfrm rot="1686145">
            <a:off x="6216528" y="2038645"/>
            <a:ext cx="2159200" cy="682066"/>
          </a:xfrm>
          <a:prstGeom prst="ellipse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6" name="Rounded Rectangle 4">
            <a:extLst>
              <a:ext uri="{FF2B5EF4-FFF2-40B4-BE49-F238E27FC236}">
                <a16:creationId xmlns:a16="http://schemas.microsoft.com/office/drawing/2014/main" id="{70960A4B-B137-263B-C432-57255D719127}"/>
              </a:ext>
            </a:extLst>
          </p:cNvPr>
          <p:cNvSpPr/>
          <p:nvPr/>
        </p:nvSpPr>
        <p:spPr>
          <a:xfrm>
            <a:off x="211152" y="972301"/>
            <a:ext cx="2176272" cy="292608"/>
          </a:xfrm>
          <a:prstGeom prst="roundRect">
            <a:avLst/>
          </a:prstGeom>
          <a:solidFill>
            <a:srgbClr val="D6E5F0"/>
          </a:solidFill>
          <a:ln>
            <a:solidFill>
              <a:srgbClr val="D6E5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 b="1">
                <a:solidFill>
                  <a:srgbClr val="12253D"/>
                </a:solidFill>
                <a:latin typeface="Aptos"/>
              </a:defRPr>
            </a:pPr>
            <a:r>
              <a:rPr lang="en-US" noProof="0"/>
              <a:t>INJECTOR / LEBT</a:t>
            </a:r>
          </a:p>
        </p:txBody>
      </p:sp>
      <p:sp>
        <p:nvSpPr>
          <p:cNvPr id="10" name="Rounded Rectangle 5">
            <a:extLst>
              <a:ext uri="{FF2B5EF4-FFF2-40B4-BE49-F238E27FC236}">
                <a16:creationId xmlns:a16="http://schemas.microsoft.com/office/drawing/2014/main" id="{3A8CA9D7-6A5C-2B6F-EC42-8560764E058B}"/>
              </a:ext>
            </a:extLst>
          </p:cNvPr>
          <p:cNvSpPr/>
          <p:nvPr/>
        </p:nvSpPr>
        <p:spPr>
          <a:xfrm>
            <a:off x="2542872" y="972301"/>
            <a:ext cx="2176272" cy="292608"/>
          </a:xfrm>
          <a:prstGeom prst="roundRect">
            <a:avLst/>
          </a:prstGeom>
          <a:solidFill>
            <a:srgbClr val="D6E5F0"/>
          </a:solidFill>
          <a:ln>
            <a:solidFill>
              <a:srgbClr val="D6E5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 b="1">
                <a:solidFill>
                  <a:srgbClr val="12253D"/>
                </a:solidFill>
                <a:latin typeface="Aptos"/>
              </a:defRPr>
            </a:pPr>
            <a:r>
              <a:rPr lang="en-US" noProof="0"/>
              <a:t>RFQ</a:t>
            </a:r>
          </a:p>
        </p:txBody>
      </p:sp>
      <p:sp>
        <p:nvSpPr>
          <p:cNvPr id="14" name="Rounded Rectangle 6">
            <a:extLst>
              <a:ext uri="{FF2B5EF4-FFF2-40B4-BE49-F238E27FC236}">
                <a16:creationId xmlns:a16="http://schemas.microsoft.com/office/drawing/2014/main" id="{5E83EF72-EA47-A898-16CF-BEA123B19829}"/>
              </a:ext>
            </a:extLst>
          </p:cNvPr>
          <p:cNvSpPr/>
          <p:nvPr/>
        </p:nvSpPr>
        <p:spPr>
          <a:xfrm>
            <a:off x="4874592" y="972301"/>
            <a:ext cx="2176272" cy="292608"/>
          </a:xfrm>
          <a:prstGeom prst="roundRect">
            <a:avLst/>
          </a:prstGeom>
          <a:solidFill>
            <a:srgbClr val="D6E5F0"/>
          </a:solidFill>
          <a:ln>
            <a:solidFill>
              <a:srgbClr val="D6E5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 b="1">
                <a:solidFill>
                  <a:srgbClr val="12253D"/>
                </a:solidFill>
                <a:latin typeface="Aptos"/>
              </a:defRPr>
            </a:pPr>
            <a:r>
              <a:rPr lang="en-US" noProof="0"/>
              <a:t>MEBT</a:t>
            </a:r>
          </a:p>
        </p:txBody>
      </p:sp>
      <p:sp>
        <p:nvSpPr>
          <p:cNvPr id="18" name="Rounded Rectangle 7">
            <a:extLst>
              <a:ext uri="{FF2B5EF4-FFF2-40B4-BE49-F238E27FC236}">
                <a16:creationId xmlns:a16="http://schemas.microsoft.com/office/drawing/2014/main" id="{A259FE23-8D3B-ABD3-D275-0042D3C3D45B}"/>
              </a:ext>
            </a:extLst>
          </p:cNvPr>
          <p:cNvSpPr/>
          <p:nvPr/>
        </p:nvSpPr>
        <p:spPr>
          <a:xfrm>
            <a:off x="7206312" y="972301"/>
            <a:ext cx="2176272" cy="292608"/>
          </a:xfrm>
          <a:prstGeom prst="roundRect">
            <a:avLst/>
          </a:prstGeom>
          <a:solidFill>
            <a:srgbClr val="0099AA"/>
          </a:solidFill>
          <a:ln>
            <a:solidFill>
              <a:srgbClr val="0099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 b="1">
                <a:solidFill>
                  <a:srgbClr val="FFFFFF"/>
                </a:solidFill>
                <a:latin typeface="Aptos"/>
              </a:defRPr>
            </a:pPr>
            <a:r>
              <a:rPr lang="en-US" noProof="0"/>
              <a:t>SRF LINAC</a:t>
            </a:r>
          </a:p>
        </p:txBody>
      </p:sp>
      <p:sp>
        <p:nvSpPr>
          <p:cNvPr id="22" name="Rounded Rectangle 8">
            <a:extLst>
              <a:ext uri="{FF2B5EF4-FFF2-40B4-BE49-F238E27FC236}">
                <a16:creationId xmlns:a16="http://schemas.microsoft.com/office/drawing/2014/main" id="{9CB41BB3-2785-E4F0-C56D-63702B5B85FD}"/>
              </a:ext>
            </a:extLst>
          </p:cNvPr>
          <p:cNvSpPr/>
          <p:nvPr/>
        </p:nvSpPr>
        <p:spPr>
          <a:xfrm>
            <a:off x="9538031" y="972301"/>
            <a:ext cx="2176272" cy="292608"/>
          </a:xfrm>
          <a:prstGeom prst="roundRect">
            <a:avLst/>
          </a:prstGeom>
          <a:solidFill>
            <a:srgbClr val="D6E5F0"/>
          </a:solidFill>
          <a:ln>
            <a:solidFill>
              <a:srgbClr val="D6E5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 b="1">
                <a:solidFill>
                  <a:srgbClr val="12253D"/>
                </a:solidFill>
                <a:latin typeface="Aptos"/>
              </a:defRPr>
            </a:pPr>
            <a:r>
              <a:rPr lang="en-US" noProof="0"/>
              <a:t>HEBT</a:t>
            </a: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D1A75CB4-3B09-E54C-4F72-4C5006C32F13}"/>
              </a:ext>
            </a:extLst>
          </p:cNvPr>
          <p:cNvSpPr/>
          <p:nvPr/>
        </p:nvSpPr>
        <p:spPr>
          <a:xfrm>
            <a:off x="1354384" y="2605006"/>
            <a:ext cx="2240280" cy="301752"/>
          </a:xfrm>
          <a:prstGeom prst="roundRect">
            <a:avLst/>
          </a:prstGeom>
          <a:solidFill>
            <a:srgbClr val="2667A5"/>
          </a:solidFill>
          <a:ln>
            <a:solidFill>
              <a:srgbClr val="2667A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 b="1">
                <a:solidFill>
                  <a:srgbClr val="FFFFFF"/>
                </a:solidFill>
                <a:latin typeface="Aptos"/>
              </a:defRPr>
            </a:pPr>
            <a:r>
              <a:rPr lang="en-US" noProof="0"/>
              <a:t>SUPERCONDUCTING HWRs</a:t>
            </a: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A8E21128-5BA1-8A0E-2945-D5F1DC54E00A}"/>
              </a:ext>
            </a:extLst>
          </p:cNvPr>
          <p:cNvSpPr/>
          <p:nvPr/>
        </p:nvSpPr>
        <p:spPr>
          <a:xfrm>
            <a:off x="132736" y="2940928"/>
            <a:ext cx="804672" cy="777240"/>
          </a:xfrm>
          <a:prstGeom prst="roundRect">
            <a:avLst/>
          </a:prstGeom>
          <a:solidFill>
            <a:srgbClr val="D6E5F0"/>
          </a:solidFill>
          <a:ln>
            <a:solidFill>
              <a:srgbClr val="2667A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25F0AC1-3EA2-52D0-4A6E-1DAE873C1D2A}"/>
              </a:ext>
            </a:extLst>
          </p:cNvPr>
          <p:cNvSpPr txBox="1"/>
          <p:nvPr/>
        </p:nvSpPr>
        <p:spPr>
          <a:xfrm>
            <a:off x="205888" y="3059800"/>
            <a:ext cx="658368" cy="18288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>
              <a:defRPr sz="1200" b="1">
                <a:solidFill>
                  <a:srgbClr val="12253D"/>
                </a:solidFill>
                <a:latin typeface="Aptos"/>
              </a:defRPr>
            </a:pPr>
            <a:r>
              <a:rPr lang="en-US" noProof="0"/>
              <a:t>CM1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9116182-9BE4-9FD0-E031-D19D2BCAEA39}"/>
              </a:ext>
            </a:extLst>
          </p:cNvPr>
          <p:cNvSpPr txBox="1"/>
          <p:nvPr/>
        </p:nvSpPr>
        <p:spPr>
          <a:xfrm>
            <a:off x="205888" y="3324976"/>
            <a:ext cx="658368" cy="164592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>
              <a:defRPr sz="900" b="1">
                <a:solidFill>
                  <a:srgbClr val="0099AA"/>
                </a:solidFill>
                <a:latin typeface="Aptos"/>
              </a:defRPr>
            </a:pPr>
            <a:r>
              <a:rPr lang="en-US" noProof="0"/>
              <a:t>HWR</a:t>
            </a:r>
          </a:p>
        </p:txBody>
      </p:sp>
      <p:cxnSp>
        <p:nvCxnSpPr>
          <p:cNvPr id="36" name="Connector 35">
            <a:extLst>
              <a:ext uri="{FF2B5EF4-FFF2-40B4-BE49-F238E27FC236}">
                <a16:creationId xmlns:a16="http://schemas.microsoft.com/office/drawing/2014/main" id="{3CC8B1B5-B5BB-65E3-261B-BD6D5AF950B7}"/>
              </a:ext>
            </a:extLst>
          </p:cNvPr>
          <p:cNvCxnSpPr/>
          <p:nvPr/>
        </p:nvCxnSpPr>
        <p:spPr>
          <a:xfrm>
            <a:off x="955696" y="3324976"/>
            <a:ext cx="109728" cy="0"/>
          </a:xfrm>
          <a:prstGeom prst="line">
            <a:avLst/>
          </a:prstGeom>
          <a:ln w="19050">
            <a:solidFill>
              <a:srgbClr val="E19D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2A7C142E-F2C5-B057-F0C7-E02CB7DC93B8}"/>
              </a:ext>
            </a:extLst>
          </p:cNvPr>
          <p:cNvSpPr/>
          <p:nvPr/>
        </p:nvSpPr>
        <p:spPr>
          <a:xfrm>
            <a:off x="1083712" y="2940928"/>
            <a:ext cx="804672" cy="777240"/>
          </a:xfrm>
          <a:prstGeom prst="roundRect">
            <a:avLst/>
          </a:prstGeom>
          <a:solidFill>
            <a:srgbClr val="EFF4F8"/>
          </a:solidFill>
          <a:ln>
            <a:solidFill>
              <a:srgbClr val="2667A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A1AEBFE-9FEB-E67E-051F-C227F5B849E5}"/>
              </a:ext>
            </a:extLst>
          </p:cNvPr>
          <p:cNvSpPr txBox="1"/>
          <p:nvPr/>
        </p:nvSpPr>
        <p:spPr>
          <a:xfrm>
            <a:off x="1156864" y="3059800"/>
            <a:ext cx="658368" cy="18288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>
              <a:defRPr sz="1200" b="1">
                <a:solidFill>
                  <a:srgbClr val="12253D"/>
                </a:solidFill>
                <a:latin typeface="Aptos"/>
              </a:defRPr>
            </a:pPr>
            <a:r>
              <a:rPr lang="en-US" noProof="0"/>
              <a:t>CM2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DE8DF82-C76B-B052-6358-A49E0E5DB867}"/>
              </a:ext>
            </a:extLst>
          </p:cNvPr>
          <p:cNvSpPr txBox="1"/>
          <p:nvPr/>
        </p:nvSpPr>
        <p:spPr>
          <a:xfrm>
            <a:off x="1156864" y="3324976"/>
            <a:ext cx="658368" cy="164592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>
              <a:defRPr sz="900" b="1">
                <a:solidFill>
                  <a:srgbClr val="0099AA"/>
                </a:solidFill>
                <a:latin typeface="Aptos"/>
              </a:defRPr>
            </a:pPr>
            <a:r>
              <a:rPr lang="en-US" noProof="0"/>
              <a:t>HWR</a:t>
            </a:r>
          </a:p>
        </p:txBody>
      </p:sp>
      <p:cxnSp>
        <p:nvCxnSpPr>
          <p:cNvPr id="40" name="Connector 39">
            <a:extLst>
              <a:ext uri="{FF2B5EF4-FFF2-40B4-BE49-F238E27FC236}">
                <a16:creationId xmlns:a16="http://schemas.microsoft.com/office/drawing/2014/main" id="{DB725D5E-1E74-BF1F-CD0B-1B803D0DA982}"/>
              </a:ext>
            </a:extLst>
          </p:cNvPr>
          <p:cNvCxnSpPr/>
          <p:nvPr/>
        </p:nvCxnSpPr>
        <p:spPr>
          <a:xfrm>
            <a:off x="1906672" y="3324976"/>
            <a:ext cx="109728" cy="0"/>
          </a:xfrm>
          <a:prstGeom prst="line">
            <a:avLst/>
          </a:prstGeom>
          <a:ln w="19050">
            <a:solidFill>
              <a:srgbClr val="E19D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B85DE375-4489-6276-1A40-0DEBEE8940EE}"/>
              </a:ext>
            </a:extLst>
          </p:cNvPr>
          <p:cNvSpPr/>
          <p:nvPr/>
        </p:nvSpPr>
        <p:spPr>
          <a:xfrm>
            <a:off x="2034688" y="2940928"/>
            <a:ext cx="804672" cy="777240"/>
          </a:xfrm>
          <a:prstGeom prst="roundRect">
            <a:avLst/>
          </a:prstGeom>
          <a:solidFill>
            <a:srgbClr val="D6E5F0"/>
          </a:solidFill>
          <a:ln>
            <a:solidFill>
              <a:srgbClr val="2667A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873590EC-431A-894F-EAE8-79B11EF1C09D}"/>
              </a:ext>
            </a:extLst>
          </p:cNvPr>
          <p:cNvSpPr txBox="1"/>
          <p:nvPr/>
        </p:nvSpPr>
        <p:spPr>
          <a:xfrm>
            <a:off x="2107840" y="3059800"/>
            <a:ext cx="658368" cy="18288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>
              <a:defRPr sz="1200" b="1">
                <a:solidFill>
                  <a:srgbClr val="12253D"/>
                </a:solidFill>
                <a:latin typeface="Aptos"/>
              </a:defRPr>
            </a:pPr>
            <a:r>
              <a:rPr lang="en-US" noProof="0"/>
              <a:t>CM3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E4472210-B58E-7690-86B1-69B31971EC44}"/>
              </a:ext>
            </a:extLst>
          </p:cNvPr>
          <p:cNvSpPr txBox="1"/>
          <p:nvPr/>
        </p:nvSpPr>
        <p:spPr>
          <a:xfrm>
            <a:off x="2107840" y="3324976"/>
            <a:ext cx="658368" cy="164592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>
              <a:defRPr sz="900" b="1">
                <a:solidFill>
                  <a:srgbClr val="0099AA"/>
                </a:solidFill>
                <a:latin typeface="Aptos"/>
              </a:defRPr>
            </a:pPr>
            <a:r>
              <a:rPr lang="en-US" noProof="0"/>
              <a:t>HWR</a:t>
            </a:r>
          </a:p>
        </p:txBody>
      </p:sp>
      <p:cxnSp>
        <p:nvCxnSpPr>
          <p:cNvPr id="44" name="Connector 43">
            <a:extLst>
              <a:ext uri="{FF2B5EF4-FFF2-40B4-BE49-F238E27FC236}">
                <a16:creationId xmlns:a16="http://schemas.microsoft.com/office/drawing/2014/main" id="{3C9F1E5E-0367-8B1C-126A-30D0DBF55F9C}"/>
              </a:ext>
            </a:extLst>
          </p:cNvPr>
          <p:cNvCxnSpPr/>
          <p:nvPr/>
        </p:nvCxnSpPr>
        <p:spPr>
          <a:xfrm>
            <a:off x="2857648" y="3324976"/>
            <a:ext cx="109728" cy="0"/>
          </a:xfrm>
          <a:prstGeom prst="line">
            <a:avLst/>
          </a:prstGeom>
          <a:ln w="19050">
            <a:solidFill>
              <a:srgbClr val="E19D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Rounded Rectangle 44">
            <a:extLst>
              <a:ext uri="{FF2B5EF4-FFF2-40B4-BE49-F238E27FC236}">
                <a16:creationId xmlns:a16="http://schemas.microsoft.com/office/drawing/2014/main" id="{8C3FC92C-0FF9-F874-8520-11B4BA808027}"/>
              </a:ext>
            </a:extLst>
          </p:cNvPr>
          <p:cNvSpPr/>
          <p:nvPr/>
        </p:nvSpPr>
        <p:spPr>
          <a:xfrm>
            <a:off x="2985664" y="2940928"/>
            <a:ext cx="804672" cy="777240"/>
          </a:xfrm>
          <a:prstGeom prst="roundRect">
            <a:avLst/>
          </a:prstGeom>
          <a:solidFill>
            <a:srgbClr val="EFF4F8"/>
          </a:solidFill>
          <a:ln>
            <a:solidFill>
              <a:srgbClr val="2667A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242C6D0-3CBA-9ADD-4452-976B1DF85EB4}"/>
              </a:ext>
            </a:extLst>
          </p:cNvPr>
          <p:cNvSpPr txBox="1"/>
          <p:nvPr/>
        </p:nvSpPr>
        <p:spPr>
          <a:xfrm>
            <a:off x="3058816" y="3059800"/>
            <a:ext cx="658368" cy="18288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>
              <a:defRPr sz="1200" b="1">
                <a:solidFill>
                  <a:srgbClr val="12253D"/>
                </a:solidFill>
                <a:latin typeface="Aptos"/>
              </a:defRPr>
            </a:pPr>
            <a:r>
              <a:rPr lang="en-US" noProof="0"/>
              <a:t>CM4</a:t>
            </a:r>
          </a:p>
        </p:txBody>
      </p:sp>
      <p:sp>
        <p:nvSpPr>
          <p:cNvPr id="48" name="TextBox 46">
            <a:extLst>
              <a:ext uri="{FF2B5EF4-FFF2-40B4-BE49-F238E27FC236}">
                <a16:creationId xmlns:a16="http://schemas.microsoft.com/office/drawing/2014/main" id="{A25A7400-1188-8AFE-2F2D-C38F9BB751BF}"/>
              </a:ext>
            </a:extLst>
          </p:cNvPr>
          <p:cNvSpPr txBox="1"/>
          <p:nvPr/>
        </p:nvSpPr>
        <p:spPr>
          <a:xfrm>
            <a:off x="3058816" y="3324976"/>
            <a:ext cx="658368" cy="164592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>
              <a:defRPr sz="900" b="1">
                <a:solidFill>
                  <a:srgbClr val="0099AA"/>
                </a:solidFill>
                <a:latin typeface="Aptos"/>
              </a:defRPr>
            </a:pPr>
            <a:r>
              <a:rPr lang="en-US" noProof="0"/>
              <a:t>HWR</a:t>
            </a:r>
          </a:p>
        </p:txBody>
      </p:sp>
      <p:cxnSp>
        <p:nvCxnSpPr>
          <p:cNvPr id="50" name="Connector 47">
            <a:extLst>
              <a:ext uri="{FF2B5EF4-FFF2-40B4-BE49-F238E27FC236}">
                <a16:creationId xmlns:a16="http://schemas.microsoft.com/office/drawing/2014/main" id="{C0C7DF15-4D30-04F9-FB80-991670361C04}"/>
              </a:ext>
            </a:extLst>
          </p:cNvPr>
          <p:cNvCxnSpPr/>
          <p:nvPr/>
        </p:nvCxnSpPr>
        <p:spPr>
          <a:xfrm>
            <a:off x="3808624" y="3324976"/>
            <a:ext cx="109728" cy="0"/>
          </a:xfrm>
          <a:prstGeom prst="line">
            <a:avLst/>
          </a:prstGeom>
          <a:ln w="19050">
            <a:solidFill>
              <a:srgbClr val="E19D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Rounded Rectangle 48">
            <a:extLst>
              <a:ext uri="{FF2B5EF4-FFF2-40B4-BE49-F238E27FC236}">
                <a16:creationId xmlns:a16="http://schemas.microsoft.com/office/drawing/2014/main" id="{C4220BF3-1BED-8793-1175-BF8D99A8A69D}"/>
              </a:ext>
            </a:extLst>
          </p:cNvPr>
          <p:cNvSpPr/>
          <p:nvPr/>
        </p:nvSpPr>
        <p:spPr>
          <a:xfrm>
            <a:off x="3936640" y="2940928"/>
            <a:ext cx="804672" cy="777240"/>
          </a:xfrm>
          <a:prstGeom prst="roundRect">
            <a:avLst/>
          </a:prstGeom>
          <a:solidFill>
            <a:srgbClr val="D6E5F0"/>
          </a:solidFill>
          <a:ln>
            <a:solidFill>
              <a:srgbClr val="2667A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54" name="TextBox 49">
            <a:extLst>
              <a:ext uri="{FF2B5EF4-FFF2-40B4-BE49-F238E27FC236}">
                <a16:creationId xmlns:a16="http://schemas.microsoft.com/office/drawing/2014/main" id="{A528DB26-BB1A-74F8-2591-F464B12F1074}"/>
              </a:ext>
            </a:extLst>
          </p:cNvPr>
          <p:cNvSpPr txBox="1"/>
          <p:nvPr/>
        </p:nvSpPr>
        <p:spPr>
          <a:xfrm>
            <a:off x="4009792" y="3059800"/>
            <a:ext cx="658368" cy="18288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>
              <a:defRPr sz="1200" b="1">
                <a:solidFill>
                  <a:srgbClr val="12253D"/>
                </a:solidFill>
                <a:latin typeface="Aptos"/>
              </a:defRPr>
            </a:pPr>
            <a:r>
              <a:rPr lang="en-US" noProof="0"/>
              <a:t>CM5</a:t>
            </a:r>
          </a:p>
        </p:txBody>
      </p:sp>
      <p:sp>
        <p:nvSpPr>
          <p:cNvPr id="56" name="TextBox 50">
            <a:extLst>
              <a:ext uri="{FF2B5EF4-FFF2-40B4-BE49-F238E27FC236}">
                <a16:creationId xmlns:a16="http://schemas.microsoft.com/office/drawing/2014/main" id="{D7713C6D-461E-9A9F-9DCB-A4452327149E}"/>
              </a:ext>
            </a:extLst>
          </p:cNvPr>
          <p:cNvSpPr txBox="1"/>
          <p:nvPr/>
        </p:nvSpPr>
        <p:spPr>
          <a:xfrm>
            <a:off x="4009792" y="3324976"/>
            <a:ext cx="658368" cy="164592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>
              <a:defRPr sz="900" b="1">
                <a:solidFill>
                  <a:srgbClr val="0099AA"/>
                </a:solidFill>
                <a:latin typeface="Aptos"/>
              </a:defRPr>
            </a:pPr>
            <a:r>
              <a:rPr lang="en-US" noProof="0"/>
              <a:t>HWR</a:t>
            </a:r>
          </a:p>
        </p:txBody>
      </p:sp>
      <p:cxnSp>
        <p:nvCxnSpPr>
          <p:cNvPr id="58" name="Connector 51">
            <a:extLst>
              <a:ext uri="{FF2B5EF4-FFF2-40B4-BE49-F238E27FC236}">
                <a16:creationId xmlns:a16="http://schemas.microsoft.com/office/drawing/2014/main" id="{397B3260-6681-73D8-D54F-877B81E1E685}"/>
              </a:ext>
            </a:extLst>
          </p:cNvPr>
          <p:cNvCxnSpPr/>
          <p:nvPr/>
        </p:nvCxnSpPr>
        <p:spPr>
          <a:xfrm>
            <a:off x="132736" y="3901048"/>
            <a:ext cx="4617720" cy="0"/>
          </a:xfrm>
          <a:prstGeom prst="line">
            <a:avLst/>
          </a:prstGeom>
          <a:ln w="38100">
            <a:solidFill>
              <a:srgbClr val="0099A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TextBox 52">
            <a:extLst>
              <a:ext uri="{FF2B5EF4-FFF2-40B4-BE49-F238E27FC236}">
                <a16:creationId xmlns:a16="http://schemas.microsoft.com/office/drawing/2014/main" id="{E56CB0B7-1E07-A8B0-14CA-36D465DC16CC}"/>
              </a:ext>
            </a:extLst>
          </p:cNvPr>
          <p:cNvSpPr txBox="1"/>
          <p:nvPr/>
        </p:nvSpPr>
        <p:spPr>
          <a:xfrm>
            <a:off x="132736" y="4019920"/>
            <a:ext cx="731520" cy="201168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>
              <a:defRPr sz="1000" b="1">
                <a:solidFill>
                  <a:srgbClr val="586A7A"/>
                </a:solidFill>
                <a:latin typeface="Aptos"/>
              </a:defRPr>
            </a:pPr>
            <a:r>
              <a:rPr lang="en-US" noProof="0"/>
              <a:t>5 MeV</a:t>
            </a:r>
          </a:p>
        </p:txBody>
      </p:sp>
      <p:sp>
        <p:nvSpPr>
          <p:cNvPr id="62" name="TextBox 53">
            <a:extLst>
              <a:ext uri="{FF2B5EF4-FFF2-40B4-BE49-F238E27FC236}">
                <a16:creationId xmlns:a16="http://schemas.microsoft.com/office/drawing/2014/main" id="{CEABF2BB-A5C0-7AC4-D4AD-A60A70FF1B9F}"/>
              </a:ext>
            </a:extLst>
          </p:cNvPr>
          <p:cNvSpPr txBox="1"/>
          <p:nvPr/>
        </p:nvSpPr>
        <p:spPr>
          <a:xfrm>
            <a:off x="3927496" y="4019920"/>
            <a:ext cx="822960" cy="201168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r">
              <a:defRPr sz="1000" b="1">
                <a:solidFill>
                  <a:srgbClr val="586A7A"/>
                </a:solidFill>
                <a:latin typeface="Aptos"/>
              </a:defRPr>
            </a:pPr>
            <a:r>
              <a:rPr lang="en-US" noProof="0"/>
              <a:t>40 MeV</a:t>
            </a:r>
          </a:p>
        </p:txBody>
      </p:sp>
      <p:pic>
        <p:nvPicPr>
          <p:cNvPr id="91" name="Picture 1966294166">
            <a:extLst>
              <a:ext uri="{FF2B5EF4-FFF2-40B4-BE49-F238E27FC236}">
                <a16:creationId xmlns:a16="http://schemas.microsoft.com/office/drawing/2014/main" id="{724717AF-03AD-A167-612C-96DCC54F6A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3729" y="1809488"/>
            <a:ext cx="2229288" cy="1257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5" name="Picture 2" descr="IFMIF/EVEDA – Design validation for the future Fusion ...">
            <a:extLst>
              <a:ext uri="{FF2B5EF4-FFF2-40B4-BE49-F238E27FC236}">
                <a16:creationId xmlns:a16="http://schemas.microsoft.com/office/drawing/2014/main" id="{4C6B0D49-AEB7-0256-B010-8CD797DED1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3728" y="1513200"/>
            <a:ext cx="1030580" cy="182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6" name="Grupo 135">
            <a:extLst>
              <a:ext uri="{FF2B5EF4-FFF2-40B4-BE49-F238E27FC236}">
                <a16:creationId xmlns:a16="http://schemas.microsoft.com/office/drawing/2014/main" id="{4F3C815E-9BC8-1F7F-25CF-627399D47159}"/>
              </a:ext>
            </a:extLst>
          </p:cNvPr>
          <p:cNvGrpSpPr/>
          <p:nvPr/>
        </p:nvGrpSpPr>
        <p:grpSpPr>
          <a:xfrm>
            <a:off x="68616" y="4285774"/>
            <a:ext cx="7467544" cy="794066"/>
            <a:chOff x="-327232" y="3840106"/>
            <a:chExt cx="10744200" cy="850392"/>
          </a:xfrm>
        </p:grpSpPr>
        <p:sp>
          <p:nvSpPr>
            <p:cNvPr id="97" name="Rounded Rectangle 11">
              <a:extLst>
                <a:ext uri="{FF2B5EF4-FFF2-40B4-BE49-F238E27FC236}">
                  <a16:creationId xmlns:a16="http://schemas.microsoft.com/office/drawing/2014/main" id="{7742917E-4017-8B99-4655-D55FDC9A0C2D}"/>
                </a:ext>
              </a:extLst>
            </p:cNvPr>
            <p:cNvSpPr/>
            <p:nvPr/>
          </p:nvSpPr>
          <p:spPr>
            <a:xfrm>
              <a:off x="-327232" y="3840106"/>
              <a:ext cx="1965960" cy="850392"/>
            </a:xfrm>
            <a:prstGeom prst="roundRect">
              <a:avLst/>
            </a:prstGeom>
            <a:solidFill>
              <a:srgbClr val="EFF4F8"/>
            </a:solidFill>
            <a:ln>
              <a:solidFill>
                <a:srgbClr val="D6E5F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99" name="TextBox 12">
              <a:extLst>
                <a:ext uri="{FF2B5EF4-FFF2-40B4-BE49-F238E27FC236}">
                  <a16:creationId xmlns:a16="http://schemas.microsoft.com/office/drawing/2014/main" id="{64FCDA98-7811-D4E8-7696-19449B3C45F0}"/>
                </a:ext>
              </a:extLst>
            </p:cNvPr>
            <p:cNvSpPr txBox="1"/>
            <p:nvPr/>
          </p:nvSpPr>
          <p:spPr>
            <a:xfrm>
              <a:off x="-217504" y="3931546"/>
              <a:ext cx="1746504" cy="164592"/>
            </a:xfrm>
            <a:prstGeom prst="rect">
              <a:avLst/>
            </a:prstGeom>
            <a:noFill/>
          </p:spPr>
          <p:txBody>
            <a:bodyPr wrap="square" lIns="36576" tIns="18288" rIns="36576" bIns="18288">
              <a:spAutoFit/>
            </a:bodyPr>
            <a:lstStyle/>
            <a:p>
              <a:pPr algn="ctr">
                <a:defRPr sz="900" b="1">
                  <a:solidFill>
                    <a:srgbClr val="2667A5"/>
                  </a:solidFill>
                  <a:latin typeface="Aptos"/>
                </a:defRPr>
              </a:pPr>
              <a:r>
                <a:rPr lang="en-US" noProof="0"/>
                <a:t>FINAL ENERGY</a:t>
              </a:r>
            </a:p>
          </p:txBody>
        </p:sp>
        <p:sp>
          <p:nvSpPr>
            <p:cNvPr id="101" name="TextBox 13">
              <a:extLst>
                <a:ext uri="{FF2B5EF4-FFF2-40B4-BE49-F238E27FC236}">
                  <a16:creationId xmlns:a16="http://schemas.microsoft.com/office/drawing/2014/main" id="{DCC8E608-ED29-5D07-9F95-73651D77980C}"/>
                </a:ext>
              </a:extLst>
            </p:cNvPr>
            <p:cNvSpPr txBox="1"/>
            <p:nvPr/>
          </p:nvSpPr>
          <p:spPr>
            <a:xfrm>
              <a:off x="-235792" y="4123570"/>
              <a:ext cx="1783080" cy="292608"/>
            </a:xfrm>
            <a:prstGeom prst="rect">
              <a:avLst/>
            </a:prstGeom>
            <a:noFill/>
          </p:spPr>
          <p:txBody>
            <a:bodyPr wrap="square" lIns="36576" tIns="18288" rIns="36576" bIns="18288">
              <a:spAutoFit/>
            </a:bodyPr>
            <a:lstStyle/>
            <a:p>
              <a:pPr algn="ctr">
                <a:defRPr sz="1900" b="1">
                  <a:solidFill>
                    <a:srgbClr val="12253D"/>
                  </a:solidFill>
                  <a:latin typeface="Aptos"/>
                </a:defRPr>
              </a:pPr>
              <a:r>
                <a:rPr lang="en-US" noProof="0"/>
                <a:t>40 MeV</a:t>
              </a:r>
            </a:p>
          </p:txBody>
        </p:sp>
        <p:sp>
          <p:nvSpPr>
            <p:cNvPr id="103" name="TextBox 14">
              <a:extLst>
                <a:ext uri="{FF2B5EF4-FFF2-40B4-BE49-F238E27FC236}">
                  <a16:creationId xmlns:a16="http://schemas.microsoft.com/office/drawing/2014/main" id="{475032E7-355E-B084-4580-F3264F1CA5BB}"/>
                </a:ext>
              </a:extLst>
            </p:cNvPr>
            <p:cNvSpPr txBox="1"/>
            <p:nvPr/>
          </p:nvSpPr>
          <p:spPr>
            <a:xfrm>
              <a:off x="-235792" y="4443610"/>
              <a:ext cx="1783080" cy="164592"/>
            </a:xfrm>
            <a:prstGeom prst="rect">
              <a:avLst/>
            </a:prstGeom>
            <a:noFill/>
          </p:spPr>
          <p:txBody>
            <a:bodyPr wrap="square" lIns="36576" tIns="18288" rIns="36576" bIns="18288">
              <a:spAutoFit/>
            </a:bodyPr>
            <a:lstStyle/>
            <a:p>
              <a:pPr algn="ctr">
                <a:defRPr sz="900" b="0">
                  <a:solidFill>
                    <a:srgbClr val="586A7A"/>
                  </a:solidFill>
                  <a:latin typeface="Aptos"/>
                </a:defRPr>
              </a:pPr>
              <a:r>
                <a:rPr lang="en-US" noProof="0"/>
                <a:t>Deuterons</a:t>
              </a:r>
            </a:p>
          </p:txBody>
        </p:sp>
        <p:sp>
          <p:nvSpPr>
            <p:cNvPr id="105" name="Rounded Rectangle 15">
              <a:extLst>
                <a:ext uri="{FF2B5EF4-FFF2-40B4-BE49-F238E27FC236}">
                  <a16:creationId xmlns:a16="http://schemas.microsoft.com/office/drawing/2014/main" id="{295AE88A-338D-3295-49A6-FF4EDF09E355}"/>
                </a:ext>
              </a:extLst>
            </p:cNvPr>
            <p:cNvSpPr/>
            <p:nvPr/>
          </p:nvSpPr>
          <p:spPr>
            <a:xfrm>
              <a:off x="1775888" y="3840106"/>
              <a:ext cx="1965960" cy="850392"/>
            </a:xfrm>
            <a:prstGeom prst="roundRect">
              <a:avLst/>
            </a:prstGeom>
            <a:solidFill>
              <a:srgbClr val="EFF4F8"/>
            </a:solidFill>
            <a:ln>
              <a:solidFill>
                <a:srgbClr val="D6E5F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107" name="TextBox 16">
              <a:extLst>
                <a:ext uri="{FF2B5EF4-FFF2-40B4-BE49-F238E27FC236}">
                  <a16:creationId xmlns:a16="http://schemas.microsoft.com/office/drawing/2014/main" id="{E5D160A9-CFF0-7874-DA35-1BB0C375BADF}"/>
                </a:ext>
              </a:extLst>
            </p:cNvPr>
            <p:cNvSpPr txBox="1"/>
            <p:nvPr/>
          </p:nvSpPr>
          <p:spPr>
            <a:xfrm>
              <a:off x="1885616" y="3931546"/>
              <a:ext cx="1746504" cy="164592"/>
            </a:xfrm>
            <a:prstGeom prst="rect">
              <a:avLst/>
            </a:prstGeom>
            <a:noFill/>
          </p:spPr>
          <p:txBody>
            <a:bodyPr wrap="square" lIns="36576" tIns="18288" rIns="36576" bIns="18288">
              <a:spAutoFit/>
            </a:bodyPr>
            <a:lstStyle/>
            <a:p>
              <a:pPr algn="ctr">
                <a:defRPr sz="900" b="1">
                  <a:solidFill>
                    <a:srgbClr val="0099AA"/>
                  </a:solidFill>
                  <a:latin typeface="Aptos"/>
                </a:defRPr>
              </a:pPr>
              <a:r>
                <a:rPr lang="en-US" noProof="0"/>
                <a:t>BEAM CURRENT</a:t>
              </a:r>
            </a:p>
          </p:txBody>
        </p:sp>
        <p:sp>
          <p:nvSpPr>
            <p:cNvPr id="109" name="TextBox 17">
              <a:extLst>
                <a:ext uri="{FF2B5EF4-FFF2-40B4-BE49-F238E27FC236}">
                  <a16:creationId xmlns:a16="http://schemas.microsoft.com/office/drawing/2014/main" id="{5180DA73-8C23-5C2F-9359-E2BC65201706}"/>
                </a:ext>
              </a:extLst>
            </p:cNvPr>
            <p:cNvSpPr txBox="1"/>
            <p:nvPr/>
          </p:nvSpPr>
          <p:spPr>
            <a:xfrm>
              <a:off x="1867328" y="4123570"/>
              <a:ext cx="1783080" cy="292608"/>
            </a:xfrm>
            <a:prstGeom prst="rect">
              <a:avLst/>
            </a:prstGeom>
            <a:noFill/>
          </p:spPr>
          <p:txBody>
            <a:bodyPr wrap="square" lIns="36576" tIns="18288" rIns="36576" bIns="18288">
              <a:spAutoFit/>
            </a:bodyPr>
            <a:lstStyle/>
            <a:p>
              <a:pPr algn="ctr">
                <a:defRPr sz="1900" b="1">
                  <a:solidFill>
                    <a:srgbClr val="12253D"/>
                  </a:solidFill>
                  <a:latin typeface="Aptos"/>
                </a:defRPr>
              </a:pPr>
              <a:r>
                <a:rPr lang="en-US" noProof="0"/>
                <a:t>125 mA</a:t>
              </a:r>
            </a:p>
          </p:txBody>
        </p:sp>
        <p:sp>
          <p:nvSpPr>
            <p:cNvPr id="111" name="TextBox 18">
              <a:extLst>
                <a:ext uri="{FF2B5EF4-FFF2-40B4-BE49-F238E27FC236}">
                  <a16:creationId xmlns:a16="http://schemas.microsoft.com/office/drawing/2014/main" id="{E188F9F0-D572-AC9D-9A79-BCFC7D8F6268}"/>
                </a:ext>
              </a:extLst>
            </p:cNvPr>
            <p:cNvSpPr txBox="1"/>
            <p:nvPr/>
          </p:nvSpPr>
          <p:spPr>
            <a:xfrm>
              <a:off x="1867328" y="4443610"/>
              <a:ext cx="1783080" cy="164592"/>
            </a:xfrm>
            <a:prstGeom prst="rect">
              <a:avLst/>
            </a:prstGeom>
            <a:noFill/>
          </p:spPr>
          <p:txBody>
            <a:bodyPr wrap="square" lIns="36576" tIns="18288" rIns="36576" bIns="18288">
              <a:spAutoFit/>
            </a:bodyPr>
            <a:lstStyle/>
            <a:p>
              <a:pPr algn="ctr">
                <a:defRPr sz="900" b="0">
                  <a:solidFill>
                    <a:srgbClr val="586A7A"/>
                  </a:solidFill>
                  <a:latin typeface="Aptos"/>
                </a:defRPr>
              </a:pPr>
              <a:r>
                <a:rPr lang="en-US" noProof="0"/>
                <a:t>CW nominal</a:t>
              </a:r>
            </a:p>
          </p:txBody>
        </p:sp>
        <p:sp>
          <p:nvSpPr>
            <p:cNvPr id="113" name="Rounded Rectangle 19">
              <a:extLst>
                <a:ext uri="{FF2B5EF4-FFF2-40B4-BE49-F238E27FC236}">
                  <a16:creationId xmlns:a16="http://schemas.microsoft.com/office/drawing/2014/main" id="{E1A3FB73-DFF3-90C4-0B0E-0FCCAC432028}"/>
                </a:ext>
              </a:extLst>
            </p:cNvPr>
            <p:cNvSpPr/>
            <p:nvPr/>
          </p:nvSpPr>
          <p:spPr>
            <a:xfrm>
              <a:off x="3879008" y="3840106"/>
              <a:ext cx="1965960" cy="850392"/>
            </a:xfrm>
            <a:prstGeom prst="roundRect">
              <a:avLst/>
            </a:prstGeom>
            <a:solidFill>
              <a:srgbClr val="EFF4F8"/>
            </a:solidFill>
            <a:ln>
              <a:solidFill>
                <a:srgbClr val="D6E5F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115" name="TextBox 20">
              <a:extLst>
                <a:ext uri="{FF2B5EF4-FFF2-40B4-BE49-F238E27FC236}">
                  <a16:creationId xmlns:a16="http://schemas.microsoft.com/office/drawing/2014/main" id="{10429FC0-0ECD-F5EB-D303-34217A1FE44B}"/>
                </a:ext>
              </a:extLst>
            </p:cNvPr>
            <p:cNvSpPr txBox="1"/>
            <p:nvPr/>
          </p:nvSpPr>
          <p:spPr>
            <a:xfrm>
              <a:off x="3988736" y="3931546"/>
              <a:ext cx="1746504" cy="164592"/>
            </a:xfrm>
            <a:prstGeom prst="rect">
              <a:avLst/>
            </a:prstGeom>
            <a:noFill/>
          </p:spPr>
          <p:txBody>
            <a:bodyPr wrap="square" lIns="36576" tIns="18288" rIns="36576" bIns="18288">
              <a:spAutoFit/>
            </a:bodyPr>
            <a:lstStyle/>
            <a:p>
              <a:pPr algn="ctr">
                <a:defRPr sz="900" b="1">
                  <a:solidFill>
                    <a:srgbClr val="B04B40"/>
                  </a:solidFill>
                  <a:latin typeface="Aptos"/>
                </a:defRPr>
              </a:pPr>
              <a:r>
                <a:rPr lang="en-US" noProof="0"/>
                <a:t>OUTPUT BEAM POWER</a:t>
              </a:r>
            </a:p>
          </p:txBody>
        </p:sp>
        <p:sp>
          <p:nvSpPr>
            <p:cNvPr id="117" name="TextBox 21">
              <a:extLst>
                <a:ext uri="{FF2B5EF4-FFF2-40B4-BE49-F238E27FC236}">
                  <a16:creationId xmlns:a16="http://schemas.microsoft.com/office/drawing/2014/main" id="{12EA8DCC-B14E-17C5-FAE9-7BC426FFDF76}"/>
                </a:ext>
              </a:extLst>
            </p:cNvPr>
            <p:cNvSpPr txBox="1"/>
            <p:nvPr/>
          </p:nvSpPr>
          <p:spPr>
            <a:xfrm>
              <a:off x="3970449" y="4156411"/>
              <a:ext cx="1783081" cy="303239"/>
            </a:xfrm>
            <a:prstGeom prst="rect">
              <a:avLst/>
            </a:prstGeom>
            <a:noFill/>
          </p:spPr>
          <p:txBody>
            <a:bodyPr wrap="square" lIns="36576" tIns="18288" rIns="36576" bIns="18288">
              <a:spAutoFit/>
            </a:bodyPr>
            <a:lstStyle/>
            <a:p>
              <a:pPr algn="ctr">
                <a:defRPr sz="1900" b="1">
                  <a:solidFill>
                    <a:srgbClr val="12253D"/>
                  </a:solidFill>
                  <a:latin typeface="Aptos"/>
                </a:defRPr>
              </a:pPr>
              <a:r>
                <a:rPr lang="en-US" sz="1600" noProof="0"/>
                <a:t>5 MW</a:t>
              </a:r>
            </a:p>
          </p:txBody>
        </p:sp>
        <p:sp>
          <p:nvSpPr>
            <p:cNvPr id="119" name="TextBox 22">
              <a:extLst>
                <a:ext uri="{FF2B5EF4-FFF2-40B4-BE49-F238E27FC236}">
                  <a16:creationId xmlns:a16="http://schemas.microsoft.com/office/drawing/2014/main" id="{5B869C37-F0DD-643A-1947-C2E80786E84C}"/>
                </a:ext>
              </a:extLst>
            </p:cNvPr>
            <p:cNvSpPr txBox="1"/>
            <p:nvPr/>
          </p:nvSpPr>
          <p:spPr>
            <a:xfrm>
              <a:off x="3970448" y="4443610"/>
              <a:ext cx="1783080" cy="164592"/>
            </a:xfrm>
            <a:prstGeom prst="rect">
              <a:avLst/>
            </a:prstGeom>
            <a:noFill/>
          </p:spPr>
          <p:txBody>
            <a:bodyPr wrap="square" lIns="36576" tIns="18288" rIns="36576" bIns="18288">
              <a:spAutoFit/>
            </a:bodyPr>
            <a:lstStyle/>
            <a:p>
              <a:pPr algn="ctr">
                <a:defRPr sz="900" b="0">
                  <a:solidFill>
                    <a:srgbClr val="586A7A"/>
                  </a:solidFill>
                  <a:latin typeface="Aptos"/>
                </a:defRPr>
              </a:pPr>
              <a:r>
                <a:rPr lang="en-US" noProof="0"/>
                <a:t>40 MeV × 125 mA</a:t>
              </a:r>
            </a:p>
          </p:txBody>
        </p:sp>
        <p:sp>
          <p:nvSpPr>
            <p:cNvPr id="121" name="Rounded Rectangle 23">
              <a:extLst>
                <a:ext uri="{FF2B5EF4-FFF2-40B4-BE49-F238E27FC236}">
                  <a16:creationId xmlns:a16="http://schemas.microsoft.com/office/drawing/2014/main" id="{2995E9D6-3D90-087B-0DA5-4039A1EC72FE}"/>
                </a:ext>
              </a:extLst>
            </p:cNvPr>
            <p:cNvSpPr/>
            <p:nvPr/>
          </p:nvSpPr>
          <p:spPr>
            <a:xfrm>
              <a:off x="5982128" y="3840106"/>
              <a:ext cx="1965960" cy="850392"/>
            </a:xfrm>
            <a:prstGeom prst="roundRect">
              <a:avLst/>
            </a:prstGeom>
            <a:solidFill>
              <a:srgbClr val="EFF4F8"/>
            </a:solidFill>
            <a:ln>
              <a:solidFill>
                <a:srgbClr val="D6E5F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123" name="TextBox 24">
              <a:extLst>
                <a:ext uri="{FF2B5EF4-FFF2-40B4-BE49-F238E27FC236}">
                  <a16:creationId xmlns:a16="http://schemas.microsoft.com/office/drawing/2014/main" id="{D85BD3B8-114E-97AF-CA59-D804FF2AC0CE}"/>
                </a:ext>
              </a:extLst>
            </p:cNvPr>
            <p:cNvSpPr txBox="1"/>
            <p:nvPr/>
          </p:nvSpPr>
          <p:spPr>
            <a:xfrm>
              <a:off x="6091856" y="3931546"/>
              <a:ext cx="1746504" cy="164592"/>
            </a:xfrm>
            <a:prstGeom prst="rect">
              <a:avLst/>
            </a:prstGeom>
            <a:noFill/>
          </p:spPr>
          <p:txBody>
            <a:bodyPr wrap="square" lIns="36576" tIns="18288" rIns="36576" bIns="18288">
              <a:spAutoFit/>
            </a:bodyPr>
            <a:lstStyle/>
            <a:p>
              <a:pPr algn="ctr">
                <a:defRPr sz="900" b="1">
                  <a:solidFill>
                    <a:srgbClr val="398267"/>
                  </a:solidFill>
                  <a:latin typeface="Aptos"/>
                </a:defRPr>
              </a:pPr>
              <a:r>
                <a:rPr lang="en-US" noProof="0"/>
                <a:t>CRYOMODULES</a:t>
              </a:r>
            </a:p>
          </p:txBody>
        </p:sp>
        <p:sp>
          <p:nvSpPr>
            <p:cNvPr id="125" name="TextBox 25">
              <a:extLst>
                <a:ext uri="{FF2B5EF4-FFF2-40B4-BE49-F238E27FC236}">
                  <a16:creationId xmlns:a16="http://schemas.microsoft.com/office/drawing/2014/main" id="{DE36D032-46D0-7429-2EE8-F095F380BFB3}"/>
                </a:ext>
              </a:extLst>
            </p:cNvPr>
            <p:cNvSpPr txBox="1"/>
            <p:nvPr/>
          </p:nvSpPr>
          <p:spPr>
            <a:xfrm>
              <a:off x="6073568" y="4123570"/>
              <a:ext cx="1783080" cy="292608"/>
            </a:xfrm>
            <a:prstGeom prst="rect">
              <a:avLst/>
            </a:prstGeom>
            <a:noFill/>
          </p:spPr>
          <p:txBody>
            <a:bodyPr wrap="square" lIns="36576" tIns="18288" rIns="36576" bIns="18288">
              <a:spAutoFit/>
            </a:bodyPr>
            <a:lstStyle/>
            <a:p>
              <a:pPr algn="ctr">
                <a:defRPr sz="1900" b="1">
                  <a:solidFill>
                    <a:srgbClr val="12253D"/>
                  </a:solidFill>
                  <a:latin typeface="Aptos"/>
                </a:defRPr>
              </a:pPr>
              <a:r>
                <a:rPr lang="en-US" noProof="0"/>
                <a:t>5</a:t>
              </a:r>
            </a:p>
          </p:txBody>
        </p:sp>
        <p:sp>
          <p:nvSpPr>
            <p:cNvPr id="127" name="TextBox 26">
              <a:extLst>
                <a:ext uri="{FF2B5EF4-FFF2-40B4-BE49-F238E27FC236}">
                  <a16:creationId xmlns:a16="http://schemas.microsoft.com/office/drawing/2014/main" id="{C334D06A-F6FB-728E-A99B-08845D6D7CD0}"/>
                </a:ext>
              </a:extLst>
            </p:cNvPr>
            <p:cNvSpPr txBox="1"/>
            <p:nvPr/>
          </p:nvSpPr>
          <p:spPr>
            <a:xfrm>
              <a:off x="6073568" y="4443610"/>
              <a:ext cx="1783080" cy="164592"/>
            </a:xfrm>
            <a:prstGeom prst="rect">
              <a:avLst/>
            </a:prstGeom>
            <a:noFill/>
          </p:spPr>
          <p:txBody>
            <a:bodyPr wrap="square" lIns="36576" tIns="18288" rIns="36576" bIns="18288">
              <a:spAutoFit/>
            </a:bodyPr>
            <a:lstStyle/>
            <a:p>
              <a:pPr algn="ctr">
                <a:defRPr sz="900" b="0">
                  <a:solidFill>
                    <a:srgbClr val="586A7A"/>
                  </a:solidFill>
                  <a:latin typeface="Aptos"/>
                </a:defRPr>
              </a:pPr>
              <a:r>
                <a:rPr lang="en-US" noProof="0"/>
                <a:t>Warm sections between</a:t>
              </a:r>
            </a:p>
          </p:txBody>
        </p:sp>
        <p:sp>
          <p:nvSpPr>
            <p:cNvPr id="129" name="Rounded Rectangle 27">
              <a:extLst>
                <a:ext uri="{FF2B5EF4-FFF2-40B4-BE49-F238E27FC236}">
                  <a16:creationId xmlns:a16="http://schemas.microsoft.com/office/drawing/2014/main" id="{17D74DA5-03A6-5281-1678-583C15DAA013}"/>
                </a:ext>
              </a:extLst>
            </p:cNvPr>
            <p:cNvSpPr/>
            <p:nvPr/>
          </p:nvSpPr>
          <p:spPr>
            <a:xfrm>
              <a:off x="8085248" y="3840106"/>
              <a:ext cx="2331720" cy="850392"/>
            </a:xfrm>
            <a:prstGeom prst="roundRect">
              <a:avLst/>
            </a:prstGeom>
            <a:solidFill>
              <a:srgbClr val="EFF4F8"/>
            </a:solidFill>
            <a:ln>
              <a:solidFill>
                <a:srgbClr val="D6E5F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131" name="TextBox 28">
              <a:extLst>
                <a:ext uri="{FF2B5EF4-FFF2-40B4-BE49-F238E27FC236}">
                  <a16:creationId xmlns:a16="http://schemas.microsoft.com/office/drawing/2014/main" id="{39964606-82A3-312D-8DB1-D25754328659}"/>
                </a:ext>
              </a:extLst>
            </p:cNvPr>
            <p:cNvSpPr txBox="1"/>
            <p:nvPr/>
          </p:nvSpPr>
          <p:spPr>
            <a:xfrm>
              <a:off x="8194976" y="3931546"/>
              <a:ext cx="2112263" cy="164592"/>
            </a:xfrm>
            <a:prstGeom prst="rect">
              <a:avLst/>
            </a:prstGeom>
            <a:noFill/>
          </p:spPr>
          <p:txBody>
            <a:bodyPr wrap="square" lIns="36576" tIns="18288" rIns="36576" bIns="18288">
              <a:spAutoFit/>
            </a:bodyPr>
            <a:lstStyle/>
            <a:p>
              <a:pPr algn="ctr">
                <a:defRPr sz="900" b="1">
                  <a:solidFill>
                    <a:srgbClr val="E19D26"/>
                  </a:solidFill>
                  <a:latin typeface="Aptos"/>
                </a:defRPr>
              </a:pPr>
              <a:r>
                <a:rPr lang="en-US" noProof="0"/>
                <a:t>OPERATING TEMPERATURE</a:t>
              </a:r>
            </a:p>
          </p:txBody>
        </p:sp>
        <p:sp>
          <p:nvSpPr>
            <p:cNvPr id="133" name="TextBox 29">
              <a:extLst>
                <a:ext uri="{FF2B5EF4-FFF2-40B4-BE49-F238E27FC236}">
                  <a16:creationId xmlns:a16="http://schemas.microsoft.com/office/drawing/2014/main" id="{8E5C7156-F0A6-9BE5-EB8E-6781BD9651B1}"/>
                </a:ext>
              </a:extLst>
            </p:cNvPr>
            <p:cNvSpPr txBox="1"/>
            <p:nvPr/>
          </p:nvSpPr>
          <p:spPr>
            <a:xfrm>
              <a:off x="8176688" y="4123570"/>
              <a:ext cx="2148839" cy="292608"/>
            </a:xfrm>
            <a:prstGeom prst="rect">
              <a:avLst/>
            </a:prstGeom>
            <a:noFill/>
          </p:spPr>
          <p:txBody>
            <a:bodyPr wrap="square" lIns="36576" tIns="18288" rIns="36576" bIns="18288">
              <a:spAutoFit/>
            </a:bodyPr>
            <a:lstStyle/>
            <a:p>
              <a:pPr algn="ctr">
                <a:defRPr sz="1900" b="1">
                  <a:solidFill>
                    <a:srgbClr val="12253D"/>
                  </a:solidFill>
                  <a:latin typeface="Aptos"/>
                </a:defRPr>
              </a:pPr>
              <a:r>
                <a:rPr lang="en-US" noProof="0"/>
                <a:t>≈ 4.5 K</a:t>
              </a:r>
            </a:p>
          </p:txBody>
        </p:sp>
        <p:sp>
          <p:nvSpPr>
            <p:cNvPr id="135" name="TextBox 30">
              <a:extLst>
                <a:ext uri="{FF2B5EF4-FFF2-40B4-BE49-F238E27FC236}">
                  <a16:creationId xmlns:a16="http://schemas.microsoft.com/office/drawing/2014/main" id="{81B044A7-494A-A1F6-8562-7D4CA7B966CE}"/>
                </a:ext>
              </a:extLst>
            </p:cNvPr>
            <p:cNvSpPr txBox="1"/>
            <p:nvPr/>
          </p:nvSpPr>
          <p:spPr>
            <a:xfrm>
              <a:off x="8176688" y="4443610"/>
              <a:ext cx="2148839" cy="164592"/>
            </a:xfrm>
            <a:prstGeom prst="rect">
              <a:avLst/>
            </a:prstGeom>
            <a:noFill/>
          </p:spPr>
          <p:txBody>
            <a:bodyPr wrap="square" lIns="36576" tIns="18288" rIns="36576" bIns="18288">
              <a:spAutoFit/>
            </a:bodyPr>
            <a:lstStyle/>
            <a:p>
              <a:pPr algn="ctr">
                <a:defRPr sz="900" b="0">
                  <a:solidFill>
                    <a:srgbClr val="586A7A"/>
                  </a:solidFill>
                  <a:latin typeface="Aptos"/>
                </a:defRPr>
              </a:pPr>
              <a:r>
                <a:rPr lang="en-US" noProof="0"/>
                <a:t>Liquid-helium cooled</a:t>
              </a:r>
            </a:p>
          </p:txBody>
        </p:sp>
      </p:grpSp>
      <p:sp>
        <p:nvSpPr>
          <p:cNvPr id="139" name="CuadroTexto 138">
            <a:extLst>
              <a:ext uri="{FF2B5EF4-FFF2-40B4-BE49-F238E27FC236}">
                <a16:creationId xmlns:a16="http://schemas.microsoft.com/office/drawing/2014/main" id="{802C9BA4-ED7E-EEB5-17A3-8208DB1C4E3F}"/>
              </a:ext>
            </a:extLst>
          </p:cNvPr>
          <p:cNvSpPr txBox="1"/>
          <p:nvPr/>
        </p:nvSpPr>
        <p:spPr>
          <a:xfrm>
            <a:off x="132169" y="6064187"/>
            <a:ext cx="497319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sz="1400" b="1" noProof="0">
                <a:solidFill>
                  <a:srgbClr val="2667A5"/>
                </a:solidFill>
                <a:latin typeface="Aptos"/>
              </a:rPr>
              <a:t>Validation: </a:t>
            </a:r>
            <a:r>
              <a:rPr lang="en-US" sz="1400" b="1">
                <a:solidFill>
                  <a:srgbClr val="586A7A"/>
                </a:solidFill>
                <a:latin typeface="Aptos"/>
              </a:rPr>
              <a:t>Assembly of the </a:t>
            </a:r>
            <a:r>
              <a:rPr lang="en-US" sz="1400" b="1" err="1">
                <a:solidFill>
                  <a:srgbClr val="586A7A"/>
                </a:solidFill>
                <a:latin typeface="Aptos"/>
              </a:rPr>
              <a:t>LIPAc</a:t>
            </a:r>
            <a:r>
              <a:rPr lang="en-US" sz="1400" b="1">
                <a:solidFill>
                  <a:srgbClr val="586A7A"/>
                </a:solidFill>
                <a:latin typeface="Aptos"/>
              </a:rPr>
              <a:t> </a:t>
            </a:r>
            <a:r>
              <a:rPr lang="en-US" sz="1400" b="1" err="1">
                <a:solidFill>
                  <a:srgbClr val="586A7A"/>
                </a:solidFill>
                <a:latin typeface="Aptos"/>
              </a:rPr>
              <a:t>Cryomodyule</a:t>
            </a:r>
            <a:r>
              <a:rPr lang="en-US" sz="1400" b="1">
                <a:solidFill>
                  <a:srgbClr val="586A7A"/>
                </a:solidFill>
                <a:latin typeface="Aptos"/>
              </a:rPr>
              <a:t> ongoing </a:t>
            </a:r>
            <a:r>
              <a:rPr lang="en-US" sz="1400">
                <a:solidFill>
                  <a:srgbClr val="586A7A"/>
                </a:solidFill>
                <a:latin typeface="Aptos"/>
                <a:sym typeface="Wingdings" panose="05000000000000000000" pitchFamily="2" charset="2"/>
              </a:rPr>
              <a:t> first beam expected in 2027 </a:t>
            </a:r>
            <a:endParaRPr lang="en-US" sz="1400">
              <a:solidFill>
                <a:srgbClr val="586A7A"/>
              </a:solidFill>
              <a:latin typeface="Aptos"/>
            </a:endParaRPr>
          </a:p>
        </p:txBody>
      </p:sp>
      <p:pic>
        <p:nvPicPr>
          <p:cNvPr id="7" name="Imagen 6" descr="File:Logo of Fusion for Energy.jpg - Wikimedia Commons">
            <a:extLst>
              <a:ext uri="{FF2B5EF4-FFF2-40B4-BE49-F238E27FC236}">
                <a16:creationId xmlns:a16="http://schemas.microsoft.com/office/drawing/2014/main" id="{F96F12EC-3562-246D-871E-BCDBDFE8E70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52959" y="1887470"/>
            <a:ext cx="656878" cy="282622"/>
          </a:xfrm>
          <a:prstGeom prst="rect">
            <a:avLst/>
          </a:prstGeom>
        </p:spPr>
      </p:pic>
      <p:pic>
        <p:nvPicPr>
          <p:cNvPr id="8" name="Imagen 7" descr="File:INFN logo 2017.svg - Wikimedia Commons">
            <a:extLst>
              <a:ext uri="{FF2B5EF4-FFF2-40B4-BE49-F238E27FC236}">
                <a16:creationId xmlns:a16="http://schemas.microsoft.com/office/drawing/2014/main" id="{62B5C567-4BC7-3D91-EFEF-9EE436674C9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74592" y="1949550"/>
            <a:ext cx="345777" cy="174263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CE850C06-B243-3DC1-786B-84A9DD9E182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27456" y="2242402"/>
            <a:ext cx="438211" cy="276264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B6AA16A5-F910-308D-4F76-5212C9AA75C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35252" y="2254275"/>
            <a:ext cx="438210" cy="310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084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F3332F-78B3-E397-F66D-2D7B2DC8E7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Imagen 87" descr="Layout of the different sections of the DONES HEBT. | Download Scientific  Diagram">
            <a:extLst>
              <a:ext uri="{FF2B5EF4-FFF2-40B4-BE49-F238E27FC236}">
                <a16:creationId xmlns:a16="http://schemas.microsoft.com/office/drawing/2014/main" id="{B438DCEE-7A50-30D0-0A7E-AB56E2F75C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820" y="1199648"/>
            <a:ext cx="4504154" cy="1645631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D201D644-F814-FA84-8345-A4105E6B86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1639" y="-27384"/>
            <a:ext cx="7440825" cy="891216"/>
          </a:xfrm>
        </p:spPr>
        <p:txBody>
          <a:bodyPr/>
          <a:lstStyle/>
          <a:p>
            <a:r>
              <a:rPr lang="en-US" noProof="0"/>
              <a:t>Accelerator Systems: description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6330E38-91E6-1B19-7DC8-E6CD292565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J. Maestre | Red Española </a:t>
            </a:r>
            <a:r>
              <a:rPr lang="en-US" noProof="0" err="1"/>
              <a:t>Futuros</a:t>
            </a:r>
            <a:r>
              <a:rPr lang="en-US" noProof="0"/>
              <a:t> </a:t>
            </a:r>
            <a:r>
              <a:rPr lang="en-US" noProof="0" err="1"/>
              <a:t>Colisionadores</a:t>
            </a:r>
            <a:r>
              <a:rPr lang="en-US" noProof="0"/>
              <a:t> | Valencia | 20/10/2026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E12416A-E4F7-8BD0-C96E-D5365B0881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9FA1-99C7-4910-8E32-B85D378B0060}" type="slidenum">
              <a:rPr lang="en-US" noProof="0" smtClean="0"/>
              <a:pPr/>
              <a:t>15</a:t>
            </a:fld>
            <a:endParaRPr lang="en-US" noProof="0"/>
          </a:p>
        </p:txBody>
      </p:sp>
      <p:pic>
        <p:nvPicPr>
          <p:cNvPr id="23" name="Imagen 22" descr="Imagen que contiene hombre, esquiando, aire, grupo">
            <a:extLst>
              <a:ext uri="{FF2B5EF4-FFF2-40B4-BE49-F238E27FC236}">
                <a16:creationId xmlns:a16="http://schemas.microsoft.com/office/drawing/2014/main" id="{0C0D9D6A-D75E-0124-8181-98A60442844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84" t="10569" r="7833"/>
          <a:stretch>
            <a:fillRect/>
          </a:stretch>
        </p:blipFill>
        <p:spPr>
          <a:xfrm>
            <a:off x="5639272" y="1320794"/>
            <a:ext cx="6552728" cy="3851593"/>
          </a:xfrm>
          <a:prstGeom prst="rect">
            <a:avLst/>
          </a:prstGeom>
        </p:spPr>
      </p:pic>
      <p:sp>
        <p:nvSpPr>
          <p:cNvPr id="94" name="Elipse 93">
            <a:extLst>
              <a:ext uri="{FF2B5EF4-FFF2-40B4-BE49-F238E27FC236}">
                <a16:creationId xmlns:a16="http://schemas.microsoft.com/office/drawing/2014/main" id="{B061EE33-49AD-2496-56D7-6B8D80B5C008}"/>
              </a:ext>
            </a:extLst>
          </p:cNvPr>
          <p:cNvSpPr/>
          <p:nvPr/>
        </p:nvSpPr>
        <p:spPr>
          <a:xfrm rot="1686145">
            <a:off x="7744131" y="3121989"/>
            <a:ext cx="4019022" cy="1497535"/>
          </a:xfrm>
          <a:prstGeom prst="ellipse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7" name="Rounded Rectangle 4">
            <a:extLst>
              <a:ext uri="{FF2B5EF4-FFF2-40B4-BE49-F238E27FC236}">
                <a16:creationId xmlns:a16="http://schemas.microsoft.com/office/drawing/2014/main" id="{A7E99C8A-C3EB-8475-5B20-9E8C901E415E}"/>
              </a:ext>
            </a:extLst>
          </p:cNvPr>
          <p:cNvSpPr/>
          <p:nvPr/>
        </p:nvSpPr>
        <p:spPr>
          <a:xfrm>
            <a:off x="191344" y="979881"/>
            <a:ext cx="2176272" cy="292608"/>
          </a:xfrm>
          <a:prstGeom prst="roundRect">
            <a:avLst/>
          </a:prstGeom>
          <a:solidFill>
            <a:srgbClr val="D6E5F0"/>
          </a:solidFill>
          <a:ln>
            <a:solidFill>
              <a:srgbClr val="D6E5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 b="1">
                <a:solidFill>
                  <a:srgbClr val="12253D"/>
                </a:solidFill>
                <a:latin typeface="Aptos"/>
              </a:defRPr>
            </a:pPr>
            <a:r>
              <a:rPr lang="en-US" noProof="0"/>
              <a:t>INJECTOR / LEBT</a:t>
            </a:r>
          </a:p>
        </p:txBody>
      </p:sp>
      <p:sp>
        <p:nvSpPr>
          <p:cNvPr id="9" name="Rounded Rectangle 5">
            <a:extLst>
              <a:ext uri="{FF2B5EF4-FFF2-40B4-BE49-F238E27FC236}">
                <a16:creationId xmlns:a16="http://schemas.microsoft.com/office/drawing/2014/main" id="{174366CC-A4A3-F970-93B8-25AE0F7CC345}"/>
              </a:ext>
            </a:extLst>
          </p:cNvPr>
          <p:cNvSpPr/>
          <p:nvPr/>
        </p:nvSpPr>
        <p:spPr>
          <a:xfrm>
            <a:off x="2523064" y="979881"/>
            <a:ext cx="2176272" cy="292608"/>
          </a:xfrm>
          <a:prstGeom prst="roundRect">
            <a:avLst/>
          </a:prstGeom>
          <a:solidFill>
            <a:srgbClr val="D6E5F0"/>
          </a:solidFill>
          <a:ln>
            <a:solidFill>
              <a:srgbClr val="D6E5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 b="1">
                <a:solidFill>
                  <a:srgbClr val="12253D"/>
                </a:solidFill>
                <a:latin typeface="Aptos"/>
              </a:defRPr>
            </a:pPr>
            <a:r>
              <a:rPr lang="en-US" noProof="0"/>
              <a:t>RFQ</a:t>
            </a:r>
          </a:p>
        </p:txBody>
      </p:sp>
      <p:sp>
        <p:nvSpPr>
          <p:cNvPr id="12" name="Rounded Rectangle 6">
            <a:extLst>
              <a:ext uri="{FF2B5EF4-FFF2-40B4-BE49-F238E27FC236}">
                <a16:creationId xmlns:a16="http://schemas.microsoft.com/office/drawing/2014/main" id="{85DF985A-279A-E3A9-46C2-8B90704AA8C3}"/>
              </a:ext>
            </a:extLst>
          </p:cNvPr>
          <p:cNvSpPr/>
          <p:nvPr/>
        </p:nvSpPr>
        <p:spPr>
          <a:xfrm>
            <a:off x="4854784" y="979881"/>
            <a:ext cx="2176272" cy="292608"/>
          </a:xfrm>
          <a:prstGeom prst="roundRect">
            <a:avLst/>
          </a:prstGeom>
          <a:solidFill>
            <a:srgbClr val="D6E5F0"/>
          </a:solidFill>
          <a:ln>
            <a:solidFill>
              <a:srgbClr val="D6E5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 b="1">
                <a:solidFill>
                  <a:srgbClr val="12253D"/>
                </a:solidFill>
                <a:latin typeface="Aptos"/>
              </a:defRPr>
            </a:pPr>
            <a:r>
              <a:rPr lang="en-US" noProof="0"/>
              <a:t>MEBT</a:t>
            </a:r>
          </a:p>
        </p:txBody>
      </p:sp>
      <p:sp>
        <p:nvSpPr>
          <p:cNvPr id="15" name="Rounded Rectangle 7">
            <a:extLst>
              <a:ext uri="{FF2B5EF4-FFF2-40B4-BE49-F238E27FC236}">
                <a16:creationId xmlns:a16="http://schemas.microsoft.com/office/drawing/2014/main" id="{F5F316C0-D3FA-2A8C-2981-9737E68A37BE}"/>
              </a:ext>
            </a:extLst>
          </p:cNvPr>
          <p:cNvSpPr/>
          <p:nvPr/>
        </p:nvSpPr>
        <p:spPr>
          <a:xfrm>
            <a:off x="7186504" y="979881"/>
            <a:ext cx="2176272" cy="292608"/>
          </a:xfrm>
          <a:prstGeom prst="roundRect">
            <a:avLst/>
          </a:prstGeom>
          <a:solidFill>
            <a:srgbClr val="D6E5F0"/>
          </a:solidFill>
          <a:ln>
            <a:solidFill>
              <a:srgbClr val="D6E5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 b="1">
                <a:solidFill>
                  <a:srgbClr val="12253D"/>
                </a:solidFill>
                <a:latin typeface="Aptos"/>
              </a:defRPr>
            </a:pPr>
            <a:r>
              <a:rPr lang="en-US" noProof="0"/>
              <a:t>SRF LINAC</a:t>
            </a:r>
          </a:p>
        </p:txBody>
      </p:sp>
      <p:sp>
        <p:nvSpPr>
          <p:cNvPr id="20" name="Rounded Rectangle 8">
            <a:extLst>
              <a:ext uri="{FF2B5EF4-FFF2-40B4-BE49-F238E27FC236}">
                <a16:creationId xmlns:a16="http://schemas.microsoft.com/office/drawing/2014/main" id="{0D709C87-2A5D-4A81-52AB-1099546292AB}"/>
              </a:ext>
            </a:extLst>
          </p:cNvPr>
          <p:cNvSpPr/>
          <p:nvPr/>
        </p:nvSpPr>
        <p:spPr>
          <a:xfrm>
            <a:off x="9518223" y="979881"/>
            <a:ext cx="2176272" cy="292608"/>
          </a:xfrm>
          <a:prstGeom prst="roundRect">
            <a:avLst/>
          </a:prstGeom>
          <a:solidFill>
            <a:srgbClr val="0099AA"/>
          </a:solidFill>
          <a:ln>
            <a:solidFill>
              <a:srgbClr val="0099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 b="1">
                <a:solidFill>
                  <a:srgbClr val="FFFFFF"/>
                </a:solidFill>
                <a:latin typeface="Aptos"/>
              </a:defRPr>
            </a:pPr>
            <a:r>
              <a:rPr lang="en-US" noProof="0"/>
              <a:t>HEBT</a:t>
            </a:r>
          </a:p>
        </p:txBody>
      </p:sp>
      <p:sp>
        <p:nvSpPr>
          <p:cNvPr id="25" name="Rounded Rectangle 38">
            <a:extLst>
              <a:ext uri="{FF2B5EF4-FFF2-40B4-BE49-F238E27FC236}">
                <a16:creationId xmlns:a16="http://schemas.microsoft.com/office/drawing/2014/main" id="{7FCE8353-10B7-64B9-E392-D45915D8B1ED}"/>
              </a:ext>
            </a:extLst>
          </p:cNvPr>
          <p:cNvSpPr/>
          <p:nvPr/>
        </p:nvSpPr>
        <p:spPr>
          <a:xfrm>
            <a:off x="191344" y="3994643"/>
            <a:ext cx="5212080" cy="775597"/>
          </a:xfrm>
          <a:prstGeom prst="roundRect">
            <a:avLst/>
          </a:prstGeom>
          <a:solidFill>
            <a:srgbClr val="EFF4F8"/>
          </a:solidFill>
          <a:ln>
            <a:solidFill>
              <a:srgbClr val="D6E5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27" name="TextBox 39">
            <a:extLst>
              <a:ext uri="{FF2B5EF4-FFF2-40B4-BE49-F238E27FC236}">
                <a16:creationId xmlns:a16="http://schemas.microsoft.com/office/drawing/2014/main" id="{C8DB8D21-0DF7-470A-4BB2-40AD7B4EFA70}"/>
              </a:ext>
            </a:extLst>
          </p:cNvPr>
          <p:cNvSpPr txBox="1"/>
          <p:nvPr/>
        </p:nvSpPr>
        <p:spPr>
          <a:xfrm>
            <a:off x="331496" y="4109699"/>
            <a:ext cx="4919472" cy="22860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>
              <a:defRPr sz="1200" b="1">
                <a:solidFill>
                  <a:srgbClr val="2667A5"/>
                </a:solidFill>
                <a:latin typeface="Aptos"/>
              </a:defRPr>
            </a:pPr>
            <a:r>
              <a:rPr lang="en-US" noProof="0"/>
              <a:t>Main functions</a:t>
            </a:r>
          </a:p>
        </p:txBody>
      </p:sp>
      <p:sp>
        <p:nvSpPr>
          <p:cNvPr id="29" name="TextBox 3">
            <a:extLst>
              <a:ext uri="{FF2B5EF4-FFF2-40B4-BE49-F238E27FC236}">
                <a16:creationId xmlns:a16="http://schemas.microsoft.com/office/drawing/2014/main" id="{BC106BCA-CD7C-6DAD-3802-A37AB4319873}"/>
              </a:ext>
            </a:extLst>
          </p:cNvPr>
          <p:cNvSpPr txBox="1"/>
          <p:nvPr/>
        </p:nvSpPr>
        <p:spPr>
          <a:xfrm>
            <a:off x="350224" y="4335649"/>
            <a:ext cx="5212080" cy="960263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>
              <a:defRPr sz="1200" b="0">
                <a:solidFill>
                  <a:srgbClr val="586A7A"/>
                </a:solidFill>
                <a:latin typeface="Aptos"/>
              </a:defRPr>
            </a:pPr>
            <a:r>
              <a:rPr lang="en-US" noProof="0"/>
              <a:t>Transport, shape and deliver the 5 MW beam to the lithium target — or to the beam dump</a:t>
            </a:r>
          </a:p>
          <a:p>
            <a:pPr>
              <a:defRPr sz="1200" b="0">
                <a:solidFill>
                  <a:srgbClr val="586A7A"/>
                </a:solidFill>
                <a:latin typeface="Aptos"/>
              </a:defRPr>
            </a:pPr>
            <a:br>
              <a:rPr lang="en-US" noProof="0"/>
            </a:br>
            <a:endParaRPr lang="en-US" noProof="0"/>
          </a:p>
          <a:p>
            <a:pPr>
              <a:defRPr sz="1200" b="0">
                <a:solidFill>
                  <a:srgbClr val="586A7A"/>
                </a:solidFill>
                <a:latin typeface="Aptos"/>
              </a:defRPr>
            </a:pPr>
            <a:endParaRPr lang="en-US" noProof="0"/>
          </a:p>
        </p:txBody>
      </p:sp>
      <p:sp>
        <p:nvSpPr>
          <p:cNvPr id="31" name="Rounded Rectangle 48">
            <a:extLst>
              <a:ext uri="{FF2B5EF4-FFF2-40B4-BE49-F238E27FC236}">
                <a16:creationId xmlns:a16="http://schemas.microsoft.com/office/drawing/2014/main" id="{0474F715-CD62-1325-3654-AB94CA1F8AB9}"/>
              </a:ext>
            </a:extLst>
          </p:cNvPr>
          <p:cNvSpPr/>
          <p:nvPr/>
        </p:nvSpPr>
        <p:spPr>
          <a:xfrm>
            <a:off x="191344" y="4925241"/>
            <a:ext cx="6292200" cy="1742674"/>
          </a:xfrm>
          <a:prstGeom prst="roundRect">
            <a:avLst/>
          </a:prstGeom>
          <a:solidFill>
            <a:srgbClr val="EFF4F8"/>
          </a:solidFill>
          <a:ln>
            <a:solidFill>
              <a:srgbClr val="D6E5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2667A5"/>
                </a:solidFill>
                <a:latin typeface="Aptos"/>
              </a:defRPr>
            </a:pPr>
            <a:r>
              <a:rPr lang="en-US" sz="1200" b="1" noProof="0">
                <a:solidFill>
                  <a:srgbClr val="2667A5"/>
                </a:solidFill>
                <a:latin typeface="Aptos"/>
                <a:cs typeface="Arial" charset="0"/>
              </a:rPr>
              <a:t>HEBT design</a:t>
            </a:r>
            <a:endParaRPr lang="en-US" b="1" noProof="0"/>
          </a:p>
          <a:p>
            <a:pPr>
              <a:defRPr sz="1200" b="0">
                <a:solidFill>
                  <a:srgbClr val="232F3A"/>
                </a:solidFill>
                <a:latin typeface="Aptos"/>
              </a:defRPr>
            </a:pPr>
            <a:r>
              <a:rPr lang="en-US" b="1" noProof="0"/>
              <a:t>Beam shaping</a:t>
            </a:r>
          </a:p>
          <a:p>
            <a:pPr>
              <a:defRPr sz="1200" b="0">
                <a:solidFill>
                  <a:srgbClr val="232F3A"/>
                </a:solidFill>
                <a:latin typeface="Aptos"/>
              </a:defRPr>
            </a:pPr>
            <a:r>
              <a:rPr lang="en-US" noProof="0"/>
              <a:t>Magnetic elements and scrapers shape the beam into a quasi-rectangular footprint on the lithium free surface; the footprint is adjustable to support commissioning and operation.</a:t>
            </a:r>
          </a:p>
          <a:p>
            <a:pPr>
              <a:defRPr sz="1200" b="0">
                <a:solidFill>
                  <a:srgbClr val="232F3A"/>
                </a:solidFill>
                <a:latin typeface="Aptos"/>
              </a:defRPr>
            </a:pPr>
            <a:r>
              <a:rPr lang="en-US" b="1" noProof="0"/>
              <a:t>Commissioning </a:t>
            </a:r>
          </a:p>
          <a:p>
            <a:pPr>
              <a:defRPr sz="1300" b="0">
                <a:solidFill>
                  <a:srgbClr val="232F3A"/>
                </a:solidFill>
                <a:latin typeface="Aptos"/>
              </a:defRPr>
            </a:pPr>
            <a:r>
              <a:rPr lang="en-US" noProof="0"/>
              <a:t>The line transports the beam to the lithium target in normal operation and can direct it to the high-power beam dump (HPBD) during commissioning or when target operation is unavailable.</a:t>
            </a:r>
          </a:p>
        </p:txBody>
      </p:sp>
      <p:grpSp>
        <p:nvGrpSpPr>
          <p:cNvPr id="87" name="Grupo 86">
            <a:extLst>
              <a:ext uri="{FF2B5EF4-FFF2-40B4-BE49-F238E27FC236}">
                <a16:creationId xmlns:a16="http://schemas.microsoft.com/office/drawing/2014/main" id="{D6896B41-13A2-3887-7BCD-130A721AA820}"/>
              </a:ext>
            </a:extLst>
          </p:cNvPr>
          <p:cNvGrpSpPr/>
          <p:nvPr/>
        </p:nvGrpSpPr>
        <p:grpSpPr>
          <a:xfrm>
            <a:off x="69583" y="2750135"/>
            <a:ext cx="7440825" cy="1166282"/>
            <a:chOff x="685800" y="1325880"/>
            <a:chExt cx="10835640" cy="1737360"/>
          </a:xfrm>
        </p:grpSpPr>
        <p:sp>
          <p:nvSpPr>
            <p:cNvPr id="47" name="Rounded Rectangle 11">
              <a:extLst>
                <a:ext uri="{FF2B5EF4-FFF2-40B4-BE49-F238E27FC236}">
                  <a16:creationId xmlns:a16="http://schemas.microsoft.com/office/drawing/2014/main" id="{848B4B62-235D-E6C5-2994-55D20816D9F0}"/>
                </a:ext>
              </a:extLst>
            </p:cNvPr>
            <p:cNvSpPr/>
            <p:nvPr/>
          </p:nvSpPr>
          <p:spPr>
            <a:xfrm>
              <a:off x="685800" y="1325880"/>
              <a:ext cx="2057400" cy="850392"/>
            </a:xfrm>
            <a:prstGeom prst="roundRect">
              <a:avLst/>
            </a:prstGeom>
            <a:solidFill>
              <a:srgbClr val="EFF4F8"/>
            </a:solidFill>
            <a:ln>
              <a:solidFill>
                <a:srgbClr val="D6E5F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noProof="0"/>
            </a:p>
          </p:txBody>
        </p:sp>
        <p:sp>
          <p:nvSpPr>
            <p:cNvPr id="49" name="TextBox 12">
              <a:extLst>
                <a:ext uri="{FF2B5EF4-FFF2-40B4-BE49-F238E27FC236}">
                  <a16:creationId xmlns:a16="http://schemas.microsoft.com/office/drawing/2014/main" id="{3775CAC7-9DC6-80EA-C023-FDB58ECC8E04}"/>
                </a:ext>
              </a:extLst>
            </p:cNvPr>
            <p:cNvSpPr txBox="1"/>
            <p:nvPr/>
          </p:nvSpPr>
          <p:spPr>
            <a:xfrm>
              <a:off x="795527" y="1417320"/>
              <a:ext cx="1837943" cy="238410"/>
            </a:xfrm>
            <a:prstGeom prst="rect">
              <a:avLst/>
            </a:prstGeom>
            <a:noFill/>
          </p:spPr>
          <p:txBody>
            <a:bodyPr wrap="square" lIns="36576" tIns="18288" rIns="36576" bIns="18288">
              <a:spAutoFit/>
            </a:bodyPr>
            <a:lstStyle/>
            <a:p>
              <a:pPr algn="ctr">
                <a:defRPr sz="900" b="1">
                  <a:solidFill>
                    <a:srgbClr val="2667A5"/>
                  </a:solidFill>
                  <a:latin typeface="Aptos"/>
                </a:defRPr>
              </a:pPr>
              <a:r>
                <a:rPr lang="en-US" sz="800" noProof="0"/>
                <a:t>INPUT ENERGY</a:t>
              </a:r>
            </a:p>
          </p:txBody>
        </p:sp>
        <p:sp>
          <p:nvSpPr>
            <p:cNvPr id="51" name="TextBox 13">
              <a:extLst>
                <a:ext uri="{FF2B5EF4-FFF2-40B4-BE49-F238E27FC236}">
                  <a16:creationId xmlns:a16="http://schemas.microsoft.com/office/drawing/2014/main" id="{CDB47230-53B4-2904-D2AF-B4570942A6FD}"/>
                </a:ext>
              </a:extLst>
            </p:cNvPr>
            <p:cNvSpPr txBox="1"/>
            <p:nvPr/>
          </p:nvSpPr>
          <p:spPr>
            <a:xfrm>
              <a:off x="777240" y="1609344"/>
              <a:ext cx="1874518" cy="490575"/>
            </a:xfrm>
            <a:prstGeom prst="rect">
              <a:avLst/>
            </a:prstGeom>
            <a:noFill/>
          </p:spPr>
          <p:txBody>
            <a:bodyPr wrap="square" lIns="36576" tIns="18288" rIns="36576" bIns="18288">
              <a:spAutoFit/>
            </a:bodyPr>
            <a:lstStyle/>
            <a:p>
              <a:pPr algn="ctr">
                <a:defRPr sz="1900" b="1">
                  <a:solidFill>
                    <a:srgbClr val="12253D"/>
                  </a:solidFill>
                  <a:latin typeface="Aptos"/>
                </a:defRPr>
              </a:pPr>
              <a:r>
                <a:rPr lang="en-US" noProof="0"/>
                <a:t>40 MeV</a:t>
              </a:r>
            </a:p>
          </p:txBody>
        </p:sp>
        <p:sp>
          <p:nvSpPr>
            <p:cNvPr id="53" name="TextBox 14">
              <a:extLst>
                <a:ext uri="{FF2B5EF4-FFF2-40B4-BE49-F238E27FC236}">
                  <a16:creationId xmlns:a16="http://schemas.microsoft.com/office/drawing/2014/main" id="{029A8F12-73F5-7074-4846-0C9B3CDA652B}"/>
                </a:ext>
              </a:extLst>
            </p:cNvPr>
            <p:cNvSpPr txBox="1"/>
            <p:nvPr/>
          </p:nvSpPr>
          <p:spPr>
            <a:xfrm>
              <a:off x="777240" y="1929384"/>
              <a:ext cx="1874518" cy="238410"/>
            </a:xfrm>
            <a:prstGeom prst="rect">
              <a:avLst/>
            </a:prstGeom>
            <a:noFill/>
          </p:spPr>
          <p:txBody>
            <a:bodyPr wrap="square" lIns="36576" tIns="18288" rIns="36576" bIns="18288">
              <a:spAutoFit/>
            </a:bodyPr>
            <a:lstStyle/>
            <a:p>
              <a:pPr algn="ctr">
                <a:defRPr sz="900" b="0">
                  <a:solidFill>
                    <a:srgbClr val="586A7A"/>
                  </a:solidFill>
                  <a:latin typeface="Aptos"/>
                </a:defRPr>
              </a:pPr>
              <a:r>
                <a:rPr lang="en-US" sz="800" noProof="0"/>
                <a:t>From SRF linac</a:t>
              </a:r>
            </a:p>
          </p:txBody>
        </p:sp>
        <p:sp>
          <p:nvSpPr>
            <p:cNvPr id="55" name="Rounded Rectangle 15">
              <a:extLst>
                <a:ext uri="{FF2B5EF4-FFF2-40B4-BE49-F238E27FC236}">
                  <a16:creationId xmlns:a16="http://schemas.microsoft.com/office/drawing/2014/main" id="{A936F40A-E5CA-FEA0-C3B3-DF4CC410A1B1}"/>
                </a:ext>
              </a:extLst>
            </p:cNvPr>
            <p:cNvSpPr/>
            <p:nvPr/>
          </p:nvSpPr>
          <p:spPr>
            <a:xfrm>
              <a:off x="2880360" y="1325880"/>
              <a:ext cx="2057400" cy="850392"/>
            </a:xfrm>
            <a:prstGeom prst="roundRect">
              <a:avLst/>
            </a:prstGeom>
            <a:solidFill>
              <a:srgbClr val="EFF4F8"/>
            </a:solidFill>
            <a:ln>
              <a:solidFill>
                <a:srgbClr val="D6E5F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noProof="0"/>
            </a:p>
          </p:txBody>
        </p:sp>
        <p:sp>
          <p:nvSpPr>
            <p:cNvPr id="57" name="TextBox 16">
              <a:extLst>
                <a:ext uri="{FF2B5EF4-FFF2-40B4-BE49-F238E27FC236}">
                  <a16:creationId xmlns:a16="http://schemas.microsoft.com/office/drawing/2014/main" id="{027D0637-22C8-1F66-D0B6-FC5E0FE926A4}"/>
                </a:ext>
              </a:extLst>
            </p:cNvPr>
            <p:cNvSpPr txBox="1"/>
            <p:nvPr/>
          </p:nvSpPr>
          <p:spPr>
            <a:xfrm>
              <a:off x="2990088" y="1417320"/>
              <a:ext cx="1837943" cy="238410"/>
            </a:xfrm>
            <a:prstGeom prst="rect">
              <a:avLst/>
            </a:prstGeom>
            <a:noFill/>
          </p:spPr>
          <p:txBody>
            <a:bodyPr wrap="square" lIns="36576" tIns="18288" rIns="36576" bIns="18288">
              <a:spAutoFit/>
            </a:bodyPr>
            <a:lstStyle/>
            <a:p>
              <a:pPr algn="ctr">
                <a:defRPr sz="900" b="1">
                  <a:solidFill>
                    <a:srgbClr val="0099AA"/>
                  </a:solidFill>
                  <a:latin typeface="Aptos"/>
                </a:defRPr>
              </a:pPr>
              <a:r>
                <a:rPr lang="en-US" sz="800" noProof="0"/>
                <a:t>NOMINAL CURRENT</a:t>
              </a:r>
            </a:p>
          </p:txBody>
        </p:sp>
        <p:sp>
          <p:nvSpPr>
            <p:cNvPr id="59" name="TextBox 17">
              <a:extLst>
                <a:ext uri="{FF2B5EF4-FFF2-40B4-BE49-F238E27FC236}">
                  <a16:creationId xmlns:a16="http://schemas.microsoft.com/office/drawing/2014/main" id="{0A730C35-0578-19F9-FF81-3C44A50A4A04}"/>
                </a:ext>
              </a:extLst>
            </p:cNvPr>
            <p:cNvSpPr txBox="1"/>
            <p:nvPr/>
          </p:nvSpPr>
          <p:spPr>
            <a:xfrm>
              <a:off x="2971800" y="1609344"/>
              <a:ext cx="1874518" cy="490575"/>
            </a:xfrm>
            <a:prstGeom prst="rect">
              <a:avLst/>
            </a:prstGeom>
            <a:noFill/>
          </p:spPr>
          <p:txBody>
            <a:bodyPr wrap="square" lIns="36576" tIns="18288" rIns="36576" bIns="18288">
              <a:spAutoFit/>
            </a:bodyPr>
            <a:lstStyle/>
            <a:p>
              <a:pPr algn="ctr">
                <a:defRPr sz="1900" b="1">
                  <a:solidFill>
                    <a:srgbClr val="12253D"/>
                  </a:solidFill>
                  <a:latin typeface="Aptos"/>
                </a:defRPr>
              </a:pPr>
              <a:r>
                <a:rPr lang="en-US" noProof="0"/>
                <a:t>125 mA</a:t>
              </a:r>
            </a:p>
          </p:txBody>
        </p:sp>
        <p:sp>
          <p:nvSpPr>
            <p:cNvPr id="61" name="TextBox 18">
              <a:extLst>
                <a:ext uri="{FF2B5EF4-FFF2-40B4-BE49-F238E27FC236}">
                  <a16:creationId xmlns:a16="http://schemas.microsoft.com/office/drawing/2014/main" id="{0C113941-948C-CC8D-58A8-CEF77231BEFF}"/>
                </a:ext>
              </a:extLst>
            </p:cNvPr>
            <p:cNvSpPr txBox="1"/>
            <p:nvPr/>
          </p:nvSpPr>
          <p:spPr>
            <a:xfrm>
              <a:off x="2971800" y="1929384"/>
              <a:ext cx="1874518" cy="238410"/>
            </a:xfrm>
            <a:prstGeom prst="rect">
              <a:avLst/>
            </a:prstGeom>
            <a:noFill/>
          </p:spPr>
          <p:txBody>
            <a:bodyPr wrap="square" lIns="36576" tIns="18288" rIns="36576" bIns="18288">
              <a:spAutoFit/>
            </a:bodyPr>
            <a:lstStyle/>
            <a:p>
              <a:pPr algn="ctr">
                <a:defRPr sz="900" b="0">
                  <a:solidFill>
                    <a:srgbClr val="586A7A"/>
                  </a:solidFill>
                  <a:latin typeface="Aptos"/>
                </a:defRPr>
              </a:pPr>
              <a:r>
                <a:rPr lang="en-US" sz="800" noProof="0"/>
                <a:t>CW</a:t>
              </a:r>
            </a:p>
          </p:txBody>
        </p:sp>
        <p:sp>
          <p:nvSpPr>
            <p:cNvPr id="63" name="Rounded Rectangle 19">
              <a:extLst>
                <a:ext uri="{FF2B5EF4-FFF2-40B4-BE49-F238E27FC236}">
                  <a16:creationId xmlns:a16="http://schemas.microsoft.com/office/drawing/2014/main" id="{796B9F6B-3466-B372-34B7-E863654621EB}"/>
                </a:ext>
              </a:extLst>
            </p:cNvPr>
            <p:cNvSpPr/>
            <p:nvPr/>
          </p:nvSpPr>
          <p:spPr>
            <a:xfrm>
              <a:off x="5074920" y="1325880"/>
              <a:ext cx="2057400" cy="850392"/>
            </a:xfrm>
            <a:prstGeom prst="roundRect">
              <a:avLst/>
            </a:prstGeom>
            <a:solidFill>
              <a:srgbClr val="EFF4F8"/>
            </a:solidFill>
            <a:ln>
              <a:solidFill>
                <a:srgbClr val="D6E5F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noProof="0"/>
            </a:p>
          </p:txBody>
        </p:sp>
        <p:sp>
          <p:nvSpPr>
            <p:cNvPr id="64" name="TextBox 20">
              <a:extLst>
                <a:ext uri="{FF2B5EF4-FFF2-40B4-BE49-F238E27FC236}">
                  <a16:creationId xmlns:a16="http://schemas.microsoft.com/office/drawing/2014/main" id="{7CEB1B9A-016B-199E-3C25-65F949E3D141}"/>
                </a:ext>
              </a:extLst>
            </p:cNvPr>
            <p:cNvSpPr txBox="1"/>
            <p:nvPr/>
          </p:nvSpPr>
          <p:spPr>
            <a:xfrm>
              <a:off x="5184647" y="1417320"/>
              <a:ext cx="1837943" cy="238410"/>
            </a:xfrm>
            <a:prstGeom prst="rect">
              <a:avLst/>
            </a:prstGeom>
            <a:noFill/>
          </p:spPr>
          <p:txBody>
            <a:bodyPr wrap="square" lIns="36576" tIns="18288" rIns="36576" bIns="18288">
              <a:spAutoFit/>
            </a:bodyPr>
            <a:lstStyle/>
            <a:p>
              <a:pPr algn="ctr">
                <a:defRPr sz="900" b="1">
                  <a:solidFill>
                    <a:srgbClr val="B04B40"/>
                  </a:solidFill>
                  <a:latin typeface="Aptos"/>
                </a:defRPr>
              </a:pPr>
              <a:r>
                <a:rPr lang="en-US" sz="800" noProof="0"/>
                <a:t>BEAM POWER</a:t>
              </a:r>
            </a:p>
          </p:txBody>
        </p:sp>
        <p:sp>
          <p:nvSpPr>
            <p:cNvPr id="65" name="TextBox 21">
              <a:extLst>
                <a:ext uri="{FF2B5EF4-FFF2-40B4-BE49-F238E27FC236}">
                  <a16:creationId xmlns:a16="http://schemas.microsoft.com/office/drawing/2014/main" id="{86AA7DAB-734C-FC92-A678-88B00F5028AB}"/>
                </a:ext>
              </a:extLst>
            </p:cNvPr>
            <p:cNvSpPr txBox="1"/>
            <p:nvPr/>
          </p:nvSpPr>
          <p:spPr>
            <a:xfrm>
              <a:off x="5166359" y="1609344"/>
              <a:ext cx="1874518" cy="490575"/>
            </a:xfrm>
            <a:prstGeom prst="rect">
              <a:avLst/>
            </a:prstGeom>
            <a:noFill/>
          </p:spPr>
          <p:txBody>
            <a:bodyPr wrap="square" lIns="36576" tIns="18288" rIns="36576" bIns="18288">
              <a:spAutoFit/>
            </a:bodyPr>
            <a:lstStyle/>
            <a:p>
              <a:pPr algn="ctr">
                <a:defRPr sz="1900" b="1">
                  <a:solidFill>
                    <a:srgbClr val="12253D"/>
                  </a:solidFill>
                  <a:latin typeface="Aptos"/>
                </a:defRPr>
              </a:pPr>
              <a:r>
                <a:rPr lang="en-US" noProof="0"/>
                <a:t>5 MW</a:t>
              </a:r>
            </a:p>
          </p:txBody>
        </p:sp>
        <p:sp>
          <p:nvSpPr>
            <p:cNvPr id="67" name="TextBox 22">
              <a:extLst>
                <a:ext uri="{FF2B5EF4-FFF2-40B4-BE49-F238E27FC236}">
                  <a16:creationId xmlns:a16="http://schemas.microsoft.com/office/drawing/2014/main" id="{C1A06925-A0E6-26B6-A326-9EB4727CB908}"/>
                </a:ext>
              </a:extLst>
            </p:cNvPr>
            <p:cNvSpPr txBox="1"/>
            <p:nvPr/>
          </p:nvSpPr>
          <p:spPr>
            <a:xfrm>
              <a:off x="5166359" y="1929384"/>
              <a:ext cx="1874518" cy="238410"/>
            </a:xfrm>
            <a:prstGeom prst="rect">
              <a:avLst/>
            </a:prstGeom>
            <a:noFill/>
          </p:spPr>
          <p:txBody>
            <a:bodyPr wrap="square" lIns="36576" tIns="18288" rIns="36576" bIns="18288">
              <a:spAutoFit/>
            </a:bodyPr>
            <a:lstStyle/>
            <a:p>
              <a:pPr algn="ctr">
                <a:defRPr sz="900" b="0">
                  <a:solidFill>
                    <a:srgbClr val="586A7A"/>
                  </a:solidFill>
                  <a:latin typeface="Aptos"/>
                </a:defRPr>
              </a:pPr>
              <a:r>
                <a:rPr lang="en-US" sz="800" noProof="0"/>
                <a:t>High-power transport</a:t>
              </a:r>
            </a:p>
          </p:txBody>
        </p:sp>
        <p:sp>
          <p:nvSpPr>
            <p:cNvPr id="68" name="Rounded Rectangle 23">
              <a:extLst>
                <a:ext uri="{FF2B5EF4-FFF2-40B4-BE49-F238E27FC236}">
                  <a16:creationId xmlns:a16="http://schemas.microsoft.com/office/drawing/2014/main" id="{D4995961-03F7-4A84-8DEF-E868302913C3}"/>
                </a:ext>
              </a:extLst>
            </p:cNvPr>
            <p:cNvSpPr/>
            <p:nvPr/>
          </p:nvSpPr>
          <p:spPr>
            <a:xfrm>
              <a:off x="7269480" y="1325880"/>
              <a:ext cx="2057400" cy="850392"/>
            </a:xfrm>
            <a:prstGeom prst="roundRect">
              <a:avLst/>
            </a:prstGeom>
            <a:solidFill>
              <a:srgbClr val="EFF4F8"/>
            </a:solidFill>
            <a:ln>
              <a:solidFill>
                <a:srgbClr val="D6E5F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noProof="0"/>
            </a:p>
          </p:txBody>
        </p:sp>
        <p:sp>
          <p:nvSpPr>
            <p:cNvPr id="69" name="TextBox 24">
              <a:extLst>
                <a:ext uri="{FF2B5EF4-FFF2-40B4-BE49-F238E27FC236}">
                  <a16:creationId xmlns:a16="http://schemas.microsoft.com/office/drawing/2014/main" id="{C8F30B06-F842-92B7-C6E4-A052B1FE6C93}"/>
                </a:ext>
              </a:extLst>
            </p:cNvPr>
            <p:cNvSpPr txBox="1"/>
            <p:nvPr/>
          </p:nvSpPr>
          <p:spPr>
            <a:xfrm>
              <a:off x="7379208" y="1417320"/>
              <a:ext cx="1837943" cy="238410"/>
            </a:xfrm>
            <a:prstGeom prst="rect">
              <a:avLst/>
            </a:prstGeom>
            <a:noFill/>
          </p:spPr>
          <p:txBody>
            <a:bodyPr wrap="square" lIns="36576" tIns="18288" rIns="36576" bIns="18288">
              <a:spAutoFit/>
            </a:bodyPr>
            <a:lstStyle/>
            <a:p>
              <a:pPr algn="ctr">
                <a:defRPr sz="900" b="1">
                  <a:solidFill>
                    <a:srgbClr val="398267"/>
                  </a:solidFill>
                  <a:latin typeface="Aptos"/>
                </a:defRPr>
              </a:pPr>
              <a:r>
                <a:rPr lang="en-US" sz="800" noProof="0"/>
                <a:t>FOOTPRINT RANGE</a:t>
              </a:r>
            </a:p>
          </p:txBody>
        </p:sp>
        <p:sp>
          <p:nvSpPr>
            <p:cNvPr id="71" name="TextBox 25">
              <a:extLst>
                <a:ext uri="{FF2B5EF4-FFF2-40B4-BE49-F238E27FC236}">
                  <a16:creationId xmlns:a16="http://schemas.microsoft.com/office/drawing/2014/main" id="{0D5E5923-E5AA-64B2-2646-C58832D97BE7}"/>
                </a:ext>
              </a:extLst>
            </p:cNvPr>
            <p:cNvSpPr txBox="1"/>
            <p:nvPr/>
          </p:nvSpPr>
          <p:spPr>
            <a:xfrm>
              <a:off x="7360919" y="1609344"/>
              <a:ext cx="1874518" cy="330106"/>
            </a:xfrm>
            <a:prstGeom prst="rect">
              <a:avLst/>
            </a:prstGeom>
            <a:noFill/>
          </p:spPr>
          <p:txBody>
            <a:bodyPr wrap="square" lIns="36576" tIns="18288" rIns="36576" bIns="18288">
              <a:spAutoFit/>
            </a:bodyPr>
            <a:lstStyle/>
            <a:p>
              <a:pPr algn="ctr">
                <a:defRPr sz="1900" b="1">
                  <a:solidFill>
                    <a:srgbClr val="12253D"/>
                  </a:solidFill>
                  <a:latin typeface="Aptos"/>
                </a:defRPr>
              </a:pPr>
              <a:r>
                <a:rPr lang="en-US" sz="1200" noProof="0"/>
                <a:t>10–20 cm × 5 cm</a:t>
              </a:r>
            </a:p>
          </p:txBody>
        </p:sp>
        <p:sp>
          <p:nvSpPr>
            <p:cNvPr id="72" name="TextBox 26">
              <a:extLst>
                <a:ext uri="{FF2B5EF4-FFF2-40B4-BE49-F238E27FC236}">
                  <a16:creationId xmlns:a16="http://schemas.microsoft.com/office/drawing/2014/main" id="{BA36B7E3-DBF9-E74F-876C-1A1C7BEFE260}"/>
                </a:ext>
              </a:extLst>
            </p:cNvPr>
            <p:cNvSpPr txBox="1"/>
            <p:nvPr/>
          </p:nvSpPr>
          <p:spPr>
            <a:xfrm>
              <a:off x="7360919" y="1929384"/>
              <a:ext cx="1874518" cy="238410"/>
            </a:xfrm>
            <a:prstGeom prst="rect">
              <a:avLst/>
            </a:prstGeom>
            <a:noFill/>
          </p:spPr>
          <p:txBody>
            <a:bodyPr wrap="square" lIns="36576" tIns="18288" rIns="36576" bIns="18288">
              <a:spAutoFit/>
            </a:bodyPr>
            <a:lstStyle/>
            <a:p>
              <a:pPr algn="ctr">
                <a:defRPr sz="900" b="0">
                  <a:solidFill>
                    <a:srgbClr val="586A7A"/>
                  </a:solidFill>
                  <a:latin typeface="Aptos"/>
                </a:defRPr>
              </a:pPr>
              <a:r>
                <a:rPr lang="en-US" sz="800" noProof="0"/>
                <a:t>Horizontal × vertical</a:t>
              </a:r>
            </a:p>
          </p:txBody>
        </p:sp>
        <p:sp>
          <p:nvSpPr>
            <p:cNvPr id="73" name="Rounded Rectangle 27">
              <a:extLst>
                <a:ext uri="{FF2B5EF4-FFF2-40B4-BE49-F238E27FC236}">
                  <a16:creationId xmlns:a16="http://schemas.microsoft.com/office/drawing/2014/main" id="{ADD3FA80-1ED2-BA26-80B9-7FA80500B3EE}"/>
                </a:ext>
              </a:extLst>
            </p:cNvPr>
            <p:cNvSpPr/>
            <p:nvPr/>
          </p:nvSpPr>
          <p:spPr>
            <a:xfrm>
              <a:off x="9464040" y="1325880"/>
              <a:ext cx="2057400" cy="850392"/>
            </a:xfrm>
            <a:prstGeom prst="roundRect">
              <a:avLst/>
            </a:prstGeom>
            <a:solidFill>
              <a:srgbClr val="EFF4F8"/>
            </a:solidFill>
            <a:ln>
              <a:solidFill>
                <a:srgbClr val="D6E5F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noProof="0"/>
            </a:p>
          </p:txBody>
        </p:sp>
        <p:sp>
          <p:nvSpPr>
            <p:cNvPr id="75" name="TextBox 28">
              <a:extLst>
                <a:ext uri="{FF2B5EF4-FFF2-40B4-BE49-F238E27FC236}">
                  <a16:creationId xmlns:a16="http://schemas.microsoft.com/office/drawing/2014/main" id="{DED0C08E-07BA-2995-2543-10CA7579988B}"/>
                </a:ext>
              </a:extLst>
            </p:cNvPr>
            <p:cNvSpPr txBox="1"/>
            <p:nvPr/>
          </p:nvSpPr>
          <p:spPr>
            <a:xfrm>
              <a:off x="9573767" y="1417320"/>
              <a:ext cx="1837943" cy="238410"/>
            </a:xfrm>
            <a:prstGeom prst="rect">
              <a:avLst/>
            </a:prstGeom>
            <a:noFill/>
          </p:spPr>
          <p:txBody>
            <a:bodyPr wrap="square" lIns="36576" tIns="18288" rIns="36576" bIns="18288">
              <a:spAutoFit/>
            </a:bodyPr>
            <a:lstStyle/>
            <a:p>
              <a:pPr algn="ctr">
                <a:defRPr sz="900" b="1">
                  <a:solidFill>
                    <a:srgbClr val="E19D26"/>
                  </a:solidFill>
                  <a:latin typeface="Aptos"/>
                </a:defRPr>
              </a:pPr>
              <a:r>
                <a:rPr lang="en-US" sz="800" noProof="0"/>
                <a:t>TARGET INCIDENCE</a:t>
              </a:r>
            </a:p>
          </p:txBody>
        </p:sp>
        <p:sp>
          <p:nvSpPr>
            <p:cNvPr id="76" name="TextBox 29">
              <a:extLst>
                <a:ext uri="{FF2B5EF4-FFF2-40B4-BE49-F238E27FC236}">
                  <a16:creationId xmlns:a16="http://schemas.microsoft.com/office/drawing/2014/main" id="{AC38095E-C3FE-0BD5-80C2-FDB5EEB98E7D}"/>
                </a:ext>
              </a:extLst>
            </p:cNvPr>
            <p:cNvSpPr txBox="1"/>
            <p:nvPr/>
          </p:nvSpPr>
          <p:spPr>
            <a:xfrm>
              <a:off x="9555480" y="1609344"/>
              <a:ext cx="1874518" cy="490575"/>
            </a:xfrm>
            <a:prstGeom prst="rect">
              <a:avLst/>
            </a:prstGeom>
            <a:noFill/>
          </p:spPr>
          <p:txBody>
            <a:bodyPr wrap="square" lIns="36576" tIns="18288" rIns="36576" bIns="18288">
              <a:spAutoFit/>
            </a:bodyPr>
            <a:lstStyle/>
            <a:p>
              <a:pPr algn="ctr">
                <a:defRPr sz="1900" b="1">
                  <a:solidFill>
                    <a:srgbClr val="12253D"/>
                  </a:solidFill>
                  <a:latin typeface="Aptos"/>
                </a:defRPr>
              </a:pPr>
              <a:r>
                <a:rPr lang="en-US" noProof="0"/>
                <a:t>≈ 9°</a:t>
              </a:r>
            </a:p>
          </p:txBody>
        </p:sp>
        <p:sp>
          <p:nvSpPr>
            <p:cNvPr id="77" name="TextBox 30">
              <a:extLst>
                <a:ext uri="{FF2B5EF4-FFF2-40B4-BE49-F238E27FC236}">
                  <a16:creationId xmlns:a16="http://schemas.microsoft.com/office/drawing/2014/main" id="{B537C667-185E-40D8-0D2E-090B4B62235D}"/>
                </a:ext>
              </a:extLst>
            </p:cNvPr>
            <p:cNvSpPr txBox="1"/>
            <p:nvPr/>
          </p:nvSpPr>
          <p:spPr>
            <a:xfrm>
              <a:off x="9555480" y="1929384"/>
              <a:ext cx="1874518" cy="238410"/>
            </a:xfrm>
            <a:prstGeom prst="rect">
              <a:avLst/>
            </a:prstGeom>
            <a:noFill/>
          </p:spPr>
          <p:txBody>
            <a:bodyPr wrap="square" lIns="36576" tIns="18288" rIns="36576" bIns="18288">
              <a:spAutoFit/>
            </a:bodyPr>
            <a:lstStyle/>
            <a:p>
              <a:pPr algn="ctr">
                <a:defRPr sz="900" b="0">
                  <a:solidFill>
                    <a:srgbClr val="586A7A"/>
                  </a:solidFill>
                  <a:latin typeface="Aptos"/>
                </a:defRPr>
              </a:pPr>
              <a:r>
                <a:rPr lang="en-US" sz="800" noProof="0"/>
                <a:t>On lithium jet</a:t>
              </a:r>
            </a:p>
          </p:txBody>
        </p:sp>
        <p:sp>
          <p:nvSpPr>
            <p:cNvPr id="78" name="Rounded Rectangle 31">
              <a:extLst>
                <a:ext uri="{FF2B5EF4-FFF2-40B4-BE49-F238E27FC236}">
                  <a16:creationId xmlns:a16="http://schemas.microsoft.com/office/drawing/2014/main" id="{A93C7571-050F-C4C0-E9E7-2EC7795A6600}"/>
                </a:ext>
              </a:extLst>
            </p:cNvPr>
            <p:cNvSpPr/>
            <p:nvPr/>
          </p:nvSpPr>
          <p:spPr>
            <a:xfrm>
              <a:off x="777240" y="2651760"/>
              <a:ext cx="1188720" cy="301752"/>
            </a:xfrm>
            <a:prstGeom prst="roundRect">
              <a:avLst/>
            </a:prstGeom>
            <a:solidFill>
              <a:srgbClr val="2667A5"/>
            </a:solidFill>
            <a:ln>
              <a:solidFill>
                <a:srgbClr val="2667A5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 sz="900" b="1">
                  <a:solidFill>
                    <a:srgbClr val="FFFFFF"/>
                  </a:solidFill>
                  <a:latin typeface="Aptos"/>
                </a:defRPr>
              </a:pPr>
              <a:r>
                <a:rPr lang="en-US" sz="800" noProof="0"/>
                <a:t>FROM SRF</a:t>
              </a:r>
            </a:p>
          </p:txBody>
        </p:sp>
        <p:cxnSp>
          <p:nvCxnSpPr>
            <p:cNvPr id="79" name="Connector 32">
              <a:extLst>
                <a:ext uri="{FF2B5EF4-FFF2-40B4-BE49-F238E27FC236}">
                  <a16:creationId xmlns:a16="http://schemas.microsoft.com/office/drawing/2014/main" id="{8ADDEBC3-F2B2-407B-487B-75A2B0ABCA7F}"/>
                </a:ext>
              </a:extLst>
            </p:cNvPr>
            <p:cNvCxnSpPr/>
            <p:nvPr/>
          </p:nvCxnSpPr>
          <p:spPr>
            <a:xfrm>
              <a:off x="2029968" y="3063240"/>
              <a:ext cx="393192" cy="0"/>
            </a:xfrm>
            <a:prstGeom prst="line">
              <a:avLst/>
            </a:prstGeom>
            <a:ln w="31750">
              <a:solidFill>
                <a:srgbClr val="E19D2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Rounded Rectangle 33">
              <a:extLst>
                <a:ext uri="{FF2B5EF4-FFF2-40B4-BE49-F238E27FC236}">
                  <a16:creationId xmlns:a16="http://schemas.microsoft.com/office/drawing/2014/main" id="{1797C276-86C4-FCD8-927F-8C1D7AED9BF2}"/>
                </a:ext>
              </a:extLst>
            </p:cNvPr>
            <p:cNvSpPr/>
            <p:nvPr/>
          </p:nvSpPr>
          <p:spPr>
            <a:xfrm>
              <a:off x="2468880" y="2651760"/>
              <a:ext cx="1828800" cy="301752"/>
            </a:xfrm>
            <a:prstGeom prst="roundRect">
              <a:avLst/>
            </a:prstGeom>
            <a:solidFill>
              <a:srgbClr val="0099AA"/>
            </a:solidFill>
            <a:ln>
              <a:solidFill>
                <a:srgbClr val="0099AA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 sz="900" b="1">
                  <a:solidFill>
                    <a:srgbClr val="FFFFFF"/>
                  </a:solidFill>
                  <a:latin typeface="Aptos"/>
                </a:defRPr>
              </a:pPr>
              <a:r>
                <a:rPr lang="en-US" sz="800" noProof="0"/>
                <a:t>DIPOLES / QUADS</a:t>
              </a:r>
            </a:p>
          </p:txBody>
        </p:sp>
        <p:cxnSp>
          <p:nvCxnSpPr>
            <p:cNvPr id="81" name="Connector 34">
              <a:extLst>
                <a:ext uri="{FF2B5EF4-FFF2-40B4-BE49-F238E27FC236}">
                  <a16:creationId xmlns:a16="http://schemas.microsoft.com/office/drawing/2014/main" id="{3A340961-E170-CB43-8AB1-395E580A0883}"/>
                </a:ext>
              </a:extLst>
            </p:cNvPr>
            <p:cNvCxnSpPr/>
            <p:nvPr/>
          </p:nvCxnSpPr>
          <p:spPr>
            <a:xfrm>
              <a:off x="4370832" y="3063240"/>
              <a:ext cx="384048" cy="0"/>
            </a:xfrm>
            <a:prstGeom prst="line">
              <a:avLst/>
            </a:prstGeom>
            <a:ln w="31750">
              <a:solidFill>
                <a:srgbClr val="E19D2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Rounded Rectangle 35">
              <a:extLst>
                <a:ext uri="{FF2B5EF4-FFF2-40B4-BE49-F238E27FC236}">
                  <a16:creationId xmlns:a16="http://schemas.microsoft.com/office/drawing/2014/main" id="{830EA191-F295-23A4-C335-9BCAFA9CB9FF}"/>
                </a:ext>
              </a:extLst>
            </p:cNvPr>
            <p:cNvSpPr/>
            <p:nvPr/>
          </p:nvSpPr>
          <p:spPr>
            <a:xfrm>
              <a:off x="4800600" y="2651760"/>
              <a:ext cx="2286000" cy="301752"/>
            </a:xfrm>
            <a:prstGeom prst="roundRect">
              <a:avLst/>
            </a:prstGeom>
            <a:solidFill>
              <a:srgbClr val="398267"/>
            </a:solidFill>
            <a:ln>
              <a:solidFill>
                <a:srgbClr val="398267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 sz="900" b="1">
                  <a:solidFill>
                    <a:srgbClr val="FFFFFF"/>
                  </a:solidFill>
                  <a:latin typeface="Aptos"/>
                </a:defRPr>
              </a:pPr>
              <a:r>
                <a:rPr lang="en-US" sz="800" noProof="0"/>
                <a:t>SCRAPERS &amp; DIAGNOSTICS</a:t>
              </a:r>
            </a:p>
          </p:txBody>
        </p:sp>
        <p:cxnSp>
          <p:nvCxnSpPr>
            <p:cNvPr id="83" name="Connector 36">
              <a:extLst>
                <a:ext uri="{FF2B5EF4-FFF2-40B4-BE49-F238E27FC236}">
                  <a16:creationId xmlns:a16="http://schemas.microsoft.com/office/drawing/2014/main" id="{06C2A050-83D2-6C31-11C7-4C2624D4E317}"/>
                </a:ext>
              </a:extLst>
            </p:cNvPr>
            <p:cNvCxnSpPr/>
            <p:nvPr/>
          </p:nvCxnSpPr>
          <p:spPr>
            <a:xfrm>
              <a:off x="7159752" y="3063240"/>
              <a:ext cx="338327" cy="0"/>
            </a:xfrm>
            <a:prstGeom prst="line">
              <a:avLst/>
            </a:prstGeom>
            <a:ln w="31750">
              <a:solidFill>
                <a:srgbClr val="E19D2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Rounded Rectangle 37">
              <a:extLst>
                <a:ext uri="{FF2B5EF4-FFF2-40B4-BE49-F238E27FC236}">
                  <a16:creationId xmlns:a16="http://schemas.microsoft.com/office/drawing/2014/main" id="{23D95645-3428-BC27-D89A-60A27E1E9811}"/>
                </a:ext>
              </a:extLst>
            </p:cNvPr>
            <p:cNvSpPr/>
            <p:nvPr/>
          </p:nvSpPr>
          <p:spPr>
            <a:xfrm>
              <a:off x="7543800" y="2651760"/>
              <a:ext cx="1737360" cy="301752"/>
            </a:xfrm>
            <a:prstGeom prst="roundRect">
              <a:avLst/>
            </a:prstGeom>
            <a:solidFill>
              <a:srgbClr val="12253D"/>
            </a:solidFill>
            <a:ln>
              <a:solidFill>
                <a:srgbClr val="12253D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 sz="900" b="1">
                  <a:solidFill>
                    <a:srgbClr val="FFFFFF"/>
                  </a:solidFill>
                  <a:latin typeface="Aptos"/>
                </a:defRPr>
              </a:pPr>
              <a:r>
                <a:rPr lang="en-US" sz="800" noProof="0"/>
                <a:t>TARGET / HPBD</a:t>
              </a:r>
            </a:p>
          </p:txBody>
        </p:sp>
      </p:grpSp>
      <p:pic>
        <p:nvPicPr>
          <p:cNvPr id="89" name="Imagen 88" descr="Cadinox - Welded solutions for complex and unique installations">
            <a:extLst>
              <a:ext uri="{FF2B5EF4-FFF2-40B4-BE49-F238E27FC236}">
                <a16:creationId xmlns:a16="http://schemas.microsoft.com/office/drawing/2014/main" id="{CC346A40-D278-B9A8-51E8-9E0B60295A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20130" y="1483634"/>
            <a:ext cx="2323566" cy="1742674"/>
          </a:xfrm>
          <a:prstGeom prst="rect">
            <a:avLst/>
          </a:prstGeom>
        </p:spPr>
      </p:pic>
      <p:pic>
        <p:nvPicPr>
          <p:cNvPr id="93" name="Picture 2" descr="IFMIF/EVEDA – Design validation for the future Fusion ...">
            <a:extLst>
              <a:ext uri="{FF2B5EF4-FFF2-40B4-BE49-F238E27FC236}">
                <a16:creationId xmlns:a16="http://schemas.microsoft.com/office/drawing/2014/main" id="{82BFCC4C-7557-FB27-304C-3F29DCB246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0130" y="1498866"/>
            <a:ext cx="846424" cy="15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6" name="Imagen 95" descr="Centro de Investigaciones Energéticas, Medioambientales y Tecnológicas - Wikipedia, la enciclopedia libre">
            <a:extLst>
              <a:ext uri="{FF2B5EF4-FFF2-40B4-BE49-F238E27FC236}">
                <a16:creationId xmlns:a16="http://schemas.microsoft.com/office/drawing/2014/main" id="{51EA79DA-7A3A-D796-836F-7BEFE81CD1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08229" y="1645258"/>
            <a:ext cx="734276" cy="408204"/>
          </a:xfrm>
          <a:prstGeom prst="rect">
            <a:avLst/>
          </a:prstGeom>
        </p:spPr>
      </p:pic>
      <p:pic>
        <p:nvPicPr>
          <p:cNvPr id="6" name="Picture 2" descr="Logo, company name&#10;&#10;Description automatically generated">
            <a:extLst>
              <a:ext uri="{FF2B5EF4-FFF2-40B4-BE49-F238E27FC236}">
                <a16:creationId xmlns:a16="http://schemas.microsoft.com/office/drawing/2014/main" id="{646F85DA-639F-BA4D-17D5-2E4085E6DEB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46" y="2354971"/>
            <a:ext cx="688604" cy="301545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0F3A2DB4-7C3C-C13C-25BB-C4E500477B2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1788" y="2409999"/>
            <a:ext cx="274571" cy="277588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9B829A32-2439-179D-3898-64CB88ACBD6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99336" y="1407217"/>
            <a:ext cx="399726" cy="573193"/>
          </a:xfrm>
          <a:prstGeom prst="rect">
            <a:avLst/>
          </a:prstGeom>
        </p:spPr>
      </p:pic>
      <p:sp>
        <p:nvSpPr>
          <p:cNvPr id="18" name="Rounded Rectangle 48">
            <a:extLst>
              <a:ext uri="{FF2B5EF4-FFF2-40B4-BE49-F238E27FC236}">
                <a16:creationId xmlns:a16="http://schemas.microsoft.com/office/drawing/2014/main" id="{9F129354-446A-1833-80AE-018F31AAF2DC}"/>
              </a:ext>
            </a:extLst>
          </p:cNvPr>
          <p:cNvSpPr/>
          <p:nvPr/>
        </p:nvSpPr>
        <p:spPr>
          <a:xfrm>
            <a:off x="6736569" y="4816714"/>
            <a:ext cx="4807629" cy="1742674"/>
          </a:xfrm>
          <a:prstGeom prst="roundRect">
            <a:avLst/>
          </a:prstGeom>
          <a:solidFill>
            <a:srgbClr val="EFF4F8"/>
          </a:solidFill>
          <a:ln>
            <a:solidFill>
              <a:srgbClr val="D6E5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2667A5"/>
                </a:solidFill>
                <a:latin typeface="Aptos"/>
              </a:defRPr>
            </a:pPr>
            <a:r>
              <a:rPr lang="en-US" sz="1200" b="1" noProof="0">
                <a:solidFill>
                  <a:srgbClr val="2667A5"/>
                </a:solidFill>
                <a:latin typeface="Aptos"/>
                <a:cs typeface="Arial" charset="0"/>
              </a:rPr>
              <a:t>Some features</a:t>
            </a:r>
            <a:endParaRPr lang="en-US" b="1" noProof="0"/>
          </a:p>
          <a:p>
            <a:pPr marL="171450" indent="-171450">
              <a:buFont typeface="Arial" panose="020B0604020202020204" pitchFamily="34" charset="0"/>
              <a:buChar char="•"/>
              <a:defRPr sz="1200" b="0">
                <a:solidFill>
                  <a:srgbClr val="232F3A"/>
                </a:solidFill>
                <a:latin typeface="Aptos"/>
              </a:defRPr>
            </a:pPr>
            <a:r>
              <a:rPr lang="en-US" noProof="0"/>
              <a:t>Multipole magnets (oct/</a:t>
            </a:r>
            <a:r>
              <a:rPr lang="en-US" noProof="0" err="1"/>
              <a:t>dodec</a:t>
            </a:r>
            <a:r>
              <a:rPr lang="en-US" noProof="0"/>
              <a:t>) for rectangular shape</a:t>
            </a:r>
          </a:p>
          <a:p>
            <a:pPr marL="171450" indent="-171450">
              <a:buFont typeface="Arial" panose="020B0604020202020204" pitchFamily="34" charset="0"/>
              <a:buChar char="•"/>
              <a:defRPr sz="1200" b="0">
                <a:solidFill>
                  <a:srgbClr val="232F3A"/>
                </a:solidFill>
                <a:latin typeface="Aptos"/>
              </a:defRPr>
            </a:pPr>
            <a:r>
              <a:rPr lang="en-US" noProof="0"/>
              <a:t>High Power Beam Dump for commissioning and tuning (1% DC)</a:t>
            </a:r>
          </a:p>
          <a:p>
            <a:pPr marL="171450" indent="-171450">
              <a:buFont typeface="Arial" panose="020B0604020202020204" pitchFamily="34" charset="0"/>
              <a:buChar char="•"/>
              <a:defRPr sz="1200" b="0">
                <a:solidFill>
                  <a:srgbClr val="232F3A"/>
                </a:solidFill>
                <a:latin typeface="Aptos"/>
              </a:defRPr>
            </a:pPr>
            <a:r>
              <a:rPr lang="en-US" noProof="0"/>
              <a:t>Safety-credit module containing Fast valves</a:t>
            </a:r>
          </a:p>
          <a:p>
            <a:pPr marL="171450" indent="-171450">
              <a:buFont typeface="Arial" panose="020B0604020202020204" pitchFamily="34" charset="0"/>
              <a:buChar char="•"/>
              <a:defRPr sz="1200" b="0">
                <a:solidFill>
                  <a:srgbClr val="232F3A"/>
                </a:solidFill>
                <a:latin typeface="Aptos"/>
              </a:defRPr>
            </a:pPr>
            <a:r>
              <a:rPr lang="en-US" noProof="0" err="1"/>
              <a:t>Aluminium</a:t>
            </a:r>
            <a:r>
              <a:rPr lang="en-US" noProof="0"/>
              <a:t> beampipe to minimize the activation</a:t>
            </a:r>
          </a:p>
          <a:p>
            <a:pPr marL="171450" indent="-171450">
              <a:buFont typeface="Arial" panose="020B0604020202020204" pitchFamily="34" charset="0"/>
              <a:buChar char="•"/>
              <a:defRPr sz="1200" b="0">
                <a:solidFill>
                  <a:srgbClr val="232F3A"/>
                </a:solidFill>
                <a:latin typeface="Aptos"/>
              </a:defRPr>
            </a:pPr>
            <a:r>
              <a:rPr lang="en-US" noProof="0"/>
              <a:t>Water-cooled RH Scraper </a:t>
            </a:r>
          </a:p>
          <a:p>
            <a:pPr marL="171450" indent="-171450">
              <a:buFont typeface="Arial" panose="020B0604020202020204" pitchFamily="34" charset="0"/>
              <a:buChar char="•"/>
              <a:defRPr sz="1200" b="0">
                <a:solidFill>
                  <a:srgbClr val="232F3A"/>
                </a:solidFill>
                <a:latin typeface="Aptos"/>
              </a:defRPr>
            </a:pPr>
            <a:r>
              <a:rPr lang="en-US" noProof="0"/>
              <a:t>He-cooled RH Collimator at TIR</a:t>
            </a:r>
          </a:p>
          <a:p>
            <a:pPr marL="171450" indent="-171450">
              <a:buFont typeface="Arial" panose="020B0604020202020204" pitchFamily="34" charset="0"/>
              <a:buChar char="•"/>
              <a:defRPr sz="1200" b="0">
                <a:solidFill>
                  <a:srgbClr val="232F3A"/>
                </a:solidFill>
                <a:latin typeface="Aptos"/>
              </a:defRPr>
            </a:pPr>
            <a:r>
              <a:rPr lang="en-US" noProof="0"/>
              <a:t>Beam diagnostics for all beam modes</a:t>
            </a:r>
          </a:p>
          <a:p>
            <a:pPr marL="171450" indent="-171450">
              <a:buFont typeface="Arial" panose="020B0604020202020204" pitchFamily="34" charset="0"/>
              <a:buChar char="•"/>
              <a:defRPr sz="1200" b="0">
                <a:solidFill>
                  <a:srgbClr val="232F3A"/>
                </a:solidFill>
                <a:latin typeface="Aptos"/>
              </a:defRPr>
            </a:pPr>
            <a:r>
              <a:rPr lang="en-US" noProof="0"/>
              <a:t>Secondary beamline for 2nd accelerator with target diagnostics</a:t>
            </a:r>
          </a:p>
        </p:txBody>
      </p:sp>
      <p:sp>
        <p:nvSpPr>
          <p:cNvPr id="22" name="Rounded Rectangle 48">
            <a:extLst>
              <a:ext uri="{FF2B5EF4-FFF2-40B4-BE49-F238E27FC236}">
                <a16:creationId xmlns:a16="http://schemas.microsoft.com/office/drawing/2014/main" id="{813CCE03-3BBE-ECFC-2A52-17CF77DFB641}"/>
              </a:ext>
            </a:extLst>
          </p:cNvPr>
          <p:cNvSpPr/>
          <p:nvPr/>
        </p:nvSpPr>
        <p:spPr>
          <a:xfrm>
            <a:off x="5570319" y="3929888"/>
            <a:ext cx="2922520" cy="853035"/>
          </a:xfrm>
          <a:prstGeom prst="roundRect">
            <a:avLst/>
          </a:prstGeom>
          <a:solidFill>
            <a:srgbClr val="EFF4F8"/>
          </a:solidFill>
          <a:ln>
            <a:solidFill>
              <a:srgbClr val="D6E5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0">
                <a:solidFill>
                  <a:srgbClr val="586A7A"/>
                </a:solidFill>
                <a:latin typeface="Aptos"/>
              </a:defRPr>
            </a:pPr>
            <a:endParaRPr lang="en-US" noProof="0"/>
          </a:p>
          <a:p>
            <a:pPr marL="171450" indent="-171450">
              <a:buFont typeface="Arial" panose="020B0604020202020204" pitchFamily="34" charset="0"/>
              <a:buChar char="•"/>
              <a:defRPr sz="1200" b="0">
                <a:solidFill>
                  <a:srgbClr val="586A7A"/>
                </a:solidFill>
                <a:latin typeface="Aptos"/>
              </a:defRPr>
            </a:pPr>
            <a:r>
              <a:rPr lang="en-US" noProof="0"/>
              <a:t>VATIAC Validator under manufacturing</a:t>
            </a:r>
          </a:p>
          <a:p>
            <a:pPr marL="171450" indent="-171450">
              <a:buFont typeface="Arial" panose="020B0604020202020204" pitchFamily="34" charset="0"/>
              <a:buChar char="•"/>
              <a:defRPr sz="1200" b="0">
                <a:solidFill>
                  <a:srgbClr val="586A7A"/>
                </a:solidFill>
                <a:latin typeface="Aptos"/>
              </a:defRPr>
            </a:pPr>
            <a:r>
              <a:rPr lang="en-US" noProof="0"/>
              <a:t>First operational tests on-site in 2028</a:t>
            </a:r>
          </a:p>
          <a:p>
            <a:pPr>
              <a:defRPr sz="1200" b="0">
                <a:solidFill>
                  <a:srgbClr val="586A7A"/>
                </a:solidFill>
                <a:latin typeface="Aptos"/>
              </a:defRPr>
            </a:pPr>
            <a:endParaRPr lang="en-US" noProof="0"/>
          </a:p>
        </p:txBody>
      </p:sp>
      <p:sp>
        <p:nvSpPr>
          <p:cNvPr id="26" name="TextBox 49">
            <a:extLst>
              <a:ext uri="{FF2B5EF4-FFF2-40B4-BE49-F238E27FC236}">
                <a16:creationId xmlns:a16="http://schemas.microsoft.com/office/drawing/2014/main" id="{9C4C32FB-5FEB-26F1-AC09-F97F39F17F24}"/>
              </a:ext>
            </a:extLst>
          </p:cNvPr>
          <p:cNvSpPr txBox="1"/>
          <p:nvPr/>
        </p:nvSpPr>
        <p:spPr>
          <a:xfrm>
            <a:off x="5770859" y="3903208"/>
            <a:ext cx="1425370" cy="22860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>
              <a:defRPr sz="1200" b="1">
                <a:solidFill>
                  <a:srgbClr val="2667A5"/>
                </a:solidFill>
                <a:latin typeface="Aptos"/>
              </a:defRPr>
            </a:pPr>
            <a:r>
              <a:rPr lang="en-US" noProof="0"/>
              <a:t>Status</a:t>
            </a:r>
          </a:p>
        </p:txBody>
      </p:sp>
    </p:spTree>
    <p:extLst>
      <p:ext uri="{BB962C8B-B14F-4D97-AF65-F5344CB8AC3E}">
        <p14:creationId xmlns:p14="http://schemas.microsoft.com/office/powerpoint/2010/main" val="27102721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5CC4DE-A412-E8E4-651A-434B4882CE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noProof="0"/>
              <a:t>Lithium Systems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437115C-AD0A-FF21-B493-F2602E124C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J. Maestre | Red Española </a:t>
            </a:r>
            <a:r>
              <a:rPr lang="en-US" noProof="0" err="1"/>
              <a:t>Futuros</a:t>
            </a:r>
            <a:r>
              <a:rPr lang="en-US" noProof="0"/>
              <a:t> </a:t>
            </a:r>
            <a:r>
              <a:rPr lang="en-US" noProof="0" err="1"/>
              <a:t>Colisionadores</a:t>
            </a:r>
            <a:r>
              <a:rPr lang="en-US" noProof="0"/>
              <a:t> | Valencia | 20/10/2026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A24ABF23-BA12-005C-61B6-44556C5971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9FA1-99C7-4910-8E32-B85D378B0060}" type="slidenum">
              <a:rPr lang="en-US" noProof="0" smtClean="0"/>
              <a:pPr/>
              <a:t>16</a:t>
            </a:fld>
            <a:endParaRPr lang="en-US" noProof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432B56BD-E3AC-F9D3-97EF-1E7AD1E732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6083" y="1442518"/>
            <a:ext cx="5989441" cy="4129283"/>
          </a:xfrm>
          <a:prstGeom prst="rect">
            <a:avLst/>
          </a:prstGeom>
        </p:spPr>
      </p:pic>
      <p:sp>
        <p:nvSpPr>
          <p:cNvPr id="21" name="Rounded Rectangle 38">
            <a:extLst>
              <a:ext uri="{FF2B5EF4-FFF2-40B4-BE49-F238E27FC236}">
                <a16:creationId xmlns:a16="http://schemas.microsoft.com/office/drawing/2014/main" id="{B82CC647-4E2B-92A2-9B33-5B746BF14E39}"/>
              </a:ext>
            </a:extLst>
          </p:cNvPr>
          <p:cNvSpPr/>
          <p:nvPr/>
        </p:nvSpPr>
        <p:spPr>
          <a:xfrm>
            <a:off x="136475" y="3886866"/>
            <a:ext cx="4787417" cy="1050280"/>
          </a:xfrm>
          <a:prstGeom prst="roundRect">
            <a:avLst/>
          </a:prstGeom>
          <a:solidFill>
            <a:srgbClr val="EFF4F8"/>
          </a:solidFill>
          <a:ln>
            <a:solidFill>
              <a:srgbClr val="D6E5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23" name="TextBox 39">
            <a:extLst>
              <a:ext uri="{FF2B5EF4-FFF2-40B4-BE49-F238E27FC236}">
                <a16:creationId xmlns:a16="http://schemas.microsoft.com/office/drawing/2014/main" id="{E326F315-9085-ED66-09F0-7E7BFCB87687}"/>
              </a:ext>
            </a:extLst>
          </p:cNvPr>
          <p:cNvSpPr txBox="1"/>
          <p:nvPr/>
        </p:nvSpPr>
        <p:spPr>
          <a:xfrm>
            <a:off x="193141" y="4001922"/>
            <a:ext cx="3742978" cy="22860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>
              <a:defRPr sz="1200" b="1">
                <a:solidFill>
                  <a:srgbClr val="2667A5"/>
                </a:solidFill>
                <a:latin typeface="Aptos"/>
              </a:defRPr>
            </a:pPr>
            <a:r>
              <a:rPr lang="en-US" noProof="0"/>
              <a:t>Main functions</a:t>
            </a:r>
          </a:p>
        </p:txBody>
      </p:sp>
      <p:sp>
        <p:nvSpPr>
          <p:cNvPr id="25" name="TextBox 3">
            <a:extLst>
              <a:ext uri="{FF2B5EF4-FFF2-40B4-BE49-F238E27FC236}">
                <a16:creationId xmlns:a16="http://schemas.microsoft.com/office/drawing/2014/main" id="{44CF45CE-E9EA-E9F9-AE53-B1EFF52C2554}"/>
              </a:ext>
            </a:extLst>
          </p:cNvPr>
          <p:cNvSpPr txBox="1"/>
          <p:nvPr/>
        </p:nvSpPr>
        <p:spPr>
          <a:xfrm>
            <a:off x="270198" y="4227872"/>
            <a:ext cx="3965608" cy="960263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>
              <a:defRPr sz="1200" b="0">
                <a:solidFill>
                  <a:srgbClr val="586A7A"/>
                </a:solidFill>
                <a:latin typeface="Aptos"/>
              </a:defRPr>
            </a:pPr>
            <a:r>
              <a:rPr lang="en-US" sz="1200" b="1" noProof="0">
                <a:ea typeface="Verdana"/>
              </a:rPr>
              <a:t>To generate a stable liquid lithium target </a:t>
            </a:r>
            <a:r>
              <a:rPr lang="en-US" sz="1200" noProof="0">
                <a:ea typeface="Verdana"/>
              </a:rPr>
              <a:t>for enabling D-Li stripping reaction and producing an adequate neutron flux to properly irradiate</a:t>
            </a:r>
            <a:br>
              <a:rPr lang="en-US" noProof="0"/>
            </a:br>
            <a:endParaRPr lang="en-US" noProof="0"/>
          </a:p>
          <a:p>
            <a:pPr>
              <a:defRPr sz="1200" b="0">
                <a:solidFill>
                  <a:srgbClr val="586A7A"/>
                </a:solidFill>
                <a:latin typeface="Aptos"/>
              </a:defRPr>
            </a:pPr>
            <a:endParaRPr lang="en-US" noProof="0"/>
          </a:p>
        </p:txBody>
      </p:sp>
      <p:sp>
        <p:nvSpPr>
          <p:cNvPr id="27" name="Rounded Rectangle 48">
            <a:extLst>
              <a:ext uri="{FF2B5EF4-FFF2-40B4-BE49-F238E27FC236}">
                <a16:creationId xmlns:a16="http://schemas.microsoft.com/office/drawing/2014/main" id="{8B47E211-7717-CDC5-4660-8F66EFD7CFE9}"/>
              </a:ext>
            </a:extLst>
          </p:cNvPr>
          <p:cNvSpPr/>
          <p:nvPr/>
        </p:nvSpPr>
        <p:spPr>
          <a:xfrm>
            <a:off x="136475" y="5026674"/>
            <a:ext cx="4787417" cy="1742674"/>
          </a:xfrm>
          <a:prstGeom prst="roundRect">
            <a:avLst/>
          </a:prstGeom>
          <a:solidFill>
            <a:srgbClr val="EFF4F8"/>
          </a:solidFill>
          <a:ln>
            <a:solidFill>
              <a:srgbClr val="D6E5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2667A5"/>
                </a:solidFill>
                <a:latin typeface="Aptos"/>
              </a:defRPr>
            </a:pPr>
            <a:r>
              <a:rPr lang="en-US" sz="1200" b="1" noProof="0">
                <a:solidFill>
                  <a:srgbClr val="2667A5"/>
                </a:solidFill>
                <a:latin typeface="Aptos"/>
                <a:cs typeface="Arial" charset="0"/>
              </a:rPr>
              <a:t>LS design</a:t>
            </a:r>
            <a:endParaRPr lang="en-US" b="1" noProof="0"/>
          </a:p>
          <a:p>
            <a:pPr>
              <a:defRPr sz="1200" b="0">
                <a:solidFill>
                  <a:srgbClr val="232F3A"/>
                </a:solidFill>
                <a:latin typeface="Aptos"/>
              </a:defRPr>
            </a:pPr>
            <a:r>
              <a:rPr lang="en-US" b="1" noProof="0"/>
              <a:t>Target System: </a:t>
            </a:r>
            <a:r>
              <a:rPr lang="en-US" sz="1200" noProof="0">
                <a:solidFill>
                  <a:srgbClr val="586A7A"/>
                </a:solidFill>
                <a:latin typeface="Aptos"/>
                <a:ea typeface="Verdana"/>
                <a:cs typeface="Arial" charset="0"/>
              </a:rPr>
              <a:t>To provide a continuous Li jet whose interaction with D+ beam generates the Neutron flux.</a:t>
            </a:r>
          </a:p>
          <a:p>
            <a:pPr>
              <a:defRPr sz="1200" b="0">
                <a:solidFill>
                  <a:srgbClr val="232F3A"/>
                </a:solidFill>
                <a:latin typeface="Aptos"/>
              </a:defRPr>
            </a:pPr>
            <a:r>
              <a:rPr lang="en-US" b="1" noProof="0"/>
              <a:t>Heat Removal Loop: </a:t>
            </a:r>
            <a:r>
              <a:rPr lang="en-US" sz="1200" noProof="0">
                <a:solidFill>
                  <a:srgbClr val="586A7A"/>
                </a:solidFill>
                <a:latin typeface="Aptos"/>
                <a:ea typeface="Verdana"/>
                <a:cs typeface="Arial" charset="0"/>
              </a:rPr>
              <a:t>To remove the energy deposition on the Lithium.</a:t>
            </a:r>
          </a:p>
          <a:p>
            <a:pPr>
              <a:defRPr sz="1200" b="0">
                <a:solidFill>
                  <a:srgbClr val="232F3A"/>
                </a:solidFill>
                <a:latin typeface="Aptos"/>
              </a:defRPr>
            </a:pPr>
            <a:r>
              <a:rPr lang="en-US" b="1" noProof="0"/>
              <a:t>Impurity Control System: </a:t>
            </a:r>
            <a:r>
              <a:rPr lang="en-US" sz="1200" noProof="0">
                <a:solidFill>
                  <a:srgbClr val="586A7A"/>
                </a:solidFill>
                <a:latin typeface="Aptos"/>
                <a:ea typeface="Verdana"/>
                <a:cs typeface="Arial" charset="0"/>
              </a:rPr>
              <a:t>To localize and control the impurities in the Lithium.</a:t>
            </a:r>
          </a:p>
        </p:txBody>
      </p:sp>
      <p:grpSp>
        <p:nvGrpSpPr>
          <p:cNvPr id="28" name="Grupo 27">
            <a:extLst>
              <a:ext uri="{FF2B5EF4-FFF2-40B4-BE49-F238E27FC236}">
                <a16:creationId xmlns:a16="http://schemas.microsoft.com/office/drawing/2014/main" id="{98F68571-6D49-DAD9-5580-112039E273C5}"/>
              </a:ext>
            </a:extLst>
          </p:cNvPr>
          <p:cNvGrpSpPr/>
          <p:nvPr/>
        </p:nvGrpSpPr>
        <p:grpSpPr>
          <a:xfrm>
            <a:off x="2454490" y="1126184"/>
            <a:ext cx="4145565" cy="2671153"/>
            <a:chOff x="456577" y="3457469"/>
            <a:chExt cx="4763495" cy="3155584"/>
          </a:xfrm>
        </p:grpSpPr>
        <p:pic>
          <p:nvPicPr>
            <p:cNvPr id="29" name="Imagen 28">
              <a:extLst>
                <a:ext uri="{FF2B5EF4-FFF2-40B4-BE49-F238E27FC236}">
                  <a16:creationId xmlns:a16="http://schemas.microsoft.com/office/drawing/2014/main" id="{4B344C15-7423-AC88-D8B8-ADD49BDEDFF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6577" y="3457469"/>
              <a:ext cx="4763495" cy="3155584"/>
            </a:xfrm>
            <a:prstGeom prst="rect">
              <a:avLst/>
            </a:prstGeom>
          </p:spPr>
        </p:pic>
        <p:cxnSp>
          <p:nvCxnSpPr>
            <p:cNvPr id="30" name="Conector recto de flecha 29">
              <a:extLst>
                <a:ext uri="{FF2B5EF4-FFF2-40B4-BE49-F238E27FC236}">
                  <a16:creationId xmlns:a16="http://schemas.microsoft.com/office/drawing/2014/main" id="{7D86F6B8-327D-B168-30EC-FA1902A87A77}"/>
                </a:ext>
              </a:extLst>
            </p:cNvPr>
            <p:cNvCxnSpPr>
              <a:cxnSpLocks/>
            </p:cNvCxnSpPr>
            <p:nvPr/>
          </p:nvCxnSpPr>
          <p:spPr>
            <a:xfrm>
              <a:off x="2050050" y="4086364"/>
              <a:ext cx="577734" cy="0"/>
            </a:xfrm>
            <a:prstGeom prst="straightConnector1">
              <a:avLst/>
            </a:prstGeom>
            <a:ln w="76200">
              <a:solidFill>
                <a:srgbClr val="FFFF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CuadroTexto 30">
              <a:extLst>
                <a:ext uri="{FF2B5EF4-FFF2-40B4-BE49-F238E27FC236}">
                  <a16:creationId xmlns:a16="http://schemas.microsoft.com/office/drawing/2014/main" id="{5733FA3E-096C-414E-B206-2F7C9DEE28A2}"/>
                </a:ext>
              </a:extLst>
            </p:cNvPr>
            <p:cNvSpPr txBox="1"/>
            <p:nvPr/>
          </p:nvSpPr>
          <p:spPr>
            <a:xfrm>
              <a:off x="1887113" y="3613542"/>
              <a:ext cx="833847" cy="4592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noProof="0"/>
                <a:t>beam</a:t>
              </a:r>
              <a:endParaRPr lang="en-US" noProof="0"/>
            </a:p>
          </p:txBody>
        </p:sp>
      </p:grpSp>
      <p:sp>
        <p:nvSpPr>
          <p:cNvPr id="33" name="Rounded Rectangle 8">
            <a:extLst>
              <a:ext uri="{FF2B5EF4-FFF2-40B4-BE49-F238E27FC236}">
                <a16:creationId xmlns:a16="http://schemas.microsoft.com/office/drawing/2014/main" id="{55400D02-F744-BC40-15CE-6B9062968CB1}"/>
              </a:ext>
            </a:extLst>
          </p:cNvPr>
          <p:cNvSpPr/>
          <p:nvPr/>
        </p:nvSpPr>
        <p:spPr>
          <a:xfrm>
            <a:off x="9518223" y="979881"/>
            <a:ext cx="2176272" cy="292608"/>
          </a:xfrm>
          <a:prstGeom prst="roundRect">
            <a:avLst/>
          </a:prstGeom>
          <a:solidFill>
            <a:srgbClr val="0099AA"/>
          </a:solidFill>
          <a:ln>
            <a:solidFill>
              <a:srgbClr val="0099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 b="1">
                <a:solidFill>
                  <a:srgbClr val="FFFFFF"/>
                </a:solidFill>
                <a:latin typeface="Aptos"/>
              </a:defRPr>
            </a:pPr>
            <a:r>
              <a:rPr lang="en-US" noProof="0"/>
              <a:t>TARGET</a:t>
            </a:r>
          </a:p>
        </p:txBody>
      </p:sp>
      <p:sp>
        <p:nvSpPr>
          <p:cNvPr id="35" name="Rounded Rectangle 7">
            <a:extLst>
              <a:ext uri="{FF2B5EF4-FFF2-40B4-BE49-F238E27FC236}">
                <a16:creationId xmlns:a16="http://schemas.microsoft.com/office/drawing/2014/main" id="{4AA39991-2E6A-9E5A-D196-2B0B1B8754F3}"/>
              </a:ext>
            </a:extLst>
          </p:cNvPr>
          <p:cNvSpPr/>
          <p:nvPr/>
        </p:nvSpPr>
        <p:spPr>
          <a:xfrm>
            <a:off x="7186504" y="979881"/>
            <a:ext cx="2176272" cy="292608"/>
          </a:xfrm>
          <a:prstGeom prst="roundRect">
            <a:avLst/>
          </a:prstGeom>
          <a:solidFill>
            <a:srgbClr val="D6E5F0"/>
          </a:solidFill>
          <a:ln>
            <a:solidFill>
              <a:srgbClr val="D6E5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 b="1">
                <a:solidFill>
                  <a:srgbClr val="12253D"/>
                </a:solidFill>
                <a:latin typeface="Aptos"/>
              </a:defRPr>
            </a:pPr>
            <a:r>
              <a:rPr lang="en-US" noProof="0"/>
              <a:t>HEBT</a:t>
            </a:r>
          </a:p>
        </p:txBody>
      </p:sp>
      <p:pic>
        <p:nvPicPr>
          <p:cNvPr id="37" name="Picture 3" descr="A model of a building&#10;&#10;Description automatically generated with low confidence">
            <a:extLst>
              <a:ext uri="{FF2B5EF4-FFF2-40B4-BE49-F238E27FC236}">
                <a16:creationId xmlns:a16="http://schemas.microsoft.com/office/drawing/2014/main" id="{F1DDD315-FC90-78AE-05A8-3FC249AE092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1893" y="959989"/>
            <a:ext cx="2925111" cy="1450972"/>
          </a:xfrm>
          <a:prstGeom prst="rect">
            <a:avLst/>
          </a:prstGeom>
          <a:noFill/>
        </p:spPr>
      </p:pic>
      <p:sp>
        <p:nvSpPr>
          <p:cNvPr id="51" name="Rounded Rectangle 19">
            <a:extLst>
              <a:ext uri="{FF2B5EF4-FFF2-40B4-BE49-F238E27FC236}">
                <a16:creationId xmlns:a16="http://schemas.microsoft.com/office/drawing/2014/main" id="{D3B8B6EF-C654-80EA-84A6-DCE0C387DE43}"/>
              </a:ext>
            </a:extLst>
          </p:cNvPr>
          <p:cNvSpPr/>
          <p:nvPr/>
        </p:nvSpPr>
        <p:spPr>
          <a:xfrm>
            <a:off x="5389594" y="5744351"/>
            <a:ext cx="1412815" cy="570865"/>
          </a:xfrm>
          <a:prstGeom prst="roundRect">
            <a:avLst/>
          </a:prstGeom>
          <a:solidFill>
            <a:srgbClr val="EFF4F8"/>
          </a:solidFill>
          <a:ln>
            <a:solidFill>
              <a:srgbClr val="D6E5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noProof="0"/>
          </a:p>
        </p:txBody>
      </p:sp>
      <p:sp>
        <p:nvSpPr>
          <p:cNvPr id="52" name="TextBox 20">
            <a:extLst>
              <a:ext uri="{FF2B5EF4-FFF2-40B4-BE49-F238E27FC236}">
                <a16:creationId xmlns:a16="http://schemas.microsoft.com/office/drawing/2014/main" id="{7B787713-C11B-AAA4-CC8F-7DA738899ED1}"/>
              </a:ext>
            </a:extLst>
          </p:cNvPr>
          <p:cNvSpPr txBox="1"/>
          <p:nvPr/>
        </p:nvSpPr>
        <p:spPr>
          <a:xfrm>
            <a:off x="5464944" y="5805734"/>
            <a:ext cx="1262114" cy="160044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>
              <a:defRPr sz="900" b="1">
                <a:solidFill>
                  <a:srgbClr val="B04B40"/>
                </a:solidFill>
                <a:latin typeface="Aptos"/>
              </a:defRPr>
            </a:pPr>
            <a:r>
              <a:rPr lang="en-US" sz="800" noProof="0"/>
              <a:t>BEAM POWER</a:t>
            </a:r>
          </a:p>
        </p:txBody>
      </p:sp>
      <p:sp>
        <p:nvSpPr>
          <p:cNvPr id="53" name="TextBox 21">
            <a:extLst>
              <a:ext uri="{FF2B5EF4-FFF2-40B4-BE49-F238E27FC236}">
                <a16:creationId xmlns:a16="http://schemas.microsoft.com/office/drawing/2014/main" id="{9DC8C412-22C8-5BA2-6F48-640E966B871B}"/>
              </a:ext>
            </a:extLst>
          </p:cNvPr>
          <p:cNvSpPr txBox="1"/>
          <p:nvPr/>
        </p:nvSpPr>
        <p:spPr>
          <a:xfrm>
            <a:off x="5452385" y="5934639"/>
            <a:ext cx="1287230" cy="329321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>
              <a:defRPr sz="1900" b="1">
                <a:solidFill>
                  <a:srgbClr val="12253D"/>
                </a:solidFill>
                <a:latin typeface="Aptos"/>
              </a:defRPr>
            </a:pPr>
            <a:r>
              <a:rPr lang="en-US" noProof="0"/>
              <a:t>5 MW</a:t>
            </a:r>
          </a:p>
        </p:txBody>
      </p:sp>
      <p:sp>
        <p:nvSpPr>
          <p:cNvPr id="54" name="TextBox 22">
            <a:extLst>
              <a:ext uri="{FF2B5EF4-FFF2-40B4-BE49-F238E27FC236}">
                <a16:creationId xmlns:a16="http://schemas.microsoft.com/office/drawing/2014/main" id="{451BC18D-D3B3-8D1F-27DB-F5AF9699B55A}"/>
              </a:ext>
            </a:extLst>
          </p:cNvPr>
          <p:cNvSpPr txBox="1"/>
          <p:nvPr/>
        </p:nvSpPr>
        <p:spPr>
          <a:xfrm>
            <a:off x="5452385" y="6149481"/>
            <a:ext cx="1287230" cy="160044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>
              <a:defRPr sz="900" b="0">
                <a:solidFill>
                  <a:srgbClr val="586A7A"/>
                </a:solidFill>
                <a:latin typeface="Aptos"/>
              </a:defRPr>
            </a:pPr>
            <a:r>
              <a:rPr lang="en-US" sz="800" noProof="0"/>
              <a:t>High-power transport</a:t>
            </a:r>
          </a:p>
        </p:txBody>
      </p:sp>
      <p:sp>
        <p:nvSpPr>
          <p:cNvPr id="55" name="Rounded Rectangle 23">
            <a:extLst>
              <a:ext uri="{FF2B5EF4-FFF2-40B4-BE49-F238E27FC236}">
                <a16:creationId xmlns:a16="http://schemas.microsoft.com/office/drawing/2014/main" id="{BC370980-D479-ABBD-298D-F5DA2A03D3E7}"/>
              </a:ext>
            </a:extLst>
          </p:cNvPr>
          <p:cNvSpPr/>
          <p:nvPr/>
        </p:nvSpPr>
        <p:spPr>
          <a:xfrm>
            <a:off x="6896597" y="5744351"/>
            <a:ext cx="1412815" cy="570865"/>
          </a:xfrm>
          <a:prstGeom prst="roundRect">
            <a:avLst/>
          </a:prstGeom>
          <a:solidFill>
            <a:srgbClr val="EFF4F8"/>
          </a:solidFill>
          <a:ln>
            <a:solidFill>
              <a:srgbClr val="D6E5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noProof="0"/>
          </a:p>
        </p:txBody>
      </p:sp>
      <p:sp>
        <p:nvSpPr>
          <p:cNvPr id="56" name="TextBox 24">
            <a:extLst>
              <a:ext uri="{FF2B5EF4-FFF2-40B4-BE49-F238E27FC236}">
                <a16:creationId xmlns:a16="http://schemas.microsoft.com/office/drawing/2014/main" id="{B05F4FCD-8531-9745-1C23-859715CCD074}"/>
              </a:ext>
            </a:extLst>
          </p:cNvPr>
          <p:cNvSpPr txBox="1"/>
          <p:nvPr/>
        </p:nvSpPr>
        <p:spPr>
          <a:xfrm>
            <a:off x="6971947" y="5805734"/>
            <a:ext cx="1262114" cy="160044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>
              <a:defRPr sz="900" b="1">
                <a:solidFill>
                  <a:srgbClr val="398267"/>
                </a:solidFill>
                <a:latin typeface="Aptos"/>
              </a:defRPr>
            </a:pPr>
            <a:r>
              <a:rPr lang="en-US" sz="800" noProof="0"/>
              <a:t>FOOTPRINT RANGE</a:t>
            </a:r>
          </a:p>
        </p:txBody>
      </p:sp>
      <p:sp>
        <p:nvSpPr>
          <p:cNvPr id="57" name="TextBox 25">
            <a:extLst>
              <a:ext uri="{FF2B5EF4-FFF2-40B4-BE49-F238E27FC236}">
                <a16:creationId xmlns:a16="http://schemas.microsoft.com/office/drawing/2014/main" id="{5C8563B6-FA10-2AE2-D91B-B8095A81A3D4}"/>
              </a:ext>
            </a:extLst>
          </p:cNvPr>
          <p:cNvSpPr txBox="1"/>
          <p:nvPr/>
        </p:nvSpPr>
        <p:spPr>
          <a:xfrm>
            <a:off x="6959388" y="5934639"/>
            <a:ext cx="1287230" cy="221599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>
              <a:defRPr sz="1900" b="1">
                <a:solidFill>
                  <a:srgbClr val="12253D"/>
                </a:solidFill>
                <a:latin typeface="Aptos"/>
              </a:defRPr>
            </a:pPr>
            <a:r>
              <a:rPr lang="en-US" sz="1200" noProof="0"/>
              <a:t>10–20 cm × 5 cm</a:t>
            </a:r>
          </a:p>
        </p:txBody>
      </p:sp>
      <p:sp>
        <p:nvSpPr>
          <p:cNvPr id="58" name="TextBox 26">
            <a:extLst>
              <a:ext uri="{FF2B5EF4-FFF2-40B4-BE49-F238E27FC236}">
                <a16:creationId xmlns:a16="http://schemas.microsoft.com/office/drawing/2014/main" id="{8598CFA9-96C5-BC2D-7629-5B285F9B3A12}"/>
              </a:ext>
            </a:extLst>
          </p:cNvPr>
          <p:cNvSpPr txBox="1"/>
          <p:nvPr/>
        </p:nvSpPr>
        <p:spPr>
          <a:xfrm>
            <a:off x="6959388" y="6149481"/>
            <a:ext cx="1287230" cy="160044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>
              <a:defRPr sz="900" b="0">
                <a:solidFill>
                  <a:srgbClr val="586A7A"/>
                </a:solidFill>
                <a:latin typeface="Aptos"/>
              </a:defRPr>
            </a:pPr>
            <a:r>
              <a:rPr lang="en-US" sz="800" noProof="0"/>
              <a:t>Horizontal × vertical</a:t>
            </a:r>
          </a:p>
        </p:txBody>
      </p:sp>
      <p:sp>
        <p:nvSpPr>
          <p:cNvPr id="59" name="Rounded Rectangle 27">
            <a:extLst>
              <a:ext uri="{FF2B5EF4-FFF2-40B4-BE49-F238E27FC236}">
                <a16:creationId xmlns:a16="http://schemas.microsoft.com/office/drawing/2014/main" id="{BD2B5B6B-543D-98E4-E9E1-C6328DD4578A}"/>
              </a:ext>
            </a:extLst>
          </p:cNvPr>
          <p:cNvSpPr/>
          <p:nvPr/>
        </p:nvSpPr>
        <p:spPr>
          <a:xfrm>
            <a:off x="8463861" y="5752894"/>
            <a:ext cx="1412815" cy="570865"/>
          </a:xfrm>
          <a:prstGeom prst="roundRect">
            <a:avLst/>
          </a:prstGeom>
          <a:solidFill>
            <a:srgbClr val="EFF4F8"/>
          </a:solidFill>
          <a:ln>
            <a:solidFill>
              <a:srgbClr val="D6E5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noProof="0"/>
          </a:p>
        </p:txBody>
      </p:sp>
      <p:sp>
        <p:nvSpPr>
          <p:cNvPr id="60" name="TextBox 28">
            <a:extLst>
              <a:ext uri="{FF2B5EF4-FFF2-40B4-BE49-F238E27FC236}">
                <a16:creationId xmlns:a16="http://schemas.microsoft.com/office/drawing/2014/main" id="{E78504C5-4803-C451-3BB3-AEF4A4D5BEC8}"/>
              </a:ext>
            </a:extLst>
          </p:cNvPr>
          <p:cNvSpPr txBox="1"/>
          <p:nvPr/>
        </p:nvSpPr>
        <p:spPr>
          <a:xfrm>
            <a:off x="8478949" y="5805734"/>
            <a:ext cx="1262114" cy="160044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>
              <a:defRPr sz="900" b="1">
                <a:solidFill>
                  <a:srgbClr val="E19D26"/>
                </a:solidFill>
                <a:latin typeface="Aptos"/>
              </a:defRPr>
            </a:pPr>
            <a:r>
              <a:rPr lang="en-US" sz="800" noProof="0"/>
              <a:t>TARGET  FLOW</a:t>
            </a:r>
          </a:p>
        </p:txBody>
      </p:sp>
      <p:sp>
        <p:nvSpPr>
          <p:cNvPr id="61" name="TextBox 29">
            <a:extLst>
              <a:ext uri="{FF2B5EF4-FFF2-40B4-BE49-F238E27FC236}">
                <a16:creationId xmlns:a16="http://schemas.microsoft.com/office/drawing/2014/main" id="{4F3962EA-E5F3-6408-626A-68A123C6492B}"/>
              </a:ext>
            </a:extLst>
          </p:cNvPr>
          <p:cNvSpPr txBox="1"/>
          <p:nvPr/>
        </p:nvSpPr>
        <p:spPr>
          <a:xfrm>
            <a:off x="8466391" y="5934639"/>
            <a:ext cx="1287230" cy="329321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>
              <a:defRPr sz="1900" b="1">
                <a:solidFill>
                  <a:srgbClr val="12253D"/>
                </a:solidFill>
                <a:latin typeface="Aptos"/>
              </a:defRPr>
            </a:pPr>
            <a:r>
              <a:rPr lang="en-US" noProof="0"/>
              <a:t>100 L/s</a:t>
            </a:r>
          </a:p>
        </p:txBody>
      </p:sp>
      <p:sp>
        <p:nvSpPr>
          <p:cNvPr id="62" name="TextBox 30">
            <a:extLst>
              <a:ext uri="{FF2B5EF4-FFF2-40B4-BE49-F238E27FC236}">
                <a16:creationId xmlns:a16="http://schemas.microsoft.com/office/drawing/2014/main" id="{9EA0E41E-AD97-365F-9F55-4239AE706590}"/>
              </a:ext>
            </a:extLst>
          </p:cNvPr>
          <p:cNvSpPr txBox="1"/>
          <p:nvPr/>
        </p:nvSpPr>
        <p:spPr>
          <a:xfrm>
            <a:off x="8466391" y="6149481"/>
            <a:ext cx="1287230" cy="160044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>
              <a:defRPr sz="900" b="0">
                <a:solidFill>
                  <a:srgbClr val="586A7A"/>
                </a:solidFill>
                <a:latin typeface="Aptos"/>
              </a:defRPr>
            </a:pPr>
            <a:r>
              <a:rPr lang="en-US" sz="800" noProof="0" err="1"/>
              <a:t>lLithium</a:t>
            </a:r>
            <a:r>
              <a:rPr lang="en-US" sz="800" noProof="0"/>
              <a:t> Loop</a:t>
            </a:r>
          </a:p>
        </p:txBody>
      </p:sp>
      <p:sp>
        <p:nvSpPr>
          <p:cNvPr id="73" name="Rounded Rectangle 27">
            <a:extLst>
              <a:ext uri="{FF2B5EF4-FFF2-40B4-BE49-F238E27FC236}">
                <a16:creationId xmlns:a16="http://schemas.microsoft.com/office/drawing/2014/main" id="{1D5EE034-3991-23EF-3092-B67647583450}"/>
              </a:ext>
            </a:extLst>
          </p:cNvPr>
          <p:cNvSpPr/>
          <p:nvPr/>
        </p:nvSpPr>
        <p:spPr>
          <a:xfrm>
            <a:off x="10028595" y="5763014"/>
            <a:ext cx="1412815" cy="570865"/>
          </a:xfrm>
          <a:prstGeom prst="roundRect">
            <a:avLst/>
          </a:prstGeom>
          <a:solidFill>
            <a:srgbClr val="EFF4F8"/>
          </a:solidFill>
          <a:ln>
            <a:solidFill>
              <a:srgbClr val="D6E5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noProof="0"/>
          </a:p>
        </p:txBody>
      </p:sp>
      <p:sp>
        <p:nvSpPr>
          <p:cNvPr id="75" name="TextBox 28">
            <a:extLst>
              <a:ext uri="{FF2B5EF4-FFF2-40B4-BE49-F238E27FC236}">
                <a16:creationId xmlns:a16="http://schemas.microsoft.com/office/drawing/2014/main" id="{7E2D2C27-26BF-794D-D84B-AFA54563E6FD}"/>
              </a:ext>
            </a:extLst>
          </p:cNvPr>
          <p:cNvSpPr txBox="1"/>
          <p:nvPr/>
        </p:nvSpPr>
        <p:spPr>
          <a:xfrm>
            <a:off x="10043683" y="5815854"/>
            <a:ext cx="1262114" cy="160044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>
              <a:defRPr sz="900" b="1">
                <a:solidFill>
                  <a:srgbClr val="E19D26"/>
                </a:solidFill>
                <a:latin typeface="Aptos"/>
              </a:defRPr>
            </a:pPr>
            <a:r>
              <a:rPr lang="en-US" sz="800" noProof="0"/>
              <a:t>TARGET  JET VELOCITY</a:t>
            </a:r>
          </a:p>
        </p:txBody>
      </p:sp>
      <p:sp>
        <p:nvSpPr>
          <p:cNvPr id="77" name="TextBox 29">
            <a:extLst>
              <a:ext uri="{FF2B5EF4-FFF2-40B4-BE49-F238E27FC236}">
                <a16:creationId xmlns:a16="http://schemas.microsoft.com/office/drawing/2014/main" id="{A38EA3DC-76D5-DBC0-E710-59F5D279B9B9}"/>
              </a:ext>
            </a:extLst>
          </p:cNvPr>
          <p:cNvSpPr txBox="1"/>
          <p:nvPr/>
        </p:nvSpPr>
        <p:spPr>
          <a:xfrm>
            <a:off x="10031125" y="5944759"/>
            <a:ext cx="1287230" cy="329321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>
              <a:defRPr sz="1900" b="1">
                <a:solidFill>
                  <a:srgbClr val="12253D"/>
                </a:solidFill>
                <a:latin typeface="Aptos"/>
              </a:defRPr>
            </a:pPr>
            <a:r>
              <a:rPr lang="en-US" noProof="0"/>
              <a:t>15 m/s</a:t>
            </a:r>
          </a:p>
        </p:txBody>
      </p:sp>
      <p:sp>
        <p:nvSpPr>
          <p:cNvPr id="79" name="TextBox 30">
            <a:extLst>
              <a:ext uri="{FF2B5EF4-FFF2-40B4-BE49-F238E27FC236}">
                <a16:creationId xmlns:a16="http://schemas.microsoft.com/office/drawing/2014/main" id="{D3A4DBBF-30B4-906F-BE32-7A3E9EDFFEFB}"/>
              </a:ext>
            </a:extLst>
          </p:cNvPr>
          <p:cNvSpPr txBox="1"/>
          <p:nvPr/>
        </p:nvSpPr>
        <p:spPr>
          <a:xfrm>
            <a:off x="10031125" y="6159601"/>
            <a:ext cx="1287230" cy="160044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>
              <a:defRPr sz="900" b="0">
                <a:solidFill>
                  <a:srgbClr val="586A7A"/>
                </a:solidFill>
                <a:latin typeface="Aptos"/>
              </a:defRPr>
            </a:pPr>
            <a:r>
              <a:rPr lang="en-US" sz="800" noProof="0"/>
              <a:t>On lithium jet</a:t>
            </a:r>
          </a:p>
        </p:txBody>
      </p:sp>
      <p:sp>
        <p:nvSpPr>
          <p:cNvPr id="3" name="Elipse 2">
            <a:extLst>
              <a:ext uri="{FF2B5EF4-FFF2-40B4-BE49-F238E27FC236}">
                <a16:creationId xmlns:a16="http://schemas.microsoft.com/office/drawing/2014/main" id="{628205AD-97B7-7044-6635-6D908B7E423F}"/>
              </a:ext>
            </a:extLst>
          </p:cNvPr>
          <p:cNvSpPr/>
          <p:nvPr/>
        </p:nvSpPr>
        <p:spPr>
          <a:xfrm>
            <a:off x="1847528" y="1272489"/>
            <a:ext cx="606962" cy="644343"/>
          </a:xfrm>
          <a:prstGeom prst="ellipse">
            <a:avLst/>
          </a:pr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cxnSp>
        <p:nvCxnSpPr>
          <p:cNvPr id="7" name="Conector: angular 6">
            <a:extLst>
              <a:ext uri="{FF2B5EF4-FFF2-40B4-BE49-F238E27FC236}">
                <a16:creationId xmlns:a16="http://schemas.microsoft.com/office/drawing/2014/main" id="{271A824E-3D23-6ECE-76B5-C30040742203}"/>
              </a:ext>
            </a:extLst>
          </p:cNvPr>
          <p:cNvCxnSpPr>
            <a:cxnSpLocks/>
            <a:endCxn id="29" idx="1"/>
          </p:cNvCxnSpPr>
          <p:nvPr/>
        </p:nvCxnSpPr>
        <p:spPr>
          <a:xfrm rot="16200000" flipH="1">
            <a:off x="2022560" y="2029831"/>
            <a:ext cx="544930" cy="318930"/>
          </a:xfrm>
          <a:prstGeom prst="bentConnector2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96210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A0AF84-3A94-324F-E7C8-D6C921AD3C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F92E0AF-2672-5007-4FF6-EE5C729E91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7384"/>
            <a:ext cx="12167661" cy="891216"/>
          </a:xfrm>
        </p:spPr>
        <p:txBody>
          <a:bodyPr/>
          <a:lstStyle/>
          <a:p>
            <a:pPr algn="ctr"/>
            <a:r>
              <a:rPr lang="en-US" sz="3600" noProof="0">
                <a:latin typeface="+mj-lt"/>
              </a:rPr>
              <a:t>Test Cell &amp; Target</a:t>
            </a:r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59D3FBE2-56DE-B936-6EE8-6B63B24179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58960" y="6669360"/>
            <a:ext cx="6833040" cy="182563"/>
          </a:xfrm>
        </p:spPr>
        <p:txBody>
          <a:bodyPr/>
          <a:lstStyle/>
          <a:p>
            <a:pPr algn="r">
              <a:defRPr/>
            </a:pPr>
            <a:r>
              <a:rPr lang="en-US" sz="1100" noProof="0"/>
              <a:t>I. Podadera | DONES Users WS#04 | CIEMAT, Madrid | 13/10/2026 | Page </a:t>
            </a:r>
            <a:fld id="{3CA180F2-475E-442D-BB9B-2749B55A1A38}" type="slidenum">
              <a:rPr lang="en-US" sz="1100" noProof="0" smtClean="0"/>
              <a:t>17</a:t>
            </a:fld>
            <a:r>
              <a:rPr lang="en-US" sz="1100" noProof="0"/>
              <a:t> 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DB577A84-A8D1-47BF-08F3-16F98FFF4A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6077"/>
            <a:ext cx="4400353" cy="3918199"/>
          </a:xfrm>
          <a:prstGeom prst="rect">
            <a:avLst/>
          </a:prstGeom>
        </p:spPr>
      </p:pic>
      <p:pic>
        <p:nvPicPr>
          <p:cNvPr id="7" name="Grafik 1">
            <a:extLst>
              <a:ext uri="{FF2B5EF4-FFF2-40B4-BE49-F238E27FC236}">
                <a16:creationId xmlns:a16="http://schemas.microsoft.com/office/drawing/2014/main" id="{818E8FBF-2058-2A31-828E-C8297F70E1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0354" y="999826"/>
            <a:ext cx="3699492" cy="3687563"/>
          </a:xfrm>
          <a:prstGeom prst="rect">
            <a:avLst/>
          </a:prstGeom>
          <a:noFill/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CB73617F-B13A-3CAA-1653-FD6936EFD5E0}"/>
              </a:ext>
            </a:extLst>
          </p:cNvPr>
          <p:cNvSpPr txBox="1"/>
          <p:nvPr/>
        </p:nvSpPr>
        <p:spPr>
          <a:xfrm rot="630864">
            <a:off x="3612263" y="1000379"/>
            <a:ext cx="7200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noProof="0"/>
              <a:t>Beam</a:t>
            </a:r>
          </a:p>
        </p:txBody>
      </p:sp>
      <p:sp>
        <p:nvSpPr>
          <p:cNvPr id="13" name="Flecha: a la derecha 12">
            <a:extLst>
              <a:ext uri="{FF2B5EF4-FFF2-40B4-BE49-F238E27FC236}">
                <a16:creationId xmlns:a16="http://schemas.microsoft.com/office/drawing/2014/main" id="{3683F629-DA12-4489-B385-CF185C9B7141}"/>
              </a:ext>
            </a:extLst>
          </p:cNvPr>
          <p:cNvSpPr/>
          <p:nvPr/>
        </p:nvSpPr>
        <p:spPr>
          <a:xfrm rot="693294">
            <a:off x="3709538" y="1296285"/>
            <a:ext cx="432048" cy="144016"/>
          </a:xfrm>
          <a:prstGeom prst="rightArrow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15" name="Rounded Rectangle 48">
            <a:extLst>
              <a:ext uri="{FF2B5EF4-FFF2-40B4-BE49-F238E27FC236}">
                <a16:creationId xmlns:a16="http://schemas.microsoft.com/office/drawing/2014/main" id="{B0D67C37-C92F-8660-DECA-9F3CF16A5303}"/>
              </a:ext>
            </a:extLst>
          </p:cNvPr>
          <p:cNvSpPr/>
          <p:nvPr/>
        </p:nvSpPr>
        <p:spPr>
          <a:xfrm>
            <a:off x="463819" y="4909518"/>
            <a:ext cx="3687813" cy="1742674"/>
          </a:xfrm>
          <a:prstGeom prst="roundRect">
            <a:avLst/>
          </a:prstGeom>
          <a:solidFill>
            <a:srgbClr val="EFF4F8"/>
          </a:solidFill>
          <a:ln>
            <a:solidFill>
              <a:srgbClr val="D6E5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2667A5"/>
                </a:solidFill>
                <a:latin typeface="Aptos"/>
              </a:defRPr>
            </a:pPr>
            <a:r>
              <a:rPr lang="en-US" sz="1200" noProof="0">
                <a:solidFill>
                  <a:srgbClr val="2667A5"/>
                </a:solidFill>
                <a:latin typeface="Aptos"/>
                <a:cs typeface="Arial" charset="0"/>
              </a:rPr>
              <a:t>TEST CELL</a:t>
            </a:r>
          </a:p>
          <a:p>
            <a:pPr>
              <a:defRPr sz="1200" b="1">
                <a:solidFill>
                  <a:srgbClr val="2667A5"/>
                </a:solidFill>
                <a:latin typeface="Aptos"/>
              </a:defRPr>
            </a:pPr>
            <a:br>
              <a:rPr lang="en-US" sz="1200" noProof="0">
                <a:solidFill>
                  <a:srgbClr val="2667A5"/>
                </a:solidFill>
                <a:latin typeface="Aptos"/>
                <a:cs typeface="Arial" charset="0"/>
              </a:rPr>
            </a:br>
            <a:r>
              <a:rPr lang="en-US" sz="1200" noProof="0">
                <a:solidFill>
                  <a:srgbClr val="586A7A"/>
                </a:solidFill>
                <a:latin typeface="Aptos"/>
                <a:ea typeface="Verdana"/>
                <a:cs typeface="Arial" charset="0"/>
              </a:rPr>
              <a:t>Target System is allocated inside Test Cell, concrete cell covered by a stainless-steel liner under a controlled environment (He or </a:t>
            </a:r>
            <a:r>
              <a:rPr lang="en-US" sz="1200" noProof="0" err="1">
                <a:solidFill>
                  <a:srgbClr val="586A7A"/>
                </a:solidFill>
                <a:latin typeface="Aptos"/>
                <a:ea typeface="Verdana"/>
                <a:cs typeface="Arial" charset="0"/>
              </a:rPr>
              <a:t>Ar</a:t>
            </a:r>
            <a:r>
              <a:rPr lang="en-US" sz="1200" noProof="0">
                <a:solidFill>
                  <a:srgbClr val="586A7A"/>
                </a:solidFill>
                <a:latin typeface="Aptos"/>
                <a:ea typeface="Verdana"/>
                <a:cs typeface="Arial" charset="0"/>
              </a:rPr>
              <a:t>).</a:t>
            </a:r>
          </a:p>
          <a:p>
            <a:pPr>
              <a:defRPr sz="1200" b="1">
                <a:solidFill>
                  <a:srgbClr val="2667A5"/>
                </a:solidFill>
                <a:latin typeface="Aptos"/>
              </a:defRPr>
            </a:pPr>
            <a:br>
              <a:rPr lang="en-US" sz="1200" noProof="0">
                <a:solidFill>
                  <a:srgbClr val="586A7A"/>
                </a:solidFill>
                <a:latin typeface="Aptos"/>
                <a:ea typeface="Verdana"/>
                <a:cs typeface="Arial" charset="0"/>
              </a:rPr>
            </a:br>
            <a:r>
              <a:rPr lang="en-US" sz="1200" noProof="0">
                <a:solidFill>
                  <a:srgbClr val="586A7A"/>
                </a:solidFill>
                <a:latin typeface="Aptos"/>
                <a:ea typeface="Verdana"/>
                <a:cs typeface="Arial" charset="0"/>
              </a:rPr>
              <a:t>The TC confine the neutron source and allocate the different irradiation modules</a:t>
            </a:r>
          </a:p>
          <a:p>
            <a:pPr>
              <a:defRPr sz="1200" b="1">
                <a:solidFill>
                  <a:srgbClr val="2667A5"/>
                </a:solidFill>
                <a:latin typeface="Aptos"/>
              </a:defRPr>
            </a:pPr>
            <a:endParaRPr lang="en-US" noProof="0"/>
          </a:p>
        </p:txBody>
      </p:sp>
      <p:sp>
        <p:nvSpPr>
          <p:cNvPr id="17" name="Rounded Rectangle 48">
            <a:extLst>
              <a:ext uri="{FF2B5EF4-FFF2-40B4-BE49-F238E27FC236}">
                <a16:creationId xmlns:a16="http://schemas.microsoft.com/office/drawing/2014/main" id="{5EDBCB12-2FDD-4A99-828B-3F4479364F1D}"/>
              </a:ext>
            </a:extLst>
          </p:cNvPr>
          <p:cNvSpPr/>
          <p:nvPr/>
        </p:nvSpPr>
        <p:spPr>
          <a:xfrm>
            <a:off x="4467567" y="4874737"/>
            <a:ext cx="3632280" cy="1742674"/>
          </a:xfrm>
          <a:prstGeom prst="roundRect">
            <a:avLst/>
          </a:prstGeom>
          <a:solidFill>
            <a:srgbClr val="EFF4F8"/>
          </a:solidFill>
          <a:ln>
            <a:solidFill>
              <a:srgbClr val="D6E5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2667A5"/>
                </a:solidFill>
                <a:latin typeface="Aptos"/>
              </a:defRPr>
            </a:pPr>
            <a:r>
              <a:rPr lang="en-US" sz="1200" noProof="0">
                <a:solidFill>
                  <a:srgbClr val="2667A5"/>
                </a:solidFill>
                <a:latin typeface="Aptos"/>
                <a:cs typeface="Arial" charset="0"/>
              </a:rPr>
              <a:t>TARGET</a:t>
            </a:r>
          </a:p>
          <a:p>
            <a:pPr>
              <a:defRPr sz="1200" b="1">
                <a:solidFill>
                  <a:srgbClr val="2667A5"/>
                </a:solidFill>
                <a:latin typeface="Aptos"/>
              </a:defRPr>
            </a:pPr>
            <a:r>
              <a:rPr lang="en-US" sz="1200">
                <a:solidFill>
                  <a:srgbClr val="586A7A"/>
                </a:solidFill>
                <a:latin typeface="Aptos"/>
                <a:ea typeface="Verdana"/>
                <a:cs typeface="Arial" charset="0"/>
              </a:rPr>
              <a:t>Converts the high-power deuteron beam into an intense neutron field</a:t>
            </a:r>
          </a:p>
          <a:p>
            <a:pPr>
              <a:defRPr sz="1200" b="1">
                <a:solidFill>
                  <a:srgbClr val="2667A5"/>
                </a:solidFill>
                <a:latin typeface="Aptos"/>
              </a:defRPr>
            </a:pPr>
            <a:endParaRPr lang="en-US" sz="1200">
              <a:solidFill>
                <a:srgbClr val="586A7A"/>
              </a:solidFill>
              <a:latin typeface="Aptos"/>
              <a:ea typeface="Verdana"/>
              <a:cs typeface="Arial" charset="0"/>
            </a:endParaRPr>
          </a:p>
          <a:p>
            <a:pPr marL="171450" indent="-171450">
              <a:buFont typeface="Arial" panose="020B0604020202020204" pitchFamily="34" charset="0"/>
              <a:buChar char="•"/>
              <a:defRPr sz="1200" b="1">
                <a:solidFill>
                  <a:srgbClr val="2667A5"/>
                </a:solidFill>
                <a:latin typeface="Aptos"/>
              </a:defRPr>
            </a:pPr>
            <a:r>
              <a:rPr lang="en-US" sz="1200">
                <a:solidFill>
                  <a:srgbClr val="586A7A"/>
                </a:solidFill>
                <a:latin typeface="Aptos"/>
                <a:ea typeface="Verdana"/>
                <a:cs typeface="Arial" charset="0"/>
              </a:rPr>
              <a:t>Liquid metal target</a:t>
            </a:r>
          </a:p>
          <a:p>
            <a:pPr marL="171450" indent="-171450">
              <a:buFont typeface="Arial" panose="020B0604020202020204" pitchFamily="34" charset="0"/>
              <a:buChar char="•"/>
              <a:defRPr sz="1200" b="1">
                <a:solidFill>
                  <a:srgbClr val="2667A5"/>
                </a:solidFill>
                <a:latin typeface="Aptos"/>
              </a:defRPr>
            </a:pPr>
            <a:r>
              <a:rPr lang="en-US" sz="1200">
                <a:solidFill>
                  <a:srgbClr val="586A7A"/>
                </a:solidFill>
                <a:latin typeface="Aptos"/>
                <a:ea typeface="Verdana"/>
                <a:cs typeface="Arial" charset="0"/>
              </a:rPr>
              <a:t>Windows-less</a:t>
            </a:r>
          </a:p>
          <a:p>
            <a:pPr marL="171450" indent="-171450">
              <a:buFont typeface="Arial" panose="020B0604020202020204" pitchFamily="34" charset="0"/>
              <a:buChar char="•"/>
              <a:defRPr sz="1200" b="1">
                <a:solidFill>
                  <a:srgbClr val="2667A5"/>
                </a:solidFill>
                <a:latin typeface="Aptos"/>
              </a:defRPr>
            </a:pPr>
            <a:r>
              <a:rPr lang="en-US" sz="1200">
                <a:solidFill>
                  <a:srgbClr val="586A7A"/>
                </a:solidFill>
                <a:latin typeface="Aptos"/>
                <a:ea typeface="Verdana"/>
                <a:cs typeface="Arial" charset="0"/>
              </a:rPr>
              <a:t>Under vacuum (10^-4 mbar)</a:t>
            </a:r>
          </a:p>
        </p:txBody>
      </p:sp>
      <p:sp>
        <p:nvSpPr>
          <p:cNvPr id="19" name="CasellaDiTesto 3">
            <a:extLst>
              <a:ext uri="{FF2B5EF4-FFF2-40B4-BE49-F238E27FC236}">
                <a16:creationId xmlns:a16="http://schemas.microsoft.com/office/drawing/2014/main" id="{93DEE05B-C71A-0283-86D3-5CF41204D58D}"/>
              </a:ext>
            </a:extLst>
          </p:cNvPr>
          <p:cNvSpPr txBox="1"/>
          <p:nvPr/>
        </p:nvSpPr>
        <p:spPr>
          <a:xfrm>
            <a:off x="3642766" y="3423360"/>
            <a:ext cx="2111479" cy="101566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Arial" charset="0"/>
              </a:rPr>
              <a:t>Heat flux: </a:t>
            </a: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itchFamily="34" charset="0"/>
                <a:cs typeface="Arial" charset="0"/>
              </a:rPr>
              <a:t>100 KW/</a:t>
            </a:r>
            <a:r>
              <a:rPr lang="en-US" sz="1200" kern="0" noProof="0">
                <a:solidFill>
                  <a:srgbClr val="0070C0"/>
                </a:solidFill>
              </a:rPr>
              <a:t>cc</a:t>
            </a:r>
            <a:endParaRPr kumimoji="0" lang="en-US" sz="1200" b="0" i="0" u="none" strike="noStrike" kern="0" cap="none" spc="0" normalizeH="0" baseline="3000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itchFamily="34" charset="0"/>
              <a:cs typeface="Arial" charset="0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Arial" charset="0"/>
              </a:rPr>
              <a:t>Jet thickness: </a:t>
            </a: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itchFamily="34" charset="0"/>
                <a:cs typeface="Arial" charset="0"/>
              </a:rPr>
              <a:t>25 ± 1 mm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Arial" charset="0"/>
              </a:rPr>
              <a:t>Li inlet T: </a:t>
            </a: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itchFamily="34" charset="0"/>
                <a:cs typeface="Arial" charset="0"/>
              </a:rPr>
              <a:t>300 °C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Arial" charset="0"/>
              </a:rPr>
              <a:t>Li velocity: </a:t>
            </a: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itchFamily="34" charset="0"/>
                <a:cs typeface="Arial" charset="0"/>
              </a:rPr>
              <a:t>15 m/s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cs typeface="Arial" charset="0"/>
              </a:rPr>
              <a:t>Chamber pressure: </a:t>
            </a: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itchFamily="34" charset="0"/>
                <a:cs typeface="Arial" charset="0"/>
              </a:rPr>
              <a:t>10</a:t>
            </a:r>
            <a:r>
              <a:rPr kumimoji="0" lang="en-US" sz="1200" b="0" i="0" u="none" strike="noStrike" kern="0" cap="none" spc="0" normalizeH="0" baseline="3000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itchFamily="34" charset="0"/>
                <a:cs typeface="Arial" charset="0"/>
              </a:rPr>
              <a:t>-2</a:t>
            </a: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itchFamily="34" charset="0"/>
                <a:cs typeface="Arial" charset="0"/>
              </a:rPr>
              <a:t> Pa</a:t>
            </a:r>
          </a:p>
        </p:txBody>
      </p:sp>
      <p:grpSp>
        <p:nvGrpSpPr>
          <p:cNvPr id="20" name="Gruppo 1">
            <a:extLst>
              <a:ext uri="{FF2B5EF4-FFF2-40B4-BE49-F238E27FC236}">
                <a16:creationId xmlns:a16="http://schemas.microsoft.com/office/drawing/2014/main" id="{F1659C90-71BF-6677-2F01-2D2DFF83F1FE}"/>
              </a:ext>
            </a:extLst>
          </p:cNvPr>
          <p:cNvGrpSpPr/>
          <p:nvPr/>
        </p:nvGrpSpPr>
        <p:grpSpPr>
          <a:xfrm>
            <a:off x="8472263" y="937779"/>
            <a:ext cx="3429461" cy="3873697"/>
            <a:chOff x="11024526" y="28775646"/>
            <a:chExt cx="4986016" cy="6463244"/>
          </a:xfrm>
        </p:grpSpPr>
        <p:pic>
          <p:nvPicPr>
            <p:cNvPr id="21" name="Grafik 5">
              <a:extLst>
                <a:ext uri="{FF2B5EF4-FFF2-40B4-BE49-F238E27FC236}">
                  <a16:creationId xmlns:a16="http://schemas.microsoft.com/office/drawing/2014/main" id="{275EE475-1585-4C64-A934-7F3CD6C333C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024526" y="28938044"/>
              <a:ext cx="4809492" cy="4522917"/>
            </a:xfrm>
            <a:prstGeom prst="rect">
              <a:avLst/>
            </a:prstGeom>
          </p:spPr>
        </p:pic>
        <p:sp>
          <p:nvSpPr>
            <p:cNvPr id="22" name="Abgerundete rechteckige Legende 42">
              <a:extLst>
                <a:ext uri="{FF2B5EF4-FFF2-40B4-BE49-F238E27FC236}">
                  <a16:creationId xmlns:a16="http://schemas.microsoft.com/office/drawing/2014/main" id="{045EE0BF-6CC7-DE41-2B93-E926247115F4}"/>
                </a:ext>
              </a:extLst>
            </p:cNvPr>
            <p:cNvSpPr/>
            <p:nvPr/>
          </p:nvSpPr>
          <p:spPr>
            <a:xfrm rot="10800000">
              <a:off x="12111086" y="33642099"/>
              <a:ext cx="1615235" cy="1596791"/>
            </a:xfrm>
            <a:prstGeom prst="wedgeRoundRectCallout">
              <a:avLst>
                <a:gd name="adj1" fmla="val -56661"/>
                <a:gd name="adj2" fmla="val 132390"/>
                <a:gd name="adj3" fmla="val 16667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rgbClr val="5A6EB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noProof="0">
                <a:solidFill>
                  <a:srgbClr val="FF0000"/>
                </a:solidFill>
              </a:endParaRPr>
            </a:p>
          </p:txBody>
        </p:sp>
        <p:pic>
          <p:nvPicPr>
            <p:cNvPr id="23" name="Picture 6">
              <a:extLst>
                <a:ext uri="{FF2B5EF4-FFF2-40B4-BE49-F238E27FC236}">
                  <a16:creationId xmlns:a16="http://schemas.microsoft.com/office/drawing/2014/main" id="{355D4781-71B3-EF54-C008-A29EBFE477D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209015" y="33898066"/>
              <a:ext cx="1439509" cy="5048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4" name="Picture 7">
              <a:extLst>
                <a:ext uri="{FF2B5EF4-FFF2-40B4-BE49-F238E27FC236}">
                  <a16:creationId xmlns:a16="http://schemas.microsoft.com/office/drawing/2014/main" id="{601574DA-CA86-B50E-C035-51B948CBC9C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12198948" y="34384640"/>
              <a:ext cx="1439509" cy="3737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" name="Picture 10">
              <a:extLst>
                <a:ext uri="{FF2B5EF4-FFF2-40B4-BE49-F238E27FC236}">
                  <a16:creationId xmlns:a16="http://schemas.microsoft.com/office/drawing/2014/main" id="{48790B16-1C0B-A01E-5331-EA3CAFD2E9E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98948" y="34676505"/>
              <a:ext cx="1439505" cy="4136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6" name="Textfeld 11">
              <a:extLst>
                <a:ext uri="{FF2B5EF4-FFF2-40B4-BE49-F238E27FC236}">
                  <a16:creationId xmlns:a16="http://schemas.microsoft.com/office/drawing/2014/main" id="{9B25C73C-6890-BD0C-6E2B-145DE6AF8D6F}"/>
                </a:ext>
              </a:extLst>
            </p:cNvPr>
            <p:cNvSpPr txBox="1"/>
            <p:nvPr/>
          </p:nvSpPr>
          <p:spPr>
            <a:xfrm>
              <a:off x="12133581" y="33592324"/>
              <a:ext cx="1655941" cy="4073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i="1" noProof="0">
                  <a:solidFill>
                    <a:srgbClr val="0070C0"/>
                  </a:solidFill>
                </a:rPr>
                <a:t>SSTT specimens</a:t>
              </a:r>
            </a:p>
          </p:txBody>
        </p:sp>
        <p:sp>
          <p:nvSpPr>
            <p:cNvPr id="27" name="Textfeld 12">
              <a:extLst>
                <a:ext uri="{FF2B5EF4-FFF2-40B4-BE49-F238E27FC236}">
                  <a16:creationId xmlns:a16="http://schemas.microsoft.com/office/drawing/2014/main" id="{D35EA729-F5B1-6237-FAB7-A4409CAB4043}"/>
                </a:ext>
              </a:extLst>
            </p:cNvPr>
            <p:cNvSpPr txBox="1"/>
            <p:nvPr/>
          </p:nvSpPr>
          <p:spPr>
            <a:xfrm>
              <a:off x="13942077" y="33361749"/>
              <a:ext cx="1658410" cy="6924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i="1" noProof="0">
                  <a:solidFill>
                    <a:srgbClr val="0070C0"/>
                  </a:solidFill>
                </a:rPr>
                <a:t>HFTM assembly</a:t>
              </a:r>
              <a:br>
                <a:rPr lang="en-US" sz="1400" i="1" noProof="0">
                  <a:solidFill>
                    <a:srgbClr val="0070C0"/>
                  </a:solidFill>
                </a:rPr>
              </a:br>
              <a:r>
                <a:rPr lang="en-US" sz="1400" i="1" noProof="0">
                  <a:solidFill>
                    <a:srgbClr val="0070C0"/>
                  </a:solidFill>
                </a:rPr>
                <a:t>(316LN)</a:t>
              </a:r>
            </a:p>
          </p:txBody>
        </p:sp>
        <p:sp>
          <p:nvSpPr>
            <p:cNvPr id="29" name="CuadroTexto 28">
              <a:extLst>
                <a:ext uri="{FF2B5EF4-FFF2-40B4-BE49-F238E27FC236}">
                  <a16:creationId xmlns:a16="http://schemas.microsoft.com/office/drawing/2014/main" id="{A864FBE3-38E1-2FCA-F32F-DE9388EC16B0}"/>
                </a:ext>
              </a:extLst>
            </p:cNvPr>
            <p:cNvSpPr txBox="1"/>
            <p:nvPr/>
          </p:nvSpPr>
          <p:spPr>
            <a:xfrm>
              <a:off x="14425679" y="28775646"/>
              <a:ext cx="1584863" cy="285119"/>
            </a:xfrm>
            <a:prstGeom prst="rect">
              <a:avLst/>
            </a:prstGeom>
            <a:solidFill>
              <a:srgbClr val="92D05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noProof="0"/>
                <a:t>F. Arbeiter (KIT)</a:t>
              </a:r>
            </a:p>
          </p:txBody>
        </p:sp>
      </p:grpSp>
      <p:sp>
        <p:nvSpPr>
          <p:cNvPr id="33" name="Rounded Rectangle 48">
            <a:extLst>
              <a:ext uri="{FF2B5EF4-FFF2-40B4-BE49-F238E27FC236}">
                <a16:creationId xmlns:a16="http://schemas.microsoft.com/office/drawing/2014/main" id="{F522C0BD-87FB-03BD-60F4-870FEDBE4F8C}"/>
              </a:ext>
            </a:extLst>
          </p:cNvPr>
          <p:cNvSpPr/>
          <p:nvPr/>
        </p:nvSpPr>
        <p:spPr>
          <a:xfrm>
            <a:off x="8269444" y="4817066"/>
            <a:ext cx="3632280" cy="1742674"/>
          </a:xfrm>
          <a:prstGeom prst="roundRect">
            <a:avLst/>
          </a:prstGeom>
          <a:solidFill>
            <a:srgbClr val="EFF4F8"/>
          </a:solidFill>
          <a:ln>
            <a:solidFill>
              <a:srgbClr val="D6E5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200" b="1">
                <a:solidFill>
                  <a:srgbClr val="2667A5"/>
                </a:solidFill>
                <a:latin typeface="Aptos"/>
              </a:defRPr>
            </a:pPr>
            <a:r>
              <a:rPr lang="en-US" sz="1200" noProof="0">
                <a:solidFill>
                  <a:srgbClr val="2667A5"/>
                </a:solidFill>
                <a:latin typeface="Aptos"/>
                <a:cs typeface="Arial" charset="0"/>
              </a:rPr>
              <a:t>Irradiation Modules (HFTM)</a:t>
            </a:r>
          </a:p>
          <a:p>
            <a:pPr>
              <a:defRPr sz="1200" b="1">
                <a:solidFill>
                  <a:srgbClr val="2667A5"/>
                </a:solidFill>
                <a:latin typeface="Aptos"/>
              </a:defRPr>
            </a:pPr>
            <a:endParaRPr lang="en-US" sz="1200" noProof="0">
              <a:solidFill>
                <a:srgbClr val="2667A5"/>
              </a:solidFill>
              <a:latin typeface="Aptos"/>
              <a:cs typeface="Arial" charset="0"/>
            </a:endParaRPr>
          </a:p>
          <a:p>
            <a:r>
              <a:rPr lang="en-US" sz="1200" b="1" noProof="0">
                <a:solidFill>
                  <a:srgbClr val="586A7A"/>
                </a:solidFill>
                <a:latin typeface="Aptos"/>
                <a:ea typeface="Verdana"/>
                <a:cs typeface="Arial" charset="0"/>
              </a:rPr>
              <a:t>Irradiation device positioned immediately behind the lithium target. It houses small specimens of candidate fusion-reactor materials in dedicated irradiation capsules, exposing them to a high-intensity neutron field</a:t>
            </a:r>
          </a:p>
        </p:txBody>
      </p:sp>
    </p:spTree>
    <p:extLst>
      <p:ext uri="{BB962C8B-B14F-4D97-AF65-F5344CB8AC3E}">
        <p14:creationId xmlns:p14="http://schemas.microsoft.com/office/powerpoint/2010/main" val="756247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921"/>
    </mc:Choice>
    <mc:Fallback xmlns="">
      <p:transition spd="slow" advTm="52921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3C4447-3513-CFE8-F9DD-3B92B74384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136F29-1E49-F041-8854-2F60260EAA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noProof="0"/>
              <a:t>Outline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16E0470-BD36-6A7B-19A6-FB68BDED4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J. Maestre | Red Española </a:t>
            </a:r>
            <a:r>
              <a:rPr lang="en-US" noProof="0" err="1"/>
              <a:t>Futuros</a:t>
            </a:r>
            <a:r>
              <a:rPr lang="en-US" noProof="0"/>
              <a:t> </a:t>
            </a:r>
            <a:r>
              <a:rPr lang="en-US" noProof="0" err="1"/>
              <a:t>Colisionadores</a:t>
            </a:r>
            <a:r>
              <a:rPr lang="en-US" noProof="0"/>
              <a:t> | Valencia | 20/10/2026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801CA6A-4028-EFA0-EBD0-D4D4ADE164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9FA1-99C7-4910-8E32-B85D378B0060}" type="slidenum">
              <a:rPr lang="en-US" noProof="0" smtClean="0"/>
              <a:pPr/>
              <a:t>18</a:t>
            </a:fld>
            <a:endParaRPr lang="en-US" noProof="0"/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CDC93E49-23E6-96BD-A28D-BD5887949A1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3014034"/>
              </p:ext>
            </p:extLst>
          </p:nvPr>
        </p:nvGraphicFramePr>
        <p:xfrm>
          <a:off x="1362691" y="836712"/>
          <a:ext cx="9642902" cy="59046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074678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25013B-DBFD-3670-1BA4-FB1CB0CFD8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>
            <a:extLst>
              <a:ext uri="{FF2B5EF4-FFF2-40B4-BE49-F238E27FC236}">
                <a16:creationId xmlns:a16="http://schemas.microsoft.com/office/drawing/2014/main" id="{22E9277D-9A8E-1282-F7B4-AF5491D5EC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397" y="4928821"/>
            <a:ext cx="2418236" cy="1249633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CuadroTexto 2">
            <a:extLst>
              <a:ext uri="{FF2B5EF4-FFF2-40B4-BE49-F238E27FC236}">
                <a16:creationId xmlns:a16="http://schemas.microsoft.com/office/drawing/2014/main" id="{FF4E052A-C19D-8298-861F-4501A4CEC626}"/>
              </a:ext>
            </a:extLst>
          </p:cNvPr>
          <p:cNvSpPr txBox="1"/>
          <p:nvPr/>
        </p:nvSpPr>
        <p:spPr>
          <a:xfrm>
            <a:off x="6783445" y="2824460"/>
            <a:ext cx="3247687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noProof="0">
                <a:solidFill>
                  <a:srgbClr val="FFC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Area for complementary experiments with continuous neutron beam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3589388-607C-16CA-0CF5-D8617228D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679"/>
            <a:ext cx="12192000" cy="838382"/>
          </a:xfrm>
        </p:spPr>
        <p:txBody>
          <a:bodyPr>
            <a:normAutofit/>
          </a:bodyPr>
          <a:lstStyle/>
          <a:p>
            <a:pPr algn="ctr"/>
            <a:r>
              <a:rPr lang="en-US" noProof="0">
                <a:latin typeface="+mn-lt"/>
              </a:rPr>
              <a:t>Facility &amp; users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D94589DA-50EB-2DCA-0B67-F3F0006C47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16695" y="1337068"/>
            <a:ext cx="2477908" cy="169700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21A3FB27-E7F5-67A5-E4EA-95218F8EB589}"/>
              </a:ext>
            </a:extLst>
          </p:cNvPr>
          <p:cNvSpPr txBox="1"/>
          <p:nvPr/>
        </p:nvSpPr>
        <p:spPr>
          <a:xfrm>
            <a:off x="0" y="927008"/>
            <a:ext cx="12192000" cy="37965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1867" noProof="0">
                <a:latin typeface="Poppins" panose="00000500000000000000" pitchFamily="2" charset="0"/>
                <a:cs typeface="Poppins" panose="00000500000000000000" pitchFamily="2" charset="0"/>
              </a:rPr>
              <a:t>Three main experimental areas – First </a:t>
            </a:r>
            <a:r>
              <a:rPr lang="en-US" sz="1867" b="1" noProof="0">
                <a:latin typeface="Poppins" panose="00000500000000000000" pitchFamily="2" charset="0"/>
                <a:cs typeface="Poppins" panose="00000500000000000000" pitchFamily="2" charset="0"/>
              </a:rPr>
              <a:t>Experimental </a:t>
            </a:r>
            <a:r>
              <a:rPr lang="en-US" sz="1867" b="1" noProof="0" err="1">
                <a:latin typeface="Poppins" panose="00000500000000000000" pitchFamily="2" charset="0"/>
                <a:cs typeface="Poppins" panose="00000500000000000000" pitchFamily="2" charset="0"/>
              </a:rPr>
              <a:t>Programme</a:t>
            </a:r>
            <a:r>
              <a:rPr lang="en-US" sz="1867" b="1" noProof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867" noProof="0">
                <a:latin typeface="Poppins" panose="00000500000000000000" pitchFamily="2" charset="0"/>
                <a:cs typeface="Poppins" panose="00000500000000000000" pitchFamily="2" charset="0"/>
              </a:rPr>
              <a:t>to be presented this year</a:t>
            </a:r>
          </a:p>
        </p:txBody>
      </p:sp>
      <p:pic>
        <p:nvPicPr>
          <p:cNvPr id="7" name="Picture 3" descr="A model of a building&#10;&#10;Description automatically generated with low confidence">
            <a:extLst>
              <a:ext uri="{FF2B5EF4-FFF2-40B4-BE49-F238E27FC236}">
                <a16:creationId xmlns:a16="http://schemas.microsoft.com/office/drawing/2014/main" id="{D2654018-89A1-7760-2650-7135BFDF1CD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4130" y="1444252"/>
            <a:ext cx="5871801" cy="2912648"/>
          </a:xfrm>
          <a:prstGeom prst="rect">
            <a:avLst/>
          </a:prstGeom>
          <a:noFill/>
        </p:spPr>
      </p:pic>
      <p:sp>
        <p:nvSpPr>
          <p:cNvPr id="18" name="Elipsa 24">
            <a:extLst>
              <a:ext uri="{FF2B5EF4-FFF2-40B4-BE49-F238E27FC236}">
                <a16:creationId xmlns:a16="http://schemas.microsoft.com/office/drawing/2014/main" id="{E0CCBD5C-0641-AAE2-119C-64B9F93B6563}"/>
              </a:ext>
            </a:extLst>
          </p:cNvPr>
          <p:cNvSpPr/>
          <p:nvPr/>
        </p:nvSpPr>
        <p:spPr>
          <a:xfrm rot="20757088">
            <a:off x="4845287" y="2457173"/>
            <a:ext cx="755093" cy="233543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cxnSp>
        <p:nvCxnSpPr>
          <p:cNvPr id="19" name="Łącznik prosty ze strzałką 26">
            <a:extLst>
              <a:ext uri="{FF2B5EF4-FFF2-40B4-BE49-F238E27FC236}">
                <a16:creationId xmlns:a16="http://schemas.microsoft.com/office/drawing/2014/main" id="{2687BFBF-8730-3398-1508-D6B02F7DA6CC}"/>
              </a:ext>
            </a:extLst>
          </p:cNvPr>
          <p:cNvCxnSpPr>
            <a:cxnSpLocks/>
            <a:stCxn id="18" idx="4"/>
          </p:cNvCxnSpPr>
          <p:nvPr/>
        </p:nvCxnSpPr>
        <p:spPr>
          <a:xfrm>
            <a:off x="5251180" y="2687223"/>
            <a:ext cx="1477139" cy="514068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Imagen 5">
            <a:extLst>
              <a:ext uri="{FF2B5EF4-FFF2-40B4-BE49-F238E27FC236}">
                <a16:creationId xmlns:a16="http://schemas.microsoft.com/office/drawing/2014/main" id="{7E5AC05C-FB5B-413B-9D6A-20653BC16F5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0929"/>
          <a:stretch/>
        </p:blipFill>
        <p:spPr>
          <a:xfrm>
            <a:off x="9673799" y="3095568"/>
            <a:ext cx="2320804" cy="1788768"/>
          </a:xfrm>
          <a:prstGeom prst="rect">
            <a:avLst/>
          </a:prstGeom>
        </p:spPr>
      </p:pic>
      <p:sp>
        <p:nvSpPr>
          <p:cNvPr id="25" name="Elipsa 24">
            <a:extLst>
              <a:ext uri="{FF2B5EF4-FFF2-40B4-BE49-F238E27FC236}">
                <a16:creationId xmlns:a16="http://schemas.microsoft.com/office/drawing/2014/main" id="{52DAAD9F-A67F-3225-3C08-CE915EC434D4}"/>
              </a:ext>
            </a:extLst>
          </p:cNvPr>
          <p:cNvSpPr/>
          <p:nvPr/>
        </p:nvSpPr>
        <p:spPr>
          <a:xfrm rot="20757088">
            <a:off x="4174721" y="2178152"/>
            <a:ext cx="737096" cy="70065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cxnSp>
        <p:nvCxnSpPr>
          <p:cNvPr id="26" name="Łącznik prosty ze strzałką 26">
            <a:extLst>
              <a:ext uri="{FF2B5EF4-FFF2-40B4-BE49-F238E27FC236}">
                <a16:creationId xmlns:a16="http://schemas.microsoft.com/office/drawing/2014/main" id="{53546CF1-EC4B-B392-AAE4-6A3006ABFDF2}"/>
              </a:ext>
            </a:extLst>
          </p:cNvPr>
          <p:cNvCxnSpPr>
            <a:cxnSpLocks/>
          </p:cNvCxnSpPr>
          <p:nvPr/>
        </p:nvCxnSpPr>
        <p:spPr>
          <a:xfrm flipV="1">
            <a:off x="4798369" y="2107479"/>
            <a:ext cx="2556481" cy="118301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CuadroTexto 2">
            <a:extLst>
              <a:ext uri="{FF2B5EF4-FFF2-40B4-BE49-F238E27FC236}">
                <a16:creationId xmlns:a16="http://schemas.microsoft.com/office/drawing/2014/main" id="{D863A77D-0362-2957-1609-010B586549A4}"/>
              </a:ext>
            </a:extLst>
          </p:cNvPr>
          <p:cNvSpPr txBox="1"/>
          <p:nvPr/>
        </p:nvSpPr>
        <p:spPr>
          <a:xfrm>
            <a:off x="7394782" y="1359110"/>
            <a:ext cx="1745212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noProof="0">
                <a:solidFill>
                  <a:srgbClr val="FF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Test cell – Main neutron experimental area (fusion users)</a:t>
            </a:r>
          </a:p>
        </p:txBody>
      </p:sp>
      <p:sp>
        <p:nvSpPr>
          <p:cNvPr id="34" name="Elipsa 24">
            <a:extLst>
              <a:ext uri="{FF2B5EF4-FFF2-40B4-BE49-F238E27FC236}">
                <a16:creationId xmlns:a16="http://schemas.microsoft.com/office/drawing/2014/main" id="{4101A245-A54F-8AEA-1093-B346B975B47E}"/>
              </a:ext>
            </a:extLst>
          </p:cNvPr>
          <p:cNvSpPr/>
          <p:nvPr/>
        </p:nvSpPr>
        <p:spPr>
          <a:xfrm rot="21104051">
            <a:off x="1306719" y="2956418"/>
            <a:ext cx="2892252" cy="758852"/>
          </a:xfrm>
          <a:prstGeom prst="ellipse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cxnSp>
        <p:nvCxnSpPr>
          <p:cNvPr id="35" name="Łącznik prosty ze strzałką 26">
            <a:extLst>
              <a:ext uri="{FF2B5EF4-FFF2-40B4-BE49-F238E27FC236}">
                <a16:creationId xmlns:a16="http://schemas.microsoft.com/office/drawing/2014/main" id="{832771C1-C788-A8FA-1EF2-65C49CEEAEED}"/>
              </a:ext>
            </a:extLst>
          </p:cNvPr>
          <p:cNvCxnSpPr>
            <a:cxnSpLocks/>
          </p:cNvCxnSpPr>
          <p:nvPr/>
        </p:nvCxnSpPr>
        <p:spPr>
          <a:xfrm flipH="1">
            <a:off x="2207568" y="3662829"/>
            <a:ext cx="825565" cy="694071"/>
          </a:xfrm>
          <a:prstGeom prst="straightConnector1">
            <a:avLst/>
          </a:prstGeom>
          <a:ln w="28575"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CuadroTexto 38">
            <a:extLst>
              <a:ext uri="{FF2B5EF4-FFF2-40B4-BE49-F238E27FC236}">
                <a16:creationId xmlns:a16="http://schemas.microsoft.com/office/drawing/2014/main" id="{0C9F73AC-D988-4E68-85B6-4BF9794A1D24}"/>
              </a:ext>
            </a:extLst>
          </p:cNvPr>
          <p:cNvSpPr txBox="1"/>
          <p:nvPr/>
        </p:nvSpPr>
        <p:spPr>
          <a:xfrm>
            <a:off x="198637" y="4394033"/>
            <a:ext cx="284218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noProof="0">
                <a:solidFill>
                  <a:srgbClr val="00B0F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Area for complementary experiments with deuteron beam</a:t>
            </a:r>
          </a:p>
        </p:txBody>
      </p:sp>
      <p:sp>
        <p:nvSpPr>
          <p:cNvPr id="43" name="CuadroTexto 42">
            <a:extLst>
              <a:ext uri="{FF2B5EF4-FFF2-40B4-BE49-F238E27FC236}">
                <a16:creationId xmlns:a16="http://schemas.microsoft.com/office/drawing/2014/main" id="{A5B7A53B-3454-8262-5A55-55A91D601D29}"/>
              </a:ext>
            </a:extLst>
          </p:cNvPr>
          <p:cNvSpPr txBox="1"/>
          <p:nvPr/>
        </p:nvSpPr>
        <p:spPr>
          <a:xfrm>
            <a:off x="3163679" y="3961319"/>
            <a:ext cx="3398636" cy="5841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701" marR="3080">
              <a:lnSpc>
                <a:spcPct val="101200"/>
              </a:lnSpc>
              <a:spcBef>
                <a:spcPts val="57"/>
              </a:spcBef>
            </a:pPr>
            <a:r>
              <a:rPr lang="en-US" sz="1600" b="1" noProof="0">
                <a:latin typeface="Poppins" panose="00000500000000000000" pitchFamily="2" charset="0"/>
                <a:cs typeface="Poppins" panose="00000500000000000000" pitchFamily="2" charset="0"/>
              </a:rPr>
              <a:t>Design of TOF DONES ready (CIEMAT/NFUS) </a:t>
            </a:r>
            <a:endParaRPr lang="en-US" sz="1600" noProof="0"/>
          </a:p>
        </p:txBody>
      </p:sp>
      <p:sp>
        <p:nvSpPr>
          <p:cNvPr id="46" name="CuadroTexto 2">
            <a:extLst>
              <a:ext uri="{FF2B5EF4-FFF2-40B4-BE49-F238E27FC236}">
                <a16:creationId xmlns:a16="http://schemas.microsoft.com/office/drawing/2014/main" id="{67BDDE1C-9992-C344-77F5-AC1872F29104}"/>
              </a:ext>
            </a:extLst>
          </p:cNvPr>
          <p:cNvSpPr txBox="1"/>
          <p:nvPr/>
        </p:nvSpPr>
        <p:spPr>
          <a:xfrm>
            <a:off x="6645444" y="5599650"/>
            <a:ext cx="4253675" cy="110799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100" noProof="0">
                <a:latin typeface="Poppins" panose="00000500000000000000" pitchFamily="2" charset="0"/>
                <a:cs typeface="Poppins" panose="00000500000000000000" pitchFamily="2" charset="0"/>
              </a:rPr>
              <a:t>Fusion users (materials, breeding blankets,…)</a:t>
            </a:r>
          </a:p>
          <a:p>
            <a:pPr algn="ctr"/>
            <a:r>
              <a:rPr lang="en-US" sz="1100" noProof="0">
                <a:latin typeface="Poppins" panose="00000500000000000000" pitchFamily="2" charset="0"/>
                <a:cs typeface="Poppins" panose="00000500000000000000" pitchFamily="2" charset="0"/>
              </a:rPr>
              <a:t>Nuclear physics</a:t>
            </a:r>
          </a:p>
          <a:p>
            <a:pPr algn="ctr"/>
            <a:r>
              <a:rPr lang="en-US" sz="1100" noProof="0">
                <a:latin typeface="Poppins" panose="00000500000000000000" pitchFamily="2" charset="0"/>
                <a:cs typeface="Poppins" panose="00000500000000000000" pitchFamily="2" charset="0"/>
              </a:rPr>
              <a:t>Astrophysics</a:t>
            </a:r>
          </a:p>
          <a:p>
            <a:pPr algn="ctr"/>
            <a:r>
              <a:rPr lang="en-US" sz="1100" noProof="0">
                <a:latin typeface="Poppins" panose="00000500000000000000" pitchFamily="2" charset="0"/>
                <a:cs typeface="Poppins" panose="00000500000000000000" pitchFamily="2" charset="0"/>
              </a:rPr>
              <a:t>Medical applications</a:t>
            </a:r>
          </a:p>
          <a:p>
            <a:pPr algn="ctr"/>
            <a:r>
              <a:rPr lang="en-US" sz="1100" noProof="0">
                <a:latin typeface="Poppins" panose="00000500000000000000" pitchFamily="2" charset="0"/>
                <a:cs typeface="Poppins" panose="00000500000000000000" pitchFamily="2" charset="0"/>
              </a:rPr>
              <a:t>Industry, safety</a:t>
            </a:r>
          </a:p>
          <a:p>
            <a:pPr algn="ctr"/>
            <a:r>
              <a:rPr lang="en-US" sz="1100" noProof="0">
                <a:latin typeface="Poppins" panose="00000500000000000000" pitchFamily="2" charset="0"/>
                <a:cs typeface="Poppins" panose="00000500000000000000" pitchFamily="2" charset="0"/>
              </a:rPr>
              <a:t>Societal applications</a:t>
            </a:r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50CCF59D-90D1-919F-B9C2-50DC367062C7}"/>
              </a:ext>
            </a:extLst>
          </p:cNvPr>
          <p:cNvSpPr txBox="1"/>
          <p:nvPr/>
        </p:nvSpPr>
        <p:spPr>
          <a:xfrm>
            <a:off x="6005241" y="5362996"/>
            <a:ext cx="616538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 noProof="0">
                <a:latin typeface="Poppins" panose="00000500000000000000" pitchFamily="2" charset="0"/>
                <a:cs typeface="Poppins" panose="00000500000000000000" pitchFamily="2" charset="0"/>
              </a:rPr>
              <a:t>WS DONES Users – CIEMAT- Madrid – 13-15 October</a:t>
            </a:r>
          </a:p>
        </p:txBody>
      </p:sp>
      <p:grpSp>
        <p:nvGrpSpPr>
          <p:cNvPr id="52" name="Grupo 51">
            <a:extLst>
              <a:ext uri="{FF2B5EF4-FFF2-40B4-BE49-F238E27FC236}">
                <a16:creationId xmlns:a16="http://schemas.microsoft.com/office/drawing/2014/main" id="{2C0ACF7B-FF4D-6A5E-045F-0681D087952F}"/>
              </a:ext>
            </a:extLst>
          </p:cNvPr>
          <p:cNvGrpSpPr/>
          <p:nvPr/>
        </p:nvGrpSpPr>
        <p:grpSpPr>
          <a:xfrm>
            <a:off x="3337504" y="4595828"/>
            <a:ext cx="2667737" cy="2159864"/>
            <a:chOff x="3337504" y="4595828"/>
            <a:chExt cx="2667737" cy="2159864"/>
          </a:xfrm>
        </p:grpSpPr>
        <p:pic>
          <p:nvPicPr>
            <p:cNvPr id="41" name="Imagen 3">
              <a:extLst>
                <a:ext uri="{FF2B5EF4-FFF2-40B4-BE49-F238E27FC236}">
                  <a16:creationId xmlns:a16="http://schemas.microsoft.com/office/drawing/2014/main" id="{69A1ED58-4CFB-1BD0-28A2-FB8515B9AAE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337504" y="4595828"/>
              <a:ext cx="2667737" cy="1915620"/>
            </a:xfrm>
            <a:prstGeom prst="rect">
              <a:avLst/>
            </a:prstGeom>
          </p:spPr>
        </p:pic>
        <p:pic>
          <p:nvPicPr>
            <p:cNvPr id="49" name="Imagen 48" descr="Logotipo&#10;&#10;Descripción generada automáticamente">
              <a:extLst>
                <a:ext uri="{FF2B5EF4-FFF2-40B4-BE49-F238E27FC236}">
                  <a16:creationId xmlns:a16="http://schemas.microsoft.com/office/drawing/2014/main" id="{0EA0945C-2230-FBB9-A109-F3FE6673721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44098" y="6367823"/>
              <a:ext cx="548225" cy="387869"/>
            </a:xfrm>
            <a:prstGeom prst="rect">
              <a:avLst/>
            </a:prstGeom>
          </p:spPr>
        </p:pic>
      </p:grpSp>
      <p:sp>
        <p:nvSpPr>
          <p:cNvPr id="8" name="CuadroTexto 7">
            <a:extLst>
              <a:ext uri="{FF2B5EF4-FFF2-40B4-BE49-F238E27FC236}">
                <a16:creationId xmlns:a16="http://schemas.microsoft.com/office/drawing/2014/main" id="{8F227561-D4BA-05D4-D228-E4A6647F5533}"/>
              </a:ext>
            </a:extLst>
          </p:cNvPr>
          <p:cNvSpPr txBox="1"/>
          <p:nvPr/>
        </p:nvSpPr>
        <p:spPr>
          <a:xfrm>
            <a:off x="9736161" y="6399999"/>
            <a:ext cx="249682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noProof="0">
                <a:hlinkClick r:id="rId8"/>
              </a:rPr>
              <a:t>https://indico.ifmif-dones.es/event/92/</a:t>
            </a:r>
            <a:endParaRPr lang="en-US" sz="1100" noProof="0"/>
          </a:p>
          <a:p>
            <a:endParaRPr lang="en-US" sz="1100" noProof="0"/>
          </a:p>
        </p:txBody>
      </p:sp>
      <p:sp>
        <p:nvSpPr>
          <p:cNvPr id="2" name="Marcador de pie de página 3">
            <a:extLst>
              <a:ext uri="{FF2B5EF4-FFF2-40B4-BE49-F238E27FC236}">
                <a16:creationId xmlns:a16="http://schemas.microsoft.com/office/drawing/2014/main" id="{9FB54212-336C-784F-C742-0A2043E9EB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56961" y="6544390"/>
            <a:ext cx="6833040" cy="365125"/>
          </a:xfrm>
        </p:spPr>
        <p:txBody>
          <a:bodyPr/>
          <a:lstStyle/>
          <a:p>
            <a:r>
              <a:rPr lang="en-US" noProof="0"/>
              <a:t>J. Maestre | Red Española </a:t>
            </a:r>
            <a:r>
              <a:rPr lang="en-US" noProof="0" err="1"/>
              <a:t>Futuros</a:t>
            </a:r>
            <a:r>
              <a:rPr lang="en-US" noProof="0"/>
              <a:t> </a:t>
            </a:r>
            <a:r>
              <a:rPr lang="en-US" noProof="0" err="1"/>
              <a:t>Colisionadores</a:t>
            </a:r>
            <a:r>
              <a:rPr lang="en-US" noProof="0"/>
              <a:t> | Valencia | 20/10/2026</a:t>
            </a:r>
          </a:p>
        </p:txBody>
      </p:sp>
      <p:sp>
        <p:nvSpPr>
          <p:cNvPr id="6" name="Marcador de número de diapositiva 4">
            <a:extLst>
              <a:ext uri="{FF2B5EF4-FFF2-40B4-BE49-F238E27FC236}">
                <a16:creationId xmlns:a16="http://schemas.microsoft.com/office/drawing/2014/main" id="{42D775AF-4479-2C21-6CE8-860A4ADBE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10725" y="6544390"/>
            <a:ext cx="2844800" cy="365125"/>
          </a:xfrm>
        </p:spPr>
        <p:txBody>
          <a:bodyPr/>
          <a:lstStyle/>
          <a:p>
            <a:fld id="{6A6D9FA1-99C7-4910-8E32-B85D378B0060}" type="slidenum">
              <a:rPr lang="en-US" noProof="0" smtClean="0"/>
              <a:pPr/>
              <a:t>19</a:t>
            </a:fld>
            <a:endParaRPr lang="en-US" noProof="0"/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56EE0CD1-8697-24F3-EB9C-06CE547DF6E0}"/>
              </a:ext>
            </a:extLst>
          </p:cNvPr>
          <p:cNvSpPr txBox="1"/>
          <p:nvPr/>
        </p:nvSpPr>
        <p:spPr>
          <a:xfrm>
            <a:off x="301592" y="6184555"/>
            <a:ext cx="284218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1200" b="0" noProof="0">
                <a:cs typeface="Arial" panose="020B0604020202020204" pitchFamily="34" charset="0"/>
              </a:rPr>
              <a:t>&lt; 2 ns </a:t>
            </a:r>
            <a:r>
              <a:rPr lang="en-US" sz="1200" b="0" noProof="0" err="1">
                <a:cs typeface="Arial" panose="020B0604020202020204" pitchFamily="34" charset="0"/>
              </a:rPr>
              <a:t>microbunches</a:t>
            </a:r>
            <a:endParaRPr lang="en-US" sz="1200" b="0" noProof="0">
              <a:cs typeface="Arial" panose="020B0604020202020204" pitchFamily="34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sz="1200" noProof="0">
                <a:cs typeface="Arial" panose="020B0604020202020204" pitchFamily="34" charset="0"/>
              </a:rPr>
              <a:t>Challenge</a:t>
            </a:r>
            <a:r>
              <a:rPr lang="en-US" sz="1200" b="0" noProof="0">
                <a:cs typeface="Arial" panose="020B0604020202020204" pitchFamily="34" charset="0"/>
              </a:rPr>
              <a:t> </a:t>
            </a:r>
            <a:r>
              <a:rPr lang="en-US" sz="1200" b="0" noProof="0">
                <a:cs typeface="Arial" panose="020B0604020202020204" pitchFamily="34" charset="0"/>
                <a:sym typeface="Wingdings" panose="05000000000000000000" pitchFamily="2" charset="2"/>
              </a:rPr>
              <a:t> 40 MeV extraction system based on meander kickers </a:t>
            </a:r>
            <a:endParaRPr lang="en-US" sz="1200" b="0" noProof="0">
              <a:cs typeface="Arial" panose="020B0604020202020204" pitchFamily="34" charset="0"/>
            </a:endParaRPr>
          </a:p>
        </p:txBody>
      </p:sp>
      <p:sp>
        <p:nvSpPr>
          <p:cNvPr id="47" name="CuadroTexto 46">
            <a:extLst>
              <a:ext uri="{FF2B5EF4-FFF2-40B4-BE49-F238E27FC236}">
                <a16:creationId xmlns:a16="http://schemas.microsoft.com/office/drawing/2014/main" id="{EE231038-F0B1-BC8B-2496-4A65DC3367A1}"/>
              </a:ext>
            </a:extLst>
          </p:cNvPr>
          <p:cNvSpPr txBox="1"/>
          <p:nvPr/>
        </p:nvSpPr>
        <p:spPr>
          <a:xfrm>
            <a:off x="7083734" y="4898605"/>
            <a:ext cx="497179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1200" b="0" noProof="0">
                <a:cs typeface="Arial" panose="020B0604020202020204" pitchFamily="34" charset="0"/>
              </a:rPr>
              <a:t>Neutron Beam Tube and Shutter connected to the Target Area (Test Cell)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1200" b="0" noProof="0">
                <a:cs typeface="Arial" panose="020B0604020202020204" pitchFamily="34" charset="0"/>
              </a:rPr>
              <a:t>&gt;10</a:t>
            </a:r>
            <a:r>
              <a:rPr lang="en-US" sz="1200" b="0" baseline="30000" noProof="0">
                <a:cs typeface="Arial" panose="020B0604020202020204" pitchFamily="34" charset="0"/>
              </a:rPr>
              <a:t>10</a:t>
            </a:r>
            <a:r>
              <a:rPr lang="en-US" sz="1200" b="0" noProof="0">
                <a:cs typeface="Arial" panose="020B0604020202020204" pitchFamily="34" charset="0"/>
              </a:rPr>
              <a:t> n/cm</a:t>
            </a:r>
            <a:r>
              <a:rPr lang="en-US" sz="1200" b="0" baseline="30000" noProof="0">
                <a:cs typeface="Arial" panose="020B0604020202020204" pitchFamily="34" charset="0"/>
              </a:rPr>
              <a:t>2</a:t>
            </a:r>
            <a:r>
              <a:rPr lang="en-US" sz="1200" b="0" noProof="0">
                <a:cs typeface="Arial" panose="020B0604020202020204" pitchFamily="34" charset="0"/>
              </a:rPr>
              <a:t>-s</a:t>
            </a:r>
          </a:p>
        </p:txBody>
      </p:sp>
      <p:pic>
        <p:nvPicPr>
          <p:cNvPr id="45" name="Picture 2" descr="C:\Users\User\DONES Users\DONES Users.png">
            <a:extLst>
              <a:ext uri="{FF2B5EF4-FFF2-40B4-BE49-F238E27FC236}">
                <a16:creationId xmlns:a16="http://schemas.microsoft.com/office/drawing/2014/main" id="{507068B1-67C1-1A9E-B436-2701B0CF77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1463" y="5801798"/>
            <a:ext cx="955756" cy="759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5" name="Grupo 54">
            <a:extLst>
              <a:ext uri="{FF2B5EF4-FFF2-40B4-BE49-F238E27FC236}">
                <a16:creationId xmlns:a16="http://schemas.microsoft.com/office/drawing/2014/main" id="{F4F83A40-7208-4FCB-63F9-33C385021794}"/>
              </a:ext>
            </a:extLst>
          </p:cNvPr>
          <p:cNvGrpSpPr/>
          <p:nvPr/>
        </p:nvGrpSpPr>
        <p:grpSpPr>
          <a:xfrm>
            <a:off x="6954106" y="3561261"/>
            <a:ext cx="2647478" cy="1311003"/>
            <a:chOff x="6954106" y="3561261"/>
            <a:chExt cx="2647478" cy="1311003"/>
          </a:xfrm>
        </p:grpSpPr>
        <p:pic>
          <p:nvPicPr>
            <p:cNvPr id="42" name="Image 1" descr="Interfaz de usuario gráfica&#10;&#10;El contenido generado por IA puede ser incorrecto.">
              <a:extLst>
                <a:ext uri="{FF2B5EF4-FFF2-40B4-BE49-F238E27FC236}">
                  <a16:creationId xmlns:a16="http://schemas.microsoft.com/office/drawing/2014/main" id="{30FAAB7D-3B15-3412-3088-AC0607A1954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54106" y="3561261"/>
              <a:ext cx="2647478" cy="1311003"/>
            </a:xfrm>
            <a:prstGeom prst="rect">
              <a:avLst/>
            </a:prstGeom>
          </p:spPr>
        </p:pic>
        <p:pic>
          <p:nvPicPr>
            <p:cNvPr id="54" name="Imagen 53" descr="Logotipo&#10;&#10;Descripción generada automáticamente">
              <a:extLst>
                <a:ext uri="{FF2B5EF4-FFF2-40B4-BE49-F238E27FC236}">
                  <a16:creationId xmlns:a16="http://schemas.microsoft.com/office/drawing/2014/main" id="{D2119701-92BC-AF41-34BC-913CAC14A67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38994" y="3602083"/>
              <a:ext cx="548225" cy="387869"/>
            </a:xfrm>
            <a:prstGeom prst="rect">
              <a:avLst/>
            </a:prstGeom>
          </p:spPr>
        </p:pic>
      </p:grpSp>
      <p:pic>
        <p:nvPicPr>
          <p:cNvPr id="57" name="Imagen 56">
            <a:extLst>
              <a:ext uri="{FF2B5EF4-FFF2-40B4-BE49-F238E27FC236}">
                <a16:creationId xmlns:a16="http://schemas.microsoft.com/office/drawing/2014/main" id="{32F6FE0F-17C2-6D1F-B0DD-7D2CAE613DE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422977" y="5662105"/>
            <a:ext cx="1388061" cy="782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740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18" grpId="0" animBg="1"/>
      <p:bldP spid="25" grpId="0" animBg="1"/>
      <p:bldP spid="30" grpId="0" animBg="1"/>
      <p:bldP spid="34" grpId="0" animBg="1"/>
      <p:bldP spid="39" grpId="0"/>
      <p:bldP spid="43" grpId="0"/>
      <p:bldP spid="46" grpId="0" animBg="1"/>
      <p:bldP spid="48" grpId="0"/>
      <p:bldP spid="8" grpId="0"/>
      <p:bldP spid="37" grpId="0"/>
      <p:bldP spid="4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Imagen 64">
            <a:extLst>
              <a:ext uri="{FF2B5EF4-FFF2-40B4-BE49-F238E27FC236}">
                <a16:creationId xmlns:a16="http://schemas.microsoft.com/office/drawing/2014/main" id="{36620CB2-FB92-E6F3-79E5-468F0F59AD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49" y="2769031"/>
            <a:ext cx="1816812" cy="3387276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3B6E28F-93B1-19E2-2ACC-2DEC838DC6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9537" y="-27384"/>
            <a:ext cx="7848872" cy="891216"/>
          </a:xfrm>
        </p:spPr>
        <p:txBody>
          <a:bodyPr/>
          <a:lstStyle/>
          <a:p>
            <a:pPr algn="ctr"/>
            <a:r>
              <a:rPr lang="en-US" noProof="0"/>
              <a:t>Test cell – High Flux Irradiation Module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900CB8A-A055-D5A4-5791-17586D9903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J. Maestre | Red Española </a:t>
            </a:r>
            <a:r>
              <a:rPr lang="en-US" noProof="0" err="1"/>
              <a:t>Futuros</a:t>
            </a:r>
            <a:r>
              <a:rPr lang="en-US" noProof="0"/>
              <a:t> </a:t>
            </a:r>
            <a:r>
              <a:rPr lang="en-US" noProof="0" err="1"/>
              <a:t>Colisionadores</a:t>
            </a:r>
            <a:r>
              <a:rPr lang="en-US" noProof="0"/>
              <a:t> | Valencia | 20/10/2026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8C23B12-07A2-97BE-225D-56982A65A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9FA1-99C7-4910-8E32-B85D378B0060}" type="slidenum">
              <a:rPr lang="en-US" noProof="0" smtClean="0"/>
              <a:pPr/>
              <a:t>20</a:t>
            </a:fld>
            <a:endParaRPr lang="en-US" noProof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27A25633-3EBD-2357-ECEF-ACF6590A2D3B}"/>
              </a:ext>
            </a:extLst>
          </p:cNvPr>
          <p:cNvSpPr txBox="1"/>
          <p:nvPr/>
        </p:nvSpPr>
        <p:spPr>
          <a:xfrm>
            <a:off x="263352" y="1196752"/>
            <a:ext cx="98650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noProof="0"/>
              <a:t>Baseline focused on High Flux Test Module (HFTM): high-priority structural materials irradiation.</a:t>
            </a:r>
          </a:p>
        </p:txBody>
      </p:sp>
      <p:sp>
        <p:nvSpPr>
          <p:cNvPr id="8" name="TextBox 4">
            <a:extLst>
              <a:ext uri="{FF2B5EF4-FFF2-40B4-BE49-F238E27FC236}">
                <a16:creationId xmlns:a16="http://schemas.microsoft.com/office/drawing/2014/main" id="{8408CE48-9461-E9BD-F003-EF9BF3B9F43F}"/>
              </a:ext>
            </a:extLst>
          </p:cNvPr>
          <p:cNvSpPr txBox="1"/>
          <p:nvPr/>
        </p:nvSpPr>
        <p:spPr>
          <a:xfrm>
            <a:off x="351269" y="1642468"/>
            <a:ext cx="10113346" cy="338554"/>
          </a:xfrm>
          <a:prstGeom prst="rect">
            <a:avLst/>
          </a:prstGeom>
          <a:noFill/>
        </p:spPr>
        <p:txBody>
          <a:bodyPr wrap="none" lIns="45720" rIns="45720" anchor="t">
            <a:spAutoFit/>
          </a:bodyPr>
          <a:lstStyle/>
          <a:p>
            <a:pPr algn="l"/>
            <a:r>
              <a:rPr lang="en-US" sz="1600" b="0" noProof="0">
                <a:solidFill>
                  <a:srgbClr val="5D6F81"/>
                </a:solidFill>
                <a:latin typeface="Aptos"/>
              </a:rPr>
              <a:t>Two mature module designs: one exposes material specimens; the other characterizes the neutron/radiation field.</a:t>
            </a:r>
          </a:p>
        </p:txBody>
      </p:sp>
      <p:sp>
        <p:nvSpPr>
          <p:cNvPr id="11" name="Rounded Rectangle 7">
            <a:extLst>
              <a:ext uri="{FF2B5EF4-FFF2-40B4-BE49-F238E27FC236}">
                <a16:creationId xmlns:a16="http://schemas.microsoft.com/office/drawing/2014/main" id="{CBBFE61E-79BD-3D55-FF2C-389A161B5086}"/>
              </a:ext>
            </a:extLst>
          </p:cNvPr>
          <p:cNvSpPr/>
          <p:nvPr/>
        </p:nvSpPr>
        <p:spPr>
          <a:xfrm>
            <a:off x="191344" y="2109925"/>
            <a:ext cx="5825408" cy="4434465"/>
          </a:xfrm>
          <a:prstGeom prst="roundRect">
            <a:avLst>
              <a:gd name="adj" fmla="val 12000"/>
            </a:avLst>
          </a:prstGeom>
          <a:solidFill>
            <a:srgbClr val="F7F9FB"/>
          </a:solidFill>
          <a:ln>
            <a:solidFill>
              <a:srgbClr val="DC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12" name="Rectangle 8">
            <a:extLst>
              <a:ext uri="{FF2B5EF4-FFF2-40B4-BE49-F238E27FC236}">
                <a16:creationId xmlns:a16="http://schemas.microsoft.com/office/drawing/2014/main" id="{FED66463-F625-8F28-71DE-BEC02B30565E}"/>
              </a:ext>
            </a:extLst>
          </p:cNvPr>
          <p:cNvSpPr/>
          <p:nvPr/>
        </p:nvSpPr>
        <p:spPr>
          <a:xfrm>
            <a:off x="483825" y="2018485"/>
            <a:ext cx="5486400" cy="91440"/>
          </a:xfrm>
          <a:prstGeom prst="rect">
            <a:avLst/>
          </a:prstGeom>
          <a:solidFill>
            <a:srgbClr val="2D6899"/>
          </a:solidFill>
          <a:ln>
            <a:solidFill>
              <a:srgbClr val="2D68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13" name="TextBox 9">
            <a:extLst>
              <a:ext uri="{FF2B5EF4-FFF2-40B4-BE49-F238E27FC236}">
                <a16:creationId xmlns:a16="http://schemas.microsoft.com/office/drawing/2014/main" id="{D41F185A-9890-10E4-D9D7-782D93A62CA2}"/>
              </a:ext>
            </a:extLst>
          </p:cNvPr>
          <p:cNvSpPr txBox="1"/>
          <p:nvPr/>
        </p:nvSpPr>
        <p:spPr>
          <a:xfrm>
            <a:off x="566928" y="2101919"/>
            <a:ext cx="3200400" cy="347472"/>
          </a:xfrm>
          <a:prstGeom prst="rect">
            <a:avLst/>
          </a:prstGeom>
          <a:noFill/>
        </p:spPr>
        <p:txBody>
          <a:bodyPr wrap="none" lIns="45720" rIns="45720" anchor="t">
            <a:spAutoFit/>
          </a:bodyPr>
          <a:lstStyle/>
          <a:p>
            <a:pPr algn="l"/>
            <a:r>
              <a:rPr lang="en-US" sz="2200" b="1" noProof="0">
                <a:solidFill>
                  <a:srgbClr val="2D6899"/>
                </a:solidFill>
                <a:latin typeface="Aptos"/>
              </a:rPr>
              <a:t>HFTM</a:t>
            </a:r>
          </a:p>
        </p:txBody>
      </p:sp>
      <p:sp>
        <p:nvSpPr>
          <p:cNvPr id="14" name="TextBox 10">
            <a:extLst>
              <a:ext uri="{FF2B5EF4-FFF2-40B4-BE49-F238E27FC236}">
                <a16:creationId xmlns:a16="http://schemas.microsoft.com/office/drawing/2014/main" id="{8F65EDA5-8EBF-C89B-03D6-303826F144FC}"/>
              </a:ext>
            </a:extLst>
          </p:cNvPr>
          <p:cNvSpPr txBox="1"/>
          <p:nvPr/>
        </p:nvSpPr>
        <p:spPr>
          <a:xfrm>
            <a:off x="566928" y="2431103"/>
            <a:ext cx="4846320" cy="274320"/>
          </a:xfrm>
          <a:prstGeom prst="rect">
            <a:avLst/>
          </a:prstGeom>
          <a:noFill/>
        </p:spPr>
        <p:txBody>
          <a:bodyPr wrap="none" lIns="45720" rIns="45720" anchor="t">
            <a:spAutoFit/>
          </a:bodyPr>
          <a:lstStyle/>
          <a:p>
            <a:pPr algn="l"/>
            <a:r>
              <a:rPr lang="en-US" sz="1200" b="1" noProof="0">
                <a:solidFill>
                  <a:srgbClr val="5D6F81"/>
                </a:solidFill>
                <a:latin typeface="Aptos"/>
              </a:rPr>
              <a:t>High Flux Test Module</a:t>
            </a:r>
          </a:p>
        </p:txBody>
      </p:sp>
      <p:sp>
        <p:nvSpPr>
          <p:cNvPr id="32" name="TextBox 28">
            <a:extLst>
              <a:ext uri="{FF2B5EF4-FFF2-40B4-BE49-F238E27FC236}">
                <a16:creationId xmlns:a16="http://schemas.microsoft.com/office/drawing/2014/main" id="{3CB0CCE5-A33A-8F57-0638-E63F00BDD54C}"/>
              </a:ext>
            </a:extLst>
          </p:cNvPr>
          <p:cNvSpPr txBox="1"/>
          <p:nvPr/>
        </p:nvSpPr>
        <p:spPr>
          <a:xfrm>
            <a:off x="2789982" y="2736138"/>
            <a:ext cx="3191256" cy="2083647"/>
          </a:xfrm>
          <a:prstGeom prst="rect">
            <a:avLst/>
          </a:prstGeom>
          <a:noFill/>
        </p:spPr>
        <p:txBody>
          <a:bodyPr wrap="square" lIns="45720" tIns="18288" rIns="36576" bIns="18288">
            <a:spAutoFit/>
          </a:bodyPr>
          <a:lstStyle/>
          <a:p>
            <a:pPr>
              <a:spcAft>
                <a:spcPts val="600"/>
              </a:spcAft>
              <a:defRPr sz="1200">
                <a:solidFill>
                  <a:srgbClr val="23303D"/>
                </a:solidFill>
                <a:latin typeface="Aptos"/>
              </a:defRPr>
            </a:pPr>
            <a:r>
              <a:rPr lang="en-US" noProof="0"/>
              <a:t>•  Mission: irradiate small structural-material specimens, initially </a:t>
            </a:r>
            <a:r>
              <a:rPr lang="en-US" noProof="0" err="1"/>
              <a:t>Eurofer</a:t>
            </a:r>
            <a:r>
              <a:rPr lang="en-US" noProof="0"/>
              <a:t> (9% Cr steel).</a:t>
            </a:r>
          </a:p>
          <a:p>
            <a:pPr>
              <a:spcAft>
                <a:spcPts val="600"/>
              </a:spcAft>
              <a:defRPr sz="1200">
                <a:solidFill>
                  <a:srgbClr val="23303D"/>
                </a:solidFill>
                <a:latin typeface="Aptos"/>
              </a:defRPr>
            </a:pPr>
            <a:r>
              <a:rPr lang="en-US" noProof="0"/>
              <a:t>•  Peak neutron flux: up to 5 × 10¹⁴ n·cm⁻²·s⁻¹.</a:t>
            </a:r>
          </a:p>
          <a:p>
            <a:pPr>
              <a:spcAft>
                <a:spcPts val="600"/>
              </a:spcAft>
              <a:defRPr sz="1200">
                <a:solidFill>
                  <a:srgbClr val="23303D"/>
                </a:solidFill>
                <a:latin typeface="Aptos"/>
              </a:defRPr>
            </a:pPr>
            <a:r>
              <a:rPr lang="en-US" noProof="0"/>
              <a:t>•  Controlled specimen temperature: 250–550 °C (target spread about ±3%).</a:t>
            </a:r>
          </a:p>
          <a:p>
            <a:pPr>
              <a:spcAft>
                <a:spcPts val="600"/>
              </a:spcAft>
              <a:defRPr sz="1200">
                <a:solidFill>
                  <a:srgbClr val="23303D"/>
                </a:solidFill>
                <a:latin typeface="Aptos"/>
              </a:defRPr>
            </a:pPr>
            <a:r>
              <a:rPr lang="en-US" noProof="0"/>
              <a:t>•  Damage objective: 13-35 dpa/</a:t>
            </a:r>
            <a:r>
              <a:rPr lang="en-US" noProof="0" err="1"/>
              <a:t>fpy</a:t>
            </a:r>
            <a:r>
              <a:rPr lang="en-US" noProof="0"/>
              <a:t> up to 300 cm³ (22-50 dpa/</a:t>
            </a:r>
            <a:r>
              <a:rPr lang="en-US" noProof="0" err="1"/>
              <a:t>fpy</a:t>
            </a:r>
            <a:r>
              <a:rPr lang="en-US" noProof="0"/>
              <a:t> with two accelerators)</a:t>
            </a:r>
          </a:p>
          <a:p>
            <a:pPr>
              <a:spcAft>
                <a:spcPts val="600"/>
              </a:spcAft>
              <a:defRPr sz="1200">
                <a:solidFill>
                  <a:srgbClr val="23303D"/>
                </a:solidFill>
                <a:latin typeface="Aptos"/>
              </a:defRPr>
            </a:pPr>
            <a:r>
              <a:rPr lang="en-US" noProof="0"/>
              <a:t>10-15 </a:t>
            </a:r>
            <a:r>
              <a:rPr lang="en-US" noProof="0" err="1"/>
              <a:t>appm</a:t>
            </a:r>
            <a:r>
              <a:rPr lang="en-US" noProof="0"/>
              <a:t> He / dpa,  45-55 </a:t>
            </a:r>
            <a:r>
              <a:rPr lang="en-US" noProof="0" err="1"/>
              <a:t>appm</a:t>
            </a:r>
            <a:r>
              <a:rPr lang="en-US" noProof="0"/>
              <a:t> H / dpa.</a:t>
            </a:r>
          </a:p>
          <a:p>
            <a:pPr>
              <a:spcAft>
                <a:spcPts val="600"/>
              </a:spcAft>
              <a:defRPr sz="1200">
                <a:solidFill>
                  <a:srgbClr val="23303D"/>
                </a:solidFill>
                <a:latin typeface="Aptos"/>
              </a:defRPr>
            </a:pPr>
            <a:endParaRPr lang="en-US" noProof="0"/>
          </a:p>
        </p:txBody>
      </p:sp>
      <p:sp>
        <p:nvSpPr>
          <p:cNvPr id="33" name="Rounded Rectangle 29">
            <a:extLst>
              <a:ext uri="{FF2B5EF4-FFF2-40B4-BE49-F238E27FC236}">
                <a16:creationId xmlns:a16="http://schemas.microsoft.com/office/drawing/2014/main" id="{B42A15DB-C2A5-86E5-6A72-859610341216}"/>
              </a:ext>
            </a:extLst>
          </p:cNvPr>
          <p:cNvSpPr/>
          <p:nvPr/>
        </p:nvSpPr>
        <p:spPr>
          <a:xfrm>
            <a:off x="2745147" y="4955703"/>
            <a:ext cx="2907792" cy="993577"/>
          </a:xfrm>
          <a:prstGeom prst="roundRect">
            <a:avLst>
              <a:gd name="adj" fmla="val 12000"/>
            </a:avLst>
          </a:prstGeom>
          <a:solidFill>
            <a:srgbClr val="DBE9F3"/>
          </a:solidFill>
          <a:ln>
            <a:solidFill>
              <a:srgbClr val="DBE9F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34" name="TextBox 30">
            <a:extLst>
              <a:ext uri="{FF2B5EF4-FFF2-40B4-BE49-F238E27FC236}">
                <a16:creationId xmlns:a16="http://schemas.microsoft.com/office/drawing/2014/main" id="{567600C5-1BB1-2FE1-2C56-2028A74D5EB3}"/>
              </a:ext>
            </a:extLst>
          </p:cNvPr>
          <p:cNvSpPr txBox="1"/>
          <p:nvPr/>
        </p:nvSpPr>
        <p:spPr>
          <a:xfrm>
            <a:off x="2849025" y="4984648"/>
            <a:ext cx="2814927" cy="92333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lang="en-US" sz="1200" b="1" noProof="0">
                <a:solidFill>
                  <a:srgbClr val="2D6899"/>
                </a:solidFill>
                <a:latin typeface="Aptos"/>
              </a:rPr>
              <a:t>Samples</a:t>
            </a:r>
            <a:r>
              <a:rPr lang="en-US" sz="1050" b="1" noProof="0">
                <a:solidFill>
                  <a:srgbClr val="2D6899"/>
                </a:solidFill>
                <a:latin typeface="Aptos"/>
              </a:rPr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50" noProof="0">
                <a:solidFill>
                  <a:srgbClr val="2D6899"/>
                </a:solidFill>
                <a:latin typeface="Aptos"/>
              </a:rPr>
              <a:t>Steel </a:t>
            </a:r>
            <a:r>
              <a:rPr lang="en-US" sz="1050" noProof="0" err="1">
                <a:solidFill>
                  <a:srgbClr val="2D6899"/>
                </a:solidFill>
                <a:latin typeface="Aptos"/>
              </a:rPr>
              <a:t>Eurofer</a:t>
            </a:r>
            <a:r>
              <a:rPr lang="en-US" sz="1050" noProof="0">
                <a:solidFill>
                  <a:srgbClr val="2D6899"/>
                </a:solidFill>
                <a:latin typeface="Aptos"/>
              </a:rPr>
              <a:t> 97:  First Wall Fusion Structural materials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50" noProof="0">
                <a:solidFill>
                  <a:srgbClr val="2D6899"/>
                </a:solidFill>
                <a:latin typeface="Aptos"/>
              </a:rPr>
              <a:t>Copper: divertor heat sink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50" noProof="0">
                <a:solidFill>
                  <a:srgbClr val="2D6899"/>
                </a:solidFill>
                <a:latin typeface="Aptos"/>
              </a:rPr>
              <a:t>Tungsten: Armor</a:t>
            </a:r>
          </a:p>
        </p:txBody>
      </p:sp>
      <p:sp>
        <p:nvSpPr>
          <p:cNvPr id="35" name="Rounded Rectangle 31">
            <a:extLst>
              <a:ext uri="{FF2B5EF4-FFF2-40B4-BE49-F238E27FC236}">
                <a16:creationId xmlns:a16="http://schemas.microsoft.com/office/drawing/2014/main" id="{6B5DF9DF-D310-81A7-FF9A-3316C71A4CBE}"/>
              </a:ext>
            </a:extLst>
          </p:cNvPr>
          <p:cNvSpPr/>
          <p:nvPr/>
        </p:nvSpPr>
        <p:spPr>
          <a:xfrm>
            <a:off x="6199632" y="2128321"/>
            <a:ext cx="5801024" cy="4416068"/>
          </a:xfrm>
          <a:prstGeom prst="roundRect">
            <a:avLst>
              <a:gd name="adj" fmla="val 12000"/>
            </a:avLst>
          </a:prstGeom>
          <a:solidFill>
            <a:srgbClr val="F7F9FB"/>
          </a:solidFill>
          <a:ln>
            <a:solidFill>
              <a:srgbClr val="DC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36" name="Rectangle 32">
            <a:extLst>
              <a:ext uri="{FF2B5EF4-FFF2-40B4-BE49-F238E27FC236}">
                <a16:creationId xmlns:a16="http://schemas.microsoft.com/office/drawing/2014/main" id="{C298F589-D3C6-5535-C3AC-688D69A2A45F}"/>
              </a:ext>
            </a:extLst>
          </p:cNvPr>
          <p:cNvSpPr/>
          <p:nvPr/>
        </p:nvSpPr>
        <p:spPr>
          <a:xfrm>
            <a:off x="6198094" y="2008951"/>
            <a:ext cx="5449824" cy="91440"/>
          </a:xfrm>
          <a:prstGeom prst="rect">
            <a:avLst/>
          </a:prstGeom>
          <a:solidFill>
            <a:srgbClr val="26918F"/>
          </a:solidFill>
          <a:ln>
            <a:solidFill>
              <a:srgbClr val="26918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37" name="TextBox 33">
            <a:extLst>
              <a:ext uri="{FF2B5EF4-FFF2-40B4-BE49-F238E27FC236}">
                <a16:creationId xmlns:a16="http://schemas.microsoft.com/office/drawing/2014/main" id="{BEB70009-3D30-FF09-DC5F-F8A82E3E51C9}"/>
              </a:ext>
            </a:extLst>
          </p:cNvPr>
          <p:cNvSpPr txBox="1"/>
          <p:nvPr/>
        </p:nvSpPr>
        <p:spPr>
          <a:xfrm>
            <a:off x="6365966" y="2230696"/>
            <a:ext cx="3200400" cy="347472"/>
          </a:xfrm>
          <a:prstGeom prst="rect">
            <a:avLst/>
          </a:prstGeom>
          <a:noFill/>
        </p:spPr>
        <p:txBody>
          <a:bodyPr wrap="none" lIns="45720" rIns="45720" anchor="t">
            <a:spAutoFit/>
          </a:bodyPr>
          <a:lstStyle/>
          <a:p>
            <a:pPr algn="l"/>
            <a:r>
              <a:rPr lang="en-US" sz="2200" b="1" noProof="0">
                <a:solidFill>
                  <a:srgbClr val="26918F"/>
                </a:solidFill>
                <a:latin typeface="Aptos"/>
              </a:rPr>
              <a:t>STUMM</a:t>
            </a:r>
          </a:p>
        </p:txBody>
      </p:sp>
      <p:sp>
        <p:nvSpPr>
          <p:cNvPr id="38" name="TextBox 34">
            <a:extLst>
              <a:ext uri="{FF2B5EF4-FFF2-40B4-BE49-F238E27FC236}">
                <a16:creationId xmlns:a16="http://schemas.microsoft.com/office/drawing/2014/main" id="{7DFE8966-DCB0-755A-A112-635A09B0CA9F}"/>
              </a:ext>
            </a:extLst>
          </p:cNvPr>
          <p:cNvSpPr txBox="1"/>
          <p:nvPr/>
        </p:nvSpPr>
        <p:spPr>
          <a:xfrm>
            <a:off x="6365966" y="2559880"/>
            <a:ext cx="4572000" cy="274320"/>
          </a:xfrm>
          <a:prstGeom prst="rect">
            <a:avLst/>
          </a:prstGeom>
          <a:noFill/>
        </p:spPr>
        <p:txBody>
          <a:bodyPr wrap="none" lIns="45720" rIns="45720" anchor="t">
            <a:spAutoFit/>
          </a:bodyPr>
          <a:lstStyle/>
          <a:p>
            <a:pPr algn="l"/>
            <a:r>
              <a:rPr lang="en-US" sz="1200" b="1" noProof="0">
                <a:solidFill>
                  <a:srgbClr val="5D6F81"/>
                </a:solidFill>
                <a:latin typeface="Aptos"/>
              </a:rPr>
              <a:t>Start-up Monitoring Module</a:t>
            </a:r>
          </a:p>
        </p:txBody>
      </p:sp>
      <p:sp>
        <p:nvSpPr>
          <p:cNvPr id="52" name="TextBox 48">
            <a:extLst>
              <a:ext uri="{FF2B5EF4-FFF2-40B4-BE49-F238E27FC236}">
                <a16:creationId xmlns:a16="http://schemas.microsoft.com/office/drawing/2014/main" id="{8CFDF894-5DB1-09E2-0978-3DE2383159D6}"/>
              </a:ext>
            </a:extLst>
          </p:cNvPr>
          <p:cNvSpPr txBox="1"/>
          <p:nvPr/>
        </p:nvSpPr>
        <p:spPr>
          <a:xfrm>
            <a:off x="8946179" y="3112551"/>
            <a:ext cx="2913808" cy="1860509"/>
          </a:xfrm>
          <a:prstGeom prst="rect">
            <a:avLst/>
          </a:prstGeom>
          <a:noFill/>
        </p:spPr>
        <p:txBody>
          <a:bodyPr wrap="square" lIns="45720" tIns="18288" rIns="36576" bIns="18288">
            <a:spAutoFit/>
          </a:bodyPr>
          <a:lstStyle/>
          <a:p>
            <a:pPr>
              <a:spcAft>
                <a:spcPts val="600"/>
              </a:spcAft>
              <a:defRPr sz="1150">
                <a:solidFill>
                  <a:srgbClr val="23303D"/>
                </a:solidFill>
                <a:latin typeface="Aptos"/>
              </a:defRPr>
            </a:pPr>
            <a:r>
              <a:rPr lang="en-US" noProof="0"/>
              <a:t>•  Mission: map radiation fields behind the target, especially during commissioning.</a:t>
            </a:r>
          </a:p>
          <a:p>
            <a:pPr>
              <a:spcAft>
                <a:spcPts val="600"/>
              </a:spcAft>
              <a:defRPr sz="1150">
                <a:solidFill>
                  <a:srgbClr val="23303D"/>
                </a:solidFill>
                <a:latin typeface="Aptos"/>
              </a:defRPr>
            </a:pPr>
            <a:r>
              <a:rPr lang="en-US" noProof="0"/>
              <a:t>•  Diagnostics cover neutron flux and radiation-field characteristics.</a:t>
            </a:r>
          </a:p>
          <a:p>
            <a:pPr>
              <a:spcAft>
                <a:spcPts val="600"/>
              </a:spcAft>
              <a:defRPr sz="1150">
                <a:solidFill>
                  <a:srgbClr val="23303D"/>
                </a:solidFill>
                <a:latin typeface="Aptos"/>
              </a:defRPr>
            </a:pPr>
            <a:r>
              <a:rPr lang="en-US" noProof="0"/>
              <a:t>•  Designed for transient and steady-state monitoring.</a:t>
            </a:r>
          </a:p>
          <a:p>
            <a:pPr>
              <a:spcAft>
                <a:spcPts val="600"/>
              </a:spcAft>
              <a:defRPr sz="1150">
                <a:solidFill>
                  <a:srgbClr val="23303D"/>
                </a:solidFill>
                <a:latin typeface="Aptos"/>
              </a:defRPr>
            </a:pPr>
            <a:r>
              <a:rPr lang="en-US" noProof="0"/>
              <a:t>•  STUMM-PROTO development includes ~35 m coaxial cables to emulate remote electronics.</a:t>
            </a:r>
          </a:p>
        </p:txBody>
      </p:sp>
      <p:sp>
        <p:nvSpPr>
          <p:cNvPr id="53" name="Rounded Rectangle 49">
            <a:extLst>
              <a:ext uri="{FF2B5EF4-FFF2-40B4-BE49-F238E27FC236}">
                <a16:creationId xmlns:a16="http://schemas.microsoft.com/office/drawing/2014/main" id="{C7DC08FD-0039-BF3F-8707-0061E934BD0A}"/>
              </a:ext>
            </a:extLst>
          </p:cNvPr>
          <p:cNvSpPr/>
          <p:nvPr/>
        </p:nvSpPr>
        <p:spPr>
          <a:xfrm>
            <a:off x="8933687" y="5094718"/>
            <a:ext cx="2913807" cy="1283445"/>
          </a:xfrm>
          <a:prstGeom prst="roundRect">
            <a:avLst>
              <a:gd name="adj" fmla="val 12000"/>
            </a:avLst>
          </a:prstGeom>
          <a:solidFill>
            <a:srgbClr val="DBF0ED"/>
          </a:solidFill>
          <a:ln>
            <a:solidFill>
              <a:srgbClr val="DBF0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54" name="TextBox 50">
            <a:extLst>
              <a:ext uri="{FF2B5EF4-FFF2-40B4-BE49-F238E27FC236}">
                <a16:creationId xmlns:a16="http://schemas.microsoft.com/office/drawing/2014/main" id="{2A589473-6496-8F43-6BBA-46645F8925B2}"/>
              </a:ext>
            </a:extLst>
          </p:cNvPr>
          <p:cNvSpPr txBox="1"/>
          <p:nvPr/>
        </p:nvSpPr>
        <p:spPr>
          <a:xfrm>
            <a:off x="9002389" y="5085184"/>
            <a:ext cx="2801387" cy="1200329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lang="en-US" sz="900" b="1" noProof="0">
                <a:solidFill>
                  <a:srgbClr val="26918F"/>
                </a:solidFill>
                <a:latin typeface="Aptos"/>
              </a:rPr>
              <a:t>Sensors: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900" noProof="0">
                <a:solidFill>
                  <a:srgbClr val="26918F"/>
                </a:solidFill>
                <a:latin typeface="Aptos"/>
              </a:rPr>
              <a:t>Micro-fission Chambers: fast neutrons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900" noProof="0">
                <a:solidFill>
                  <a:srgbClr val="26918F"/>
                </a:solidFill>
                <a:latin typeface="Aptos"/>
              </a:rPr>
              <a:t>Ionization Chambers: they help separate the neutron contribution from the combined neutron–gamma signal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900" noProof="0">
                <a:solidFill>
                  <a:srgbClr val="26918F"/>
                </a:solidFill>
                <a:latin typeface="Aptos"/>
              </a:rPr>
              <a:t>(SPNDs: Alternative or complementary detectors for thermal and epithermal neutron flux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900" noProof="0">
                <a:solidFill>
                  <a:srgbClr val="26918F"/>
                </a:solidFill>
                <a:latin typeface="Aptos"/>
              </a:rPr>
              <a:t>Gamma thermometers: Measures nuclear heating</a:t>
            </a:r>
          </a:p>
        </p:txBody>
      </p:sp>
      <p:grpSp>
        <p:nvGrpSpPr>
          <p:cNvPr id="55" name="Gruppo 1">
            <a:extLst>
              <a:ext uri="{FF2B5EF4-FFF2-40B4-BE49-F238E27FC236}">
                <a16:creationId xmlns:a16="http://schemas.microsoft.com/office/drawing/2014/main" id="{571857AA-FCF9-EA67-8354-83567147DF7A}"/>
              </a:ext>
            </a:extLst>
          </p:cNvPr>
          <p:cNvGrpSpPr/>
          <p:nvPr/>
        </p:nvGrpSpPr>
        <p:grpSpPr>
          <a:xfrm>
            <a:off x="222641" y="2982466"/>
            <a:ext cx="2549416" cy="3254845"/>
            <a:chOff x="11024526" y="28775646"/>
            <a:chExt cx="4986016" cy="6463244"/>
          </a:xfrm>
        </p:grpSpPr>
        <p:pic>
          <p:nvPicPr>
            <p:cNvPr id="56" name="Grafik 5">
              <a:extLst>
                <a:ext uri="{FF2B5EF4-FFF2-40B4-BE49-F238E27FC236}">
                  <a16:creationId xmlns:a16="http://schemas.microsoft.com/office/drawing/2014/main" id="{C6BD691E-5EB0-75DC-D97A-45C0B8FFA2C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024526" y="28938044"/>
              <a:ext cx="4809492" cy="4522917"/>
            </a:xfrm>
            <a:prstGeom prst="rect">
              <a:avLst/>
            </a:prstGeom>
          </p:spPr>
        </p:pic>
        <p:sp>
          <p:nvSpPr>
            <p:cNvPr id="57" name="Abgerundete rechteckige Legende 42">
              <a:extLst>
                <a:ext uri="{FF2B5EF4-FFF2-40B4-BE49-F238E27FC236}">
                  <a16:creationId xmlns:a16="http://schemas.microsoft.com/office/drawing/2014/main" id="{AC5722A8-17C2-36B6-315F-3CD2ACB702BE}"/>
                </a:ext>
              </a:extLst>
            </p:cNvPr>
            <p:cNvSpPr/>
            <p:nvPr/>
          </p:nvSpPr>
          <p:spPr>
            <a:xfrm rot="10800000">
              <a:off x="12111086" y="33642099"/>
              <a:ext cx="1615235" cy="1596791"/>
            </a:xfrm>
            <a:prstGeom prst="wedgeRoundRectCallout">
              <a:avLst>
                <a:gd name="adj1" fmla="val -56661"/>
                <a:gd name="adj2" fmla="val 132390"/>
                <a:gd name="adj3" fmla="val 16667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rgbClr val="5A6EB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noProof="0">
                <a:solidFill>
                  <a:srgbClr val="FF0000"/>
                </a:solidFill>
              </a:endParaRPr>
            </a:p>
          </p:txBody>
        </p:sp>
        <p:pic>
          <p:nvPicPr>
            <p:cNvPr id="58" name="Picture 6">
              <a:extLst>
                <a:ext uri="{FF2B5EF4-FFF2-40B4-BE49-F238E27FC236}">
                  <a16:creationId xmlns:a16="http://schemas.microsoft.com/office/drawing/2014/main" id="{56A7914A-245B-7856-DCE7-3AAAFFE8CF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209015" y="33898066"/>
              <a:ext cx="1439509" cy="5048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9" name="Picture 7">
              <a:extLst>
                <a:ext uri="{FF2B5EF4-FFF2-40B4-BE49-F238E27FC236}">
                  <a16:creationId xmlns:a16="http://schemas.microsoft.com/office/drawing/2014/main" id="{9BF1C132-0FAA-4090-1503-6A506D6936F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12198948" y="34384640"/>
              <a:ext cx="1439509" cy="3737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0" name="Picture 10">
              <a:extLst>
                <a:ext uri="{FF2B5EF4-FFF2-40B4-BE49-F238E27FC236}">
                  <a16:creationId xmlns:a16="http://schemas.microsoft.com/office/drawing/2014/main" id="{BE074814-C3DF-E4DF-1A07-E3CF58B2695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98948" y="34676505"/>
              <a:ext cx="1439505" cy="4136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1" name="Textfeld 11">
              <a:extLst>
                <a:ext uri="{FF2B5EF4-FFF2-40B4-BE49-F238E27FC236}">
                  <a16:creationId xmlns:a16="http://schemas.microsoft.com/office/drawing/2014/main" id="{BD07A88F-4372-9C19-0EE5-D5C420B3ED8E}"/>
                </a:ext>
              </a:extLst>
            </p:cNvPr>
            <p:cNvSpPr txBox="1"/>
            <p:nvPr/>
          </p:nvSpPr>
          <p:spPr>
            <a:xfrm>
              <a:off x="13766143" y="34112299"/>
              <a:ext cx="1655941" cy="8355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i="1" noProof="0">
                  <a:solidFill>
                    <a:srgbClr val="0070C0"/>
                  </a:solidFill>
                </a:rPr>
                <a:t>SSTT specimens</a:t>
              </a:r>
            </a:p>
          </p:txBody>
        </p:sp>
        <p:sp>
          <p:nvSpPr>
            <p:cNvPr id="62" name="Textfeld 12">
              <a:extLst>
                <a:ext uri="{FF2B5EF4-FFF2-40B4-BE49-F238E27FC236}">
                  <a16:creationId xmlns:a16="http://schemas.microsoft.com/office/drawing/2014/main" id="{211394BB-16B4-F88F-F2D4-66EBB46C0A45}"/>
                </a:ext>
              </a:extLst>
            </p:cNvPr>
            <p:cNvSpPr txBox="1"/>
            <p:nvPr/>
          </p:nvSpPr>
          <p:spPr>
            <a:xfrm>
              <a:off x="13942078" y="33361749"/>
              <a:ext cx="1658410" cy="6427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sz="1400" i="1" noProof="0">
                <a:solidFill>
                  <a:srgbClr val="0070C0"/>
                </a:solidFill>
              </a:endParaRPr>
            </a:p>
          </p:txBody>
        </p:sp>
        <p:sp>
          <p:nvSpPr>
            <p:cNvPr id="63" name="CuadroTexto 62">
              <a:extLst>
                <a:ext uri="{FF2B5EF4-FFF2-40B4-BE49-F238E27FC236}">
                  <a16:creationId xmlns:a16="http://schemas.microsoft.com/office/drawing/2014/main" id="{4AAA6C45-D6BC-0156-605B-D77EC6E347E2}"/>
                </a:ext>
              </a:extLst>
            </p:cNvPr>
            <p:cNvSpPr txBox="1"/>
            <p:nvPr/>
          </p:nvSpPr>
          <p:spPr>
            <a:xfrm>
              <a:off x="14425679" y="28775646"/>
              <a:ext cx="1584863" cy="285119"/>
            </a:xfrm>
            <a:prstGeom prst="rect">
              <a:avLst/>
            </a:prstGeom>
            <a:solidFill>
              <a:srgbClr val="92D05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noProof="0"/>
                <a:t>F. Arbeiter (KIT)</a:t>
              </a:r>
            </a:p>
          </p:txBody>
        </p:sp>
      </p:grpSp>
      <p:pic>
        <p:nvPicPr>
          <p:cNvPr id="67" name="Imagen 66">
            <a:extLst>
              <a:ext uri="{FF2B5EF4-FFF2-40B4-BE49-F238E27FC236}">
                <a16:creationId xmlns:a16="http://schemas.microsoft.com/office/drawing/2014/main" id="{FC420C79-E107-ED2E-4F1F-7BBD7FB104C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37430" y="2829313"/>
            <a:ext cx="2212978" cy="2867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240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37" grpId="0"/>
      <p:bldP spid="38" grpId="0"/>
      <p:bldP spid="52" grpId="0"/>
      <p:bldP spid="53" grpId="0" animBg="1"/>
      <p:bldP spid="5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5830DE-5645-9651-A090-3262E3C882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DDCF65-82D8-8D43-C750-DF9FB0E79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9537" y="-27384"/>
            <a:ext cx="7848872" cy="891216"/>
          </a:xfrm>
        </p:spPr>
        <p:txBody>
          <a:bodyPr/>
          <a:lstStyle/>
          <a:p>
            <a:pPr algn="ctr"/>
            <a:r>
              <a:rPr lang="en-US" noProof="0"/>
              <a:t>Test cell – Other Irradiation Modules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1F19666-A769-4824-033E-7AF466D90B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J. Maestre | Red Española </a:t>
            </a:r>
            <a:r>
              <a:rPr lang="en-US" noProof="0" err="1"/>
              <a:t>Futuros</a:t>
            </a:r>
            <a:r>
              <a:rPr lang="en-US" noProof="0"/>
              <a:t> </a:t>
            </a:r>
            <a:r>
              <a:rPr lang="en-US" noProof="0" err="1"/>
              <a:t>Colisionadores</a:t>
            </a:r>
            <a:r>
              <a:rPr lang="en-US" noProof="0"/>
              <a:t> | Valencia | 20/10/2026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D390710-F2F3-E54A-46C5-EEA9D22FFF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D9FA1-99C7-4910-8E32-B85D378B0060}" type="slidenum">
              <a:rPr lang="en-US" noProof="0" smtClean="0"/>
              <a:pPr/>
              <a:t>21</a:t>
            </a:fld>
            <a:endParaRPr lang="en-US" noProof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3D147BB-3D41-F9BB-6027-41DB93F3B28A}"/>
              </a:ext>
            </a:extLst>
          </p:cNvPr>
          <p:cNvSpPr txBox="1"/>
          <p:nvPr/>
        </p:nvSpPr>
        <p:spPr>
          <a:xfrm>
            <a:off x="-835223" y="939378"/>
            <a:ext cx="98650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noProof="0">
                <a:solidFill>
                  <a:srgbClr val="12233A"/>
                </a:solidFill>
                <a:latin typeface="Aptos"/>
              </a:rPr>
              <a:t>BLUME • LBVM • TRTM: not yet explicitly part of the facility baseline</a:t>
            </a:r>
          </a:p>
        </p:txBody>
      </p:sp>
      <p:sp>
        <p:nvSpPr>
          <p:cNvPr id="6" name="TextBox 4">
            <a:extLst>
              <a:ext uri="{FF2B5EF4-FFF2-40B4-BE49-F238E27FC236}">
                <a16:creationId xmlns:a16="http://schemas.microsoft.com/office/drawing/2014/main" id="{BC138C25-027C-7B66-EED4-10DC4285B575}"/>
              </a:ext>
            </a:extLst>
          </p:cNvPr>
          <p:cNvSpPr txBox="1"/>
          <p:nvPr/>
        </p:nvSpPr>
        <p:spPr>
          <a:xfrm>
            <a:off x="589161" y="1308710"/>
            <a:ext cx="11568609" cy="646331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lang="en-US" b="0" noProof="0">
                <a:solidFill>
                  <a:srgbClr val="5D6F81"/>
                </a:solidFill>
                <a:latin typeface="Aptos"/>
              </a:rPr>
              <a:t>Three complementary concepts target functional materials and blanket sub-systems beyond the baseline high-flux structural-material </a:t>
            </a:r>
            <a:r>
              <a:rPr lang="en-US" b="0" noProof="0" err="1">
                <a:solidFill>
                  <a:srgbClr val="5D6F81"/>
                </a:solidFill>
                <a:latin typeface="Aptos"/>
              </a:rPr>
              <a:t>programme</a:t>
            </a:r>
            <a:r>
              <a:rPr lang="en-US" b="0" noProof="0">
                <a:solidFill>
                  <a:srgbClr val="5D6F81"/>
                </a:solidFill>
                <a:latin typeface="Aptos"/>
              </a:rPr>
              <a:t>.</a:t>
            </a:r>
          </a:p>
        </p:txBody>
      </p:sp>
      <p:sp>
        <p:nvSpPr>
          <p:cNvPr id="10" name="Rounded Rectangle 7">
            <a:extLst>
              <a:ext uri="{FF2B5EF4-FFF2-40B4-BE49-F238E27FC236}">
                <a16:creationId xmlns:a16="http://schemas.microsoft.com/office/drawing/2014/main" id="{8235190C-B84E-F13D-E1DA-7EEA252AFA46}"/>
              </a:ext>
            </a:extLst>
          </p:cNvPr>
          <p:cNvSpPr/>
          <p:nvPr/>
        </p:nvSpPr>
        <p:spPr>
          <a:xfrm>
            <a:off x="530352" y="2221992"/>
            <a:ext cx="3584448" cy="4231344"/>
          </a:xfrm>
          <a:prstGeom prst="roundRect">
            <a:avLst>
              <a:gd name="adj" fmla="val 12000"/>
            </a:avLst>
          </a:prstGeom>
          <a:solidFill>
            <a:srgbClr val="F9FAFB"/>
          </a:solidFill>
          <a:ln>
            <a:solidFill>
              <a:srgbClr val="DC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16" name="Rectangle 8">
            <a:extLst>
              <a:ext uri="{FF2B5EF4-FFF2-40B4-BE49-F238E27FC236}">
                <a16:creationId xmlns:a16="http://schemas.microsoft.com/office/drawing/2014/main" id="{FA800014-40E6-F069-234B-688999600F3F}"/>
              </a:ext>
            </a:extLst>
          </p:cNvPr>
          <p:cNvSpPr/>
          <p:nvPr/>
        </p:nvSpPr>
        <p:spPr>
          <a:xfrm>
            <a:off x="530352" y="2060848"/>
            <a:ext cx="3584448" cy="91440"/>
          </a:xfrm>
          <a:prstGeom prst="rect">
            <a:avLst/>
          </a:prstGeom>
          <a:solidFill>
            <a:srgbClr val="2D6899"/>
          </a:solidFill>
          <a:ln>
            <a:solidFill>
              <a:srgbClr val="2D68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18" name="TextBox 9">
            <a:extLst>
              <a:ext uri="{FF2B5EF4-FFF2-40B4-BE49-F238E27FC236}">
                <a16:creationId xmlns:a16="http://schemas.microsoft.com/office/drawing/2014/main" id="{0B365A6C-378F-7FD6-5E13-FB9741CC4110}"/>
              </a:ext>
            </a:extLst>
          </p:cNvPr>
          <p:cNvSpPr txBox="1"/>
          <p:nvPr/>
        </p:nvSpPr>
        <p:spPr>
          <a:xfrm>
            <a:off x="731519" y="2262016"/>
            <a:ext cx="3182112" cy="329184"/>
          </a:xfrm>
          <a:prstGeom prst="rect">
            <a:avLst/>
          </a:prstGeom>
          <a:noFill/>
        </p:spPr>
        <p:txBody>
          <a:bodyPr wrap="none" lIns="45720" rIns="45720" anchor="t">
            <a:spAutoFit/>
          </a:bodyPr>
          <a:lstStyle/>
          <a:p>
            <a:pPr algn="l"/>
            <a:r>
              <a:rPr lang="en-US" sz="2000" b="1" noProof="0">
                <a:solidFill>
                  <a:srgbClr val="2D6899"/>
                </a:solidFill>
                <a:latin typeface="Aptos"/>
              </a:rPr>
              <a:t>BLUME</a:t>
            </a:r>
          </a:p>
        </p:txBody>
      </p:sp>
      <p:sp>
        <p:nvSpPr>
          <p:cNvPr id="20" name="TextBox 10">
            <a:extLst>
              <a:ext uri="{FF2B5EF4-FFF2-40B4-BE49-F238E27FC236}">
                <a16:creationId xmlns:a16="http://schemas.microsoft.com/office/drawing/2014/main" id="{B0A7BF9A-74C9-B931-B979-421946BE8E2B}"/>
              </a:ext>
            </a:extLst>
          </p:cNvPr>
          <p:cNvSpPr txBox="1"/>
          <p:nvPr/>
        </p:nvSpPr>
        <p:spPr>
          <a:xfrm>
            <a:off x="731519" y="2618632"/>
            <a:ext cx="3182112" cy="512064"/>
          </a:xfrm>
          <a:prstGeom prst="rect">
            <a:avLst/>
          </a:prstGeom>
          <a:noFill/>
        </p:spPr>
        <p:txBody>
          <a:bodyPr wrap="none" lIns="45720" rIns="45720" anchor="t">
            <a:spAutoFit/>
          </a:bodyPr>
          <a:lstStyle/>
          <a:p>
            <a:pPr algn="l"/>
            <a:r>
              <a:rPr lang="en-US" sz="1200" b="1" noProof="0">
                <a:solidFill>
                  <a:srgbClr val="12233A"/>
                </a:solidFill>
                <a:latin typeface="Aptos"/>
              </a:rPr>
              <a:t>Blanket Functional Material Module</a:t>
            </a:r>
          </a:p>
        </p:txBody>
      </p:sp>
      <p:sp>
        <p:nvSpPr>
          <p:cNvPr id="71" name="TextBox 25">
            <a:extLst>
              <a:ext uri="{FF2B5EF4-FFF2-40B4-BE49-F238E27FC236}">
                <a16:creationId xmlns:a16="http://schemas.microsoft.com/office/drawing/2014/main" id="{AA1DE180-6BC8-D1CB-E7C0-6429A392865A}"/>
              </a:ext>
            </a:extLst>
          </p:cNvPr>
          <p:cNvSpPr txBox="1"/>
          <p:nvPr/>
        </p:nvSpPr>
        <p:spPr>
          <a:xfrm>
            <a:off x="749808" y="4860970"/>
            <a:ext cx="3035808" cy="1160318"/>
          </a:xfrm>
          <a:prstGeom prst="rect">
            <a:avLst/>
          </a:prstGeom>
          <a:noFill/>
        </p:spPr>
        <p:txBody>
          <a:bodyPr wrap="square" lIns="45720" tIns="18288" rIns="36576" bIns="18288">
            <a:spAutoFit/>
          </a:bodyPr>
          <a:lstStyle/>
          <a:p>
            <a:pPr>
              <a:spcAft>
                <a:spcPts val="600"/>
              </a:spcAft>
              <a:defRPr sz="1050">
                <a:solidFill>
                  <a:srgbClr val="23303D"/>
                </a:solidFill>
                <a:latin typeface="Aptos"/>
              </a:defRPr>
            </a:pPr>
            <a:r>
              <a:rPr lang="en-US" noProof="0"/>
              <a:t>•  Representative section of the Helium-Cooled Pebble-Bed (HCPB) blanket breeder zone.</a:t>
            </a:r>
          </a:p>
          <a:p>
            <a:pPr>
              <a:spcAft>
                <a:spcPts val="600"/>
              </a:spcAft>
              <a:defRPr sz="1050">
                <a:solidFill>
                  <a:srgbClr val="23303D"/>
                </a:solidFill>
                <a:latin typeface="Aptos"/>
              </a:defRPr>
            </a:pPr>
            <a:r>
              <a:rPr lang="en-US" noProof="0"/>
              <a:t>•  Focus: blanket functional materials and integrated unit-size structures.</a:t>
            </a:r>
          </a:p>
          <a:p>
            <a:pPr>
              <a:spcAft>
                <a:spcPts val="600"/>
              </a:spcAft>
              <a:defRPr sz="1050">
                <a:solidFill>
                  <a:srgbClr val="23303D"/>
                </a:solidFill>
                <a:latin typeface="Aptos"/>
              </a:defRPr>
            </a:pPr>
            <a:r>
              <a:rPr lang="en-US" noProof="0"/>
              <a:t>•  Helps assess blanket technology under fusion-like neutron exposure.</a:t>
            </a:r>
          </a:p>
        </p:txBody>
      </p:sp>
      <p:sp>
        <p:nvSpPr>
          <p:cNvPr id="73" name="Rounded Rectangle 26">
            <a:extLst>
              <a:ext uri="{FF2B5EF4-FFF2-40B4-BE49-F238E27FC236}">
                <a16:creationId xmlns:a16="http://schemas.microsoft.com/office/drawing/2014/main" id="{230C6F54-5773-C0AC-EA35-E18A6D3A2F8E}"/>
              </a:ext>
            </a:extLst>
          </p:cNvPr>
          <p:cNvSpPr/>
          <p:nvPr/>
        </p:nvSpPr>
        <p:spPr>
          <a:xfrm>
            <a:off x="749808" y="6152728"/>
            <a:ext cx="3145536" cy="228600"/>
          </a:xfrm>
          <a:prstGeom prst="roundRect">
            <a:avLst>
              <a:gd name="adj" fmla="val 12000"/>
            </a:avLst>
          </a:prstGeom>
          <a:solidFill>
            <a:srgbClr val="DBE9F3"/>
          </a:solidFill>
          <a:ln>
            <a:solidFill>
              <a:srgbClr val="DBE9F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75" name="TextBox 27">
            <a:extLst>
              <a:ext uri="{FF2B5EF4-FFF2-40B4-BE49-F238E27FC236}">
                <a16:creationId xmlns:a16="http://schemas.microsoft.com/office/drawing/2014/main" id="{E571105F-66FC-3822-A7F3-513F0A89940E}"/>
              </a:ext>
            </a:extLst>
          </p:cNvPr>
          <p:cNvSpPr txBox="1"/>
          <p:nvPr/>
        </p:nvSpPr>
        <p:spPr>
          <a:xfrm>
            <a:off x="804671" y="6161872"/>
            <a:ext cx="3035808" cy="201168"/>
          </a:xfrm>
          <a:prstGeom prst="rect">
            <a:avLst/>
          </a:prstGeom>
          <a:noFill/>
        </p:spPr>
        <p:txBody>
          <a:bodyPr wrap="none" lIns="45720" rIns="45720" anchor="ctr">
            <a:spAutoFit/>
          </a:bodyPr>
          <a:lstStyle/>
          <a:p>
            <a:pPr algn="ctr"/>
            <a:r>
              <a:rPr lang="en-US" sz="850" b="1" noProof="0">
                <a:solidFill>
                  <a:srgbClr val="2D6899"/>
                </a:solidFill>
                <a:latin typeface="Aptos"/>
              </a:rPr>
              <a:t>CONCEPTUAL DESIGN</a:t>
            </a:r>
          </a:p>
        </p:txBody>
      </p:sp>
      <p:sp>
        <p:nvSpPr>
          <p:cNvPr id="77" name="Rounded Rectangle 28">
            <a:extLst>
              <a:ext uri="{FF2B5EF4-FFF2-40B4-BE49-F238E27FC236}">
                <a16:creationId xmlns:a16="http://schemas.microsoft.com/office/drawing/2014/main" id="{8C1C6189-AC5E-4D44-A8F8-8C71F9FEE24D}"/>
              </a:ext>
            </a:extLst>
          </p:cNvPr>
          <p:cNvSpPr/>
          <p:nvPr/>
        </p:nvSpPr>
        <p:spPr>
          <a:xfrm>
            <a:off x="4297680" y="2221991"/>
            <a:ext cx="3584448" cy="4231343"/>
          </a:xfrm>
          <a:prstGeom prst="roundRect">
            <a:avLst>
              <a:gd name="adj" fmla="val 12000"/>
            </a:avLst>
          </a:prstGeom>
          <a:solidFill>
            <a:srgbClr val="F9FAFB"/>
          </a:solidFill>
          <a:ln>
            <a:solidFill>
              <a:srgbClr val="DC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79" name="Rectangle 29">
            <a:extLst>
              <a:ext uri="{FF2B5EF4-FFF2-40B4-BE49-F238E27FC236}">
                <a16:creationId xmlns:a16="http://schemas.microsoft.com/office/drawing/2014/main" id="{909AEC9A-7A3A-562C-3E57-5D59B1B7C032}"/>
              </a:ext>
            </a:extLst>
          </p:cNvPr>
          <p:cNvSpPr/>
          <p:nvPr/>
        </p:nvSpPr>
        <p:spPr>
          <a:xfrm>
            <a:off x="4297680" y="2060848"/>
            <a:ext cx="3584448" cy="91440"/>
          </a:xfrm>
          <a:prstGeom prst="rect">
            <a:avLst/>
          </a:prstGeom>
          <a:solidFill>
            <a:srgbClr val="26918F"/>
          </a:solidFill>
          <a:ln>
            <a:solidFill>
              <a:srgbClr val="26918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81" name="TextBox 30">
            <a:extLst>
              <a:ext uri="{FF2B5EF4-FFF2-40B4-BE49-F238E27FC236}">
                <a16:creationId xmlns:a16="http://schemas.microsoft.com/office/drawing/2014/main" id="{19DEB1C1-A79D-3356-A391-68EFF7E43989}"/>
              </a:ext>
            </a:extLst>
          </p:cNvPr>
          <p:cNvSpPr txBox="1"/>
          <p:nvPr/>
        </p:nvSpPr>
        <p:spPr>
          <a:xfrm>
            <a:off x="4498848" y="2262016"/>
            <a:ext cx="3182112" cy="329184"/>
          </a:xfrm>
          <a:prstGeom prst="rect">
            <a:avLst/>
          </a:prstGeom>
          <a:noFill/>
        </p:spPr>
        <p:txBody>
          <a:bodyPr wrap="none" lIns="45720" rIns="45720" anchor="t">
            <a:spAutoFit/>
          </a:bodyPr>
          <a:lstStyle/>
          <a:p>
            <a:pPr algn="l"/>
            <a:r>
              <a:rPr lang="en-US" sz="2000" b="1" noProof="0">
                <a:solidFill>
                  <a:srgbClr val="26918F"/>
                </a:solidFill>
                <a:latin typeface="Aptos"/>
              </a:rPr>
              <a:t>LBVM</a:t>
            </a:r>
          </a:p>
        </p:txBody>
      </p:sp>
      <p:sp>
        <p:nvSpPr>
          <p:cNvPr id="83" name="TextBox 31">
            <a:extLst>
              <a:ext uri="{FF2B5EF4-FFF2-40B4-BE49-F238E27FC236}">
                <a16:creationId xmlns:a16="http://schemas.microsoft.com/office/drawing/2014/main" id="{16014473-8BE5-E602-5188-6BC9E92AEDE1}"/>
              </a:ext>
            </a:extLst>
          </p:cNvPr>
          <p:cNvSpPr txBox="1"/>
          <p:nvPr/>
        </p:nvSpPr>
        <p:spPr>
          <a:xfrm>
            <a:off x="4498848" y="2618632"/>
            <a:ext cx="3182112" cy="512064"/>
          </a:xfrm>
          <a:prstGeom prst="rect">
            <a:avLst/>
          </a:prstGeom>
          <a:noFill/>
        </p:spPr>
        <p:txBody>
          <a:bodyPr wrap="none" lIns="45720" rIns="45720" anchor="t">
            <a:spAutoFit/>
          </a:bodyPr>
          <a:lstStyle/>
          <a:p>
            <a:pPr algn="l"/>
            <a:r>
              <a:rPr lang="en-US" sz="1200" b="1" noProof="0">
                <a:solidFill>
                  <a:srgbClr val="12233A"/>
                </a:solidFill>
                <a:latin typeface="Aptos"/>
              </a:rPr>
              <a:t>Liquid Breeder Validation Module</a:t>
            </a:r>
          </a:p>
        </p:txBody>
      </p:sp>
      <p:sp>
        <p:nvSpPr>
          <p:cNvPr id="95" name="TextBox 37">
            <a:extLst>
              <a:ext uri="{FF2B5EF4-FFF2-40B4-BE49-F238E27FC236}">
                <a16:creationId xmlns:a16="http://schemas.microsoft.com/office/drawing/2014/main" id="{AACB187F-69C0-DEB7-06EB-876E1579959B}"/>
              </a:ext>
            </a:extLst>
          </p:cNvPr>
          <p:cNvSpPr txBox="1"/>
          <p:nvPr/>
        </p:nvSpPr>
        <p:spPr>
          <a:xfrm>
            <a:off x="4517136" y="4860970"/>
            <a:ext cx="3145535" cy="1160318"/>
          </a:xfrm>
          <a:prstGeom prst="rect">
            <a:avLst/>
          </a:prstGeom>
          <a:noFill/>
        </p:spPr>
        <p:txBody>
          <a:bodyPr wrap="square" lIns="45720" tIns="18288" rIns="36576" bIns="18288">
            <a:spAutoFit/>
          </a:bodyPr>
          <a:lstStyle/>
          <a:p>
            <a:pPr>
              <a:spcAft>
                <a:spcPts val="600"/>
              </a:spcAft>
              <a:defRPr sz="1050">
                <a:solidFill>
                  <a:srgbClr val="23303D"/>
                </a:solidFill>
                <a:latin typeface="Aptos"/>
              </a:defRPr>
            </a:pPr>
            <a:r>
              <a:rPr lang="en-US" noProof="0"/>
              <a:t>•  Targets liquid-breeder R&amp;D, especially </a:t>
            </a:r>
            <a:r>
              <a:rPr lang="en-US" noProof="0" err="1"/>
              <a:t>PbLi</a:t>
            </a:r>
            <a:r>
              <a:rPr lang="en-US" noProof="0"/>
              <a:t> and associated functional materials.</a:t>
            </a:r>
          </a:p>
          <a:p>
            <a:pPr>
              <a:spcAft>
                <a:spcPts val="600"/>
              </a:spcAft>
              <a:defRPr sz="1050">
                <a:solidFill>
                  <a:srgbClr val="23303D"/>
                </a:solidFill>
                <a:latin typeface="Aptos"/>
              </a:defRPr>
            </a:pPr>
            <a:r>
              <a:rPr lang="en-US" noProof="0"/>
              <a:t>•  Can investigate anti-corrosion / anti-permeation barriers.</a:t>
            </a:r>
          </a:p>
          <a:p>
            <a:pPr>
              <a:spcAft>
                <a:spcPts val="600"/>
              </a:spcAft>
              <a:defRPr sz="1050">
                <a:solidFill>
                  <a:srgbClr val="23303D"/>
                </a:solidFill>
                <a:latin typeface="Aptos"/>
              </a:defRPr>
            </a:pPr>
            <a:r>
              <a:rPr lang="en-US" noProof="0"/>
              <a:t>•  Concept links to liquid </a:t>
            </a:r>
            <a:r>
              <a:rPr lang="en-US" noProof="0" err="1"/>
              <a:t>PbLi</a:t>
            </a:r>
            <a:r>
              <a:rPr lang="en-US" noProof="0"/>
              <a:t> blanket concepts, including WCLL.</a:t>
            </a:r>
          </a:p>
        </p:txBody>
      </p:sp>
      <p:sp>
        <p:nvSpPr>
          <p:cNvPr id="97" name="Rounded Rectangle 38">
            <a:extLst>
              <a:ext uri="{FF2B5EF4-FFF2-40B4-BE49-F238E27FC236}">
                <a16:creationId xmlns:a16="http://schemas.microsoft.com/office/drawing/2014/main" id="{A0DFBC0F-BF31-EF9E-28DD-BED76CCEB093}"/>
              </a:ext>
            </a:extLst>
          </p:cNvPr>
          <p:cNvSpPr/>
          <p:nvPr/>
        </p:nvSpPr>
        <p:spPr>
          <a:xfrm>
            <a:off x="4517136" y="6152728"/>
            <a:ext cx="3145536" cy="228600"/>
          </a:xfrm>
          <a:prstGeom prst="roundRect">
            <a:avLst>
              <a:gd name="adj" fmla="val 12000"/>
            </a:avLst>
          </a:prstGeom>
          <a:solidFill>
            <a:srgbClr val="DBF0ED"/>
          </a:solidFill>
          <a:ln>
            <a:solidFill>
              <a:srgbClr val="DBF0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99" name="TextBox 39">
            <a:extLst>
              <a:ext uri="{FF2B5EF4-FFF2-40B4-BE49-F238E27FC236}">
                <a16:creationId xmlns:a16="http://schemas.microsoft.com/office/drawing/2014/main" id="{A1B6EDBC-04D0-93FC-39BF-2ECB98109D3B}"/>
              </a:ext>
            </a:extLst>
          </p:cNvPr>
          <p:cNvSpPr txBox="1"/>
          <p:nvPr/>
        </p:nvSpPr>
        <p:spPr>
          <a:xfrm>
            <a:off x="4572000" y="6161872"/>
            <a:ext cx="3035808" cy="201168"/>
          </a:xfrm>
          <a:prstGeom prst="rect">
            <a:avLst/>
          </a:prstGeom>
          <a:noFill/>
        </p:spPr>
        <p:txBody>
          <a:bodyPr wrap="none" lIns="45720" rIns="45720" anchor="ctr">
            <a:spAutoFit/>
          </a:bodyPr>
          <a:lstStyle/>
          <a:p>
            <a:pPr algn="ctr"/>
            <a:r>
              <a:rPr lang="en-US" sz="850" b="1" noProof="0">
                <a:solidFill>
                  <a:srgbClr val="26918F"/>
                </a:solidFill>
                <a:latin typeface="Aptos"/>
              </a:rPr>
              <a:t>CONCEPTUAL DESIGN</a:t>
            </a:r>
          </a:p>
        </p:txBody>
      </p:sp>
      <p:sp>
        <p:nvSpPr>
          <p:cNvPr id="101" name="Rounded Rectangle 40">
            <a:extLst>
              <a:ext uri="{FF2B5EF4-FFF2-40B4-BE49-F238E27FC236}">
                <a16:creationId xmlns:a16="http://schemas.microsoft.com/office/drawing/2014/main" id="{4387B4B1-DEE1-D514-96E0-399C2029C8CC}"/>
              </a:ext>
            </a:extLst>
          </p:cNvPr>
          <p:cNvSpPr/>
          <p:nvPr/>
        </p:nvSpPr>
        <p:spPr>
          <a:xfrm>
            <a:off x="8065008" y="2221992"/>
            <a:ext cx="3584448" cy="4231342"/>
          </a:xfrm>
          <a:prstGeom prst="roundRect">
            <a:avLst>
              <a:gd name="adj" fmla="val 12000"/>
            </a:avLst>
          </a:prstGeom>
          <a:solidFill>
            <a:srgbClr val="F9FAFB"/>
          </a:solidFill>
          <a:ln>
            <a:solidFill>
              <a:srgbClr val="DC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103" name="Rectangle 41">
            <a:extLst>
              <a:ext uri="{FF2B5EF4-FFF2-40B4-BE49-F238E27FC236}">
                <a16:creationId xmlns:a16="http://schemas.microsoft.com/office/drawing/2014/main" id="{A682B24A-A973-3E2E-57BA-11641138B7BB}"/>
              </a:ext>
            </a:extLst>
          </p:cNvPr>
          <p:cNvSpPr/>
          <p:nvPr/>
        </p:nvSpPr>
        <p:spPr>
          <a:xfrm>
            <a:off x="8065008" y="2060848"/>
            <a:ext cx="3584448" cy="91440"/>
          </a:xfrm>
          <a:prstGeom prst="rect">
            <a:avLst/>
          </a:prstGeom>
          <a:solidFill>
            <a:srgbClr val="E1A441"/>
          </a:solidFill>
          <a:ln>
            <a:solidFill>
              <a:srgbClr val="E1A4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105" name="TextBox 42">
            <a:extLst>
              <a:ext uri="{FF2B5EF4-FFF2-40B4-BE49-F238E27FC236}">
                <a16:creationId xmlns:a16="http://schemas.microsoft.com/office/drawing/2014/main" id="{E075D8B2-1C0F-FD3A-64F0-D86725B7D481}"/>
              </a:ext>
            </a:extLst>
          </p:cNvPr>
          <p:cNvSpPr txBox="1"/>
          <p:nvPr/>
        </p:nvSpPr>
        <p:spPr>
          <a:xfrm>
            <a:off x="8266176" y="2262016"/>
            <a:ext cx="3182112" cy="329184"/>
          </a:xfrm>
          <a:prstGeom prst="rect">
            <a:avLst/>
          </a:prstGeom>
          <a:noFill/>
        </p:spPr>
        <p:txBody>
          <a:bodyPr wrap="none" lIns="45720" rIns="45720" anchor="t">
            <a:spAutoFit/>
          </a:bodyPr>
          <a:lstStyle/>
          <a:p>
            <a:pPr algn="l"/>
            <a:r>
              <a:rPr lang="en-US" sz="2000" b="1" noProof="0">
                <a:solidFill>
                  <a:srgbClr val="E1A441"/>
                </a:solidFill>
                <a:latin typeface="Aptos"/>
              </a:rPr>
              <a:t>TRTM</a:t>
            </a:r>
          </a:p>
        </p:txBody>
      </p:sp>
      <p:sp>
        <p:nvSpPr>
          <p:cNvPr id="107" name="TextBox 43">
            <a:extLst>
              <a:ext uri="{FF2B5EF4-FFF2-40B4-BE49-F238E27FC236}">
                <a16:creationId xmlns:a16="http://schemas.microsoft.com/office/drawing/2014/main" id="{C85432BB-C381-D418-224D-2C00D3942399}"/>
              </a:ext>
            </a:extLst>
          </p:cNvPr>
          <p:cNvSpPr txBox="1"/>
          <p:nvPr/>
        </p:nvSpPr>
        <p:spPr>
          <a:xfrm>
            <a:off x="8266176" y="2618632"/>
            <a:ext cx="3182112" cy="512064"/>
          </a:xfrm>
          <a:prstGeom prst="rect">
            <a:avLst/>
          </a:prstGeom>
          <a:noFill/>
        </p:spPr>
        <p:txBody>
          <a:bodyPr wrap="none" lIns="45720" rIns="45720" anchor="t">
            <a:spAutoFit/>
          </a:bodyPr>
          <a:lstStyle/>
          <a:p>
            <a:pPr algn="l"/>
            <a:r>
              <a:rPr lang="en-US" sz="1200" b="1" noProof="0">
                <a:solidFill>
                  <a:srgbClr val="12233A"/>
                </a:solidFill>
                <a:latin typeface="Aptos"/>
              </a:rPr>
              <a:t>Tritium Release Test Module</a:t>
            </a:r>
          </a:p>
        </p:txBody>
      </p:sp>
      <p:sp>
        <p:nvSpPr>
          <p:cNvPr id="125" name="TextBox 52">
            <a:extLst>
              <a:ext uri="{FF2B5EF4-FFF2-40B4-BE49-F238E27FC236}">
                <a16:creationId xmlns:a16="http://schemas.microsoft.com/office/drawing/2014/main" id="{61873578-0F6D-4182-1D93-09F0C04744D2}"/>
              </a:ext>
            </a:extLst>
          </p:cNvPr>
          <p:cNvSpPr txBox="1"/>
          <p:nvPr/>
        </p:nvSpPr>
        <p:spPr>
          <a:xfrm>
            <a:off x="8339328" y="4860970"/>
            <a:ext cx="3182112" cy="1160318"/>
          </a:xfrm>
          <a:prstGeom prst="rect">
            <a:avLst/>
          </a:prstGeom>
          <a:noFill/>
        </p:spPr>
        <p:txBody>
          <a:bodyPr wrap="square" lIns="45720" tIns="18288" rIns="36576" bIns="18288">
            <a:spAutoFit/>
          </a:bodyPr>
          <a:lstStyle/>
          <a:p>
            <a:pPr>
              <a:spcAft>
                <a:spcPts val="600"/>
              </a:spcAft>
              <a:defRPr sz="1050">
                <a:solidFill>
                  <a:srgbClr val="23303D"/>
                </a:solidFill>
                <a:latin typeface="Aptos"/>
              </a:defRPr>
            </a:pPr>
            <a:r>
              <a:rPr lang="en-US" noProof="0"/>
              <a:t>•  Designed for lithium-ceramic pebble beds associated with the HCPB blanket.</a:t>
            </a:r>
          </a:p>
          <a:p>
            <a:pPr>
              <a:spcAft>
                <a:spcPts val="600"/>
              </a:spcAft>
              <a:defRPr sz="1050">
                <a:solidFill>
                  <a:srgbClr val="23303D"/>
                </a:solidFill>
                <a:latin typeface="Aptos"/>
              </a:defRPr>
            </a:pPr>
            <a:r>
              <a:rPr lang="en-US" noProof="0"/>
              <a:t>•  Measures/validates tritium release </a:t>
            </a:r>
            <a:r>
              <a:rPr lang="en-US" noProof="0" err="1"/>
              <a:t>behaviour</a:t>
            </a:r>
            <a:r>
              <a:rPr lang="en-US" noProof="0"/>
              <a:t> under irradiation.</a:t>
            </a:r>
          </a:p>
          <a:p>
            <a:pPr>
              <a:spcAft>
                <a:spcPts val="600"/>
              </a:spcAft>
              <a:defRPr sz="1050">
                <a:solidFill>
                  <a:srgbClr val="23303D"/>
                </a:solidFill>
                <a:latin typeface="Aptos"/>
              </a:defRPr>
            </a:pPr>
            <a:r>
              <a:rPr lang="en-US" noProof="0"/>
              <a:t>•  Concept also includes neutron-multiplier materials such as beryllides.</a:t>
            </a:r>
          </a:p>
        </p:txBody>
      </p:sp>
      <p:sp>
        <p:nvSpPr>
          <p:cNvPr id="127" name="Rounded Rectangle 53">
            <a:extLst>
              <a:ext uri="{FF2B5EF4-FFF2-40B4-BE49-F238E27FC236}">
                <a16:creationId xmlns:a16="http://schemas.microsoft.com/office/drawing/2014/main" id="{11C21732-A5CA-00C5-66D3-4615702C53B2}"/>
              </a:ext>
            </a:extLst>
          </p:cNvPr>
          <p:cNvSpPr/>
          <p:nvPr/>
        </p:nvSpPr>
        <p:spPr>
          <a:xfrm>
            <a:off x="8284464" y="6152728"/>
            <a:ext cx="3145536" cy="228600"/>
          </a:xfrm>
          <a:prstGeom prst="roundRect">
            <a:avLst>
              <a:gd name="adj" fmla="val 12000"/>
            </a:avLst>
          </a:prstGeom>
          <a:solidFill>
            <a:srgbClr val="FAEFD8"/>
          </a:solidFill>
          <a:ln>
            <a:solidFill>
              <a:srgbClr val="FAEF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129" name="TextBox 54">
            <a:extLst>
              <a:ext uri="{FF2B5EF4-FFF2-40B4-BE49-F238E27FC236}">
                <a16:creationId xmlns:a16="http://schemas.microsoft.com/office/drawing/2014/main" id="{2B6A537D-6FC9-4701-A091-4818C3CD56DA}"/>
              </a:ext>
            </a:extLst>
          </p:cNvPr>
          <p:cNvSpPr txBox="1"/>
          <p:nvPr/>
        </p:nvSpPr>
        <p:spPr>
          <a:xfrm>
            <a:off x="8339328" y="6161872"/>
            <a:ext cx="3035808" cy="201168"/>
          </a:xfrm>
          <a:prstGeom prst="rect">
            <a:avLst/>
          </a:prstGeom>
          <a:noFill/>
        </p:spPr>
        <p:txBody>
          <a:bodyPr wrap="none" lIns="45720" rIns="45720" anchor="ctr">
            <a:spAutoFit/>
          </a:bodyPr>
          <a:lstStyle/>
          <a:p>
            <a:pPr algn="ctr"/>
            <a:r>
              <a:rPr lang="en-US" sz="850" b="1" noProof="0">
                <a:solidFill>
                  <a:srgbClr val="E1A441"/>
                </a:solidFill>
                <a:latin typeface="Aptos"/>
              </a:rPr>
              <a:t>CONCEPTUAL DESIGN</a:t>
            </a:r>
          </a:p>
        </p:txBody>
      </p:sp>
      <p:pic>
        <p:nvPicPr>
          <p:cNvPr id="131" name="Imagen 130">
            <a:extLst>
              <a:ext uri="{FF2B5EF4-FFF2-40B4-BE49-F238E27FC236}">
                <a16:creationId xmlns:a16="http://schemas.microsoft.com/office/drawing/2014/main" id="{0AC07A29-F3E9-2277-2522-3426E60482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712" y="2862135"/>
            <a:ext cx="2255944" cy="1952454"/>
          </a:xfrm>
          <a:prstGeom prst="rect">
            <a:avLst/>
          </a:prstGeom>
        </p:spPr>
      </p:pic>
      <p:pic>
        <p:nvPicPr>
          <p:cNvPr id="133" name="Imagen 132">
            <a:extLst>
              <a:ext uri="{FF2B5EF4-FFF2-40B4-BE49-F238E27FC236}">
                <a16:creationId xmlns:a16="http://schemas.microsoft.com/office/drawing/2014/main" id="{573687EF-139C-3D37-FBA3-50E34EA6CF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0446" y="2832966"/>
            <a:ext cx="1807054" cy="2010791"/>
          </a:xfrm>
          <a:prstGeom prst="rect">
            <a:avLst/>
          </a:prstGeom>
        </p:spPr>
      </p:pic>
      <p:pic>
        <p:nvPicPr>
          <p:cNvPr id="135" name="Imagen 134">
            <a:extLst>
              <a:ext uri="{FF2B5EF4-FFF2-40B4-BE49-F238E27FC236}">
                <a16:creationId xmlns:a16="http://schemas.microsoft.com/office/drawing/2014/main" id="{7000B54D-9C9D-592A-F341-233A24463A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22558" y="2929102"/>
            <a:ext cx="2365930" cy="1846246"/>
          </a:xfrm>
          <a:prstGeom prst="rect">
            <a:avLst/>
          </a:prstGeom>
        </p:spPr>
      </p:pic>
      <p:sp>
        <p:nvSpPr>
          <p:cNvPr id="136" name="CuadroTexto 135">
            <a:extLst>
              <a:ext uri="{FF2B5EF4-FFF2-40B4-BE49-F238E27FC236}">
                <a16:creationId xmlns:a16="http://schemas.microsoft.com/office/drawing/2014/main" id="{92DA8C46-4764-BEFF-9EC6-1786BE0F832C}"/>
              </a:ext>
            </a:extLst>
          </p:cNvPr>
          <p:cNvSpPr txBox="1"/>
          <p:nvPr/>
        </p:nvSpPr>
        <p:spPr>
          <a:xfrm>
            <a:off x="3352179" y="6442687"/>
            <a:ext cx="679064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noProof="0"/>
              <a:t>Figures extracted from: Arbeiter, Frederik, et al. "The IFMIF-DONES irradiation modules." Nuclear Fusion 65.12 (2025): 125001.</a:t>
            </a:r>
          </a:p>
        </p:txBody>
      </p:sp>
    </p:spTree>
    <p:extLst>
      <p:ext uri="{BB962C8B-B14F-4D97-AF65-F5344CB8AC3E}">
        <p14:creationId xmlns:p14="http://schemas.microsoft.com/office/powerpoint/2010/main" val="3803174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B42214-68C7-5AB9-927C-051B1C8E3B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E4E348-BBED-9C1C-9A7F-267557B4A6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noProof="0">
                <a:latin typeface="+mj-lt"/>
              </a:rPr>
              <a:t>DONES Timeline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45737DE-27FF-FF4D-EBFB-4D1289604AD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164" b="1963"/>
          <a:stretch/>
        </p:blipFill>
        <p:spPr>
          <a:xfrm>
            <a:off x="3975570" y="1223813"/>
            <a:ext cx="7416799" cy="4356799"/>
          </a:xfrm>
          <a:prstGeom prst="rect">
            <a:avLst/>
          </a:prstGeom>
        </p:spPr>
      </p:pic>
      <p:cxnSp>
        <p:nvCxnSpPr>
          <p:cNvPr id="5" name="Conector recto 7">
            <a:extLst>
              <a:ext uri="{FF2B5EF4-FFF2-40B4-BE49-F238E27FC236}">
                <a16:creationId xmlns:a16="http://schemas.microsoft.com/office/drawing/2014/main" id="{AA82639D-8976-D100-3813-BC3505F9F24D}"/>
              </a:ext>
            </a:extLst>
          </p:cNvPr>
          <p:cNvCxnSpPr>
            <a:cxnSpLocks/>
          </p:cNvCxnSpPr>
          <p:nvPr/>
        </p:nvCxnSpPr>
        <p:spPr>
          <a:xfrm>
            <a:off x="6960096" y="1828800"/>
            <a:ext cx="0" cy="3751811"/>
          </a:xfrm>
          <a:prstGeom prst="line">
            <a:avLst/>
          </a:prstGeom>
          <a:ln w="2857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cto 10">
            <a:extLst>
              <a:ext uri="{FF2B5EF4-FFF2-40B4-BE49-F238E27FC236}">
                <a16:creationId xmlns:a16="http://schemas.microsoft.com/office/drawing/2014/main" id="{6E2A7D01-AD64-B554-394F-F38CF41676A6}"/>
              </a:ext>
            </a:extLst>
          </p:cNvPr>
          <p:cNvCxnSpPr>
            <a:cxnSpLocks/>
          </p:cNvCxnSpPr>
          <p:nvPr/>
        </p:nvCxnSpPr>
        <p:spPr>
          <a:xfrm>
            <a:off x="5329761" y="3881294"/>
            <a:ext cx="766240" cy="27746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cto 12">
            <a:extLst>
              <a:ext uri="{FF2B5EF4-FFF2-40B4-BE49-F238E27FC236}">
                <a16:creationId xmlns:a16="http://schemas.microsoft.com/office/drawing/2014/main" id="{AE8D1EF5-E8BD-B1E2-4F82-8448DF18613B}"/>
              </a:ext>
            </a:extLst>
          </p:cNvPr>
          <p:cNvCxnSpPr>
            <a:cxnSpLocks/>
          </p:cNvCxnSpPr>
          <p:nvPr/>
        </p:nvCxnSpPr>
        <p:spPr>
          <a:xfrm flipV="1">
            <a:off x="5358960" y="4474347"/>
            <a:ext cx="837655" cy="87051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Marcador de contenido 11">
            <a:extLst>
              <a:ext uri="{FF2B5EF4-FFF2-40B4-BE49-F238E27FC236}">
                <a16:creationId xmlns:a16="http://schemas.microsoft.com/office/drawing/2014/main" id="{8B164A2E-FD19-C11F-7538-C87C34CFFD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9336" y="3242801"/>
            <a:ext cx="5210425" cy="2930864"/>
          </a:xfrm>
          <a:prstGeom prst="rect">
            <a:avLst/>
          </a:prstGeom>
          <a:ln w="38100">
            <a:solidFill>
              <a:srgbClr val="FFC000"/>
            </a:solidFill>
          </a:ln>
        </p:spPr>
      </p:pic>
      <p:pic>
        <p:nvPicPr>
          <p:cNvPr id="4" name="Picture 118">
            <a:extLst>
              <a:ext uri="{FF2B5EF4-FFF2-40B4-BE49-F238E27FC236}">
                <a16:creationId xmlns:a16="http://schemas.microsoft.com/office/drawing/2014/main" id="{7CEA4FBD-2430-B9BD-6325-0383805F72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16480" y="2439471"/>
            <a:ext cx="240148" cy="300868"/>
          </a:xfrm>
          <a:prstGeom prst="rect">
            <a:avLst/>
          </a:prstGeom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94E6405C-CD50-89D5-A86A-FC4E95A726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2419" y="2589905"/>
            <a:ext cx="422204" cy="536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Marcador de pie de página 3">
            <a:extLst>
              <a:ext uri="{FF2B5EF4-FFF2-40B4-BE49-F238E27FC236}">
                <a16:creationId xmlns:a16="http://schemas.microsoft.com/office/drawing/2014/main" id="{BF090293-55AD-CD35-ED29-49CEAC7ABC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56961" y="6544390"/>
            <a:ext cx="6833040" cy="365125"/>
          </a:xfrm>
        </p:spPr>
        <p:txBody>
          <a:bodyPr/>
          <a:lstStyle/>
          <a:p>
            <a:r>
              <a:rPr lang="en-US" noProof="0"/>
              <a:t>J. Maestre | Red Española </a:t>
            </a:r>
            <a:r>
              <a:rPr lang="en-US" noProof="0" err="1"/>
              <a:t>Futuros</a:t>
            </a:r>
            <a:r>
              <a:rPr lang="en-US" noProof="0"/>
              <a:t> </a:t>
            </a:r>
            <a:r>
              <a:rPr lang="en-US" noProof="0" err="1"/>
              <a:t>Colisionadores</a:t>
            </a:r>
            <a:r>
              <a:rPr lang="en-US" noProof="0"/>
              <a:t> | Valencia | 20/10/2026</a:t>
            </a:r>
          </a:p>
        </p:txBody>
      </p:sp>
      <p:sp>
        <p:nvSpPr>
          <p:cNvPr id="14" name="Marcador de número de diapositiva 4">
            <a:extLst>
              <a:ext uri="{FF2B5EF4-FFF2-40B4-BE49-F238E27FC236}">
                <a16:creationId xmlns:a16="http://schemas.microsoft.com/office/drawing/2014/main" id="{CDF66BF6-0535-1C4E-DDAF-8A16DDDE9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10725" y="6544390"/>
            <a:ext cx="2844800" cy="365125"/>
          </a:xfrm>
        </p:spPr>
        <p:txBody>
          <a:bodyPr/>
          <a:lstStyle/>
          <a:p>
            <a:fld id="{6A6D9FA1-99C7-4910-8E32-B85D378B0060}" type="slidenum">
              <a:rPr lang="en-US" noProof="0" smtClean="0"/>
              <a:pPr/>
              <a:t>22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4433864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52DEAD-5B9B-8F5D-92AA-388E89F987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783075-0165-FE6D-6553-13C22A8DFF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noProof="0"/>
              <a:t>Outline</a:t>
            </a:r>
          </a:p>
        </p:txBody>
      </p:sp>
      <p:graphicFrame>
        <p:nvGraphicFramePr>
          <p:cNvPr id="5" name="Diagram 6">
            <a:extLst>
              <a:ext uri="{FF2B5EF4-FFF2-40B4-BE49-F238E27FC236}">
                <a16:creationId xmlns:a16="http://schemas.microsoft.com/office/drawing/2014/main" id="{8D31DC36-7F3B-0F8F-3847-5CF35A5C662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46090894"/>
              </p:ext>
            </p:extLst>
          </p:nvPr>
        </p:nvGraphicFramePr>
        <p:xfrm>
          <a:off x="1362691" y="836712"/>
          <a:ext cx="9642902" cy="59046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675362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56463A-1FC8-902E-401D-DD560E314F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5BDE9DC-4CFD-917F-DC9B-C40F6A1756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7384"/>
            <a:ext cx="12191999" cy="891216"/>
          </a:xfrm>
        </p:spPr>
        <p:txBody>
          <a:bodyPr/>
          <a:lstStyle/>
          <a:p>
            <a:pPr algn="ctr"/>
            <a:r>
              <a:rPr lang="en-US" noProof="0"/>
              <a:t>Summary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A05E362-C8BA-CC7F-B05F-E13A52CCAB4B}"/>
              </a:ext>
            </a:extLst>
          </p:cNvPr>
          <p:cNvSpPr/>
          <p:nvPr/>
        </p:nvSpPr>
        <p:spPr>
          <a:xfrm>
            <a:off x="640055" y="1252807"/>
            <a:ext cx="10911887" cy="4893647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/>
            <a:endParaRPr lang="en-US" sz="2400" noProof="0" dirty="0">
              <a:ea typeface="Calibri" panose="020F0502020204030204" pitchFamily="34" charset="0"/>
            </a:endParaRPr>
          </a:p>
          <a:p>
            <a:pPr algn="ctr"/>
            <a:r>
              <a:rPr lang="en-US" sz="2400" b="1" noProof="0" dirty="0">
                <a:ea typeface="Calibri" panose="020F0502020204030204" pitchFamily="34" charset="0"/>
              </a:rPr>
              <a:t>IFMIF-DONES is a key step</a:t>
            </a:r>
            <a:r>
              <a:rPr lang="en-US" sz="2400" noProof="0" dirty="0">
                <a:ea typeface="Calibri" panose="020F0502020204030204" pitchFamily="34" charset="0"/>
              </a:rPr>
              <a:t> towards reducing material-related uncertainties and </a:t>
            </a:r>
            <a:r>
              <a:rPr lang="en-US" sz="2400" b="1" noProof="0" dirty="0">
                <a:ea typeface="Calibri" panose="020F0502020204030204" pitchFamily="34" charset="0"/>
              </a:rPr>
              <a:t>enabling the development of reliable fusion energy</a:t>
            </a:r>
          </a:p>
          <a:p>
            <a:pPr algn="ctr"/>
            <a:endParaRPr lang="en-US" sz="2400" noProof="0" dirty="0">
              <a:ea typeface="Calibri" panose="020F0502020204030204" pitchFamily="34" charset="0"/>
            </a:endParaRPr>
          </a:p>
          <a:p>
            <a:pPr algn="ctr"/>
            <a:r>
              <a:rPr lang="en-US" sz="2400" b="1" noProof="0" dirty="0"/>
              <a:t>IFMIF-DONES will provide a unique accelerator</a:t>
            </a:r>
            <a:r>
              <a:rPr lang="en-US" sz="2400" b="1" dirty="0"/>
              <a:t>-based</a:t>
            </a:r>
            <a:r>
              <a:rPr lang="en-US" sz="2400" b="1" noProof="0" dirty="0"/>
              <a:t> neutron irradiation facility </a:t>
            </a:r>
            <a:r>
              <a:rPr lang="en-US" sz="2400" noProof="0" dirty="0"/>
              <a:t>for both fusion but also non-fusion applications</a:t>
            </a:r>
            <a:endParaRPr lang="en-US" sz="2400" noProof="0" dirty="0">
              <a:ea typeface="Calibri" panose="020F0502020204030204" pitchFamily="34" charset="0"/>
            </a:endParaRPr>
          </a:p>
          <a:p>
            <a:pPr algn="ctr"/>
            <a:endParaRPr lang="en-US" sz="2400" noProof="0" dirty="0">
              <a:ea typeface="Calibri" panose="020F0502020204030204" pitchFamily="34" charset="0"/>
            </a:endParaRPr>
          </a:p>
          <a:p>
            <a:pPr algn="ctr"/>
            <a:r>
              <a:rPr lang="en-US" sz="2400" b="1" noProof="0" dirty="0">
                <a:ea typeface="Calibri" panose="020F0502020204030204" pitchFamily="34" charset="0"/>
              </a:rPr>
              <a:t>IFMIF-DONES </a:t>
            </a:r>
            <a:r>
              <a:rPr lang="en-US" sz="2400" noProof="0" dirty="0">
                <a:ea typeface="Calibri" panose="020F0502020204030204" pitchFamily="34" charset="0"/>
              </a:rPr>
              <a:t>is an </a:t>
            </a:r>
            <a:r>
              <a:rPr lang="en-US" sz="2400" b="1" noProof="0" dirty="0">
                <a:ea typeface="Calibri" panose="020F0502020204030204" pitchFamily="34" charset="0"/>
              </a:rPr>
              <a:t>international</a:t>
            </a:r>
            <a:r>
              <a:rPr lang="en-US" sz="2400" noProof="0" dirty="0">
                <a:ea typeface="Calibri" panose="020F0502020204030204" pitchFamily="34" charset="0"/>
              </a:rPr>
              <a:t> Facility right now under </a:t>
            </a:r>
            <a:r>
              <a:rPr lang="en-US" sz="2400" b="1" noProof="0" dirty="0">
                <a:ea typeface="Calibri" panose="020F0502020204030204" pitchFamily="34" charset="0"/>
              </a:rPr>
              <a:t>Construction Phase</a:t>
            </a:r>
          </a:p>
          <a:p>
            <a:pPr algn="ctr"/>
            <a:endParaRPr lang="en-US" sz="2400" noProof="0" dirty="0">
              <a:ea typeface="Calibri" panose="020F0502020204030204" pitchFamily="34" charset="0"/>
            </a:endParaRPr>
          </a:p>
          <a:p>
            <a:pPr algn="ctr"/>
            <a:r>
              <a:rPr lang="en-US" sz="2400" b="1" noProof="0" dirty="0">
                <a:ea typeface="Calibri" panose="020F0502020204030204" pitchFamily="34" charset="0"/>
              </a:rPr>
              <a:t>Procurement of the LINAC and Test Cell </a:t>
            </a:r>
            <a:r>
              <a:rPr lang="en-US" sz="2400" noProof="0" dirty="0">
                <a:ea typeface="Calibri" panose="020F0502020204030204" pitchFamily="34" charset="0"/>
              </a:rPr>
              <a:t>are ongoing with several systems under final design and manufacturing</a:t>
            </a:r>
          </a:p>
          <a:p>
            <a:pPr algn="ctr"/>
            <a:endParaRPr lang="en-US" sz="2400" noProof="0" dirty="0">
              <a:ea typeface="Calibri" panose="020F0502020204030204" pitchFamily="34" charset="0"/>
            </a:endParaRPr>
          </a:p>
          <a:p>
            <a:pPr algn="ctr"/>
            <a:endParaRPr lang="en-US" sz="2400" noProof="0" dirty="0">
              <a:latin typeface="Calibri"/>
              <a:ea typeface="Calibri" panose="020F0502020204030204" pitchFamily="34" charset="0"/>
              <a:cs typeface="Arial"/>
            </a:endParaRPr>
          </a:p>
        </p:txBody>
      </p:sp>
      <p:sp>
        <p:nvSpPr>
          <p:cNvPr id="3" name="Marcador de pie de página 3">
            <a:extLst>
              <a:ext uri="{FF2B5EF4-FFF2-40B4-BE49-F238E27FC236}">
                <a16:creationId xmlns:a16="http://schemas.microsoft.com/office/drawing/2014/main" id="{3801C610-392C-704A-06A6-9F6A84D38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56961" y="6544390"/>
            <a:ext cx="6833040" cy="365125"/>
          </a:xfrm>
        </p:spPr>
        <p:txBody>
          <a:bodyPr/>
          <a:lstStyle/>
          <a:p>
            <a:r>
              <a:rPr lang="en-US" noProof="0"/>
              <a:t>J. Maestre | Red Española </a:t>
            </a:r>
            <a:r>
              <a:rPr lang="en-US" noProof="0" err="1"/>
              <a:t>Futuros</a:t>
            </a:r>
            <a:r>
              <a:rPr lang="en-US" noProof="0"/>
              <a:t> </a:t>
            </a:r>
            <a:r>
              <a:rPr lang="en-US" noProof="0" err="1"/>
              <a:t>Colisionadores</a:t>
            </a:r>
            <a:r>
              <a:rPr lang="en-US" noProof="0"/>
              <a:t> | Valencia | 20/10/2026</a:t>
            </a:r>
          </a:p>
        </p:txBody>
      </p:sp>
      <p:sp>
        <p:nvSpPr>
          <p:cNvPr id="4" name="Marcador de número de diapositiva 4">
            <a:extLst>
              <a:ext uri="{FF2B5EF4-FFF2-40B4-BE49-F238E27FC236}">
                <a16:creationId xmlns:a16="http://schemas.microsoft.com/office/drawing/2014/main" id="{AB89B4F5-9847-7270-B841-3463204E24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10725" y="6544390"/>
            <a:ext cx="2844800" cy="365125"/>
          </a:xfrm>
        </p:spPr>
        <p:txBody>
          <a:bodyPr/>
          <a:lstStyle/>
          <a:p>
            <a:fld id="{6A6D9FA1-99C7-4910-8E32-B85D378B0060}" type="slidenum">
              <a:rPr lang="en-US" noProof="0" smtClean="0"/>
              <a:pPr/>
              <a:t>24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9533024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B131D8-ADC1-3203-179F-4D44A642EB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large building with a reflection of the sun&#10;&#10;Description automatically generated">
            <a:extLst>
              <a:ext uri="{FF2B5EF4-FFF2-40B4-BE49-F238E27FC236}">
                <a16:creationId xmlns:a16="http://schemas.microsoft.com/office/drawing/2014/main" id="{0DC79E6F-8F0E-971C-F51C-D31931EA3CE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1"/>
          <a:stretch/>
        </p:blipFill>
        <p:spPr>
          <a:xfrm>
            <a:off x="1" y="-90150"/>
            <a:ext cx="12192000" cy="6948151"/>
          </a:xfrm>
          <a:prstGeom prst="rect">
            <a:avLst/>
          </a:prstGeom>
        </p:spPr>
      </p:pic>
      <p:sp>
        <p:nvSpPr>
          <p:cNvPr id="25" name="CuadroTexto 1">
            <a:extLst>
              <a:ext uri="{FF2B5EF4-FFF2-40B4-BE49-F238E27FC236}">
                <a16:creationId xmlns:a16="http://schemas.microsoft.com/office/drawing/2014/main" id="{719865A6-4743-5BDF-1418-B8DBE56D651E}"/>
              </a:ext>
            </a:extLst>
          </p:cNvPr>
          <p:cNvSpPr txBox="1"/>
          <p:nvPr/>
        </p:nvSpPr>
        <p:spPr>
          <a:xfrm>
            <a:off x="334127" y="1882490"/>
            <a:ext cx="7370527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defTabSz="914356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2400" b="1" noProof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Thank you for your attention…</a:t>
            </a:r>
          </a:p>
        </p:txBody>
      </p:sp>
      <p:sp>
        <p:nvSpPr>
          <p:cNvPr id="26" name="CuadroTexto 2">
            <a:extLst>
              <a:ext uri="{FF2B5EF4-FFF2-40B4-BE49-F238E27FC236}">
                <a16:creationId xmlns:a16="http://schemas.microsoft.com/office/drawing/2014/main" id="{B5189CA3-918C-79CA-B178-42FF0CA2DF9F}"/>
              </a:ext>
            </a:extLst>
          </p:cNvPr>
          <p:cNvSpPr txBox="1"/>
          <p:nvPr/>
        </p:nvSpPr>
        <p:spPr>
          <a:xfrm>
            <a:off x="334130" y="2393246"/>
            <a:ext cx="3453391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defTabSz="914356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noProof="0">
                <a:solidFill>
                  <a:srgbClr val="003399"/>
                </a:solidFill>
                <a:latin typeface="Calibri"/>
                <a:cs typeface="+mn-cs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www.ifmif-dones.</a:t>
            </a:r>
            <a:r>
              <a:rPr lang="en-US" u="sng" noProof="0">
                <a:solidFill>
                  <a:srgbClr val="003399"/>
                </a:solidFill>
                <a:latin typeface="Calibri"/>
                <a:cs typeface="+mn-cs"/>
                <a:sym typeface="Calibri"/>
              </a:rPr>
              <a:t>es</a:t>
            </a:r>
            <a:endParaRPr lang="en-US" u="sng" noProof="0">
              <a:solidFill>
                <a:srgbClr val="00339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" name="Picture 4">
            <a:extLst>
              <a:ext uri="{FF2B5EF4-FFF2-40B4-BE49-F238E27FC236}">
                <a16:creationId xmlns:a16="http://schemas.microsoft.com/office/drawing/2014/main" id="{A42974C5-CD0E-D9A6-4F22-83BAADEBF3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8313" y="3214695"/>
            <a:ext cx="428767" cy="428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8" descr="Linkedin - Iconos gratis de redes sociales">
            <a:extLst>
              <a:ext uri="{FF2B5EF4-FFF2-40B4-BE49-F238E27FC236}">
                <a16:creationId xmlns:a16="http://schemas.microsoft.com/office/drawing/2014/main" id="{12513364-3731-4194-7F0B-EF34BEB65C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313" y="3246093"/>
            <a:ext cx="410155" cy="410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>
            <a:extLst>
              <a:ext uri="{FF2B5EF4-FFF2-40B4-BE49-F238E27FC236}">
                <a16:creationId xmlns:a16="http://schemas.microsoft.com/office/drawing/2014/main" id="{7C31BE47-21C0-4691-6B6A-06DA971F98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9213" y="3223923"/>
            <a:ext cx="570732" cy="410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30" descr="A red yellow and grey lines&#10;&#10;Description automatically generated">
            <a:extLst>
              <a:ext uri="{FF2B5EF4-FFF2-40B4-BE49-F238E27FC236}">
                <a16:creationId xmlns:a16="http://schemas.microsoft.com/office/drawing/2014/main" id="{75BA75C2-3E45-F696-66DC-4943AF482CA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824" y="94866"/>
            <a:ext cx="1802937" cy="1326276"/>
          </a:xfrm>
          <a:prstGeom prst="rect">
            <a:avLst/>
          </a:prstGeom>
        </p:spPr>
      </p:pic>
      <p:pic>
        <p:nvPicPr>
          <p:cNvPr id="1030" name="Picture 6" descr="Twitter x nuevo logotipo x redondeado - Iconos Social Media y Logos">
            <a:extLst>
              <a:ext uri="{FF2B5EF4-FFF2-40B4-BE49-F238E27FC236}">
                <a16:creationId xmlns:a16="http://schemas.microsoft.com/office/drawing/2014/main" id="{A35D6702-E7A1-C80E-2776-92572746D0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211" y="3183123"/>
            <a:ext cx="724164" cy="528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Instagram - Iconos gratis de social">
            <a:extLst>
              <a:ext uri="{FF2B5EF4-FFF2-40B4-BE49-F238E27FC236}">
                <a16:creationId xmlns:a16="http://schemas.microsoft.com/office/drawing/2014/main" id="{1B63E92A-5C51-CFE6-891E-292CEC0BFF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8043" y="3223923"/>
            <a:ext cx="410155" cy="410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Tik tok - Iconos gratis de redes sociales">
            <a:extLst>
              <a:ext uri="{FF2B5EF4-FFF2-40B4-BE49-F238E27FC236}">
                <a16:creationId xmlns:a16="http://schemas.microsoft.com/office/drawing/2014/main" id="{22120FDA-4342-82A0-63B7-C04F502B7B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3827" y="3198089"/>
            <a:ext cx="483683" cy="483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564092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Verde amarillo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54a69ce-c556-424c-b96f-2804dee9b42a">
      <Terms xmlns="http://schemas.microsoft.com/office/infopath/2007/PartnerControls"/>
    </lcf76f155ced4ddcb4097134ff3c332f>
    <TaxCatchAll xmlns="79515820-a0b4-4a62-8596-076fd7a2db80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F9C55D9F720BC46A98F2880F8E17B7B" ma:contentTypeVersion="13" ma:contentTypeDescription="Create a new document." ma:contentTypeScope="" ma:versionID="d67cd0e9dfa8bae97e52503400dd65a9">
  <xsd:schema xmlns:xsd="http://www.w3.org/2001/XMLSchema" xmlns:xs="http://www.w3.org/2001/XMLSchema" xmlns:p="http://schemas.microsoft.com/office/2006/metadata/properties" xmlns:ns2="754a69ce-c556-424c-b96f-2804dee9b42a" xmlns:ns3="79515820-a0b4-4a62-8596-076fd7a2db80" targetNamespace="http://schemas.microsoft.com/office/2006/metadata/properties" ma:root="true" ma:fieldsID="4015c1967437598815a5ef07b3b01005" ns2:_="" ns3:_="">
    <xsd:import namespace="754a69ce-c556-424c-b96f-2804dee9b42a"/>
    <xsd:import namespace="79515820-a0b4-4a62-8596-076fd7a2db8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4a69ce-c556-424c-b96f-2804dee9b42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bfecf049-8570-40e5-834c-15482ed763f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9515820-a0b4-4a62-8596-076fd7a2db80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84cc8d8c-4756-4107-896f-953d8e65ddd0}" ma:internalName="TaxCatchAll" ma:showField="CatchAllData" ma:web="79515820-a0b4-4a62-8596-076fd7a2db8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A25A50D-B401-471E-9E58-11FBBD1E1195}">
  <ds:schemaRefs>
    <ds:schemaRef ds:uri="754a69ce-c556-424c-b96f-2804dee9b42a"/>
    <ds:schemaRef ds:uri="79515820-a0b4-4a62-8596-076fd7a2db80"/>
    <ds:schemaRef ds:uri="db23d330-0868-458c-b82c-e3317c893e3b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05AAA3BF-996D-49C7-AA7F-9BCC675926E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9662D29-D509-4E9D-909F-EC6DDCF44B0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54a69ce-c556-424c-b96f-2804dee9b42a"/>
    <ds:schemaRef ds:uri="79515820-a0b4-4a62-8596-076fd7a2db8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2421</Words>
  <Application>Microsoft Office PowerPoint</Application>
  <PresentationFormat>Panorámica</PresentationFormat>
  <Paragraphs>471</Paragraphs>
  <Slides>25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32" baseType="lpstr">
      <vt:lpstr>Aptos</vt:lpstr>
      <vt:lpstr>Arial</vt:lpstr>
      <vt:lpstr>Calibri</vt:lpstr>
      <vt:lpstr>Poppins</vt:lpstr>
      <vt:lpstr>Verdana</vt:lpstr>
      <vt:lpstr>Wingdings</vt:lpstr>
      <vt:lpstr>1_Office Theme</vt:lpstr>
      <vt:lpstr>IFMIF-DONES: Status and Overview of a Next-Generation High-Current Accelerator Facility for Fusion Materials Qualification</vt:lpstr>
      <vt:lpstr>Outline</vt:lpstr>
      <vt:lpstr>Why IFMIF-DONES ?</vt:lpstr>
      <vt:lpstr>What is IFMIF-DONES?</vt:lpstr>
      <vt:lpstr>IFMIF-DONES Facility</vt:lpstr>
      <vt:lpstr>IFMIF-DONES Facility</vt:lpstr>
      <vt:lpstr>DONES Programme Governance</vt:lpstr>
      <vt:lpstr>Outline</vt:lpstr>
      <vt:lpstr>The 5 MW deuteron LINAC</vt:lpstr>
      <vt:lpstr>Accelerator Systems: parameters</vt:lpstr>
      <vt:lpstr>Accelerator Systems: description</vt:lpstr>
      <vt:lpstr>Accelerator Systems: description</vt:lpstr>
      <vt:lpstr>Accelerator Systems: description</vt:lpstr>
      <vt:lpstr>Accelerator Systems: description</vt:lpstr>
      <vt:lpstr>Accelerator Systems: description</vt:lpstr>
      <vt:lpstr>Lithium Systems</vt:lpstr>
      <vt:lpstr>Test Cell &amp; Target</vt:lpstr>
      <vt:lpstr>Outline</vt:lpstr>
      <vt:lpstr>Facility &amp; users</vt:lpstr>
      <vt:lpstr>Test cell – High Flux Irradiation Module</vt:lpstr>
      <vt:lpstr>Test cell – Other Irradiation Modules</vt:lpstr>
      <vt:lpstr>DONES Timeline</vt:lpstr>
      <vt:lpstr>Outline</vt:lpstr>
      <vt:lpstr>Summary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Philippe.Cara@f4e.europa.eu</dc:creator>
  <cp:lastModifiedBy>Jorge Maestre</cp:lastModifiedBy>
  <cp:revision>1</cp:revision>
  <cp:lastPrinted>2014-10-16T14:51:28Z</cp:lastPrinted>
  <dcterms:created xsi:type="dcterms:W3CDTF">2014-10-27T16:40:37Z</dcterms:created>
  <dcterms:modified xsi:type="dcterms:W3CDTF">2026-10-19T14:37:40Z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0x0101003F9C55D9F720BC46A98F2880F8E17B7B</vt:lpwstr>
  </property>
  <property fmtid="{D5CDD505-2E9C-101B-9397-08002B2CF9AE}" pid="3" name="MediaServiceImageTags">
    <vt:lpwstr/>
  </property>
</Properties>
</file>