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09"/>
  </p:normalViewPr>
  <p:slideViewPr>
    <p:cSldViewPr snapToGrid="0">
      <p:cViewPr varScale="1">
        <p:scale>
          <a:sx n="104" d="100"/>
          <a:sy n="104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953B6E-6AA1-C688-61F3-F4BE3DF84C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A969A4F-76F9-82AA-B836-2FCB57170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281322-71F8-D18C-40E5-2201CDFBA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412F-2C7E-3F47-A94F-12B05DAAFCCB}" type="datetimeFigureOut">
              <a:rPr lang="es-ES" smtClean="0"/>
              <a:t>20/4/26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D2B17C-DDCF-CEED-E049-071690433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097857-4AE2-EE84-AD4D-148724366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73C1-23DD-A44D-93F0-4350FECCE9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1026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71A7BF-C5BD-FCEA-B99F-BD0D0E96F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EC0971B-EBB1-3B25-C5E6-B1A5F57892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9A6BEB-A1A7-C39A-1F3C-B8C0C923E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412F-2C7E-3F47-A94F-12B05DAAFCCB}" type="datetimeFigureOut">
              <a:rPr lang="es-ES" smtClean="0"/>
              <a:t>20/4/26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6193F3-E4B6-ADF8-AB5E-4A0393563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FA37F4-D0AE-84D0-B9E7-277028B8B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73C1-23DD-A44D-93F0-4350FECCE9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9167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BFB4B45-9C77-0AAF-8845-B7113C2D17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2E472FB-24F4-56F5-E860-F3A22695FD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07C4CD-CEFE-A8AE-79F8-590DCAE53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412F-2C7E-3F47-A94F-12B05DAAFCCB}" type="datetimeFigureOut">
              <a:rPr lang="es-ES" smtClean="0"/>
              <a:t>20/4/26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C7F2F8-912F-A7FF-521D-B936646E0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6726BD-DFBC-2973-F632-B1E918005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73C1-23DD-A44D-93F0-4350FECCE9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5938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A03F8A-DDF4-845F-9A86-1564B5C66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F82B01-8CC2-A08D-2522-E6A84B8E6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E8CFA3-47E6-40A9-340A-F837815D7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412F-2C7E-3F47-A94F-12B05DAAFCCB}" type="datetimeFigureOut">
              <a:rPr lang="es-ES" smtClean="0"/>
              <a:t>20/4/26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6E19A6-7BC4-356B-CA1D-42E8B486A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F68E0F-8E9D-D774-F13C-A4AEFA99B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73C1-23DD-A44D-93F0-4350FECCE9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3136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8BCC15-5B9E-5819-4D3B-7D7B49EC9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6CDE2CD-5D08-D0D9-A634-9A29C3FA6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9E3E95-526C-FB22-1602-6A5CFD79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412F-2C7E-3F47-A94F-12B05DAAFCCB}" type="datetimeFigureOut">
              <a:rPr lang="es-ES" smtClean="0"/>
              <a:t>20/4/26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A27636-5682-F09A-2FBC-886FEABB7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37BEDB-521C-4B7A-E357-DE1B00934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73C1-23DD-A44D-93F0-4350FECCE9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501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51F42E-51C6-529C-918E-D2EB0239E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3DDC04-3DDA-C0EE-6E12-B4B92B6A1D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5CCDE0A-28E4-59F4-6521-A8071B3F8A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35EC23-E675-A90B-726D-3895D0CC4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412F-2C7E-3F47-A94F-12B05DAAFCCB}" type="datetimeFigureOut">
              <a:rPr lang="es-ES" smtClean="0"/>
              <a:t>20/4/26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09408B-51A6-1BC8-8991-F053BC290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13227F5-30C0-D544-31AE-38A616FB8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73C1-23DD-A44D-93F0-4350FECCE9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0108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6209B6-672A-28A2-6B69-9855B9FF6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3D0E9F-9A7A-3D96-27B2-8E903C73C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11C49C0-CB5C-EC72-F926-BBC487D05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281404F-96A1-63CF-CEE8-378A373306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300A85F-0D45-967C-AE51-477400851E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70FF9F3-3B89-F781-0BE8-E19F42491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412F-2C7E-3F47-A94F-12B05DAAFCCB}" type="datetimeFigureOut">
              <a:rPr lang="es-ES" smtClean="0"/>
              <a:t>20/4/26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39F4C56-B8D2-8CE8-63AF-DF2A43F9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37042A8-EE71-E8E3-785D-002BED4C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73C1-23DD-A44D-93F0-4350FECCE9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519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2B535B-1246-4DE2-A1C3-D9AD5BD8B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7DE01F-E89E-FDDC-9175-83B2CC045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412F-2C7E-3F47-A94F-12B05DAAFCCB}" type="datetimeFigureOut">
              <a:rPr lang="es-ES" smtClean="0"/>
              <a:t>20/4/26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2D0BF38-F074-91DE-BC1C-7AB3CAB14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A22CC8C-290F-1D88-6C5C-47031882C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73C1-23DD-A44D-93F0-4350FECCE9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125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FFBA243-CBDA-DF5A-BBBB-BD21273CB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412F-2C7E-3F47-A94F-12B05DAAFCCB}" type="datetimeFigureOut">
              <a:rPr lang="es-ES" smtClean="0"/>
              <a:t>20/4/26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A93A72E-A7F9-4B65-72F2-5A12E89D7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FCE9CD2-D4F7-5267-F281-C7D0DA94B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73C1-23DD-A44D-93F0-4350FECCE9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348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CA9F30-5A4F-091B-597D-A6D1808A9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DD1950-E97E-4383-5216-5DCCB39E0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B880823-3EED-5C67-1622-4E5263774A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402C40C-8FB4-FDE5-340D-CD6FA2471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412F-2C7E-3F47-A94F-12B05DAAFCCB}" type="datetimeFigureOut">
              <a:rPr lang="es-ES" smtClean="0"/>
              <a:t>20/4/26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5DC316-0F5B-435D-84AF-4A1DD743D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8E65D5-258E-B3D6-B7CE-2C7C832B3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73C1-23DD-A44D-93F0-4350FECCE9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026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0A952F-0C32-730C-6A56-4E6B2269C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FA1ADFB-7385-6C03-1FF7-657F375BEE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89AB09-E22E-7E7A-BB4E-1FA7A9786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732D77-01A8-1926-7012-75E2F094E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412F-2C7E-3F47-A94F-12B05DAAFCCB}" type="datetimeFigureOut">
              <a:rPr lang="es-ES" smtClean="0"/>
              <a:t>20/4/26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8FA9A9D-6856-204A-D799-DEEC7F9EA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80D1A2-328E-4E4E-DAA7-163233228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73C1-23DD-A44D-93F0-4350FECCE9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7602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D55D6D8-F6B5-E355-7D34-5376EA3F0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92CE17-B6FD-B990-1832-E1A719AE7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1BA32F-0EF6-AB8B-A576-547573296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C412F-2C7E-3F47-A94F-12B05DAAFCCB}" type="datetimeFigureOut">
              <a:rPr lang="es-ES" smtClean="0"/>
              <a:t>20/4/26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C5D78C-782B-916D-7531-B8DC80DB5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0A128E-A4B9-543C-1468-B400BAEC8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D73C1-23DD-A44D-93F0-4350FECCE9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1063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73450-02B4-4728-F745-97412F8CB7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Fotos de Alberto Ruiz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D3AD30A-5736-978C-1B38-DEC31D8FDC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1985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BC3EC2-9C54-793F-4038-4D643CFD2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85676F8-880D-DEC2-B585-8D55BE047C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3092901" y="-861969"/>
            <a:ext cx="6436454" cy="8581938"/>
          </a:xfrm>
        </p:spPr>
      </p:pic>
    </p:spTree>
    <p:extLst>
      <p:ext uri="{BB962C8B-B14F-4D97-AF65-F5344CB8AC3E}">
        <p14:creationId xmlns:p14="http://schemas.microsoft.com/office/powerpoint/2010/main" val="108955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37DD86-A4C6-67FB-250A-00BB5057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26178A9-A33B-3B28-31AA-B7BD3CC5EA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8232" y="365124"/>
            <a:ext cx="9691000" cy="6376315"/>
          </a:xfrm>
        </p:spPr>
      </p:pic>
    </p:spTree>
    <p:extLst>
      <p:ext uri="{BB962C8B-B14F-4D97-AF65-F5344CB8AC3E}">
        <p14:creationId xmlns:p14="http://schemas.microsoft.com/office/powerpoint/2010/main" val="3049725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AF9F7D-4BC3-2F35-E477-3D438FF00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47470E4-52B6-24D7-3835-600BC84135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7210" y="232545"/>
            <a:ext cx="7957751" cy="6213484"/>
          </a:xfrm>
        </p:spPr>
      </p:pic>
    </p:spTree>
    <p:extLst>
      <p:ext uri="{BB962C8B-B14F-4D97-AF65-F5344CB8AC3E}">
        <p14:creationId xmlns:p14="http://schemas.microsoft.com/office/powerpoint/2010/main" val="373904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6E338A-DCE0-C198-6CC3-59F3A09AA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3DAC598-1E10-AA0E-C5B4-C4E642ACDE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4022" y="408188"/>
            <a:ext cx="8600302" cy="6153975"/>
          </a:xfrm>
        </p:spPr>
      </p:pic>
    </p:spTree>
    <p:extLst>
      <p:ext uri="{BB962C8B-B14F-4D97-AF65-F5344CB8AC3E}">
        <p14:creationId xmlns:p14="http://schemas.microsoft.com/office/powerpoint/2010/main" val="8151237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</Words>
  <Application>Microsoft Macintosh PowerPoint</Application>
  <PresentationFormat>Panorámica</PresentationFormat>
  <Paragraphs>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Fotos de Alberto Ruiz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Fotos de Alberto Ruiz</dc:title>
  <dc:creator>Microsoft Office User</dc:creator>
  <cp:lastModifiedBy>Microsoft Office User</cp:lastModifiedBy>
  <cp:revision>1</cp:revision>
  <dcterms:created xsi:type="dcterms:W3CDTF">2026-04-20T18:02:58Z</dcterms:created>
  <dcterms:modified xsi:type="dcterms:W3CDTF">2026-04-20T18:05:33Z</dcterms:modified>
</cp:coreProperties>
</file>