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03A1-682D-DAF1-7020-4954C3A4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0FF49-B336-DF0F-5E31-019D457DA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C1723-9BE1-0EAF-E6F6-126735C9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B003-21F5-3873-F647-925E4DB7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7E6AE-F516-1B30-5190-5DDDB087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12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7921-294C-1740-EA23-774DFA84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E8F22-E664-B2AD-541F-5E5C708B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A3E0-2532-0FBA-574B-CA17AA7B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1FD73-B60C-76B2-92AE-C348C828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EEA11-AE5F-9AB9-F280-C529E271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4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2B2FE-0965-95A4-E306-57D1EDCA2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7B29-036C-5415-F083-494A4D75D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100F-A722-CCB2-8364-954EE70D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48E8-B9DA-6E5E-2E1D-25CCBB21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5632D-46FE-9EF1-4F6E-A144DF92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1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3597-A2A5-2D84-11CB-489628D2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D9E3-731D-AE46-5E47-6DE8B41ED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624F-0EA6-8FF5-094B-0A1DC6A1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552A-837F-8EC9-89BD-C6B60B27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ADEC-C266-13BC-BDE6-0B4E773A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A940-8641-9AE9-CA1E-3FEF86A0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ECB8-B9E2-E914-0C95-AA2B6258F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96CD6-CF8A-D231-8613-E5452186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996A6-ADA5-6829-A3AD-35E7B487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493E-D680-E03E-9159-D1632B45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C8B0-DDC1-BC68-0E29-5E8C4F3C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9A9C-4476-E994-E368-0B0AA0745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F6E13-CB47-BEC6-E314-BDAAF329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AC6AF-F6B8-DFD6-6A24-4B353949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2BA1-6A35-9EF3-CB09-4173449B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03FC9-86D7-7910-6FCB-D967C1A0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7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BEDC-B78D-B065-999B-EC959B17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9CB1-AB0A-7D77-64E9-C866342C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39781-2B31-B066-AB34-7A8D7010A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437F6-B6CD-F334-EBEE-8DF60635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D1687-5B9D-0858-AD18-30EDBF59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97D86-5BCF-0448-B895-6B7BC15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25C81-E357-86A2-9736-E699D5F1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EA68D-6DF7-6DC3-6D85-EFA4F144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2D22-B940-4BCA-BAC1-9D986AE6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62B4A-89C2-693F-2588-C4CBE3E1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28BB0-EFA1-9035-A036-1265577F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64EA9-F6B4-5795-0AB4-4E0E9DFD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6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79909-4735-D570-ACAA-68B643A5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C556C-1CDC-3880-C3ED-D1D4F114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965D-510C-4A23-6FE9-15E64DBD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72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D0DC-DA04-204C-5221-EAD8E61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9E6C-28A6-D6E9-6405-F2142CCD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32DB5-B4EB-0323-0DC9-761D0BAA7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6E642-2CE1-56D0-C9AE-15BC9B61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6844-B452-8C12-7371-87C63FD4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6663-DBCE-B142-89A5-745537C4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91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08F1-A62A-33CB-B541-CB56EB89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8F3EB-823F-741D-0B1A-2AF0B3386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6AB1A-6835-C6E9-0B6E-F5666774E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1AE63-2886-56ED-91AE-DAAA3F9F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D7B9D-6D32-048D-C144-3E5AF053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837D-45A3-AD03-ABA2-B395B10D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1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761DA-64EF-BBE2-B59E-BFC00002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9521-246C-329D-7EE5-BB0B1020D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5B5C-B1DC-CEED-9EDA-B0725D145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AA849E-B525-4F6D-9393-BECEA3EB46C8}" type="datetimeFigureOut">
              <a:rPr lang="en-GB" smtClean="0"/>
              <a:t>03/11/2025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45859-7D6F-6B8D-7B87-E80F6F7C0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1C5DB-F296-F827-2627-E849D6AD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A4D6D-F2FC-4319-9530-3F1077B89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6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0B0C40-E079-54C8-5E8A-B070DAA5B7D1}"/>
              </a:ext>
            </a:extLst>
          </p:cNvPr>
          <p:cNvSpPr txBox="1"/>
          <p:nvPr/>
        </p:nvSpPr>
        <p:spPr>
          <a:xfrm>
            <a:off x="1193800" y="1816100"/>
            <a:ext cx="418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Readout Electronics Status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188A1-CF16-A387-3E30-ABE011EFCF66}"/>
              </a:ext>
            </a:extLst>
          </p:cNvPr>
          <p:cNvSpPr txBox="1"/>
          <p:nvPr/>
        </p:nvSpPr>
        <p:spPr>
          <a:xfrm>
            <a:off x="7962900" y="6203950"/>
            <a:ext cx="346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Xavier Pons – CERN – 04/11/2025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2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59F41-B93A-A041-05CD-CD5F3B3C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873A1F-ABFD-2142-0E34-8E1D0CEB1637}"/>
              </a:ext>
            </a:extLst>
          </p:cNvPr>
          <p:cNvSpPr txBox="1"/>
          <p:nvPr/>
        </p:nvSpPr>
        <p:spPr>
          <a:xfrm>
            <a:off x="577850" y="463550"/>
            <a:ext cx="212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readout board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5CD2-E298-99E5-B12D-D1EBA45F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959562"/>
            <a:ext cx="4438921" cy="5434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CECD3-EFF4-0F6E-EDB4-80E7634704A7}"/>
              </a:ext>
            </a:extLst>
          </p:cNvPr>
          <p:cNvSpPr txBox="1"/>
          <p:nvPr/>
        </p:nvSpPr>
        <p:spPr>
          <a:xfrm>
            <a:off x="5231556" y="552406"/>
            <a:ext cx="7071280" cy="684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Similar to NP04 readout board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6U crate size (Standard CERN, ATOS crate manufacturer)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24 channels connected to same current 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With 4 connectors Sub-D 25 pin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6 PT100 / connector with same pinout as NP04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Possibility to by bypass sensor (current source by the DIP switch)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Detector ground connection continuity from connector shell to crate chassis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Simplified input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Improved noise and accuracy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Contains one fixed resistor 100 Ohms 0.01% to measure the current source stability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Contains a common current source located in the backplane to the other circuits of the crate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Removed the power connectors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Only one connector, in the bottom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Power supply +15V/-15V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Ordered 30 circuits (400 EUR)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To order the components, for how many circuits?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42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0C177-D070-45D8-21B5-E39C6016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5" y="976005"/>
            <a:ext cx="5478390" cy="2649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9D369-34AF-6A8B-BB7B-D1AECEF56651}"/>
              </a:ext>
            </a:extLst>
          </p:cNvPr>
          <p:cNvSpPr txBox="1"/>
          <p:nvPr/>
        </p:nvSpPr>
        <p:spPr>
          <a:xfrm>
            <a:off x="342900" y="4191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Backplane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592AD8-C8F3-C5E1-D235-074D124ED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5" y="3744603"/>
            <a:ext cx="5478390" cy="2873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050564-6051-EF57-9762-ED8ED092694D}"/>
              </a:ext>
            </a:extLst>
          </p:cNvPr>
          <p:cNvSpPr txBox="1"/>
          <p:nvPr/>
        </p:nvSpPr>
        <p:spPr>
          <a:xfrm>
            <a:off x="6096000" y="1333044"/>
            <a:ext cx="5328494" cy="4585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6U crate size (Standard CERN, ATOS crate manufacturer)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10 boards =&gt; 240 channels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Standard Harting DIN connector or the circuits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Power supply +15/-15 V and possibility of 24V only (common with cRIO)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Contains and LDO from 24V to 15V, unipolar signals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Signal output of the boards after mux in a single 20 pin 3M connector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Will include a circuit to boost the control bits for all the boards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Includes a current source circuit common to all the boards with the possibility to bypass with a jumper in case of empty slots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720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1CC42E-37F2-53EF-376E-6DCA06AA1DDA}"/>
              </a:ext>
            </a:extLst>
          </p:cNvPr>
          <p:cNvSpPr txBox="1"/>
          <p:nvPr/>
        </p:nvSpPr>
        <p:spPr>
          <a:xfrm>
            <a:off x="1409700" y="1288594"/>
            <a:ext cx="9188450" cy="337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Needed the configuration of the sensors in FD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the APA the connectors have 4 sensors and it will require a patch panel to adapt and concentrate the signals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War cable configuration, layout?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0652B-5F48-99BD-9EE2-1A2C824A9238}"/>
              </a:ext>
            </a:extLst>
          </p:cNvPr>
          <p:cNvSpPr txBox="1"/>
          <p:nvPr/>
        </p:nvSpPr>
        <p:spPr>
          <a:xfrm>
            <a:off x="704850" y="63500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Miscellaneous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53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281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Xavier Pons</dc:creator>
  <cp:lastModifiedBy>Xavier Pons</cp:lastModifiedBy>
  <cp:revision>3</cp:revision>
  <dcterms:created xsi:type="dcterms:W3CDTF">2025-11-03T16:53:36Z</dcterms:created>
  <dcterms:modified xsi:type="dcterms:W3CDTF">2025-11-04T12:13:24Z</dcterms:modified>
</cp:coreProperties>
</file>