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60" r:id="rId4"/>
    <p:sldId id="258" r:id="rId5"/>
    <p:sldId id="261" r:id="rId6"/>
    <p:sldId id="262" r:id="rId7"/>
    <p:sldId id="259" r:id="rId8"/>
    <p:sldId id="263" r:id="rId9"/>
    <p:sldId id="264" r:id="rId10"/>
    <p:sldId id="266" r:id="rId11"/>
    <p:sldId id="267" r:id="rId12"/>
    <p:sldId id="268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6499182b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6499182b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64ca2dfad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764ca2dfad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629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4387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s-ES" dirty="0"/>
              <a:t>17/09/2025</a:t>
            </a:r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628650" y="174784"/>
            <a:ext cx="78867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 rot="5400000">
            <a:off x="2770500" y="-1112176"/>
            <a:ext cx="36030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38775" y="863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rtl="0">
              <a:spcBef>
                <a:spcPts val="800"/>
              </a:spcBef>
              <a:spcAft>
                <a:spcPts val="0"/>
              </a:spcAft>
              <a:buSzPts val="1800"/>
              <a:buChar char="✔"/>
              <a:defRPr/>
            </a:lvl1pPr>
            <a:lvl2pPr marL="914400" lvl="1" indent="-330200" rtl="0">
              <a:spcBef>
                <a:spcPts val="400"/>
              </a:spcBef>
              <a:spcAft>
                <a:spcPts val="0"/>
              </a:spcAft>
              <a:buSzPts val="1600"/>
              <a:buChar char="➔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↳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628650" y="174784"/>
            <a:ext cx="78867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s-ES" dirty="0"/>
              <a:t>17/09/2025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28650" y="174784"/>
            <a:ext cx="78867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28650" y="1029674"/>
            <a:ext cx="7886700" cy="3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628650" y="174784"/>
            <a:ext cx="78867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✔"/>
              <a:defRPr/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➔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↳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✔"/>
              <a:defRPr sz="2400"/>
            </a:lvl1pPr>
            <a:lvl2pPr marL="914400" lvl="1" indent="-3492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➔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↳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351000" cy="5145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28650" y="174784"/>
            <a:ext cx="78867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28650" y="1029674"/>
            <a:ext cx="7886700" cy="3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➔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↳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S" dirty="0"/>
              <a:t>17/09/2025</a:t>
            </a:r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992874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1" name="Google Shape;11;p1" title="logoIFIC.png"/>
          <p:cNvPicPr preferRelativeResize="0"/>
          <p:nvPr/>
        </p:nvPicPr>
        <p:blipFill rotWithShape="1">
          <a:blip r:embed="rId14">
            <a:alphaModFix/>
          </a:blip>
          <a:srcRect l="-2194" r="-348"/>
          <a:stretch/>
        </p:blipFill>
        <p:spPr>
          <a:xfrm rot="-5400000">
            <a:off x="-1688262" y="2955126"/>
            <a:ext cx="3708375" cy="3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6028" y="672370"/>
            <a:ext cx="8505000" cy="1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2.wmv"/><Relationship Id="rId16" Type="http://schemas.openxmlformats.org/officeDocument/2006/relationships/image" Target="../media/image22.tmp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tmp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media" Target="../media/media6.mp4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5.webp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9.png"/><Relationship Id="rId4" Type="http://schemas.openxmlformats.org/officeDocument/2006/relationships/video" Target="../media/media6.mp4"/><Relationship Id="rId9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8.mp4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6.png"/><Relationship Id="rId4" Type="http://schemas.openxmlformats.org/officeDocument/2006/relationships/video" Target="../media/media8.mp4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ctrTitle"/>
          </p:nvPr>
        </p:nvSpPr>
        <p:spPr>
          <a:xfrm>
            <a:off x="1143000" y="862922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/>
            <a:r>
              <a:rPr lang="es-ES" sz="4800" dirty="0"/>
              <a:t>Diseño y fabricación mecánica.</a:t>
            </a:r>
            <a:endParaRPr dirty="0"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1143000" y="2743879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s-ES" dirty="0"/>
              <a:t>Jornadas tecnológicas 2025</a:t>
            </a:r>
          </a:p>
          <a:p>
            <a:pPr marL="0" lvl="0" indent="0"/>
            <a:r>
              <a:rPr lang="es-ES" sz="1400" i="1" dirty="0"/>
              <a:t>Daniel </a:t>
            </a:r>
            <a:r>
              <a:rPr lang="es-ES" sz="1400" i="1" dirty="0" err="1"/>
              <a:t>Tchogna</a:t>
            </a:r>
            <a:r>
              <a:rPr lang="es-ES" sz="1400" i="1" dirty="0"/>
              <a:t>, Adrián Platero</a:t>
            </a:r>
            <a:r>
              <a:rPr lang="es-ES" dirty="0"/>
              <a:t> </a:t>
            </a:r>
            <a:endParaRPr dirty="0"/>
          </a:p>
        </p:txBody>
      </p:sp>
      <p:sp>
        <p:nvSpPr>
          <p:cNvPr id="90" name="Google Shape;90;p15"/>
          <p:cNvSpPr txBox="1"/>
          <p:nvPr/>
        </p:nvSpPr>
        <p:spPr>
          <a:xfrm>
            <a:off x="2252400" y="3564870"/>
            <a:ext cx="4639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Conjuntos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863074"/>
            <a:ext cx="3371850" cy="20372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38" y="863074"/>
            <a:ext cx="2065337" cy="12945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15288" y="863075"/>
            <a:ext cx="776112" cy="13297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554" y="863075"/>
            <a:ext cx="1429453" cy="14229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813331" y="2518568"/>
            <a:ext cx="1952844" cy="7635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113" y="2361650"/>
            <a:ext cx="2045162" cy="12286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3370819"/>
            <a:ext cx="1323271" cy="1549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197" y="3831751"/>
            <a:ext cx="1320181" cy="108846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847725" y="4173620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Ejemplos de ensamblajes y piezas realizados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 por diferentes métodos de fabricación. 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Reparaciones y mantenimiento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3" y="1011493"/>
            <a:ext cx="1279726" cy="16047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23" y="2946417"/>
            <a:ext cx="1259479" cy="17748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F2CECD-146F-444C-A855-CBD9E2407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11" y="1011493"/>
            <a:ext cx="1363961" cy="18186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A91E11-5F0F-482C-839E-BBC9F4864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227" y="2946417"/>
            <a:ext cx="1107528" cy="196893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FFA24AA-20B4-47F3-94F2-B4C3A9C2BC5E}"/>
              </a:ext>
            </a:extLst>
          </p:cNvPr>
          <p:cNvSpPr/>
          <p:nvPr/>
        </p:nvSpPr>
        <p:spPr>
          <a:xfrm>
            <a:off x="4051816" y="2781247"/>
            <a:ext cx="2361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Mantenimiento correctivo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0A47A9-6B64-4314-9602-E21A54ACE933}"/>
              </a:ext>
            </a:extLst>
          </p:cNvPr>
          <p:cNvSpPr/>
          <p:nvPr/>
        </p:nvSpPr>
        <p:spPr>
          <a:xfrm>
            <a:off x="4012334" y="3100917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 realiza cuando un equipo o una máquina ya ha fallado.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Corregir la falla y restaurar la funcionalidad del equipo lo antes posible.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 Puede ser planificado (si hay tiempo para programar la reparación) o no planificado (cuando la falla requiere una intervención inmediata). 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67636C1-8B2B-46D0-B5AB-5A2E25BB1947}"/>
              </a:ext>
            </a:extLst>
          </p:cNvPr>
          <p:cNvSpPr/>
          <p:nvPr/>
        </p:nvSpPr>
        <p:spPr>
          <a:xfrm>
            <a:off x="4012334" y="124236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Tareas programadas y periódicas para reducir el riesgo de fallas.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Evitar averías y prolongar la vida útil de los equipos.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Incluye actividades como inspecciones rutinarias, lubricación y limpiezas. 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48C64CF-660E-49A4-BBE4-B89B31E0901D}"/>
              </a:ext>
            </a:extLst>
          </p:cNvPr>
          <p:cNvSpPr/>
          <p:nvPr/>
        </p:nvSpPr>
        <p:spPr>
          <a:xfrm>
            <a:off x="4032580" y="934587"/>
            <a:ext cx="24000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Mantenimiento preventivo</a:t>
            </a:r>
          </a:p>
        </p:txBody>
      </p:sp>
    </p:spTree>
    <p:extLst>
      <p:ext uri="{BB962C8B-B14F-4D97-AF65-F5344CB8AC3E}">
        <p14:creationId xmlns:p14="http://schemas.microsoft.com/office/powerpoint/2010/main" val="20178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700" y="2438399"/>
            <a:ext cx="8520600" cy="2130475"/>
          </a:xfrm>
        </p:spPr>
        <p:txBody>
          <a:bodyPr/>
          <a:lstStyle/>
          <a:p>
            <a:pPr marL="114300" indent="0" algn="ctr">
              <a:buNone/>
            </a:pPr>
            <a:r>
              <a:rPr lang="es-ES" dirty="0" smtClean="0"/>
              <a:t>Gracias por vuestra atención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68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532680" y="9743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Introducción</a:t>
            </a:r>
            <a:endParaRPr dirty="0"/>
          </a:p>
        </p:txBody>
      </p:sp>
      <p:sp>
        <p:nvSpPr>
          <p:cNvPr id="3" name="Shape 120"/>
          <p:cNvSpPr txBox="1">
            <a:spLocks/>
          </p:cNvSpPr>
          <p:nvPr/>
        </p:nvSpPr>
        <p:spPr>
          <a:xfrm>
            <a:off x="777548" y="1388604"/>
            <a:ext cx="5707572" cy="435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➔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↳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1">
              <a:lnSpc>
                <a:spcPct val="15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s-ES" sz="1400" dirty="0"/>
              <a:t>Flujo de trabajo.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s-ES" sz="1400" dirty="0"/>
              <a:t>Diseños</a:t>
            </a:r>
            <a:r>
              <a:rPr lang="es-ES" sz="1000" dirty="0"/>
              <a:t> </a:t>
            </a:r>
            <a:r>
              <a:rPr lang="es-ES" sz="1400" dirty="0"/>
              <a:t>realizados.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es-ES" sz="1400" dirty="0"/>
              <a:t>Fabricación.</a:t>
            </a:r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ES" dirty="0"/>
              <a:t>Impresión 3D.</a:t>
            </a:r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ES" dirty="0"/>
              <a:t>Mecanizado CNC 3 y 5 ejes </a:t>
            </a:r>
            <a:r>
              <a:rPr lang="es-ES" dirty="0" smtClean="0"/>
              <a:t>.</a:t>
            </a:r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ES" dirty="0"/>
              <a:t>Torno CNC</a:t>
            </a:r>
            <a:r>
              <a:rPr lang="es-ES" dirty="0" smtClean="0"/>
              <a:t>.</a:t>
            </a:r>
            <a:endParaRPr lang="es-ES" dirty="0"/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ES" dirty="0"/>
              <a:t>EDM (Electroerosión).</a:t>
            </a:r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ES" dirty="0"/>
              <a:t>EDMW (Electroerosión hilo).</a:t>
            </a:r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r>
              <a:rPr lang="es-ES" dirty="0" smtClean="0"/>
              <a:t>Mantenimiento </a:t>
            </a:r>
            <a:r>
              <a:rPr lang="es-ES" dirty="0"/>
              <a:t>de maquinas del taller.</a:t>
            </a:r>
          </a:p>
          <a:p>
            <a:pPr marL="1054100" lvl="2" indent="0">
              <a:lnSpc>
                <a:spcPct val="150000"/>
              </a:lnSpc>
              <a:spcBef>
                <a:spcPts val="0"/>
              </a:spcBef>
              <a:buSzPts val="2800"/>
              <a:buNone/>
            </a:pPr>
            <a:endParaRPr lang="es-ES" dirty="0"/>
          </a:p>
          <a:p>
            <a:pPr marL="393700" lvl="1" indent="0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s-ES" sz="2000" dirty="0"/>
          </a:p>
          <a:p>
            <a:pPr marL="393700" lvl="1" indent="0">
              <a:lnSpc>
                <a:spcPct val="150000"/>
              </a:lnSpc>
              <a:spcBef>
                <a:spcPts val="0"/>
              </a:spcBef>
              <a:buSzPts val="2800"/>
              <a:buFont typeface="Arial"/>
              <a:buNone/>
            </a:pPr>
            <a:endParaRPr lang="es-ES" sz="2000" dirty="0"/>
          </a:p>
          <a:p>
            <a:pPr marL="758825" lvl="2" indent="0">
              <a:lnSpc>
                <a:spcPct val="150000"/>
              </a:lnSpc>
              <a:spcBef>
                <a:spcPts val="0"/>
              </a:spcBef>
              <a:buSzPts val="2800"/>
              <a:buFont typeface="Merriweather Sans"/>
              <a:buNone/>
            </a:pPr>
            <a:endParaRPr lang="es-ES" sz="1600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endParaRPr lang="es-ES" sz="2000" dirty="0"/>
          </a:p>
          <a:p>
            <a:pPr lvl="8">
              <a:spcBef>
                <a:spcPts val="0"/>
              </a:spcBef>
              <a:buSzPts val="2800"/>
              <a:buFont typeface="Calibri"/>
              <a:buChar char="•"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367" y="70438"/>
            <a:ext cx="8520600" cy="572700"/>
          </a:xfrm>
        </p:spPr>
        <p:txBody>
          <a:bodyPr/>
          <a:lstStyle/>
          <a:p>
            <a:r>
              <a:rPr lang="es-ES" dirty="0"/>
              <a:t>Flujo de trabajo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671627" y="716635"/>
            <a:ext cx="1560937" cy="1832601"/>
            <a:chOff x="533235" y="1342204"/>
            <a:chExt cx="1724025" cy="194595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235" y="1342204"/>
              <a:ext cx="1724025" cy="75247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296" y="2094679"/>
              <a:ext cx="1597901" cy="645024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299" y="2847154"/>
              <a:ext cx="1524165" cy="441002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5067460" y="726571"/>
            <a:ext cx="1195357" cy="1822665"/>
            <a:chOff x="3192361" y="1228661"/>
            <a:chExt cx="2086960" cy="272528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4372" y="1228661"/>
              <a:ext cx="1302938" cy="1373479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92361" y="2580467"/>
              <a:ext cx="2086960" cy="38853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1575" y="3214824"/>
              <a:ext cx="2048532" cy="739122"/>
            </a:xfrm>
            <a:prstGeom prst="rect">
              <a:avLst/>
            </a:prstGeom>
          </p:spPr>
        </p:pic>
      </p:grpSp>
      <p:sp>
        <p:nvSpPr>
          <p:cNvPr id="14" name="Flecha abajo 13"/>
          <p:cNvSpPr/>
          <p:nvPr/>
        </p:nvSpPr>
        <p:spPr>
          <a:xfrm>
            <a:off x="3496773" y="2843090"/>
            <a:ext cx="199928" cy="301891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abajo 14"/>
          <p:cNvSpPr/>
          <p:nvPr/>
        </p:nvSpPr>
        <p:spPr>
          <a:xfrm>
            <a:off x="5459102" y="2669842"/>
            <a:ext cx="199928" cy="278806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595343" y="1600252"/>
            <a:ext cx="172146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Toma de medidas y características del diseño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379063" y="726928"/>
            <a:ext cx="155566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Preparación de máquinas y herramientas</a:t>
            </a:r>
          </a:p>
        </p:txBody>
      </p:sp>
      <p:sp>
        <p:nvSpPr>
          <p:cNvPr id="18" name="Flecha abajo 17"/>
          <p:cNvSpPr/>
          <p:nvPr/>
        </p:nvSpPr>
        <p:spPr>
          <a:xfrm rot="16200000">
            <a:off x="2409509" y="2386071"/>
            <a:ext cx="199928" cy="2988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abajo 18"/>
          <p:cNvSpPr/>
          <p:nvPr/>
        </p:nvSpPr>
        <p:spPr>
          <a:xfrm rot="16200000">
            <a:off x="4584262" y="882304"/>
            <a:ext cx="199928" cy="2988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 abajo 19"/>
          <p:cNvSpPr/>
          <p:nvPr/>
        </p:nvSpPr>
        <p:spPr>
          <a:xfrm rot="16200000">
            <a:off x="6925308" y="857465"/>
            <a:ext cx="199928" cy="2988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/>
          <p:cNvSpPr txBox="1"/>
          <p:nvPr/>
        </p:nvSpPr>
        <p:spPr>
          <a:xfrm>
            <a:off x="2696548" y="676699"/>
            <a:ext cx="1724025" cy="20839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903758" y="684761"/>
            <a:ext cx="1510544" cy="1933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96733" y="785248"/>
            <a:ext cx="172603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Planos o </a:t>
            </a:r>
            <a:r>
              <a:rPr lang="es-ES" dirty="0" err="1"/>
              <a:t>CADs</a:t>
            </a:r>
            <a:r>
              <a:rPr lang="es-ES" dirty="0"/>
              <a:t> suministrados por el interesado/a</a:t>
            </a:r>
          </a:p>
        </p:txBody>
      </p:sp>
      <p:sp>
        <p:nvSpPr>
          <p:cNvPr id="24" name="Flecha abajo 23"/>
          <p:cNvSpPr/>
          <p:nvPr/>
        </p:nvSpPr>
        <p:spPr>
          <a:xfrm rot="16200000">
            <a:off x="2424321" y="1005140"/>
            <a:ext cx="199928" cy="29888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8756" y="3488559"/>
            <a:ext cx="1529764" cy="1420712"/>
          </a:xfrm>
          <a:prstGeom prst="rect">
            <a:avLst/>
          </a:prstGeom>
        </p:spPr>
      </p:pic>
      <p:pic>
        <p:nvPicPr>
          <p:cNvPr id="26" name="VID_20250916_111128_766~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01459" y="3056503"/>
            <a:ext cx="1476215" cy="1968286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7379063" y="1886952"/>
            <a:ext cx="1555666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Fabricación por mecanizado manual, CNC, electroerosión o por impresión 3D</a:t>
            </a:r>
          </a:p>
        </p:txBody>
      </p:sp>
      <p:sp>
        <p:nvSpPr>
          <p:cNvPr id="28" name="Flecha abajo 27"/>
          <p:cNvSpPr/>
          <p:nvPr/>
        </p:nvSpPr>
        <p:spPr>
          <a:xfrm>
            <a:off x="8056932" y="1508979"/>
            <a:ext cx="199928" cy="278806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7379063" y="3410166"/>
            <a:ext cx="15556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Metrología</a:t>
            </a:r>
          </a:p>
        </p:txBody>
      </p:sp>
      <p:sp>
        <p:nvSpPr>
          <p:cNvPr id="30" name="Flecha abajo 29"/>
          <p:cNvSpPr/>
          <p:nvPr/>
        </p:nvSpPr>
        <p:spPr>
          <a:xfrm>
            <a:off x="8056932" y="3098317"/>
            <a:ext cx="199928" cy="278806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1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513938" y="119721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r>
              <a:rPr lang="es" dirty="0"/>
              <a:t/>
            </a:r>
            <a:br>
              <a:rPr lang="es" dirty="0"/>
            </a:br>
            <a:r>
              <a:rPr lang="es-ES" dirty="0"/>
              <a:t>Diseños</a:t>
            </a:r>
            <a:r>
              <a:rPr lang="es-ES" sz="2000" dirty="0"/>
              <a:t> </a:t>
            </a:r>
            <a:r>
              <a:rPr lang="es-ES" dirty="0"/>
              <a:t>realizados.</a:t>
            </a:r>
            <a:br>
              <a:rPr lang="es-ES" dirty="0"/>
            </a:b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432" y="2705984"/>
            <a:ext cx="802161" cy="8640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119" y="3561108"/>
            <a:ext cx="932659" cy="10705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778" y="3570026"/>
            <a:ext cx="1070513" cy="1079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935" y="1288047"/>
            <a:ext cx="1521603" cy="10434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8593" y="3138005"/>
            <a:ext cx="1209669" cy="1449964"/>
          </a:xfrm>
          <a:prstGeom prst="rect">
            <a:avLst/>
          </a:prstGeom>
        </p:spPr>
      </p:pic>
      <p:pic>
        <p:nvPicPr>
          <p:cNvPr id="12" name="VAs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7448" y="2960273"/>
            <a:ext cx="832765" cy="16655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571" y="1331369"/>
            <a:ext cx="1034474" cy="85121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2629" y="1460081"/>
            <a:ext cx="671127" cy="71393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716786" y="778931"/>
            <a:ext cx="1039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Jigs</a:t>
            </a:r>
            <a:r>
              <a:rPr lang="es-ES" sz="1100" dirty="0"/>
              <a:t> de vacío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528485" y="792083"/>
            <a:ext cx="12490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Posicionadores</a:t>
            </a:r>
            <a:endParaRPr lang="es-ES" sz="11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649213" y="4625802"/>
            <a:ext cx="1249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Frontales para conectores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871185" y="4710440"/>
            <a:ext cx="769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Soportes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08709" y="4832586"/>
            <a:ext cx="2348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Detector de </a:t>
            </a:r>
            <a:r>
              <a:rPr lang="es-ES" sz="1200" dirty="0" err="1"/>
              <a:t>centelleador</a:t>
            </a:r>
            <a:r>
              <a:rPr lang="es-ES" sz="1200" dirty="0"/>
              <a:t> líquido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0726" y="3334361"/>
            <a:ext cx="1942191" cy="135704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449756" y="4735311"/>
            <a:ext cx="887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Estructuras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2592" y="2717457"/>
            <a:ext cx="1275893" cy="8829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BCBFA0B-4FC9-4C47-9DA1-059FDBA8F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2" y="1086687"/>
            <a:ext cx="2204398" cy="152169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E214305-91A4-4A33-A11E-879B6366F5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78" y="1215733"/>
            <a:ext cx="1518228" cy="1339174"/>
          </a:xfrm>
          <a:prstGeom prst="rect">
            <a:avLst/>
          </a:prstGeom>
        </p:spPr>
      </p:pic>
      <p:sp>
        <p:nvSpPr>
          <p:cNvPr id="28" name="CuadroTexto 13">
            <a:extLst>
              <a:ext uri="{FF2B5EF4-FFF2-40B4-BE49-F238E27FC236}">
                <a16:creationId xmlns:a16="http://schemas.microsoft.com/office/drawing/2014/main" id="{96207535-20A5-48D8-89B9-DF1A10DA806B}"/>
              </a:ext>
            </a:extLst>
          </p:cNvPr>
          <p:cNvSpPr txBox="1"/>
          <p:nvPr/>
        </p:nvSpPr>
        <p:spPr>
          <a:xfrm>
            <a:off x="513938" y="814641"/>
            <a:ext cx="2685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1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Mesa soporte y alineamiento RFQ</a:t>
            </a:r>
            <a:endParaRPr lang="es-ES" b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3098248" y="792083"/>
            <a:ext cx="2086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Cavidad resonante esférica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515" y="46554"/>
            <a:ext cx="8520600" cy="572700"/>
          </a:xfrm>
        </p:spPr>
        <p:txBody>
          <a:bodyPr/>
          <a:lstStyle/>
          <a:p>
            <a:r>
              <a:rPr lang="es-ES" dirty="0"/>
              <a:t>Impresión 3D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44515" y="3026760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Tecnología FDM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44515" y="3502666"/>
            <a:ext cx="10599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u="sng" dirty="0"/>
              <a:t>Filamentos</a:t>
            </a:r>
          </a:p>
          <a:p>
            <a:r>
              <a:rPr lang="es-ES" sz="1200" dirty="0"/>
              <a:t>PLA</a:t>
            </a:r>
          </a:p>
          <a:p>
            <a:r>
              <a:rPr lang="es-ES" sz="1200" dirty="0" err="1"/>
              <a:t>Pet</a:t>
            </a:r>
            <a:r>
              <a:rPr lang="es-ES" sz="1200" dirty="0"/>
              <a:t>-G</a:t>
            </a:r>
          </a:p>
          <a:p>
            <a:r>
              <a:rPr lang="es-ES" sz="1200" dirty="0"/>
              <a:t>ABS</a:t>
            </a:r>
          </a:p>
          <a:p>
            <a:r>
              <a:rPr lang="es-ES" sz="1200" dirty="0" err="1"/>
              <a:t>Pet</a:t>
            </a:r>
            <a:r>
              <a:rPr lang="es-ES" sz="1200" dirty="0"/>
              <a:t>-G EMI</a:t>
            </a: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373" y="834055"/>
            <a:ext cx="1918252" cy="10874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873" y="2034362"/>
            <a:ext cx="1039752" cy="1638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683" y="834055"/>
            <a:ext cx="768068" cy="11061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689" y="834055"/>
            <a:ext cx="2164372" cy="11298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935" y="2049874"/>
            <a:ext cx="1727944" cy="11307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121" y="2032085"/>
            <a:ext cx="1379140" cy="1236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345" y="3424408"/>
            <a:ext cx="2009366" cy="93627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323" y="3424408"/>
            <a:ext cx="1554860" cy="120185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" y="982141"/>
            <a:ext cx="1712568" cy="17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666" y="86350"/>
            <a:ext cx="8520600" cy="572700"/>
          </a:xfrm>
        </p:spPr>
        <p:txBody>
          <a:bodyPr/>
          <a:lstStyle/>
          <a:p>
            <a:r>
              <a:rPr lang="es-ES" dirty="0"/>
              <a:t>Centros mecanizado CNC</a:t>
            </a:r>
          </a:p>
        </p:txBody>
      </p:sp>
      <p:pic>
        <p:nvPicPr>
          <p:cNvPr id="4" name="doc_2025-09-16_13-15-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1633" y="879962"/>
            <a:ext cx="2088295" cy="37074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8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3" y="407677"/>
            <a:ext cx="1633105" cy="16331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3" b="98287" l="80" r="100000">
                        <a14:foregroundMark x1="29431" y1="47323" x2="27907" y2="25268"/>
                        <a14:foregroundMark x1="54130" y1="27302" x2="54130" y2="36403"/>
                        <a14:foregroundMark x1="80593" y1="27837" x2="81716" y2="44004"/>
                        <a14:foregroundMark x1="89976" y1="41970" x2="88532" y2="53640"/>
                        <a14:backgroundMark x1="8340" y1="13919" x2="4170" y2="55889"/>
                        <a14:backgroundMark x1="98717" y1="71092" x2="70730" y2="624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853" y="3088273"/>
            <a:ext cx="1653044" cy="123812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9003" y="1706541"/>
            <a:ext cx="163698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u="sng" dirty="0" err="1"/>
              <a:t>Haas</a:t>
            </a:r>
            <a:r>
              <a:rPr lang="es-ES" sz="1200" u="sng" dirty="0"/>
              <a:t> VF6ss</a:t>
            </a:r>
          </a:p>
          <a:p>
            <a:r>
              <a:rPr lang="es-ES" sz="1200" dirty="0"/>
              <a:t>Mecanizado 3 ejes</a:t>
            </a:r>
          </a:p>
          <a:p>
            <a:r>
              <a:rPr lang="es-ES" sz="1200" dirty="0"/>
              <a:t>+</a:t>
            </a:r>
          </a:p>
          <a:p>
            <a:r>
              <a:rPr lang="es-ES" sz="1200" u="sng" dirty="0" err="1"/>
              <a:t>Trunnion</a:t>
            </a:r>
            <a:r>
              <a:rPr lang="es-ES" sz="1200" u="sng" dirty="0"/>
              <a:t> Tr310</a:t>
            </a:r>
          </a:p>
          <a:p>
            <a:r>
              <a:rPr lang="es-ES" sz="1200" dirty="0"/>
              <a:t>Mecanizado 3+2 ejes</a:t>
            </a: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80275" y="4405512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u="sng" dirty="0"/>
              <a:t>EMCO PCmill300</a:t>
            </a:r>
          </a:p>
          <a:p>
            <a:r>
              <a:rPr lang="es-ES" sz="1200" dirty="0"/>
              <a:t>Mecanizado 3 ejes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842" y="877530"/>
            <a:ext cx="1385728" cy="12707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347" y="2952957"/>
            <a:ext cx="1696695" cy="16833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6857" y="2244215"/>
            <a:ext cx="1924713" cy="64600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5006" y="866379"/>
            <a:ext cx="2423419" cy="8568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5006" y="3444236"/>
            <a:ext cx="1075590" cy="11431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84196" y="1848517"/>
            <a:ext cx="1992630" cy="1140709"/>
          </a:xfrm>
          <a:prstGeom prst="rect">
            <a:avLst/>
          </a:prstGeom>
        </p:spPr>
      </p:pic>
      <p:sp>
        <p:nvSpPr>
          <p:cNvPr id="6" name="AutoShape 2" descr="data:image/png;base64,iVBORw0KGgoAAAANSUhEUgAAA8EAAAUACAYAAABnLFArAAAgAElEQVR4Xuy9a7Mty3KeteZtrX2O4McSmCAIIggb27Jsy5IsyThkGeOLbB35JhuJcAQREBgw9hfgA/BP7LPXmlfqray3663sqs7u0WPMOdfcPWKvPeboa12yqvKpzMq6+v1/+L+8fEqfq6srfDUfHMO/l5eXT8/Pz/kb/3gtvp+f7Df/+WfxPhzHvf77Rt7rz88S1DlwZY8cfvDMm5ub/O/6+npKJ39/ur6azudjV7f59+3tbbne7sNv/Lu5uZvyn599VZ9pZdCWx8unJ5e25+b388u83PWCXr2sKZfRNf55T5+WC5B1Mn6n5X/pMzpPecK9lJOnp6f8N38/Pj5O8sfjfBeei/OUOfxGXWl94zfrD9/48Bi+X158/bQ5sWtM7lkWKu/XgfxFdeXLNyrL6Hn+PNurtk9tg2zf2va0fUf13zvv3xXJhr77JbUHLe+n1L9QFvJ3aj74fnh4+ARZSdIyyUv+/WT9lMoI02OycTfJCI5/vjH5pdzc3ll750f/tnJ5DuW9l99RPZ+7vrfKB8oyqp+l85F8RPmL7t+an63P89dvbY9r3+fLodfetuaV/d5b1s/zctc/S9ra8jqlLE65R+Vf+3ftPxbLd2sBbEwk0rc0fkaP0/5rTb8UPW92/mpb/zGr/5fa125+d24Ay+/nM0ftOpLHqP/amuat/cui7KW2h+dpCUT9mX/e9dNputtUrp3bva7k+ykd36+KAsVjyhm4T/vJ3u+o/L38+/pM2n/ziKQNNL/5fuqez0nfhM5pusZD0T3Ssaf79Dsdf3j89PD446f7+/t03X3io6esq9x/e8zHXh4TEaRjj4+mt0BXZfmYXmosxn9gjlzHhb+eX0zf9Z96T8tY7N9qnVSOwzP8+B/Jj6Yt85/THzwLIk8sO5yjbj7JT2n+k46WpJn5zdc8twp2eppk/dl0tcRcc/kxvZ76O2WHfEYW/HRz++nqb/+jf72oxvMhXjiZaCilrMReh6ENwgt0TqRkqXc+EvKtEMyCodILCCYkKQSzsq6uWgi+vjY4ZqHuheCXpgSi3O4/vxWC4zf2B7GeLPCYNjRtpPjbQ7D+7kEwzvPjIbgHxTxGEH5PEHzuAbc2/HaSisfZbn0bfW0I1vQAgnXijIPFNHCm/sYGkTIYnQjBrP8Dgrcpsb4/2KtERvfH/U97xdbn9a7XY1GbXPu+EQSP8tfrK3vX7k3f3vu3MuDa8tpa76der32ff0ZUNrnf2loAGxPak8UtZRjlYcuzukn/ziF4Y3Xsvvy9QfDN875JiJ4NZysEq97vjWZaXj2WiCrkHBDM90LveBHd4/n5MesqgGFC8PNjgt4BBAOGnx9Mx+XkPiCXepiBWSKCYqwjq+ikwdyoVqHZysLGc4V3/rZjp0Ow6oUT/4nBgfnw13kI1vw9i9Ew51fSh/T6SQlCMPOS+VTyXOXH8hlB8Mv1zaer//YP/9cJgnsdokKwUj8L4VNpBdEg7wGXvy8NwRQkQK3OUkyW4WQJUkshLcHVmmjQS+uwWoLx7AOC2050NOiO5EMbOBsLwRfncsdTvj0E5yYvM1EKvWrtXfIEeC8QHCkrUWc/Oo+y87Nz2kni3HuA4NpRV88THAMEI33TJNxOCMYklnqFfLm1fuGwBPclKJLLSInee/9WuY/S4583up7Hz5X+aHxkutZeN7p+bf7Odf9WBtxaP1vrf+v1Xi9ZWy687rUgeCQXkXxG5bG7Pr5zCI7Kb3f5uAo4INgAbdI5ivx4HcRDnOosozbbk/W9EEz9kgYaQrDpqNUirJbgx6ev2frrLcE4RkswIfju7i4nmzqaWoKnPkZAExCsMjvvF8wo1JSx/N4Kwb5MPeD2ytzrm9Tdah6NuXI6xRKM3wrB9rta5g2KW0uwFV7rqWl5H3t4mr5nZZ4h+O/84n/LEKyNU/+mkqyW4AmAkchkKfUfFVKtJC/olsn62SLcvCuyBOd3FJfYHgRfJyXYQzAVYlOWDYLNFRpu1eYOzXwdEFxrcC0Aa+PuQTBh18MvgdjLqiqsrGtOehCAR+7wEQQzT6PBKzWhXj+w61g0MG95ON3pVGa1vb9XCKZccLDoQXC2CKfOTidPvDt07iNLe7V2fXdAcKfP3SJT57z20krmlrSeOy2+nWlaeu86Z7vfku+la6My+SgQvFRXi+WztQA2VgzKfyQXUd2w79tTv2Fyv3MIDvN35gvOCcFIWpoiXnSHXkp+1twCd+go+3stwXRnH0GwZwK9LkpbT/59W4rcoSc3ZHopTq7QBsE4D9gFBD8+JktvsgQDgs1lOi3ZKh5rcIcmBBtQ28Q+9VSmlXDG357FUF4KoiyDqkeb0Whcbq0luHed9oVqSdXy7KVBda2e3sy+zCDUQFhXQ2Q9rcAr00UInnR8gVvo7vk9GyC4MmBxGwcE/3e/+DcNBPsCjNyhAYn+owWrrsMs3KZim0y1/uyrhHzFmkwWuFYSoejmrlp683VpTbBCsK4hJAQzTyjQvRD8qTOJEClLa8pldI3vBKI1wbFiNneniWBY69+7Q6tLNK7z1mE/GeMHFbUAKxArBOs1dB+JynQ+42aCd5vWhJ/rE5f19je9dwie9w9zd2jKQe6bnCX4FAjW+t9rCY7qzA8yrMHRILK9hvfdsUaR3veG5bvP/f5zPO8cz1DlpKeMTYP6IBaHv39tfz4ai0+tw6gstjJg9LxT07nnvlGaOEG49OxLW4L13SPFcil9a/unk8vvO4fgSB6j8ttabpeA4D364lXgDh2Vz14IVvfe3lipnn49uIvKfwa9rr+NIJiGl0kvHUDww+O3CYKfnr9Na4YVgnN8m7Qm2HRa82JUPcD+tmNeP5jgrayh9n0BywZg3psoqMf6EIxyrCBdocpDsNdfeF7LuYKmefVpWvmbjJUAqqlCWoJ5EBCsctFCMtfizmNN1fGztQj7sn1J/HX1d//o/5ggWAtBB+lawNUUzYwRgkeQ0KssFnhWDi4MwVohKliTi2yyBDfusmmhvELw7e3nadZCIZjPusVMgixk3xoY66NBcATAXrlTmSPw+m9cY+sozOqnjdwrKgo4eZKiBEUbBkZr5lHnXSobrTYeTfNdqv89n7Xldeo7UGYqnz3l3A8u2k7CQdCtCaHCv1Z5UHclS0c/MNbIEvxQZmM5SPUswUhTlYvWHfqHNAmGtJ7qDh3l871DcCRXUf2vzf/oPdHzo/T581uf1wOLLUpllH8qcdH46JWLrfk+9fqovKLzHwGCVR/x9RDl/7UgeCQ/Cgk9GfDuoHvby+wd3zkE7y2/re3utSE46p8iS3Ao/zsDYxGC/Xt03PRjaJSmpTrx5RFBsAZmzX8XPdTg2HRSWIIBwQ8PKfBVCsxJCM7u0sUS/HBvcUwAwabP9oOt9iC44QsHwYyJU/ViswT32rkdb/Vn1Qd7/Of1M98/evj1+p8HYra3KUCWg2Dlway3dSC41f9TnooluDduow5Un2X6+J1Ca326+nv/+N82EKyQgZf1LMH6UASOWqv49oT5NSFYK3CCo6QE9yCYSvHd3ZdciH6NMIXjgGCzhC51tqNzKsyUOx8Yq3V1ra6vI2WlB8F0Z8c3G+U0E/UOITgcuDaMvB8RgiETjA4dQbBOYtAdmnWPcj4geFmYIoUjktXo/uj8BlHPl259nqZ/pDxsUar8tWshOCrHreWw9vqovKLzHwWCVXYimWiUra0FsLZi5Lo14+fosZFcRfUbJvc7h+Ao/1H5heXjLjgguLU4jqIds9jUU5BtNKqzLf31GgimDroEwfcPcIE2d+iXT7ZzRQ+CsVkM0k9LsNdjYUTzoNaDYN6nkG769Nzy2ZbbaRCsurqmeTap4HYKoj6O62iowP2MsaTu0Jk3nT6u7tBZl0v507S8zLZnaScAqP/Sjbw3CXL19//Jv0vP7IWYtmORO3RmdZfx0azle4Bg5qkHwTkfYglG3j9//qGxFNE9mnneC8FXHXdybcTRTOXWTtjXTeQOHc0kt6u629T0GohXVJm/c0Iw3quu0ArBeH8LyvEWUV6+tb2c2xJ87kH3vUMwtwiofUN1h8Yx3SIpDx5lLc1eCKYMHBC83INECkckr9H90fmt/dvW543GKr43el6U/wiCl/pXPDt6/9by8ddHz4/Ob2XA6Hl787P1/qUypuK29MxLW4JVvvi3luHe8tx7f7RFUdS+mkWBWysv08K+LZJOeeWee94bBEfu0JH+udcd+hQI9jrklvroQZDe76MRAzKrl1kC2+IObfpqtQQDgmkJfn5JWyOV849lK0esCc5W2/Qf3aEz1BX37Jqudku0BoDz+tdW3vO2S8JvhGD/3AqO2yHYc5uWVwTB6oHJcsTzuOUsokNrfXoIxnJThXiF4JyumSPmNghG/3P1j/74/3pB4rj3FTNMq5kposWUL5FmmTC4Q/sC19947ryiWYypwoXstYPgPVEj1H2keu/xg5wCEv7+/MOXyRUy59lBMN2huW+wD5QF9wc+076rVTS/O9gn+NJbJEVKWgTB0f1wX+VnVP5LnRTdOdhIOevG3+yEei7SlBdNIyc5GMiMdePdoesMVbunbB5XZd0IldTeBA6uZWCs0eAWlV+vQ9F7VP575btbiQlGEP/8rYN4lH9fd5hU0U4dM6b4PdV/gmD2R9kiPG1TQHf51s1IZdNkofX8wJpgWoazTCT3HJ29nCuh80FqyyD8vV27t/735nep/2dbX4SUjmvY3jTp/VvbX3R9T6nYkr+ovflnRfXbU9S0L3xJWwwufebte7u1/pz1tfVZUX1FEBfevzVBZ74+Sl80CR5BTJjcC+8TvHW8CtN75gui8l9qzziHwFhb+ofZtUFgrCh9T2WP1BEDkBNG39gnuOlPXFAn3/9H/VVUPb48b64tOvOkJ7ji5GQ7+eiq6CJ2PEV7Tr+/fv3lp2/3P6a/sdA32YHTFkmm1yZdAf8HX6WtkXRNMJd9+UlSbwmeGTESBLf6kUFxzVcLyfPxsz2vW4ziOd4TOKp/9g9a//ib/2jk8PUyXX9r+h7lw68JBgRrGjwkP5Z9k3295rpIn1n6yyTC9H5o8P/wn/+fXQgmPOAhXI/JAZEPMCVkGYInc7QrBUtc8shOXwBFVuwkjAVELg3Bd19szS8hVyGY0aHbdaU1WnQWgCT0BwRbrV0KgglB3lWaAr4EwUhXb4ukA4Kj4cLO9zpBPRYp3VvO23PfBoInED4guBGMSOmI6nedlI2v0gGyd1X0/mgQP1f61j4nSs8BwWtL8nWui+rro0Nw2L5mk/wb6+WA4FUFNqqHniVWHxjK74UhWN/v+/L8WyybCnfUPc4Jwb0yXAPBgFcaY+DHTKMh1gITgmEJfn6GmbdCcI4PBMpBNOi0FngJgmudtVBLIyKhEuWl5TTXgbdBsJavh+tQdqCtla2OqP8rAONvD8GzyZIAgv3uP+0+wTCsm/v3CIJnjctBcLYEE4I18BBv5INZ6YRgtY5FENxToirwphDhWPh8BggeKQ847pV2tfQgOrRCLiB4CXrVkpQruEBwBeG6L6vVjnfXaX//1C3BvZkntQbrmgd1p2DjpUxSZm1ipu7rjOMKwfg9codeA/FennVJQg/KIyVCG2nv/e/NEqzl3Ot8fKcT5d9PYFwKgplWbpHErQnUEpwnvRIEsy3TG6btDw9LcE9mV2lyJ1y0F8LXDOQnJGu6Zevzo+sPCN5TG+e/N6qvA4LH+3Guqo0DglcVk9fJ194UyW/kzh/d7y3RQ1gXax/SPj1X9gnm8coHBpD6icaDUbmM0tWDYIV1WoBh+c1pKRBMSzC46du3Hz8BgmF9hGcoLMG4Nlt16cUGT2gE0yrRoelB6SGUgauYjwiC5/ldLi+/G8oIgv2ExKhce5Zg6k0KwarbTkCflfP5PsD6bg/BPnDWGIK5trpN+RyWE6L94b/4v7Ml2EffVWVX4UNJ34Bj2RLMl/rZCxb+bSqDPRAc7RPcUyoaJfemAlOGp+QeQcuwKcotFM9+F/cJVvxss+sDghf7a4VZyEjPHZrHI0swZYwQTNBhfarsVvfoZXfoeaNp/WXyJM7A5TICwBEw6n1vDcFLA9CagTgqg0tDsE5MWLtf7w59QPDcE8DLelS/a2Rk6Zpe2/KTmlvv35umPW0iUioPCD5n7ex/VlRfBwQfELxHykL56jx8S58bPf8tILhJU7FsKgArJEcQfErZa/nB6NUYH5JRS1mFS68Ugnks7w+crMT39ykoVtonGJZgBMYCBBsbfUpu0OYynY3EgOjyrcsIW/hvvWINpqt78cgSXMtsGwRrXXhGi2QH7+zBrUKw/q35mLhQdhjN58vy2KneU30oi3p36AiCr91yHd92nmHE/Md/8v/OIFjBxMMxARLfuaLTvrqNELmCUasxYYbfqNDXgmBVhps1f2eAYFauVbhZIvnBmof2c1iCtTx6EKxyouBLQFbrsVdIcS/qY3JvbyJ7t9GhTQ7qE7wc9zpY34giS/CWTrr3/vcEwdoZrc1XNGC/FgQjvVbfFYLx7p4lWPsH7+7DLQym9i3rx9eWyfd0XTTzHtXvOfO6ZlD27zvlni1p3vr86PoDgreU/uWvjerro0NwWMIrA1MNn3NYgheLOJrwi/rfSH73QrB3x156HyGrAhtgoV276a+Jxp9QPuWCXlkRgqdzCYrUEEMvWK4NhiXYQ/DDQ9ojuEDw00OC4odfZja6SVZOQjDKmRBseWxjKVQAtR1QtIyWINjrzz469Lx85oHkluA3kp8RBKsBwcMvf+c8lhhK0zUCwfndAsFZhytbPDFfCMwIwvKcxXTXdMzXzmeGTTFmrv7Jn/5/6XqreAVeggbdAfibCiITsRWCFXBgAd4LwRpCWytcC8ELVA+C6TLbc4dedI9OlkAPwVrJBwQvB07RTo8ypp2Q7cdWOybdK5j1ygkZPgu/p/p0EIx7eP4cEBxZgqNORGX2PULwNGM3sHZH+YsG6deEYKv3uywb7AOWAmP5vs7SerhD92R2izKy59pI3g4IXu5vo/LpKZ2+X+I1ub89AmOthpg9cn+pe7e2p1k6DgjeVTVR+fvzeyfJZu0/CO8eps91N6Prtc8YQXAPkiMIjvSLUeVMek3KP/6eJrsLBKveCQbyEIzftAQDgp+eESgrXfftPgXJ+g/5tbdpvetz0V+nyYayRZJf9oXrTf9tLcFM5wRzxXJO+FWDkB2LoqXPLcVLELxWuJWBlK9oyaberWyUn+2WnwFyVf9fcoem6EYQbHmokbibPKXi6EKwgoaGCMfNp0BwM2iW6G+54BME36T/73GH1pDmvqExvdqQKPCTmb5Ygif32BIdmpbEXnToZg0x1vaXRmTf9ntSHA5L8ColgQ3Ru0NHlmDcx7Jmh+AhmO7R3k3D6rwmrwehlB1/buqcygTTaLCKBhEtnPcMwc3AJYmO8hcNUpeGYA4WtZNe7w5NOWJ2Dwieu0dH9bt2EN16XSR3fN7a67a+/9TnR+nZq+RurY9IydT+1U+IHRAM3UoGkI4QRfV9qtyd677d6TsgeFdVROU/Ot/TFXoJCZ+/E4KTK6ghxmDNL9I5BOBMRhboic9QEO7pHNGkwJrKaHQOgeB8PEEwjYEEYQ/B9fdDcoWGS/R9hmDsE3z/9dunr9/+fU4GIJhzBITgq1LeGh26zb9BsOaduktOnwuMxesqDEfLE/oQrDAdyUyvjJWrFIL9tX58SnbvZneOm0S96vGpWyThWeoO3UAwPfKcZ0FtJ33JuEoW+ewOjUyrJdiDB3+bFQRrZFm1cC+0bYWyPJeE6Pdcya1bnqBCr7GYfEdgrL0QfO22SOltkcSNnelOyTWm+XexBBOw6BLN8qDgtlVQBfGnHhjLd4A9CFb5nM6nFuC3n/IQzMY4gmAe5+zZAcHzjsJ3WpHSHHV6S+ft2eeNDn1A8Bq1YHxNVN9boWtralSJ6t0bDdjR+a3p8ddvfX50/QHBe2vkvPdH9fXRITjK/9zTbWP5H+7QiwWmlrTehbpc56T+8Q0hOE+wBVskRf3t1vFnps8MIJjGP6Rxgt4Eui9pzS94iJbgDMHJFTp7zCbr8NdvabukH3+ZYTUb0oqRjHoN+gvVc2i9NffodkIAeefuOlM9F8ijrgs2UQ9Ke3aNMN1vv5U/PPxSX1rbinMdyppl6tQ8ptGh27LH5GEKIpbKDNbgOyxTw6QBtv3K217CMv6YTrWTjPbL0p+3d3XM6d3r6zvnsX8yowGCf/En/0+GYIIGw4FjDywUyLdv36aF4ljvau6EslD72RaW819+sKyT03NUaBpzN1aMd9YFrK0EX0i+0mfR1Ur66myFWbfrPsDmKgkLcIbfG/tGvg1wDfzVpVKfxfx7V9ucn86s6X4Ijtwflksy6kR6M3kKi36f4VOUOMqfyaBNkkwyWQIJqHeCXYd/1iHpOzlo9Nyh2SCn+ko91G1pZH7iJiqXWqqXLf+17eD065YtGSwHPzvJ31E5LQ3SJlvtzCVnSPl86wzNRSbLRPnNZRqUi+l36hj1epbL1A8Vzw9OYH25NffoqT2XLZJ4zOfT7+MX5T9UIt94TbFP39ZJj935X97msmnbXgZRt9EWIVF+Tm836+587/Wfy3Cw1CGrGy4667pcn37V1vFja/rmeV1nyR3J0Yu03558Ru0jGl+1fuZ90TgoI2tg1E/3jvu+vleLkTxHNR/1N/5+LZ816YnKe/aMvZZs98Covzml/HplxnF1q/z7/EfpCc87iB5dP9IfXq7n4KfX+udF6Yn6j975/MwyGQMookHQQNjW6JqlN22JlLjo4cGgF8e/fk1BsRAcK1mAsVfw433ipnRddpFO136+uytGwtTPJKs5jGxWZNbvXJF/8uLY/vrokUxrurNuVIyJ2mfovdC11MqKe+AJSV2b3yojbH+jdktGpX51nYyk+Lt6XZqBNOe1AVaDYNPXQUHpvuI1a5fhfxZfqcrDfCvdPMvQe34qS+076rvbtOQ1wX/0p3NLsCmUBsGoZEuEPVSVxZTVRNLITA04pJnl35MCWlwjqpKaAAYLn88Ewb0Gws2gmQamqVZS3ULH8lYhOMPwAgR7ELaCrvsGW0flIMl1ugcEt9H4PATDjaQNzlY9CUyO6j5h2ohr9GeTWQ2UxUaa67foQF4+1g+mHxuCtw6a/vq24/Nn8du755hix7Z8SQhG2n4oa4QPCG4HB9ZUpIRE7SRUWg4I7jWKVzu2Vml9rQRF8rS3Pzog2EpQy2FJyW6V6KCxrhCSrRA8euRIbiMInY1Ps+VqKzKxcEn0/qg/XJNf1ae/RwjWMngvEAw9M5drgWBOqsPF+fkFPPSUYDftBZx+57XAyfqLY/ffzJp5j22SklX4+f6bATBcpNN5xIzJMJbgMO2/mGEbcRSy3p9YIJnW8veonfXaaSNDBd4nUBQQhizpZAmuMStrNSpQ/xqBMCFUdbJGp8NeyAVus2Eh5bMaBcFDEiQ4X2esOOkXaR11o3tPIGzX8FIPwlMfJte36Zrr5fYep+dgTTAtwQQNLvamhQUQbImxzFJZ5PYzHoJ9J6ANlmR+CQgedS5qKdRCIgihULwlmJbf/J22TFJLMCv45sbWFqrLLSGYwqeu0VOtHxDc9PO+8cESSKsfLgTjKgRjhkhnswDBrNdTIBhrELyMmryvDTDzsSE4UlqiQb3XH7QD/dtDsLZ/zGzqmn/mr/Yd3H+OnXQc+G1JrVovZ/uUszXKVU/uDwjeV+5b28e+t22/O6rfKP3b37h8x9b2sDV9BwRb+a/t13VsPUddR++N3hHVt5efCBLBJef8nBuCexCyTT9Zzl1UnuH5FZbgCjDtWtcsh+/EEjyt2XUQDKvvVgjODJUtwVBei0USFtLEDLAEKwR/wRazDvyaSYLipTOSKy5FZS37JYKUH+rMNG5SVwYUsz9QXZzPU/njdR6CcZxGxZuy+wa5iI5ENf3FAl7065cCwZRpv7yiB8FN/+UswVPaOpNbTboZKAsQ/Ad/XPcJNldom8HgonBAMF17p4wW98HsXiru0L3GeWkI1jXBkyCIexfdY70QjSzBcHdeA8G3yY1SAbj6vreWYLpPTl3RAcFNr6wdpM1U9d2hIZvWSO18dY+us2h2v0GVtwSrezQnQLJbu0AwZUIbWayUfWwIZnm2HUidJIiUjF75tcfeFoIxCPXcoek5QGE9IHid8uxVrkiJ2rLPu1emcjsN5qoipfScCnDvWWH+V0+2XSalPYVL3xSl/9ypivvb9o1b03dAcL8dq+4Wlame31tfW+6P0tXTP6N7dq9pdg0g6m+i9Pj25C15en5L2Y3aaZSe8HwAwb5/mfXhN9XrqwfL/v1ReqJJ9975rFeWfMASXLdAggU4WU6TJdjYqFqCHx4NcltLcPKaTVskjSEYtHKXlNNkDYZFNIEaLMEegpHGXj57E1Iegv2SS8gP3buN68zDtwJvdTHmMeUo6EYKx0zXVI5OfwYEQ3ei/j1fTeOWn4gnZ37mbHlC630yWz5XridnTn2Ae47qr/a3PTdHdfrbf/hvpn2C63rgWjDYCNq7k/J3tga/3OaHKez6BqfnCCpWEfvdoXuBsXqDuApQC+ZJJtM+TbT4Vggu64DTPshqGcI+o2Y5ardaqQBlhUshiNyh0/TQTj3ishCmDdI3AJzbuyY4K7K6BlggGOe8JZgQXL0JKgTzmEIu62LkDk0InjwbOENV0sRBaFxJly3/ncKx4vblNXF7ITgatP0k0WuuCYacAIIbTxC3JpjpPxWCV1TAm17iB9utSlykiIVKy+EO/ab135vEiurskgmO5G/vuw8IthJU4Bi1YVyj55YU87X1cg7ZWoLwqD+apfOdrwn+KBCs8tbIwBtDMCFx2sIoqXMMfGWGlvTPQTD3Bcb5rz/a9kkPiZPASoRgukO3luA5BN9iFre4Q/cYyrdBzzbc53g67o1sRY+tEa/nEOx1cEOQ9LIAACAASURBVK0f74kwa3tlFps6921aXkYIhk4dQTChtrZbCRqcA6e1LdZDsOqPc9AFmNbnzUA5nc6Bjf/G3/2fMwQrAKs7Kir8Li3uxj+CHr7t2JdEKbIdUAmQ5TuaS0LwyJLQU+58BV4jvHsqJHV7rmuCTTkG9FaXaLg/GxTTEqwu0WV4mRaGr3GHPiC4Dsomd3VNaJ4w6bhD43iNWG4DNUGaSh2t9BEEI+R6tggX13Z9Fp75U4fgrZAUKUPzmVg/0/e6a4I/52j39R863cY9ugnmYMtC8NEON8rzez6/tX6j631eI6X3sASvXXZxGSnyEBzV12VSUZ96QPC8b1GA8H1PVF8zy00p6tEzWRNrnxuPj16J3beuOOp/5uNLsFwlTeOf8xPJb1SuPi3fuzu09i9e5jLgJRta77iCmQe/pfqK6t+fVwjO6XAQ/JIicdoewIgI/WNeEwwmoiVYIRjHX0rQLEJwjnmET+KGHBgr6Rt5fXD+V9cEV8/UylOaz5Fc0RI8ydUAgmkNhvszvXxNZzb5p/7Mb75b3an9OVOEqj6U9ehiCSYII798fikI97uF1FmEbKcgzDxrJRI2+8amrGS9dU9nyxD8W7//ryYIVjdoFgIWe3/+/Dn/s4qydbD4DRAmBCtleyG9LATPO9VRR+khOKcruSQ0lqDJ8muwy/wyQFaFYJr8/ULwbe7QP3UI9tAZR4eugbFsvXeVNlqCc5+TJzBsGqmBnDJRM7myCwTTpV2Burq5j7rej20J9rneOoiPSs1bVnnda1uCFYKzTDhLsO84Dwhu+9vI8hLJywHB7wOCo3paUjzPeS6CiL3vmufzpx0d2utErcLaL22957UgeCSfEfSE8vLOLcF1XGyj4FKnjpYjRfmP2n14PnCH9hA8m3x5ZxCMaMEjSzAg+ClBLi3BMBx++2rbJcES7CEYeecWSRYYyyA4HZ0CY0H/AIOwPnVJHnXj0RibJxGwxrgs/8zfbt9l3otzph+3gbHgHr0WgtU4OsmVDOAego2rPk+XWjprtGc74fXnGi08p0vOW17a67VseL7HoupyrvdkCP6N3/sfXqqp3NYC84OLsUUSIdiAwKxmSxCsL8kVVcCDlXrOwFhXsv531IGrIGje8vFiCZ62SEoQTHdnQn+2/JYo0QcEtzPVe92h90CwdbDVEhxBsHoy8G+4Q9MSTJdoyCxny37qEOzbzmwQC9Y0sv2PBuMyTyEd5dtZgg8IngeE80rQaIJxVL+REnVA8NtCsI73vQmvaJIjUrK3nvfvi5T8rek7INhqhOXAmCm9eur13b78Lg3BS/0Hzvn3b51Eee9rgns6LfLIfEftI2p/Uf8cnl8JwV5v4O/3YAnOgJiwB98KwRYhuq4JVgimJfjbV0SLTlskpejQgGFYgjNPldhKn1MwrFyHBYLBT1lrLX6+d0CQUp/6jXtGEzxaJ3Tjnsq3RIfm77lhp4XgvO2TLEfs1TfP61riiaPKFktMr1qCzVj6g+h26yG45qeNnD23BHvPGX99CWA6izpdjmPe4Fd/+582EMxOkfs9IQcARLg+q+vvtPg5zUT03Ekr6FYIVshgEC7s08qIZr6h9AblWaMO9jHsKW06U4DogPjNvFXXZ4Nh2xe5jRKta6TpPk2ogvsEPrQ0quWI0K3vf8Q+VTJJwE6Pghd38svuPFuVhKjT9OeDvdaHDZnP0Tq3PNfo0Pl3ekHupEpYd9sfWPaNTeXN81PHKm75kFN2LqwTXf97J3tea1mz/D0EzwfZy7pTba2PrdejvJmnHvBuVSqi98/lsXWH8e7wlIepA3b7BNPNBwNQXtZR5EFlQpUGLMGh5wfqFoEp1BMEG7ZPXgLZ86XugW5/10AemtdROW1VElf1eVEhbzi/t3+IlKQwKXQXCy/sX5Ba/4l3vs5tUfnsLf8oF9H7o/OvLY9Rfrae9/mb6wPLMTmi8on8gKL7z92/bi2f6Pqt6Y+eF8lTT1/b+ky9PnxeYAmO2qeej/RX6nZL40ZUPnvKonfvmvr1+dLf16BY99FnRsst0sZDzd0jCBuVnX/+CBxxv9dzeCzrk2XZHSG4GgZToKu0HZIGxqI7NI493Kd1wSl4MCzBeUIxu0snXSRZWLN9IEeHTowjluC8t3gCj6xPyBZBc13DuITpVkssdZSnxzbido+lqAvZc6zHog5NCGb5Uu9lPXjwndVPmcXmcXBj1quSlzB0b0JwlZl20jdNF+T01OcaxPLffdpyqqk7B7M+CHTV3UzP0/TmZ7po0s+PyZv0z/76H6TrYPmq+7XipYRgAh8gWJXDCILV75wZ4v1UXFEB2EdrtEm0Zp4tZVYJF4BgtQQDgs3MzwXf3DKJbtB1EsDSWKKOFQWalq6pAYrrA67eCsG+TPxCcd8hRZ14r2Pccuw9QjDLCHknBONvncThpMVWCN5a/lvKsifvW+/fev1Hg2B4JrDTZwe+BoInl/kDgjeJUKREhQ87IDgsoj0XRPUTnffv3nr9nrSf494DgveVYlTfe/WLuH72eUq8FgRH+Rjpr1H5ReW/r3bnW2UtPa8Hw7PATNCAxT1X09/Li0LwFgBeW55avmsg+PkxrQEuu+NYlOi0HjitCQbYMjq0QvDjw/MEwRnI0/U5QFbZupNrgl8AAnB9zmuCDYLxueZ1s8l2A0EfsJXQP7lNY99hteSKJViP07jJSfxqVLJdVzK5dCzC7frh+RZXXBPcg2Bjx89u8sGWn/B6QHBb7+20Iizx/CjEsi6XIBjXeE8XH4k7RT37dPVf/MXfzzmDMqxKOCoLD/mc4BcggcywQujrnQEj3e0tJ1RCvVB7CIY/OiF41HCimdJkxu62W97X6wQJ5VkIsyX4JVt8c/okGjSsvDw+QX86b39zi6QKwXguLMEt9NfksRK1MZ4CwVpP3zsEa4MwualrfnOjLJZgytRTmlnT2SlE72Pj1VlB1oHKrHossBNJzNO4o6jc4Lkjd+h63WEJ3jIQzwf981iCubn9XgjGmmANkkY5qbOThyVY63u3knZA8Jbms/naqH6i8/6FW6/fnOAz3xDBCQO3jF4b5fewBJ8XUkNo3Sgf4fN2WoKj5MTyt2+f+ej90flIvnl/D4CzHpo0+FYfdZZJXa/aSQwheJQO/96oP/L6xRoIxjtgUc3w+2BLQqlPeAjmmmC4Q+dr0n1YMgp36JzWEjjrOcFb5oniqAQIztsi5TXBBTzS120xmqn1U/mEIKxetCyD7GWWIBgf6sSIZK0W4+l4UqztuZYgXZJKHXwNBOuzreLb+qYlmMtLwUlqgII7uL6PlmDVp5UfyVOTjEmgKxwDP1JGlLtYXlzz3JODXA3Y4unP/Nn/Jk1M2ILtVuFbhmBkzkMwE6GFqUKr5y26bxIUlGHpiHog7E3avhE8J0Hkp9cAFiE4vTdP0GSf/BINuoFg2wqJ64BpETarUbEQJ59/nQRQS7CVZ42e1pvJeHaTD8xLr1OYA0QW507XUg/171m8ZdPJvZZgza/Jjc3eEGi3uEN7CMazI0uwQvA0u5bu04Y1ki87HqlBm4pz5j6+7e7tV3/vlmDUk0a2VwhmZ2rtu3S+zh0aWxRo4DQGxhq7RH8sCI4kJuo/IiUqOh+tCY7Sd7hDL5dQVP7Ref/0rddH9Xfp8zGEHO7QS3UQ1XfUP0T1G9fPeSF7lt6dgbGi/O/NX1T+UflG59c+v6eb49mzfWrLC3l9b82yvtO7Q+P2UZn1dPneMc3zGgjOnqkCwdQn8vIqZwn2EAxLMCAY7tDgmatkpMkBsoqFF8s9s5YIAxnK6+putiY4l2PHEpzvS2nQ5Zc+b7omOOvPybI66c5lGSF5zN5TodWAtlpiPQT73wrUUz356M0lZlT1upxvMauQCwhW6Ed66Cls+XAB4Va7Q9tStp6RsJGJVBtX/+mf/Z0MwbCAmuJXoyLjOPd9giXYIKFaPjPtI7qWq0AvyCzMHgSrJVgb2qjxzhoILMGyYTIFit+LEJwumkFwiSoM92d1i55AuIFklBXXDhcf/9Jnq296kybnDo3ZoV7DrzMj8zVvbcf7MSF4aoAb1wRrfXMGihDEOlEXkx4EW+Npt8IZdawHBEfDbHt+rjTsswSjnnTm1luC6Q6zBMH0EMgdt1iCKS9t/3ZeCF6rhGwr5fNdvVXJ82+O8ndpCA7fn9dJnf6Jnh89OSrf6P7ofJS+6PzW+ozS89rnYwg5IHipTiL5iOQ3uj+Sr+j5kTxFkKT7iEbPWjrfM8Dgeg+BYXrcS7aW39Y8RM/X8wpTk34EW5zrQ1WP9/f79O11h/bPG9VDo4O79C5BMDwN6Q6tgbHuH77myXesCfYQnNfZpvsyPwQQ/BnbtJaP6hk8hneYJ65xhtdvuSaY13NNMH+rQQnHuDyTIApw78EvrsVx6sIKwI0cACKlPBNJNpZfchNBnp43fN5jslzb4mn7IP10RzfdzY7zHYD46e90PJkjS5m0sZhUd7MntPsPT2WO9P+ZP/e7WdsnBE+BoIoZG+ZtukMTgjMcZ5fgpDRiTW9JpBK9VuzMhI4klXDd3hLsQXh5EMO+XhYWvBZSf58tTY+mUyFYYWkJgtWt9qZEja5gVd1raQlu0lYgeEpPmnRQIfRlyeido8GgFy1tkigRHj12zr/3WoIVOK1hbnOHhrtEbdDVgszyityhER2asKyWYF9Gp5b/1rLeO+hvfd/3bglGfpcswbaN1rIl2EMwf+skSh2gPhYER0oQJw9GchXd37ME6LM4fmyVW14fWYKj9O1tb9Hzo3ztfX/0/Ch90Xn//K3XR+m79PkDgveVcFTfkfxG90fyFT0/yl0InYElOEp/AwBFY9djHwWCR3r5KZZg1Bmf17ME63nWr3//WB9rJzWj+qHu2HOHNkZJKUyBsfI2SLJFEiDYtkaqEAyrIwJdQR/xEGzu0GAD2yKJa4IRHZo6f+8b+ovqI9PkQzE84v16n7IQjit7mQ5j+i6Pj7ZI6k1+sKy0frCFUcN9JdAqdWl62KplmPc/wYCR1lvTzJc5qFiymb5rN0kAmFWeuinu4LnsS5nocjYuZ1SLcNOmcR8hmA/AVkAVetOa32LeZmAs+HSPIHhUmX42gpWDWYjIEqxbOMw7pFShxZ26Kqnt2mbfSfrrKgQzEmyxdDtLsK4Z3gLBGhgrv9uH6l4JwY2gS6Y+AgSzUdhkwOnRob2cKcSoe6tagrlFUuvS3h9aex1vVP7RIN2Tz6337Ln+o0LwNLgFEHyTJl3M46N4dLjAWCorHER6ipGXDV6zFyL31O2aeyMlb2/6DwheroW9Sn5Ux1H9RucjSIne/9bnDwjeVwORfETyG90fyVf0/Ch3l4bgJYBB2v0WZGF6XIa2ll9UHlF5986PADjnvawJHj330u7Qkf4UQbAtyzR36Kw/lsBYAFm6Q3sIRuArbwl+hAu0QHCiYIPXYiS0wFi27NQiRZsHCiGY+fDy7nmF5UnIhDt283FesaZTV69GbwkmHPI6vd5Dr17Dd44guIJxu8MGoJgfc3ZO5T8I7GVty66u4FstwTieTLGNdRz5U12+Ws+tnLws5zXB/9mf+5vpeC0kwB7CW+Mf/k411liCAcGN5aRUsu8MlNYJJ3gPjrMwcfw6h0jPJJuDSvlvBELCeUuiXaffCZmamQgvNL1GojMXhGAca9y9EwTj2N2duYH7NcMsaHMTt7Dgdn9rCTYlUtJYrNZT+WyAYC3j2miWtwjZO4j48vO/z2EJpnCeG4JzIylbJBGItYHkY84SHCn9Vp6QyVqvURltOX/p+vJp+QgQzM3t82CG7dXzWhf7XrIE3zJCY2qjd6UN+y2SDgi25RqjT6SkHRC83Pov3d6j+onOz/uL970lVZTeOYQc7tB72nckv3vlK3p+NLaG0LnTElz1sHarQab7I0Nw1uc3uENTz9M6i7ZI0vrryVIPGvX5EQQTdgnBL4k3NDr0/X3aHilbgtO63/QPa4IzBKfjCI6FLXayO3Q6lzYZToZYi1ECCK4sYiCoEGznEjf4NbXOVVu3SFIopR7L/Y1z2UqkZWW6+rftq413VwtxhUMPufidrdqDaN/2znZLI/Citgl4dioL4hzz/lK8YjMEYwIC78EaZRQVhhlYgaHLIY4L+HD6BjeW6NquA7ByAQjDqIGTpqdT9rw83WCL1P/kv/zdF/prcz9gujrDCoyPWUHNUgKhV0voXYI/Zozp0ULDsxV6Wfh27CmtOU7F+JJM4qApACLIHn7hWKieTOU5+lk6zvP8nWegpAPrFbRWRi381lKcymBKP2HXgNb2lyUcYxNoHmcgnat07PPnFAJcg2OVNdMU0txR5Ekg7geM31WRsH3W+oomhXWpo987SGy1ZPqOyENwlJ7ReU6O5M3EC8TgXZADlR8fHRoh1Hm+18lqHarcsjNQyMnH3Jrt/ppfQrBFpzvnZ1Q+4WB+ciJa2YuUltH5UfqiQconm1HqeZwTaFOo/uIuzxnch7JvNKM5qqzgGbxP+wK2TaTt8+fUzm+SJThBsMlHneTjLGKdILNJE/1EkyZRtSgk+j5M5Xlt+Ubvm5f3MtRE8hC9T+tfxwXfN0fPGZ9vo03666L+aO17e31MT8HyY+Aon6qYrE3DKddF+fftbat8RGmK5CdqP9EkShSWUOuNOoB+5/U3Oz5b747KY2tS9pbf3vTE8tVGj2XZc1yO3h/Vf1ReUfq4nMJfpxCx+A6Jbl+hp+oECsG9sdD3iVlf1DWSBUBGaXi53iqBUYm153vp03GJ0YmZ5t71S3Ws4NZLmZ9EmPfv7fjlyxh6vNalh8Cne1tCR/BFfwAXYdMnynfZIgl71j58SxBcXKGx9vfrj/+hXnef9gcu/QllAemd2CnXq0FowweFM/QeLcclnRCsxj6uftcdS/Ae6kZ4DoybgEOzctt6Y31Xy2fttrm9evyaJgV8m1Z9SXUazZ+tDZZ4MKkdwYCRJxEwgSC/wRhYW311m5bmpu/npIO9FIs90q+f/D6wFso55RPcht9LeuvVf/7n/lYOjMW1wAiE1W4RwuheZhklBBMoOIiMlB0UOhuNWmiswpK/+1WCGLdXFM5RMNnJr4GAtpDncNI7Dwjm8cbiuwaCk8J8d/slK9HVUsz9g7mQvfiqFxDOsxPZGpxFJ6/FZsPodQLRIBF18lGX91EgmDLWkxPtdOrahLqAX+s/huB20MHC/HN+ljq8WWM/y4s/PgTroK2ykAeFLzWwHdr/LQPjFc8OKiXTpMkBwZukbjQu8CF7+y+/5cJcSTrPJJWHqeg90Xh1QLCVYFT/0fgXIcBHh+C95ReVb9TY175f36OwGL3/e4Rglete+kd9oi8jHbdG9fBeINinj3kZ1d8EXkn3X9J7o/r3+usaCFYeeX4oWyMVt+hk2s1AnK2++E7WXvtd1gUDgpMVGCAMSH748d8nY10KkJX3EU4u1E8GXNQX6Dmrv1UHoaxomxjVO/OmcsKJ+h4A89kKwbdluZd6yWn5e6DWtPTaKsBVx3LNB/6OJvlhD+Q7dTljr7+g8bHHh7004JiHZF+22fb6X/3aP8i5mCrGbZWkgbJYkfnaBG/4RnTdJSHGNfOZCs4wpAaQooMpBPN6Wnp0pqKneFBJ1Y5n1DHzuJ6/SwDb5J8WbymHDPzFEly3Rko2QFiQ0hrqtRBsrtdmCSYEIwCXWoJ92qNBIhqE4kFsm3ubT8+lLcF092ADeS6WP06ocDNtlTHNszZKBWBvCeZv2zdavQW8mnVA8FJ7185I26Q/PhzUxZ0G15zDEqwd3wiCOal3kycEbXmDysGlIdi3Yz/gjaBqb/uP+pfofNy/SORHcataKw/R818DgieFbcEqE/Xbo/NbJyHj8miviOTjrS3BcfqWx6c1EOwVH33nVWBpi8o7er+/f2976ulAS2mM3hedj/K/tv5+KhDcG/Oi+hn1L9SFF+9/J5bgkZx7iPXy5qMZz/TLwFNjDMGm1xMSWS/UBye9Mrkzq/szINgCbd7n4wa7MQRP2yolCFaeGEEwdVG9VvUNlYlRG9Oyov7b81ykyzfeBfdflAkheEmXU7Ya9ROEYJ73jBX1D/CkZFrUCs37aARVL06kmXyo6dd3828aYf0YwPsyBP/Xv/6H0yhjcGvK3wQFDv54c4bgBHNYS+cbvlYgG0F/hmEMwVR+Gd1LM7EEub4SfOfL9E+FlFyZdc3uZNEtluAJnOC/3+wPbBAMiF2C4MkNOvup0+pcXaI9BI/KctQRRkIWD2LfBwSjHk3wSwCD0jmqO3QPhNnp0f1kqyV4rqQeELzUcfr2NYK7kVye2x26rn2xN3oIvrlrYxwAgn2Hq/1htIbH5ytqn2uV0BEER+177/m16VvTP/WUvah84vRf1h16CYBVST0guF9TkfxE9R/dH0FoNIGxvOI9lr7o/f4JUX7iN7ZX7C2/c6dn3K/3LUbR+yNLYFReUfmc2x3aK+VRv6D6cZSX7rj7xhDMfWo1n9rmPKjN2oNYgnuyENV/BMHQ9/QZk2dpop/MGA6CX5J117ZcTGuBEwwTgrFfcF4H7CzBj1+TO/QEzmYJps5p3xovaO4Orfop/9Yy6vGLHpvLT9sjqREBzyWDqFeuZya+f6lt8h5A5NK4rss1/HX4nd2bcxRu+1dh3lJB/sP71EOZENzTi7Qce/zYlG9ad3z15//aL2YQrGvmWIl15qJaTnNBpIXkXhA1s6oozAoBGyWXsNicdWDhMpM6k9NTMH0j7AmS75im38kt+S5DcOsSbUqvWbqZ77omGOsGi6WouEFfTYGzkmvltCaYbpZlXXGegaESnr65LjiH+K5lurUjjDr56HlbLRFe6F7DEow8qCV4Wh+awRiB1WooeN+IWLcjCKa7xCTzbk3wXgiOBvm1kHg5CPrY7tB+kFiC4Ay/YglmB35AcNSLjM+PlCPesbf/urQluNefsE/BN9tlpOyOzm/tf7fWRFS+b20JjvIT9Z9pLdfiI0YKOW9Ce9/zeWsI3pN2ld+9z4nu98o89bSofiMIit4byf85IbiXlpES3pPLHvBE+Xtrd2jq3z6dzEuv/how7rhDR+Cs75pDcLs8TWMS5X67LF/DO0YQvGgJLkGxAMTqDk2XY0KwGhGVp3RNsAJee03NIdI4kmEdm+rfbY9EXbnWwzwQFsezpff48ZrX3nz+kk/1QJj3eFnX34gAxftZJ8wLvnsQjOsVnHtp82A/6mcmS7DOXBDi6gxFXTNnQFtdRbOSmCBkNMCPhHk6jrWxBYJ9RejMgC/M5n1lnyje77+jTvC2RMZqyiBHUDOL+DYILmuDMwhbud3d2XOyIl1AmDBs+WohJEqv72y2Xj+//31bgtHJTh1Wni2qlmA7nhwySoh1nUlS5VTBh1Y+1gmjR4/coQ8IbiVm1JmMIH0t5Nc23iqle92h/SBc+zWzAF/fWtvkxBYhuJ0IrJ4x3hIcKSk6E7p0rS8/D1ej8o2UyCh9Uf9xzuf3Bsro/VH6Lw3BPSVOB1iePyC4X1N75Se6/xQI1rZ1QPC28d/XclQ/bBce8H4qELxkCYvgQXXZUT/41hAMt+Il/X80rk3jvYPg6PpIf7WAS/VDCCZMEoInvijRoKfAmiUYFtcEwxKMa7EmOFuCGRk6rwFOv8uaYLpU5w1uoNWX2CK6T66VUxsYS7mH94zquteWFBit7Myayo8ajOzaqi/re9geo/FWx758z22N+aTyrPnyEKzXXacC8+eV/UYTBWsgGOmLJmEMgv/qL3JgLIKCL4xamXQ7s2t5PczZvU8v47PrBIJxPZ+J65D4pT2CJ4EopkhfOXyXzsRNDU+E5KaEDNdK03R4C+KkLGPNYI4ma9Fl4R5uAm/wy8kE7K8MkMrHOhDsGy3TuFY5XHvduGFtGwR9J3VpSzAhmCC8FB26B8Gs1yVLcCP/zhJsYdb1s80deq2SENX7CIKiTis+/7EtwRwktHwbwMWWfbkdW0A7HxjL942XgmAdGLzC6AcXynTveFzf7RVR/xHJb/Q+ff5HgmDm64DgZQnYKz/R/Vsh2D8P7X3P56duCY7q56cGwb48PAT7PrBXPiqPYf/8xu7QgGAdjzgm+XyO5IRrgofngzX71UjR96acILjAOsqTumTWFwnBaRukDIzJPRpATAj+dv9jcY8u7tAOgukOrRBMfjC9AtGYbcK9B8FIgzKW568lONUyrrpvC7k8TqZ6Tq7bozGrN1YrP80AOJVl8uUdRl7G9T1PiKauZXcX1ovqbNp+qKdRxjRvqt9pOqNJlRyJ+s//+h9NEDxqcLUCzextlWz7MF2XLYymLYvS7yzY5RuBo/JWRuU6//0CwSuzQR6CleJHENBzh9ZGqdHBegUCCNbr/WQA7mHhE4AnayKU5jQTUiEYwl72FS5u0QbB5gqtIGzCjbKsAXh6g3HUCUbnowF+qzvee4NgWoL9mgI2JIUYhR3KtO4jnI8dELwoMmsHK+2INg3qZw6MdUDwcg8Q9R+Rkhv3L993YCwdaHsTrQcE74PgvfL1U4fgqPwu3b7Xvt9P7HFcju7/3tyhexCssOLhkEr+CI7D+nsnEEwd2udjqf7y2DyIDr12gncrBLO3mlmCEwTnPXEzBFskaGzRij2AseQOv/M/cYfOwbO+/TJt8WrgnI12SX/ZCsF6PeWB9d6DUJUx6jdV/60QTKjUPMOFm/dzQsDLmNYhtoD1gKlg/pJiQo3YrCe7MwZLa63VqqvywnLhPerFyXv86KNpW/P+hzSLc/Wrv/lPsylQC4YPYiHNhjlsE1J2NL7N7geAOcx05KaQv/Gbx3vfNsFjmyP3Pr6ih42iuEP3lG7ORFBQCPCav5Tx2WJsBWG8F4IIWFJrYv5drEfX6W8EuDIBtuu41RTcH+z+Ym3C5sxlz2CF756g4ZgXCn/PSABHqslcMNq57LDTdTNztASPGpI/3nu+Ci7iXSm4cJ/gOtPVrgfwocLStgAAIABJREFUgbG8NZiw23ZMZvXDMYXgfI1Eh7aybgN6MIgay3ftFklb62l9/Y2uXHc8WhPonzLKx6n5U3mw/qaNJs92T5l4SvvD6YQH9gm26I0W0IId/6iTxPNy+yztOc3iTa7QuZOVwFjqijPJT9kcXvtLLaOo/ayrlfVXRUrk+if1r9T8eAWn139tfd/+9G/zZNiaPr2+l3+dqT7t2ettiZd4/9b2H/UHp5XB6Xc9RfuoRpakV44OfXpOL3NnBJlRf7a//e7LV/T+MP3BkvDo/kRATQai9KxpPw1kRPL9ihCswMVx2bb4nK8JHZXDDIIKBPu+bXT/SH/UsShfk7iA1zLdLFf8hkdh1h3T93PaoYaW3Ge6PRcIhgv0FBQrbZv0mI7nLZISDBsEJ3fpxDCTTpK685YfTNfAP9Mn6njF9DWeaS4wJ55LHZWesbgeeQB445mTFbq4Q6MsdPIWuhEtznCH1uew/avOrbrNz3/+80YfZxlSf6YlmGzVM5jO6qY0gnxPglB6/Wo+mIaepZxtaCZLheWo37FslP/8PdkSvATBKtw5Ix3PIbpDK4RqI+7BadtrmOI6+mjj6Cna9PEfFbTfDFoBOCvdJSIZ89pLr7cgThbhCYIBuckinBbdw7ILKzkhmO4QgGAq3ixHhWHm35fdAcE2SXFOCFb3Ew2MdUBwrJCMYHd0PHriXgh+TF2HuS/NIVg7dk2HenYcELxcQwcE1/K5BIT2trRYMxbymr0QfkDwtuVAvm7WT2FEPeHbnP/eIXhvqTnHo9njtkDwVgD2+nVPB4yeeek1wR5wqYtN+nIJNMXfvT5SC/W9QTCiQwOC0Q7yVkLcDzjtD2x6RYkSXSzAHoKf778tQjCXR06T7gWCFRYhY37CvQYitr1ucQ3bKu5levE3gwjb+Rr4itcrBOM88oUPn+PrTuvryxcLfOXhl+POc4IZhWbllyWm4jteiiVYt6nyzDcZIGTpqsql11FUv1OjmP7N9xcI/ufpnWrtqvtc5ReVQmVB2M1W0Hj5bZkJ0oLyQNze2/Yzz8k8P/poukadge1X7CJWl7ThuaFP+4MJhJ81Yr7xXoOmKgi0DNvWSFjre5ch2GbFbB0AINhmgD7nNGC/Ku7RheRWGDfI8zDA8wcEV0u9CbHNOtLqh1k6P9Ojs2A628bORmfeRoGxan1UNceOtdH6DkuwTaW/NQRP0RnLpJYGhPD9i05qwZFFLcPoSXTdv/ZrWW4OS3BT16GSOOzd7USk5AW35/5WP/ufN37jAcHzsrlkecd1n+JyRpaywxK8WIwHBC9LWdi/FUvwqe2gd5+CRPTcS0NwNhSVNuT1rNx/S1AY3z/20n5xCBYLsNfp7bflx6ArQe9mCP5WLMGA4/tPHoLVHdr0TfMQhU5h7zcLNSGXuj+hmL+ngLzFC5UQTB7BN2GWllQrW9NXaZnGfYRg6q/UjTwE+/HY68tMEwE4pwkwU8pcuY+tqmXL1u0CrvCYdGB9cD9j7ZPwNyHYAzbfQX2evxWa+SyWhwdhLMa9+ou/8c/cVGgF3FwoMwhuIYAQXKGuRo9WBZJ/+8J5SQu1l5ShHghrYV9fJQus+WELWJpfPj5+hsVX1FOCYO3o8L5cYMXFoT63guqkJN/ZDA3cogG718mXFiBsEPwlQzDWBBOabTaopFP2DNZu2JdjT4h8ev39S936vFN/3+7QCLyggot2rgINCKb8sO60s1a5YGNhY0ZZ+DXBdIc+ILgvRSPYfW8QTBnRXDCNCsEjS/DktVGCAE4d6wHBBwQLWO21xB6W4KXRKj53QHBcRktXRJAVPX3v/dHzo/MRpEbpiyzB0fu9O7TXZU9J33uDYNXZPegyMJYHZa/nD3+f2x3aQTDhsdajWVQ9BM/coZMlGMfuk6U37xc8WYINgm2N8LdPLwniyAq5DGRNMN5dYwJxstYMZ2QIdfel7CjE0ZU6guBq+LFoy/ztIZju0IRpdYfuyfoUMLS4c3t355fEX2pU0jz4v2e6WIoV9XQPV+3qjk5AV51edfgeaKs+z3cwnSwH6oNaNvkd2Cd4BMFT51HWRHJt5NRAEewqfZKtM3/3QNQf7xUy3JF9xzErLHdjD4IVHrUTYWF4uOQjn+FPWT5WQFYhHoKrsvI8Qe1NhuAEvtnS+2WCYADx3e0PZR0ALMBmCSYE5zQtQLBW+gHBZi06xR1aG6F2LCNLsFn1zTJIGUOnwY8dOyzB2hxrObVzadHg35ap/cI9W9cEo/nqmmDf6dkz6150eI+6w3tLsF8TrP3GYQluy1H7917fvuZYpKTGzzgswXEZja843KF/2u7Qe9vf3vv3yO6a/idK3zkhuPeuaBwc3TMaV315vYYlWPVjr6sjZoue92Otz9/s97kguGMB5thtRpHqdaQQDCMYLJIIGGXu0CUIlrhDE3jz+uAEvrYm2CzBgGAYCqdJ9yRQql+YcazqkwyEyzXC0F3Ukom0qq46eZ0Wd2jCK76RXuo3PQgmYKslGPpsDgBWPFx7EKx8RWOAtwJP9ZwguJdGbZvaBhr5WIBgL0deX9RnckJBdT3WvXoEKghTjq/BcH/hr/3THB26CrIp/QrBqvxPSmEKKJMVymet4Lp9kia6R+/TO1asB9aGP4PtBOFeUVUI5t+zGYyyiDrZ8/PjWUBoDArBtWxoMTUIzu7NBYJvitszXaIh+J8/JwjOrhC2IH4NBPu8+Q6vV46+U4k63fn5928Jtk6M/8aW4NZi3AY8Y8eijRnH1B3aQzDOY1KkbYAHBPfa41Y59J0aO829EMwJE3UHYl/DNKJepzU3EhgrH0OfJoGzdBLtgOADgr0SeFiC90GkH+O2/j4swVtLbNv1IUQG7ubb3vb6V0cQHOW/ZwnWPiLqH947BPsa8emFJXgJfL27/XuAYFp94UVId+hJ7y8QjP2BlyzBhOBExRME57w5CI7cob27LyFY9VRdE+whmC7NtZzNEsx1wngOIdjkchmCPWMgOrRCuZdnWILN49U8cjnBwHuYP20T1OWxa5C3BHsPvunawqSekVge9PjV63Etg4ApQzT6621yU/8Lf+2f51GMll6/mTItlrSA6RYyGTDLmggFUSq0/rs3I5AcA1YFxuo9Kz/vxXztPez2QJjvV3davh+FZesKKwS3DdaEC+WEAodwGAQnhRqW32QJBgQjSjT+zv/yLFALwdO6YKQ5W4PnFjRN+2gCgMe3wsf3BsHcJ/gUSzCBSGVDXWEJQw0giyX4gOC5UjKSt61y+FoQjPr2HaB26rAET4HuOtGhDwi+7BZHoZIZ6sWHJTgsooULDkvwPoj/3gNjRbITtc/ofPT8tz5/CQjWMvneIXipfvO4WoxICsJ6z8UheGABJi9giaI3juA3dP1LQHCyAzeWYOr/ddkdIkRXb0NC4igwllo5WZbUaXRNcC3zapUG0+C9DBoKvYcQTCuxWoJ7RjjCLfUgdT3OkJn4CyzE6zjBQB2LaexBMCzw2JKq5w7t5UllSnnPW9K1ri2/ZgwbcRTEN1uC1cUTpn1VGi3zxerb2UfVQzCFz88o6O+mk5DocprQUePTAqiRoeveXCx8XseZFf3N2Qo7Z40EbhH3aVbnKbk3PKWw2al1YwMnix6NSYL0L12FZe0Jfq8/fbn7wSC4WI08BMMSbBBsgbJoCSYET8p11uEwlOIPszL6svPA0JtM6EFFb4A5ILhsVVVcVBiwQOFY1wVbJ9Guk9eJiyMw1tsHxhptkcS2z76EHf4yBGMQM0ux7/DNEmwTV3ymb0/z9nVZNe/SSmivr/ED0p4c7k//AcH7yj/YIyZ4+P7625P6IzDWvtKL747qNzofv2HfFdH7o/743BDs0/O9Q7CHWF9bPQhW4HmPEFwNXsnoBZfmsm3Q5A6dXKEBjtwaCW7PeR1wWheMdcC2X3Bxh04Ql92hn2qA22a5VeKLpS2SCKN+sn0UGIsATZAnq/UswcgnuIMQbPVixj4PwR4S2W5wP5mOOjJduQH4DynfgGBajBmglDoWyo0f5coJcpPRcQmCKUuE25yWNORfp3LFO/A+ljeeqe7PhGDtAxp+xP3YIukv/vo/wmZNtQzKvrs8oI1YHzCdd7StVjWzpFX3UT6r6ZhSZka0zvtZCb333yZi8Znk9RQYLXy1Ats6gVQQWAOMaHF5k9r0nQoGbhKPydcD+4ilEk/7h6Lkc2y3T7Ae3WJf4GRKR+XDr/xztv7CP57uAckyfGMzJJiNossAzk+umGXCwbzRub9yC8GwvLcC2v6GIC59fCcUKe3+fDTIRIFdOGulHaNCPqLtNh8nfw8P7ebfdJfNM04MYpa6IaSTdduTJ5Vn7aTuUn1Qrgg/dYLCIoPXz9x1PC6ffYN8dLcTj+jypq1YnWxTgkezauGLhxe0EwyM9ltnAq0PmWYs0+WcxMouPyn5HNS0bdMdiHJHmWgAGO7weS0/9/C29q0TIpwkMRlJVmOZpLJn9/c5P7082jsjJS56z6XlM4LkKH0+unN8vesu3CzvXvk8d3lt70+31X8kH5ESG5X3ucsjet/W82ktVxMJlX35aAzYCimREh+V/9b87L3e5y9qD1H6o/pfOo9ze58f3d/T/TRNWn+qd7Cco/y1ule7h32+N+mGez5R/sJnq+6ex6NtsTk0ujPetSY92rYIGmqB0zSrpZFjcfPtFBif/qj/ghFL051ooPnN/EywmPT6KQgW9gfOewQjyJXt//uYAjVlSMygmAJjfU3Qm6D469df5vXAAGLA8VP+O1mUi36KcYzyTv2SugZ1f+qSXhdhn8Vyw3UETb98j3oun9Fz99X6mfJddCjqRZWJ0k6/ZTmspksNAD4/NdDv56w/WjBg4zDf73qdXNOTo0On5YaNflcCEk8WZQSfbpZDWgRs6q2+j2EatCxV3ni86Td+9Tf+gfMHamfWp46jWGx9R8IugMLbzoJYoSi8zhpZEWLfsLRi9H7fUAHBSx+tGAqQCsJT0qKnRpGtvu3mzXxfnalpt1C5+2IBsOgS0EAw1gonEDahabdMqg2iCiEVbS1jD8E+MNO5IdiXbzxILDuEXQqC80xYadioNdbtqDPWRqGN+nOy1lO+DH7MnWWSudJJV7l9Xw5wBwTvg2AsZVCr73Wy8noIhuxM7kBwn+nEUAiVlRMvWKOULD06br8nJqzc1pbFfM1w/PTO5vPxTdMVW5X+6NHnLi9ff1ufH9V/dD5SIl+7PKL3bT2/F4Kj8ju3fG3N39brt6Z3a/5H6dkq13xOdF+UPq+vaPq8Qn5A8Lz23hME92Qhkg9OorJuAcEN4DjAg3FLIfjxOUWBTiBmwa8SAH+Dm3QCY0R9TvolrL85MnSC4fuHXyY4BiQjOjSiR6fgVA8Y8+Z75ar7MKHRewU0er7oFIRgjQzt17wqTBLyVPdVSPYgrFZVxrxRTsLfHr5VJ2Z+jHWSEdBBsHrcMQhXL23Yn9n0dgNhq+u6ppmxmZA/nmd6q1zU7XF7fZNOPPC8ljvecVUhuK+MRBCcw66JQoTrFTLYSQ1BtliCexnoCYnvFAHB2lD4t/9WKxEtSbhGITgLSweCW7A3COZMze1nswADgu2YwW4OjFUg2ISaLtGmdLM8YElq8+kibc8op7WcXQKCdWCJO6HLQjBm2wi41phtYmUrBOtkjM5y0RJc67iV38gSv1VJOff1BwS/DgSzX7sps351ku6wBHuFNu4ztBUcELzUJ0QQEJ0/ILgtXS+bUfltk+Vz9+7bn/dWELwWan2OovKN6scrtkt90QHB7xeCR3IQyQf33aXOCn1oBMGZARwEPzylAFgJwmyNcPqXIDi7D2NZJOIE5WjQFYJf0t7ChGDops9Ptvcv00m9ntCo0ZU1XTxPT1l/jgDM+3m9AiHhVyGXujH7fboHtx6wdTkXrOC9iWwaBpRVpjIunnMA4C9ffpbjIPE6teri+giCLT+2Iw8hmHnMOn5Kn+YJ17Yy0QZm9hKuEw9kAOWbXK5/6Tf/oFDsMgRjQ2S9eep8OgBMhdELowfh/LzAnVcz4TtEZIqWYAqCfqvAaEFWS3CqgARVCsUKwZx9UAimy6xC8B5LsFp2rXxaCFZXdct/C50RBG8Z9NcOOK2gvQ4E13qt7m9wh851GViCex0U61TdoQ2OKwQjn3NHgzY69HY15bx3HBC8H4LV8quWYL8mOM+QOktwtBzgvLX9/p7WG0BjxUXzcUDwUq2e1ifXJ26ri46S/M6j/762Jfj9tcA2RVsh+BL52SJz0bVb5L9OTLbb9ky6arG29fqsNeWA+7yeebhDV6MEy0bLMnKHfnbu3Lg3kgl9Pt2hySbeHZrXTvo/ljnmALjYBhVxgH7M26EqBMMtWiEYVt/7bz9mGDYIBijbPsIvaXccv6RMjYDeosp08ppsiRQrMNmJfGHLKat3IstHy6iFRFs65uWUjOPdkwGV2m4Iikx3DehVt5qkvgSDHyGY13kIj9yhjdHmEMz0P+Q12zXaNSG46vTVoMiybbSLZjmjnSGH4u+c7r/0m2lN8MKnBp+qD2iEsMCxd4P2nZcCcDPrkRIRKQE9+KUw0BLcg2AWHq/11uB8T5rF0eOATv7m7IQqyXldILdIAjQVN+cvXxAdulqCLUJ0sgond2hvCW6FukJVBMFWTi2EnROC/WCxZmCIIGCvOzQtwQrBbGhwh44g2HeoXk7hDo2PWoKbdaBCmb1JiC2D9Lry3HbVAcH7IPi6rNGfBqsV7tBtZ/u+3OO3Sc/+qw8IXi7D0di1tuT39i9bFMpemvbevzafp163F4K3vLen0+y1tG95/5prXxuCI6CM5Cc6H8k/lfY1sstnRWkelfMBwVYyCrssk9EytC0Q3JOFqP4jd2hNLy3BCsHf0lZIAKsJgpMFOFuCy9pgWIIJwfgmBNvaYMQQWrYEKwSrfk19Uy3BlGW6Q5MzyB8juV2CYNxDAKYbeLsu2DzZVLYJ4rQGk91Y75WHisfrFPvILOIanCoTywDKYXC0831LMJ4FS7CmXy3BVh6ydNHFa6Fer+3Zc2iehPi13/rDTRA8g4q0VlgLTc32LNgRAOfjxTV4TSfGa5pGWFI/guDqa26Nt/qWm/IKS3AjFAjbXa7jLM2SO/TVje2RtXVNcC2TGjyiB8EUlNoAtlmCfbmOlLJRZxN3Qpe1BGPdBevDOrRqCV4LwXXWqEYRJ+judYeOy2eN6nL6NQcE74fgUy3BvUmR02uyf2ekJEbvu7R8HhC8XAOXhuC98hHJz6WfH70/Ov8WEKx1+r1DcFS/Uf8RyXf0/Oh89H4d21VWloDqgOBaUm+9Jjit0O02cdafeoL2LvSWYHWH9pMWGabSLjAjCM5rggWC4SpcIdhgGBAMLuCa4AiClY1U7shJBF891yy3zIa1ulOF6cCtpwPZR62u7JfUwMd8K6QuWYLVE07ZC2m1NNl2sDD05S1j0zEFcr2nC8J5TXCNwWT5qssf6Q6tRkmuCcazCcH8WzmT7/aexNsgeOD+PDP9D6Kp+kSMQDiZ4PKlPM9KZkX7QUZhF9cyOprep5Cs9/OZ+gxs9u0twVqRFGIKLSYfdKYGEAwL8KmWYGy3wgawBMG10i8DwfX5bVcTDUKXtgQTgmudte7QOZLfgju0l5/Wtf36Uxsdeh4Yq+cOrWUVl0+kxu07f0Dw20GwycG+fUaj2o+UxOj+S8vnAcHLNRBBwt762ysf0fsv/fzo/dH514ZgHau9/hGl9TXO+/ryv7fKY9R/jM6rrrWU70i+ovfr/bx29Exfd9QZ19aLh6r8niM6tIvZ0o6HkSW4B8Faf1sh2LtDq66fjV3FHTrrjdkdGm7NFhSLEJxh8f7bFBjLLMEtBMMSDN0UEKxMRI4hLyD/XN/LvPiJG2UfyKJCMPXVHpDiWg+X/jfyRJ6hsU8Ng5E7tAdLPEstwVgXrDGRemni+7UuKmNZUKwK5hWKczqx/RQ9PnMgXHPfrm3d/h7xJctc235luXLfX/7rv+hrcW6rGnYUSxCs5nNeDwEgNPRIHUjnhUCBViFXj7NAuRmzB1y+fzRTO0F2gmC1BMMd2s9mEIQVUqe9soo79MgSfHdrW7CMokNjDmAtBPeU7sgd2nfw0SDoz0eD0FtAMOonu3bAXeLCEIzAWG0Z+EmIfWsa1w7Ao+sOCL4cBKsbEvsovyb4gOC6RchaxbeV5X3tZ6vSH7W3SCmP7t/a30bPi/rfc6fXp+fSz4/yH53fC8FR/rT8e/qL10+i9F76/Nb2sCX/vbTrcqfe+chSvvf9dCftvRvP9vVHXbTqs+snMQ8ItlKj7s2y9JCjdbEVgr08MCryuN20sYrWQDD3zX16TuD7ZPv9egh+RnRoQDK2SIJLdN4jOAFlsQTTHTpFkJkgmPKmyx3RP7T7BM/LT/mHrEG+QPmpJdiPB+x/PGDy97cE73rO10cEwcpurAOkoQbsMgiGEZB7Cqs8qHXapwO/UY7tNTV6N/J2nRQuhWAGEmaZYSLCTzxoGXkIngEwAPqv/PYfpbTI1hbOAlwfWJUVfckPKTqyQqK6Q6PQUDAseB1EmHG4Q/c6JA+1Cqa811pkTZc2TjbWaFBn9LKpgoo7NH/7tGMLnWZLlRL1Oa//RTToNDNi+4KZUCB8uCnTZjHm+VoZfgspSzHL2Fsi/b6k6g7iO/je76g8IqVrfn6+d+6Wgf7GW9Jmky91zbbVSRsd2mC4ziTpQMUBUutSZRB18CXVkzaiaIskQs+onKLy21I2vWtnkxTP6wfx/rvPCyFR/iL58fvGan3nNo1lOJz8wAwh4rkjimMJdqHRELXeOfupg0xW4NIgpu05Ne9pppMDsMpMBMGXqn+vHJzrPZESGtXn/vPL8helLzq/P33LT1Aln3Wi8rIXkvbWcw8ClsosgqhLl+fW52MidO2n0XPKTVG7isr/0vIXPd+nr3e9z7fKqZZdr3yi/EfnIwheW3ej66L8R5bEqHwjfQmWYFXueT3TNSpT9hGR/IXl0wksFd7TVPpy/0t9Ko+9ygnltz+vOrgvl979L2UWv3cO7/TurF6nVSNQHtthnJU+gayQjSWwLD6Zrpj1hQLBOA7QzeuCE/zmwFjJEozz335M0aMnt2iLGs1nIS1PaV0wdPAeA/XGg3n6a3RjTbdfj6sejFp9SAtliXWkUOn1IbUU23NMf/fsxHcw4JXCo77/Zz/7jyfLNcFYn4fnMj2NsbE85FsKONamm9smWboQuVufoe7QJh8psJVYgnUCIt+f6pplzjry7uUZgpmpXAkBBPtO53OCQD6cBaUgTEUSz1ZBYcauExhqY+FxCoTOdLACtSI1cFevw9EKa/JZfhCCsziUfYJVILQTtwKmPzwiCaffDoLNT774yqe8EYK9JbgGX+pDMNN6c9tuxr4Vgnv5XzoWDWoRxET3+3efE4K1filHvkGywVBGDwj+aUIw3YtSUIIDgrd2Eme9/oDgPf3xmqoY9ckck3vj4tKxNe98rWvOCcG9corGs60QdelyOSC4nRSJ6m9rfczK9ycOwVp+PehV/fkSEEwAZTrUM47pQRrGEIw1vtz7l2uCEwAjMFayEt9//VG2SqpRo5kv2yLJjFY9/umBsJdJnTBhn+ytv94rzfORPkM5qV3/WyNHUy9WCK7HrDTxzCZIrMAmz3/+/PMuBPNZCuEK56wvWIK1nnTPYBwnBFcurGvITZc3I6qCsP7N96jer2Wby/vXf+ef5V5DG7dWkl94zhdOQleic1U/8RrOm4LBZ3chOEFjS/o1OnMuhGn/qDpboY3JC5TvpFQ4eh1eZAn25eIh+OaOll+zBHOf4DWWYGs0LQSnXDYuPKM1qbVyqyXd183WDn7N/e8NgrOrhFiCKct+MkUt+jqrdltmkuqx/j7BtTOzQXY0uJ570PV1OOtAD0vwKkuwTmw1A0qqf1uuYN/YIomd5GEJPqUH2XrP9w3BPejggIuS2GsJO1d/Mhono/HxvUGel65zQfCp/fmlyyeqf//+A4IPCN7SA/vAWP5edXfvQSyv13M9I9LoXr9F0kh/V52rxyc8RgjW59DyS0swI0GbJXgFBKfrHhMU6/7Bk1tx2iJpBGE4ru64Oi5ovzuCYNVTR5bgNctFFTL9RAUDUfn6Yb1yOevEe2W7pgr83P3GAnh5T2AP4fOJEgtEXBnQLPYTyKfAWe09ZiGuMjD3UFb5oCWb91D3m4wgeNZv/I0/7voT6UsqANQFydOx5J5KuFUQVvJmhjTxk0tzIXn+1gJA5rnmVxvnloGnN4j4BqKFjGjMzW9xrbB8GiSxEHsQjHOfP/9ginVxhx5ZgrmNVZ29aAFrLwRHZTWDKtmzrNeZvjcIzjKSopupi/xSo6escoaLEIzjVqf9fYIPCO4PrZF8RRA/X1PeQtE53KF1QkT7pfx3guCeOzShuLZL6+cOd+gtKtaaaz8mBHOsey8QrGNv1Gaj82tq9VzXRGnZskHZSNGL+6hxbqL0nasc1j7ntSE4Stely2c0ucN0RZMIUfr9+Vl+vnNL8Dkg2AMwyozHJlgUV2otw3NB8AQ5zh2aYz+XS9EdmuuC758QAMv2/a3u0MkFOu8D/JD3B84QXSD4+TG5RCPAVgI1RoZWWVPQJQR7HWLU31BvxXkFSg/Der+3tHvI9Ea+eX2YZXUOx/YW6EGaLurJ1J+hn8El2RtBWR9eNlQXs2sMgEcQDEtw+2kh2Meo8u0TsZr4YTmqq3nOx2/9zX/ZQHBV9s3PHQ/1EGyVWmZA0t0Kwd53HL892OKZeS0nrLx5YXktCC1wFszSIJV2eZr1Y9rx6d/dASIJdfP+BQg2oSYsmcXbQzAEgmuCs2X42ja77q0J7lmCPYP2AjO1+Vu2BEeD0PcOwagTQLD3GNAZKN+I1RIICGZnpe7uEyyV4j0geNbMps6zf6Z/NJpEOfeaYO302RZ0UMI+wWoJ9muCDwjeUrunXPt9QzAKhuWsAAAgAElEQVRz7PtZynnU/0YltleJ1/Hbv8uf25vWKC+nnI/SdE4IPqWso/Sdkme9J3p+BIF4liqiVE7128uwvvOUMtmS/r3lsyb/S+/Ymr9ZffzEIdjL1pL+7s+hXjwEL9WHckit07qmNutxQjNMG1kjA2FaEzztCZx+PzwjynPHHXoGwRY86/mh1TVVX1FdgenrWYJHOrcaC6mjtrqpMUevfXmG4jU9PVhlmGts9X59vm57xD5D9WfMBUy6shgHfVmQJX069bjl3yYYeJ2HYB+TB+9f6r/Ukt2DYCxdvfrt3/uTGQRbBvoQXM3dxQJcILQnAEycWnkJttPMTIHgUzvD5wLjvH9tpzYJQnKH2ArBOjOjEMy9s/Cd989yEGzBs2w/Lc6kRJZgQHCbNyzEr+AfBcbaWq5R+UUQE93v07N3TTDeRwhW4Jlm68oLR+7QNxLUgBDM+sWzaYk/ILgvSZGS5u+K5OeSENxLCyBY3Z/hDt24R+clCzUE/2EJ3tqjRNd/TAimwrC1fcTtJSrP9rxO/PSUp9HTRvdte/v+qyNLOqJDr/14hZ111Lt/7STG3vqN0h7lf6QU9+ra1+kIILdA8KXzH5XPAcFbpoHmpbnXEqxtqgu5hVJ6sIzUnAOCtR17d2i8VwNnYosk/M7bISEQ1otZdi1CdLIGY5/gx2T9xZpgHEtRoTNEly2UFIItT8vu0EzbEh+xVshG+N3ooOKC7Ns7rh0BcC5fKX+tH74TEwD+GSolCqk8nvXiAi6EYE0zrdjeIDoH3mpgrXloPXEJwbWdt/wTQbCWF9Otnn8Zgn/nb/1pGkcUqqjwtRBcK7FVCtOvqcx6DYIV62ckODuDwDT+ox2rBtbqdYgv4i/cmynSZ/U67JdkCW6EIFmCR4JjZVAF1FuCrfLNvZIQjI2klyzBEQRjyyZt5LqvsB3/aa8JRp1wTXAzg1RcVvwMlM5a4e9on2AGJjsguK+ObFWC3gqCdaDRnNzIpFRupy46tHbkSPsBwX05OP3o9w3B7F84hpxeDv07t04qLo2lp4Dd3vfvLY8IAi8BwZrnqH+Lzu/Nf/T8NRDoAaSnJ6n8HhA8rrVZfXznlmDdXaWX617/tgS+HrTUutmbhOI+wV4me31VX27bNaG96NAeggG/dIceQfDjN7MQ9yBY9Uy64xKw9JttSgF4qT/1lmC1Iqt7tJYNPW3JWUuTnr1+AHnsQfSo35nzlCv/El+F6cX1mn+UybTeNxGsQqo926zA/Izcoas+5wMHj3cLyPpbMUBOyyGTofLqd3//X+W7VMBYkVaJOId/Br8jusdON9jaOPvcYx+TFLAnb3WMmRf5zet4HO7CXkHVylJzdhdiEwSPGhALXBv37BkbLcGnQDDSp2uCdb0h9wmugmKpnRqLhMCv17QzUJo/38giJcaXR3R9BDHR/b6j3WMJzgpSKsC8JrjIGRs0LcGQVx7D9dogce6A4I8dHbqnRDf9S/LY6K0J9tEZKTcHBO9V6/39BwQvlejW/tQ/i31e7x1UUJbGx73v3ystrw3Ba6ByUZ/Ym+Gd93d1JLe1zU8JgqNJhJ5lbakKDghu3esVehWmCID+PI/zm5bgUyEYEKptthcdmhCcI0QnPRFRnx/uE5ekgFdPjymmDKzBDwDjH5MV2CzCuib4Gcvt8nmzHj8ntrlK/ww8W3dgz0ja/yrUUsaoV6iOinO0BON+9Tz10Ej9Vpeckh/4bK0L/s0y60HwHHQrjyhs2/jRGuGoN5FxsvEzTRTdJn7EN5mMIHw3C3rUejbMITg/IZW9wG/5e0o3IBPH3ParCsFaple/93f/p3RvXZPLgpvcntOWSXld6qcKm9pJ4LpHQG6C34ckLC8QsvQbQvKc0oHf+IZw9r79INeDsqWBWENkbx2c8K7rlFZWbBaQZAlmRfVmSDwE36Z9klHx3Nwa0aHtd3F7LmuCAcF6vG42zUmG6nKp+e12DgmM89ZQnT3iliBYlX9thP7vSBFoJ0lqyPLe4BEpUWnFeHObbnllDbbdhy/HIxB5zR4FGORzlGjbk8w31KYjLpb8CWrS/s317+Sm7sLCo4024AzZFs8JNuydust0+9ZJCe30l9IwrtNtELw1fb59+3ToEhec8/Wt7tG5btHVFCs/0oI+hwOARoFsZ2vbmANan2inlGfrwOuafx3QqntSG7juKq1h0UHH10Ek/z6wg78/UuK4RoZp0G/2Y+eSzcs8Zx8ER2mKyi86H/WF0fsvfV7T34ObKP1R/pn+UbuP7o/kPyof//zofdHz/Pl9zqTtrhpb3/0a1/cU2nOWIWPDnCof0Lje8hNBcDgJI1arU/JBfXMNBJo+tC/69Z667+mPYA093uhaRU9junv69JInh+kD7W4cvpyu85audZsiqGbU/7IOkPR5ep3Wb8BsikCc2OTrj7bvL6A3wy8iQT/aNwDx29dfpu/kNg3X6QTIBsHplXlXDsBd0h9LXCSFTqaTEFyXkbrtfJLrWZNeV7+0WPaejXKFvuKXm6p+0+iqEoBK60Ll1h8nZI/q0LcfMB4/eDc4B0ZQeAxf3xows0xy0K3EjS1PmK6m+fXpQ5+BYrJyq2erbOMg5KKeZPnfpPJWd+3Pid+ufv/v/evBmmCDsiVLCl4P4GUlqnLaazC9TqLXKPXYqJOqlVt98ueF1c5g9N5/BXAv8JTPJ7CkIHhFOp8uEDWZ0zdCMLdQosJt+bN1iCq8Kkj690zRcSDslQ7+HikTen1PieK7vbLFtPp9i30ZR0rQOSCY9YdvgnAPgnJDXgHBFXhsTbDWCyZNmo6lzG71ZOuUY1sHuQOCWwjmQPdRIDiWodrR99pvpMTFz7/0FQcE7ylh3y/bGNUub+r14UvH1ozTo3Fla/8f5f2A4KiEls8fELxcPpF+EkFjdD6qve8dgoGZ2pdshWCOXlE9jCYJrl+qJdL0tBaCn19syx3GIEIgKK4JfnpKVuAfzboLAM5rgpOV+Cn9s+9vCYK/pvttzTADaplukd6Vsp7MXRMEs+/1AOe9Z/U6gKHqrz39z3NB279rZGVjF0LlSJ9X0PW77/gJDfKXHle3bc8pCsE5nwk6Ud5IC5jnubAWnpsNh4DjsuY56+cy6aEAru1I0/L0aGPdVG6F3+r11fvT3tMaOT5//tmnq7/zB//75A7do2/uQ+UtbHxxtv46C1wvwaPOYCT8zJSH4Pn1bXQ4/25//UzISvqnxisQrHDM82hk6p+PwFi0BJt119YEqyXYgNeiRisEg39tzfNYcJcgNZ8LIDjqhPV8r9GoO3Ff4VqeyY06t60QjM5HGyEnXnhsyRqcZTa79uvG5ubhwIZ46/dBOyC4EaGtkP4aluA8+VGizSsEI+E9GNZBBe2RHfR7tATH7feA4KUyipTU6Hw0fsT1c9krVGlY6stH+Yzyrwpu7/nR/VH/H5XOAcFRCS2fPyB4uXwi+YzkOzof1t5G/W3r+Ovfvye9Ch98LiHYw5O/VsFr0rUxPrsEjupjLQSbldA8AvO/EyH4KUHv0/O3T18dBAOcs06TLcHwcE36o1iCcUw5ivvU8pjXoW/ubAsi1VP4DN/f9soGRigtW96r3NTT65kOuHjrR+sGf+s7R3XY3O+MQtC3yZAKwXguglJ9TlykRic+izq5upP7dOL3w307CUMjZr3WL4FsIfhnP/uPPl39vT/8tw0EqwCpICtsKITQEqyFp5UYNTrv4+4bbQ8CW+FoZ4JwLnqnnvfu0GstwZNP+eTmzP1Gl92he5ZgW3O93h26KRNnCow69aVOeQTBuGc0+6PumL1nR+lZA8GsU5PNuTu0yiwg2HcqTeN1ZY3JCYVgukNTLhEYS+vmsARvc1+LBu297tDofyCbCsEcAEdy0INg1LeH4MYjoEyOsK1OnfWF3aFDJUrUiF77PSzBy/IajRXvHYIj+egrTtvacG9M5XOj8jslfT1lh8f2vs+n53CHjmpo+fz37g4d6SeRvEXnw9L9ABDsAVj7Cx1/PKzhuryUzX16dbIVgideWYTg5Cr91db6ZktwcoN+TIFyYfUlBH/7BkswLMnFbTpBcIZDo6YEwckItwDBOfpw0e27/SgicRZmGclSb1xnkcGy3dOxfP/s08B7vH7QA2pNt+pUvfzAEtzUX4JiQjD0KVqCCcFfEj95CGZa8/Xi7+yBHC7PWNvdpK9scVtFynp4WuNhCVbL/K/8SoLgv/+LfzdFh2YG1ZqCF1Op7Lk7Y6dfXxha4FEnEHVCSw3Cnr3eEtwTMkBNMwtTOiVv+ea93h36KkFUtCbYW4J5vVqCvctET/C1XKfzAQTXdLdR1HpKzHuEYNSvNkyFYNQ+NwP3luChO2wHgtlIcj2JVRjlsReCo0EyUrKj9vHW7tBR+34NCMY7epbgNRDMjd57EJzrH5upNzLxumuCo/rX5QgHBM+lMWp/0fmofUby/9bn54rDaSkateOo/E572/iuc7/vgOB9NfS9Q/C+3J/hbgfB0XgZnY9StKf9KOzyPTnobfqMQNjf438/DiCHzx/BL4+rO7TdY5CqENxOkHN9r7lFA4KhQ96nrZDuH9J2SAh+9fTVQDitCyYE217C2GeYeTV9GmuC8fG6OdOna3qZJ9XJe2WqeR8BcIXYxxY6S1qW5ED16d74NkqT3se/PaR6d2i4e3NnoOxVmhKGe/A3Jgi+3H4pu+d4t3aD1dEkPtP4+FDlL6dJIBi/aaRTCNa6+uGH5A5NS/DkPiBWFSqRKNCRO7Rm2l7aWs5iJa5d+E6BGlWif55GJ+uBnX+O7wRoCWalqiWYjUkbuQ+MhUWjCsFQquEC4QNj9dyhsajdKqdvCY46AKTLB1dbUtp6DUrLYwTBKvzzzumy7tAMjFSBpg2UpRMz2SIolmA2oAaGylwA5dRbgr079AHBbQvy7WfroOrl8xyWYLZTHewos+yAfcfP+kd7JeSqJZiD1wHBkVq19/yxJnhPCY7GPFW0es+Pzkfj5pqxVsfNteN5VBZb+5voeQcERyW0fP6A4H3l55ezefmOJuEi/Tpqx1tS34MjheBJh04PrZDWtjCfv4cEovqZ6/c16JWywRIE0zOM7tAxBN8nCE7/CgRjn2BC8P39t+JpZvsJewi+K7vbjCDY85Dvd7ledlQG+ly9ptZFLb9en6zlib+9Lj+C4F4/q/dSt6aVl2nzgWK5Jhj3QpcCLfBvQPAPdz80lmBlSF0TrLKnf6fVrPnDtMH9Xc97CFZPPuT9Zz/7+aer3/v7/zrdYz7pPUuvXzitAxsT3Gu4WvlLDU19vnv3RIP1qdGh+VxUyymWYJrwX1Lo772W4D3u0BEE+/L1HUnP3aDXsWodaz1dOjAW6rdtfKe7Q+d6DiDYR4e+vXP7Ym8MjBUpbXsHube2BEf5823/3BAMTxRO4NXgF9W741QI5swh1/RUl53DErxFcYqvPSA4LqPxFdqeekrqmr58zftHynnU/qPzr6nE9/J5QPCa2l+Sv+rO2VPko/p/6+jQ+3K//27svOJ1av3tY+JEkBylKK6P8RN6/Qsg2AOKvqPnbqtv8BDMc5EBiOcRmErf91LSQ5axKM81QjTchxngyizB5ub8AAi+T/CL7ZMQIAvuz/nve9MvsAVn2ZXC0ti3BPcMSZxk90CK34RID7tL/WJb3hZ0inq96srKTiO2iiC4Ldt2lw2c8xBMo+j0XOcOnS1+6QNm+vz586efpcBUo8BYLDe2h5YDSgDj8kIPwTXdbWAsiRmZ0/Hzn//Kp6vf/v3/cYJgv+4TieDCaV+IHk5HkBQ1SjYSP2PSm9Xwz7Jr4ujQSw0/2iKpAWSIvosOvQaCLRJab4skE4atEEyBx/caCOb12lj49xoI7nW87JzfEwQjnXCvwXfPHXoJglEedIdWF5YDgttW52Vh66B6SQhGh2xbGHwcCPZKkO8DMaiPFAccH7kTRf3y650/IHhPWW+F4FOV6AOC+7W0tf/bU9en3OuVWCqUpzyrd8/3bgmO6m/rJM3Wcv3IEEww0TLx5X2fxuulMub4N4LiHgTr8k1AMH5TL4BbM/UE7P37dA/35wTAXxEdOkFvsQJjfTC2RoKFOOuTAwhOfqA5e1639sDLSXXVxXFNzwi4VF7afq186xaNPKf6Ly3Nui1QBNi9yQ49pro1ylWfN4oOjbTlIMCFQmFc8BDs5cW4ySY5Jsj1+r1AcE5XcYfm9T1LsJYvuOzq1//Gn+apKD+D4GcRaJrmdVqp+tBRAfvZijX3qHB5Ra/ev6xEeWH0+cQWSY3QpULsAVRtvLad0eRjXhZ2mysl/t1NUaCzhfim7Bc8RUHTNcSMSlzXHuI9SzNH2ois9bl9dt1Ux5ZO3Hc0vfL39aZKeHR9b4DQwFj5/Qg00OTB1gRXGa3RobWx05OB0aH5Lq4Znu5vl0bnqN1cD5rrNL2r+Y09souLf673Ygme2kfZ+6yXN9wXDbK9+7YcW2sJHj9zG4TsgeCefPn4kH7zdUxyKdTClM96x3GNTu+DYzGtlI1eXWDZQlPfKcpFXbNf23ltk+2ANwvs5qcaS8H7dlj713az+e3ysteWtUXazn9ttE+yf+PW8okgcTSubH3P+UvmbZ64Nd/R9dH4E52/9CROLzDPSDdhf646RDRJ9Ta1WN8a9ddR/cXpbwdU/7yoft+7JXjUb8flsvIKp7+tvOtsl0X174HI/9bo0F63ZiKX3hG1P98/ex3i7vpzqx901gSr5Ve3SHoEAKe1wABcA2DbJgnrgx/SP0Bw1ikA0gkTjAssRbY/cdIFRP+jnpiPi3WWPKF6BXUabBHE+3r6Uav7qh7MZYjjNdlIByG4xjy5afhlxDq9eu/V7+z+ZPnV/Og+0rlcZPcVpOnnX35elo/a2mqWC8uw179q2lgvk8df4jd9DiYJlKfUHXqSrb/6u38yQTAOMqN+IFAIZgJ9B7HU4amA8D0qLL5V957Vf/5+CFZYwUyCt/5S6bY0VgjO0CQQNYJgE0CD37qFEn5XCO7NFKkAaANpyvLCEOw7IV9P3hIcD3rtE84JwXnGr8wUsaFEEHxd1nRPaz/RwZVIwblOAgj+VKL7bc23L8dTfx8QXLdoOwWCMWnFCSxrgwbB7THr2O38AcGnymrvvgOCz1ma+58VKcXz/n9fTIio3zwgeF+dHhC8r/wOCF52144geNSfTBPUK6vHAyJ/9yDYW4KhF8Cj1Y6bOzR+wxJsEJy+YQ1GcKwSIOvhGyzBiQVKdOmnR7NG0g2aEMw1sF4/V71ZIZgWWYLaXgim/j2arKC7Mg13+t2T7dkkRwlc5gFYDQzKjIwOPfFMguJGBorHJc//yg+/MkEwOcx7B6uIaDpwHPXSGDnKFreV4aql3LipFbh87C//9r9cHMXwUgU0TSDBeAlm9Vyv0NeC9Hiw3AfBsOzxkwu4mNOZT1/5VIInl1nZ54r7ANuMT7EAp4XzjA5tAji3BN8kkPKWdQqrVll3xuiVIHgEw28NwZygYMfXg+A8dUGXCtcICMFT53AiBEeTBSv7+s2X/dQhmFskTZ4AZf0PO0EONpwp9AUMCNZJDwTqwm9ryzZrynZ3QPBm8QxvOCA4LKJXveCA4LmSpH271wcOS/BhCd7VQD+AJdhbKz2oeIjR32v9mEYQfHt1N0WDNj3PlsNNE+LJituzBMPNObtDJ8svIBhWYFqAv337Mf1dITjrmCUq9HUybZo+YB5c3B2HnNOz5pIlWo8zg8PbFFNoBNDUW1V/9X/rFkkeYHEt3ZWVHZQ1soty+fT6/qhufV0DglVnQmCs5lOMCbwGa4LhLYsgWZ4nmWafBjVSTmu/EbQMXrRJIWaaOOnRJqANxJzT8Wt//V9MEKygyb/zg4s7qFYALSO9DmC9FXc84OjA49+hz4+UKJ8nP4ghMFZTyOJTjvd6q7BagvOzkyWRwq2WYLpZooLXWIIJ1cwroYxp6wJwuphrSkblFc20a9n2GnBUv+8BggnCea1HsQQz3bQEKwRrY/fu0GiyKAdaAtdagnvl2Cu7cx87INgNejshmJbgA4LPLan950X9t79rK6S1Y8V8O79Rv7n1Pa9TWpd/y9Z8R9dvGX96uYuev7dEInfMSH84IPiA4F0y+J1DcC86dA/GyA6+rNa2vyUIbpZLlUCZCsFjS3AKfoXoz2mdMK3ACJBFCM6BNhNEE4KR9qTtNxCMSXh8lJF6fQav8WtzAcH+fi0jD4AsRx5HAC9+fLlT59Uxzqetx3yjPrs3uaHvyH+7fXgVgvNzC0vyHV9ufpYBGP8UyBWkNc+sa3KZ/83loWQCThLUdFabLxn26lf/+h83EOyFDTczQZrhCcrEjjwqvB5cKdz5hhE9pxUSZ9pzD4sGMQvaLZZCt8+Uh2ZagidITULsIXivJZhlqwOslmHT4IJ9grcoIUv1xIY67/CX1yRHA8Red+h21qfvDs36zQ0Hy45lg/bIHRqBx7Q+/JpgDQl/6uRPVEZL5w8IroHQ1B1aLb9La4LpmVGtvq07tAZJ+ylagvdCSNT/HBC8p/Wf/96t9R1dH9V/lIPo+dH90fm1SjjHP68PHBB8QHAkY4vnPwAEe1DzYOTzr206sgSP4JfHYQlWCIYlWL3C4M48BcLK0Z3VHTqtA/6W1v4iEnSCYWyR9C25QU8QnKNDGwSXpaZpBa95c1ZLsNmCl9KpfSC5IU+yw+NMIHipnGawWXRYQnAPgMc6e18ieyDPtI+eT916AnGB4GzZdcvHCMG8/u7qywTB3IkD59QTVvtc1eXwN9Ln3aFxPyEZgdDaPruVuKzfewjuFdySO3RaQtf9+MFv7WC49j5eJ3tth+nAPX4Quy19+GTxFQjWwuR9jA7NMknVcHFL8AiAs7C0cXVmkfbWlrvWu97jlZD5894WgllH3h2ajdNvkeM3d+9ZgtkAMxhtgOBe29lS/qcMpgcE9yGY8kD5GLlDY0Bbcoc+IHh5zWcks5H8HxAcleDrnt8KndH1cf3vk6+9pXNA8N7yPyB4lwx+EAj2erWHowmSxACBY1H74yTTCDIVgk2H70Nwf00wokL/mCzBaUukFCQLEAyL8LcExnnP4ATNX79+dRAMADZ36JdsEbNV0V5HZ36VnagfMkAWoC89bRKfEXCyLP1kA45HlmA/Sdfrr7WPVhDuyXXvfj1GS3A1ElYjUn6PCxabYkRnCEakaEIwruP9uixVrb7kNVxH40eWQVnOanD8kLNRy85Nu6T6ayC4p8SPzNLT8U4feopFbDRYRs/aC8F3ZeE2CikXbJnywW+8WyHKhKKNDh1B8E2wJtgsUDU69FLj6c3UvDYEM321Xt4egll3a9yhdV875CVyh94Kwb58IiVw1wCabj4geAzB6iWwFoK9O/QBwfuU5Ej+Dwje2wOc9/4Iav3bouvj+t8nX3tzHynhXkE8LMG+xA8I3iWD3zkEP5bdVXy78P3CqJ+I2t9aCK56OsCn7gsMd+bxmuC0LjjtDfz8+JAtvlwXjPXAhOD7H1PgrAzXZkC7ArYWCIbmC/2QPVhPP+cx7UegUxD6bjrdn7e6LkEwIa93jee5CIB7/Of7755RrDlW4htN8F+iRU/exKWxUF4Ugr2upWuEVZfzS1RZ3+Q3hWVMErRGPRdNO/HeDIJ9QTDxTBATM4LgCGb9bMfSIBkBMNJ6KQhmx8boapyRwHFAK9xo8yyEbKnTiw4NCMZ12I/KZjc0MBai0OJZdeaD8N2bQerNNl0agulyMOrouQ/XHI7XDQ0Z4jAQyNZIbb0vb5HExj+5wJTJDK2/aYIDARPc5u6sl8kd1m2RdJNcBdiR5fpL6UWe2fAZDW+U20u7yx0QvA+CMaPbiw6NWUlrtxz0fprRoSPIiVp5DEHLy1m2QtdMRZdwkD3lYtRv7c13VC7v9fzWfEfXx/V/QPAlZSGCkaj+4rQdEByX0cIVHxyCl+Qr62VB4W2F4OcE5dAF877AyRU6B8CaokOnY/kc3JwTKKdgWC9payRYgjME5+2RcA6RotN9CaAfvjKqdNIzUmIJwFO/lqBvihkNCyYsnWCE8o3WkbcFgttuhmiA882nL8nyCRBOL5mVwBYI5haleo+W+Zb23eurI0vyDJKLQc9cxmEwTFsfJSX15ip9l7FYJ0yukt5PS3APgvX5ug7YQ3GzfjtbgM31nVtEGddaUWtZQUau/tJv//fNKDQCz94sR35w2Te1J8t4WQQB/n3RoLm1w2GGRzMa8MnXStFZBh7nvZOLZeq4rlOlApBSBhslukJujQ5t7pbtFkmErru7GljLysos0Pz48mOgpmkS4rld6G2VPVYs/Tm/ufWSEtkre4R4109Uf/16yHNqs3UV+twJOmULJIPbup4b9fOQhd/AqBH2cmwGwbmx1kkIRupm+QKC8Mm/Zbskpo3u9CO5jMqD9es7vpHczt/TRt+LlJ417U3Lju9rZ9NqBL4of1F7zSLffOoBPJuTXFMbTfWt9cs2qVECOSHSc6Xxebu++zwFQrNJKtvUne1z2jpr2hvcZIHtzCd/1M9E5fC9nt8yyPbyGMmPTj6eUkZR+qLxae/7T0nzOe+J8r/1XZd4nk7uIj3aF0byce70bC2PSImP0re2v/DP8WU2Snf0/i357Snn/v5ROre855LXri3v1fl6ZYid1WfZr/ZcZTaSF69PTbJwbe7HHJNVV+7pEZF+MtMGZKzlmKvfzylUlemBpvNdlbTkvX3T34BZQG/eDgnfCJ6aXGQfEwS/pDW/zwl4nx4QDdrW/3L7pPwbsHxv4KyMwPdjAh36YY6InNRwfEMfzi7B6bd+Z84AIGJf4LS38JdkFDPd0jSIkf5HI5wvFyvn5+Su/ctZ1auM8/5RP8q1zXzIGv1wJGt0YaYx0KoO+U4cmOQ0u4+7D3bnIFtS/1Lv41ynxe2ct2pZ0c2d+p/JotVZlcu2l6a3b65H1IhC8AiAa6VbJhpIm5wB6nEV9IzoJF8AACAASURBVGgQ21Poaxr+CCZ4nBBHIfcApZbQCYLTi6f9vpI7BC1GraV3HQTf3hpEU4AYeIt5+2lAsOV2aWBnffkO6dIQPHOHLSDM+jkHBGt78Z1h1H7YifoOYvR7TXvrDV6XgmB6EtTne6i3PmcahM4MwVeThwbbYQzB7LTz5EmnE/Jltaaf+l6v2atkR/K9F0Kj9EXvj+5/7/V27vRf4nkHBFcpWoIQlbX3CsHsq5nWqH29dvs5IHi5xCMInsHaTgiO6t/Luf8NCFbgAQRn99gCwbDu5t8Jds1aWANlAYA/PcMl2izABGGAFQJkMSiWWiBVrvP4D0unfFQ38NfyHHRKWD8Vgn27UZ2HfzMd9VqzeGOHFoV0S5cZlTh+8t3z8m41mDX6Ya/Oat64JWw17jXXl0mbOoniPC1Tcph+3DcZiWSZqjIA3eAJwSiLFohtn+CpzMo+wvzdQPCos1Kh6xWkOQPMrY8j+PQFeGqhR42nyfhC+vLMTVmsrzNKXgjxW4WQ0JraYBMYa8kSbBbhVkgAwXace5JaynuNKR8vEPaxLME1zz1Zqo2+tQJaw7f6Y0eILZJ0ZlLrMR8vW2JNkyBpNo+Nzuq0rs/GcXWHzdeVQFmUr70QPAKmte3no0Awy9PPTHLN6GtAsLXDuj0W2yXbIuVD+8GbgdcF6/Xc0LC233ut6/bmL1KSDwjeV5N768e//RLPOyC4lvJHgGAdr6P2vU+6t999QPBymfXkT/VjP0H+UiDYWyypk+3tPyIIfoKFEXog3J8JwALBtP4Cgg2OKwS/pLXAhGBAr1mNzYWaEIwx30Nwq5vPIVL1A9yrlk2c08BYXn/rlZfqt60RKK1nzaBreVJrvH+nMoW+w8fk2MpjWj99vmknCV6SuVxlCLG1rbzsu1dWuT9xAa/mxjDq/X0r8KQ/ui1w8zLMX/udP5ktyukVhBdGFiQgeNTR4cVRJ7i10Ld2eyOY4HGuqdSK0b9pCeYxKmWEYJj61X1yqzu0QrBZHQ8I7skM68sLPyEY5xkYSy32/j66Q0/1X9ywqyuHTUqwMY4swUzjXggeyfNPFYLVLd6UqctbgjkweXdotmukgzKBSRId5HQIjPq6rX3Xe7j+3NCzNU973x/dH9VZdP/W/Lz29edO/yWed0Dw9wvBo0nc15bzte87IHgbBCsAc3Kj0ZUDS/ClIZiW4KT8TQGxuD7UtkYq8DuA4OfHFPiqrAGeuUMnizDkhRCqOlnVAfoQTOgkPzQT58USbLqlbe+yNPnlIbga4wywPQQr8Hqo1HTgOh9TybePaLmQh+DbW/OAZUwV3fs35yMZZicgxe+JdwjDpl8xD1yOCAjWyQjlADV6cV9g7wo98VtaA6zymy3BCsE9hUAT5AswK4c73aF9I4mUkrWdHa/bC8EqnD136GesD27WBTPw1Tp3aAuMVdcV0x2aZT2bJDgswW6bK2swagn2Eb11AgOWYLUuXSXI4gyU1cMcghWC/LrgvRA86vzWt4Pve00w1rXwY3n2DsZ1zUyuxzO7Q6eF/RPgmjfG2B3a5KSF4J4leH3dbe3NXv/6c0PP1hzsff/e+7em971df+78X+J5BwR/DAj2Otd7awtUrDVda+XZXzf18R98TbBCcAO/9J7sQLDqW9Gkw9qx0vcR0+8UrdkswGYNhRu07guM/X8BwhmMG0twWg+M42k7JEAwAZiRhvU3IRX5mvNQu0ep19sVgil/0DPhDt2DYC9n5u5cY7Do39CdDNJbQNRnqBGHeq62g70QTEjGszUwMCEY51WGCMETxBYrpMqB/p3jLpVPA88l4TkAWlmzbXp9XZ9uv13ZCUxnvT7Fdrr6y7/7p93wjL1ELUHwSNjXCnmrCJ+v+4wg+EoCS2llMQUKTJyRUShKzW6TJRju0Or+TAjOm2cXS7A2pAOCrSZYN94SnKdhdrhDE4LZiDVSN4+xPrI1UPYNRrr2QnAD5OJau77dfBwIts7ZbXwtgSMuDcF0h8a3zmQ29T+wBI/qa309nq/PO+eTInfkvflbq4SemqdLP//UdL3WfefO/yWed0Dw9wvBVIJHcnFuednbbiIoGz3/pwrBXv+dgXDa44duyH5ygQC4NOmwdvwYQzDWBMMLsELwBLwpANZDglxGh0ZALAIy1gq/pN/3P/4yuVLbFkm6vpTbKuFbodGnd7QmmPcQnPU+D8G9iQaWM9+v5V7L04JAUT+ee0mal6rqLwrCdt9yYFu15PbaBvNFTzlYgrneWa3IE8Am02+TzmB7E939pjcZ4NdtA4LJA1auhrfTvc4dOluCexA8A6/ss13N1FoYe92hfcGubRRrO8O1EOw7OYUum22xGQV1h4aAPCbz+h53aLU8mSWqlnWvzI81wT5SX43ujbpZGx16qu8S9n7kDk13kslFGpHuStCBc0CwhnBf6mzH8v6xIJiW4NoPXN4SXCdA2ujQdZ1+jR6OeQqd/Yzcoc/dn63t98513QHB5yrJt3nOuSHkEs87IPj7h2Aqml7Kzy0ve1vRAcHLJejri/1/D9RynQfu0FF5rx0fRxAMyyK9ANUSjDXAWR9MsJsjPhdr8HOJEp2hN0d/NkswwZlAT0swdTI1TClU9SBY71Gdjn9zkp2AqnCnrr3KG3qN1iAjIbfgV6/QdOsyPx4/JwSbG/TnbEAACFNPbmRH1gTnNBdPCi9fedvU9NFJNstjXfNrv1v3aljF8SFo0640Pb9AMEsI8jOD4J5QegFoZjUCd+itndbaRrH2ueeCYBZsD4LVcrR1TTAgWBvFAcH9LZ50UqLtEE6D4GnQPhGC2aHttQT7EPa+s4/l/PuGYHRabZv3a2zqmplc7xdwhx5BMD02OHtqnfq2LZLO3Z/F8nDeKz46BEdK+vdef1H+tkrLJZ53QPDHgOAeCJ9bXrbKq78+grLR830+pud8cHdoheAZqJwBgqM1p15/933F44O5v05bJBZ36Odk3cVxrgm+TzCct9Mprs+EYIAwj9EVerIcJ3ieb5FYDWKWtuXAWMpOzAvXzHoI1nxQx51grbNNE849JWs2rtXAWIRHGu9UfyEIVzhfjg4dWYIV7AnBagmeWYNdYCwYEbtyVaJB45ksC937l5MF8BxsecAbyZyjs0SHzuX3mFzcfWAs30loJdbZg/pgXRPc60C2KhGjTmp0PGpEkRKX9/MSn3vmge/TqHe9Dv3ms25vBCuu7THKBeIwtxvk2hqACslci2hrEOkOzX2CKbg+PbAEVwGGO27ds1SPryl3XIPobEufnjw018tm3z2AW5MOfd7S9WzUWl9PT9XnP3cismccrkNnx8E535cgRjsYXRNsZV6tfgpBk1uJ7BWc4Wmh/JjepfztVxJ6m/SMlaqwPp0w9PKgl9Bdx8vpSKbm7biGsLdzdb9oe0a7psRDMF2YmtngEilR14roDGuTtrImuFp9zdLP34wOzsHDT1L5yBK9fsr3oVrn++t/sfnOTg6VucFjXiN9Oghu7cOi9EXnt5Xe9qvf+v3bUzy+w9eT1tU537N2PMB10fh+KvSszQ/Gm0t+PATwXaPjW9NyafmM6idK71b9YfS8rf1elK7p/CtDsE8Xou3qZ2s+o/Gd+q/qTPp3Cj2VXz86H8lXr357x7yeP7nUpvwTXvOxKfqzBcTCJHuO+ly2QQI0ci/gZ7hDf/sxb5FES/B0rkR1pku3juFtv1f1FX+N78d6LAVgRBkpADNvfI8HYoVeroFlGfAe6i+4lu9VD8aqq5uRgdf4vwmhWsdap+puzTXBnz9//vTlyxfbQ7ms3Z109gLBLJuHNGmhfRqjQM91pDrZofXt1zRrjBlL83iP4JzXtYGxlpS4t4bgqJOMGmEEwSqQvQ7mKpkCCaxWThWC87rCtPDahMO+CcHVhbpCMC1NKrSzhjSA4J4gU3DbRtt2o64PnfX9YSf1DiAYiWY9cYskNjoGFmBZ+C2S1kKwukNre7gujSySQxbs+ZWyy0LwTCDKAbYFvzXCmnLQa+i+UmX0dSH4JS060eUMCNV/QHCt9aj/HMnHluMHBG8prbe79nuH4EvI8gHBy/J4iTI/pQVshcPV7/jOITga3yNL8DkheKQ7qL41wRQNVwrBsComfVSjQsMSnF2bOxAMK/AIgvEeBW8C5Bx050YozYf/u8KncQMYgRA8mqgfQTAhn/dVF2BdvtUur9SlXKZzVQhWhmA61R2ZOrS2JZYLdSiuCaY1WPkp31+Ag8+AO7SOKxoFmuVi33ULrNZlvJ0EiiAYbtaa/gaC1wggBaAphI2WxKhzGUHC2uP++VEnvAaCFSb5vCk9JVBSbSQtBN9cmwUYlmADKbMA0/LLNcEMxKPRof3sV35nqkRtSLQEK+jq+ajzPwWCG6h+YwjWNQHZ/aXsE6wQrI3XQzCCE7Pu1N2VM2nVAli2TSqTENM9bqYpgsDvHYK9PJ0CwSo/3zME53w4S1CvfpcmEaP+Keovt56P+oOt/efW9/euPyD4HKV4+Wd8zxB8qXZ2QPABwZdveeM37LUER/39W0Ewx1G0Ww+ekxUYY+9TsQQni2L1BjNrb4bhtOb3odkCqewF/JACZqX1wd++/rJxh+Z9fK/qhvo3dRhdU6t6N8vVuwN7PR3nqauOvCYIg3wmftMaCsjXiQFew7SoJxuOKQQb6Nd9fH0587e+V1lIoRnvsbXAXyTytbmO63XYl7cZR8DgBUwV5lnHWNOtXn5+omAeSNVZfp1+zrXG03iAfYK3BsZCwfyUIXjWHaVKnKyEzhKc4ffm8+QO7SHYfieX5hIZ2lwL7A3qutA0nOKOy3T03KG3gFgEwZrf3nM1unavE4jS4stz6XrKnjb6HgRrp6HR9XIDciHTR5bgHgTnTmGFO3SUB83zfuXs9SzBvbT6jnspP/1ymW+R1F53WXdoWILV8quWYC5T4GBg7bUdSA4I3q8CHhC8vwxf4wlvAcFRvk7pPxtLgETkj97VO39A8AHBp8jNue45JwQvje/UuQhBvDayBK/N50h3VAjms0YQrGtGLbpzcokua4CzS3Q5Bsvwt/vkBp3Offv6dYoOzQjR1GkIjR6EVTfvQbCCqMK8liGvUQj2ujbvbfKbLlLX6RzlmttVdZZmwCKr+Zgb1lp3aF8Pqot5+eBvPBPvwb/Pn3/IPKPPUf0JEDyBNLwoMAlQti3qwS7yp2u11dptnFQh3spvDME5vc5zA+2ngeCR8r5kyXhrd+iokUWDZMLOxZkU3/hngrrBHVoh+LXdoRWkGwhLSv3Wj8rJe4DgLPolcIC3BNNSyfNP/z97b6Ily65jh50azrn3Pf25Lbc89OsnT1L7IyS3PEq2P8nud0+NJgju4CYCJIIZmZVZdSLXqpWVMXAAQBCbAMG0MtSsnBVPcFV0/p7gZaHDgGCEQ/foa8eU/R3JZ8yby4Jgr318racYR+1uaXBdEPyW9tSfGg6dlbDpqMffkf7cz/9YQprxHniubWkf0b4DBM/x8FpPf3YQ7Mny7CKtpf0Bgi8rjefSP7acvXxfev3Jw6G3zu8fCYIZQAEEs5Q13sB0PFKOACyeXwmbzWfHCgAWT3BKkCW/n7JHuO4HljDofC2BYzkiSUAyH5OEOdvuebVh0es9qbWlFkDa0GAGbXZhDvUDMLKzASAYxz3hGf5GK/i8Xjh2WgwzDocejW60Wdoq9cg+4N9++9MS4i33rSdawo/xEfAr+hP7gFuwq+HPOAeY9wHr+xIhIFvn7JGasSe4sV8FBP9nf/l3w3OCeSUGjOFCfgUQ7AkXGCl7gkeeYAmHVk8TEmHpNwRSzgmGxwnhuNm4pmN4mtUZCoeW58QTPFq9sUK8MtIDEMyC7g0IPuart5o3M02OJie5xwBW/2+Pr7IgmFfR4AluVtZMdmhk/408wVvDob8aCO4ZJdZA3mp0iOd1GUtXSIwlIPgUTzD4eoDgmdHtP3uA4P00/IgSrgGC94KgSF9Zz8gsHQ8QPEuxuef38n8xuCcX/za38ouB4N6i9qkgOFpsYPuSgV/PbpLnLQgGGFSgpOf9vi4eRAXF4lEECBbAK2HQAoLfniSMWkBy2h+c/nBkJfQCQDDb+G1I8diJxDqTbdcql5oY1APBwAHoM8tykwyMksGyLcUe2Hahn6N5tyX2isaDlC8g+Pff/5yBr3ykjZIkq3ECEAgWr+xT4s0IBCPrNWz2uhigduN9wlftxwfBC309T7AHgu0Kxq/uCbZC2hB9Qzg0EmMJHcV9L9+eJ1iuITv0JcOhpf3g8ftGEMzvcP9vEQSz0rAgWDzBPRCs/NFFDSg/BsN5HGwIh2ZafRUQHBkjEQjuyc+tg2A7Cdrs0AcIjqbH+P4BgmMa3cITXwUEN4v4sh9px+cAwTuIt+HVaN7ZUER+ZOui7Nbylue+CAiOFos+EgRbL6jnUV1suCURlu4BRvZn8QRr+LOCYpwX/JLA8M+fP7/9kcKgBQR/e3ldQLBck3LZY4pwYrUNFTBye9gT6dHQA8EsYwLAPXDMnmjrQZbnAQ6lLN5LCzsLbZV78n/NQaR9qG2tib28RQgLzu34QFnyLSD4T3/6FzksGja4/I9PppvswcUWlDR2fibvPIPg6uXWo594O6P2VTJ+64kw8nl8/M00aS4cOrfHguCVp9BsTG8JmA8wGeqNaCXIIypf45Ui7/peJRmFQ7MCXSnSBIiE5O0AaRNjfU9MAgjWFaTqedLBNnlEEpJjyYpKEqLoiCRp85AHD/vCaW8NBNsjkk4FwVj5YzDsgWAJhx7Rd70HY3ykwfQkvArIbUuIJv9ofNo9v3YM2gmKFZTXl/WiwKQnGKue5ZD0vUckrT3BMtnpmMTkgfFdV4PrkQIHCJ6XWPvGAYL30/AjSvgKINjqw8MTfNkjnqL5JZLb0fwTvevZi41BPlNA79lPDoKj+R3dvgYItlgDtjh7gt8SiG09wQnUpr2+GQC/IsRZPMESCp2uLyD4n5dQaLHin34+Z2AsZSGEWOoTYGedgD0QzFiB6YbrHlbBOb89IIzs0fwug2DRXxw2LHXBySb3hA5w6tTku30QjPcXJ1kQQSHPSf3yLV5fAcHyLR/Qshk6DILTjZ8vaU+zHNRqjokCXewRnHLkEZ6V7x8//mRGpgXBot/kT+zuCp5ZD9z9F//wP2/WgiBMKwT6up0g8Vu9m/0PgyjvKRAYzLHP2EHsgfhR/cIA/kTvr0CFJLNKljAMZDmIVkGvZoVevktY9D0l4pH73sb1bih0EXDEw8s3h2YwjbZOPg8Ujtqj8Yh+UWItz8ho5Cft6RjRv5W1dTg09mRAiYyyQ9tw6FwvjRlVHjVUnUNiFgViBNbK9xrkjUGvLMKMPhEfrTxGoHdYmXNztMhkAa+nH6JFqkg/QLegrrqoobLwls6Jxuoh7mFShO7gUBroi0VfyXgsx5ilf5cFrbpdQZLVITqgHocGUqXdDJvld5b2pzz/kfyfbZ8Holg/ePeFDyMZAj97enurPt/6vu1zJN+zNLq156P+zeqnvf2L2jNbfmsyzb699jDOysdW+nG/2SiP6BHdl311+ETj06OOPYdznoLjN6L2+22qxu7eRY6oPxIZxp9T2hvVMbrv8Uyeh1whJ4qdmy3I6dnvLBv8zNLPEkm4np9rVmBu/0jePfuB+yL/s9czz//J0/uWsjy/vGiEX7YF0m+EPr+lY5PEC/yUjkh6ToBLjkqSb90jLImzZD+w/N8CMSyAPyY7HvO/tk+dWLDROTFWTxYtDavdJO1tPcHWpuL5L/e35L6RMuU38xHv8jdHMvL/aJOATNYn1ttt5dn+hv0NLCMAWP4Q8boaGyUx1lJ/Wqho+ap7gavN1tLnLZ37zDR6fPjN8KPNRq3yL1pe9Fx7PNJCw0uBYFQQGbnnBsF20ERKyYLg6P2Vkfmo7v1TQTBvHLeht9yWnhKT8Ex8IMy2DyMlemkQHIFCy//R83LPDvRTQDCXYUGw0JP3Twjt8Dt7hX8xEMwK3JMjXoT6WBCshs772/2SPZBBMPbMSJtGIDjFUrSJsRJ/eY/wOhy6PVj+AMEj7dLei4zs6P5qQi2GgKfvUNYBgrfzJzLi9pV0nrej+Xy2lgMEj0FwBNLVy3K5zyn8ZiP5VwfBdpHQOhVWi8KdTMNM0waoJXuJ9XYPpLGN2pOWCAQz0AZQusshzwqCc1RYwjwa/lw8v9kbrCHQzy9yLFL6/fK3/FtCpSVsGkmxFGQq0AYI/v6oe1qrs6kuigMUj6TfW1wAmBVQpvSqwM6CYNTbo38EUoEJgE/sNkuWDwbAeM86GdfjsYZTI0O0Oox0X/CqfcZrBi8waILzgKuzo+6ZztcKkEW53x9/X4FgLA5IH+wRnrZNsh3v7J5gW0mkhE4BwUzYSElG923KbDtYQyHbAILzgCpHJcnKK4MqBr4wvttBpyB3Kwj2nr0mCLZ120nVekJnQTAnxhJeIRyaARGDXi87NPMcIJhX+6AQs5KgI6qYTz0lHxnht+4Jtvyz46HnibMrzT0ZjBbJoE94AmwWQhIIZk8wJkdki9wLgnny0P8PEHyqyTsCuT09a+eP3nO9cRaNvwgsRyAgnF9OJdaNvHdr/Tt3ew4QfIDgPUPt1j3Bkf21FwSnwMcF7LB+743TkT7dCoKxHzbXUTI+MwhGIqz8nby+6gkW8PtH8QRLZmgBx8kLWZJiCWhWu0KBk8w7+cifdO4t7DyAXgBE/R5Hunrgtdovsh+5D4IB5kbyySBvRD/uA/OA62j7qXZOBIKl/ygDZwVrYiw6Cql0oJEJeITLGcEWBFe6qYZeaEYgWK79+P6nZeuatBflWPuzP2+kUO5ze4KjQWfvz4BgfncGCI+EiD3BkcFjAX4GnAEIlhWRDHpNODTCa3vhClGYcxV47R0PAO5H1KdLe4KZT15bsKd5C4iEkDcgqGhhXPPCofn5vJbEISUpnNaCYLsYwZ5BgGAbNrKl/Z78fDYQbPuw1yg9NwiW9vAeoS0g2PIXvzE2MTlgDz/L8aNJLDdaxNljbG191/IjGv9RuXv56+nsSCfwO3bCtu2dBbF7QXSv/oiOn/X+Ofl/Dhqcuz0HCD5A8B65vHUQ3NP/uA4QxQDWs1M8MJef+wAQzPyxC97sCRbQK55gBsG6L1jDoZ+eqycYIPg9ZZPGGcIAwfAEAwSzQ4RBr9oF9pzaVpos3aqHUwC3JvKSD1/36G9tfNRiw935OZTDoL3tSwW5Fj/0QKSVE4BdeV7sIyTgGi0O5DJwXnDZjsrhzy0tfBCMvskiBbacMggGfbz5osWOr/tBMDZVnmpsRSC41wk2fnqGzSbl5iQ2GPVlZWRuAMHsCbZ7ggGm2DtswxK8AWBBMJ6xq0ERX74iCMZqkHxzdrnsJSyb4xdgbEAwH5GEgY1veILZO2hlLAJBVn4iELxJhumhc4OgCITYlcLZ9u4Fwd/eH4bh0DzBwEvMk8xrep/D38WomQmHPkDwdo6vJ9C6eLe9FH8fph13ETi2k+TW9w8QvDbyRryL5p8ZvveMw9kyGqN6z8vp3QiUR/cj+vTGDAzbqPzofrQnOCIPEr1Gz516P2q/Vy4DjygS8dR24b1bB8EcTuv1da8nWOwpq0tbkDHO+cJtsrarp2t7IFj29GYPcUmUBWD7+vbc7AmWcOinZzkeST3BW0FwXRBvPb+R/cL0ZbuUQd9ii5asx5Z+PZseoM/qRW/MYCG/WfAv4cJe+bjG9h23E7x5LfazPM+eYLSNFwm8dqH8Pj3aI6QQDo0+y55t1MttjsAvy+xuT7AHgiPDmYV7FgTblRWvLiZAOMmUlYjecz3jaFGCAQiWFRF4gnV/oW6q50OsAbKavaclFftoAGgb6uZ4T4lEk8ClQbBVZJaee8Ohc37yso8lK0hzjhyyB0NuvHBolhcckcSLE01odNKBDJoi0BnJz2cCwZ4R6hlp/Fw0/qJJBGWBf+1KqqwoPgzDoeX9qmB1Dw63T0Bw5AluQ6LbqIsDBG83I3uyIiX0Fo/s+OoZxVtBbK+8re97htl2Cny+JyMQEt2Pxv8sRaL6Zss7PMFjT3BEzwME33ZirMj+sDp5NJ/zvcXmKiC4p1cj+2gWBCMUGt/wBDMIFscHQHCbGOtvOTv0kigrhUDLnmAk0VIbQ72jSPT0UCI5xSus9nsLgiP9ZmmGhXgGfbBHmgjFYtNy+Z59vwX/SBuwaMZRbnKNQa5Xvm2/BcIMguEJxjnBOq/74eKe3Mk1ThSmtttLY6/peTwF+aTn71P5Up/whxd8RraGtWPPDoIt0yJP0QwI9hgiGV2ZKLbzkZB6g3B0bTWoJ0CwGtPV6LZJd/gsLxtu2wPDSEzB97nP1wbBPeMWNN6bGIv3HghvTgmHbhdNaqZvLyxa5I0XMSIlH01Cnw0E81izysRTPNH4OzcIljZwOLQq0ppW/xQQLH2oQLkFbN/NEWORvEdG5d77kTzOln9O0BFNTNEkPGr7VhB7gOA5CYj4H92Pxv9ca2LP62x5Bwg+QPCszDT24Y1nh5bxx2O0Zx/3wHDPtsbz4lQYfaz9P9IHnv7nsgEgkfRSflcQLImwNBxaQC3+xBMsRyP9/JkyQKeEWK8Z9EqiLMkInUKRy57g6ixRemFPMIMsTvhk7aBIhhTg1QzWdTFfPZ2rxf1SYI8m0fXFvk6Yg4Er2zIAxnjWs12sJ9uCYLS7lquLBbANK/5oD5PsgWCbJIyPb8nvlNNslveT+HFCLrZJe3O95dXFQDAIeg0QzASOQOCKIGZpMwIx0Z5g9gT3QLDUAe+i9RD3wG9tV5uK3j4f9f/SnmCv/mahZOcRSVtAMAYGwqGbFbcUztEDwdJOzt6dB3rxBGPBIlLykfzcOggW/o0MXRsuY4FxZATvBcGJQ244tEyIDH55EuI2jjzBdhFEF63qsWRSzgGCo+m/3j8FBI/mDymvZwygrmj8Rc9F8huBwO3Uuc0no/6F87tkZn4MsgAAIABJREFUkjvjJ2rPbFUHCB6D4IjefDrFLO23PB/V75UBQ13uRfbPljaMnrn1cGi0vQdybbh0T0czTfn/WwPBby+6BU4TYUkGaA171t9rT3BKq7l4jdUuaEGwbHoWW0+O/VGbT49MwifSf7A1QDPrCfYyQ7PMR/LL8x9Arf22tg/us33Tw0ERCOb+Kb55bI5tql5h34603m9LD5k+Gh1gQPBrygouIFjOc4atbmWV+2b1SV5IOVdirFOVifUE2kbalSxbjyS2YkIy+JbrkRB59fEKSWRoCQiWD1ZCZOWIheHHj9/1XjmL9OFBE2XB08ugF9fhIfYAMLdN77eGoL3v9Y9pWJrvsi+ivbwUnRPMBXsGK/jfayfzzzNIJRyDFQzCoXGtZv3T50bZoZWPrSeYQXDma/EEg+cM4iKD2SMyg+ARSLB8RV1eCnhLc1tuDzj0DIpTxzYU5NCICBadeBIHT1nJvb1qSA/Co3i1eB16tA6Hfr/TSQ3j9+Gxen3lGo9JHbM63hAinQ4qXro3Q1e8FMnMKUbgDL/21h+1j8v35JvHt3d/b/tmaLHl2ai/q/mphLVtKfszPBPNJ7P0iehl5+/Z+qP2RCA4kr8tRvAl+Rq1L+p/mvFy82bpinr5nGBP/9lyR/WM9EPvvbh/Sn1Lp63vhbxzcspE7/D8NWufRmVH93v9trTn5/get13+5z3Bnhz17BPwwy6CWz7Jb8zjbOfh9IfXP/74JiHPrwn86p7gAoJTEix55ufPBHzTUUhiB8pe4Od8JrCERD/l9/SMYf2T98VptcztqUOy57Tdpljvy3UJ1+3N+9Jeuceea+5DBmDOsZ9b5JXrhP0Cu4TfH82/0hYB9x7NIUfIqcO8tdF0vi2juIi9wlpGPebU72fdAyztwxrqIoPmrF9pi3UgVt3UOizQh0ae0wRw8yC4N6iXQZqUEAYJEzUP0CJkkWLg+xZs+AymN8pBoYthfAII9oxtgGQr0Nw+vbfODD2aGO09eIKjybRHw0uD4B4/INCyxZMVy7lBsA1ZBwhmJR4pwZH8bQHBtnz+fYDgy4BgTIRYLa0LVwcIZnmOjMkDBF/2HNWZue0cz86Cpdk6bfneIomdr/Hbk8VIPg8QfIDgWRltnv+CINgDwAwgGEREILi3SIR5wS4CbAHBAJXi5X37mfb1JjD78qw44DV9Z08wgeDXV/39lACw7gnWUGgJlX5PibQAgrWtmrMH7RIQXLdCySK4nhMMe2BLYmC0lxcQ1h7Q6szxwaGfYIzpyGAYMirt7C1oyDPiRR1hHGtfog/8bcePtklBMO8PVhlqQbB9lz3BSoc28Rr2BLMMgj9wKIIOWIRgUAw5xndyZ3w+EGwnNRy2jMHGHd4KgkEsFoY12KwhEA3jAhD8PaXwzoNq4AkGgG6y1DqJsTxACEeaHQA9UNsDwaOBMJokPgIEs1KwAj0LgkdHJGk9rScYixGLIkyeYKY1VrosUIWcRosLAMErud6YGCHyREj9dpW3B9o9PkdGZGRARO97k16vHVYBy3Pn9gQj3B1851VgnRg1uuTwBCuXZvhr5VDePzzB0Qi6rfvXAsE9ObPzwdqoGi9CHCD4NkBwb/6z4brWTon0T8+u2fpeOPq+AAi2enkEmiz4iUBwpC+i+V/uI9ILddecHwkAEwjOnuD0h/3AjSc4hUYLCBZP8EsOk06e3wSCxROM8hQv1ChN4T0SY1VgrOAOvxEZxjYqZAZ95/bjObnXCzUeleXJM+xR2CyME6JImmg7mrUvrQ02wljSjsfHH80Q4oUA/b/FVQDBsC0sCJY9wVZercOC6WCx3coW/mwg2FNcUTh0BEKskvPAZA805PZsAMF55SidE6wGdRsODU+jDbtkRvKgsECYQTCeG4GcCAR7A3A0EXw0CLZt2QKCMaCEXzYc+p2OSNK+xyCYeQMls3XRwbY/SgzXm8RR3wGC93mC39KeYp5EJByatyvgf4TFY9JbVoJ3hkOHRtaNPxAZkzwuDhB848zc0LzIqI3kIaoiKh+6vKcX7f2ovggER+/v7W9U/uXvXxcER/3rLXJEix+eXcfXzsa3Tw6CLeD1dDRfs/cjEBzxYct9u61pCwjWI5DkDOB0NvDiCf7n4gl+UgAsnuOn5BFOwBmJseDphXwJCIYDRNtaQbA6r9pITCtjALvw/LL9bgElA0RrT470orZDF+YtfonC7aN6vP5YIDvioZcdupUhmzDrdYnsVHtcFzGXd0p2aKYH22+t175NCscOoaXMBMJvPhzaBb68zyqHQ+u+YCVaVerbPMHtSgQDSAgXl2sZXs587u4JFk9wLsd4gldhtkmAe55g2yZujxcO3d73+4d+SGIAfDwgFy0iXBoEj/qClSQMyqzUygobruWMgXT+GoNgKfstbaznTwSCsWfULkZ4MiL1RkooAsER/aPJnAc+nh0tkqzke+eexi3ta+nvR1x4E0bm3849wR4I5pXFKBz6jrJjztDV0vmz/p7h7wGCPyuXa7sjkBrJQ0SBUfle2d4iS1QH3z9A8AGCZ+Rl9ewXAcEe0G3AR7EDLAAyjjw3MmjkIIj0SZ7jKeeHPC+ANYczv6Zw5qe0r1fCocueXgmHVvCrIFj2/8qeYA2HVhAsvwGCX36mkOqStVnttZrYSeq2IBieywo8BXTUvDxWPhjAyz0A1YWOFB58Cgi2ANA6zyL7E+1lPox0+MoOA34QMGnyu7D8YPGA6QN6t23QkzzwF3mC+T4vBsCGs2C5rSsl6/oMe4ItQ5rfSQHJbwHB1sDnmPuxkqtGtwc2o3DXU0EwG9pgHoNgCK/1NNqVnp4nuGeQW0FlEOwBuQiEfQQI9tpVhbnuMeiBYAzGrJBSIjEeZBEI5oGV+VMSJ1nl0qNTpITuSnZs+35Ed095eXJ+gGDdK6R6Yp0YS0AwJqc8Jkv2b0wmXji00HTxFu8EwRFo2CoHpxpye+ufef8Awady6Xbei4zWSB6inmx93873ttzoPp6PQPDW9kT9utT9qH2x/rguCO7xyba7J3dR/0H3qLyT+fPJQTBHkln9bIERg7TlWbNmPeJHLIt+AjMLgmsiKwXBAmgX73AAguWIJIBgaevzHz9NYl0Nh0Y/AIJrWL52WO3C0t4BCJZnbc4i0CHXsRMEM+jlCDaLE7aMA29+tnYm2865b3ImVTawfWdbdUTWBMIsI7LowB9vT3DTLgqH1vdUg7MeGUXRrsb5e9qQeOvZoUeM+RaA4FM9wezlg8cWgt8yLAGq4s1fwJJJjNXzBINRNp7dCjKDqDUAltWX2iL//nZPMPdtq1fr1kFwPf/Nzw4dgWChCXgEEAyZYKW+FwSzfHnl2sllZvK3Y2grb1m5nGokRO3cCv5Z+fJkvNcTLEckYdxkr+9EdugsBwcIHooG8/cAwaeOott57xZAMLfB07vRfabmAYJvAwT35j9rhON3AyQ2DI8DBBesYiK7LAj2dDRf47nXwT4rT3BvkcPysfdb3mcQLP9bEAxPcPYGJxAsXmD5k9+eJ1jCo3Nm6FSWgGDuE3uC5T5Oe6lZjnW8qP2uNuUdYQCLDzSDdF2It55gScxkbZse1ujZ59ZRwziAsYw3xryFD7v4wWPQgmAkqlraRmCYHTAIM7f0WYdL+57gpZ2rcOj6vKUP993+v9i2nwEEj/Y8yn5g+YzCoSP9eAcJLg9aYnF2M2/CfSsx6+cCwdZD7DGyBTHjI5IikHGXVnJGK3SRJ/PSIDgrmYL0/YmsKhHPE2xBMLzBSQvqkUmv43BoeaYBwfAGp/B2OSMwal+UeACe4AgEMyCNgKVVBl8aBCf2vaV93acdkXSfwuc1jAfjlz39vL+klx06Sd9C7pnFhZ5xZ/XVaGxGum3L/UiWovpn3j9A8BaO3PYz1wbBs/VH8nuA4AME7xpxX8QT7IEhO0etAJAA6nub2KhNROfNDyPngWfjAQRjjudw6LeU3VnCopcMzxn4PqejkX4mQCz/JzD8KqBYs0OLJ1hAcM4MXTzB2i8Gt/p/dqJRtmhtGx+Jqs+MwqEFP1hPMNN1LwiWsuz2LfaEWieatTNHIHi14GFC4vO7hH9yv2x8/IKr1NlgP1U+NOko7FzU7e0JbmWqBc120YUjaT37TI5YvfuXf/n3i9TyQzAMLQjtgarTV9rG01BvcOr1JKT5u80YxkTiFN8eYJG8SF6/wSyb4tv20xKZzxmTe5IdbTGwE4B6fPjRJN65T/GXbGxDqGF0Q6AhvBYUyzl9lrkes7vPIJwhVeC9FxkdkZERGfVc/qh+7jeXWbaCN8ck8eDlc4IRFvsiyi0nyRK5ESlqFTeUCupc79WW888kYUICTyKDBqTz7wgkPJpFmNkJOW0EmH2leX5mT7IHYnZV7rzc0y+oGzysE3KbPVIAMVaLeQVWntd39fmqZPUIgTpG28RYcoQAj18JgWrCbSiFP08w6Nrs+NhLz2i87i1/9L4nH+fqf69f0fiK+rv3/WuXH9Uf3adAhujRi9yPFlEj/nDootfA0SL6OTrE8n0J/RjbVfv0/zloMCojWkS3R7CcS1+gTZE+jOkbUMiA4Kg+W9p7NAAiBgUgPLKvQH+2mTaBH7G6xX4quGZrv1fzexHfER/4nF0GxM8J3MLbK3ae/C+g+CWBYvn9lgDwHz//OYNkAcQChl/zPmEFyfK8QK9sG1CCVMz38m1BlWfr9fq+RZbF/Ku2TOtU8ewJKw42opRzDcmzcg6w1UvcB+hH+wzaJEdEWdlo7O+0P9ujEerw9G+Dt5bQ87QxM525DDutp7cbWuUzg0s4dmmUpTmigWHLezz59CA4UU7EOJPAY1ZvEgUxIPsNY4pnSMpkT55HwFkQXLNEIwyzJsQCoxgUj0Cw8n3tKfXAZBeo/YIgGCAIIFgUOctJDIIBlBIIlkWUgiS3KEirxA4Q3FLkAMGR1TO+v9UY2VeL//YBgtd0iUDcJfgwU+ZnB8E9Q/MSgNSj6wGCx9IWAYHIyTIjy96zkT78VUBwb179rCA4e36TNzcD2nTkEUDwe/Ly5ntP6Zoci/Q3yQ6dQHDeCyzh0voOEmc9pu2LDKwAPDlsmcGoZ1uP9EIk/xEIjuSfF+ktbvAwkW0/zhG2Cx+oV8LB8WGduvwPL1TBX9zf3iJCA8KNdxm2Ob55Ec0uFojxrfLrO1LtAhDwFdNUgLe7J5gf3qpETlcm+zzBAoLFGwqG8zd31iOI3GcQbIGw3PfCWS2jMUiUburZxZ/1BAME1xUcOTapviNleMJsVzJqGw4QzIOdvXxynT3BWGVaVpvywFVPsAXBvCChHn1Nld8uVKTfBwiO9PTU/VsGwToudXwuuqLN8L8K+YkmwSnibHg40tcbijj5kQMEr0l3gOCxOEWOsIh+kd0RvX+ysJcXDxA8pmCk/w4Q7J+GsFkuTwjHbkFAG4LKtlQP/DRg6MKeYNhq2ctb9tYiCZaA4Lz/Vzy86aijnDE6gRoPBGtW6AqCAZoBgtFvDwPAvve+PbyxFSjLu/fJnrDgLhozzD8bqWajFnseVdSBSBobso0wcGmb1XHaXm23REJ64BhtZNzCtjPKfMkgVj/WPu/XXez1ZHyrva9lMJD37CCPrrlNXmIsZmJkVPUYvn3y2QOCU8fTKg97glkoe21omJqWYjzBx7Xenk7PWN8KgtnTqGG16g1mkMXCbAdfS/MDBPMA8EAwDzC+z+HQdpGkxwssUigPRVWkQbTDE5ziAYbzXaQQj3DojwuHVp634dA2mr0H4jcbNTsfjPT1zuKHrx8geE2e7fPgJTnTL/sreYI9Wl+a/gcIHsttNH8dIPgAwWzfMiCC3YZwaLsnWECwAFsBwXLUUQa/ZX/w888/cvizJL56ES8wgWANodaM0vfOHlaWWYtv7O8IY0TyvxcEc/gzn2Rhk7f2+iE0Rog5hw4jKzZfa+1sBZ33JTmYBfIWBDPmYdvagmAGwvK/3S6xWjDI4eT1bGF7H/zp8S3T6e/++k85lnir8dQz8uz17ZPPPhCcNgEsqwAeALaG2UoYUsz7CGTGqzr1fOIIBGewe/+9OdhaQDCEl1dKRnuC2/au9/J6be4O5p3h0JHpFoECCz6tQmQh9hRKtCfYnhPM+0RzID15gm1dALzrPcE1HPoAwZEEzN3vyQt489F7giUCgOXgAMEDQEWhTTwJzkmA/3Rvfto+z2wr9xxt5TL2tu/c7bHlfXYQ7NHnI2l+gOB9ErrV7jy1lqj80+3W0qIb3xOM/lk6WLsY4IGBjgdIV89d2BMMew3nACPfB8KhBSRJODRA8Gs6AzgD45QES0CwXH9Ne4MlNDoD3wJ+38q5wqz/PPvy2iA4AtGwl+FIWx/pqFwEtrD9kfcAgrNMpEUBxh5yjd+BBxh2GMuLdUBBfjgylsGw3OdFMA/ACi9ZDvmZnBPK7Kle24frxKVoM767INiCkZ5R0wOJ2yeifSBYsht7g7U3mEcgmO+NgGRr5Gj9Vcj64dAMgvH846OCYvYEQ1BwjXmxFuYDBI8GIgaR3WuQV5koMRYrd6ax/G9BcB3U6Z5EEuzwBEeJqXhPhGcIHJ7gy3qCGQQjHBqgWPghK7n8iRZ9PB6e81pk9J2zLluWNax6c8gpbThA8ClUi9/5aiB4u90R02bLEwcI3kKl/jOX1ldR+b8KCLaGv2czs/5mutnrze8PAMHLGcAJ8DYgWDI9JwUGT3AGuQkE657fP5J/LIHgFCYtnuCn5z80WRbAbyore5YlOzDlAJL/uX+wv3pgmOlqMdIWABt5gqMyuF3AC2KzwBPMHmHbT7abYf9yNmy2PetiShu+DRBrwSfTxQPBoJUFwbZNDILX7S1Jucgb7bXDo+HCY0nu/a/+9X9Iv2tiKauuIqPu2iD4oWRn7Q1gO9hte9/Lxu/eSslodUjKlo3VMPa0jBYEyznB2VjGPuF0tA6vhngg2AIvHlxWkCUxcW+Actu7z3xxTzAfkWSBsIDgRL28J5hXtsAvfI88wQcI3mcEbdU3GN8f7QnmVVEvHPoAwZWDBwhej4WPBmWzo/GrgOBr0fkAwbMS1z4fgdR9pccRjl8dBGPPpweCLdD9DCAYgFjDmdNfUmACcpHtGSD4JYVDi/cXIPg5geKcH0aORwIAlj3GBQRzng/2NmI75AgEezLaw0UreyfIDh05QSw2YE+wtAF7hrFwz/hB3l3CjemoSMZCSJyFo6HYWSTv20jLng0AR5+t326HsDI4DofWRRGcVSzvWg8108cbA+L5/vQg+LEkpukNYFYCliDCEDkndAQyIyP9VBAMYfj+/ceuI5IOEKwcwuC0IRmngmDwh8NM7D5h2RN8gOC9Zkr7fm/R7ZogGBOIAuJ2T/ABgg8QPBoB1wJnW0flZwfBI/rKvciTspVOvecOEDym4Kz8n5tfEcj+FUAw20f2f3CPwY0FOtf0BGMfMM4BBoDVxFbqCX5O+32R7ZlBcN4TnPcKJ0/wz78tIBgh1tlWFE9gSUbLsgA7MgLB8k5PxrbIcpQdupeTCHxjEGkjSPFbnrVhyGj30j/JblM84gxUcUQswqAZSMr/NvEsyxPjKg8EWznzZNEeccsLFPK8LIRIdlp7ne1FeQ68aGQ58T6fE2wTY21hHKu9aKUimiQk26o3SNHwSImmiPahFoY7nctpvKl5T3BNjmULG/dP6m73BN/f2yzCdU+htyfYeoIhsDZRFoMyZiqfP+2tPjH9vftYRIgmeY9+ngKIjArLTzvII36vJ602HNULe8YKEd/LAyivHMk6kg4iViioB3zg0PQavl4TYzUyRUzpgTrQSRJj2dUzj0+sfJoVXDqsvrcKx8qIZSf/n/o/+kRGQsQvr2xWfhF9uO0eEJY94awAX1/eNMyJMkm2CyTtOcGi3PGBp5c9/+tFEDWsF3kIzgmOxkOkH2f1sa2PgYA3EUTlR/cj/uN+T472lh/JVzQ/RfzxxpQdQ6MyIvpE9Uf395YvGow/e8vz5G/Uhyg79N7+75Uvb8ywLo7Kj9q/974sxA7pS0eY7K1ry/vnlp9r0zfqc9pUNRw/Vn7sXPzt3RwvEFVo72/MDm31mOVT7z7P1d4zTl6pKXtCcqrwHAGbEvtUeS7HtQqIU+hz8uwKCBYwhnBoAcTwBP8sRyRJYix4gtlbCE8w63S2v7z5k+9H8sl2IQjDdERiTaYzEzB8n4ArnDTsrPFCmpvyk/5n8FztXd2myW1mOwtq5S3JH18HvdBu4Z+UKWAaW8ukzMU+S+Hqow+cmK0NV09zwdnC0MnNAkdZBO3N4dqOZAPfIgiemZQjEAxgw4N+EeJv6QyslJhqpVcGIKZ9FgBYgYSUOwuCo8RYECZ8r/co1BZ54IkHqXf/VwfBSIyFwcOTFGjeT1z2a4Fgz8A5xei5RRBcx5cei8Zh0G04/AGCZ/TzAYLHi0yzNq99/pTxZ42gGX7Otjdq362D4HPTe5Z+0fO8CO49G9E/Kn/2/rnri0DGbPvO/fxXBMHMw2uBYPYASxt4URvHG4kX8CnvAe6DYPEEy3MAwW/p+WYfKvnQrH3cW6DfCoI9AMugMmOGEg4NEDfCIp6e5rZYECzP9xaBKwZSEMxh1Pq/gmAsSqB9FfCWvcEpqQ34Yxcz5B2hNcoGCGZ+vr/Ei0gt+G6PZMqe4PLhcr2waN9+dY5ImlU60Up7byUMDRJP8AipR0orSizkld2s9NzXw6A9ARzTAyMoZSlbVmTao44EFCs4LsLWyQ7N4QrV07gOUfhsIFiE0QPiWQFEM7jDfPsOe/Iw6HhQ8gqS5wlmEGzBGYNgnz+3A4LtAPfAh7tIstET3DNuTjF6PgsIFnpxsgmdFBQEY4zmg6LpMyvT/PxIV0V6sHdfyrR853qi9kb3I/4fIPgAwSPZvXUQbOV7Pf9clr/RuI+m0Gh8RuXP3j93fZH+mW3fuZ//CiDYzjsfDYIBsGBvSf0Mgtm7By+wfqe9wCnzs3wL2NXEVzUxluwJfn1O5wsnoASgLPelbEzbctIt26KejTS63wPKkDOvPLZ/sJ1qy7ixgNTWwR7gHgC37cVRSBUEf188txxOvQK/yCNVwsEZqFYspNjO4hnwM/eZIlV8kFq9vmzXq8xIcjMFwZ6dj+f5Psua0i/ZdJEnOFJC0f1I6YhRiYbZZ5npvXK2gmArMPj9nkDwqA9R/7T9HBI9D4I90Gu9jxCsWwPBdmO75RMLNg+OSC569y8FgnnAWKXX509a2CjnBLPS6YF+Lhf92xsOPWNEngKCPT5sUdgj/t4SCEbCB/BGIoBsMizrCcbkkCcdE80W6QtPxy266AJHDO0FwaeOU9unHniI6HWKrDVGBoV0ndIXb2HCG8e9sk9p/0w795b/1cOhZ2jpPYv5zepO/I7mv731R+9/dRAc93/nObtBBeH42nhEUncx5crh0BHgZdvcA8t7w6Elp4q1EQGCkQSLvcA2MRaD4HyMkhyHVLJDi/dXQPBrOk+YQXAes1j8LxM4j29vTurd92y9kf1n58UeCEYZPH9HdgLb1xGYX+zPsn0TIcviAcb/sHN4PuW9wVLG4gYkMMvt8LzTEQi2Msn9ZrAt12UBRFrBAJnzAmFPsX2Ph/1NgGBP0UTGEToRgWA7Sa1WbtIRRb19GWEbkgL0QHArBGNP8H0C4f1wW/UeW6FqQVplpwtynNBu7tfecOjICIhAsPUURwbmuUGwzQ6N9oLm8nsUDo3EWL8CCA4NgshiKfdvCQRLNnfmORJfCc+FpxwmxJ7gZc/+AYKHXGfa8oO967awU2RuJF+2/EjHHyB446DuPBbxb2YRz6siKn9f6+s5lrcKgpPxsreLm8Zv76He4tZFG0WFR+N3bztC+foiIJj1nO2zB34BjveC4Mdk/1p9zfuBkX0YCbHgCV4SYyWvbk58lfYBsydYs0GnMGkJh04g+K2A45fkOcw2Zxk2dxQJ2rPhIEOj+x5IlmsRiLUguAdet8yLXhtspO4K/yQ3DsKfcbQS9u+2e4LXCcAAgkUGmIeMWZBYi+1pANa8EFHAcwu0q/fX0y8MaMUTjN82H5CCZD29h0FypWWJ4I08wVG4c6RkesZOXeloY8JbgOcTnuvcAoI9wVra9fDbSWG5uQ1JAaqjoW4sEKOaB4usrMjvXji0gGDraVyezdlobxsE2xTmnjywINv/vWRUo4ntI0Awy4vISZ8/SYGUc4KvBYJxTvBKuZXFD7sIweNLRXhsRPWMgK0gpme4RnrBvocJJY82yeqYz3iWvUL7EmPJeG30Scn+zN7ekSc4yg4d6Ufmmwe49hp5PAlXnVujb6LyIyNw6/s9Y3nr+xEd+f4BgrdT66t7gs8lv2wIW1nbTu1LPPm1QXDEv732acSRaJH/zhigtr1W567k6Mqe4GZ/rIlEwtxxTRCM7MMMgpckWHJEEoFg9gQDBD/9kbzBBQTn++lIU4DgzBvHE2xtJItJevdhA1r7sWcDKYbwt1OxPcn1eTbCyqYjx9cWECzPPD7+WJJXeSAYjl62J95hYxIIRruBW2x2bQawuaxXxU72Oq5ZOthnZQGEQTDbhvIsnw6zgO9SX8Ztsr3to0CwJ0jaIR8ER8YRBCsCwZ4RCELmMu5/LDK6tc76wtoTjEzTKOsUECzvtoa3nD+sf7cWDh2BYDsI7SRhwZAn9KxELgWCeYBYpTMKh74VENwfX1XJsnJeJuMTQLAHrD1F37s2Aim9MXgpECx79rk/8ASzEh8lxjpA8DgcsbfYsXURJTKCewbG1vIjnb/F6BjJ/intnx1LM8/bZw8QPBdOe2l+zvPyAMHzNNv+xq8Ggq2+43nXA8N7PcHfU2JaTmIE21wAq1zP3t307YHgfERSxxOsRyJVT/B72gucvcpvyW1QwH7um2xnK2DOs488u8qbMxgA8/9epCPTEWfcLvaYOabItsnjzxZp7s1zuidYMzfjT84Wlv/VBlInAcYB8FSmXaGbnK64ju8XAAAgAElEQVTCHw6Bjubn+2J/WhDM/bSYgJ8FCOZ946yjgU9sPiB9Rs8YvgkQPAuEGoIHcwALEQuC1pn2I8gRA85qXG8Fr2Gq4wneC4IzLi/Z2vDNg+qrgmAom48EwXkwpZVAOWtuKwi2/HnM+0JFlaYIgLIiw3JmlQ9+Y/HGm2R6ytgzyOEJ/igQbI3ACERESrBHn5WxXkKLoJCxN4VX/qRts0ckHSB4G4jtTbQR/w8QfF2QEhlIBwgey7+1A041QiM+nHr/PTjoORqfUb0R6F8vSp9X3qP6D0/w+IhQ8NcDsBbcAIDy90eAYAY1DIIFwLAnmEOhkSFaQNASDp3+f0t7gPO5weVcYPEI52N0UhZiCYV+L55H2JmCwXogGH3fcj9rEXFeySq6OKsywE4fsTHllvxbvt/EA1p+i2caHwuk5bo9QtTy0+rvfF+8y7I6kb69RRweswKCdQ+weoIBgBEaLfZRtbnqKTgL/aQf0plESPmWHDmp8zlCUr6F3qUpy7dATzjAH8iugw0OeUC9p4LgKley8CFHYyY5KBGEy3gQEPx3f/2nRWt5RnbkTl8xJVhVsUo3MqojI9lTkltASKT8WTBHz8qeYHizdZVEw6Hrakh8TjCY7HkckVbcGyBl3DWDSK9Vz7G3wIBnoHBs2dHEw/SIjqianYRHz28BhzyAWOB5paiuPAoAbvcLePIIfjJ/wF9RGqLe7iQsOiuB9oPEb1WeiiIpSnD9xlbJ3PZcZKRE8mGV6IxssJz1WmsjQWx4sigvVoIL6C1zv10BVGVXzwrmcwaXhS86ckHOueOxLnXxHnB7VFK7MJVC5TPv2zb2ZNjTr0wXT75DT0SQGScaf7P8jKTu3OVF9UXyHb1/6faeu/xVecUV06NDBBJ6MmnBX4+OvAgX0fqU++emX2R/nNLGW3gnsqMu1cb9/BmDZpZrT1Yj/YZ+9+gj42PUh0j/ypa4PZ/7uzYSabqsjfX3QLC1l2AT4ptp49F/xhPszW8JfjX7SaVeoXkOXU4g+OlZQGz1BCMxVj4LWPZ7pnOCX151T/DPn2kfcAK9T2U/sIRBv6TrXJ7sn1I7vWSFLhYbrrGtJ//Dk8htZ5o8JKCX3xE7Mv3P35Lv4DHZhfIt171vDsTz6PPjR41UZfpXvnnnTItMynWVzSZEmE63gOwLxvjx/bcMgGH74H84CVCfxTfZY5/qyGBWbKf0h9/8jdbI96vQn0Lv2U7n/2E/Mp6S+2zzSR/ZxpPfuC/Xcx/lmZf0RyAYZT9LpnCAYKsI8HsrCLaDtwdYRpOQp9BGgNYzIEdKJCp/WgHJKkJeydCQbh1I8yBY3rV7EGFYY2O53RuMtrINzDS3fbX8YCOHjXjtz/bV3M8NgmVA6iRo9xJU+tYwdA8E20UKGXKtXJpQEbMHRGDUJT+zICF6fkY2oGhG/ZsGwWnVgifuc4JgjEMLfBkY8ziVBQ6Z3GTRE2OopwehH/h7i86MjLCtRuAlZYzLnpWPve3yjOSZMi/d3nOXPwuCt8pHDyRE7T9A8Iy0Xe7ZAwSPadujT298eIDPrWEjCO21TiLIvA/qD8fvxvotgEKd1wbB9+9tYixpF4NWOebIgmDN/qweYPXwCgj+mUBwCoFGQiw5HkkAcvIK430FzdrzCARjPsf825vfv5MB7tnfI/4JKM6mNjkOrZ0O+9/aD5WfVn7sokybOTnvgSUnnZQrgFfAdvb+Fs9wDYmuixRap+YoAh7x6MN98OYPvsbbKS0AlrYtCUiLo0GeQWi88lXD5fHHmaLzUVjlHOb6jHqD5SNzlyxCrcKhR0YcC0+kzreCYK+cLcC3V35kxKO+ULlEHcz36znB9fFWSOw5wUJ0ZJ6VNjym7NQQKjawIWScXQ3XmkFsorkY0HIXDhBcB0r1BM+DYBuirp7gCoLSsdfNx3qC728MBG8dL+hUZBRH+sPevzYITifNLU3COPRAMPjO92T8yxFXOCbJmyg9kNajoafTDhA8VsSg2axcnirPm6YFeujUdvXqOUDwLAfGz5+bP+dt3fbSvjoItv3bDBILCbeC4F49XU5sBKG99y0InubjhvotoOc6rg2C797UCcFtkjkvn/GbQIz3txyBJN7ip+TtLSA4e4ALCJZrb2n/r4ZDV8/yXUKeUpeEEffma7az87MFgHn4R4OF25DqLfgloweNodYw6VIHO7u8+tb8QgsgYS0IFvuqAZcFBDNOyJ7gBIKz93cJj9Y9wrxdjEFwD0/Y65H9YkGwHSfSJm4reIk947IQAoCr7augP1+nnFNq979WT3HeEZ4sOJsYKzJirdHsGSHeish2dd4KFb/nAddeezwjZ8v7c+1Ugo+yQ1sQ/HD/ffH6AgRLnSNPMAuBHbj3sqeZPj3aHyD4NBAMRQT+MAhS/mm4O/4YBCvNW6V0ayAYkR69iXIWJM+NnzwVGPltVzZX4dBn9gR7IJgXOiwgblcm0/FZsgfGTCw9nWVp3NO1TPNoEvF02jwPzvfGLYAKbkNEn0u399zlHyD4fLIqJZ2bP+dt3fbSpsHT9qKHT+6n3/aosz1N3gKCvb6E/dsAQkftZhAc1uUVNFG/B3h5DHg2gAXMdszsDYcWTzA7JaT8HPKcQCxCohnEYp+wAN68R7h8iyc4X5NkWC9/y/cEBMveYPYkCwjONp0DgtmOA6mtPW3nEzG/Ob8L7MVo3smWjzSlrKBzMiluR4/+AKRiH7Uf3xO88J6cMFKP1NvzBKutU0E26kQf+dvSyxNVLCjwPfYke2WwwzDTrCxoQDYYBOv7NQQ8P5s8xYxRBQRz+HQ63+fb3b/8y7/PWigCk71O9phtQVekwKJy+H1+NlL+5we+DQu7IBg0jUDwQ8qOtwCociQSAJeUAU9jb4XIbgm0A7kHflkwLMieUcZfPRy68lHPbLYgmAep0FFAcLtQcYDg8di/Pghm5Wx5zOcFr/nfhkN7epS3k1wDBEdjectkHeluvh/VN1PW7LNe3VH/Lt3ec5c/C4IjGvI84M2xUfuPcOiIwh9zP7KDTm1FxP9Ty63vXRcE94z1zf2aAKFumU5S1plFvK17knnusTz1wK+0lUEzfvN3/n8iubqHCTgcOrcj0RNA13qBFfhoKDT2BAsIznuHHRAs4dAMggUUAQTfl22LmLOt3Qya2G2IrW2XiZTZytejOafRswVk9kCwXQRf89Fup1t7ghte5hxG2mb5RjIsLxwa5we3crv23I/GirfnfkXDUoBHQ8sXyASyhm8BweCP9FeSY2FRJNMh0X8BwXiQv73OrVZCnMQCdvVkq0IZCU/vXqT8IzA+I7DrfuiARcirlqVhFqAjQHAGSAJyUzg0QK5eaxNntXsO155GKyg9ENwbmJYeAAAsbDMT368Cghf+JXlv+VfPhc4g6ZOBYCv/Ee+j+3aMRM+vE4d9rCf45b3Nzmg9/gDBNhxax0vsCT5A8Fbtf9pzPfliI2ZUciSfp7WqvnXu8g8QvJcj7fvn5s95W7e9tMgO2l7SR9NnDILRLztP9RZvev3cSp9peTgzCL5k/R7YFTpeEwRLYizOx5J2fJZjj5KXtxyThGRYfRCcwK4kxEpJtJ4lOVYKpX5JRyJlcJw8wdI/eP8EBOe5O9npmJvlN4dAiwwBfEY5eQCCe/Z2xM/7h3Y7nXV2efYUL05s8QQD8ObvkjgKZWDvby8cGke81nbUHDpMp57dJ/aTN/bYLvKwJ8Y38wj18Z7gKBwa2bfRXw6HzqBY8Np//vf/LiX1qqDNNihSHjacsicMPeXkgdAImEb3uQ9evVve3zZprEGwzW57Dk8wA1S7imLDoZn+vZUVps8BgseJsUCfXji0XcF7LNkCq4zdtifYynkEiiOl3lOG/fFvE4ndDgi2Cx+IAqje/zUItrrnAMHbNOmpT3nyyNfsZDsrn6e2C+/NjpeovgMERxSau39u/szVfr6nIzvt1JouT59tINgzlNm4j/oX0efkfp4JBH9E/S14qh7Ma4JgeILf0mI02see4BrKrOf8yh88weINfE3hz+LxlaRYAMHyDRCMxFgpMjoD2/vltAk4L9pEUVgUADDnPaleNOZbAtojzBPx9SEdTWRlm/FYzx6rvNzmCcb4kD2y6Jt8S/9GibEAgms7kturJKLSNtSkwDwG0W/PE8x0ZE+3h8s4MRjGO9cP+agh9e22R+kvaKXvVTmT8lLSaAXBHhN7K222odbI6wHqvhHs72k95XmPiJHyiwDxWIjPC4I53BIA1m4MtyB4lB36AME1kzAGTruJPk6MtRUEYzXxs4FgyHdv3PbCcSKjYysIuDVPMICvDYPmsckg2MsOzTrl2iA42lMcgcStfN7K79nyouetfra/o/5FRkpUf3T/3OXPguCofm8Rm42y6P0jHDqSgI+5H9k5p7Yi4v+p5db3rguCR/3D3D/s404Q/F72qHp1nLP+HtC9ticYibF6IFjarZ5g3SMsfwJ+f/4Ub+9TAsGaJfrn0980O/TPFCpNIPhVMkhLGS9qCwq71FbDNsQKglkXwk4UDynsaBsanUFZAlb4eDZUNP96IJjL43OCmYf1//GeYAGpjOXycUGJngzyvcRYOCLpezo6ifEhjqCs3vuaWNSbiyFfbGcyHTkxljcGvHOSAWpR5uiIJMnXAhliELzQRMLi7Z5gHhTSKBsmEIFTKwj2eQs6IxDqTdJM7N5h0lYwo3b3jLixkdVPjAXB4XDo7E0s4dAYWMgOzWGXo3Db9WqUtjxafOjdn+WHpeND2Wjfm4SjSTSqP7pv+WaVvQwQDBpeAVuupdRGPKjs/+ATQK5dqGBPcL4niRLkwPSFJ2NPcDm7fbUnPzJqWKnsN0S2lxAZDXlioCO2IhD4YNNp05FRQnOZY3gx580kxpK62pVJ/5xgPCfbFVgOOBwa+g7jj3mtmRJr5nd9JqXwL4mxevom0m/bKf8xT24db2hNNMlHcry3V2P9vM51MVtfpL9my5t9Pqpf9raNPhF/ovZYe8A+PwuCo/5E7Tn1/qnzk63v0vIc1WfvR/plL709Tw63Ya98SYDm6DOqP5LNU2RlVp9I+O7Wj2cbj0CwnUu9eu6d4d/rg7WNYOtwPfaZSB6TBTzsfjSfiPmIuRntAehljzADYAHBz9kDnLI/p/DnvE84Ad+cHTqBYAmHfk7gOIfNFhAsnmApXzzBumVRPMGa1Jbne8Yb8rxn/zX2iMlDFfXX8oZPf4GNyeWDuB7vlG9jECx9BH0zWCTPqLyPxK4Cen/77bdvjyk8W+qHd1hAMLfHgmCx3wBCpTzQDzYZ239MS/6/aV85xxmyACeg1Tmw4WSRQp5FG/jIJHnnGfxfzodWeUX7shwwCGYGgug9kLkgadoYLoV7DEQHPIUdKfHofrTSH71v70dKsL3vg2CmgweCIezy3PfvutLEA1F+sycKNGVwXBVqFQ+mfY/WVhFHgzZS8L8iCLZKk/nHe4KVtibxUzlbGnT91UFwWS+gRYA2vCfKDn1pEAwg/KuC4Gj8R0b2pUGDVz9fi/T/3v5F7++9H9FX9raNPtH7p7YP5Q4cWW7Rl2pP1I8DBEcU8u/3xk8ElrbXth1Eoc69Y7rXtkiXwK7j968Ngu9SKFLPht0ChkfA2NLJo885QHCzJ9h4fmsCJPUA178EglNo6/Mff0vfSJZVskMnAJxDpcWDnMByBlT5aCTJu4WTPDgcOoHjkuvFYiB2Oq0dULpIz59INu192PmMGSxARPm+fPoguD5bjwxiEMyYTPq1hEQnECxtgnf4x4/fGwcbQDDsLg8ES/stCGbcYTEi23BWFniRQNoMcIznsEiGMvhIKHleskNzmVgUwPN5QURAsAVGTHQLgr0BNwJWPaHo1Rkpz9n3ZoVyFgRrewGGZRFAl+ZQr8TUy2fxIjmeYAuARyCLB4j+Xym2FeBagZwZxJY/vwIIZv6NskML32w49Crct4Bi8OAAwXYSmdsT/FEgWDMl1iRoKgdf3xMc6eMI1FwDBGOy9IzWqD9bDL/ZMvY8H9H3o0Gwbc8BgifS454gCCH/bWZMU0f0ftSkHsBiGzEqY3x/Gwi+th5BH1b0uLInWEAw67ne4oQHdqEne/eYbz05OhcI5vBaToS1BsHi5VUwLCD46W//nEHwcnawHJGUQ6Q1k/TLk0YCvr2pR/Q+ZePO3j+J4Uq0kzlcbDQ4MiwItp7aNZ7gqL+1pEu/egBQ69QjiCLb3ZaM55kv+n+LyoUGDcg0nmD024JgJMrywqEr4FT6AfDCTma5snjFzskWANe9vdpj4Ca8Z0EwflcZbiMzkAisRqy0RyhlEIxzgntg0bqzRwqNEb5X3tZrdvB5oM0TAq9tHwWCwXhOjAUhB10yuE0gGIIn75zLEzwCtnaQMU2sJz2il6XxVwfBoB14xiGycg2LRFi4GO0JznJglNRbCWeJjI3e/Vl+7TNYxudqehNwFA4NT3BtV82urmOqnsEsvz86HBr85vOBwWtZBf3q4dCRvERG9qWN1y2GWtSH0f2of3vK3vJuVP9HgmCvLQcIvi4I3iJDe56xoMCWFclnXHcMgnt1SNv2179u4ajMWwXBEV94bub+cTg7AAVs2R7vGuAViL+l18peKeC0bmnS7NDw5C4e3WU/8BoEv7ymMOgSIv1SvMDIGgwQLPhQQXDZC1xAsG7HUqDK+AV9xxGlPTvLJsK1NMOeV9iP/K22pS6s88eOOf7Ndr439yFRFXgodGCgKaDQyjc8v/m4pJSoq9kjXMKjaxvqEUkA3Sw3TEO5znTF/yyLvDXN5uuRPtgjSBn0yv+83VH73IJgOYaZQbo9RzhvtxMQ7BEWDfXCoT3F2ANhnvB4TI0GnFf+OZRgBD6swLS/dfC0gqeDCZ8tnmB5PtoTzPsRWdA4OzRf79Hd8voAweM9waqolKeeh575Js9s8QQzb/aC4MjI6ClvvBcZEdH48BVxNWwiEMyecq3LhncqKEY7PhoEY2xyODSuCYB/FC1rDqDvTWgRr27h/gy/t7R3Lwielc/IgNvSZk+mZ9871/NR/6cO6jyhUV79jRGcsuHPfML+zBQ28WxPDmfbs1eeJ5qcH51t32z5pzx/3jZtPycY9UZz2il92krrlX68sidYMj31dLZnuzIA4T73QHKkC6Nzgm3bVrxLIBgJiwCIsP8XSbDkuoC5Nhy6eIL/+H+zx3fZJ5yORpL/AYJfnxX0IU0JQDCcUQ+Pa+8p2xs2HHclJ+mI02/lrOdGL5YK9QjVaj/CjlyuEYE9WlmZ52dQRsu7Nluz7J0GCM7flM1ZsUs64aJEuWUwnECveIFxbjCfbgP7rAWiUh9wUHtmMmMN9Bv0s/l55DcALUiS7ekEzNFPlMf1C4jFby2z5gCScu7TIscoHPotJUy7+7u//tOSHdpTHjMgyQIsyzCv/K0KzZZ9qqKz70VG3xYQzOHQ2KiOcqM9wZIYazYcGjxR4YhDKUZ8icLdIzr/Cp5goQEG8Ww4NFaeFh4YT3Bam8wkjuQwut/jUzS+IoNmpl47wWYlRK5e736UHRrnbqMd1wLB1hOMcOgDBI81xF7QEMkn5Kv3XPR+pN/2vh+VH90P64+s0KiC4P54/hP77wDBO0k8fD3if3Q/0v+zbY/qmy0vSoyF8np65Pzt0Rp7gHs1H94ACPZo3hu3dg62nmDu+4i2y71g/HvAjtv7nvaDeSCYPcFyX8AcQHETDl1AMEDyawLBCqI1Mda3vBcYIDhFYibAqgBYE2MBBHNfGXTh/65c32tiJiunuAb6MvjlEF8s+fds9J4coj4+h1f72YJA9gTn+8YTLDTirV4PKTxbALAkyVIPcc1ZpLSoTiOxbRXk655qpgMwDdvOiw1XjlhicMoZq/GOPG9Px0G/QVfBW1IvvL1yBBKHVAME98KhZU1gMwjeokxZYEagdQs4Rme31DuveOsbkZEfgWBlvgqeKpDWKPgoTzDT26NZ7/4BgseeYOEr5LqGwcp+0JopGAouh84OskPncg4Q3ChLC4LhCa4yfH1PcN7r7WSHllCqAwTfBghm460xsshAOWWeuJSRvbUtYf0fBIK7iwwHCN7KypOei/gf3T+X/RTVc1Ln1GIKX+3VLX27RLssIOIGfkYQbIEv929vOHRClEP+xSBYQQv/AexqWLRmgV5nh1ZP8PPP/694ghUkMwjO+3EXL600M9lneQOT2G8ChBN4e2i9hxYAMwj1xtL7neb8YRpb+nqgesFKZc+wfQZA0JNvvgb7XQHwGgRjTzCAooBg/gjN4G2VZwQECwAWICxlIzs07F2Ef2sbxEP/kvcFYzEa8gRgLc/BbmYQzBmlmfeW3j0QXPu7BsG4l/uZeMzh0JwtO9clidKsJxgNRWNGRxCxEuqtZESDIFLSnieJhS56P9Kw+0CwMB9x6DVWnuuMj0jCHmEFVhC2rdmhEQ7doz/a0rv/64LgMniSSqwDqp4rzNfOBYJVDYvrviqiX90TrMpeFKqf5RZ7ZhYFuvuIJN0jolkO04rxuznCqoxBHos9ECxj/7ucUfGFw6HZSPJ0aaR/7SQePW/riIxcG6lkn4/ej+aHve9H5Uf3o/qN+K6Km6W3LWDE/9y2h3F26ll+RvQ49X5PDiP6Ru3fS9+oP1H7ovt72zcqX+7tLT8CwVw/G8gR3U69H+mrWwPBkp26Z8OCP+iT9z2659FwJQ+7QbAAYEliJWBFATH2BCsY/pmvNV5gCY1+Su/I/P2UEmPlcOgWBANkZXur2HgLCJatbeINLomxrPeUASl7cq0NLfR5+6aJrYBJGgCWLlpQx2Vn24dO15F7FWy2iws9Pmm4ttoz3A+0Q2ia24mjh1aJs9QTLHXLM3LknoBg+ZO2rEGwtkudfRqmjrwp3HcPBMNbnI+uKvxWz3L9jX5aHMR043qknNrXuqCx8KN4vtF/5aHInNJE5OPuX/3r/9CEQy8rFIWxeTWl7HH1hODOTIKzoJfsR1dvRUrWGkG2EDuJ95R6BIZZ0NcNFUNajQFPiVrBlroQXrl832tYNOgPIcoDhfajPqQ9CBxOgfv4Zv71+NZej8/pcxlTLqZTV0e3m3BY70HmjydfHt3tgGAaIDyCQSx4goGQV4bK4JFzLuV+Da+o54jxYGMeYNDLNfEE4l5WJrQqZvsLryfLWiTfe42cve/zJMD9qcq9ZnO2inooGM1NHT8j/rMcNBNNBrO6kozxh4mUD1G3q42I2BAQ7PEZEwM8wOA58174yZ5gVz8G2VsjGs3qt6i8U+939eNeT2Q0AZgGR/Ic9W+ln4MjhqLyvDEx08Zr8zdKbGX7MtO3LbS7S3sC8fHGT1RfFI4dzf+R/t3Shz3PRP3bU/aWdy9df1R+RH/e7sDzC/5/MPZnVF8kz/Z+ND7Xc7wPXrbw4pRnQL8eSLL202qOTgvyvXfZLuq1bYu9b+2dhsYlHFrAjIBZeH3xv5z5q6BYMz4DGD8/i3c4XXvWI5KWEOlnEw5rzFvxDDdtLtm1Pbud9RLb3Gxb3pEnmO2IkS2ERXWxMQS8sz1r/692FsBn66jR52UxSuywehwS2zuwi/Bt7R3Yz8AlSJQlv//85z9nMjCu0HJqQjFuozj92EbC+JH3Ua/aZ+q1luctCJbnwCN4gis2QsSt0kE+WCSxdiDK4evaGTkyS7Fa7hdAsO2oHVy9+xwO4Sm0yODXlZrTP5ESjZSenYCt0rAtm1Wy8r4NB4Cw4TrH5GuoRgrbyEewVFCMZ++T58kD1cwfS3NrXLT3x7SPJoEIBM/wZwSCmO6sKNZKwvfsYrCI8GNQyLungmDwQDyB0p6FPylE1iqMVsbaRBYz9PE4den3PwYEa89G/OdxyUpcEgOdBoJVgaa8CCEI5smhjkMZm5cHwXv5e7pmbd+07VjG4wGCF0KNDJ8eH67N3wME77M/9o6vyJ7YW370/qXrj8qP5B/eI+mHB9YYBEd1cRkjO4/LiewfS9+unowYceJ9a6f3dBBf5/7xOccefWcjgWz/e7YQeCHn9vKidT7WqOzpletrEKwJsp6e0p7fBH5fnuS84BgEL7YF2Rm5DUR3a0tam5r7BhtEQLClrQeGWfYAgmWBXYC8V89oXLS2cHtEll3sXzzAS7h0BY9SDss3bBtpF+e+YZzC2EPaaOVDQC3jmTUIrvYaHKzSjmqT1+zOsKvZvoYjiWmunmX9A+2Zl2wf8njJnmDBWL1waA+8umCqEw7hDQZvnP8KIJiZCYFfeYIL6JVMcyMQLJ5glGeBAyucHvBdA412EIFHWwCJPPsrgWDQnRcoxBPIwEg24h8gON7n5emCLTJnldxHgWCMSZ4cZOWVw6G99kdGXmT7RO9vMfyiOrbetwZXfu8AwQv5DhC8VZLqc4cn+DRdOU9p/41L64+o/Ei/WeBhgSy2g0X19EBv7z1c/wog2AO3Cz1KYq/eM5cCwQvdJXdVCYFWIKMguO8JrlmiX16TJ7gDgtG/fIQhAd97iswS2ZLR15MBns/5f6aVBcEAnZBTAD38BvAE0OSTZXo2O8s8bMtqY9LWuiZBVI1wa0FmBcEefrB2Dp7x7Z9Wp6h9XEGwddZpPyoIZluugnUFweifPGNBcOYbeYEBgHueYPSfaYf68jWAYK7YI469ht9sA3kKLbo2GQ230uSRErUCHgl8T1lG10dK9pIgmFdaPB4yfTyQzGthpxjxXx0EQwHxAGIQzJ7gfL2AYMiDpT/SyZ/LiLl0Od7qaKuUzxEOrb24RRDMoBcrnBya89VBMCYhT87yvb3hxJMTwFZjtzcu7Pu7208VHSB4XhvtBcF7PdmR/TDfo7k39srzXG3rpy9df1R+RH934S0b01i8H/fJlj9qj3cvap+tfaa+vbzjObMHYrlPAB08fyM/Cb/P75wDBHM7ue5cz5lA8JJMq4RDg7Z5uxLZFgKCm4WV8uBqXjBbQG0fKu+k/JoPiD2v8gyOSGLAB0CJ/bwoy+7qR78AACAASURBVJM1REKwHYb39XkFwah3ve1LQS9nX+a+onzYt+yAs15fD8fwEVJyXxIBsyd5zfuayArglL/5NBUpD4sI1eZuFw2F71hEsV5v1A3ao/2QQZSdQbA1Pvm3B5z4vucI6CkOl8lBOHSkRGcVyUeDYBAaAgXGnMsTbMsd8RJ1t3xoz/byn+lTOQLBM/wZgSDmGwNSC9LCPcGT4dBoP8CADvSaxCwKhz5A8HYJuFUQzDxn3ktozqVB8HbqXeZJO+4aA0qMiwMEL4Q/BQRfhmvbS90LIrfX5D/51UHwue2XvfS271+6fVH5syBz3f/18TT8zCmg1NN5W+l+Sn1by/aes4sEERhmIJx1OR3x5IHkWf7Z/vf4u7Qz7Ufa6wl+e5cEWsWD7IBgtisAghe6FaL2QPCI5mort6eLWCCWj2kqH/Y+WqDYk1nLXwA52CFIhsXg17bBAuPR+LBRqIwHGCijXQyC1UmgIBi5VPh9tR1aEGxDmKU/bN8zflKs0453C4LZPhGe8nYKBvFMo7v/8r/9X5ZSe4B3BKyS0z3TdAb48vORIyAahLMK5KNBMFaCLgWCkd15ZuGi5dcBgrESxQOIFRZPDrw/QmguIMgLh7aDv9K83RMcyXdkJFz6fYyv3uSOlPlW+cyOy0YnDJJJ8YpqruPCe4KRIMuGA6mufP/2I21PQHZoD8RH/DuFTh/5Dodz2XrzJJMTcuz4RBOAKTqS96glK2NnL4inCg8QHFF/fX8vCJacDjOfGWN3ptzes3vl9RxtGJVx6fZF5e/Vj++d9Oio14Yz9/gftXMrH24NBLMn1wXI5aSKCDz3+h+BXo+/DdjeCYJfU8IsBsFvL6/NPlUJh2ZQ1QPBbL9YxwXTxtrZSIhrPbF4R0Aaymab0kaV9ewfqQ9lWRCqAE/3wXJIMNMXINx6qFGflXu2ZaU+vM92L0dCyvsAl/KMnCssyaw4oSjq0r6MPcEAwdw+7jc8xegjPNx85BLzUtrK9AMOa/YJ/1f/3f/a9QR7jGGgXGzQ1fiIFFsjZMEcdi7lhEZ+NAjWc7R03yg+LFD2f0mMJfTxskOr8LWJsQCCWdDWA1Vr9hYzZBLh6xasR/T/6p5gKCE7kKAIonBo5rvS+QDB0YQ60h8fDYJ5UuDojV8JBLPusHr0AMFVmg8QvBUq1OcOEDxPs3O+Ec3ve+uKyo9sRZ53uS147+2teto8G28rCGbDeU+fbx0Er3TUIDv0FprMgmBb/9uznuxQkxshQ3RKfCXnA8u+35woS5NfSSIpZIKWe2/puoBghEMLCGaZk+TPPRCc204g0/IdfWNQae1seII9ECzvWRDM4b2wJ9Zl1pBtgMyefS+gEYCOk0OhL/C09mTa8gP2P+weOPFAQ5swi0GwZpWuIJizTON9G6m5plubGGsJWV7C2GsGbOkTg2DLJ7nP+IjDu0Gz3P7/+r//3zaB4B6IgicYRI6Umr0fJcaK9iTMKtlrgGCslDDY9PYaZkEJskPbxFjwVPUGSY9vuI6VVLvKxApgNClEIHiGPxakc71cDis1O0meOxx6FgTbI5IOELzdpBjxnw2cRtld2BN8bRA8M362U3r7k9C/PePuAMH7QPDV+RskR7bti9q7XbL0yQMEz1LsvM+fm5+2dVH5kb1o5322Z+R/C4JtfTMgWMqL2htR/1ZBsAU7Sz+DI5Jm+xuBYp678/8dT7CAXZl7etmhMyBOIPj9Vc4LRkbptD+UPMHZTixHsMEGZ08wQLDHd7ZF0Ga2NauzqN0PzODKgmAGpOv8Iq3HGjauBYFru7xdRACoBN8AwpkvsGnRbzvGYPPIc+xJ9QC5eHxBWw2DVhAsf1KOnDeMvmiblF79kG31nGOcwxNdQbQucljwzJ5dlllpE/rHzkgOEb/7b/6H/73xxXpCzKDDKqFzJwftKSF7PVKe0eBlQtv/ua5ZED5SogyGMYg43DIzKR3ijWvyPGLu6wpN9QRLu/lZXungwWLBBf9GdsXeMyM6ZrlIK1GX/GDgtQOpPS6hbbsOMlZsrMRwPjCuyZ44bwUNA80qHctD6wm2IBj8qzK2L3zP0jqatM81Tvo8rhEO3jNR++w7tr0a8qPJHVgGwB/hJ3jt7YvhVWaeIJbV07TsxBNzVtMlckPDe6qSt/v4cURSyb3hZgXfYhRccvxcvOydE0Cazi7axNCILvJzaiOi8RXNH6fWe673oj3BbDB5dUb9i+btckxntztMX6vX5aWo/Xvp5NXJNlDEf9v/nj605WzVm7P1z9Ijasel64/aa3fORO2Nyovm1xGfrA3FNshsvdVeGJ87bAGNtXtQjmcT5Wcns0N78zP3rUcftqMYKN6n01Da7L71LGC5/vT8h4Lhck6wnKuL84JxRJJ4gnG+MEAw+svZobPtRomx8u/kvRx9QF9rg8AWYdtysSlTe2FrSFuZ9pYPyKaMPcLgHzycP378WG015TpxNrBXN2ymngx48sk2Fv63tjfbwAJ2oQ/hCZY2yx/fqwC0BcHWJkN4N9pm6c9nIXu053HTaz8D8PwMg2BPoXkFNRPTzmP27JawnhKLJtNTlQxPaJ4CjJTq1kkO9VigakHww72uoFiQDMGTcGj8L2WeCwSjfVaRo3+9yS7yBO/hCw8EOxBZmbRtvjwIZiUge0IrbxLfzBFJFgTPZoeO5G8vffe/f4Bg2RPMenJkFFh9c/v8DSTkAMFDAkUgcf/421fCqSCyBw69OXQ0Hg4QrNQ5QPBpcswg+BK6NLI7o0W2vW2K5OIUEMxt8kAw37f6KwLB3vzW4IXmTNg2O7QuWGs49AJ2k7dXAW4bDp2PUSrnBEsf9FilFBpMnmDph2SHZvuw5wnuSd8ahOkiOeZ70IcBGYMseDLlPgO+alerU8vus8WzHOnJYLbySBeRGQTj/54u9mTS2vk9MMw4Bu1m+1c8wQKAxQMMBwLby174OLcfR0ZZGaz0bT3Btt+MY7aA4Pz83/+P/8fKNcVC6xGDibvTBkJOmaXIa4Dg0SQUKbFZEMwCIfWeAoJ5EHIMvy0bA9gC20Yp0DnP3nPRJPArgGA70TGde4mxQEsPBHvy1lPCkfydZjqc862PA8HSaoS3LavJxZGISYa9wbhmk0ZIOad4gnmy0nFXs0NbPQkK9xaPcP32+RvIys4J4CM9wa6e3+mI7vEXVPtqIHhmvoNxwxK0MqKDwBhrQNsyTwXxWzVgD+zbuXKr/u6N9wjs9MqP5G+vfonev3T9EZ8AgqN2RuVs5V+PT/b6ufR7JBew8XhcWJnt/c7vJAA5un8KCB7ZNzxPZwCTwqF5fmYQnMHwy888V/dAMBJjLWWUPcHoUz69IX0wP9vEWLIn2PswKKwArE0ia2nfA6Le9SqvFVCzDWFBKfpgeYVsyXy9p7O869wHT097QJIxh00cChAsQBjJsWAvq+2m9iKHM7dt18hSHs8cOfD2pp71dVZpjRaUP9tm/s28XGj8l3/zf7rTkAeIPIW30wa6GRDMA5cZECnXGaPAY47diI5waBj7HA6tHuKajVjaHHmCuV8+T1X0+V40sfH9XwUEs1JiT32UGItBsNKttbojWkfyt/f9U42D+t5lQTCUtFVuHwWCe9mhAYLzSnMiQc8oZv5EvNrPiyuUsHMC+GgQbCf6TnLZsxEyGr9nq+jEgmZApNeXqH/2vh0Dhye4nX/BxoiuJ7J7+rWoHZFOi96fbtDqhbX5ynVG7Yvqj+Q3en/v/b0g2NqyFgjNHpHUA/tsQ1ody7+l/mahegCCc9gzeYI1+ZWGQ8ue4BwGXbJDY9uTTYzF5wRnMFbCoZf5mhLWjmx59uJaUMVjFiCLFw+4z/gfdUk4tHyszKKOePy09uSoD5b3lmds46JPy+JB8X7LdbZ/eesYJ8YSEIx9z1JGTQKm9iLoxJ5yrV8TX3FbFt7mMPN6LjCes9/MH+Aou8DQ1AEQ3FMWXIgd0Lmh5Ek8ZcBfOxwaxrXX9lgA14kUoncsEAZ9Fy9T2hPshUNXYasgGMJlBZMZzoI+AsF4zj4TTSgPk0eczMoI+GP7xAO6bfN5w6GtUWKVwt5w6GiS3iJPI5pG78/yY/38x4NgacMScnRhT/AqUiOfhYd9+RputSccej/9r1zCJwbBWbec8YikU+eQa3IwAsGe/pjRKfbZAwT7ru8I7FxLRiJe752/9vdrfE5wVP5s+6Pno/pm70dyIfctuOHf3j3maRQOHY1fjx58zd5fIrCSlzcDkcATHO0JluzQ0gd4ghMyXmWHZtvWguCHlPPD2ng9mllbOPfNnFvbA2atN1OBnhzvKJ5T+Z9BswXZo4UHAYVb7T/bL8YGtgy2qe0WTga+jD0AgnFOsPyWfcEMgnGkJtpiQTD2BFsZrlmg0+JHySY+A4LRB2kvv5dp/Q//9j825wRbYgCkMcEaYn4BEOwJQ6T87cDp/R4Jl12xyEDY7Am2oQfiCeb9A1E4NPfNA8ESEONf94eWHZC/Agi2smA9wawUsCcYdEeK9kq3duWOx9dnNKIR3tJTxFvHEd73FD5PEDYcWiYSKDZeYeZwmz3h0B4Irvwve46KJ9hO/ljA2TLZzBpHN/P8JwPBK6NuJwiele+b4VtpyCwInu1vZEQfnmBlRAR2TtWve0FbxO+o/Oj9veMhOic4al90P5JfvG+fw++o/Kj/kVxEINh6JDFXLmCgJMay1/k3t7HXn9F1plHr1UtgkLJDe3uCkR3aC4cWTzBAMMqdBcGPJbGTt3Cw0Kh4Jj2gakNZGWDJ+xy2y3uFUd/D/Y9MXi/snHnL9hHb6xI+Pvo0Cx4mYax9j8tlbCL/2y2YvFcZ9pDiEk3si1BoZImup+GsFx1a+03DnUEPXjTR/6snGM9YMGxxle0LP5/79dd//E/DPcGekf4VQTBPRDOKu6f8RoIJpqBOCNkWECxHJHmeYiuoVqC5fy3orfscuD1blfOvAoJ5UuOFh73h0AcIbiXNm0yhtHjcLIrywiB4vQjFSSwqCO6NHQuMexNPNN5u9v4nAsHeSvjeI55m5opb5OFWEHxqPyMQcYBglYoI7PRkJ+LLXhC2t/zo/b1jwgPBXGfU/+h+JL/8vqdfovKj/kdyMQuCbRujcOiZ+crrq6WPB4KjPcGjxFjf0jnRGQyXjMwAwai3d04wxhw8wRa8WlAMe0O+G9vaBMKhHAZ2FqRx2fd3ml3ZglXUwUCP64XdiERS4JMHeu0975kIOLIdxE4fKatxAiUQzL8lLHqJcs3bOTWRLNvToC0WQexiQRs9oOci9/YE28UC6yRkWoCXKxBsBfmrg2AhaE9RscBvnYR8pS/ePxkt6gX0V1yqh1f2BYN5a0+UrrTY++cEwdzGiAaP42jYSMeH9xdBpdT2rDSsUsI5ZPYZKKLZI5LspMF0Fh7MH5GEfcEqD3tBcGRk7J2EQwYFnrSofVsmWfDu9kBwCmcSdk5kh7b8uDx/Yg7ueuIAwbvId+2XIxBsPRTc3mhusMYdzyso5wDBSokI7Gy1P7bo0xmZi/R3pL+i92fa4j1rQXAEWmfpE5X3WUDwCvzCKxgckTRLr5E8MNh5L1mcZX+vghpJdqShrk9pH7Aeg6TfchYwfufzgcue4PecJElB8PtrPZaI2zzKDi3PCQi2wNX7zcCMx6tE/lmdCL3ngd9GntLcqTpUk3d54BTn/KIOBqv6//o4UE/v8jWuh/GPBbqoy4s2fXiQU2zUg82gV/rCNrJkiQYIhqfY0ivzMEEj8B+hz5hfOMJPn1Vez3qC2dZmHt/9wz/+35mKTBgmdKSkdm8JTYd1jz5WCa1+B0c02Y6v+rozO6Vtu12Z0fuyB0DBz0qIsZKSgG9eIUnh5QgpyDH1j7/lEu7S3sMsjLTSIs8/ftfscuwdZkXk/c/XBIoxKOcBzis29jr6/dDJrhfJzbnuU16DUmSLynnFSDXNXTOI3so5xxgUL2VPCeTMhsCkda+Gh/dpACABAGStXRlr26O0FqHT72gRITYiLrwKMcmouL1tgd7zDHbxtDU2FiVWJhKrEDG52nAaOzE9E7/RFh5L9pxg5nUef7ItyCbboDERGlEB+2bpadkVGakIJ++x2QvTmhGJSxuJq8yKg8ZZQ1AeZU+wdz/qawReUGbvuZA/UQOC+1H9Mt+MPpH8MYj16Bf1LwLhtm1Re3aSa/V6ZH9E/Yva89H9maVntGg3WiSJ+n6O+xH9Iv70wqm9ecdr76Vn32j+sNazBXDZ5KEwWHtfACQ+kf6zdqJLD2NPy1wq5TKIzP8X0PrzZ8r+nNrwUkDwS8pU+JKOPhKw+5pArnwLCM7g9+mP8q1AGCA4g6Uyj1v7GiCPAR3bZ9Y+RB97IIvp6fXf8ovDenu2To/+Pd6zffRenHh2nrWg3crB8rvYKpmGGUe04cyoix1vigsUz8DmXeGaYhPh/GPsE4Y8LPZ24qM6B0VOyj7xEn4uz9hFACtL68RaLZZFYlrPppSyMqY6QPBYFUdG3HpS0RTf9VPP8ZJryCS7DMokTCp8Cq7e00qK/C8b5rOn8Yog2PbNU4LXBsFYCattbaellTL4ABAsdLJKw59UBQTXCIEtSnX9zKWn4TlTJTJK1uNlvQr12UBwHtcEhD2d4fNf9cHoM0vP3pjt1hF4cs8Bgnt9wMQ7J2Hm6YlV2AMEV9ottDhA8NT4i0DJrCzvHd+z9W3Rv/yMByL52gGC93JgTv9bfvRAsKfrADz43qVBsPSOgYuEK3M468+nv+kRSHIckoQ2C/BNoPcpeYXVC6ze4ZeUFToD4z/UO/yavMRZ9tKzqAPzCdvT8FQyCIZ9Jt8RCPYWEEZjtgeCLe2tLW35hd94zv5e5IDCsyFJXJdXbtNGWrBnEGzt17pw0O7pfSxeHA8Ewy5SPFMjWFuZqHjJttuCYO++B4J5RFkQbMdPbvevAoKtcC5CdXFPcAyC2fMEEKzhBh8DgiGs3rc3IbIg/UogONOihHuAVg8JxPCeB1a29qDz9SLCAYK9CeWWQDB4CA+w5wmGLHC77eT1q4LgEdDVFeVAAUc25gGCN4E4O/mfGwR359cgUujwBO+U/2h8BPej8eeBYLYTDhC8kwHB61ZHMr/y/84RPwALABv2m+/PgGDme6/ZdnsD6lqcEckDLNcQ8irZn/OeX/lLXmAJiX1JYPi5hEIviZDS73ws0k/1Er9JQqhUFhJDgS42pJfDdRmo4Tm0iz3GAO2neIM9PWiBaG+RyeMbPK22DIxLyXbd070WeHuA+D5Fm7JtIrjDRja2Cwga7oyyBASzXcs0lnKFtxwOzXaR2gZtdncLdNkTHIFglnPUg0g+C9IbrPPVQXBPiS+cTytTow+/PxJmlLEOh94OgkVYUoBBEZqPBcFsyPeU3RrEpT0VVw6H/khPcB5kFA4tvwUEW2CkK2olfN3sZW4BXgqlzvQbbwkYz5OHJxiTFpQgVhB57wjvM2FlGoVDe+cE10yHKUlWya5ulX+PZ6uVyC/uCeYJ2tMfkREempgHCL4qCJYwxD2fAwTvo98e2rPRuKUcz5baPX63VDx4Zn/92+0/rxmXnn2t/clAKfPP2F9so3qgx16bBcFMA08eRiA4L5gkfYG5WH4vRyCVvcHPEgot4c8OCH57TmHTT8kbnL7FQyx9kXOD+WMdEvIMhz+znQswByCMexYEW/DF9fUAaMUD2+TLA8BSBoNgD38ICOZxvAWEczkAwbBZ4XyD3WPBI/Yvg/cPZU+0BcLoP0Cw5QH62wPBWFwDCLZyjfeZd3iG5RJHNLVAXmm2tPkAwduEdCRo7aCYD4fmgQsQLLH5H+EJviuemJ4Qs0DdIgheA8h2WrKrYbN7gleTTkkEtaw0JSXAh4JjsHE4CeSDAbC+f4Bgz4hpFwqUel1j4MJ7gll5szcYK8k5MVZp3xYgfIDgNS932cEHCB6SzzMMmrlsZzj0AYKDpCSBcO8HcbtGz0mRGJ5jYF8rTn97P/22239eK28RBHuAqgeObXZo1g0RV6RMO59ZECz3eTEaIBhAWI5AkvvPEuKcQ6I1DBrJsZAsSTy/CoLT8+k58QLn9wgEs/MBII5BsLW/0HaAXu4vA3XQZGVLigVnIpl6vz3b2dLX45H0w6vXe9cbC5EsWM85PMF8netC4qvan/XpMmzvsm2EMlsspXjJ9h0geH2OsJ4DjecZBLftVL3MnmDUb+3LLx8ObRlif8sG/dHHU/gjxXuqJxigScKhdTBfDwRDcPm7d+3anuCPBMF58BVPMGTmewoH6YVD86D3FbCUJp++DHqrra28XnoajqbC9v6sUfIZQHBdJdUM7rzoEXmCV6DXrNx/9T3BnqHEOnhWXlbSeIDg4QC9NAgWY9TOE/w74u/hCb5tT3BPfuZmhcs9HclXdD8KZIvm30vPvlI/98H+L6PPe4aBAkCGC4gG5wR7XLP0jEAw6gYQFnubj0TqgeCfCRxnUCwgV5JeYY/wS/IEFxAsbZH7LKNsi+XIypK92C5Q4zee4bB+gOIeAGO62O0AHgj26ra09QCwp0ftfNoD3V55fA18gY1a7RqNQLUguNJY8Qn+BO+MbBwGnt48weccM9iP/gf9LAi2iw3SL9Rr7fHFDvnqnmAWNm815lZAMA6XZhAs7b10Yix4gj2Qu1oxKTMGC/2vCIJZpgQEj7JDW7q2YFgPzjpAcDslWLmzypMVpHj2MWnxZH+u7NA8GfQ8wTwphKD3FwPB1kBjTo8A8maz+QDBNwGCvfkD43HUwAMEfw4Q7Bmwm8foBR+MQG50/9ZBcAQ6XyTEmD4u0O1kh87jcwIEWxDlyYR35Bl7gj0QnPcEFw/ws/yfPMEAwW8J9GoYtR6T9I7fZW+xHKPEIJgXrDH39AAwnoX9wP1D8i6U0dgcRO+tINiCQTskPIDqPWMxjDeHclsB5Nk2Yr0MwCu2jSavUhDMiwTZQl3krJ5Go22p8uctGCGcG32xz0QgmNvt8cDLSdDa2ArYIaueffbLeIK7k/QNeIIZRFlP8OPDj8LAyxyRJAd02YHVExpvEeHaIHjteV+vzTaropPZoe2kAt8tBvUBgltVHRkdPeXP1z8jCJb2Q+Gzog1B8RffE8z932JETdvLBwgekowNRGssZwNjZzg0PMHd+TVIfHaA4M8Dgj3QMz1ez/xCNN9E978qCOZ+W69go4fpiFJPP7s6g8a0nd8sCGYAnL125AnWhFhPxTNc9gKL9zcB26cEdgXg5mzScoxTec8DwdZ24C1MHkgE+MVznAALoAvh0LyIC8DFtI1AMIMv9kSO6Orxbot95AH2vHBAiyAMgGGzSLtwhJEFwbZMcduwY2Cdk6cd4N4iOMuMJD7Dx/P+4v0lsRqFQst7TP8I7Fr9JfXlvsAT3NNNFslbZsCT2lux8lYHGgEIVqJG9WeGBltyopU0GWSjT6RE1+/albk25h3nWoIuj3S4dN7HULKzSTh0BgMp9Y4OWj066T7dxyCWuuWcYE7Ug/bwAPcMlEVgnD3B3mTXA8ojEOwNAEuviL6R/FgvKjbuox4b5pISEC57VHLdyYjGAJNvOSeYFcXqnDIKh5a2SWIsVqrMC1wHqFsvIqQ9NZn+49W0oYAWX/L4mY+7G/FztiUR/4Wf3kouJjH7DUW7hGelcYX3ISvML4RXMV/5GodDMwjugY9VfyZAnJ3AvHFq6buFfiOeSJ96PJWyeaXZKyeqP5KHSJ44nNwz4qL5I2nW4b5Ib6U5avMt3Y/oF4HQ6H3P8zPTf1t/VN9M2d54mX0/kt9ztnfLIpGtD/LdM3Qj+T9n+2dp+xHPR+N3LwiG/YN5ZVr/BotEkfy9dgCOJw8WDOfxEdjfqL8nXxawiT7gNtv5FnuCxa7CWb84F5iPRsrHIZUQ6NfkJX5/0eOTJAdB5mlKniVn5Frr3dpaPA/zPbbFLF0YjPH44b7wMyiX7ZAWKNbwYTzr2afeeIjk11vEZFkECOZrzLPfHtXzy55gbiPP//peu2ovINjKKNMTe5rZtmppWvER09TSGrqcn5Frlj/Wxl63v1IZ+CQEwWvD3bDKgAbcDd8rD24dhD2FGYHg0DD7hCCYV5QEBEOImeYWBMNgXoFZs6o34hsPDjyHIREp6y7/dk4C3p5gbsstgGCmfasEDxAcGUKRXB0geLwKuIV+Ix5YgwayvHUSj+qP+B8Z6XtBcG8V1QMkUVtv8X5EvwMEj7kWyW9E3xmZOAUE9wxQa4edOv/OtP8Wn41AxFcEwRaYMoBY/X8CCPbKB++97NDLgrN48YpHN4Pg5AV+S+BWPL7q+U3XEtD9WbzAeUtT8gLns3zTtexwE3tRQqHTc3L9Llik5XHggWBeRLIAS35744u9kmzbMdCU9xigcYgx24AjWkrZkfx6i4isR9h77S3UfE9OAESicji0Hcv13RYE0wldzSu8+GDrbfvfB8Hcf483bIswHT2cMtLTm0FwV6l+QhDcGHI3BILzQDGe4Ps79QiLJzh7ikvCLAzOHgjGILTCwX3PwuKEtvSA8ApAS7vMaImMBm9wbTXC/edsUiltEdqxFwTjMHXUjXDohf4pOzRojYUHTi/PG/PXg/MAwZHhFMnTR4BghAthImvODKYjkr6iJxj0t5OIN748Xkb8i/gfgYxzg2BbX1R/1P5r34/af4DgMYci+Y3oO8P/U0CwLT9q7+z8O9P+W3w2AhFfAQRbuTknCGaejurpgeBmPzCB4OzpleOQfko49PMCgp+L9xfZocVJlst4Tnt/MwgumaETAJbrDII9kMcOIw8EC/Dz+sUgbrH9SiiuBWRcB96DLZiBujky03veo/MMCLbAF23k+dujz2OaQGHfaEj0j2U/sAdCrSc4AsFShtTLnmDY59rmeoSsB3RHvGG+MP0Yp/Tsl+b5KBzaU6rNtQAEh4ox2JMQKfXIE+yBwIYAwZac+Unu9HBogGAdQAp+H+4R/uyHQz+kM1q2eII9wcjCGByRhGjuMAAAIABJREFUBFr13vfCoZln8/QLJcY8YEOJ10ckNUpsMhyaMwTmAW2OSJoNh27leZ0dOpL3NXUunZ9yjh/n5ndEj0uD4DwGS0ZoTGwMiuWIJEyutwiCQ+4FClT61uOp3IuNzH1HyITtp3DyLSBiBRpoGc/r57nlOezPmR+I2n+A4DHBQ/0TRDLNsHOL/PYWabwFahigozZE8jHT/lt8Nu7fviOSrh0OzYmxGOR4csLytfy/MTGW964HPOAJxvN81BDvCQYIlnN/xROczwZOwFg8wUiMlbeiJXyQHRFPyWssoDc9l0FxAcEj7lnQy78BxOCk4LHSkxmPBtIW2AVsK/dAMK5bveKBPSkvml9ZfwNsWtA54l1yq+0CwVE4NOwHeM/X/W49weBDjx6966t5vaxunSUc2hN0D0RawYkmj6WMiY35npKNQLD3Drct2pIXK1Fbw2kgGMb2t+Lp9UCw9QTnFaaUAXy0J9guAqwmyzOFQ0OpfPxEuPYE90B4niQmQTAG7zI4je/70XiCvT3BoI1VwhVSH3uCe3IT6ZGPAMEMetnbn/fRfHEQzHyBLplZ5Ir4t1tf7ATBXjj0vM7f3YuLFRD15QDBBwi+mPCdoeBIfiP9Er0vc/DoE5V/KyA4AqkWIG8FwUy/Hshmm1JAMLfFA8ECbjPgLeHQ6gl+yuBXwHCTHRrh0B0Q/ErZsdm+4gVpz/5CmzlkuScHFngxYAYIRt2oC44peTfb6eXYIRsW7YE6S7+hgCYvDDCQB4LxLnjX4IHEKwuCcTSrrbPyfr0n2MVl5FzjcHjQB+1AYqwejb3rTH/vPssj/h/pgTAcuoewcR02SA8ER0rojjYR9Do8EoIIBHuGG5eXApCHMha1f/3y6SA4D8hJEDzyBGMVprdKnAWS9j3Y5xYem6OReGKwnuDeCtfJICdcabfnVPY9o6eC4AUAl3OCuS8AwVjEsMqutxdEy3j/pvQ7QPDJ8nHhxFjSLns2MIPi7ym7LibAW/QER/prvaHB58TJ+j2KNxxq3zbJijvZ0tg5Zf6w/Y/oFTT35m5H/TlA8JhlEQiK6DsjECODjo3ZUZlRe+2752z/TF+3Phu1b7a/6/7bRfT2iaj8a4NgOVLIygbLEYMAvr78H3iCK/hpwS3XyQCQPcHy7ioxZQppZhCse4THIFiSYr2mcOgcWkye4HzecDndhOdggE62fxkge3au5bMFT3Zs8n3Ux/YynCG9duG6pa8FqyNPsOhusTmQHozf7fHNjqfHBKBgz2ibNQLV2v49ENw73pPrafaEkz0vz9js0HZ89vofzfV2kWPIvygcOjJOPwsIln54Cu0WQLC0bQmpWPb8alZoDof2PMECgrd4gr3VkUyTC4RDM633TmLR+2sAeV4QvFIsJpvsFk+wp4B1XB0gODKGIiPk0p5gaZ8XDo1rvwII7o1BGBnnNMptWSH/zwSCYz0TSept3o/6dYDgMd9C+QsXabfLxSkgOFp0/sj2b+/p9icj+Y36F9X0LhPI4BOVf2sgeGTsnwKCVzlVnGzUbN/AEwy7KQLBkhhrBIIF4glo7oHgZCQ3gM06HRjM9e2wig0sAPTAJNu3vfBmGxHIwNyTqR6AHcmm6O78HvnxLIjOVibxzI6nlBt62U6JbZioU55dhxPraQp1EaAuwnBbUQ+yUyO3zrotCcIPdGg0/nv0YRDcA8zLIkkEgrnDXoUAkbaxdiWl29jAExwRIfIER0bVh4PgPIKSEJWw2seys3zZLL94ggXM6fldckzSMtjyak09zFruj/YEg3529Wv5naOBqlB7q2Q86O19aWU0UeyZZCL+R0ck2YE5Gw59LhAs7bAhOgcIjkyUWLYOELwvkiXyBPP4s7ok5l7Mv6iMSLekteSliN5kN6xjMIFEc1/U9lu4H+nPAwSPuRTK35VBMOYUK/v4HYV7RvJxbRmO2hfxJ2r/VwHBPf6zHb4HBPfKz/t0cZRnsuUtCIYXkMFwzgIte4FTOLTsB5Z7z8nTW8Oh9X+5L2W/lczRb8ljjPOCsSf4PtnD/PGcPRb88jOs4z0bmbMre/V8//49rZKnI4aSlS66VI5wkmOLJOGUXJdv+S338Z09uOUoKQCx9zQPvaekXxbEjuRbysng0pgAzKse/9GX7w/q+f2ecg8tGKQA5xbspn45RyTlY6tMtBfX/5TC2OU3g+BWlsaLUFuxQ4RzMsrp6Oq7v/5P/89wUwSEnIEQd+I+2FS7V0lFG8P3guBvrzsSt6T9zNq/dYazsfKV5wU+6qZ6GS9YKbpP5wZXkPvwTQaZnH1b7yvo5ZUOgGC9rvfgqVoLhyoNva71e4Mb17rgeQmRbnvaGxA9euyVD0mc0HzefU9wVS5l9QwDQjIOFnqIrCWVspwbjOusmDj0RO4/PvzI7y9h0LRHGzxrlbABBiY7uaVHRJ+9abFmjaTIKLH3o/ZvLa8nVwLieN82eJZDpWSCKJkJ82py+Y1r8mwKsArPCW7HV01EJ9d/pImuN8laxWvHEt+fHTdj/VLv7qU/JmmvrVHZ8g7r71H/t/Zn9rlIvmS893TdOdof1T/bH/t8xIO99e9937Z3b3nn1i+Xpn9kv0T8i96P9LfNyor+zvLhUvopon/UTm6XBWpSdkTfaE9w1D4+XWNbfVGJ4/s9+bfgCaVYEGdplGbJ/KgHnKD/+B7qWd5J9pbOf2KJqC7F/JqfTeXLvIv5V0BTPvroWb+fnv9I98seYbleskPr8wn0SnnlOCQBzPm84AIW873XsQOH52bPSxzpE2k73uO+53Ene32/J/svR2yKHZ+8qkILOXe3/JZvoYqghHzKrtjN8h7s58X+UzwA+lm7vUoFLfomcJ1pmUrmtvE8a/ll5QSnzzykU2g8EPy9LDIsdCrtXepI9q6Ad9hgdtEjJzcrMsG0xvt4z7YffFsWWcyWzEUmaRHcGzniJOTPSp8kABnuCZaXrPHCg2IvCI6UXHj/BAzbKMYLgGBWKmOVFoHgtKJEKcsRrtCA4CS8ALxQRmy0o/7a5/icL6aP/d/Kgrflz5uYenSIJ6kxBT8DCJYeVAV8WyB4lv7heDSrbVH5W8u7FgiWejkcWn7z+BIQ3PJX9wjj4yl+7/6ljMy99D9A8Hq//ox+i+Q70G7h7b38jSo4d/v3lhcZrbY/e+uL6BPRPwKxUflR+6P6e8Z0VK5t16X00zn7bwGelB3R5yuAYAtSmaYeCGbeMwgegRQGMg2d39WpAtAi9GRgI+f8ym+AYAG22cub/5LHN3kKLQhW0Fz2ACeQo+/r7/eyJ7iCstpbtk09u3ULCLYyw0ccWRCcQW8Cwfm788e88Np3T6E4Ote2ixLr8VHnI3iCAYLBI0/mGfw2gPMbTp8pfaAcSfIch/vntjROm1RzDsmuIFjeyc6k4nCAJxhtQ3+YFhaYQ5bkewYEe7gF2b97+k4iCX9JENwI+plBsGX2WMmXUJKuJ1gMbpwTjIGmv/Ene4Zb0Nsa6Ra0bj3na/3eet+EtsHvId6PJtt4kgqmySt7grFnewFH5cgqVoqQN1XC2p+l31f2BM/SP+LnuY3UyIi7tCdY6LMFBIP/dtwcIHgfiIyM5Oh+JK/wBNtxgN89T9pW/RbVH7U/uh+N3731733ftn9veefWLxF9o/sR/Q8QHFFwfD+Sl9447M0b69qCMzIj82Ny0XcfNdYhnQqcWk8ggyF7uoW1TwUEe4sHsFHs+wyg8nsGBEt4OYBQ/i7Znas3OJ0PnMOf5TsB4o0gGOA5uYrbyK8yvYwAsPTFA8AjXqA8gGCWs2WuF4/vj9/U8+scoyh1Wtpa+0BAcHttvb0H7dSyKHKRwqF79TC/LRDO5b5XPJFtVpMomCMd5H0J/K1jMi1OJH70QDAWP7wx7NlJPGYtvRubWZqNfc6FHsBDeA7vh5EyEkkwsyfYKhxpSOQJPvegt+UhPHVLPd6Edfe2I6A0h0NXJWqZHSlwEejMvAEIbkKh6fzgGRDcCpz2F23jaGiXPiYMgYVNBa5SPjIItvBo9hnOLq4d+9hwaAHBULJZiUyGQ9vdBD1jvEeXHdKbi5zlWSTT0f1Z/t4CCO6FQ8vEx4mxMDZ6NLWKn8ehfedcdIz4G9UDI8trK9/r8ZXLH/V/Vi62Ph/1L9oTu7WeLf3fW5b3/l7+Rm2K6Be9b+/vLe/WQHDU/3P319a3lf979cve9yM6XWv8fHZPMOjmAWG5FyW2suHQ3nhlgDUCwTpH+CAYnuC6B1jPB37NYFjDofO+4QSM2ROcXL9lT6leF08wt+GO9kOOgDDPzSzL3vzENGD7g//Pia/kL3mC5Tsfl1jy88ABYudHa8uI6Xxf7NVqV9vTZWqIubarTST1LCC0JMjyxpDl10pOcv11SxdA8EJLk80ZIFj7IiD4Wc9tpj9sRfMWAD3wyzIs/0c6TeWs0KVgKLzHUbJcjmd7yDuvLwmD/eXf/l/hUliv4ecAwXsniRkQDGI3xAl7P1bfDIJ7QtgvoRzvMwGCBRQzoyNPMFZCap8/Nhz61Mlv63vXBsHYUyH09UAwwjE4HJoH+rVBcETnWeNn73j2JmFPMS4TyoX3BEvdWzzBvNLcU+QHCNYVs54REsniKfcjeTxA8JiqEf1mebK3vK8GgvfSYyv9Z/W4LXfv+1vb2dP/p74fv7fPALz2nmAAAgaq3Oct4dDeu+B3D0ShXvYE67UKiOTd1wSSeE9wDoEu5wSLd9eCYN7/K+8JCFaApTk9xBPsgeAKItv5xQLjLQDLm58Y0MpcnwFvAr53j98XAMwgmNuz0CrTp5W3BJ+XOVHrbUHwGki2IPilk90c9WSalXotAM7PJDzBH2kB918SeuGTn5fEXxR5IFl0ZI82gK/9Zvxh7R/5zTmnorHPtPMWL2CDe3aWt0Ai116eU1aYS4PgSyv51yDFPQjbE/4oO3SkRD8aBCM8GoMMmaORkl224LPnar0yUkFwXsQoP3v08ZRLu8KiFBq9P6LhXvkQz2vz+WBPcM77V8LTM91LOHQ+zqoA44VXJXy8GZBmDrZ0jJT2Xk9wLN9tvHvEL3s/ej7q3wJ2Tdz9R4LgUz3BPV72JlnmRUS3iG+R3msmtkFhPPlbXmASm22L1/+tZcw+F9FRMnbCSPDoj0m8J9db5Xe23Vufv3T9Ef22tnOrvEXl3RoI3kufve9H9Orpgdl6rZzNvr+1nZEh3Lvf07VxOz83CGYA64FZ6wlmXZdBqkmM5fHJ1tHUU8Kh6/jug+BlH3ABwQKI33ICLN0jDE8w9gDnUOwEfj0QDJvTeoK3AiCrjyI9ynSROUES1j4kIPzwkPbUPmoCW4Bgtpm5HoBHLktAcNvmNhx6vR2nOM6KPQQQjDKsDNjEVNwG+f8ubbdkUJt+5OahvB4IzrzJaWQFF9fEZ+wFRig9279rpxzvJ6+UsbRq2kgE7IHbFqPU7aMWz3yIJzhWQqeqR31vKwhmxjYCbWLgZ1tjQfDcZKGrOqNw6NGe4NzWBPpaI73NDr1eifnYcOhIueyVj1sDwTYcGmC4KoJ2wWC1B8OAvYh+Bwi+bHZoGWKngmCrc7wJOgL5s/rIPh/JTzT+fhUQbI1D0JH3FHlG5l76Xpu/Uf2RfETv2/t7yztA8CzF9fk5u2Rdx973T2t1/1gTlMfyMNKv/fq/Fgi242NvOLTVixZEwRNc+aFJkQCA4AmWcGdkfJb/9XfK9pxPcUCirBTqXEBv9hJL+LMBwXcl3BoyDRBswQ3aY2VitAC7RZfLM3kblIDe9Pf9e9oTbEAwyxp74j0g95gS27b1Vk+vPM+eUu2jJirGO/Z0A7tg0fMEL3ZHAsEcyvyewG2Dj2h45HeSJxjPCwh+y/u+1RO8XC/tRn+lrXDGsVOOecR9YjrZ/yGPI75GAJjb8CZ7gv/+3/ynoRbwhIsJHe0Jjia96H4kmDMg2JsMzu0JnpssYhCcV5rI0yiguGViDdfU51pQjHDcKjQPTUiGOSFpNVn2hK1eb6cX2/+IfxH/o8nzFkAwgFIvHLoCYE0kxjS5NgiO6G8TC0TP2/vR81vlozeuLp0YC7xFpAUUOn5HRyRZhWx10AGC9xmhkX6I5A+e4AME+5SM6BfR/wDBYwpFibO26sdeLR4wZFnfyr85u2ZrqfFzkfwdIBjnt5qjHwtpvXBo5r93RFJvjrIgLv9OOXVYNt5K4ioAIg6Hhie4B4IBetWbWPaapm+pB78BglGnpHLaAnjtOOjJ1Wi8yTsAwT9+/Mie399+/3PaF/yY/5c/fl/bXcORvSRlP8oRm5UnignQPvYEq91fQbDUJZ5gr28oIwqHFk+w1LEcKSkeXvIGy5FUKN+CYEl69pIWKQDWvaiDFrvUvcfgGUB+DwSjTNDO8g34pqdJ2AnoAfGcHXpLOPRIVaWo7liTTTwxa0RvPSeYidw0Jw3akeB7RmyvOxgkrER6g02vFwEmwW7PCRbQ1Ibb8p7g3KcUToGN+Pptf7dKAuXVNo75x3TzAHEvO7RVpBMiMPXoCARbhaSKQZNFQEnw4e5ZGZgz1/jZPNjLfTTyvWT3g3KEJ9h6gOsANNkA08raaKEhMgIiT3D0fmRkRcyw4aKor1GktIfETli2fVF7VsZYEV/w0ypLu0dF6ucVy5eS7ZAnKMguAG/PE5z3BpVFDU/Byvuz/YvoPXvfjgFrAEf0nq3vo5+P5Nsu4tj29fZULePb7OHa279zy0PEvwhk7e3PR9cf8XuWvlF5Uf+Yflb3bZkDmT8eYI3aN8u/a4HZkc0024fzPr9vEe7S829kD2OOYeDE72wFwSP+eDKIa8mJmz8VCLUeweeXn5QNWsEtZ4p++kPPCYYnEXuAc6g0hUMDBMueYNikeX4uSZ14zua+NADO6STTz86N8tvzXGbw+9tvxRv8Wwa/AMVsDwEPMEhcgzmVoDoua/ZnuS4LBmyHiNMKbeK+gf/228oH2pK/Jbt08azjOjy9KOeO9gAr3lBeL3ZVTlzWHpFkdWLDrwzkqw3sgViWNxy1BN5YORc8g4+nP+120JWtLfLzq4NgWVnyPqPJb8vEyALam3hEeLJA0L7cU0BwO0h8EFwFsW7E137XlaQeHVaCQ8h3deSPKWQLrfZMakiMtdRj9gSvFcXlQDD2BMNLyMrqFBC8hS6XnoSjNki/WGl9NRAs8jNKjHWA4EhCLns/AgmR/uFwMq+lUfmzvZsFaVH5Uf8OENw5w68QNuJvRF9r8FlDOnr/AMH7QGg0PuL7++q/9PwbgWD0bwYENyCj7Anu0cmb21nGPRAM4CKyDRDsnROcgW3ZE7zsJS0g2YZD43eyNnJTF9sqecEYVNnxxvZJb6z3aCf1wJnB9AEIFuD7/cfvGQRLeLT8WacAaAVv6wI20w1tzxoEczuFbuifOrkUMPci9BgEo26+xiBcQHB2CBTHTr73WrN75z7T7wzqS7vVkZDAb363JivjtgOASzFoMwNi5mNPj1rv+SwItrKxkhWRnwMEtyDYA6y9iYwJapk/A4Ll8K1FOGRti1ZL2BOsglTPDc7CVTbWwxuMcGj85nBobVO7EhPtae4B4Hq9VZ+WVpEREE9S4ydsdmihx0ihi95hRcQrXXs9wQDB8Bzaga98bRMBIDv0aKFhRIFLT8IRf5i/3oQJRcjKC0qRJ1PUE8nLanxe2BO8FQT3lLylX9S/iN6z9z3+WF01W+YtPb8XxBwgeB83I3k+NwiP+D27yBCVF/WvZ7xt1Wcc7shlsf2wj0Pj+Tnq/znr9sq6dv17j0i69Pw7C4Lt814I7gwIZiDjgcW313pOMYAR7wlmEIw9wewJTkhqdUQSwqY5UZZkh86hs8lpxZGPEohqbSeWM4Bg9HkLELbvwzbPIDAZcAyCf/z2p8UTDBDMNAP9Ofqs5Un1iqo9VMOn5TfrB21Huye4pye4vyMQnBcsAIYdECz2MfiVyyyRUdqHxI8HcYKsQbCHAxaMUzzBjJ9sP9B+jmSwfVI+2UUEvcr1s3ys6jxAcCIWeYJnJjw8yysyGCSWCX3lj5O+a0a2HOBhQDDK08FfD7fODHVAMAxygDFujw2HZhDsKRMrTGuwtu7dKXQ8dbL1jkjq1a/KoO6dyfyicI9TQXAeipk363OC7RFJ9ykbbTMQaSF6pBR69HkYxaNnpTpe6Z7h1QyPUC8mhM8Mgnvh0PlswOJosuHQPbpeit493nB9niHw0e2ZkaEtz+6V788OgiMaRfSJ3t97/9z1R+V9NhAc9Wcv/e37drx/dP22Pdeu/yuAYA+cgs7YEyq/XRB7F2+Hw7tcxgJSEgiWD0CeeAcZBD89S7gzZw/WcGg9Fzjt9zWJsXBO8POzhlHLby1bQbB4gjnSztsTzO0FHRgIsgz2QGRrM9doEguCf//Tv2hAsA3vhVdc6q804n2/7TIKA0rbD4Bgbps3frw5HfUzHeR/OWeYPcFvaQ8we4slO7QuSmjIOjzB2jYBwWu5YjsWtLYAGH0Y2eqQK0/+Kg/Hy1BrvGK2Ix4gWNYRdG+uNzB6ExAzThJX9SZeAAAW2pahuuojnuBFKMhTq/VUz62C2zYxFs6prcC5gujqHa7ncyKGvgpHuyfVA8JWIbTAuFLJE+hLG9kMgnNdnSOSqjI0CSRKuAeUxCl7gkEfBsHKq3RkUjkqCb+libxw4nmCZ2i2FwT3ZJyV1+iZnhFjwddnBcHS9y3h0JW/baiS5eUMbyPebLn/q4PgiEYRCI7en70/C9Jmy7fPXxtknLv+qLxZ+kblzYzXUxaZovr38t++f4Dg1QjZReJre4JZ5uwcKx3z9gSzzL1tBMGwW62MS2IsBni8v1euRyAY5wQDZNlzgl8SGPZAMIDwQ9kT2pvnLOizNPLCl9kGlucZ1Mn/4vGVPcESDv37b3/Ov3NotBybVOw9CFUEghOMXORP29Z6Vdf2eLt98U2AabM9sdr6UjB7wi0QlszOT7IQQZ5ggGAA4e+pP3XRItVVfCoLHSWpjsDokveF29trlwdMeRBama62e00YpvKo+Gj0OUAwUYcFuV6WlaX2gOqe0dqbDB8ff2wCwR6TITyLZKWHxBPcDjoN762eptYT7IFgvA8QLO/XMtfh0FZwPVr1BNc6ImeMBrRrzyw0Ew6tA6d6R/NguwAIZq8gMgYyCG74W5RKj76RkfRo03sbYkbvR7SP+OntabN85YkI9aHcWaN1ZcRdOBwaY8/LDg1PMI83/L+evLTnET0jfsze7xkHlg+z5d7K83vl+7OD4L3938vHj64/qm9Wn0TlzYzXU0Aw6G/bgd8z9W/h5Up/njnx25Y2+LbQ7Jvnev5z7wlmUOeBYOsJVhtI+5yfzyCm//HmD36aw6F1X696DAH+onDolydJgFU9xQyCxbb4+cc/l+zF6hGGJxgL04/JKWQ/3D9eBGAPZ88O6YEmvi5g9/fff8/A97cff1pAsPz2QDBo7YZGJ4u/BX2tJ9ba4ojcRHssCLY2BttZHgh+Fg97cgQuXuriCUZbxb6U/2WRQsPRlXJ6X0OpFxyT/mP7h2XHs4dGus3Tpd61b9+U/z39CVscdGmxVaL9kR26guAeQzi8wXtGPMHep2fk41llmh4szp5gkapW8CtoVYZq4qtF2CgcWuvU9/GMd0RSKwhtynVrxHPffAXhK9Ctk/fW53pq2guHZkWAlbxKd/1vGVBp0GPy2BMOvQChtGbBHniA4AqMx+HQ3HYpMzLSrg2Cc4jMYCUStLYTdG98RPKwMuKuDILTgWPNeOOxaSck73dPrs913TNiWKYiep+rHZcqJxofUb0HCI4oNL6/l/6ztUf1fVYQ3MxJBEzPPT5X+vMAwbMi2Dx/C55gb5EZjYzCoSMQPLL/5B5AcLadHBDseYJreG1NjIVrCIeW7NBy7flJw6mRHVpAsMyxYlfJ93djf9tFAbSfASiPNTse2MbF/xZIMQj+8V0TY8EzjMVyW2+mVTmVhMPF4QmuNmg9cgigtW1TjRrN9kQgvREIlmBogODcLgOCRb55PzNAsPYhJe0qe4LRDAuCPdtwix3kA94W7OozdRHEe4cXJSy2yfb11wHBYglndnW/dS8ssrHV5x5yauZ+hmgLIq3M5XBoSXZkFtTAfN7Yjnftyk9+mc56GoPgCnC1DgXEy0BN4cALIEvn9ayFQI9cwgeOxPpOPfcNIMwDvyzIWlzeLbD6lkRd3nU8f45JPgPhIAy6KgPt+aVBMOgpCpP5g+RYulghorfviKRbAMGtLLThOKD1VwTBeTIOjkjqTbLB3HW22786CI5Ak2TI/MjPLEiL2hb1L3p/7/2Prj+qb5a+UXkz85NnhH3k+1t4eYBgS6Wv4Qkegb/G3iEvcL4eeIIh0x6AkPclOzTqBgiG11DOkdW9v3UPMADty4uAZgHBz8ue07wPOO8/fVr2DMtvZIaWd6W5DIIfU7juiqMlNFeuczgwe4LRL7GPuY+wZSx44/4zCP7+qEckAQRz5J+UZRM72X3BckSR8kccHu3xUtKup+Qp5zYhMRauPRQDXo7qTAlu1A6mb4kUTamtEthL5afv5HRffucDQdPj+ZikFBFZFzKqN1oSl7FsZahSjkjKnuFM/oqngLM0d5HiLQ936bZMKVuTfTF+0+RgmnDL4joNgUZ9CIlWCfD0L5/dzLiKFwfu/vKP/zG92yoCBj3RJGHv29+8/9FT0hxO6d2311aTinDVMKEHhtfMSPKSVjKs4HvEagWxbq5+fU0hJZIxrnhnwQwIjjAhv2ti6ZVOyRMtQkVCausBCJfnPTD6bj3D5Vzh7I1MA6ACMAW3KkTVWyn7Aqz3yraBeWCVYW5XAaG9bx6UOXszD9YEAm35W+QAbSziLxRe+MjvWwUHvtSBrXta8GcVpVVi/GzmtdRcFhXWYFczCfICQ6Z1ohfoINLHq8mzoCkan5gEPJpikWMrvXtljN7n9p1iJI70h7T/TcZfSTrB5fOqK+4xSy8KAAAgAElEQVRjBRYTkbRbUj1A+Xu0hFffC4eWez+S/rALSKw/LG3Ozd+I/yFv80pu3Wtj9QyXb/WPlB3p70j/y3aE0Sd6f/ac395cF9LpxAf28ufaixh72x+RLbDBw0iYaBEjAqGR/Ebve3PNOWnGxppX7kz78nxlbD07P9oxHtEn4q+9fyptLgXeH1OiyujTa3OefySS7wM/ti3JR2rCaVtdznteeZ4c9ak3Z3n2p3iCGdgt4dBv7XnAnPH5NXkQX55Ty+X751MCvgp6BfwK4H15VS+wlPWc7lfPsdIayV2lD7IILX3k+Zn7Gc0fEk6MD9u2vf9RlwBhse3+/Oc/rxJjcXsYWFpbKN9b5EfCjv9/9t782bIkSQ+6b8ullq7qqumWSQaIv5dfQAvIMEMzEsiEMCGZZCDJxGg0EkICw8DED5j4ARCmxWbUPd3T3bVk5lvyPfzziO/Ed/xGHD/n3vcys6ruK8u6954lFg8PD//Cl2iu5Gotjmuwehq2c3KbEbDEFRewWHIWNVCJ6ni/fJorOu5Plvw5EFeZsaf7TrKkgNIC0IuxUcEw8VgEt/gNsLxkvGQ/5uC3geC4Po50GY4JjYLkER/nP/87v9/dClsrXEdClYyVMuFGITJvlxHDQRQnx75Ay5TOs4sCUsrkCpnD6jWdJPocnrcNrdm7BDSky2ShFbCnzHRed4KotAMgRqCpQglNnbWztr+9Uyy9TKCFrZ7yu1yPIBjmyHK/WYBjH+f1z2kVlWa+G2nWK8Ov1ZTwo/txkR4J6LXvK+1L2ceDYKVXc3su9OyCYPKZjfVlx41AeTabh5lS0VOiszIjjZd+Z2VFwa9CNfJKr5648MZnMH100WP5jwWCUf9SYqwTCF6XXXTEQ8jOfgx/Ze7M2fqU8e+WudB7NpufWfm9+dvbmMjKOfT+se3P6j2B4GUKcfxVuRuupRmxsdyeQPCMShkI7q1fvTm5gvRHP9Kbi3dmbeVfD6SoJXQMYlrTevKwB365diMxFkFwAW41vtdAcIklJYgFwK3AV7INv70u7s435vYMS7C7QN/hs1iI4R7tIPi2hg7W8D9aPC/N01DPzi06bot57nlizvoYQg8i+FUDEe9BH0D8L3Q7xAbjUxNjRRBMIKwbJhyLuwrCqcMwnpoguKcvKQhWd+DY9z1dKRh7Cm5yZ+gpjlsNAkpHtiOCTNYRMRRpFfFfLPNQfNjDBb22abtUj6N+6LzzXQfBxcK6r4jFyTyayLsKDjmpZwAzZH2KE6TUXEBUjA3RZ73skJCJAwYQPBNONVsf2xsnsYJgf6a2v9VXwC52gHxS2FZ5mTRzt5Epy3QFvwqCRzSIjN5bjId0DjNyGp8OCOZYRAGg1+PkixNelYdY3nwxeFwQjHpVcGpMsAJkb5NpgD0QrO3NlPRMSY10yOi2daXe0r4oAHvjORrHUbvfNwi+qkdexc2PUd9GcmlE92x8s/vpeG6wBPf6lNWf8ccJBC+P0Gj+9pSAdKwPeCAb3wOKnL1yAsHrx783Ftn8iqVn4xnLy57fOv6HlvdU7VoLgmO7R/NyKz3WPj+iG0Gwrq0KBrSdTwWCUS5Bm1qCobvyqCOCYbf+BhCM3wTBsAg7CDY3YFyHl6SC4DN6N5pxB5bE4mnZ9P+of8KduAfQSPdzMYBxfVNdWE/3oF6MOmkJhhs0QTA+p6zVBpS5AdHzNJs2DsTdmACYmbLd3biDQebAvOQk0ud6mwB4JvKIgmAF6prRmnSKALM3HyI+oi6sdWt5+L4VBC/Jj5F+iesFE5XwUN0YurioluDRBF8jYOO78ffWTmZCYY8p3JKaW4J7AM5Boseslj8dRJ0Q2qY40ATBZyEOQYGkl9V1h4ZncEvM5Mxik16ZpgeCdRKYN+jeucKF+UriAFqCL8xirP3kfbeF1jNue8JipLTH/in94qTUevfGV0DwGn4blb10Xe/pQlB49XFAMCf0EgiO92D1VxDc6/9amozmjfP4IPnJsWVnczXefwwQHMf5XYDg6G6lrjUEwXFs42K8OAe2ElKeP1SpnIrYCIKjLMzqz3jsBIKPGPx38Go2vsc24alBcNa+Y/s3Uj6zetfejyAmvpfNr5EMXlov9N6x9Nla/7tul+nA6d/S+vnY9FlDL62z5w6NMkZ6eQQza/gprmWz3w8XUzhRAVLVpbdjCXZwV0EwY4Xv3rx2kLtnCTbwWizH1a3aLMGlT9XT0XPAwN0XMb3NJZz6AXXk6+tr72IPoOE6Y2pHz/RAMK5FEIzf+EddWt8j4I3g1K9X3EAQqhsEajkmzVX3R5tL7O1+XDTHFXQey6ia4bkm6FUgrHzCska8E3FDtJ4vTbBMfkWdMf7u6bfK+7xP/UwTl+E5B8F/7rf/4aI79NpGKqG0008Ngss5v/M/bfMSsMM9gEhOgDgRfJJI4H2cSHxegVVhTDmGKLj77e3GmNCgHC7lzM8J056VvrQYXnjSIibO2zUdrVR2Okob7LvtnM1BLt2fy3XEJPA+x4r97I2d0mC/bXNXbaVr71m/ttIdelVZtZIlMPnYIBhCTPkmWnuZGIuTcMYbj+AOvSRg4j3yXm9+bCnn0GcPAcFDvpkETgH5UzgBWEp+c1dTBTwXJRSRxQRTBizFBHPO94R/5MVMnm6l7dFK2BEgGHUf258MBGX0yGJCR8ogyz22/Vn7jh6frIInvv/U7c/GP6s/G/+MPFn52fvfdRAc+f9YemT0OrT8p2pnBoK1vb31M+vvsfd79WuZI0uwq1ay+b3me6Zj9cBwzx0aay7ieukOXRJjFVdngOAS/1sswrevX5VPv4/44JIYC+7Q7iZ9W7ND35VY5wvLBlyADWNeCwjW9V/XYZSt+lnUX3uWYOpqXPuj3q8gmG7RBMXUE7QN1EcmlaVazj1zdzVSqBv0dGZyfW4E4HGdp9PEseH4o6ze3CE/IAYb7tAa101acn2PvBPnMMuP3nBs99IcyNbfXt3Zmh51Rj4fjRm47u7QBMFxgveI2utM1qB3BYJHxIzALk4CgOAeUObEURDcm0zK2FGx8roEoysI8AGwe4h50D8Exy8xIUAw+8BDrh/gkikguEyOFht8cV52qEo/CwjG5ME1xCQoCB5NuMhYkcF7AjK+050MFQRnkyFTWkfvx3aB7vrvWEtwBMEUoKRPzx16orExwAWcGDyRQH9LOqNLdr/Hn7rYrX1/JMgypUbLV/7PxnNU3157Pavi04LgNZbguACorFiaB1vot0b+Li043XsbQfBoAdxcb30hA0FZuRkIytanY/k/a182vmvfj+3k72PLX1t/9tyh97Pxz/q3dfy3tjOrX/WbnnzbWl98Xse515at/JvN36y/x/bn0PJjPw8tJ7a/Z0RZI2e30v1Quqk1UMuYQIx4DlKvwXMjXjxEHo50O1xnYqyRO3RJdlVAsFt/OyC43b+28spxSATBb65fFVdrZDUWEMzswWX+MV64PKM6rOKaqOeDTgTBul7r+9HySt2aoDd+qi5N2aDj4jSTJFQEwWXDoCXG0jjrqFOqTLi8fLaHX5RP9IisyBeeFMtdzucgWPXjTH+LdFODm747Wr/WzIuIm5Se2fuol89Tj9PkWJ7ECyB4JBjJDEsVZZPqyUFw56C2SHxl6viduXnjBIkTn4PtE6emJSeBlREmWlULcGQiT6QsrtMjEEwL1v4i2FA1T1VyEFyTLQEMF0ZkZuhqCa4W4QaCi8UYyVl7ILiB5vnoK/2UJvq9R7v47FTqAe7Qo7J6C1Nsi07wwrvHuUPDkq51RDC0JTHWUvtHc3DNYjxSGNbM70zIZMpIJkTXtL/Xhum9DwQEjxaqKP9if7fQb41ylo3X3v0NILinWGXyPWtPBoKy97eCoAwEZPVtvZ+Nb1aevt+Tq8eWv6X+7NlD7mfjn/Vv6/hvbWNW/3cdBKuiHpXk4Zq9lYjyfEbPtevcoeXE8teA4KX18whSrHq1B4K1PUvZoVHBCESz8jXyMMod/X13Wzagm6cVQGxzYy6AlpZes/Lab4/7rUcnITGWW4VvDCR7QqxmCWaSLAdyFQSfn9VcN/VIIfBvyTrc/rRPPSOWPkt36Kj/94xnnA9qCYZ+xxhhtQJHS7DWqYD3zNtfYqrbRkKzbDMuWMGlzlO1BPf0OaVF1H0VBOOeum0rcIxlRMZVTBCxRO/ZQ+TKfttbFvRRHayHfYsguNw3EPxn/+Lv7fkTq6KWKTkfGgiOSmZkZmXOorjOY2WVkRTkktARRPvZZeL+zHdw7hZos6cEGzhWZZIgeHrPJjQnhD7XvjM2wsB0TQ+/BIIB8nxy1oQCOLcXdXHC3lshcfeKfeyNfaSPMvRIWCqT7oGeIMB6IGEJKMV7o9+8/iGD4J5wyEBidr8nwLbM72ylzpSRY0Ewyl8c/7qJ8ZTu0BSeusHB+ZNlh/6hg+CMP8xfZZHFsvch+5b+svUpmz8Z/2f3s/Zvef8EgvepdQLBK4JaBwABl08geDk7fbZ+PrX8iCA2ypPsiKRM/hwLgm9vmhWR2aHXguCHO2s9j0cyEAzXZx6VdGO/WY6v7eYO7fxqILj8FfBb6D9PjEsdD08RBI/GSc8Zjrp9BMbUzxQEY/5ooqxoBIkYAr/dXbxafdUSTBAcwajq61GPpbFL295bU1TvbZ6mBrZr+KXWqbpUTx/vgU4818MRyl9r8EHWdu0Hns34F21if0hHjQueLMGxMCVoNom2LOK9Z8tOjlg3QxIfKsGjQVZQpiAiMrC+P7NyeoD9PHBegTOFkNYzq7Nmc2bf1P1Z28Md7wjCzDli5s6pMcHcXeM7hVFb4iw/XQfuFfXTmbCeG8zJwZ2idmZwcZPmv8ur59P33i5OnATxd9xkUFrqItsbey9rkB16xFfZopO1l7zeeK5ZgjlZ1B2d49/biUJZTHFPeuqOHQWD7hCSPv6c5TM4d3/8FlesPBO/Z3PtkPvZJldWZiYfsvtZ+dl4+05QFYY6T+J3dUFSoXhbN6XwvI47263jqfODY4pzCnWc+X2SB53sjlmfl+5n/J2Bvlh2BiKOaeuad7daAvf6t+Kcz6V2HMufa/p4zDO6CaQKEHk+mx8fev+2jn+kZXZEVkb7p6ZPHLMoF566/g+l/DXKdDZWvftZ/7J6s5hgfZ919RT7UduPbR/n+ah8gmAFflGfjvdUN87ap3Im4gJ/1xJjzY/1KUYcxATz6KMC+spvWoKRtfn+FkcfGdi1T3eXrpZgfL+xhFnFWlwSO/FsYDt0spDCFy7Thz0n0NwbD7dHcnHvejVU6XV8Z6Zn0p10wj2s/TETtP7WTXMdP427nfQTSYzVi8tVeaH05/e4PvT4Xd9z0tWM1G6RRkywhAiqvks6Kr+wPywj5ryJdWX6SjY/cT+2T39n65+2vUe/DwIEZ0RQhlbAReZQQBsHC88sWYJ9QKsW2CNQFDx8RtvEbM4Ts4aNRbZJQTAZqQiRuesD4xuolCvDRhDsDG1CQC3BPRDs7baUAkWJZ6xwAf8XNaagt4sT6acTUumv9BhNgqFQ6hxvFemuv9cyfa+tKtCa8H98EIw26o5gFIq8/yGA4K30jGOTLaLZ/aWxVr4aPvcOQPA0XjXhnI7nhwSCe7TO6H8CwcuWoIw/n/r+CQQvj88JBC9zYDb/j+XfteWv0fMOaUtWf1bvhw6CR/3jdYDgmT4JnTYYlY4FwapLKfjycus5wX6mbzXSeIyvAVqC4OL+W448YkwwQPDbG3OVFhAM4DxlijY36WNA8JLuMOMJiSFWnZbH6fR4kuu/HocUQTD1abXkK3jjGN0Y0I/Xo+FlCcgx5lexSWxzvDcz8nQS8fZ4TstQftIs2Krz9vTvnq7Zu6b1PwUIVt7oJsbiA8rshwgnBRxrQc0S8SO4YpnlnLDy1wOpEQTHcmBYHTFZnEg9kJ1ZMns73eynA10kxjJrlLooEAArEJ52iSQdPNSDt3ZYerEEV3A7WYJLdmieFzwp8jU2mG7R5/U8YU7amBI+upNEGkSaxwmXuYPCEr7lbytoG02ypwLBCoDxXQWl8p4LDEmMpbymbc76u4V2vWez8rP7mRKS3c/an9X/LizBCoJ1TDGGek5wS0Y3P3ZN+5j2JyFIfJ+/M2VpVOwJBJ9AcDYHn/L+yRL8tPx3rPzNxn5t+VFurX3v2Pqzer9rIDjSLYLgeF8BFmgZN9W2jEPU7QiCR5ZgxgLTEuzxvjUmOFqCcUSSZ5SuVuFr/HaX4bkl+Pyh6PvMDh0twVFnV2zQ1X8CbuD7wBU9o5viDNWZYRHVEySoMyhIZf2q/7+pRzjptbiJoXVGfTuWv0YfUJ7gCbEj7KWesD3aEvhGvbeLlWQA4v0lPlzaJFijTy3p0+8EBG8VYrFTIxDLcqMlWIGGMs+IkWAJ1gGJg6MgrqeAxsRWsb84B3MoiOGKadnyFOzSHTq6TkzxAtVyjHqQmdhOZnNLMGIknBb8rC7PPEdssvRORyZV0FyzREdLMPvdA8HanygoIv177rYzpvwegmClAXcUCZDIh05vc4dmdmgVMB8SCM7mb3Z/yyLbXaQGWbOnZ5/YEhwBsC58HwII7tFsC81PIPhpQUg2P7L7UWmlIsvPTAnYwgtZW57i/gkEPy3/PfX4ry0/A6OH8lZWf1bvdwkE9/qq7tAqGxRwEUREmQHarKEfn1EANgETswQvuUPDtZnZn0cg+M4swn5OsFmPESdcXKNv3BKM01JKvTwfOAfByks9+TjXP+fGM8pbgmDV5Xr0olWYWaIjllDaRdmN39dmEY9j1RvHiF/2cMZAT4ruzRFQXlzuZxbWce6B7NhHPq+AOKM72997bmkjJ27qZHIjWx8/KBA8UvwjYfeEWp0ckVlHwDaC3Es5aDreA4Fjdrk50QuI7f1xcQcTapunAa6xiIwJZjZoTHoFxZ7CvGaP87jGeoQS6vTjeawitQRTaeeRSQDH5drllCCr7VhZ0qzqDq0WSyr6nHhxAi7RNtJwaRMB5Z7HIOqEqzOmjvdHk6xNtOPdoSPvKi9SmM6D8WsSgQ8ABB8rRLL3s0U2ez8b76e2BKuA140ijuf7tgQr/Xq0zuifJZbKxufY+9gk3PK3t0CeYoIXyZeN/xbaP8WzP3QQrO6SPfqm8u/IQTmWP9a+v6e3hdwvh3Yjqz+r90MHwT3+0D5nlmACKr4TN9W20o/0JBjBEUlLlmDNDu1Jr8QS7IAXFl+4RQMEV8AM12mA4OJiXUCwaaoFDNeYYFqCyx54Sxa7BA57cwlHJHGNZ5/wm8YLrvnxGQW3zBAdDR3UxTkGOhYTmLOLCuzUVVn7EvVq/j6vDNzFGKCMYYZYb6/cka4fj1jq4SzVkfT+aE5HfZnPjfQX5d2tIDiXqYbP4jnBJIYO+qECSgk7KkM7vgRCI/FZ3v10Pm5j5mg9jgOsv68kOzTL1EHqWTJbXwwE44yhkBwL92MM8B4jVhAMEDgPiGdsRZnYjLWYBI2eI2yFAsMXa04BuxNDVnCvRyX5xK5nBnPCXlw+n7K69Sa+0qQ3BhHk8hnSOHOH/q6DYByRFIWK0gA7hNwt1Ou0BF96drP3lxjrmLm9dX4fUleqBL4DSzAXM27IaaIzZofWMc68Rw6hQ082Uab0ysuUm2nhORJEHtMX558TCF4kYVRadcz13pr19dixeor3TyB4ORwolX9HDspaOXEsf2Vg9NBuZO3P6v2ugeDY31526EhLAgfKDtWzM/phLYs6+gy0LYBgTYjlll4cjVQtvG7lrYmxAIJvr5EIq1iNPX7YwHLxftwOgrW9I/19ApFVZ57WwxojHNdzlqO05DuaKCvqywDIIxDn8rvSd9pUqEmrFJBH/VJ/9yy5HGeuD73x72Gt2HatR9szwxlyMk7PEqybBb05PpJvfK8XUx3XwCXZEcuPANwzjH8IILi3yzExaTh+KCreD8ESPLIcj3Yf1BLcU+p7g9QmmTEx8EsCgmeTwEDzbLenxvi29OgNBDOjrWa2pSXYy0CDqyWYbW9Z9Aoo5mHaiA0mCNbYhR4IjnHBEfySxkqvuANEuo0s6U0IbbMEZUrBEtOroGtjeJwlOILgNg5lQ4IJE0bu0CcQvKz+ZOP91JZgn2I1IZaCYc6hDxEEZ4rNbHE7geBD9e938t4JBH+/E2OdLMHHTaNM1n1fQPCon73s0I8NghV0gJ4Kgt+aI+SSOzQtwSMQ/NaOQrq7vjG34AaC/Z0Kgi1pTjc79MgSrHTC98wTEecEk0cU6HF9x/zU9X8EgqOnH/Vh1ZV74M29Oe0vAlV9dmmGRBCsWIO6qI7XqF1ah+IxboIQs7BMNQhQR6J+xDpGfRhhsR6PqyU69i2b+7FP2q825h8ACGZDew0kUSOw4LPYQ9VzsjgwyniZJdJyJi9K4VKXI11j1P3zyHqWTN3d1oFzV2dLxHWPZFY4/BvxvH6ecDso263CiPu1o3Pw+fau/MYnALCeIezxwNYyWIJRJ1wbzdZbPw3cWdtfPnvpvy9xTvDlxe7ZxTOzHluKd+xAOUizc9dwHxZiS3Xrn36usGfb2uEcNdThbiN+BFO5zs/RuMVNjBGRL5bJv/daBoo+JBCMxmvCBPVQmFxrbRfFRsL7qbSM8+I4VWH8diZIttK7twAf0/as/ncFghUAc5cYn88ubF5hDO37+0iMFccvG8+98TmB4GPY88nfPYHg/BxXrn+HxLdvnS9bB1wV7J6ieQLBWyk6fz4bv+86CI7uqNp79P3eDDAKciLwUNDKe6pnZPTDmqYATctz44yd33tv3jxFLy0GnLf3BmKRBMssuswMjURY+Ed3aABfB7v4NAvwmzd0h0YccDm6x/tec+oUYFUBqx1rOunV1QA1Akip/j8AwVzPYbGmrjbi1KGnHwJO658CQ+VJZIeOf3o/kw9LIJhrRxw/BfWZfIL+qp6q1FMVBEdgvQSCM/088uMSCI68viRJ2Kb46Z4G/8lf/L1plekp4ZmSdXk1d5foTUJV8PcWgnpO7+gZZn+OAJedcW9UgD8AN4A0A6tsA9o+KaY4jrUGj+tAYGLNAcc8kZXH9BaEObP4TnSxSTp36bLnrcA5+OWB4rZtZis1CI92+yf+g+Bw14/6nIFkFy7hk8JFLcnO4CYIEDMBcIqdLYBYgFmnC7JFG/gluL0AGDbkeYmjkkyBf/78OXYSTJm358036BzupbgPuoRPjz22/xVQXe6jTo5dZLA4pnp/emeBc/F8FAL7oKhtTKwFkfNdt/nOpi4o+M5JGK9zfLmTx7byei8rtIIn0iJuAmSgL7u/JFCPUzf6b2fujGmdG2PC9/oXNrE4N/jJWHuOJecax/PWdqPmY7ufLGTasMCiZnIAvz3W26bclRw5Vp6bnzke5aeImzJvQvszpS32/xDFPx2TDQ9kStSGog58tMnvqAihwOWcDpDT5YgRrhn6GeXXIQ18avpkSkxW/3wtbGsn+5opYVvlUaRhJj+y9heLUIkoqV9nVcT3H3++bHNnzvoT6ZM9b6v4Iltm+luWEyCt36qP8663Di81cun93pzWeZnx3578DQmEsv5lc/7Y9zN5H/u/99smUNRNVIZF+TCiJ/vZAynxGvVUX1MdBBf91ddaORN4ige2hFfuCn1bzgr22GAkv8I5wHdvajKskhzLj06qujDKp/wZ0Smjv95fw5cjHVaBnbbl3trKez2Mop6pSnu+c2ubBfq3lZ/j2hXHcTSe2tal+kf0Y/uRmhffowcu3yN+G81DbZ/Shzwd159YDjZbtH7yPvU/gPjROj6N9bEg+AIHZQYlQoma7cTAdrk0ATU7cc/SC8hJIkQQjHL5PhbbPiO39pcBmYNgngPcBmsehH9mPDxjND3CaHYQdtkl43FItPjeYcLDMixAmAKl7KK1e3qdTILdtvJXdsmmbMQGgvH76upZPdy7fJ7X7NB87vLZ8/aO3Z9o6ccr8WzhovizHq8Nvw3Bed8lFnkkLFS4zBaxWupo8meLGJIiLE38XrmkXZkwjwOCOfnY3kNB8GjCjuaIzrXe90yoZu9n9zMlNnuf8dDpc4MHIoh8bBCM8dTwAZ63zYRnV7ZxNJM/JxB86FAe+N4JBFP2KAGj8rtE3CXZmymZx8qXTH5k9deEGFP3IhCO759A8Nyy/l0HwYcIjZ7ifUg5vXm3tZw4f0abFhEgsB5YglX3UN2GuoSWeSwIVnDiOiyMtTMQPLcCI+NzOfu3fN579mfEBgMEWzZoB8YAyADBJSM0dd4RCO71Z0T3DATH+xyPnr4arznda06YHhDkNdXpWB/Lgv4f/5Zk6kgergGZLFcBa4bPRjrlpOfb7iO/qwcu3yP+WtO+NSA4zjk3Ugr+iHNBwxB7OrS3eSsI3huwZBVTF1Blhul7tQQr8+lzCoIjo+E5guCL6iqhIIzl+HsdS3Cpc76TGjYK3fo7F5rtcHIvf9rIqWCsAl8KC05kTHRX0GtMMEEwYkrd4us7aM3dmbthEAooYx530VxgYE0u/SwAVkFwsTyWrNCIDSYInp4ByDV3aA3sp9XrgtmkazwkGRxtKeNgqepXguBFwRIYKlsU9gXE+wXBGD9VODkpo9VXrYnqjjJyBx8Jwq1K59bnty7imRKblveBW4LB7zN3J9u042/MmyUQ3F1Agvv/yRKcckjywAkER8Wgp3RlVB7J3QyEHitfjpUfYsj3Lp5A8HykR6CKT/0QQfAh82M0f7L5cei8m8an6pM6x7XODARr/WvAY5zPUZ+mPjt5Wu1ZgguIhb7rVt8KgmEF9mRYBoL9/OAAggmA3TrcsQTHfqyl+wh8jcalp6sqeFTe8e9SUA8kK+DUMeSz9CSM7RnJ1UNBcA8AK0jP+JT3lR/8e930j5ZgfX7U5qU+8h1agrN+a7t0I0hBfsSYaOM7AcEKYslAs8Z0QLDe190FBcEsa7IEV4twHCQ+NwLBiEufD8Z8p9RdoWd/DYC6/o7YXg9ur5xYAQMAACAASURBVBbi6sKxt2NW43kJgn2iI/YXzxsIJgAusRQNDHNXTHfbKIBKswoIBAhW5ZxZoOHu7cr6VbH4whJM0OtgTECwHudDEIyy1RJGUiDRFt73RXTgEt0b7zg+Hlsc/uabDmE89p7/cEAwx4V8OgNPdYNCwbDTVkBRTyj0FqW1Aov03/L81mePVWK/C5ZgHTNagrmRRBDcxrx6Sfic7PD2CQRvZbHk+WUQHHe69wtr8qNnJTkW5K1V1g4lCts3Uva21N8rK3v/WPpk8iMr/96UcP07geA5J/3QQXC09B06z0bvZfMjqy/ydyxP3UFVuZ9k1cAdmvVm4GFJ98K9KD9pkDkEBNMS7JbhWzsaCTHDZiGmJZhW4BEIVvlMWmTyYWl8enpmBEo9cKfvRf01tkeNgLjH9lAPVum1Rv9bO57aD9Y1+sx4VO9rGa6/1nOG1bAzk8dyFJr2nc/0+qzj3AvH6c3pbB6NcKFf32IJ7inkaNCSoh53QiIR4carYGkPJFU33Hhd61wc8BpYr4Bg9nx1h20DtwyCEUOmwohHfOCaC4Ya18vfJf5X4n5tJ2xyfa4gGLG+tAQTBBP8qiU4xjOWdhTLNOkDcOoZiaejkC79NyzBvD6yBDOTMcaM35ELTBmc9fCazYLF8euNWxyvpQmRCen37Q6t2aGVL9QdmovJZGWvbuegQ88S3OPtLTSKQmuLkNv6bKbEpuV94JZgzLljLMF7svE7BoKPVfLS8T/6gRMIBgkPBcG99TtToB9TvhwrP06W4B92TPAh8ikDTltE0iH1L82fEQiOAJBlZJbgUftIg5HcYPkRBKsu64B4gyXYddpqIfYkWQsgmO2KiZGoYz0GCEYZ7F8PWFFvI60U0JI+yMGzJC8j/lE9zstNjEAZuBvV3cNEbIsaFt2QFc7sHtEiYijUgXOKFRP02pvxoJYb+xM3geLc7LVfaRw3HZQuE246BASPlPRYgTKRgl8FRlNii0FcadxJiQMRBcregJj7ca/jUzkhr0XMAE1LcBNC80Q6SEzBCUkQrDtZdIOe4nkNBE/fbQW/MwDM2F+1Aqs1eAai5Ryx0oeWWdhBlRyFVJi9AFpYghUET0f3TDHDBSxT4ed3gOBZTGQdJ157qImBJobqjGNvQvL5KGSzBWr//vu1BCOmQxeUre7QzC4+6vdW+kQhkdFzy4Lfe/ZYJfZDtwSvBcG+INTEWNF7ZSajTiD4WJYL7y+D4Iz/KT9RqCqaupAe0+BjleSs7kyZzepXJUHryt57LPpk8iNtRwjyPVmC5xyzpOA6zyfZ4TP645zdOG96euASHy+935uTqgNm7Rvx92Pxb1b/2vkblX/+zo6IeQiWYJVj+K4goqe3bwHBeJa66KSTbgTBD2YUcndoj/21eODrN54gllZg6r1sl7rDzvTs6iaeyfeM/1W/6oG/iFuU9/A9swT7M5KBOurJNLmt1f9G/DYaR8VD0ZgV+7Jm/VN6eN8SENwDsT0+7PWf/NabQ2yrbmJEwMu5oPKop5tttgQvAkqrVQEuGYDE7rkW1LjyboYxLSurVwnglswaI8xB4PvIHj0neEzsVbLtTX97KdiLJZcT0hNHq3CoWfIAfnGdgHgCvpZGnhMd5dy+RRr5uTs0rcJq+dXs0awbbdTA7wiCSz/LWbWwBPO4Hv9tRyW5W/SzFhNcgG8BwgTBnDjn1d2aY0qwnIHguHsWJ9Eoe+tIKHzIIFjd1A9JjNXr8wkEL6sRT50YiyB4WkBCTDC8gRoA3s8OHcf0u5Yd+lglL1MCj79/AsFR8T0EJGx5R8csU0Kz8c1AcM8dbla/nC7hdAiG0ci/p8RY36/EWJl86gGbx+TfrP6M/+P8ieX1LKE63yMI7r2/BDoOAcGqi06W4OrN+FCNPA5wQ0ywZ4/ugGBmkaYRSPUo1XV5XfXvjL7avx7Ii9mL1wJh1qsguEdnxT4qY4mFNCZ4jf63FQSr9XcJBCttRnNGMdj0XRKBRrA/49NgbV4LhDNLMMohj0QQzHtxI2NvU2KrJXgJ5HaJJPGiEQTj+bd2Hu4IJPdAsDISAZlOFCqkPLok7oTBcKrt1LEpRJyDYGaH5oDC/Vgn4f2tnf1bd6VcOAxA8AR8ZyDYwK+l11MQrAmyFARPLtQVgHMSxoEHiHV35+AOPVmCPUlWA8HPXpRY4eYKPQfBk3XYylVmIsgbuUNPmw6yCxYBcATxPYG2ByI+sJhgze4XNye4UcB+87fOg+yIpBMI/rBA8OyIJOPtLDv0CQRnasqx908g+BgQTM+V3ihAnmUgN7ufjW4GghUE9MryowHl7wSC51SKSvPe7++4JTjbJIk8k+sTGccu03fb2/t5I0YgOAK46XdyRFI0AqnuuyQ3JpAX3H1VD/XvtAQLCAYAdtdny3VTLLwl+3PRj2vCLLEEZyC46d415FDy7mT0zkAwDEOqt6k+rWVHIMV73HOLdI0gL3q0sryYGCvyZ9T/jgXBNJr15HYEkxFrRXznIHNwRFLkraXNlkg7pXuc371y2G4+q/r1NE7VQ7VniD37s7/z+45C2ZC4CwDG5Q6Cdqwp9iUmVMtQAgNERfATGQTvdhsngCeC78isLBPuyUpUWhr1/GC2t5TRzrkt/Wsp50unWjxveb79Bm0QE0zg6vcrSI7ZniEIyk5YOxMYgPrb16+mTHrq+kHQDLqg3Ch82H8/utRBeNkR0XFxi65ZfDEGz+wopGIJLjHD+O6fz17UxFnld3OJLkcscdKQB5Awa8YP1R2amw+626R8ES3CvV2j3sTkTt1I2Kk745Ig6r2P57kJoxNJhaKPWd3k6H0SBI8muVqEZ+CXx0/VFPOcP6NFerR4jYTimF7LMWTxvUzJzZTYTAmLltGt9dfp6rzKunSTSsdPvTI4ljgnmHKtzDPOp3mYwcTfNbEcxxKW4PnmBrOnl2PFFGQ4LcN4s/2j8cquZ5atlP6dmKSszqe8v5WfmVNi1KalxbfMuZj4cFvvopI5X1u2lXXI03F+bqXf1ucPaePSO8ypcWi5Z0dagqPeQ3rwM3oq7dNr+Zzgrf3aOh6Z/M3qh/yIfda1JmuPaSdZFZvuZ/VtKuwDfHgEPrgGxU+uIVHfndyS9zwVy3goHeP3XhtGuhP4X40xKFt10XiE54PpuVNYnwFj1E0QDHBM/RfHI7lbdNV/NSmW6ll6xA71YPYdv10HrwAnyl7V40askOo3sglQ1ou5/oSY4CW9k+t/DCnkGJ0l5a9pn+qu7GfEXNRX2I4IFJVW+l1BeOyn84JhmIY5is6juv6ID3U8Rmu09j3KqDgfqP+x7b0xoQ4XE/2e/Znf/ocPvYWUHUOha0Dw0iTSAekRMt7vCeERo8fyFAQr0xIE7xM/goJ2+LgzqqV/ViFASzDdmwmCqWATBHNSc6JCEJTEACUmuEzku92bmh1ver8KsB4IngTfzBrMc4tbgrEyyAWswnIFwKsguPwu4PiyZo3GNbpLl8RZcxA8MVAtdxoPS4w1AYQ6AXSsRpsbcZJGHuTvkbt0G0dmx55vfkShNxImdMdXQaJC4FgQTICkO3AKmjQmOPK48u+o/VuVhkyorqUbn8uUsNi+PYEXYmS31v8+QDDloY+jgSgmmiu8fgLBx+ieW/n5qUFw1p64GEdF7BharHm3pyisee9dt3OohNom8jF/JxB8DPVMiT2B4OMIuPHt3vo7UvCpe1PvU31gAoQrQDABl36O9K2og0QQTN2I+m88vQQg2HVfC/MrutN9jQFGFujmKVlAsFmM37Ts0BoPHOWqAmPd5O7JX6WnGpZ6Q5XpQ9ESq2OA73CHHmEf0jvqx9qOY0FwBH9sn46j6to9EJzxH9vbw260BLOOqO9n+t9ofY11bQHB2l4tZ8Iw1QA10QXu0EowZSpen1xfK0BTQvt5sfYXK2NDVPnvK/kNvEVroTJRr41o62WwFkcmxZFEvcGbCBUTY9Wjjhooatmdy+QrAHaa/PWM3wnE2qJeDgcvLiGA0Xzez0mT84DdDdosUTxTTScsLcmg3yTwapZpCgH0Ae/qoE/u0PUIIxi61BKM2GAAYPxz0FvPDyYInhJm0VIpbtCq/Pt4WGZvguW9e5JAi8ynY8PJook5euMUhdC+0Jonxloa68gb+P0uQPDcUsgESuXoqgiCYxuz/mRKehT8mdDf+vwPAQT7Yld3fBlmoJZgBcHwFNG5cLIE91SP8bWt/HwCwWUTdzvdyhgc+t62UR0//b4twbFlkR5x/dmn18kS/Fi88CHw42P2pVfWVhBMkBM9TtaCYL5P2u5tQicgjpZoBZ40CqkHJEExLcE4BziCYOjD+zHBAMtiPa6ed6P2KhgejVU0YvT4arR5GcvsgWDV0ba4Q1MPVh44FgT36BStvGzvSEdnnyPQjLpo7zcSY+kf6570+4XM0zouypc9nBjbqHUqPTn2vKaYUvs/a2cEwSxcdw+oxGujG6FLTI4+r4r7yBLYOtFSbI8UfiUKJzWJxoigGWMJMAYInjFtcGfARpoOPnY25hO+nNnbrLAFFHPS83ijyWJo9QHs8vBv7IRNz85ihksssN1t2aIrIkN7uCum/VU3ELbZXUwqo5VJVmOCKwiGJZggmFmiAYCfPy/u0efiHk0XaSr1KA+gmfSPDI7rF+fl/miCjdzhWSZAcBz3ON7Kk/F7PCIqTtTeoqPXnhoEO43csm4+ChKXMO3IVcvhWt5fEgZrFvATCC7zkcIyc4dW2eY8PnCHbnxeLMEc3xMIXsOV7ZntoGzZlaCn9M1bdByIGSlT2/uxjU5LT0eFYu2zj9eC9eOZbaJlbTrWEhzLP4HgmDNl2VL/1O7Q2Tzaup5l/PTU9w8BwWr04PuTLlgnUGYpG4FHBXk9vQvXogfiTP+tunEPBJf37AQUzwZd3J8RE6zZoR8spw7PCXaQLKFnGAuC/9E8Vf7ogTjNKbAG5C2Nf1eXrC/0dNgeLqKuPNE64pHkd2yfGs4iZuMGBtuh+nsEynGerdkk8L5UEDzHIMVFnLy1NIdH4zvSh3tl6bjEdms/eyDYaaMgOAJJ/lYQzEGYg+A5kNXJxOfwnqLyOJj6jt7rgWjc52SZp8UQAV5ltxJl1r8KHOFOqRMPPu4KNnnOr7owa7wvgv/529+z7HjFElxjHgwQo/xJ8Z7ODC5HIz0YCudOGNuqQoZ9pSBUgI57nOStnwVw0R366rIcjXRlRyEx5hcg+MWLjyoILs8jcdbcHRplFABdxqb85r8J0J0Vt+kRCNaYYk5G8gLeoyVYJ3AGCOfCqH9EUldgdeIfeUQXeaBHX+WP+D2LCSZtYkzIZD0MR1zFdo9ocehivVVpyJ7PlNiRcGX7s5jgtJ81E47zUp3TOobHxgTrQkYQrHMAMcFL7tBo02wMTzHBi0OaKb37Lz8tCF7bnjhP1r6X8veGBzIFoVfUU7czKz+TH1n3jwXBsX0j+ct27PfnuE2UkXKf9XvSw47zJv/g3aEz/snolK1f2fuPfb/XngjO9Deepz6q+hOe8XVuBQimzkJdMurXWm7Uw7V+rqtq1CFwpTcjskM7yBVLMIxCPRCMa2dmNFJLsLYV7YoW8DgPFQQu9TPei2BpyzjPxjCu71aQrvfxu+rKfu8RQLDOkaiHR/zD+lXf3tJ3fRZlX14VT1VtQ6wjvpPJvCWdt7fOKs/G/kbgH/GL62eICVagGgcNDxEEU9FkpQXUFgsX/iJg1cYp0bUje0pioFAGgs+DuZ2vM9/JSAie1ffe3pVFbJrgZp0l4C2CZm75xW8FwYgZLpO8Jr7ySY1rJSYCFuFJYHniLJ61hnJt58tIx3TyqsRPO2uyM6bKvTKdMiHAqoLgF88/qtmfy1FI+EcQjE+4Y+CaHqGkgI0gmBbmOMnOExCsTKjCltdpCY780VNGesIF7qeZEFeW2p9EzZ1Qx4n0PTYmGHXHOAzOpwKqWjIzbVuca9pHXQi2LvKP/XymxEYlZk/pTGKCUwH9DkAwae/jVrOuk38jCAY/gsYc8z35dgLBi0O6Xek9DgTTkyTls+SB3uJ8bJlr3h/Ri9e58Twqazu917SqPTPa6ecTyOFxzN8JBB9DvQ8/Jjjjn2w9y+4fR73tb/faswSCVTdVHWDSBRMQHPXEqGPE31GXYv2qEysI5vUeCC7GHJ4LfO06slqCAYLPPbFssQ5T11Kq6voZryttqANHQKa6Ug8kZ/wxAuEsNx6RFAFcLD9aIx8DBKMtKu8V6D02CI7rhVqCtS7yUczps6f/DRJzjoBwBoI5LsQTaoSL2GV69s/9pX80xQRHkIGXwAQKgtk5PEsQrEoir/cmWwTFOnhDsFqJpO/O3qM/qzCCt6fukO6BqZDp996OaCL48UkrILjswJXJyX88zoiTFtmjMbmvr4vlF+7XnPz4VBcPn1CSPZogeMkSHCe37nyhn1HJie7Qz5+9rONXEmUVq++VW4LnIJiZoVv2Z1XmW7kE2cXl4fLieTc7HOked14m4cGsevWMII6vbnqo0ON9/Sx817bCI/+qQI/LFZ99akswx2jJEtxrt05mnXMq1Jf6F/sbyxvdH9Fp9Pz3HQRzEaZcG7lDt/FtibEYzz8T6CcQvMh620HZCQRHgioNTyB4biqN2dSjkjtSvqLcbTQ/WYLXriVrnovz/wSCm4FG1/vJOlxdIUdAOtIv6k89HSvqFfRMZJ3Ua5tOXKy5DmKrJZiJseAOTUuwguCSM+fGQbAeEboHsiT7sur9ajBSHTn2V+nSA8prQfBI10J26J6upjqbgm/qw1OepSMtwT3QP9K5dey5LmRgM26i6Bh4H2v3e8/hPrDGWHYWA9EIGK/doInYUPupIDjq4NMY/fm//I9nIFjBC76jgfoyXyyEvoRhcxYPPLLcRhCjhHEF08rBAqWfNqX8N6yF2DHGfXxO1ydAa9YXHBEEBdOPCtp3kZ0Gr2ZWJvNEd8kyseuErrG5OkkLUDbL7409Z5/4g9X3+vUbn+yzCWmu0g/WaM8wbQmq4DoNkNxAtb1vHaRlWSc2n2G7CdQLaEOCrvIJC26xhjZXZVzjUUc4IqmMVXNnBmM+f/7SQfB5TYDVjkcqIDiCUlqRUfaFxQEwIdZVjRku7tcA5XCfBhCAdL6vz5XfBbAyg2797dml2326Xe9tXtR42n0+2k981tuAGS/AZRZz3B7bHRpl6yYSwRTnFM8JHi1OUUhxTkbBO+7f/E4m9GM52fMnEByPSELowDyj/t4Y1oXDx/JIHfp0RNLTguAMlI+UiOy9tfM1ey7W01Mil8p46nZmIOZYSzATo2FpiWcET2u+EOAEgufc8KFnh874J1ufsvvZ/Hrs+732jACs6oNxs4b6II/JHpWhMbE9EMT3enoG+x5B8BZ36BITfOMekW/r+cHuLn1tINgySJ+HnDmxPQQxOpeLrlb0X8z/kqwWOlwJZdS/6C5N/Y7lZfzR20TQ8gmClX5R/1SginsaPnWsJTiOO/XNnjFpCQTjvd5aloFgWhvjc/wNjNGTw6RhtBRrO3ptim3E+PR0Z15rnqw1Ea1gm0mH/vP/1dwSzFjSfRBSQBSV+KmSepQOG8zrUUnvERhsfH5fs0Pb93JqL+JkiyXXvu2uDCThN57Cb143RFmerkx/bgmg7s0qe+arXJsIDTzSNFwsv9MRRICozNhsoJa7XdH6q3G/cPF4a2AWYPvbV18XS7LtgFFYNNcRCAC0pUxWWpV1or968+3EfKAZzq2duVvXmAP2o3QX1vkGOgE+AUqn8anJeyag5e7OxR2agIzfn9k5wbhG0Kz3i5t0y/5d3HdxrFJzC2W9BWQDAABwY6ID3DpX+MjyOj5LKAQQs33W5/A+OYATGTxDT4Rm0Sg8OO2kVUbr8lcFziq0Il+jPzMAXI/EigtQE57lSKppJ9bAvW589BYVzpmZGzTnUjhSR9uKsnSC83tPMOl7S/2Nz2lZI4V+VPZIYG1p31YlfG/8xONDx0wXHt2x5nXO0TuPUGjHoukmCK+T7nEXF9efTZtM4PsWEqKystFvvkA7CB6Ec0T5ORoDbBBmZSyNX3YvU0Kz7MxZ+ce2PVNiji0/a/+Hfv/Y/ufvL+/iKI/3ZKPyT0+hy+jL8efm+ZJ865dV2h/7mfHVND/rEU/x+djXrB9L8lvlU5QL2fhou7r05S7soQ2siUcPfX1y2asFZP2J9ZjGd3DVePHoTZhHOGdcdeaZLlJDEZU/4xiOLJ8kSsbXyqdRd0cZEQDr+nmLpFhm2MEJJ9Sn7+tRoG/N1dnXWLg5w2iEcEEzFvlzMB65x6QdEfrmzZQzp/SlGWAoOyLIKboX2oZEWg0Ml981Vrqu6X5KKPP/4Fo9/YU0PTf9bdLl7GJvLKJ8UJoSxEXdqSc/es9Q76aOyLpU94gMrmUHzL8Xj6wW34jdltrckxVRDvmmg/1b+lPdV+mo/cX1ke5J/DGsw3HDsiE2ejKrWzT48Ow//StzS3AEwY0BS+xvtPReyBFJ2pFep/aIDpY3EDwXYzz3tnS7gZ/m1qQK7lkF0b0BIuF09wdCt7lz2GRETIJNymkSB/dnXmdsQ/tdBMBby26nZwer0IjKdU/Bvr59481swg8xwi0+gjsdBUQ32micqYIr2Mwj0C1gtoDkqMgjIZYyCe/zqKRoFeYuFuu/uizu1qN/kcFZXhncAmaBHiLAo+UadJlPmD4I7k0kfU8Fx+x73UqdhOcJBM82ZRYlXL05UhjXKDRrntE2xLpoiVZlu2fN15gm1PmYIBh1t/lYBHLciW3t3mb6HdF2km0DHfCxlPATCF4zAz7cZ7bOr9iT/P33C4KPp/wJBB9FwxMIPop8asma64FF16P+OwNysnH6LkBw1Gn5GyDYdWc/5rMA4YcaA1xAsOmxZv31ezVR7H39zVw7mjOnB4IjwKEeTOCqWKDocHMgDK+sCIJJZy+76tWkY9RDo/yLv2f6bAVjqouONiG4rvdA8Kx9ibt0DwQrkI8gWO+N9OPRGtAFwWjAwkaQ6kLar5F+FDFiz1I8a18CgiPe4djwuoPgv/BX/0l1h24gVwe2NXYfBBccs4/ER4CEjZ86ahcuHrgXNwe/KhBKea3rytTn9n4ZnHLsSZwcVI51B0hBMCy4BQSXXSpO8Cnm16otE7wlv5qAsL0H92aCYNatbQD98Dxjg9meydIMF2lvd6lHy2B/CuM2iyOV7plltybsIdNFqy8ss8p4vA/35siQtABHK7ACYLqpEAQPQXmI6VYmxyYeQXDb7CjjTBCsTEvalf4XUB+VfZ3keFf70OVLA8GzzYo6Hiw3jge9DKYxdnecZkkctSduQLCd2IjnmEUacAOAz0YBrUJltBJnIEqFdBRAozJ712M9ufJcSln7XJQd/P3YIHjaDKmKhiopcaMHfaYluIWMNFfoyIuF/7alc83GL7p3jhbdLWOpz55A8KGU+zDe2zq/Yqvz998vCM7al80fyvND5w3POR7Jv7z+ZT6Z9Je6xkQ5uKX/qjdNtZ4swcdN1I3yfM380jVIdZze+D0GCNZ1v8fH6hWJNhDw3tXQQIBg16NrKKHr0Q52Te+tFmGAYA8XrKGGBMH7xyLNLcGq+xR9oXg+caOb7t5NBys6tP5WPYM4YJo3Vt6SJVjp0ZtrCjJ7Okocn0hfPUI0AuqiB8/DfeL7CoLjOEb9I+p3xBEj3arHq6RroWkZ82NAcATpRUfqH5uq7WFfHtyztIBD6tH6GY12k95Iw5sZQc/+87/2TycQzEGI1r9SQTvnVBupluBeB+KgzQbKXiAIZpbOONEb482VxwlseCwAJkYZEIJYDhbqg8l+BnRqwirE/iJbHd5jCndO+AiCaQmeuUkbYMLkjwBcJyHq57nBytTMKI2Y4CJYmnVKJw6+l/Foh0GhTLXU+kAbCF4afIJgZRaUC0swr5FBCIIJdDlZIkN5O9wdtCXdolVZAcNocrqbe/EhnYB4Y9Lmfs9+6WQlCI47eHEC9dxVlCdhOZ+BWESci8JBgdtia+bu0AZ5FkFwpLduFjhdvycgWHlIF4tMSduqgUR58hggmIukLq7KE3EMydtoy9wdurhEk197ixqzR6/td+xvfE9B8GPTmnRZbutx6b2PbXNGn2PLXztOH+pzx/Y/f//9guDj6f7DtgTziMJD6chNgEPfz9yhM/7L3KEz+fC+3aFj/6LuoXTt3eu9H9/pgYc4XhEgTfq1rXEanqf6MSzByHfjlmDziGxJZIvrs78nILiBY+jpzeCk60zEGVGvIAgmLdaAYMUUAMFaH3JyLIHgCEIzusX7S/wb9WLFXby3ZAl1bCPiN5aneCPq+HxWdRSdK2x33IRRHoQuc2f4KfubrK72oPIVsYK2jfp75Mf4zFRnYgnmsa+0uHPsJ5wAS/B/8df/1ykxVg8E00efjYgg49ITITUkHhs/+s1OQAh5UosAPBqj7ltO9FkLA57H8YYjjlBOA6UF4Ew7WbZjhWzNtAKrqzO/47xfdQeZWXsNBMOdegkEo364fDBpFicVDww/MxQUy0cbSTdM+sio+D2BYIn/7YFgWlQJaDmOLBMgWMeUE0fdNJZAMGJqyeRqfdZryjs60QsItpjjAIIVRLjDSr1PnmF7cJ1CQCdP/B55d8aTFks+F5J9EEweouVgcq/9gYNg5dUtC0AmOEf3HxsEvzX+ihtkPVlEnlIArCA4c4duQnw/LniJFpkSBzVkie7Z+9k4ZEroKSY4o+DT3s/H57j68/JPIDgqmE13abFuh44C5m/ckNP6svHpKbb6zgkEHxdTvGQFWzvmM/0j5IjQe+Sr2fgNnmfdkT9664FeI79p25dAsIcEIrmVgV43SBioQMIreE46YIZF2ADydE5wdYd+qG7Lt9DB7a/pbM3YFvtQ5kHLA4TfNIK0OTK3BANs63yMMcFIOBQ9N3XO9TayI720/DjmS+sv26z6aATCmSW4N76qz0cjUJRVbYCl2gAAIABJREFUPbCpfWg4JLiVV77DaTrZn9JQwbXq9SP9nWVH3Ml29TyRlYZIzEWjHmkZN3jOfudv/u+uRSnw0Ab1QLAS8srcUvX3/N35ItBjnnOzgOrkjpMeSZaikNBF4cEST3Ey+GSd3C2aS0Rh8hYr0EDwTQXBxV05ukPjPWR+VusywZB/wmpoLh+sv+cOrYBbAcNkaa79U+uxDjyzPseJoiBYra8cR1ptASLV+siym6W2WXFjHcq8CmoJqP1aBcFL7tARQEzleiKtEhPcA+m4hrnGPvXaB6E4TQiJLe7xYZxohfHmIBhHXkUQpDuFJTN3c7u/r+45UVGJvI7fkUa4dmmZtnXuqUAhv8R2Ly2CW4RwFN6ZQOwJOxUose1Li8OcxzMx2u7HReVYSzBAMNs5d6NqLu6Ub8qH5OGRO3Tk2dbfOWhdWiTjgtWjUgTBmVK8ntJrnzxZgtdS6imee+rxzst/vyA4mz9r278GLPTG77vuDp1ll894NjsdIHs/swRn4RiZJTiz5L1vSzD4l/pEj1e1/z1AHOkby8j4OuopPd1iBIL9ek2MhYRY3tZqhHIQbOC3xASXUMLbu2s/QskNCHYNdd3Z97l+WIxqEXw1GrVNIfR9Cwh2HS1YghUE6zpPnSDqRCMdaaSTRf5bMz49i/BIX9LytG2kYdSro06hmCTKUt6L+Ev1uiwxFuvrAdAeCNa+412+pzyh3yMIjoZcWIJ58k3BE3O9Dvxz9pf/1j8fgOAWAzwbAAEduH6JxEb2N2pknGRxEM48e/I8Q2tpaLmuxPOJABdkB7UVjNyWT3VTLla68pwClvK9JJ3ybHV1MhIAqzs13J/j+15vrD+Aa7Xq+iSvccYq6HQgxkK+KJd7E8JAm1qCmVyqxSQWyyndn1HXDATb+wq67o0GyiQ61nxOxzcCbrhhN0C9nyCLE0nfmyamgWAfX7OGT/1EvsaaWAjPOZP673Kd5bFPMZtgpFcEkBGc4AgrndTY2NDfFLRqCVaeykCw9l9pwHZ+X0CwzuvRgkDe0s9MiY3vPDYIvreYkjgfo6DUOaFCFtefX5bEcu3ffmzKvA9Frq3dcMjoQxDcU6B69H78aycQ/Pg0XV/iU497Xv77BcHrKTV68oftDn0Cwe/XEhxBMOcb9ZYWhtX3loxcvQZk9dZfBZ2q/1DXboljyxGfk6ekWX0ZC6wg+G3Vr+EODU9LZImGNdjdpmE9hiu16/Mt8WnR6eYgmG1pBqbSevaz6WXlWkyMBQA+1+9a7iE8DxBFvR/PcX2nDtADwT2wSJoqYNR1fnRfgRmfUR2jJ3+XdIIIhCMIVn0Y9VG/XtPWqBd521bExCuOUP6OAFd1c7ZTDXFRd/ffnZxUigEIgvHJ+pRnvP//5d/+PxZB8F5MpR9WVP5KI5oQiQRWYKzvzAh+O4/XbYSeg+AJkNYJxN9313MLr05IltUsuS1mGCDYJzKz19WMzJxs5RiklmyLIJsTmM9dXhYlmnXEuGTUwb/WjmINAn1wP9KtPF/orHG5/k7I/pyBYNSp4AuWTwXBt+aqDQYhs0yNrV/0sGtvVcwEbZZglBdBOJ8DPfid1mm2B233SWsgeJqsFeTvvz+PiW71tU2YuAvEdk282rEU+znO4lJ0AsHbXPhUiEbeyRXobXX1BPWxluBDQTDnbAaC92XgHDRQMEfaRXk5un+3cNAwN2BG7z7O9RMIfhw6HlbKmjl2WMnlrbz89wuCs/Zlm0g/9MRYJxD83QDBEVyN+P4QEKxzJNZDnVVBMK7x9xs73aQ8M7cEOwjG0Ug4D9hBcAkJhL4904Or1bfphnMQjPWxAeByNBLlEvVn/o4gGNdRt/YpukMjp9ESCFadQ9fy0aZBpJ/K3t4Ywl2X+EHXfAXjPfkdx0x/K56IRiH9jXJphBvJSd4nllJaO22S5d83GqreresJ9XvqKBH0Ui9S/BlBMso7FASr8fHsr/6d/3MCwaWSxoQzBU4swLrbgMOie+A3U4jJEJdywn1hhgY8SSCfNMjEXE3ZDaia1Q4xCL7LVEBteabFBTAWl1ZcWn35PGJ6OamLdbhZgMkkfFfrpxBgCnZObLaNz3KC9QAw6Ib7CiI9RlaUDw48E1/5wAsQ9TOVq+W0gMvL6TDuGQgUC6uOq46flstnCHIik0blXoEuQS6eiSCcbfWYY9v5c3foCoJ1gtLNGs/Pd4/aEVBlojQrMicO2xInjfIpv9MSPNG84w6tO2DcaZzG1xOzzV0s4kKk7dH+O/A39xxtZwRFUTiNhNUxiu7Su8fWF9+PtMnKnwkryT3ANgMEk/7TmIq7OufYFMNdx2qalybFpw22usLqbx0Plq+eFZaSbppvhX/LzrZuCil9t2aHzsb1WCX2WBAxOqeQ7c7Kz/qX8U+2iaD8owrNY7UvW+cy/s7os/X9rfMrqz+7H5KX7g1npH98gOvdiA+y9zP+ycdnOVu7rj1a1nS9nhPMe9l4jdo7GrclpZq6wBINsvHr5RTYQtNj3aHpnjqajzQiqM6p8zi6Q29dL491h44gINI7W78UZKjeF8vpAag1MiyTf6SXylGCMn5SP6Zuq56TAMF6OgqyP7tuXEHw3Q3AcckWTRBc1l5agos+qyCYbWHb5nq/5vhpoZSkHfPzkF5RXwO/zXR0AdVxDkcddzTHdWx685X6nc4r6hg6zlrfiN/31jCxxPZkT0/njfXEfqo+S0NgTyaobr4k10ZtwDsKwkknxQ89/UvLY04qpRffB8bAJoPq341PqiESOttf+3v/YmYJ7mVn8w5WEBwHB5bg2Mk42CMCQYBeVHdEEgRu0MognIgIttcdIVpmCYKb2/H8qCSCYIBoAlEC4JKtrlmHS5kFSPOP5cICrMB2ql9iRBXwqnCLwFjphTJ18DULNO5NCne1uPJdDjRBMMugG7RakP2dDgh2Zb1qMWpFjTs32t64k6T8oG3TiRVjYVEGQbAfM3ZZgMQMxEqssfJPTPQFemnbYxuynSTQZfZ3AAjWiUUembdZ3L3rhgVjun9IIDhTyHpyIi4ScRF4nyAYvHYpienWgOCt2aEzhfSHDoIz0JGBwkN4cgvo2Nq+WPbW97P+xvKz/mf3s02d/P0gf0MDs/ez+ZH1d2374zi8axA8ko3ZJlBGvw8dBKs7cG8u4IgU/YvPZPPnMUFwj9aHgOBeOT2gRb1jad3M5EEPeKn+TZ1W8+U0d+jb3RvPmcNMzzgCqejQk9tzzRINEKyelwDBrvPXnC/Q00oy1rklmECrAXK6PRe3Zr1fdK+i/5M26g7tZYiBzH/XnEQjuZsZJfQ91f20Dao/L+mKEVtFXafHy5kldgRAe3o7+xJBsF6PbcrkbwS5kRZ8X/X2aMSKz2gZBMG6caKbKs+fl3A1dQuf6ejARn/9f/i/Z5bg2EgcJq0djwMFZxLP8Nyx0uA9FWI9AlKEsWEKdAvTFrfkUUyC+VdM8cBaBkAvY3/Vckw3Z5ZXdqrC7lCdXGjvje10RSuS7ozFzNDx2ThJUebM4imTPk449KccQTQHUQS8/nywxPPZCchW92d9Z1Z/2MTQezrpepOJfdEJrwyL7wS3EQgTBLvQExAcJ0MEqXPAC7q07NR771bAqW2P/YPFWfkyukOrQCiCuG2G4Lc5IkwCtycEWbZuSkybAJ5YrG2CcIxUsGxd1DOhtPV+pkRk5fH9TBkblaPv9WTMuwDBk8I787goMeoAwTqetARHwdv6N48JzuiX3T+B4GV3xkwJPJQv1/DrGoUhqz+bf/H9rL+x3Vn92f21IHJEL9307T2T1Z/Nj6y/a9sfx2GSCU9sCab+sLWffD6j34cOgkeeAFO/6hEpUe8Y/Y50fCwQPKKzgoDeuk7AiXs9Pap3XevK5n8mDyIIVh3a9RsHte0fdd+iP9/urj0hVrH0NqNSTX4F3d1AcAHGJTkW3aHtwg5rl2k/M0swjr5cahOMJqqTKZ+X6/PTPdQd2mk9sASPdC4aUSLfjORBHBv8XgLBaNOhOp6/l8Tk9sDu6JrqasoHyoNr5xWfI/6L+IFrY8QYEb+ssQRHwxz1MYydgmCWNdPTrSFn/+3v/j9dEMxGqs+1Lups/DkOGx4AYDw/EmJT52cHW7fY2gI4ihv0GARb0LuhEFp4J7CLWAQG5tfEVC1Wt4Fmv1YtwRRGsb0AwVo+CUjBsHQ8Uk8AKVBzJfry2SL9mHhKJyPemyyn4o9GEDVjOLEAK4NNYFLGLr4fGT4KJ/KDCu/Y5wwE+znFPXdoHotkIF4nTJxMF2GTQEFy3DzoWowDCGZ26H3hWlyeIwgeJcbi++CdXjtadu/vNwjOFNstSv77AMFRSOvcIwjWWHco1XsbUZUIpaxtRyRlyu9Tg+CsfmRnHykQvcUzK2+tsrF2Mc6UwAwkbG3vY5d3bP1b5lc2V3v314LIUT9OILhQZsSno/Fby2fZcx86CI602QOK7xkE90BIRnOdC6pvzpRz8UaMushIrvbqzeRfD3CqLkzdV41QDD90YIszgnEiiyW9gs6NBFiuh8Nz0nRzXC/AucYGV0B9hmc8lM/cUcUdOoJg9rWBsmYJVjo2YDwHwWgbadADwfBwjfRUPWPkaaGAMbYjju8SCM7ke8pLHRCs70TAi/p6IHgymtUG6UbDqA0oJ2tfbEvU4SJ9o46uFl62XduK04n2DFtyhOwIBJPunpjtb/yD/3cCwazEG1qZA8p6bHj5XRMsVbcGJe6WSYrYAfxFV2e6H9MNY3JLrlZbn3hIXIWU6xUoE5jiWZzNizTtcytwc32mCwdm4gS4PVahgGqCId0F090RJgLAQeFsvzJOZG4CzDhgzyy7bO/ZmMCK73FniW7BSC5FtXoOEIubGS2QEQDDgopdUFoidex7YGO00YFNgN6fLt5qFWM7HBybBRiW2GIJbtnbtK3gP/z5c8GyW/rXLOX7fSwWdH9f4qhn5VR36Km9OHha/qIw6IFg8ntv/E8guBEzE5hdRpKL7wMEa5t0DpOfjnWHzkBKRpMfOgjO6NOVrWF+by1j6fljefzYtmRKbyw/a292P27qbG//cYnVtta3T58POyb4QwfBPCJq6zhMzwclfsRve+DXCvBrHxAIzufKPpUIgrV/S2BWgTL1ji1zOvKTgmDVY6gHoz41QvF7MTLRQGXxvnb80RQLDL2cp6YwERbcok1PL3q85cFBLp4OCKZnH/sU9S+eExxpNALB6h69BIJH68RI79X2rVkPFLgRb/Te036t+V7coecZ7nsgGE+N9HrVa7RNI16b81Auv/X5PpYsc5n3FCNF498c45ztAIIvsZEiHq10rccnY4I1RwvpUzwRjC5/8/f+5R4IdoJVN2iCkP3GV5A1yE7KinS3IIIEn2A2mcgUanFlIqwIgjkpCULhhsGJObk4e6Kscp2TWXeySn3FrfXMLI09oAwQ7uxVQXGLOW4WQa+3guCRAOTgRBDG6wDB8V1ngmrBRRvUkkhmAQgGAG5ToDF5YaIyPtzEiAo8Y7+vqiFnxJw6KXoLcgTByoykX88S6uDcLMBw944gGGWo+7S3vcZeqjApz/VBsDJ9D7xM4DhYgs8k00dcmJRvJl62eRIFtdIMfBP7T8uhf5oMUVAed8Z6i9aS0H3se8eCtEyp2VL++wbBOhe5udQDwT1LcOvntuzQ2Xg+NQjOFbvlmLz8/eUeRv740MqLre8pZ0s9zPg/629Gn2PLz+o/geBt536PeCHSWWVdPgZjDsvePdYS/K5BcOzp+06MFRN7sX2kO9fzkVyIlmC8r3pHBCVL9/XeiCN6+oReU12c30cguFh3i1s0cvYQBLuuLNmi3eBUATMTzxIEYx9jyRKsmwRFz5qfE6z0LvfnlmDIpwn0dNyhgXOW5h7LH8lR6uNL8zrqxKov9vBRHMfID1N7ayidguD4bK/d8Zrqpxm/RnpET7BIB9VnR7zXoz/fG4Fg3n9R9X/VoRUE0+NyBIJ9bP72P/pXkxSfNbImwto3R7cjaRxkOZae//UGjQNPVwv+JgjG71nsQT2PV627BdTOY4SZjY7JrrDLFN2j6Y4R43W9DWbI3LNC051DMskO3Z9r/3XRiky/D0BbDHUEwdOz1fJJxZtl0kvGwaAhKG97JT+fURAcE2TF7N/PKpDOJvt4md1372Q78A7oFkH8BBLMAvzs6sUUE1zeK7GWZFpaUuEWTvCo5RMEx5hjtYBH+mt7UC7+pjLNEsyxVD5u/DuPCTbn180gGPVPk/MHCIJV6GVKuvLd+wDBsa3R22CLJbi0/wSCx7Jk/04G8raUxXneUyy3lrOk9GwpP+P/DMRk9Dm2/Kz+Ewh+WhC8RH/ci5umI11sxK8fOgju9V95OuY16inaS3P72JjgHgjWNuv49MDtY7lD5/O0UGEEREgj1YUjCJ4bmWDVvXGPS9fJ6Y1pRi3NAm3+0SVmePLcbPrTGkuw6mIKgtFeAtC5nhaPXC2eipP+VkEycUgGgtfy0whsso2qsyoIjiBf28oxiXoon4ErPviLhigtV+kT+V/bShkSDTWsE8+OeKvcW87JMaIL29QD3YqfMkswQXC0HuNoVw1T4/fZ2lyPaD377//xv7V+wCJqnYFCjp0WTBYwjv1D9mf+thlkj1y4pzRslfhzIQIXUsRu1k9NLqTgV10sEC9QJtk8mzN3nWCJVStsS8teXCr4r1iC949IKm4TmHDlM1qCObA4J5eTPQqAkvodQA51wk1aJnC1EMOl14ULKGFWRD/H14205sZr9IChmL8vLmuWZs/mUywoz2yw8J3tITMSxKFk6M5u+ZU/Zx4bxFsDmUW4ATzCpaCASGWKcr8A75h976qCYB1nHX/yAT+toY0fwB/VEBTBApmfIDZOBlqCz8ydQZmVbS3u0fhVXJoBGqeMyrUvoJtmw24ApRwTpTRQuvr3usnAc5AVBEehMRdafRCMd6JrE671LMFzEFyO1Snjsq/UrBXCsc2P9TtTorN6ogBdu1izXK3/sUAwFD+EUZTjfdoRSXc8IqlmgudCSUWfPHJlm0/IlVB4CrxWeBj8ymf0t9LI+yAugMy5kNGxnBuOBsdPuwr5YJP2EKtwNh7ZfZ5n3hsvXMvfX+55BvKy8rP5k72fj8v8ia38ns2vrH0ZfY4tP6t/FA4z4od92bpdido6Jvp87M/amOYRnaMlNKP3qO377ZrHKo7G4fsOgrmmRtnP33dJYrJsPB4bBMdxWguCFej05Obo/tL8JADbW3/kQuQf1YHVQ1KPRbr1+N8SC3x9jZhf09VrAlsYtdw12hLO8nxg16NrclskxJowgefEMb3HY4K5hrYQNjSTIKj1v2cJBpbA9bkVuOj17bSXnjs0PV7jvCTfLFkyXXsIZ8T15ISCOo4tacDEUapj8ntPbuk9fD+/KBvro/cz/vcyJFRwSZ5wDOZl5u7QS/KansYj/MDx1/lPvR7lPrecQrgHl2jPLQS8ZJjs+aUlWLNPXr8y/OQepziUVPQl8N7Z3/39P3i4P7/fXTwYuL2wI3nsEw/Fh6lk6ed8oSvKGdyLAYI5KGggLbPlWr1XE1Ld+Q5RiS2IFllce/Pm1fQ+gexkMfYYg/I+3ZWdyVC/dQIT8/bGyhVAXSbG/BgmdffAfZZfwDMUzzLJIrNBAaQlkcppObKngdISO13AaUnmjGyy/MSEL6C1gdR5Nm6PDTaiE7TFSXTxjJZMgGRYMVt5eFaZp4Dguf88lYDe+JIPHgwo9+4744YY2lhfpgyd+VnBpV341yy6BRSqZVjdiNkPJBajlbi9T4BS3MK9zJrFl3URZDsYx+aFjMGS8FFhg+fAd3FMVFBFIaqAn2DYx4mbKKEd+0r8cgzbksB5jHsZqIh16E73Y9Qfy4C0wYYc24VtKM5xn8sQenG+I+Ee3LjuLPv6wxX2dXwzDrkjMYcgL+6qzChKPjYJy3ne4Em4sPs89o0uxLSXeHaC4ManBWD7OPu8K6EUnJe4fm9tKFuOda7WzTFusDb+4Y5v+9TjloCre5uyOl5OF8TBdJKuPMXYfAhljsDFY7Utlv/U9cV2Z0pONv/eNy/0FavGoxnIXzuOPSULZSuIb4p2k7FbQea7pmcG4rLxP5a+Wn4EqmvGJlqit9IvO6c4mx9r2vhYz/T4C0f2qI4Uwcy0rlWZHctYS6/RJoIuGl63rX+qi7e435ZQtrhBI9mVrZMAu+YKDWBcjkAq4Pf27nXJCP3m2sucdCLEAnsy3NprW++K3maxnQaIVT8q87Otl6ST0sDxhK3ybkgS3MFno6V1z9AVBjfSiSCR13VTpuigzTOWOuS0loeye2PFxF2kDzfeVYfUfkf9U49ImtNln249Po55tVQPpq486g+uvw3hsJl+GO9n8lXnBjHCrI2m/SG57tWF+SQ7RDNdzRS051fPdlfPLdQSEMV+4/7Flf0DwWABhs4HzjSMd/b3/tEfPgwnCBWzBSlQjSfNzcIaUSZTAbstK3MBuWfV8uvXKyDmRIsxvHj+9etv/b09AIwsc54F2o4wmgLuW4C4MlNvd4vXQIrJ+ixHJTX353bmGMgwX0xtAvgRRG0ixF0VPK8AV+87k521lPARiEUhoJNsGhIb3B7w5LUIeuPvbCe/txM2m8zGRPo3EgTDxaiCcpShbePEK2fHtcPU6e/fQPCLSXCWGNsCSGgh5jnCvD79rpa7EQjuKQdxgXIhUC3x8V5PeFOozNw0rL2zSS2APAqf0qa5O+1jLdBbytmiWKxdpLfUr89eyPzy+ZmAYGQDpDwBAL24N+FZr0FmmTTw37cmU4onSFlkIbdAfbfWYyfRN5ts3iMmBRstl2UxJ6/6Djf40Td4CmhWEEz+JQj2uY7ysZiLcYzzj5twuiD6nKkAeroeDGs6Vt7PEwg+lNW670X+jr+3zJVHbVgtLJt/2f2naJOW2ZOTus4eC9LifKFMpcz9roPgDARm4xvlw9bxPoHg9RR7LBCsY5qNL1u3FgTzHF1POuv6+/x0FhqcePrK7bUBYQfBAL/Xvrl8d/fGrcF49ubN65mnJT1AufF7flZyulAnmk7NEGNNj8Kl3zXetxpiIkCc1vUKpIkJZpviofCov0YQrPIK7ca63NPbx20ud1iOZq9W4Mv7Or96+qd6lfVAcMadSyDY9Ytq6R6tY8Vw0P4eGwQrfqL+PAfBcw9RjheyQsPLE7+Vt6h3tRYbJv37/+PPZomxItG0Uz1CFEsp/qYDU+tODxNI8QijkqnZA+JhiakguIDNYsnVmGDsJhVLcDuiyO9LJujiSl2u7Seuort1+YxgnJMcfRqBYFpx4uSagbUKgjkwtGTSnTlOmh4I5sK8P0ARdM8nHOq8r1tBcfJyrPZjgueWYOyELP1F4bmnVIi7CfvR+xxNFNuBmW0sRAH/4oXFDNcYYXWJZr+url7O3aWn2OECnmkJbiCY59IVd2t/RoBnnPRF0LWNkCiIlu715hIFPvkAicFIL5/khqt6Gwlt7r1/EKzjmwnZtYt0Vs7o/hgEMw6oWILh6syx0001HPHGxbIA4LJZd4dPswbDncYVZfdigUXYcC88FGriOsy/c4Dd6n6vu9oIlcDz3JSZydK6yGtMmTs7I3xDgGx7h27QjRJQgAGa9S9ag08g+HFiNkf8F/k7/n5qEHzs/Dr2/UPnbVxHRmD3XYHg0Thmlops/I+lT/b+Y4HgQ/lALWOjNX6pDydLcG4JVh0DtIw6UsYji3qZLBi+DkKfFq/MJRDsRyUZCC7GqGKQgtvz7e3rGQjW9RYguLSn6KGXF0W/I/il0YO6cAsLbL1s9Ki0MxAcAaSCyPi9GcBgONxfH6L+pXp51OcZE9vT2QjgdMziWIK+S2NKIwufiVgkxqSP6DDkkXDEbZS3Uf7tyeOFTfeenpiVH9vpmFG8I/e+W1YqglzFPADABMHog3oZaBsuzJ387Hf/pz8a+lcSVS9NMsQGlL+6KxPcjXFH3Z31XN+3BqDgRoGB5s4SASlBcAm8by4aBMGFkeGiaAB3AIIJdGfv13PKOBFAoOb+3IAz3wGBlbG4G+GTE/G/ZuHhnwLcHgjmu3wOgsBdKl0oNICrzKN187rGu7o3pbwfv6tPvYJ31pdZgmeKu1si50L4/tZAdHCJjsw/UgRx/W0AmDrZ8R07OqQbQXCLDTaff3ehKa40HgxvILhcK5NDLcEcEwIVnwCgO9zNKyhRgaeCLYLfnuDKntHxZ1sIgqexkbZo/W0Ozg9XP1R5WZrTek/L741jpuQ/dfvG7tA5CH5wK77NecQ04T8HymVTzuWDgWBfBBB3VsEyIGfN3W58A3eg4n7T5mT5XmLdS7z/BILhR+2bZjUsAbHFKH62HTvfFJrTd19UAzQrED6B4DlnPzUozUBQNj/WzsNDn8vmX3b/0HrXvqdKZU/uPDUIzjaB1/aDz71reh4Lgnv9y2T+aH3olZXx/wkEL4PgSOsIotbyJ8chfuo5uRkInjJB++krNTePhRvSEuxemdUSfIPvMG7dNP0e7wMEl/WvhKxB/4EOHUEw24kjbsY8WtboqDNGIKj3vY88BtVuvKUrq33vgS282zNOcQ0v4Y4SzjQYEB03nV8as9zTH7nJFN/ns0vu0BE7dOlYxyPqmqwvA8E8oYZlx/me/c42GXWTLY6Pj42HmVLXr3mqTP8CFtCTjdTDQOu8NA++s3/wT38x06xGSoNe1+/qDupKpGeDK6AVz6l1FwmskI1Grz3YNe4kafY5TYSlIHb+vbgvKjAmk3M3C4Qj0yvYne4bkNX2csLwnRi4jfLU6lNAcJsEk4JbQa1aFvXeBLpqgqZsIilTKti+rYkhlIl735WBItDLBOloIfN4DIvtJs3WLoJani6CPR6bA9dicdMEWcwCh9hgZ3wTqo3h2wSZdotsvMt3gJQ5CG6bE/MNiZEA6i1QKsgiXTgGtAbjdwTBnkQtxG3PBcz+OcbZ+B1zv6fUZYr/n/c0AAAgAElEQVTNMfVtfRcg2Olaj3TDolRkQAXByA0QYoKnnWnbPDs7r9krq9wq+QPKbrjLMuNvxANzB9utr9ZIjy1BDP5l2UApm2JwLeDZ12VDBjHDhdfsu8f/S3w6QPGVWZgdBLctVaVvAwlCmZrB3ONd3poQF2vwCQTPOehYELwV1Bxb31b+z57P2p/dz8o/9v4JBB9HwaOPKJLqn4IXsrXiBILXgeARiFrLPWtBMAxTGgqolmCC4GL1HYNgWIIJgt/Wo0r5vMdsug5dPPWu7IhQrp/RFRp9Y+JSfMd7cROAIJi6Vg8Ax3t0i3Z80gHBqn/hGeqFSuumgzcjVhwLvEu69wBuuV/DRwWcK0iPQDaWoyBY+8nv6k7d5ZUOflAa9zYAZvpocrrMY4DgEe86H3mY2TynUgyZJH8pbmOZ3r/f+2e/dBAcmas3oD0FX3cqfPCm88Ba1udi3S2xBQTBnFB4XrM9N0twOX9MXTPIHA0Im4JqoMET2fgh3M31me+xzSN3aE+gJTtDJCjLipMwWgzP6xE7yhgKdgmiOYn1fVzTI3r4jI6HMlEcbDxXIhX3XWiX3uvtqGTCNDLzxC82riP+6S2A8droiAYVHtpeglmCY+wUFqYv4FdBcGF6At55gixPqGUg2DN2V8ucbi7oxIuCpzdXRs+o4AadYh1+TrJsmEQQvL9TRneiMu6pkMsGNrmvO3G9RzMl58jq09ePA8HXQJFGw+Jt4gDY4pt4pIPv0vo55jbLbMfUaWHfAYRLLO79zvIvuAu7z2Pf3bZF0T7dzcuu3VuiwYsLW+htsT/zpHhIqFV48gFHnFkywoLfJdTBNmo4p53XqqdF3XB2zwW/fwLBKX8cC0q3AoNj60s7FB7I5l8mH7b2b2v7suffNwimO+JIWcvoN1oXs34/1v1jQfBo/EfjEtut67Te4/uZpecEgpdBsI5P1DsUZGX8tAYElzWwbAC71TbEBBc9vcT/jkDwnd8r7tDuzVlBMIF1DwTHeGCdU6p/9/hLT6KhHtrbMFD9TEEw3aGjbs3fXIept5Pm1ON8cxtrMRdn+96bUyP9EJ5guKeGurhpH/s9w2EhqLeH0RZ5I2RXj3XRk1Svz2TeE4Pgkbzh9ctKfx2nuZFynqulZ+g6+73/+Y+Mbs0YvDSAZJ4ZE4VYu7fmHlsYvoBS/HFSuXUlBNrfuTt0PVusuiorEC6D2izLCoTx/dxAzNxFuiireiRSfEd/w6WZ/VEwRGbyBDd0Xwwuy+gbzqnl3wzMVGuexjT0QCxjC0cTSd+Jz/ikr0cnqZCL30cTPFOgKFRGzxUalc2OKICUJkuMnCkZyo8RrOI33KW581PcpQsobucKF1cJXPcJ4Ja5Yk32nchnLTt13ClSQZgB4bGQmx/GHvuAds6uBUtwDwTreGT0yxbH7L6W3+ODNTyU1XHM/T4Ito0tD+MFf5ZNLlh1OUZFPiDngG3APRTQi/uepAIJsd6+tvdx7MMbpP+2zxv7LJnosWmHkI4zZEUEODZLsm+mwNrrvGd8ZqD3ws6/xufu3L7jH3a8/divgprBjw/IaGjfrbTJbd95QbxDkHiizecCiLneOhC3gzJPluAxBx0LSreCxGPrO2Yu9N7N2p/df+z2xPJGYCu7vrVdcR2hbCcI1rV1i3z9PoLgSKslWveUf33/BIIb9VRP4tUsO3TUzWMZa9ffJRDMMt24JJbgoicXfX4CvQMQjLBFuENHEIzEWArqfOO2ukO7/vbs5V5SLLYV7VKXVtKM67j/XkiKFXVSXf+nMsSVWfX3qDNnIFjniI6R9gXXFTvhnQiCIwCO+l3UMzFeo7rXyHZi6BFf9UCwysolzzN9boQHMvmQ8TcswaQJno06vBodudmi1m3//g/+2c8X3aHJSD0gicrpDj3tZDgILhNHwajH/ELBNPdCdXU2FXUCybTmtvslJk/rJiPRcnM3S5RVALDWG9s/e9+ehSWOyjKzuOITbotuAQpHG5VM0DyX7MHcNeaJjTgICn6VGaKrKyzRUUD1FKnoojFNYlOkWb6CNpbJdvQmOGmzVqHQCT0XSHMgPCqvx9Bx8vUmY1yUlRZInKUu0gqC8dylHV9DEOxjU0EwJwRAsFpnOX6kF4VAFD66cKiw1edwHe/32s8+REswLNPavygk4rmW7xIE94RaxjuZEMvez+7vg+Ca7XkGggFymTxD5ZJlr7SFG5tsALf3D3acw1uzDr+1Y9neIsmH7WjffGOftlGHBf7Gjn0AEDZFAGEcWIDvbr51EOwJ2uCSf/lid2nfL64+cuD7yadfmreKgWO7js8zA8EX9u8c59gZSH579qIcs+SKQdmY4fFLSJCF69O57G4BrokikMwNP62fuhl8coeec0xPlmY81VMq1r5zbH1r61H5u/WdY/p3TF29d0mvEZh8LJAZZfD3BQRjQ27pL5O/kV+38u8JBK+fEVG3wZtrQfBIT8rGl63bAoLnBqSiy3sSLHeBxvFIdzuA3nJEUokJjiCY7tCvv/1mnlMngOAXzz8qscFuwGAy0xYaRP0r8tlEj3qaQ9TB+NvXz4XEpjgnlnqN6shRB1PgVNbqYmHUk2F6Y6Q6swLgBtyaAal3XxNj9fTMWxuPKM8nbLCCNbGRHnVW1fMUBHf19ydOjJWC5Br+RtorCGY/mtVej04tuMvx0e/+05/Z+2UgdKB7MbVqsuf9czOHzxJLmVDWDM44TJsTyC0tBoL1+Ws7BxhKaASnHBhMLj3/K+6UvDHFVJlD440Jhl3YiMV6YhJPWkOfcnwvAfvYHCrZ63YOonDwSonZQ3yA3j/bMXBfF/Noclde1B0mn0w1MdaIX1HuUIDZS3CHjrtWCoZVCHLyzu7XeMIREO8JHxVALH8kpFfMw02P7Lfz7ZQUSy3BiDUBg2OTogDeEigf3aUJOnup+TlJtI/kUxU0PSEbOzXiD4LgCYjDtbaenawCvI3xMI/dNA+2EHTtIrqlzCiUl35nQm6p3kKfAgpNvNWYoZrIzhAkaH5j8od99F3tagGmPHjz5qZYcg3QAvje3vzGjnX4jX3/xqp+vXv99S9Nfr1ysAtADDB8c23X7ei2W0v6Uc4PtjF5gFXXYoMN7D6zhf3Fy8/986NPvrDvP9p99PGPds9efOLWYciQHYDw+Ue7Zx/9ZPfGjMtYTJ89M8uxzce3Zt199uyFvfOpKxdwGUTEMc7rRlsLzSqoN5nKc5JxPYJgLqITDeqiFZXdQ8f3fb+X9SPj7+z9992/rP6s/RlIifTJysvas/V+BoLj+qLrGdf10dqla+eoXXFTcSS3t/YrPj9aRzP+zOrNEmNl72f3n5ofNBN+1pbe/az/PU+mY2m+pZ0KgvDenp7EhLL1XtQrVAfo1asgKc4DrW+oQ1ZPqcnQVE9HaOGDJVyRlmCGKBIEv721jWADwdDzmRjr5uaVby4j6e29bRqXe5Z/A+s0s0KbXg1XZ6xZasSgjkoww/EbySneX9I/R/qZ63KiX1MHU10QNGQb9w0SZeMaf9TPYl3afo6tYphnzy5nMdjxGco46ivKT3gWIHhEG+WlHi9438IRi0vyrzdvkBR06U/fmeGOSrMlOdkrd9TXEX9H1+imRxdFyI+6hCWYxNKBjDG1CoDdbaJaegEUZ+7O1X2Cu0nTjlHdQcLO5QRUkdUZINfdFptf/ARYTf3D+8oIEQRf22TjfQXX2t4oyCdCTiC4+Y3rDhDKjTG9SkROWP2MkyG6E+wPQssunQlXHWh+15jgaGXm5NRJqozoArZaonsCtDch9oV4i2npAcO1fRo9F+vbV3jeVrBbQW51hyYIVkuwgmDuOl5ezc8gjjTU8WP/FAiz3bHvkeeokJH+0+5UcIcmKGc7VJEr7+6n9Ne6tiotT60Q9OigY52B4JGS3OjeQHC5Vs7uA1/jXbhnETA2EFyS8UGBugECdZmFsIxvbZPOwO3tb3Z317+2xf/r3f3tV7vrN7/efWNg+NUru2Zg+MFjiO2Q9bqAujy0NO3Xt1affdq2jC2OsPS+3H308tPdRz/6cvflFz/d/ejz33Iw/PylgV+zFu8uPjZg+2P7NNBsbmEAzWi/5w/01P9WhiyyyMQIepWzfkvCrkvflCsbZREEK09ynKl0buWTbB6/r/tZPzL+zt5/X/1aW2/Wfu1/lKW6PqgcW1v3Yzw3mt+Z3Jj42ebe/prQrCvZ+J9A8PIoZvx1LA/8EEGw0lQtwapfgK5LtOe9DOTH+bWn53VA8FyPLvl2qMdj3SModmBslmDE/9ISjOzQCoLhMUUQ7GCygmAkxmJSUw1Pi1a7Q0DwSB/q0VdjgnsgOLZnH9S1/B1RF2R9UQYrhsGmNvGUrtceOhpwkc413rurRyzFe+SfHi1mfVi2qezx4J48DTHBUR6MgO8Ib+TyOpieQ4Xx/ahvq6EXr14ZXvCYYIJOlqcgl4OhLsl63+N16zlhDownd+dyzm+LJShuFUXhbNZgP6ak7j5pHdMge4B+cWHUev03bMRwZaygXN04OPi4xsWeiuIEdOoRR7D69vzFUUYGgqFsc6eIFjy8R5qOQLC2ac1C0gPAeC+eE6wgOwJeVXomZqlHtvSejYK4p0TF7Hz6zpoFNGN6FfIoLwohCGWkOWdirJKJt6RIL3HBLQa4pE1vWaRd+BoIpjtOdB1HXXH8dGyjgFEhNlLiIg9GS3AEwconpe/zI5J6yusauvO9jP5reHPpmUyZXQuCR+2F/Ck0KjuS58bPPg7VHbrIL5MfnosARzTg+CPE+ZZM9Tgn+Pbadq2vvy0g+P4bA8a/2r365me7N69/ufvmq5+Zxfcrs/z+ygGwZcoybwJY680FurrXw5EGx6XfmOy7vbnf3QCA3xtYRbIssxCfXz030GtA96NPd5/+6Ivd51/+1u63vvzJ7uNPf2oN/rG5Tn9myoHtCOM9A79Xl+YiBvdpu4Y44od6DAB2XTFe07pl1uuiVNQM2dV1Os5bpV0B0MnKd+ygv8P3s75k/J29/w67clBVWftPIDhTmh7Xs2Y0iHEcegryIQyQWUIPKVPfyfjr2PJ/CCA46k1KU4JgfUb1iEjfOB7HgmBPbVH1Vdffq67N0ESCXvdIcr29WIYJinFOMEHwjYcLwWpcskPDEozkHCMQPB1r6Z565R/1I/5eA4KX6Nu7NwObNW+R1quWYLYjhsk1vSwksYSGJl6nEQQqsC1tawbFGV9UvKOYSPV31pHFBEcdVctw3lpIjNXTIw4BwT3djeX0rOtLMqUHcpfkleKhaODEe89MN5tAsA4cQSWtvREANzBajieaZXe2mGDGDaiFmJNqDoIt5je4QkcLNMriJN1rV00ac1ePNCEI1oFHeZEQ02TzWLySQTi6w7IMjUnQciZmqueAqgs0mQdlcJC1TSNAmy0ovfdGIJjtizsfe5MggOCe0rgEZFxI1cPKtd9ZX3oTo/cO3X3Gi7EBgZqYqFh3S2zJFGPiMcBl17EI3efTUUpLIJjjFulHIaafKixUwOK7gxYBHSMQTMDN7NCsN07cniU4CqstiksGEtaO4+i5Jd7Z48WVlbU2Fw8SZEuGQ7RnWK7Z3gsILrFMnvXZPt/eF/fle5NZuHZmoPgC2aCxaF+/Movvb4rV95uf777+9R/urgGCf/PvrNw3VvKtAU6TVwY4zy8MPFfw7cnRPS7fLLi2oNwYGr6zz/u3FiZivPfSXKCvrS23tmN+b3Pt2YuXu89+9GMHwp988ltmHf7Tuxcff2EJQj72d84sidaLjz63Il+aElFijQ0RW51Wh/1zGVTPxXPLr7tjt5AIukPr4q9jrEon+XMl2T/IxzJez/g7e/+D7LQ0Kmv/CQQvg2Aooe/i7wSC+1T+voPgqKDvgbKOO3Rcz1lGb64/FgiedH3JDl30/rklOIJgtQQrCL42QOy6e7UEYx12Y0NN5Eqdux1xyXwYxShB0Kn04xyK+r3SJ9J3STfDPR6RFME3PQXVwBWBcHln7slJHMXPiBmIZRoYbkfKal8nkFs9bnWcVc/ugeCog47WCNdNk5wCqY6wwhLcG0Ne6xkJl+RxXM8jvorjr4nVevitukP/zC3BCj5nltrgptxiBYp1djoU29Onm6LpIJj/6tEjNVsznocLYSm/WIT3QTAsNcW6iw5NlmhTWvfcnR1cmPJZs0ezbSSiEowEmIELPzPWzOHT2bEtcJoKuu7kKBFZtlqK+Y4CFzLvEiOuWYRjO6aJn2SHXgps9z44CF4+8HusaJn7J9Lw1r84+db0K4tJ0M2ZvfI8M6ABEjMCMvszd+4Adv27WeMwHogNVksw41Emt2gDyGoJVhDMcVXh0+vrUv9JwxEI5iaKH7cjMcH6vbRj3x06LrRr6N6bI1veW/vssSA4biDM68XxQgCFBoLN8ur0MZZwnvHT2OCmjB1sWIAtPsmsuGe7ci4wNu+QAOvhtcX/3n1jgPeb3dfm8vzVr/7d7uuvfm6//9hk2dcmXczye25yyrJAu6yqWaRhWUbbnj3/uALwc58Lr68tPspk4O2NzQ1rDyzA9+6yjGx7Fq+MAYa12n4/PFztvvzpv7/78if/3u4nv/UnzVX6c3Of/swynn9mMu1q9+2bh93HH/3Ik2mdI4Ef3kUZ9s/5Fjxbj2ibNmvqotRTBsB70RKcgcS14/y+ntsCAnttzN5/X/1aW2/W/hMIPoHgtbz0PubHDwUEqzzWOTuyBFPXyMaktz725rwaUGb6TLUET3q9hDOOQDCPSPJkt0lMMI5IohXZ9TF6bPnRlfDYK3rXyBI80lMaPcsTI/rubTpUF2O+E49IYjt4Kozqh5q4q+n4xXqtuqHqrKr3sS8KhN0rTfBOfEYNkTpuUx11Ey/2v4HstsnXa0tQJ1NREfWFmIMkFpDpF8eD4P3xV37gEVvK/+07dDHTH//+P/kD80gu7slq8V26RgsvrCmFwZs1GO7QxQ0aMXYFICnIBgjGb54brCCY7hbKFDyvzK05Atb9GS/LI/72MpwpSI0EmMCsgd9LnN+JtDM1pq7nFh3Brw4siEyG464Jd4wwUdS3vyfYMiZRpuoB4d4RSSo41JKtk2iiiblf6nWtL90Fsofv6tEzURCls6k+sBYEq5CZyhYQDDdojemY3KMFBNMSTCuxW4JrRkJ6ApAP+pOmn2mwJ4RV4MSFSjdi4hFJ0R06eiKM3KFHY5iNwxb+y8rq3c9A8NYy5+01EIxzdu2PIBhHBk0gWCzA7gZt2Z8BgiF7bm4sK/Ttr3cP1z/b3Zu787df/2r3qz+GBfiPdjevf23C8Wb3zMDv/f0bbLO5WxePR0J9nOPYbAEoLS7RJYfB9Y3JRUPAsAwjZh8LhdmP/bkJDGODD5LH3J4/seRZn372xe4Tswj/6DOLHf7sT+w+/vhLc6P+xC3C5+YejUzTAMNvEe9sssoXaUuyhbOIVX75pkBdlMmX+jtagjN39K3j866f3wIC1/Dnu27/sfVt6f9oYyTK/GPbtOX9nmKm8pRlxX6Sp31jXY45ibI4k2/wpFj6y95f29c4J6kzHFv+yR16eQQyS+na8Tv0OeXbLiATEEOe6PH/aB48Jgh2/TuAYMwPgN2Y26fEAOOkBCRnGscE31nySAfLVraCYIYgXlpsUQxHU0sw16c98DV517VNrh59lW49+qpJIWIA/FZLtXqLUodD/hHqXqxfQbB6ompbmnGs4C7iBD6jWEzxUATcpu1MrKnAVzHJaI1wPJFERkW6HwOCe3PhWBAcjUKxr9FIybGaPh9MJ/s7v/+vHQS3GIB57C2vExSr63MEwT6Q1cJL12QQzQe5giUc7l5AcLME626Igm90CBNMB1eZw08IMaUXfBgXQnYSTBwBzbSLAxBsyWtgTebzBEYEwwSCEQg3oThfhPW5uCDrJNwqVHsA2MuoRyTp4Op3deft9eH8rBz2HYUF295TknUi3NbA/LgTtbZ/GQju7XBNZSOjr/EVLMFt46GdC8xEWGVMW+KsyVXaLcQlhjhufkR695SY3vjy2gj8KQB2YZ8kxtJFoLRpX2pF3t+iWG15du2YRn5a+n1ImY2/ASRrzH+1BAMEuxyqu6uW6cqTXiFLJc79xTnA1xbb+8aObri5/sXu4dX/t7t9/Quz/v7KgDASYllWaLMYPzu/3z23jcJX9hwSIHp2Zrhe1/CBwkNXu6++tuRZvg6aJZhHSZiLEWKE4aT94sVHu2uA7ltTMIDZwYuWBdo9ESyW/cbk5a0h5nsTxleXn+xevvzx7rMv/uTuJz/9D3dffPmnrOwXu+cvLLO0ZZi+dMBtm1Y1fAMg+P4enizFlcy9BmrcMGkUeSMmxjqB4O92fPQJBJ9A8KEydM17GX+tKWPpme+7JTgq/ntAbSE79Jp18zFAMHVqgmDq5gWY7YNgBcWwBC/FBMMSrCAY7tBFp6bLc8m7MrIEZyDYT1qof6NNhCUdEkckKQ0njzw//mgOgqkr6jM1pHhv45ltoSFQ11kFqDBqKAhmWyYPWIkNZj+JqfxZ0QfxmwCcIJu/e3NwDQjWdvd0xTWW4B745bWof2T66P79eThLvA++inNOdfsdQPDf/t1/aW7htlODrKY4xxcxdVAc7Tc+ycAEyrP4X5sksKjAEowdIf90C21LfMUBK4Nhto8eCIbFxjZk2Q7WDxUX9UcQPP2GNWU6d4zndlVLCI7+MZCk57Byp6d9AgSbYgnrSo3fJAgmw0cQHAcNFm+NG0DZ2l71WZ8zf2NLLATY0e19QvnmdRyRguf0EzHNPcbhtQii1FXbVXc/omnuzqHtzHZqeiBYwWG2SNI9ZvTcSIAVAUAQ3LJ7o9+0Arvl1yxoZaeR5wUzXhhH1Jyb6ynvt5iUuJExmzTe0HZOdG+R0zaTH1SAUYiWttY4T7jk1zOC9X4cvwJuShgA49niJk8mSJTWW54djyWPENt/YrQZoO13Pqz8X0poafc5//p1G9g0i63TBPMCE8V3VU1mGBCF6zKsuG/tiCMcbXR//9qPQSquz3YU0mtzff7Fv7DPn+9eff2NgdFXBnjPds+vbPHzWVFyrz8zYFncaqw0uDoboOUic2lu9ojLh3wE0H1zbSAbgNvie+HyjOON7uFygw0MK4fjeecbgwa2n5174pA7e/7ZlblWW6ZoHJ30qSXN+tHnZhH+0U92H1mM8MdmKYa79IUBYbhGO99YvPDbB2SZtrOyXamoPFzPHUZ7W0xM2Swsf/VIOsgdxDRVWVlG0e5hUxH0RMIttzzzNz5xMnP9lPJmPDVmlEe/kynpGX9n7z96gx+5wKz9cfMO1fcUZzYrK++Rmz+1JY7TWG6UFvD5kyX4sUdkXt5T88MPBQRHRXz6nRyRtDS6cWzihqfO9dFGOVJbEITtW4KRlNYMUdUSDF3X9X+cC1wTYnlMsF3HcYHFWgzQe20bzSUmGJvPbjG29Y6WYNW10S71yKPuQ6OG6p/sg/Yba572M9I53qNuy+sXto6Wd6hPYY0u6yL0rJJoFWD4+ZSAtRhdinFN9RNtH9vRswT7ClzDPVGHerj2sA43KaLc87qtLVFHVkv0Y4Hg0Tq6BgQvjU8sN1uv99eJ4skz4m/wU+SJ+bO22fE3/u7/ZUYTWEswGHA5Nrc+P86oKJMgIpiYGd7UMsygebfy+vNl0gDssmImpmkW3uLWPA22KZXleViMSztQf2lP2SWZWX8rWPWO4J/tBFlU6Cw5TNlVKsyL/oxAjUFKB0wlOVYLxlegqIHVPWKzn1pHb0Fnf/VzUjxmSqa7qVcl1CYbYgfRzepWGT8zJnLrkCTO2QN0pnxrv6IylDElY4JHQr4nxLXMaAnWexFAdmlY3WHZB1pX2W+c44zv+ASQabt5ZczbUUrFgozER6RRbxfMNyHgglI3Tnr97imZkU/UIlwWArhzzy3a6FN0h24TGDugNudqruDeAohro522JrDn7oBxYV2yFKKMe+xewS29njfdxrttrJRr4Ty5CrxwPq+PndMV79QjjmrsDsanLRg4K7dY7spmmyW2MsB6Y4sysswD+Ja4XYBQWH/fGJi9372xZFdvLfbXfJ+tqddm9f3l7ud/8G92f/yLf7W7e/2Hu6vzepawteWsxrgDDGM8nr+48uzRoAtDH5AHAX1/dvVi9+23tglmY7cz4HltINiiQXa3ttF3/cYAsSkFsN5C0WtzsB5n5ONWgDo3VfysYST4erD4XyvPatx9/MmX1oZPzTr8J8w6/Kd2n9gxS8+ev7TNuxf22Mvdw/PPLc+/HblkwPgCXh3IRo3/zsD35v3gsccmk41uJd4cYByLtwF5QF6LPQZY9x1pi3t2rjI6WG5r/3zAZqhv0uGKlQs5Dcszfk8eOPPd2DJE5dr55JpdfwfDK49468kJXNN5o89k1/lsJr9G9fL62npG5TxW/Vk7M/od+v5TvxflzVJ9PQU3o6/e779/nCeAaRqLJFJ33Keh5XJir16fXd5KHONSuzL6HtunLeN/SF2x/MfuzwgEUXapDtPVFToxnSr3ohzS+nQc9Z2of0T9d6aDmjyfhT5OBqyWBZrhjm6k8lBHnAtsYBfn/5oRzPV1HJfkmaELGIZxzA1oNeaVbSoAs+gC0Pl9c7kiKTUmMUyNfYw6GcexB3KUzj0QqLoSTmUodcBiWHAIQS4TrvI3wXEDyaa3WUyz/kX+6s1/tK9ct018ZNB2WrSQTh1LHhHL+/qsf6+VT3hKsNUanbynN2r91D9H7VM80ZO1kR578z3xx47v78/f3BK8ND6o/uy//lv/fIoJZlywWnuZYZUxAFMAPWOIYfWQWF0eZwQrLjrczPpMbFWeJ1Hf3swtvbQ4s56iFDczv04KTxKD+/X8zDIgxbWCO0rT8wKUcY0g5NKPIilgQYEwBzeC4JHgUUETmUEZaI+ZkrwdkUlHvznQkUnIxArsZ888Egjem5xTzEZjQa13EmJyWHfvvk4andTTpBfak3MAACAASURBVG8Hxsziutv4FssvATDjOsgjOK9VXeAJgvl+pCvsYDOBVOdgFFLxPVWmyW/6qTufhReLhVjbQf6e8VcFhVv4ZM4j+4kTekKjrzwUWjgI5t8EhgcgWMGyH/FTFoNiecS2Jhaj+m49fiyCYJcHNUfAjYVL+H6YuxUZoMTuswHgB4vlPTPL79mdWX9vkPjq13bs0c933/zqj3Zf/+YXu1fm/nx7/ZXBzG+NxjeyMBfZhIUOfYZ1vhzDBR66cHn2+s0rX/AvATJNfpybN8lb2wR8hV1xOyIJUBLHHQEMv6WbNmN3PAYRYNtoBzjpXS2eBWUjwWQYFGs/XgncZpt8Fgt8+ewjjx3+5PMvd599/sXuyy9/uvvoi5/s7i5/5JZgtOPKgK/5Npg12zZ8Lj8u3g9GTwBN3y6BnLQKPR+e0R3xxednFlfsybawWwhAXrJtFxBbNiBx3zcxavsAtPHbk2xNjN42M1y+1uzZIxCMg56w6XECwTrb9r8fCxKOfX+5dcff3dK+qNTFtbjXmp5iNgcJx4FgbAYt/W3p32HUPIHgLfTvr2OHUZ46T1x7lU9xbwRGXGfYAILnfDs3XkQ+i/qGgpWZDjoAwcUQRU9PbO6W38inMRnFDOjevLH11a2/EQSXa+gfjVhFn1EQbKubrVVKvxiapvp39GKcVA7RNSOtR5tQrPPSTmPgd9LF1/0QIqfhcuqpB++uKIeizIk81/CPeamZEZCnqyjOYT9AQ/IZP2e6ZiXCpA8Ltuq9Fzld+SLeQ5nqThzLm5b+amQjHTKZN7v/jkFwHCs/YvKv/I3/zbNDE/gShDKx1XQeWGVyniM2WWfdkqu+6DWBFawx1WG+3J+DYDLCvbw/c8tArG9l7tnk97N9q1uhKXVwNUTQHkCDTpJoafNU2JJAQ0Ewy9NPPsvsYjrgyix0xyIzRSDHmIAhkyYgONZ7KAjuASovOwHB2fKAzNxRGOm44bu2WSedt6kDgnsLVSyTvzU7NctWIUXhRSAcQfBzAxeaKCuCYG0/+kkQPAkkxX91N0+FBXcqdVHS9imfzgVt2WGkRZuTt9GvnhkrIDjSuSfwohDIjgiJYzH/fTwI3p1ZxmYcO1QtjcU1v7qw8Mxf7pzCUmvPFnlSXJLvzP3Y6emAzMCvu2xZXC9A8O61uTn/0e6tJb569fUvdr/6xb/dffXLn1mc76/tfOBbswC/NZumQVaL/y3ADzuy+yAYO8IvX740b4JL3+X+2uKA4RlTdrTNg8AAKHazcRQS3KABgm/NgvoGmfJx7JFYQ93duIaF+PhKKIKPTU3SB7Otzw8D2J5t2tbKBxz1Zdbfl598uvvyt+x4pS9+uvv8i//Arn1sRzF9aq79xstnL+09c5m2fztTMF68/MRqvLA2Wc2gky3ukJdcvM/f0pLF2Mryed9dnMomYyFU8VCBJwI9V5TfMhDMZ08geFnCZgpFJp+PfT8r/9j7W9rX1QemudVvyQkEU67Nwb4q/ktj+NigMda1ZfwP4bVY/mP3J+o3uvbzXuTbmS6zAgT3+H5/HR9TJ+qm1EX9s7pDTzmBpiOSCuhVF+gSK1yS4XoID9yeX9sJC+YxSiOZu0ZLIi2AYOKDCILLetcSs1JHpUEAv5nTR/vQm9NKd6WEjn9vrK5sA7lXHg1itEirYU31N1c80I8ABCMOYJtmtAetBQQTU+kzET/oPe9zLXhe7j524v3IJRFPaDvX8FiPpiNO7M71LDNXKGx//m6zBLM4lgP8cfaX/pv/5UEtv/xO5gezzxJnVVdnAtYH8//TASDYxc4RAWKZBAUEt886OToguDBDaa6CB58kfu5rAcJgQBxzdWYZ5pgdODIjQQRBsE4mlIFzODn5Zjs8laljTGwkIoH+0iSd06dZwZ0uYslcsxhFpl0GKc3iPWrfdLRMUCbWLk5s/0ywd3bmYv1sN2OCR0Kjt2jqhL41oax/rIcuNyrMCIBblr8LO5+1WIInN+nqDk1e0EmOep4CBEcvhMKzBQQtgWDvd8Ukyhc6ByJtIv8ugeA15QA0Hm4Jxi6oyQ93v23gCkvjZA2usqO5NWH3vMgRuOrC0glhcX+P88TNtcisvwDBd2blvbv7avfLn/8rS4Jlia9+/TNLfPULOxP4W7M637gF2v1IDEz7bqC4Wbs11Od/2Qm9enYxgWDIw2+++coWfYOV9syb13DJNgusuW3D9RmfSHL11devdr/66msrqSzy3OwwPO11Efzem+WYco51+mdNcPXsBUCw7cAD9Nfj4DzG2GQeNnB++pM/bVmlP9998eOf7D43V2kcsXRp2aQRW7w7t1hhnD9sYPjeQPG9bRQ+IEYe8cT2PgD3uZXNtni9boVuC7vPNQ/PsHYi87SHT5X7sATfYtMA9AsGtRMIXpLm7d7+oj5/b60c3qR4rGvaO3lqS/9OILg3JCdL8BKjftdB8AgA76/jfSqo3sUnCEq9bLEEu35eQTCNYNO5wBYCVLBBswQDBCNUiJZgxgQXd2iEVGJ9bwayome3tdB1qw4Ipj7u6g02be1vqL+u2AQb8QDKvMIRqWIgU7xR8EE5dWQtCB61U0dHLcE8apFj0gPC1A/Ug3bSgSWsYQ8gBz28J2szENwDufqOWtqX1rKRnNfs1msWnP06lkEwcQB5KNbhIPgv/PbvOgimO0MExLS4NPfkGo9XXaA9CY34s09W5QCCGV/McjigdIeOgz8phlU5jkCBIBju0MiQrLtH2lG4LHJSKUDitegOHV0ulIi9gSST9ISNEl6ZnN9xXy2pPSbQSanljZg3MomCQQU10/s8X3UAgjMlBce1qHAdCe0lEDwCwL1JFSd6BMGRRso3agWeADFiKQUEw7slgk8tcw8EL7jioK20BE/8LK73Xo+4PUeXG7yDmPW4CGh7mFikR19ci/wThcGI9j2h0RdAI3fCJCbYe2UACscQAQTTrbB+TmT1RHp+6K9bUN1F1zM+Gwi2zJRXtil2b8D05va13YP1983u9etf7n7z6z/YffPVz3a//uW/9jN/X337S5tsb3bPLh8s8RXWZqvXNvDMtjq5njOUAws36Qm5BEswYsovLZsz5OOb61eeyK+MLWKqIMoBlj/affTJZ1b41e5Xv/7N7o/++Ff+neASMbkudGH5rgv7/TXpVDYTipLgIcbutnz57Mrjq+4MbMKVGfMNPO8JN4xWV2+vdp989Nnu8x9/6UD4R5/bv89+YtbiL3dXLz4zC7Al/jNQvDNQfG+Z8N+a+xfAMKzEl7b4l9zSAL/wLAAcRnvLUU6oy+U0YoKrC7WnxcKGAeKFrQ+3s4Rm5Zb+NXfocjXeZ0x7T/ZxzvR4scfX+jzLy0DmqF6VaUv1Z+9n97P2ZfI3K//Y948t/zH79yGC4LNjMztlBE7uZ0c8RT6O8yLjj2z8jmz+tD4dW04mPx5LHsR6eiBB+VTX4Mi/rsskluAJ7FjFOlZxXJZ+q96H9s/AlFiCCYILBiiWYAXBBSMUEOwgF8egWnwwQHADvuU78QRANftQdO4GbJ2WyM5bDU7xU2kd+8B7aiToyekR//I6QDB1xLje4HpmCVZ36F4/evNL6e/HLtYxUQw0CwETfEXsMPFSJYTyVk9OKh9Fui6tb7rOKubg9567udJ8CH6p4CWW4Ph+XwdtPYr3Fb+NZMDZf/yf/XceE0ym1SzQUD4jaOWARavu5B5NcCzu0OUeJtb+wdC3FmBvs2QGpJXhYfntAeACgktMcHGHbsmxOKgRZOgzpUyA5zlIjuX0hF681pu8HAyCIAXBOgnUnbcnyI8FwUsCxu8dCYIh1XrCfTTRdGx9fOrh6SMwFpk6TvYe/XTiUEhqzK0ekQT+4m8HxgKCexOo5MZtC9Ko73HcojAhn+kmTQ8EIyuhTt5IP02MVRaZeZK4TOD16D4ai56wLJbkHhDOQTAswMXtFmXU2Brk2BK3cpwrDgCMxdj8rhwIu1yyhRduWObMtLuzuKRri/t9CwuwWX+/+urf7X75i3+z+81v/nB3/eqXxuPfupX4AhZgWGHN+uxu755NusTEUlkpQr0mcUICKbQHMbx1Aaf8w2fZIbao4tdvdt++MmXAePnlR586GP729c3uq998s3v+0gAoKNTOJmru0NgkMZAK+Vfigg3oAiibe/a5JfwCCP7xjz/bfWNJvd4g9grWa0vEARCN9lwh+/Qrc+u2z3PbLLkyt+yPPv7Mk2d9/uOf7p4bEP70iz9l73xmYcNIoPWxRT+8MDu61eng/HL33K24AMHYDMCZw3Clxi5BzYaNtlU3dCDYc8QNOwjGLoABcvdmaXGRJxA8l+IZyOjJGC0he7+3Zjzm+8eWP1JCWe6W/p1A8P5onEDwMofmSnTG4Xn5Cg6ibsB1ZaQzZCBYQwp7LVm7futzCrZoCeaxSACtBMFFXy8GMiSDjCAYa7CCYNxXd2iCauq7ReduIV4+NhUE9/SWke6rdKD87AE01VdGZV3amkdLb6Sl66fV63RkCY4gmHWyLNQbZeB8E4LJhOfHG0XQyt/66bpICBlVfo/fe7I28m6Uy8eAYJTdA8mzdjFXymCa5fN32RI86h+rc777j/7M/8/eu/XYlmXpQSt27B07bueS98yqyqyqrm53g8UzIIRsCxsh2SCEkS1s2dio1b6BTAsbUItuY6uN/cILAgkJCXiwEEIg+DdIPPBguruqq7Ly5LnEiXsE3zfG/NYaa+y51txx4py6OXbq5I69rnOOOeaY45vj9n+M3KHHcbkqUeTxd2qQrL1KeqWscaMscyWrMxuh45poIyKwlEkAwVLkBXwV65tdEnqQCSU0Zl8VE9L9Wc+Iz1Qm6Ph8AYsakJ5iihER005WnqQZAMdJULNk1pSYPJhTg5snnPqWv/v2050UnymwWWPi2L6d4q6SwWmkT35+fBfrxulT61NNiYoCIlvS4zkJoDj+App9CSwwj+KF7Vxx15HQy5NwCgRrkcuKWtwE6XmzxLRHIdvzd0nspvFSCSWzIQY+07OiJVj8q29eE5XsuQWztYhkGTU8azt3vJqM81xQTJFEHFis1rD8MsbBF0iAVUJQZpi0skdYMGDb9JJs2DzDvz1Yd68AgE9ef23uzq+Q/OoE/16//hI70i/gMn0CcMi4X7o+M2s0wDSeo02wqwuiTre2u5u1v9tp7SUStCuu8Sr7NiWeqrPSSK9fnyEbNOKTEcPLOsDXsNKew2X64ODIE0oJTJtlG/3ge4z3kJ0Z33w3W0Bw7ooC44FvEfv7HgD1CwPBBJ/LFfmguGnjwj2LL/bNyitLtgXbNmKDD+AWvUJt4fc/+bzbP4Sb9JNP8P1Bt7P3GM1BCAhcpZl8axeZqC2jNBOUwC7cIabY4omZMMuSX/n7rFzSLi3VBMHMCE43dkY4s9kDCM4pDmrztybfJtbAqieD5tqc3MoyZer5reNZedL124K31nUPIHj7xFQPIHiTWx9A8PwMbivRLQnQfn7WWyKf8lzm25Gu1LAEt0BwlIHb6ohzIJjZnJXlWYYuS4SFkkcCwfIcJQi+Qmmk6z4jtJdHip6lignWmkpvqqif3MIIM9bPx5vn0nmiPJ8a0ykdt7ZeiFbMDh2ND/E9UZ+qgWDT7cKCt41+lcGsLME1kFsDsZmXrkPepam1qcZ/c7r23Jo1xeuicdYjI36oPbflDp3xx6Y+sR0IrukK0o93/v4//idmCZYbtCaIJkDNTVmg1nd63DUv3x+VyXhegd4aMCsBFHYzNq2+niU37siIEFw+6S6aPZIMUJREWWLkPja4uJ/qt6xAeSdqCnzFCcW/h+eUWqDJrVhCMFrK9TfvP4c7yTafbQVcbncWDFmoLN4BCI40ijHVNZrWQHBNsNcUZ9tcSFbILEz0rChoYyIsByKDNTiDYE1CtT27Q0fBM6ekRWVabeG3QG7P34Fv+WwlZhOfbgivEjuqcc18XNspjbSM/BB5JV8zxaNes3j6MydQDQTD4mjflmq4lA4g2MViTHBn8NCAK0oeAcTCB9rq695gYd65Rv3fk+8j/vc5YnC/6r780e91z57B+ouSSMvdq25/jRqHAMhu/XVQbTkMmHW6xL8ix3OfjEqbVQZIAexsf8bALBQAZH7mb8UI2UagWaQBDgFkb+AS3SewokzDc63cQinBwLJFxotKJEfX7pJt2XnWwbfz3wCCPbcCQDxA8f7B2pJzyVK9WmIBQIzzEmBZcsjoTcs2s0sD6F4B4B6j1vB7H34bZZY+Q83hDxEn/AgRJB43fLM8xvNoTwcIxvULgOBb/sY3k37tsA4jNyoMnKONoOsOQPAO3aFNAfCs1lP5/R5A8Pz8eADBP98g2PauZj4t/t9m7Z+Xr40GlJungENrk+bdt3/78X8TWv2igeCpTbnaOp71qKgb9YaY4A5tRqqSu0dglpsslgirAoIJ4Jgdeg4Eq47tFAhmIsnBIOWAmB/1s7aJX+PZmp4bn5N5Z9DnvJqM1vUM4qLemIEwz7Vy+ii7dXx/tgSrnXF8ctt1Ll7Lv2sguNbveH9sSw0M5/trMiAfi2MSn5lBbB67nyQIjvNhRIPf/t3/sS+RJCCbJwvd4WT9jWBXD+p3hlirE0qYQG90pZaFeewaAZ97KmtUpYqVi4wW3VVNwSrnNixdIUFLP5GKBTjfQ0tavt9ByGbMZQQStZ2IGlioTR7RR8q1aBDdwjmJ4r2ifaRTZtT422IDi+DIgpDvn0ssYPeV7NCxrXHC6PlT/Yv7MFMLau1eHcvu0FN9jc8eTbiSoj7SOG7ckJfUn8gTfQw5YjlVQ9j4EGKNAlGxIJG+dr6AmAHwOv31rwdSBdDJEiz6SqgObtqsZ+2COApZWuHyTqTTxsGU+H2o1bqZPILXx5iZzLcmxMtOYu1cFpY1/rJyP4H/Ih/x77yJMFoMaP3F/LcyZ7D+mmcJQCoXV6tKC2vjNUogIRLXrL5XsPresCYwkmBdIi738uzH3enX/y/KHf0BYnB/hCRVsPx2dHmmxfesv5csgm0OL9VwxT5jzlGuAG0ya7KB8OCC7W0knb10keqnRzmlcTZ3spLIi0n6rvFs4GJL2Dcqe0QMTpBb0GIPGyFbtRFCi7MrC0wY4hn798GLLNPEHXSTi3jALjpkrvtLWq5fYOAv0B8vbcTnS3HweGWGjBAQo5YwrMDHjz7u3n/6DZRZ+qBbwl165/Cz7mr3CDTbx7OwoXgDC/HOEVy64dYNoHwJcL8LGbkLCzRrDd/gXdfI6G0J0fBB63wnP8UGy3Ohl5+plEzPM9l/OjJI5e+7KrUtJb/xund++me9ffclwH3717q/dT7K3diX4b55T5ZW/1slkvL9G0pgyClR0yuiPK31tWUJ5jOHtcoBZ16P59btlidYiz6t863xiyAo9yP2Ja87rfdO8UVrvPJ50XLu/bHdcZ2x42UTOfet1tdWn2rrcI1GUT/i5m00amVLMNckuUMrMRa/CYxpCWZiLGWHZtLIvj5wwQIKJbIV1UK1hnwb1p9ghKnrF2N+zfzr6+WQyDGfn9NvbN0Kulv2HJWuFnllA7BXdO84Tmrb1Ph6KNR8eN3kvbiPIDjrxnNzKvNri59Jv0iHrEvXZepwNL6v1g+632vM4jjO8X/sX8sIE41w1fcz6ed/9jv/vZVIGll3VWuq1PqVwheTZom58jERqY8xCHWronW4t3z1xaodSAgER5CiQdB3707BbKVU5NkRMjQnWXIbze6kkdF90m1mn4sgOAqtuEhF0JMXlTzwesbYyu7Mq5jWOFlEbwmOLLBbwi6+PwuWvNAqJjgL8djmyKT53XSJnGLYuXf3zykbwZmGtUWqNrkZk6G2im5RyJOPYvsiDzm/+C6gduzojho3YfI7NxNjDSBYbY7vHwDJoIBEQaqs5rl0U8xmbp4NljF6yJqcQXCNN9meWGevNo550ZhaiKZ4wOnjimRNwI4F1niXl1mOL668Ni5BFWvnEgAzaRUtvoCtWGjPLKEVv2/xfXvDjJQnsPh+1Z28+D0A4P8HRuIvAYBfAjQi7pfxtLCM7uB+WpP5/iVjZpkL+gY1c4Gnb+iCxThY0BV2Zb4l8MjAz+wTlYTouSF5wedaeSCCZAPQzFTPY56xnnsLZnGWuz/dvPGRO70VaS/1eFl/2ORYkZUEvXioJf9i2wl8OY57BoThAg3L8woW4d3VTXd+9Qzhu7yOVKQFnfS77N36r86Y2ItuzrT2op4wAC9dpR8/fh8g+KOue/R5d7v/AazMT7o1Emnt7hyjDwcGhm9u+R7GEbvbl43yLiziaC8t0rbBhOzWCDwZ7eC7PPY+9Z4/E/VUlZU7L8ZTv/N8bC3qcwrBtu98l9f9rLfvvn2/b/9a97fO19YRHhvu+9kAwXldzXwd9ZA4JvcFweNnjUHymE735YT6/a3x+3kHwbF/UU/paVsBwfmebSnf0gv1zqgncS8zGq0EghUCJIuwYoK5Jikx1jYgWEkmB/1hAMHW3gKCp/SLrJ/U9Iy5uSNaTunouyGHSga40hWjDMkYhDpErY2Zr6tj7wNi97fGvKZj2ziGTbSpa6ZkYOarKf2tx1ulnXxP1BNrMiS/M8qvUV8ndMdWX4bnb+9plZ9pv+lJ+bf/7n9tT9HEkPVW8b6umHnMWYztlcJ2gWxxMRaYz3Kl0b8tTTo+VnqD3wWsytJmFplg6Y1WMR7fhTtePK/7bcAAgnk9l7EpELVe061vbCUbW3rH92ZrcbZkZbAhhpiaxKKjmEB0i/TTgMZBqk3e2mSLOx15MuXJuwGAzYIzxOTW3j/V/77NJsg2k2NpPOIEyrQrs39yJy/2N0/Yvm8hMddoh7MAClliRf9aGwRAjbcKCM5u7nrfZkzwpjua5pLaHwVABuGenG3wfohu/9rUkXCONNBzbks92RoIHs2VMAekWNg9qkub5kh+V5W/aRkMluTY31h6yXmhtuMJ2MY6teQfQkrG6sLFmECug7UX1Xbh2vwKbs9whb58hcX3BGD3effy+Zfdj7/6EbI//z4sxL8PCIZSRHSfxmuY9MqdA5hxGqevANK40WY8ikRSV5AX5v1gGdC6CyTMuqZrb7EEE/RGIW2Zn0t+A++fzxe73uIw3CWK2aJxKf6hJ8Xqy4RRzMBsMqIcY08NAJMcTDiFOFuWYIoeA7T0cnuGbt/cGFhCzhEAr1DWaIVz6/W6O0CKa4Qfd6/Of4SQ5lucZ6OYMRt1G3HfEpsBK4J87M4vceHuzh6yeaK/Z4zt3UMpJbhEH3zcXT76BryhP+yOjt/DP3wffIiY5icgF0or3SKzNGOFYRH2MlBw+6b3Tdl85Liu4EbtGa/9uIKkehCscS8xKyynNNCX1v67uUNm5eIBBE9Jxp+N43m87tqq1v2t83ENjO+OPHjXNsXr35Yl+KcNgqfm1bb0fVMatp7/iwKCs27V95v5FiasgVpntqXttiC4ZgmW0SqC4JggKybGkiU4Z4emJfj83GOHpfcusIE71s2nLcFVHWPGyjulo+g5mX4RuKlNy2JcyHpZ1pVj20YW45ITZ6z71C270jGiPigQrL601rd8PoLgGr/MeeJFOs3Jyah/Zsv6VLtrx2O/I//X5HLU16dkhGOv7UDw5BwjCP4bf/sfwZjn1g8p7xHUckcoWoqjNdOuK7FsOj6APO8aJ0xUth3YutJvQKNYCEToHPubQXAEqVa/cqKOmJhc2XXjRMwgOE++bAmuAew4oSIz5ckjemT6itZKjFVlkMAdUyB/WxCc+6jnYSRGMnZSWOOq2kJ905e0qTPjCHAF15P+WamPLWUgLwjaiYv0FW19kgy8HSdTVJ6jAFRMsHggW1IzCI5gL9MuCoI4qcduNz4PZI3W3Oh3JVOCN72j57+wSRRBr85n+kfeZvsUs5r5K4OLzNf9eQC5zP8ujPPmwACCI68zI7HJDpZa4D1wd6br8y3q/TIO+OL8JYAxrb8vulfPf9g9+/EPkPX5R0hEBdfn65cAes8gS2D5VJbpUpKBdWqtjRZrTB7HyMECTCvwNRNR4Z/VuaWVuYR7WDsKCO4TdeFO4nyzaJYNO/aPLtUWygCojjcZCGYZI5OH5dm8jlZS+1jSKgDyYngSCF6gZBNBsM9jpxGtvQatscG4C2CJnwaEgYENDO8DAB+uUeJof6d7dfE1QCoswczvBRC8QAZsWst5/y5BMdpteRdgBed+JPKW2GbAcheW3tWj7mzvI5RNOgbwhYX48CncpT9BmaVPEEf8KUosPcXWBNyjETu8i4zXdF2H87b1txR56taMLQ4hKKSI86FvXnJHwni2yAne6/wRLOOFh/Lcrv1uKQn5npaSvc073+U1P+vtu2/f79u/1v2t82p/lmfDfT9dS/DGelaU/tzukeI8uqnd/qwA5jV2ioZaO+/LA3P3t8bvFwEE1/SC/ljIjtvSAVvjkMeV19f4XoYuvu8am8QyVpk+XxJjUe+fAsG5RBLdoR0Ab7pDL+E1FNshd+i+L8kdWteq3XH8o86d+5Xv03m5847bMGSwWAGHRF2ppkNFukddkX/v4v74mRpDHZduqjVwKpdGvz4GI091PWwwhUBr7sOUXKzxy9sAwZN0qfB/pJXwzbScmJd/6k+Wgf3zCIJ/4z/83R69+AB5oitNFO3qMEGLGhcnDW/Wcb9HdcgGP31jsmJxosK0Ef9YrMNO7CGrMwdqcFN1Zo0AwoQ0zD2RiQeQXJSwJAgGZX4oixInUHxHZJQMErKAmQQJiT6Rtra5UDYRphe5gX1rQmB6cff7WiC0BoKnGLYGjBAxOOsOnWmY6aQ6ojX6TgmuEe2D0iABkwVNnFRxMmmR5zGNO11PYxsHd/rixbBRDshL6kzRLG+CZF4dLMEocVPcsuP86OOEQxkfjavRjImLyjjX5kfsS1XAF3Ayxb9xXPI8yfxl5zEfncYunAYhXMqghRALXsfKtOZ6ZcCXya4Agpn46goW6f213AAAIABJREFUTWR2Pn/9DImvXnSvkfn562c/6F5+/YdYbF/iyVfd3gryCtcskbGYQI8g2sA0ZBj5yujImGNzWfYYXXNbtjhfKACYf+cAmlADHNQGDxaVNGL/exAc0j8R9DrfrIr78013iYO+MxtCNCRdSwztgmZi1gMuzzIQvC6uxQSuNqSUl7SMnwPwYpMEf9Oyu0RCqjUuWO3tdAf75BfYynGNZ5bGNYgRXlk8MWs3oqYjAP4K/MF6yATA3ASw0kdQPNiMy5tVd3YDd2crmQSLLzJCM6P0MTJJP/ngW90h4ocfI374GvHEN1ZaCVmlcc3u8gCgGcAYJZmYBdsAb6h3bbxkHgpQgLirZDxWwha06vMYLeGkywMIHoT8L9hfLZDT6m7r/tb5uP7Edw33tUHkXBtbdYJb63N+dm2N5TXT+kG7/VkBjDI90k9/5za0xug+51vj9/MOgrX+xTEYjUfDHfoutM1r9UhPKg+KRiy2gyA4u0PzN92g/biD4ZgYK4JgrjOqEywQrJw3fL5A8NCWIYeINanhDj2lf0zNm6gja95MzSmeX4bEojV3aN0rHTHqb7yfJQuzXIlzNd5f00MZljUlo3g8gvgaL0TTU23eRhBcOx/nV41f2OYMgqO+PDV/s8zRWGRZ1lfaKEbYqMMb/4RNhtq73iQcJLZtwZKTv/43/wGODVZggWBNlj7m17KUOgMLBHs2uYGp3WLsz5I7nEBEBMGR2YYEQQK//q0B691SaVMpx0eWXKthOc4w5893EJx3QgZlv16aJ79DjDEFEiLj1K6JjJ/dyY3GFlc40D9PiLww1YRCnoTx91RiJD0nukPrvtjmKSHcT+7i5t5azDIYE90Yk5H7HPsYJ25NyJsPbPlkIaMJFSdebqctBLTyUaDRQ0GZi/Cb79NOVC/8RiBYvO+7qTUajMMKxhs2zreyBKO0TslSXQPBzHYeaaE5FN2ha0JcQi7y9cgaHMvbBEt95us8D/rxC54YdmwCBCv78agMEZFkAWzm+ktLJr6v4dJL4HsNsPsCwPfkxY8AgH+/OwMgRjpoK9NjJY/AOleoM250NOskE2vBlZolhBgHXHjL5JLF63LJYMotLv7IHI33X0IJcD4ZQLDxEa3FRY65XCulk8qmj9/DDjOZFACwuU2jlJOBW1xbXIaV98kLQYHHioXaXKJJb2achlXX44KZHZqKA0sl0S38rMMpAFtYcxGLu0LCrz0A4RVA8t4ascEAuOQfW6iYYIvx0Lj2BjHBV5fI2gn3cm6sMIkJqjcZGF3AFZoZuS9R1omJ6W9vCGDRB/TrCn9f02qOesKr9Xvd8uD97uNPfwnAGG7ST77RHRx/jFjgpwaI4WztGbBhJeZGDEHwiP+Kmz4tx863Ps/Ne4e/H0Cw06NYxKfk7M/78fv2r3V/63xeW+Ja4X+3QeTcGNwXBGfFNPdHMkxrW25Lyx0w3lfTJWrKapT975r/WuP3iwSCa2MRs+PmsfD1Z8pWuDkyNf0o3i99KHpt1kBwtACzMkMEwZdYNCIIZghTBMECz+oL3aHHc3CYb2ybbcyWT01/ntJ3M12mrss8n6lGT6tetyulK6N+FOef5oXwhj2rJOfNdM7vrY2t3S5PsUCD2MY+p8bE+ex/uS2/9Pp/0L9r8950i0IXk5ZFzxUNpubvVH+zHNuFZ1u8Vuej23VNBg333C07fnw/PQENn/7Vv/bb04mxQIBLJJtR9mdNSn73GaFBlF4hl2KIVivhj0AY3S6l9EdlSZbfqPjHgaQlJzOpBoDfNwUEb14zxO6NJ+EQgxyJGydgnATxeJ6kYpC5SRxjgrNbOe/P7uSisd7VcueItKoJwZYluJYYa2rBrTJjAwTHNmVaugwZC8mW0NMzguTs/1S7Y/slRHKf4uQlL/O3uSWXSRnPj3gjZPNWZmTuRmlhybzABSO2S4JGPMZ5EmOCma28t/4W4eMWzcFtR/zPZxAEGx2DAI9CKwt0nev7NBMTXBuLTP+8yTJY9bJ1vPwutXhJL+ZmvkWZow7uu1xsaQm+hQX47AQ1fwF8T199hbjfH+AbWaBf/QiPPoE7MCyeAIRMnGUYuju2hdRibvHsBUGFWVpdgehrmDOvQQGiTITlIJg5C+jJMOREsIRWBQS70C+uz3iXz0X3fJDVeAl3YAPBlsgKbbKM175wmHwyF2Xahr09gI0FtPtGId2K9/YRWUuLLxJ6EeCu1oCkrMV7+xr3nQPswuqNf8sl6iLDn3qJf+sVgDDGHo7RyCC9D7DLvmLHHjHUzNB5s+NhKFQ5LgHgL9Ff4H3LFE1gegXQvoNjS/6j3RmbBldwmWaisgskxKLV93oHzz7+tDt49Gn35MPvdO+9/23UGv4YQPqRgf9L1BjePXoKIDzwLMGw8UTx6Nlh4DI+2hRlf9kubhJwO+LBEny3mOiaDP5ZPtYCOa22t+5vnR+v/cPbhvseQPAUDbdVqFtjOHe+NX6/CCC4puSLJhkEZ/BwlzGo6X/xfq1b8vI0fbRiCY4gmBu7sU6wQDCtvowJJghWdmhutip8Uv2QpU96T950Egiu6YnDPU6tKd0wz/F4XZO/yqZs1KmizpTdcbMOS/09tzPye80dOZ7vSycWPTiPd59TqXLe9ZvxpsIUzeI74ztyOGWtL9EoKV12Qw8vL8j0jiA+zwPeIk+B2hwRFsryI76D/Nn65Dml30qovPOXf/23DATL4hvjBfhwBcRLmTfFm+AYyr25PRTwQGXelJuyeyVlXkQlCJaFdgx43WITFf84SEsoWCJ4ttLadZYFx5VTfecJNSbSGAT3kzVYwTJwqIG32sSLjKE2kE78SAANCvSQHTruzIl+agPHY2ry195XO6YxqPZjokSS2jzPYBaUPesOPQXC+8lWLCFzfYztz3+3LMG1SRj7JF7mt+LUzb2UlkDGirLeDUGNgcW8M+tlaTgRaRG4AuDhN0EQYKuXlLk0yEVvVftmIhUeX5ZNIc2FwQo8lEzSeOUNogh4aXnMAnwAweMySxEA9yA8lCjLfBIF4nh+OYCz5FMpO+KIX4KbK2v+csH3ckNYOJlH2Uod/Rgg9rWVPmIG6KuTV93XX/+ge/bD3+tevvhDvOLU3KL5vUTsKy2edJVm6SSPbQUIgwVTmaAFgl1Yg95oH8Eprb5Eyha+gXdfmqsXx44l2hDXW5JfWTxvyfrMvjCbdAzz6GNbCzg+2D8qABjPYxhJAbms68tdYrp588N2ccOHWZzNVdv2fujCvdOtD/aRmZkbMLdm+cVPyENaxs8gZ59bv/eRAXpv10Ewr6Mr+BKAc3V70D06etzt7+8b+P3662fdyWtYy2HQXeNhJ6dwM7fFEjIbc93BMLcIkGiLmafPQSOes6ReoBUswbAfg5fp6gyL7+IRpgKsvcsn3RLW4UNYg9//4Bvd++9/2u0//ri7Rimla1iGfTMHawA3LQF8bdMTYHi9T1dqbgJg/jA+mJs2xbXf+JYeAHewxuVFtqUktpSg1gL6rs//rLfvvv2/b/9a97fO53Vavx9AsIOKqKRHXWiKbvflh3x/a/x+kUGw9b1RIqkl3yI93wQEKyFWnxirhELKomtrJ3RY4oCLCzeIcZ0hCPYQJqznl0PGaJX569tVTVxE4FY8g2wHehyCFvWOsQ4yhFjqeARKNR2yxV/anJYOFXUpvoOeVLU1R7oZc/rM4Q3p/1P6bbQE18ZPOZVqdDD9ZAYE14Bq5qcMgvP5SA8BYNF8ijcjvWQEZFszGDUNKHgK6Bq9J/NB5PUeyDZAcGxLfK6Om7725/7Sf4zf7hIqS+UIEJfYt15JLFYQPYQ+8VRy5H7cK9qqHxlcmB3supIvJXxp4Nl/q9MkrhR/MhEBAplRBa1FLLZpGESvQab6lBqgSIQ5gSKGiQCY78nusBFIthYK0TUzgFwKeJ7CJDJXpEFepGoLEDcJ4j3b/B3pQAVZn8ikkWFq7+3pq6yvxaU79pV/yx0+0jW+h9n55tocF+aahd4sWmUDI/JFdNvI/Yr9MXC08WFmYQAUAi6AWPM2sH4Ou279JIRFkkCYbuVMQkzL+i3cUll/md/XKCHDbx2P3+IvzRmBcMuczkRHxbqbQW4fIlDmSeRdek4M88s3fLT5FIWsNqVWJTtiPwZ97P6wMDld+dvBL6cq5zGdAAg0exdXc0oeJ8LgImkOyFgsDLjCsgmoZRbS7voV3Jl/YBZennv18ln39Q//oPvxl9/vrs6eAyhiAb44sdI/CBbGvbKqKw4bY8Lg1sKDTodho4JtVnySPC7EIxbvhMcQFJpbbx+SUB5ZLMLXqCvMcwSrJh+NFu4uTYnFOucGnNEfbgiWptjGiWWvp+evLfTkCY9/pav2CidsXCzMgx7Ft92TxwfdZ58+7T54ctCdnj7rvvrq93AW4B+AeA/Jv/ZW1waCzWXa+AMAGgmuDg6OULZo2Z2dnXWvXtES7Jmy6ZnNWGCPh/aYYO7psCm+doJXzSWa/2iVRqwwmJhAmDWDCYYvLsjPjBlmTLAD3IPDx92TJ09hJf6oe/Tp97r10UcA7k/xPKD3BeKFl2gPYoZtgwyu0st9xBojozWtzQaAkWXacgkwaRdAMF3Epz4tJTBnx5x80Ls60XBnzu1vKmXJ/bF1/dvuVk3hm3tHvr51/9z5mpL0tvt33+fddTwiiMtro8ncUjpt23a16Juf027v3Szh+Xm5f/n9LUtYa37c9/nb0vVNr2P752gcw6Synmf3JZCYn9Vyh430q4GorPtkg8slw49sQ/gKll1uMOO7/ONmteoEXwL4GghGngkCZLP6YuP6EuFI14i1oR5LXd08vILeUh1/c9vizqh7TOlTk/Uyuk2NDz3ket0l6IHx+qnxsbEzA9oYhI/0pFBCKdOaz12qBGLRC/IcnwqTU5sXXMgpB4rczzKwxf+t4gpT/DHozCl3U1p/iLli+zbmd6Gfjmcez+NfA9mmXxU366jvOy3n3Z1b8kWW4urcK3Tf+bN/4T/q3aEjCFb8Kt0GpxYn8rHFpCn+LfrUF2W6jwkuyrjcpHtrFuLT4qTR4EiR16QSQBAQUqdqdX5bilNtIckTQQP/NkFwHAj9LQt7ZoI5xouMSNCThUAG6nFSR8BoQiAI8Vr7InPHNvU0Dtmha8ImAra40aFrFRM81WZel8cmPoe4IguROKmiUFL/Iv2Y0Tf3Md5TE2JDP4km6I7hLo15nsT3ZbqLfiov4xtEvhlk3zSYlTkzAFme24x/17NHm0x9+IFi7ceJ4sg3vJ6Zh8f09YRxap8nlhpcNvt5W+a62T6LVdPusQzKZUOLSwyt5KzZyyzzcH2GLdLcoC9p9b14jkpI30cG6K+605cvuhdff9m9/OqH3ckr1L6F5XdtCZMJgEljj5/32ryhPp5lfBrap7YbsKPHChgkWnk1TsxdYNmcabm3pE2MT/IMz17z14G/EmBdCSRbci2vC8wFiHV8+X6vFeztMzoIBBsKJp+wNBIFuoNgJr/ivWuWHqIyABfvo4Nl9/EHxwCYAIwXL7uXL/8Q11yYG/QabuDmCs54aKz7ZlHGGNCqu8IzCLhVukIym228hIlXINj74gDY6cP+lfrJVkKKtGCiL7hMEwhjY+eWMc/4RggxrAG0dmM4sHDTAr5EbeHVo88sVvj997/VPX3vmyi9BHfp1TE2htAHuvGvYSUGAN5BG28YJ0x3/9WBbTwwYRcdrx9A8CCR8to1p2BnheRt/K6tjXPPzde37p87P6VnvI1+va1n3HU8apbM2JafdxB8V10rj0OL3+/7/Lc17nd9jvgkW9qjTmDXBBRT4623CYIjAHa9Bh5RTOZoYNe9Qbnpr2S4tAKbJRgb1BdnALlYs61uMIAwQTBdoxlSw+u5Actjsb3SW0b8nkDWZszwmNIZHOZxiCA46oG18coAyxXHYdO8hgGyUSzzI9fyqPvl97Y8LTIIbs2PjfONaJoa6Bzr2uOY6EzvWB2lNhepleVPTc+emj+iT0139nvmN+lq9I3jIRAdn5/ftfNn/uxv4NjYEmwAGMwdTdliMFl8XdHzXQQDwSVxVQa0e3tyZ3blOrs9LwoI1nE+Lyraw3sH184I6qjQ9YBiYtdmTJQxYNHg1CZABCFqRw2sTQlq0VXvF3NEwJsTJ7V2TjIzxRI3NUtpbFut7bIEq20RQM4xc09zmj/JAwWIZEET31kTKLWY4Di+fN7c+NJCp7GJdM6bClN9UZxoXpymJuX4OGNPuZg40Irx35GvIg9nPrsF2so0MjqVjEqRZvKO8G8XXtqk4bwUgLa51LtbjxMWyVNimIecP/w3hAl4e3y+xg0H9oPALc5xWlN9fDZ3dEmbBazgdHW+vULJI9Tk3QWIu8bfpyhxdHYC8HvyB/j+snsFN95XiAG+xHG6O6/wuDWzPzNbtLlVDyDYFnOOu5VUcmTXKxCFH6yMD+VakWPOD5612Xi81P+9puXeSgj5cThpG/C1+0tyLLK2Z5RmG4rMI18SBFs0Rojt18CXjUEvd0SZ47xidajxCGalZCQHx3GX/QPQp5vz0+N19+gRLK4dFA5Yww9RBmmFeOAVrcDMJA2wzOstCgR0P6cfMy24oMNAA7qAXyO+F4qNR2MUMF8AcLEGe9ZsgFGSkKWjLOkXYClAr4Ngxg4zihlJs3APk4gRBPPllOsLJNC6uIGF+HqNWOH3EDP8Lft39PgjAOKPu0fvvW/W38U+skoDBDMh12LvGCAYFmNkpKbStWdrx4MlOMsL/b4r6Mrrw11/z4HU2rPy9a37585nmXvXtv8krr/reEh+Tt33AIIHT7SoR0zNhzzGdx2Pd80juT01JX+kiyR36Ny+dwmCLd4Xwt9yWQD8ugVY354I1yzBAMG0+F4g2aJliy4g+AqLy+2FW5E9M7TfI51Neo30n/zbjg9qg3V9TpeO/NHriCXHxNS9UyC6f0+hf9bLWnpzP07Bk2Oq7bN8HRJzRb13Wz5tWYKj/pz1TH/HoEdmAyPvjUbMGo1vK3WuY9uzJT/OD9fPSnLZshmRMdKwieg6wuZ6I31s0H9qur55LAaMEv/e+VN/5t/H7wEE93+XRDBRCXbld1CqBYLNHbq3PI3B6ppWgKRU9+CSudFKIhVzAQ0u0VK0az7rERjQoqPBySBQx3Pna0SKDBj/jm2aAspZYMeByj7xvVVKlqOivKpNLSViY3KU2qVqW40GUQjlv+mLGemT26f3xXaN6FNAcGbQKSGyAdTLC2oAPdO1Rn+vVzp2J5Egzq5INcEiUKT253vypB0rarTq0drpJcUiCJ7ildxPM9MFGvR9KfG0A8gdYucFggV6Nb9GluQSg88629HKbPkIe6szFyEIlz7m2UHvkMmdIJsWZAlLgr7BxZoOwQRHipPlVY7NHPQR/DGJ1Q0W0RvE/SLlEoDjRXd69qJ7/uMfIuYX/5D1+fLsa2R+Rlzw5QmsgsyEjCRQBhhBU8Qi+W4gXZEdbFp0MYGbZYM2BFess3RTdmJSLAjEenIr1u91z2kDf9y0wIErxsSX0kl+n5dEsgRXZWi8rJJbf5XN3ShCj2e6apeawX6+fJj4iYAXVtNd9IOiTRmcCWD3bKODkJv9JRDGNQDC+zB/Hx0y1pnu06+7Y1iH6Q7NWGEe22UGaMaWm0sZY3uZzMrrsccNwUuL03IfBQf4g2Xbk395v83aaxZh/qYrNOOUCYTxN4h1cUlvEfr5s6wS/2a7vc77AiWSXr6+hsWa5ZgWVmP40aOPusPHH3affeOL7qNvfgEr8XG3On6MuOfHAM8Mdj6yEku0MNPaHrOx1+bnnGLB6x/coWtUe/Njd11/NpWSsWkij98/ayC4xr+RBsoev+2I3Xd8Nt9zP3fo1vxsgdS78EeNRq3nb0vXt3FdrS1T+kSvR0xY0tSellEk61m9/lAeoPdkK7D/RnwvsztbXO8mCFaJJAfBtAQzJpig+LTkBEKs8MmZ6T2yHvN9Y/3cc9pM6acxMVgLRNbo60FJ/on369oMwuI483q5Q+v+Df0sPFvnRrxS9LcagLXnBy81/T1qpxkghrwu1XfMMOc2IDjSp8devbff4Fkor82IRbIleGO+ToBgXRfpH3GXaCEQHD0CIq8OicncLTrTU4lKqR/yXJ5vascUCOb1O3/sT/1FA8HRcjYmwhBzGi20Bg5N0VNMsJRjV7o1mLQYGIOVHZv4DF6jhCrREqyB4rUchEi8OIg8r8DxKdARCRf7NbeYxIG+LwjOdM0gU4HzeSKrDVkIbsyHAoJ5fGoTIE+COGFzTHDmhTyRo7AxmpcY0NyumkCL49q3NQmwLISykM/CRtlm9X6NcQTCefLEZ8i9VtfMLVqbk5jZbYfM0LVd0GxJ3aBTEJK5nfy9pEm0CHifL15nW/NoM9ygnC+bUtpcEhjWGPhzaIpE+1leZ7SJNWSituzsJeZZLtq9oCbvWYkDLUQEvlSqzJ6Ko4j3BKBlyaNrlDbqkOjpGjG+z5H5+Uff/30kcfphd4WyRzfYYWaGSbo+0wWaYTKsF3wbrMACwQRwBK9MbCUQ7JZ4lRor7sqM0+XFrJNbrL4G/Mz12eUd48kJ9CyOV+7AxS1aybHsGUwYVZJljeUG0TITX+ndxSumX/QBdmEJpvUbFZB6EMu/V8xgDVBLEIwQWeszgTCzQx+sYf2F1Zfn9lgayTJCe/kkXmPo22LZ6VZ9gLhp340XDdhmui+Xyl9oFF2eC7gvrtCydBs9aAWmRdws3m4Fppu1W4I5kjwGd2vbTDDsbP/bAW0vzpmRmhsp+93h4fs4dmgA+uDR0+7phx933/3lX+seffBh9xTJtFaHiBteHKOjh+Apd4lmkri5T02OxOsfQPAs+e588r4gq3X/TxoE3xckbSh9SV63CDxSeCv3/ryD4Fb/W+fvS9/W89/1+Rp/xWNTluB+rW+4Q79tEBxz/xAYeEIsJrkdkuMOMcH0JGKsL628Awj2uGDeg1jgVyzFNxgB2K+oh6r9Oha/p8amJvOj7j533yZIGjwNaiBU7uhT+CHek3VP08vC8lU7X9Pp1H5eTz1D796GNht9v0NOgdxH/x3zxriBRH3mdw0Ej2QaVYGKF+jUvM46NH9HTOfJU4d/0p+Hd4wtuioRKTpb0tXQHrVjeO+4aokZDv6VP/HnDQRXGQRPZpbnyNgRxBIE75Ss0APAGYPgPia0gOCxOzQV8XGiLGOs4oYpi1Vk7MwwmmSZAWPnIyPmActMlQdvCgSrnRrE2sSM74rgLALhmD2uBxeFBnzmNiBYbdF37kOkTX5HBMGiU+aHKcXFnlXqpsaJHdtTo+9oIyT0NU5S3Sf65z7q/LYgOLYj0kMxwbXJGekxTLKhHrCVRoLFzcBYUnDUF23i1PjD5lVFiIyEUAHBkR6iH9/RAsFKJicQrHttHrIcFECWkklRoLi78yYIVt1d5bGwOUrgaOWJaD12t3C69RIyMpkVXXoJ5i4uXiAB1nOA4VeIHXrRPfvqD7uvvvwDWIKfdQdoB8GuZZq8hrs0nrMC4NvBDvUVf5c1jJm6SRdanj2pFf8RlRH8kf6aK2yTklhxk46Zn/0et3462JMlmOCPcN0/cov2xYnXeokCgeAM2BwEW7/L57bPi4CxwWNpCSeI5V4g43r1e0n3H5ZBwv2rPcT10tiK5rHvBMIGegF4ccqsv1bPkJbjkmXb9hrYnB3E3sKkam5ztOKaWz7pZCfNwusWcf9nv0vMM897Ui/SqGSNRoKsG/bbvulmzfMFHBcLvCf/GsIQzOUa1uPF7kF3jkRiyAWHzNSPuwMkz/rsc1iEYRX+7PM/0j1+7xtwh34PccGPrcwSyymRztyEmfo8gOBG0Nck5d7sRAvE5qfm61v3z51vrc1v0qP8vrs+412BNLULQSd3alKLvq3x2XzZ/SzBd2p85eJ3Rd/7tmvb+1v8H0Fw1jH4jmgJje+cmgtTup1J5BJvOwIpRbfn83xtiF5rbsGNMcECwH3W6BEIJuCl14/HA1/T2+jM44CVgDLTI+aEiWAn6qGx3zX9W3SL33PjE+ncr8sV/SzSvwYQ7XwBaTXdnOep+eRPpr+eU+tnid7qNw4EhON4zvLiHUCwnhn5hCVqa33XNXn8so5e24SOz89jEfmjijmLZTkalMY4ynXt4d6hFK4fG4PcOP6185bb5V/64w6CRaCoYPOYShRF5XnIPksrymD1HYObHGPoZvdcP1i/a8wfGSK2Lw5Ea5G778JaA5BxQlQHskwetVmDll1SeFwxHzUBVps8GxNuwhJbm3A1kMkyJrVPi659ewMIzrTK/dd7tLnB62NirDhJa8/S/SMhU3GHlsDX9xwtlB26Njkj/eMzh0nI7M9AABUlvldyQvbrLNisH0GI+T3jRHTamRPQ1hhmq/8I3HKelfraBMExlthoLmsyzY9Lg3vFsowarwUEW8InfBw8010X4JiXS+YTlAIN7QL8sN2EkpbAinVx4fbMtMM7O+dYIlD3l+7OiP89R4zr2elzZIFG3d8TAGPsLh8gVnSHdWy52F6comQO3IPp8ktBZ7t6tHy6NZYtvaT1toBgZmRmdksbjz5+d0hcRQuwAVhZMIvrtsbyyoAfKS4QXCzFBTSy/y6MoxuOj4+7fHP4vATSIJ8KfUGoBbJbrxnHC/C7v761MkeM7WXJI1qCd0hDAH2zAlttXbqPM2aY86JYhjF+JXWXeR0whlxt4jsJ4hn3TBDLXV2XKe4WTlch0suTfhEg0zXay0HZRkBJjGX2e1qODQw7KL7Ct1mHbZOA7uDeCkt6hsb189PqI2NcLpD3my51KFe1uz7oDo4edasjWH1Xh92nn3+3++J7f7T78OPvdftHnyFT9IcFBCNZFmj0AIIHCfXTBgVZ7uf25LUiX9+6f+78fdfqN1nHqotfOPguxiPS4AEEz8cEt8bnp32+xbM1z7KRrtFwh27Np8ifLRAcAbBT9yDxAAAgAElEQVTcod2N2TNEu3XXLcIEuLyGpZHoAu2W4FOsE7zGQTCvEwiWhTm3l/rHFMjaBghzXZS+Fb817jX5E8dk0NU2OYXv1yZEbmNNV6u1l3pRTVeOuGBKl7b3B3fomn4ejUBVXm+A4JGuHDYCdHzJSg3peNTPo55Z8zQVCJ4ay9b8zPOnH6+Kh0T0qhXYlRfipv7um3tx/Md/K+s0dJl/8Y/9uX6rOSrI6tRqiZqPxboh5VmZmnnNRUnPG035tL7kAfVnQEFK7pyqL2wMERC+gPaUO4WYVINZI6aU2NZCPjdQGYzlfrF9U883cFDcC6R4azcuCscpxcKV7fmdYiXG2kYZqQLL4rqeJ/2UkIkKv91TAeFxQqj/cWcnbpbk7NB5XLMQyPSgIh/fJzrH70jfeK3z73bFtqMAHsYOYAIxqUpipffEyZppkfmHoGZMa5+OcTzteSwrRBRTPnnHkM+V8FJiLP5mOMIsCOYeCMMalFirlCuDTdje5M+CVRLfS7vOZlWx/AKwsTQUfxvqIvilBRhlkOD6vNg56148/yFigL/qXsMFmgD4/Oxld47Mx7zOgDYAHAsF0bWKZRhgMkZSLByxHcEiqCogmPX5zKWZpYlKMg53d/Z4V4v/JXgzgEgw60DZ3aFxnDvidBvm8X43163Ifs2wCxzHw62+SuYgrwAfF24WkOa06rLk0RKW2/UKVmAA34P1Zbe/B8sugDCzPa+wYcB4bJZYYFy58wVdniknuengfGDZw6koMQs73YTAb67AuCGYll3WO2Z7NVes1EXpv7GMgVsBYIFigl3QHfc7+KVrOPvM2F8AX8T40lV8hezOvvHgWab1UUK5S2QNpbcQk17x+gU8e5bIHL0D5YflllDgrvv0W9/rvvMr/wIswr/aPX78beDiT9DPJ56ZnjHplv27/mnJvwd36EnSvdGJltKdH7rNuhPvmXt+C1C8SYemFNBtn5X5777Py/f/vIPgFj1a87dF3/s+f9txftPr5jz1Mmir/W6VSGrNx0i/qN+pP3qnDDDZEsyav7aO9qWRBhB8jQ1mnufabNmgKyD49BVyefTr79i1VToJ2xL1ntjOGsiLfYrhkNLpxuvx2FMm0zgmFhMt4/PnYoJr+nLm15wdOsuw0buCsbHnt5QYK4/hfUGw7o/YKvI6K0vE8RvpkAX3aeymQHDWaePzM7029PfAO6O5FBJlabzj2CrGN6jEaQq7ThY9McbPcd3SEsD+y3/8L8CDb5zxNXZ2b2+/B8EiKDsikMpEKWLyAQgP7pTxnFyfpZQb8UJd0TxR+DsCwdokjwAkD3Ttt9ozJfTmhM6UkIn0imCXA6BJHK3AcTDnFoka425MwlIiaZv+VJk1gODaM1qLmJIiZdrod2Ts2viqTnBtxymOlWiRnyErXhT2kW7apIjti4Kqr+taOh/Hn39nIbIxEQFKCFCnFL3aIh77EOvMxUkqizAXp9E7i+t1/9yQGG2UGKuUWIrHYh1ir0XMWr+0QA4eGl63FuC5JNQaQBpoYbuWWHRoxQQYpJPwARDf5cVr/GMNYECeBX1jsUsMt+eLi68RM/ociZN+1L149gMA4BcGDBkLe0MQi93mFerOEutaKSWYIwlBdygYzc0ZVmXlBYCcsYXagBotwkz8hB1ssw77rvRQngnXAgiaRZRgtgDfmChLO9c0b5tLroFEbTjRaurJt/qd6N7l3V1ujAaQTyvWK+pBMZUAuj/D+gv3Z1p9Wed3vb7ujg9vUQIJ9Nq7xHHEPsMCz5hs0tfeVaS5sm+rJQS9BkCNRsxhVly9i/WX3bbCS8U92vbMzC162Awwl2/rn+K3CXL5zkV3huHqk2OR+kyIRWBt5ZDglr23ts0EW1DKN5OEiVdJP240MD8ZvYKWq3W3t3/Y7R0eICAaWaGRDOvovU+69z75bvfhp7/cffgRgPDTL3D8qWWbJo0Egqfk65RsszbMnQyL4NRlTSUj3bixPjTe/7ZOZzncAgdv+t63/dzW81rryxzIeNM+TsnqN1n/Wv1rtbEVE3zf57feL4+Wqeta9K8Bi142UJY3NvFb7Wudvy99Wu27S/+iXhF1kNnjIbFQra/xXp2P+kNsn45n/o4AWEYYX/+8DrC5NyuvBGU5LbyWBItZn+kCzRrC2KRG7g5LksUySQDGBqiRlTHqtny3gFTEFVGP4jVsK49xbdPfNcA4JEYa1pyoDw0WwcHql+md6TrS8YIlvrb+6P1qc/6uuUNvI0f6NpQKO3puHsM8/+J5+5vqWGWOTfF1Pk536PjZwBfUDwPe0/ulr+9iAzwaZKK+zeNzxj49y/nHN8IjbtCzbLwn3JwvmRXUbtw0GPJZ2gQRaN7EVBjBf/VP/uUqCO47GWJ2I1CZBsGuRKszg0/5kMxntKMwA4KnGG90PKwiNYGRdwLygNeEaDwWmWJKSctCifcrU7CUaDFD3HWJ/ZgS5hlE5gmmOsFTi0UW4ht9mLAETwn/jfeUOsHxuTVhlgW4+p5B8LCRMs76PCVYMgiuLT5RwOg56p8sWjxe4x+2Jwpd/j2a2LQkB3foPI41IRbHvQaCvS2+k6WY8b4NCQQLuGkh6ReeAoKHxFhDDWKz6gIEMyZzAYsdwbBtUAVXaAPM+M3ETsxBzM0mJmqy+GFYXylUGPe7Z1mNLw0U32Cn+Awuz69eftmdwPJ7DjfoxeICFmC4Q+Mfyx3tscYtXIVp3TQ6XrmVEkiKnWbPrcSuQDDP7QJos3/u2kup7yWAzpmYg7UKgxcJF1VZf9liund5rG9wk8ZDGUfLmGI+24QwLJ98tmcbdEDcb2JVAbCXSDK6M7uzaAR6LAFwV3u0+F51R/u3sALj++AS/25gDWamZ5y3ckcEnd5/gl29XxtLtFhfmZJB8ni2arbLYn7RL/aT7slMFMaNBFKP8dlW8omlodg+VOK9Ql9vzbLL82ypg2K6PF+hTjAtv+5uPrSHcb7XBOd8VnEX5x7BaJE0d2vWiWbyNLrNM2M0LcF7+HcA3mJppHV3TBD86S9173343e79D361O3ryTbh9v2/x3StYxclHNVkf5+SkfJs6UY63lOSWEpwfn593t4jORmNnTud2tvr1pm96289tPa9F/xYIe9N+5nVg6jmt9rX612rfTxsE24bezKfVvyk9YWv9oUWge87v1uO3Hd+p+Zd1nTFAG3t01c61YoJrfJr1TcnODKB4XLpKTIglazCBh2J8meDQNtyxjli9eXODxjcswQTB9NKykCUDwX6OluLr882svNHbM+olUZ4PAGiwEsd+qN8tEBzrwE7pfvG9Wce7kbcZ185KTHU0/NXOyxJ8Vz7r51UFBMe1cE5/NBqGXeAaVsntynzcAsG8v2Yk1TFueke8p/dp3KfwV2yH8+jYkJTBcwbBop+HvHHw6tvhQ8WWcUKtYV6Bhn/i3/h1A8HjhFWlVIrt1ni2WYFZdVjK9S0Uoci8A8D1HYSYXcyug7pYA0xxAse/IxNG5uifkVaRGgipgZsppt1QctIuS00Yxv5oImoQo4KehWCtDVMgakpYvysQHJl5tp0hO3VNSKj/UZjHvhAEa7zzZNO9UejH5xg9Q4r8PM78nfkn9yVnh5bA1LNiTIp2PAWEeS0hRWxTfn5NiYt0slI36ROFOReg2KbMQ1lYTIFgS+aewhqY3Xd3eWgAmC6tK8x1kwW06AEEE6QRp7GNdN1loiYCYcvAB6vvDuJZ9xZMXgWghlih09fPu+fPftg9e/Z9gOAvsXC+RCws401RI/iG8cHF+olkX3wuAecVFl8TZH0oRKEHY18BtgnOFgUEE5TZB+32OriXsDK/xE8PsyCwuwBopBVTgPISf1s8qz2fIM/BrQFP/I/iy0suDcmxLFCnlIhb7ZWdUt5g1l+PB6YDjH2jTRYrzWReJeMzwe9yBYvv8hIWYNY7vsD3tVmCD9c3sAx3sKCXOOBuzwGtWa5JW3fblvWW/aHLs/2zGF0Ce8ZveQ1glmAyN2YuJLYWeBkjks7ckxd7vnnAMkpmSWYZJLccWzzxDVyZS1y/g2BmhnbLOJ9L+skCbPOw1Ce2zSH8Pr/CWGIhXMNtmrvC5CmO13J/3S0RG7yDMkqP3v8UluBvIzHWF92jp99DCSVkil59iMZgXYGl/F2C4Ck5/6bHH0Dw3SjXAlEtEPIAglu+Dncbj82rH0DwHAW3BflR96iBscnzaRNiar7E43MgOOrIURetgWACYG42G7il549livbEWXR/NovwOQAvrvNrpkFwpFMEwWyP9A7pMWqj63fjbcRoBKmB+qj/uB421o+y/ib5ku/rQVQCX5sgcVyCKeu4U5bg/JwabjC+SyA4jl+kV+TREX4SBqwA+JpsvSsIlg4dxyXq6QTBMUeU611DyacWCI486n1XpQ03Nm3gpzJf+vnQh8ANYDjOlVi21I8PiW2dphjBP/mn/9oGCI6dNNia4ngFmg0gJBA8TNDBjB4HNro/a2CnQLEm0Oj+QuD+3spWaiRCBg2tRbl2fm6hrl0fQVJNIEaGnrpf17Tao5jgbZfCjckZQGiegK0JaQwfYoKj0MrCIo+D2ssYyBoI1qTTRMiCtLeoBxBco4FAcE2I8FiuE5zbGS3B0e1H718FIVZ7/xS/9fSZ2InvhbRlPp5yBVLW40FwaM5YWaPiSsx3sRZtBsEWo4+Yf26kEPQu8c1rVmYpZq1a7jQytpXlfOgODRB8y4UTO8AAtbc3cPUFCL48f9GdPAcAhvX35PmP4UL1EjvKAL5IGsVsyH6fmSHNyjsAcgAugixzf3bh5EJPyZ+KQC0ZDJnJ22I44EZsrloAiK9evepzDdiiQQsn0J6ALgGgj5VKJ/koGQgumYndElwEIuWZQDDjlkEX2li99JODYFp+2Qev7UtgX7I549IFs0HDurlkAqzVGdyfkRQL7s/mDn140x1hU4B1gA8Arpk0pLsFSAWg5U68Kx4Et3TxpqWXbsnutnwNsGnlnNDOSxyz6/E346cJbgnGycsLWGWNDrQw4zx/W5Iruk9bZmiWSyLfeDboG5xH0IZvEpgLtZdDIstx88BAsM1z9r7UfLTEa7gX43KF69eIAd6HC7Tt2nOs8L063Ic39EG3u3eIEkkfd08+/HZ3/ORbKJ30ze7w6Fs49wGegd2A23cLglsgq7Ue5Dmdr3+wBM+vPHelb4ve265z217Xat/b5p/crgdL8LvlnxYfbDu+kyAmvSCDLZfF4/V7dCys/3O8GM+1QHBsknSWCIIFdq0+cJ/oagDBBn4tSRbWmDO4QwsoW31ggmF3oTbADEtw/ERsIN1pCgT7eeXxcBpFHUX36/mDTuTvdD17AME6FnXueG/0wuzHSaFME4wyh02KxtDfOQd87wKC9UABwMgv/LsFgrPuHbt2VxAceU06+SjHTMrzFNvO67cBweJR75vzgY5NgeB+XAP72ZgmkBzf72M+ruRi+uS/9m/+9dvYKSa1yhY5P+8K8oY1KYBgDZARLrg5x+ODpXjYYYkDm//OPvnjAWanx2b0fH8WSq1Fb0PJKa6WE3OkF3BxAkamnWKC2vNqbYs74TWB/TZBcASxkZmzEIpCfWqcdU8EkbUNgRoIZjsEXtl/8ZzaNxJmAQTXJn+NZqNjTMNbBGoGwAMoc5BZA8HmBjvjLaBzk2C4ECrGZtUXzViaacggTaugt22Y3EYnui/bhpGD4WFxiptaAL6w3mn+rwCCPQEW/gHYEeDTAkwQyzI//AZ0AqDi7vA5UNJJd3WKpFdwf37x1Y+7Vydf49iZ1cNdojYurcbcaWZGaVoQjb6WCKzkFEDiJJVWsDE1m6x/tGgb/1vcrYNW8vsC1k/ed4byDIwJ0W4f+7JcIxgX1mMCyvNzln9wAEwrstN1GG8+k9mlCfLMJdtSdBVPlQKeffz4Xo/3teRg6B+BL2mzQh3kXWwQ7KGTu8gCvQtXaCa+WgL8EgwfwPJLIHx8sMC/zr4PD/a6g/0lLMRIHgV3cPaBfWF7z/D3xTl24gF0mfDK6vRajC6qLjODM4ExjhMEI6TavBnNUgugy9juRdnIYBZot3zTZZkg2IG/jrNIPS3BzOVt9XoZwoHnOBAuycEY9W0JsWipp9uzjw1r+zKhDzdAmQl6BaDLBGxWWgv3LPdW3RqdXQEE7x0ewfr7Sff4g88AgL/RrQ8/M0vw+uAjA8G3rLNcwglq87cpr6cEcz+v5mFq6/n58Q8guEHwdPqu9G3R+25vb1/dat+2IKn9pvoVP20QnN0Q79oP0W9KyW/Rr/W+1vi07m+db7Wv1b/4/KxrmqwMAFi/R+t7ZRM89rmmP0yB4FpfIwiOSbF83Y0g2EGvh9rAmwpVL3p36AKCLy6R+0PxwPjms7lJy4/alA1mWX8TjYQDfD0eMixnEBz13036uhtt1pdqv+O90XtOeskUn0T+qALiijvyNnpoP8YNI0pLf5QlOvLE2wTB0sOlk0uPVH4ZutK5J6GXxtVH7Yk6f6axA1wl+nQ0q7Ybb7pSZp+NsRdYLu7QGzpzyi6ddfshDAQU/Nf/7b9llmB1iiA4uz/7ebi6FXDC7+GasTt035HiJhuFyBjMDHHDkXD57zyg49+KERyINSWMawKqxvgtoVs7v0ng4cl5JyK+05lg7O7U+r1Bn0aJpCl66Dm7tEYFISbmze/ZYLJyQbYER0aO756i0SK4cUT+UjtkCc7t6p9nZVuGDNFZUE2Np66j62acZPo7H5Pg1KKi9zOZU63PsR15IRzxQD/xxzuqm4vnGASrfYxt5bURBFt7Cgi2hFMhsYGssJq/El57xaWYrtAeC0wg7LVslwQ9rFFLAHwDAIxEWBdIknF7ddK9+PKfdheI9z09eQW5QhdgxnkClrF0Efx1uTPH5w3CXCER3GwjCL6wxVhAltZG749nbrZPWSj4awX3mx2CYFhPz5CZ+BrmUFlQaVldA3jxuefn593pKdqoRFIBBPeCFuDLFAMupAUE7wJkm4tMcZcmXW0jwTYTWMfXMz+7ZZ2WYriEE/iuYA1GJmjbAEDcLzNCr+ASzdrA671buEF3iA/e7Q73drrD/RWsw3A3t7nHxGIDCD4luEWfzlFyiACYLs+XcNW+RPHdS1qD6dZs1mIeN5JbTK8p03RF5iYB+k8qm1s176FVl7HX5nZOwMu4Yrqbw9KLe685B2llNrdwI7hZ3LlzEfnwpk8+UbJjY7NkD1ZgltHjuDhPLbs9+HsfGAiGNfjwuDt4/F539PiTbu/Rx93RESzBsAjvH3yI9RNJt+inLVlScelqyuM4mX4Cf+f2PFiC54neHL+0/v0EhnD0ilb78vqZ29e6v9WfBxA8T6GoCNeubI1Pi/6t+6P+Gp81taZP6ZlZ/+nvb7hD10BQ1Hdq7Ys8WQPBygRtYU0lORbXUAfJAwimNdhAr9yhgyX4Buu2rdmWbNEtuGM9Y1jzpyzB3g/XP+MaEHFCGwSPXVwznYfESIO3nK6xd6ZwtJa+uKEfV9yRI09l/KJ+9u+5AwiutW0KBOd25jVWv1sxwfE50s8tVK6U3lxgDVeOGYHgyJNT82Sg0eD1x2t73czKY057QHLceJ6b+Rs0xYEcay+dktf6c3kfw8vAAn/63/3N3h26B8KjGGFH+EOCq7FbpSlL5CUpMMk9Vh1jApcMVmoDNSWUMjP57zEIrjFcFkp5ksT3tRa0qQFl/+Pu0pSwnLs/C+u5a0eT7C2C4MFKP6h2UQhH4dEzesMdWkw31Z8MgsVLNeFfnciB/2L7xVu190a+EwgeJsc4mUXcxKi50xgqKZ8sMGp9zzzG/o95fnP3yx8/dnnWswlmxu+RVNZzHLDI0qw2uksvwa4vYMxybItPsdIyHtjq18L6aQAYya86WO0uLk8sy/Pp2Su4Qp10Z8+/3+0Wax7r+xIkEizfcqcYSM0WxuIZ4jKA7riefMqyDEOYXdG9Ggtt3Ghg/WYuyLQwskdGN1phablmRmos0KenKO9wSZdd3u8Wb69L6JZiLuzE0XyuZ4oe4lXYLtantd3vAoJ5n1uCGSgs67/lXvbaxaAJ6WXuzwC9C5SE2t+D5dvcnx0E77E0kpVCIhgGEEa27DU2E5ArqoPxFzHUsLDDasyEYwTcC9CdLseM/WV7meyQAJflpy0mF4bSC1h/L85Rhxd/GwimOzMtu3RtZmIrKCJcy+m07HNgoDEtyFeWXXqwDNvGABOggB6011tSbAPBfpwjaEC6JIXr+bq42Hs8tPPt/vrIdoL3VvuIC17DLfoA/+gKjcVxDQUHTLR39AT1gT8ECP6oO378effovW8CPDMmGJZgtqWImyn5nWXjSL7OnRTfzFwztd5M3ZLn7wMInh+AbdfUxjC+s9Ot9rX4o3V/q+EPIHieQr8IILimzKvX2X0zU6OmB0U9OgKHmg4j5T/G+woEc82lh4/XAfYYYEuYaLHAJSY4geBrqxfMcw6CsepZk6OXaAS9Ak41gOT98DrCtuoEY0ZPn4qRaNDhZQV2Q0CmM5+RPTGzPhgTY7X089xOa2PZqM9tr+OVYXR7uZFA8IZ+WNZgje3GeQtUctpl/VfHI09lebYNCI5jI4NpX3oTOT+IDVUPWjTP7dxYN/sxH7wsYzvFt4rhzbhN11pVkJmPxjfjwP4Wllj9t/783+ndoQWCPdC5KMXBldIJSJc7Mv1w3h5YSZAUB4EKcCRmHLjZXoSTNcayLLrBnW4EEKnollhDETVOltp75xa1KUAVn50ZriYA4zvY3rl35kUgM3GtTu8c0+d3yRI8NYHUvilBXnOHjuOeaabfG2NJFiJ3kR6c1OW36eeKSSzfmPEGVgiK9BxzxTRrnX+br7/tFnk0o77dyuXnDdzAdTPSJNNnM6ZgDEZZ5icDzNj/GJhv0yQJ9V54lkFzehOJcL54Aie5btT4j1mAx8/FPaQD72WipuKh0rsjl10wey80MLo8WxkkWvEsztX/WZkfukAjAdYCQG4H8b03cHU+Q7zv65Pn3QmSYF0BCC8RI7ym9be4TnNnmVmYLPa3AHdrgskHQmzEoBLcgW4XEGArWEfNJRm/GfM77FzTEkprKmNWSzIrPIbF3ekOzUX79DWtsEel3I8s5d7h3mJPI6eB4MFtKvL6GSzaLiMGCzXTNfG3P4N1oLkRQHrQ3ZmWbs9wvbt7DrfmM3N71jECYZb92UPsLwExPJ/NOryH+/cIUL03ViOZPMiYZU90xYReDnANoPIfFRKAfLpGIzQLmbAL+OU1BL0Ev91BSZrlNLYBtxJJjBV2SzLdqVn2iJZhjoFnymZ9YDzPc4X12bCt3ybjPdmY8VypD+3rAg3Ow4bmGiX0uG4wJvjoAP+OjroDWOOXiHnewXWXLKW1/6hbIgZ4/9EnAMDfwb/PDQTf7uz3ADjOmSjj5mSjsVVNiIdjLSU6unA1HpXmmV/9AILnqdYcvwdL8CwBW/TbhmfnrlFM5dQ1224C5OvyOv+m7WzN31b7Wu9t3T/Vj+paXHh5DnhF/dP+nsgJojU9g0fJSekNfEZNXqp92RI81AP2zNDUNRjfK/dnrpMjd2iAYF5HizAzRhMEyzJsuSKLJ14GwVG/i5Zd9V+btQN4dH3NqzO4/mMVKIqept/8Ngt20etyYqwpfXOsIw1cQUCvz9SYzgJaLMRRn5TeqXbnb+l1fUKwe4JgVagQHbMhawMvFPCpPrdAcHZxltWXIFhlNi2fDKuNFCzj+tR4ZazpvWwD9QnxaNQB4rEaEBY+sI2Y1Kf4m7w6C4CpB/87f/G3kORzcG8egLDv0LjLXtjpMesF9aJxLWBzvytCIDYiEzErO5FWmdmiAIvn4vNvyk7AMJnqxI9WpsjsqUzWSGZGgZUnin7HYtxTEy0DyPiSqUm77SIyp8SRJnInri4GUJZZLDvSTn/X+psFuF1TLLF5XKcWnzwZ+NsS+lD5JgDDf+Pf4CsICsYgWomWkgDIgErMrMf6tmaFZN1bT9jFbwIKqyVNEFb7ZhfSDqQmM/sQJ5m11YCRMvl6HdvY99rf8b64aOk9/JZFwHnbXTX47XX0hoXOJn9pxw7dXYsMt3haWzwYQ0sYgwWWcbmkGe6/gSVzePYwOgu60nIpo8UXoHkFwMd/e4h15b/dDosg3KCuLl+aBfgcrtCMCb6G9Zeu4MDKLh9KGy0BFn+X46QVM4Cr5BD75eCKsa3YgQaIvqLVFyCQtX+9vFFxVUHbaV1kiAbbTpBsrsDcsTaLJdyeTxjEWmobQzDvH/nO5MnJSfccybpWsEba3CcPAd3zb1qOSUNau69R8mHBEkPMjI1d6cUOUCtkm3j9Cgv/AnRYIeMz4313d+nyTZC7sKzPR2sm/zo36y7dpJcrxgej3XB7NosvfjCZ2MJM0lZM157towuQSKCKc3JF4yXmklbqAtMSTLdnc39mxmf+szhhAle86BrF7mkRNkswMzt7Ai2LHbYSSHwf3ahLJs7iIGCbV6CJuZ9zA0MZonWeNOcuNM67EkOycLOEGf+9xJZlxcY3+3iAesJHh4fd++8/7d578og5xLFR8rrb4SbT3mOA4A+79aPP4Qr93W7/GJbgg09BLwRJmzt0O5xlUp68YxSqtWZKTm9bIuNdtd8Ttr35574g6773t1r+rp//rt//rtvfsiS3QF4LBLfo0zrf6n+rfa3nt0Byvv++75vqzwa4Da6cbMOU/IiWyFZfq/oxLVlBf4mlZPjOGAfsuouHHskyzBJILDV4bbG+Ooc1mTHBTH7FzVlafe08N8K9lJL+cVNV1sEIxAR8feN1yBacdS0bP1ZdmNHfLO8PN3hxnZWEDN/cKI+fPD7KOZKPCw/Ikhj5ovZ3ddyJQG2TfNAvpXeqvZazh0a60v7RN/WkYOlVP+I434W/M0aK+uWUjq/KD1O8Z7ppcXXX377mMwRqBR3H6wTLU5jPEQiWrjvGUc4vao95A5aPXT+aNyztOFj5I83xJc4AACAASURBVCZy/YmGAihGZX5N4bWpOev0Qlv+vf/g7/d1gh3lD4lyRkQlkxarcNzZ4U7C/Eu8h1NMFlOEZyaoCbAsCG7LJMjgLRJ2GJhxXACPCwRP9SEzYb4ug+Ao8PLknBqk2NYsLFtCuyoYW9I0jMcuSqjUhJTGLAJCtT+2MZYoarWlRuNYp9ffuVm8O46tdpj6Y8UDoTbJY9sjD474umgRWThn/tG4CgDLshitwFP8K9Aax1/vixPb+DGYtniN+K9vM+WtQDAXOcTGmmBlggEuFihXZI6xVsYHAppmXYoLLhy06AHwkeb8tg9BGRZGwCSAXrrz8vsSFl6Cw9Pu9NWXeB+spQDCBMPMCm2BqEX5Nou87wf3c9yEZakfzfZbcjurb+u7dhL8F6w5SFfoAG7puut0cnSzC4uk0QgmWApdLipcuF6/hlX6lGWamAiruGTBHHsIEEzgzGtOz85wG9/LTMoOtlwAu3LAuCas9uV9bkFlnOouYlwJALm4ESTvwu15gXJHiwWeB8BrNMJr91bn3fEa8b8AyGuAvRVdohH/S5dwxlRb7DDXbPbHhDloXb5tMwe0Y4ZnSyFWSlMwbtdqHRMMM2YXscEEsJdMkkUXaLo/xyRXV4yrxe64WXbpGg1XcCujxL9ZW7mAXyuxhCVPdb0Jemklt7JPw9gpF4X1H8eXLGfFDPKgo2UMJwDGMY8l953cNWKcD1Ei6RAxwO89ftQ9fnKMe2+614zLJn/uHXfLw0+79ZMvkBTre7AIfxseAADBcKFmzWmVSIpztDb/amItbThvIfnudonm3ZQS+wCCW7b4u9E7X90CUfd7evvu+77/vve3WtgCwa3775sYq/38ef5o6Tet598FJNTkS+v52/JjTTeSzpC/I0+8axDMDV/SaEhAOYBgCxmiFbjUA+b3rUBuAcVXZvkFCLZEWWMQzDUrllDNYMnW+QoIHhnGkv6VLZm1mN5IzwyC4zn9PWdpzPyT+THL/dHzzeOOLmQyMAwGFfFNi7+nPDnzurMNn4702op1NOvI1pfioTs1NzI2iO7QBoKpk0UQXHKwDHRTeUrJgTEI1hZurwcHt3ZrXygRam0MoJn3sla1Je7ktene2vzbHBcYKf7Sb/xDswTT/S26Q8cYYDsP5TPWgxLBWyA4K/mZ2C0lRrsJ8b4R2CpaWw2AjcBaAQ6ZULaLEz550Yq/axOiBoLzRMwDVHvmlMBsTqIZV4DaxMnPo/VLwCR+D+Nbz57cC32zaflnbgxyW0QDxQMOz6iDYD2fQGI02UMW8jhhh+t9fHPb+t99FuVhxzKORXRHyq5F7IPcjadoIDpp51H8PIyD6De2oGZ6RRBs7QB4sGcz+ZSZAQmqYhyw99vKHBVrGeeapz/CxwQHzYoAgbTqshwQAPQ+Y1kB+rrr13j2SyS8+grXshzSGRATvj2KtO/3LZI2ReEqWi/CwDroJTDDvfSuxW+zyBo4xQJLEFwScnA6R3cawmvbLEbcKV1tD5FoiXPu669fdF8/e45neTZoLWYEwIfHR+5GbVZfuHHhPa9hlTw/P7UdzONHhwZyL1AD8QaLu9HTwDflnLv5WOIHAD+6gXc7AL8oBbXYOTUgzPJHa1h814j5PUQZJFp992Fx3oMLMLy1PXkWayzb3kRxxzELL4G3eyc4XzA7NS22cgnit8cCU/bzPF2gzT0asb1mBQbIZU1jXkdLMN2lb2+QZZqu09xokBs0rrE6wLISM+bX9kJKDBGHH5si3BAR4M18z3FinWTfHCXw5W+uEwUEY9PkEKWQ1sjIvebOMJ633lsg6RWygIFHTmFFuGac9d4TxAV/1u0//XZ38PSXAYK/gCX4G9hYgJXfclJvJscS/7dARGv9qMnA+xzL7VFikjd95n3b/2AJflPKb3dfi/9aT7nv/a3nP4Dgu3lCtPSpFr1r45n1zKzfZb3xXYFgV3RUEtA3ky0vRgLBQ0wwwnAAImog+BIWYneLHkAw11JagqN1WSCIYUoZZEUvObP0BgugxsHW2KKgRP1TeoQB8wJuat8CQFPrBZ8p3SuOrY7VNlEij2QQrjXSxhC0tk3uMAlrOvAcT71NECyaaRzU1gyO43lZAfO8yPdo7LI7dATBvukxgFHSyPSUETh1fVHPA/gceUlQG/b54fPaq4n4x3Tn/lluzLF3zIBg3VcbA+8jQPBf+Rv/uFiCHeTmFOfy9RYIHhHQZ13fwPgiEVFK/xQjtJSAKDDywPicH8dE8JqaEMoTqG9PiSeO7dtG0On6OImmFrzIBPmamoC8y8JZE+pTgr56LZmgMGW08EcQPCeEWu7QeSwyH7RAcJ7YAsG9wK2A4Mgnen+Nd/hsc6EO7kSRb3me/O+TeXCDVvkeHo8guCYAI/iNtBjAtfw56yB4Y76VLMcOghnPA2DK2Jk++/FAYd7rJah8jpi1dtizwG+C3VfoG9xWAdYY+7tL191bJpzCcWR/vsU5gmAC4Bv6Xsvluux+EpB5G4eYHnsX5Rgtn0ajAQRTqPE3aRhBsAG/kp3S+c3L9XhCKybEWgIEPwLoOrTfL1++7F6+eOWCEVZiPpdgmuPFa5icyTby8I/P/eqrr7ovf/xDu/7p0yfIIr1vLl9s505pp0oDucsvgDAzPcPqywRYCwDhHYDgFSzBS2Z9RswvNwzWyA59QBCMzFd0C/Z6yhLidOcpdZANyIKHAIJp5aXc9qRdDnrtGyQzj2n+5jfOE+ReAewaALZawR7vazV/AYgvL9z92cog4T4ro0QgTBBsG0agTYkBNjoWTwJLpAXWs9rL5uHDzadhw0i7uw6C3ZV8zzJaIwlGqXHMEspPnh6DFtgRBp2ZCI1KksXiozfM7r1co37w/lMYg7/RHb73Xfz7lW7/8XdgCf4MdIQlGDHnP8vu0FleZdn8AIIfLMFTus2cAjZ3z13O/aKD4JYu1DqfaTmlG21L8231t6zXiRc29L07hDPU9Auu6tKR7B2W/2QAwtES7HrL4MpsazBAsLJAW5hQsQRnEHyFDWMPQxpAMHUbJUiyXB1BGcqAdwoE06so63ixPxGERuAqOrZAsDbcs0ddtA5r7Gu8pPuqOjB9uRIIjm3Pf9d4TGFI8VxNf92WP7OeO6f/mt5Wyk/GtsY5krGBbYwXC7BigSNmpFIRNx2UkHTAQMloUnimb2cPaN3N/YZxYeEjEGwllCzUD++7FwhGe/76b/43xRLsbm+y9vaW4OQGnYVIeb81MxN8m4G7KwjOgiDo9EaQOwHg1MA5gZonQS/UKnWKa8+J98fX1tobabkNDXVNTcBHwVS7Lmf3i4CQ18t1dar/LRBc22kb9TklBsju0FFA+t/jklyqkzwFcvOEzvzDXTwJ7Egr9VcgWMBXu6A6b66+cZKGXU2bxJYkYJxMS4JF/DoCxwWk9O7GfcxxyX4YAPktgPD17Wt3gy6xpgSOckVmkjG5KZsbi7mvlvgcc+UBuO2+BoAG2AWYvrGyR3B9RgZouj7v3CAbEyzAt2YJpsWUFmPGHrt7tceVagd4DIKdzni7JY5gDOutLbbmkovfFI6MRboEsFZpHl+YQkwJ/j4FUPUFlADM0/FT0PZxSXTlpssunwnaMJyDiZmYpZh9fvr0qdH/q2fPuv/v9/5p9+rVKwPI/Mfjh7huWcrC2bwjkgRtloihZlbs9ZrJw7A5sHhtrtArWIRXa7o/EwTD05ex07QKwwJNV2FzRy817vh84xsOTwG/HtPrQNdkpxvxHQTz7/JtdKB7M4DvlblA+zfdobnxQOB7i/PMGm3u0mi3lVQq1mA+i38zEZlCFnyDtWTJJh/x9RwmmKwtxwNLYVlmaPAKj+GbwF7ZsPfxNwGv/UPnV6C7xUbTAs6wGLN0A9TaxiLahTEhgF8cPkU88Le6o/e/ZyD48PF3AY4/xsbGAd75sx0TnGV5lrGpwsZdxLWvmfeMaX6wBN+Z5He64a4gKz/8vve3GtsCwe33382S+rb71wKlrfa3zuf2tt7XovccCB4U/UEX3gC9I6sYxfFYyZ9r77YgWABP60+MAY4geHCH9uzQAsEGiosl+BpJKSxxFkCwncdixucrHIyASGDI9SjXyDdAsKx/Vn1hsP7SEux63fAdxyjS701AsOkexYCh92icWrqpxqIKgIslWDlQpsatpn+3eCzSo3VtbX2K9I33V/mngOAa/XVMG+L6Vkxw9hy2vvYGBd8cZQ6Xsf67CYLjGDOha+wTY9JHOnypC228Tc2GXoVJv56SCTo+lgFoz9/8T/7bHgSrk9HtOSbAEmOPB2ZYxesv8aunhMcOfQZnPrxvA7gEF2DdrWuy0IkgZK4dkeFrjBMHMu4OKTP1nDDOIEjtyCAot73W3takyEI+T8KN86VOWwS/8ZoMDHObGIuoT22SjWhVaXxMbuWTfwwqNf5qh873wNXquvqnOskTKM3XyBIcreBxvLQJ0MdsFoEaeT0D7djNOKbqSwTB2ZNAljqB4EGgFfeQ8n7na7qbshYuXW7d3ZV4mHOCsZ/KHLhrbjsAN0xkxCRkxK5MowRAt9x9BvDyClbRUwCqE8v4TBC8w9hfuAJfARgrbpOu0N6uIQYGELFPrDRe+MpmRYkJYj03L2Xkiz5B8BkXWC6qvRDTguVgkH1i9mS3MgP8cfEtQtWygOMVp0jURcukeaxggeWizEzFntDPN8X49xniU7969mMDwZRv3MGmzD5EnVue3+NiwLhpWqrRTwJgJsE6QIyvJb7aZQZolkJiTDBAMAEwYn7XpCljgS07IgSzlXtieSfPRk1MaCC3T2o1ZHjmcXf/GQCwLMRMcGXuzgC8BoLNGkwLMGJ+LTEWLcKgD4bpCmN9SfrSGk4rMcAxyx9ZwixztdAcZSrGAoKZjIuLCIA7reXif98owW5vSYLFsd5jgi+kAD+A2/MBCh7zew3LN2Ogb7BBQhdwZru+5QYH/5UQgxsw2ilimhcH7yMh1hcAwb+Ef78Kd+jvdMv9jwG+YQl+AMEtkT57/gEE34t8zZvvCrLyA+97f6uBv+gguAZUWjSZO/+2QXBevzMQjuNfBcQNS3BNtxgdC5ZgezeDooKOIsA6lEhy92dfiy8tVMhChiog2N2fy/UoTyAQzPdIrxYA7uvGQuZnXVK/TT9IIDgmpp3S36ZAqLUjWuFsLR17pujeaAmOx6SDi2fyGEVckXU5U7CsRNLmRpKuzUaSKd7M2GlbPs39jQA4P6P2WzHBccyyLm2b4pYDxA2l0RK8gRktq/dQrkqW4ME6PLb80x060j6CYHtOcYfuAXkAyVRtxAPxndvS2K8DT/6tv/PfbYBgU4hK9mdlhx6IO/bhr03ySOzaxB91mtaT8pkb+DhBRkIggOQNJiV7FkscX1FbkKaErK6dsoT2RA/u1FMLXq1dU5MuD+abLqI90/SWxLrJgYmxMtPHtsVJVWOuFghuJg5LmyBTIHiYpGMhuwtLZPzUJnoWriOQT0Bo7qBDwH4UuuKbCIKnxmQKDMcxjQDYBHDxB9c1gxDwHbFhE6LskDEBVr8TyzJIyN5MUMoFgeY/CGVagq0UD36uzBpMUMfYFQC8kgWasZiMcT1cvwYAfoYkU6z/y9q/bv1l8iuWR7qBhdiyJwsAh3JkbPolYlW9Tw6kLNMwd3r7+tFeCojgVbUISVPuENpvgODBUumuz+yHl0sifHMAbCCYx5lQCicon7iAnl68ApArdW3xXFqC92AxZhsogE9e4nwZW7qQ270sC2Vxvw6GbWcT6M8yXLO8E2oi08WZtX6ZHXtF92ckxloBANMavLTM2dxEAMAudZZdTpTyEnDhkaWXGZ3drdtdnPVtGxb8+J6CW8Apo8wCzPJGBJW0+K4AegmGHQRf829alS37M8ccx80KDEs7XaJpTUar6QrNbz3XedMt8wZ/cQ9HdYkSR9yI9DJZLJfFeGaCYC54jImmpXsX1nXEWh9ggwHf+3SLxsbDwnzJ6Sru/OcAm8nZvHPXAMbYLgAI/qA7ekoQ/Mvd8XsEwZ+jbNKnuB8lkmBlj0pEnr8t+XdfS2pNpsVj2Y1uQ1ErdSJbz5k6f9/2P4DgN6X8dve1+K/1lPve33r+AwhuUWh8fltwMTlfE8jKm/w13SHqUxv68DsEwdIToiWYwFcgmImuuM5GEExPnsESjHwduIa/aQnmek1LsPfRv7neRstgb5wo+oD6PhwvlsCiH9RAMO+J4FM6mL5HIKtfSOv6vS2xM5bgCIJrenoNy/TtMX2B753OUL0Nv9WAbKTBHIfX5EsEtK33U1/I10edX/pqtPoqZ0oExvIilmuT2hXdoX2ujEGw1CDLAM5xL+tpPxaKCS46BT3VRBvqnza2M5ZgbUJM0dh0ot/8rf9hFgRvWhKdifuGFCacekkEoZGJ+8lRAcE1IBOZIoPgyCRxgvDvFgjOoDMzXJyM0apcA8FxsubnZOEYBWOe5LXfc0J5jtHJqFMf3icQLPrGcczgrTYGrezQGQRvTNoGCHbQEl0oBhCszZrYv7uAYJvgJSZY3g81QSshKpfo+L6sJGfhFYWszkUg7PGavnvJbxMCtEjaMRcRykDdg5feGszyNrAGM7kRAQgEht3PGGFCICxwVtuWiawA7Bz40r2YyZ54/LR7dHjZnb9+1p28+rq7OIVrNVyfdlm2hll7YWHmcwCvLJaIwr6fA5ZZmGAbmxClhJGDYN9MGOqGDyD4HNZYt5C6O/P5BeKTWGKgWP+N3wogNBDMOFqAZQPBFFbcNCjuVgYo8R8NuLegl2VUxrWqb0uxxEV7jRJgKoNA0Mvx5nu49cZ4pKMjuFgz8zHb7XmaAYxvu+ODBSyeJCUszbAA769QJglgmEnDFgvQiDWYzW3a+ZFgplc2SlIrHmOJI8OH7AuBLS3CBvTLYmABwZ5AgqDUgS/jecv3zZ4lw7q+Ivh1t+gLc61mGSSWAmNZJCRAYekoPodJwszOb6NutI6LmvEVAXBJrEYQTGvwCoTksLFslINgT/C1pgs0kl0xAdYxrMC2aWDJ1phQC8nUwF/micDNRvKfrQ3Ov+TCyx3QFyD48Ol3uuMP4AptibG+jWRZn4BtHkDwAwieXJ56mTh/xbs9e18Qe9/7W71rgeCWJVVrS+s9c/rHm96b18rac1rtv+u7W6Cg9bw8nhEE10DUBugNa72t+e8IBMsTSd5XNUuwlT7i6i5LMLM/s1Qhfvfu0CxjyM1qukPzfInRnALB0qO4KR5xQtR54iZ5docW/XVvbZNB15C2rRJJfE4Gwbxfx6J+n7HDHC9oXD2ab+zCm3XobZ4Trxnhm2Apbc2PTO+47k+1gTpDvC/q2pqfsgQL6EZLsGGIkEsqxvc4/nJ9S1gsg+C+RFLReTMI7mOCAwgWLxEEG59zHgXrc6R/xD86PpYB0Cv/7u/8TyMQbBaWADoGN9QBwd9nkLMQcSV4HA8QG0lmnTtPN08p5lnZM0WsuCWawEm7eBGgtITVFBNRmYyTUu/RoIh+eZByW6bef99FINIkCqKewYs7tNqX21mbkKPxgFtqrf81ehnIyzGzGwbqsXt8vt6tgqE2XnGv4fsGXt20eo/uifxWyQ4dacZFJPYv0snEX9kEzO2sTbhaG8iSg5AASOWM7q2tJZ5WMaaEFXb9kKTLMvxaLCaFwTUgEeAPYzsNxAK8sewtYnuZ5KrrUPMWMasr1LsleGGs6+mrH2GBewUrMAAwdoFp3eQzLAYYu8ZeR5LwzHd+5X5kcbysEQh5wehgWbRVMmFR6sednjLumC66vvAQ1F6iLpDtLhvxPI7E543XgtazeM43Ufx+T5Y1pNzntVb7l20pwlax0XrmocX+cpGi27X3hUKbJY2WzISNeN73nx6ZtZNWb1rAr+AOTto8ebw2MLzTvbb4adYKxm1GP2bWJvC7Ql8suQXa4lk26QpN5cbjr8/PqOaw3QS2OGiuze66buMOpYMAlJsGbtllXWy2hWWRCIQHl2j+thJJfBY3AQoYNgCM8bfkYtwkwBy5ZUIs/O0x1O6iZLLErLZe2ogfvpPAdh91fi37MzNbY1OAIHiNTYKDfbhBI/73GInEaAm23V+jN6zq4C/yEzdJOECMj9Icp0cA23DRYRNicdg9+ehXuvc+/edRKuk7yBT9ebd3+E3QBRm8QWclbstzyOZX2OmvypR7xtTWF8ZhrWgpzT/tmGBPVDf9abU/r0Nzz8prFK9tPT+er90/2/gtTt6l/Vs8buOSVv9a/Pkm74z3tPrXAsHt98/HBM/1j23LRpL2+8ZXtOjr68LYxfUu9Llre/L1uX01/Sjy9ZQyPqX/vQ0QPJpXpfxfTN6pzVkHwmNLMEOSzC2awJc5OwoIviolkvoEWUyMRX2AekaQOaSPW4L3zU1W1kFhCBkxYimlmh40NU5Z39rQm8ONeRwyn2QdV/wb74uGLt6f+Xvj/VIAkywU38T5U+/LeP5lfb22PsXnRHfrmn4dZfSmLu2eY/GT+T2OZwS7Os78K9GTMie5oHEizmHT4QJglcNgf4wb9Oa96/pmXt7N+cz0f6o1fJbrWvkjuk1hAtGZc2PnP/17//MsCB4GZXCDHndqWkBNCbDISMzomgcqL5y1weuPhV2GOLmy1bbWFl5fY9K79G8OBKtfefGfUgZqAnTEMG8o0WfpB8gz1d+4yI2Ab/TjL+4NUwtT3ATQNXGi5+zQ2inStZueCHUQHMe+RqYsXPrnp+zQedLIilgToHwGZeAUbUTXfH7Mp2MhwZhKnxDuJ8v2WIF7gDMTCoXftcgxEYXxOmJ7eN0uQAkcZA0A7yDL8x6smLT4Ao5hpJAFGseZDfr6Cgmvrs8AQ5gE4xRgDhmhcf+SGYStGD2zSNLi6e2jy7UVVyJQJUgmqCqWYLdgunBje3ZRzsjjTAGCYO0VAKZAZIZkZoXm39Zu666DNAO91r8BFBvdCRgZc2p/j4WoucTInCbSFddfi4Vmhmg+m2ANgtVioa3UD8sZ0ep71T19gmzSsHbSCsyEWFdXoBPg2+MjWEEBlHdgPacFmMCQoJlWYAOBAKH0pGB72Z8LJhQhuC/u0LTEGqjltgKTXJmRn3V83Tps9Z1x7aq49BPM3pgnAEoewd2ZFt8b1EBmDPAlY4NhCbbEWEx+Ze7QHltNGcr32DfedUOLvPXUrfDanVd8F5UeZTVecjOASoy5hiPhFb8R67tP+sDl+5h1l/F7jc7vIQCasb9WEsIYnxsLcJ03f+8CgAmEMSbmAo/xB8SHNfioe/zxAwiuyaX7WoIfQPC8/vGGS2Z/Wwuk/aKD4CldJa7l96Fxi74ZdOhdU8fv05YpvSHrNlM62Rxgmzr3tkGwYoKlH5A/Mwj2bNAeE3x+hRJIjBEubs/XKIlka1gBwRcIjzK36XKcG+WRJ+Qmy6SVAsECS1HvEQjmsahjRb1sbuxqujHvjbM/tiuP0ZT+pja2zk/pt0WBmWx65NO6fp+yHxcDj6mA7F/ZAMqYSM+quftmmtb0fzWYG/Txk+cj+UdlkeQGLUuwjm8LgqXjjcameOaZLk2DZwl3c89Ds3z0zeNv+gQ6D9FY4PlO5laAKVyg4/bO//y//CdjEDxyPeULxynY82i3hFE+n38LBGvQ43dN0OYBpUnFFPJiMY6dc6VcCnUCG+U44+myYJ0T/OP2U0kdLMF8ThZ2tcmTJ8bc+1v0awn9SIPqtVDO54S/dvRq40PaBvJVd2yVXbk20WwTomEJjiDYx3KcXS4mWqgJ1Dyp8+/ojlObMNndKW+uxGLwtffH8dMCEBcCgh7rQ7FILwrIdcsri9HT6seC4B7ParG/FgcBIAmQxMzGzDDpixPiVQFqzeUZWaNpAd5DQieCYAJgRNDC8vgawPQFXJFh+cXCtg/gc0M3J5a2AbCx8QZ0IWC6BUCjayw/FNXudhJAcHG3tWPFos3xsTFj4iq07cp29lzAMXmTgTbLmEwQTSw1JFIYdgkL0LUQEi0EAwjWPPN2cUvQmchiocsia1m/CWuR0ZrJwBgPvcNkV7Qe09WXpX6s3u8pLL4sb4TfOL6PBFDMlM3s2IfIfLzLLNEA0AuWS8LNFL7cnLBNCdB/b/nIrdvYQb+wnXaPB+Y/zg2zAFsbAU6Jb/HtIQSFlyE+uGlAPvH76X7usbwXLKkE+jDW10olkVYGot2d2uJ/yyJh7+FrCIJNOeAYeGz2EomsOA+5y392Rrc2Wrw9rusI5aTYJ8ZEs8zTIWN+Yfkl8KVHAS3BtA6z7yuA4l0DwewHNwcYh4x60laiyzcUzRpsIBi0B6GvbtcGgh999Mu9JXh5/Hm3f/Qt0AWbJSUx1pQy1FxfHizBs0vAm4KM2kNr62Lr+Vl5i3O3tXZtc77FH9s8Y+6aVv/+WQHBWUfR7xZ9WvRv3X9f/af1/tb5Kf6daldN/5sFZ2/BHXr0fK5NJTGjXH5jXWADtCUxFv++YOZnrPU9ME4gmB5ivO6yZIe2MnhF5ybtlBBLCbIUIyxwLP1NQIl4Iurwm/rdMCIt2cHz24DgDD5HIKy8bmqMMn/mcVcLpjBDTdcfH9v05In00bWZFuoDgehGm5K3JbuYcZN+t0AweUVgV+A3guDB/V1hcOMFuffQM92xlL6UzsLvAoLVH+qg4ls7VnhNfaR+LF4iCObmCnkg0qem8+fzUd/Y+a1/8L+MQHBU1J0/xomwpoThlDBpCbEaCJ4TsBtCMxFJneN7tYsxt/AKBOdJkPtTB66Di2GmS55oLTpMvb81iVpCfE5Y270FBMdJEml8FxBca8tUdrz+HRvZwevu0JrI0R2ax2KJpBqInVpkRRcVa6/dG/lG/BS/7XzJfpzv13tjTHScW379EDtrE5tJugzYyP1YAsEtwTcMHaARjgDY/GE9LpVWYLrx7jBe1Sy+xeoLiy9BcAegcnP1EqCNpY+8/BETXtCnlnWEVWeYoMZq3ALUWBgBBCAXMytK7qm2GN7ZegAAIABJREFUTJAxppUfE6DFMisQbDGoBHFmJWZ8KgEb69fSskxQx6RXA6cwe7IswVpceU0vFHv+KNZiWk+LQLU7zR1/ELwG0spOIS3Bl+grwRxdmFnDdxf/COpWSHxFELxcvDSLL0Pn6SL9CDHCDNzlfWb55TgZoB5c/8ziyo0IANHFzgEs6Z752jfiIJQhnFXv9+rS3aFp9fW0EHQ9KMm++DfA6665lAMEn3uMNPvDDY4LJrwCfRiGxW9agwl2mfXZF5cim23R4/gUelugOzNcobwRrMxevgnbIwC/l2fc+YcLHADxNXZbD9aopww6cVPgEH1/dHTYHcHteYWdA26GMDEWLcK0EHNDxJKHlYQg3FSgAhVBsHW8lD0jCL4ACL5aOAh++sk/5+7Qx1/AHfpzXMd4cobDlKQYlfinLL825PIDCJ5dAu4KMuYeVlP0Ws9vKbKt9at1vsUfrfvve/5dv7/1/HftDl17fzzWGv/70jfe36LF23zX1LOynmZALCj1eY7Ufo90w0Y8RU25Hx0rXlR6pizBVtOXa5SFIHltYLcIj0GwWYIDCL6Be7QSY5ml2EAw1sMCglkyKYNggRIHS6wawPJ5qz5WVLqRX+cJNKO+1OpjXO835H86kMci0jr/nXmrNo6ZvzMP1kBwfE7kD71vrNP72lebU/HeLEfVl6lwhKjP670j4FfW2hYIdh1rKJ8brcI8znHWeXtnqhYjx8aBJuP5ctPnv5EluA6CxXM02YnfmO11FzpGBMGxj2x75L1Mh55G/8Xv/q8GgqWgD6Bn7P68KewEVuZjSqZAmBoUQXBm8MxANYEr91C9R30RWImWyJoQzZbgLLT0zrqgi66r3vpeGBXB2NopHk+IIbV47M+ckN1G8M8JZtUJnhJKYqSp75gYK14TGW5uklva4tFn/Pu+7tBTQkI0yZbg2Ifa2OSYEXNpLRtFNcEjd+p4TnPN3lVimmsg2NygS4F7twQPINj4ClbOXfxjKSNmdF7Aqka3Z2Y0phWY9X93blkDGO7PKH90CzffW5Q+Yq1fsxUCzAmkE7IK7Alky7uC7aTLsSV/MkswXW8dfdBr24B5iXG164qrtLlOF8B2yZjVkvW5j/nFgnh1Pq4j5/QdrM1T42eAErQ3eVViXklXAjpP2kRATxqhxi9cmlnOiDHAZgUGIF7B/Xm9ZAz1C4/7xT10CX70GDEuaD8BI+ONLV6X89pKANHa6ZsAxhu3cIVG4ioCXdXDs/aqnBNLFtHibdc7SIUKYFZyr8MOEAi3Zn5fod9MQGKbD3gXv88BVM2izDrAANqM3yUIdvdqb0OvUODJ9EkpIwvAv9ftWJkjKCSI+eX7zAXOlCPwFeovX2LX/4A1ltGkNazFR0cH3eNjuD/D+sss4twMuIHb/B6uYY1gupHzWovXofszYT2VwODGZBbmAkzpDn25s4d/h93xh9/rnn78R7sFAPD66AtYgr/A/hsWUHP7H9cCzPJiTsbd1504ytn4nqnjG2vUPb1x79v+B3foew7ANgvozDU1neKejxzd3nr+uwbBtTnxNvvXelat/zXA0HrO2zqf9Ts9t6Wj5fv6PrxlEGxeYQX4CgRHd+gIgglyTxEKxc1QlUgSCHZ3aADiUi94AwSXbL5LrjMBP6iEjizCvs65CzT/DRmF6SlWdIjwnY+JbhtyVx6e6UQeh3z/lC4c15y5OZfPsQfbjH2d/0o1hfCMKT5tgeDanJjaXBg9q3j66r0ZY2lsYzxwdIOWJbhPLLuxoA1GC2/juITSVUnQ2ccA9+7QRS/sPX19s4DyTqCbxoYIgmsYRvpRNub1OJHa7O/8V/+brSKbuzMDGKkp9+pMK7tgZpr8ew4EbyOAmRjLlO4Jd2gp0VOMTaV2bmJEELwpyKZBsCZVCwTXJl9m6NbEbgn42f6VmOC8S6R+RyBUE1pWrBWf6jkcn+q/rl/Q3Db63N8SHNuzCaJTDERxQ4731PguCtMRPZMlPd+bhfAGnZhd2ejnrvteIqlkG4Qbrrs+a/fV7KqF3+m+DIvvzUsDvKwZvLNzZgB4wThNAN8O9X8vkfTKADHcnghqFlb6yFP783Nd3PnNAsx20MpZXK81r7jRYbZpA8J0w3X3Z7M/WkIkt0ryenMBZoysSxWLZ70u2Y9Z89f5AS2w1QPPAoB0GvF+lV8gvPLjNUHOJ/tTHIDbm/RtNZDxD+7LBHKe6AkJrZAgbIkMz4zpJSCmJXgPIHh/8ao72mcpII99eQQgSPoTBC+sNh6TVtHlHDGu6Bxdk/m3u3WhvNANMhzzPON3uSdpINk3F8woCqBvlnSzmEsZoIXWn3156bHTpMspQCld0N1NHO7QMP+aS/klE4nR6uqJILz8lOKo6U7NTnuCMgJlS9W1izJRAPAsf7TeO7BrrsADTGzCzZQrAO6z1ycGglkT2Fyhj/APrtBW9ok7tHCt38WYEPweMB6YgNlisxnLXRJYcCy4UMn/u4Bgs4ajncwOfQ5LMGsEmyUY4Hd1/J3uAC7RO7AEW3mlYgmuzbuRaKj8uC+I1FzOi//U8dyEh8RY86b4rLyRfnNKZmu88/m3+azau9/181v9bb3/JwmC3/bYvcnzNkBIxXukRdO7nNcaFN8b9cCafhj7NXWfrkkYZKNpU0BGF1JjiO0hCBbobYFggtyzS094NXKHpnUYm6TmMaQSScVNmpZge18BwSpRGcGGAya3EBL0CgQLPPl5T8DLTzYQRF006lpVXSCMf01PrvFYHpPWNXPrkq174TOna2/ynXSfTWvwxjqT+qkxz+tWzxeVDYZMa+t3AwSTlwSAB5d3boj7Rj7boQ0OG8+0II8qf1RA8GXJdUONzrBGBQT7+LjeO8QE09PNPQu4Ec9PzcMgbtBEvtK15qdHEFy/cHOXxgmcQcr8TmyN4eIARxBcE/hsWz4ef7O0iZT1uBMQXTbmhK3irvMEUhtJrChkIqjhwPgs3pwIuk6WttoOS2zXXd/fWhzV/jwp8/FFyQ5dmyCZbhko2z0hO3Tt/E8DBEdaR3fsWvuGTMybylwc6ykeomVOtKuNYV4ks3BbwFLmzy4uofZd5pQlc1KJIvKYOyXzQ2sewe3i6ksce2UWT1p5CYBvYAG+ucQxxmtewh0YlrYFnsuSScCGfFkPpG8tVTDfp503B96yMLH+LD+0McsCzFZ4Xz2xkwEBZSDmdbifJX4I+i4A3qzVtGjKIipLKo/DymnP4vUlA7X1Ty5mZbEVjek+02+gEBCy+dYSzxhImbhkrAg6yljeXVp9CXxR3mi1x2zQ+F1A8D7A8REShxEEm3M3HnAAMMg5S6VgF65dZuFFhmMCXbojs+4vSxaZG/7iAInEjsytl5txltSL95aYLPaf/EdLsDbbhh3xPTyD5Y/wjfvN8gtgythsriOkIa3nbFOfUdsswZT57k5tNMExcz1DYhIuaBe4h+7mdh5zcwn0f4i4X2aAdrc2Wps9Nvji9Usk5ULcL1DvGiB3D/HQdINeWD1pj6GGwdyyRTNGeIXrCILNbd+2QBbdKZ5jfStZHa1UF+mAMbiC7LwCCL5ATDBB8ONPfs3codcokSQQTFd1clf8TCk+ee7YvHlwh66RpT82pSTpgm3XEZdRLgviPa3nP4Dg2eFpnmyNz08aBL8J38x1stW/1vta/NckcOOCmu6Z5dMU+KrNmahLmvzOjnCpPXcBwb5hPgbBig8eXKJzduh5EEyLsCXKyomxVLIGa1fUu/PfzBqtY9maKPdore35Xh3PQxT1OAGgTOsaSKzx2pR+Wru2er9Vr5j+xHA4XTWM6QCCp/T0zXvG3qbbguBIy7jp0ALBpM+cOzSfO+cOHTfrfUzG7tBuCR6MH5sg2M/pI0uw4cISE0we4O+a1Zf31sBxbxmm8env/aP/vWoJzsQfCOfKlzdsUEin2KAmROK12RKcrxcInRKGBMECvHFyRGEzxWAOsP3J+Rr9jpZkHhu7wxZLVREINWGYY0LzxJ56b+v9sc1zk3DWEl0SCcWYylr74qTJ5wWC4zXxb71f/cnP2tYSHPlvJCyLO3EV4KKxAsFTAlY7mlPjUqNfL3gK8BP9Ms/xt+qU1fiR7+ROqp0rANCyQ/clkhyc+Y4ugKxZi82+atZaujrvXP0hrLsvAI5gDQYIJvC9unoF9+dXsCqedvuw8u0YYHYATRDc1xs2h1ZakIcYXHPHVWY+WoBtYWUCMy9T5O7Qwa0F2Z/9o8RV7pJr3toGgnE/Q0XoSkzwbBZRzTdmTyaQHayaGo++FJNZuIcNOWJ4/Sbw7PMgM24FCoWVeCJgQwkor+fLuGbkKF6zzi8tw/jGvgMzINMd+hjW4cND7i+6XCOgJOi8wE44QfDJKfvHOOFVd4ENj4sLWlspcAliATwR87paHth9/NBarLJsbKdcp6OMGpSBNZ6zjw6BB4o7NBOP8GMbCdjY4KffpbdgasVTDdrTHmJ+1+sDew5B8CXbQHSIReLg8Lh79OhJtz5k7DLBr9d9POU3LMEdNkloDV7DAmwGZfKY1V/22GkmEmPGbFqBl6wnzMzapRQG+/Hsq+c2nm5h9p3ca/ORZ6IugeADA8FPPv61bnH07W59/O3u8NEXANOoUYzxcbv+8MlK5uhk+vEAgh9KJM3xx33PbQvS7vueqftb73/XINh1pGlDR6t9Lbq07m+9eypcpvXebc/X9Fet5XxGpE9c43ku3hvvGd1/HxAM4af3eziSy2C6Nw91gQdQbJbdssGr7NAXsARfwBJs4TFW2QAxw1Y3+MzWnwvLIUEQzFjh874Uo+hHd+gIMmK/2TauS1H30tqne5ZLB9H8ZLDCY7WcMvF5kTOz/q3xyWMdx6XlqdnEL9hYzu+JwFThcGpDBq0q3yi6TfF7vC/ymY5P6dexbTU9vgWCM7AU2NRm/kZMsDoaFubxuGyC4FHfS5UJ6Us0CsSPxt5y5xR3aIHg2Db11UogBYDc388wOkam8ft3/uH/eWsdCqViIuEGIVOP/c2DmhkuC4k4SUicljt0ZIo8iPYuaubhMyc0620ZxyTWhFfuUz/OxaKW+xR/z00ygerNiTHsuOf+Z9Bc63sWvnP0obvktp8a/cE5I5BC3s/XxTaPskGXJEe0Wg0CcJytesNlJtQFtuEvCYuyz7+ELd+dJ0FsDy1bcTzz31nITI1HpmGNDzf5D2Cq34Rx8Isly3tlQgTADhZIClJCSGbwJWhgPVukTerWi5Pu+Vf/d/fk6LY7PXnWnZ4+M6vmFTJAn5+8gAsr0B6ECMvaeKZkX+S4W0wXVNKMzybwdJfWshgVUEowS+Ak92U/78mXVMZIm1SW9dnAuo8JLZYGnGE9tehRdMviaZmcg+cs1oP9V8zIsBtotMzeFWqbZZ2WW7EDeouSJfhFAqclLL9r1vIl4IWVd7lgBmxYO9d06wUohnWTLtF07wXug/svr6VbDRNH0QLMGF7W4kVCMLzz9RnbufbSRMjsfA0wfEP6WHvQFoBYK32EVuyjJvHBwZG1j2CT1tY45t5uX9gtVgpzbwduY0+ePEECs73u5fMX3dmrE7dqY4wYj8Ws1WenL7vXr2HVZwknXGeuzVYbGBsjjPuFa9Lh4aPu8Pgpzu93Z7D2npydWjKyA1iB18fH3dGj92AVPrAs01+/Ou++fn7anZ8iTvzsJZ2WQSf0Bv9bMtkE8bMNGI4T/IKu3CihJfjxk+Pu6dOn1q/T09PuB9//obtD4bdZry1BGPiVHiJo1yks/buHH3TrJ190h+99rzt8+ke6fViC99afIWYZChIA9m0a6zl5lOdVa/3ZVra9q+taSn5WbvL601by6+uy+hPXn5r8bimBLbq0DPGt/reef9fzrfe9bf5pve9ttz8/7/4g+K4tHF9///7P829Lv2m1PhpRakBh2/ZnvaumY0Vwkufx1P2t+RnlQ1X/1UZ1AcGmUxPUFm8kAWLFArtF2JNj8R/XKMsBAhcngl0DxVg7LqBD8Pc1gC+f56CZG+QcL42Zb0FH79AIUEkDgViBpmgN5rFlJVGWLf/Fupf/1m9ZH2v7M1lHq+lwwzXbebJOj79LwG3Gt8ar5ok384lGNPHX8D4P4cqbyPFxNeArGtpz0h5qXk/jxkSO/7W1iRUokiXWf4/1eLU9GhGFf+K8yefj2InGxkslD09Nv4+8E42Y7K/xXHHlpv5lKVx++3f/LwPBTAIzYrwSKzkQJQsrHzyVUJoaxzkQzHtaILglJDIIzsJH7crKxsC03q84EDXBOCUsY/s2mbTuQhZp1XLH0Pmp9sdn5Yk4RYuRkHiHIFiTLbZroyQSgMUYpI4nT7Tk2vOKxa6fHAV0R2VRz4sCOL5jRJe0iZJpNgWC4/EsOGrjMKXsLjw41kDf7S0WGv0Nl1sHwSgzwzT1uISuvYwwvf7/2Xu3Htm2LD1oxT0yMnNfzt7n1OXUpevSVdVVZWRbjdsSjSz5ATWyBLKwbAGykQGBaZAAGzAyRmBZggd4Ah6QeIAHBA+In8Ibbrtt2lVdXXXu+5b3zMiI4PvGmGOtsUbMtWbEzr2rTnVlVO0TGRHrMte8jm+Ob3wDqs9DxAlPRoj5Pf8RJrJn1dX5S1F+noLyy1jhDRYwCj2trxXsctLgYrdkXCjuIwRnjHGJZU3iAxa3KqA3xfYyrZHWCd25DfgVoSd8ReDbTHgE2ioGpfG/KU2QbBYp8NUcudz8SlTmBLiNDl4yUm3DRBdVFgwxzgS/9FYyjZGA4DWALz3Amh5qDm/vwQzfAwwz3hUaT0iFxFzBBM6MFWbtwIsKr/UNRa5Q92uCYADeKwh3rUFZXjG10VoBMNMd6WaAKj1zU2CId1KO53OmHAJt+kYp1fI8aFsr74jiUphrdUEBCD8+0t1yVOb56Vl1eQIPvnCuVZTqljFbSGfFnXnuGpuwCC97y0bSAGjcewEq9zGeBymJsJtKajV/Z9qk2eFh9fDx0+rx0y9X0/kjAODr6kc/+aT6+IMPsYHCPoa+hA0LAuCJgGBus1J9nBsJ+AyvMPsv19sjAOqj44XQ1QmCz04A2rmbyrlcvAzwHKRUW2tJkQTQfvhONXtAEPzN6vDhdwDKERc8BwieLJSF8CsOgrvWFn7/pkBwnKPs8z0ILsH4LstGv98VRPVfpfl13+vdg+D+mn0bIDgHgKMNGfuGtwn8+SX7tgyCVU/C2EfmDTavL0FwPS+LQnRDh5YQHAln4eYlac/JCyxpFOkJhucYNGgBzLAb5B4+J2biYW2HSDbMLQ+KPRCu/+YGfRLN8oAtD6waMUgDZD0kBekYcd7z7ZRGcG8Him29bds180ef/d91Ew+C+/qV70/NcYbJujeSPKbz9VHXSzDIc+uEbwsPhOXYDhDs7xWxlWeHWki1B8Rmj/o683XjgTlNFd/H4vMaBvBguWYjSOgXbJe/+/f/7wSCg3R5ml3v6gm2B4mdxz6XQHDJKM6B4DgB9YOUhgrqO3Esd9fnCIJjZ43lj593AcG7gKz8IOlepK0cb8IT3JpsUnqUrjL7MSfHCKDwVBhVE7SXeMx8kH9N4U5TGMchO3I6xp7LJtb4HsEoaZx9Lx4fJ6fcxNoFljsnvzR7q/3fgGChDtMbTNDFmNIAgofctQUIHsMjPB0D9G4+rT795B9X1xcvAGLotYVKNEDNNKWzURCsIhRcIOkNXjE3IDzJVIcm1lG6daPKrPG9CnyZqkeVjZs4YB/XwZhfSXsg7UTwSA8lQJhQq0jNkt5Rx4LUysqJPt14whuBOl9nOv80k3xrIYU3ewRFbObyHdITDABMsavpFIJXTH8EEDxEvuT5bAOP7wDAGAAY/2YAvaRD0/NJ6rfUDYAvATCB8C1z7uIzvcE38JwCOsvfpETTS5yQJ8Abc/9aPAriaUkThmfX+qyAGLpVpfzq6Wc31ZzQqGCMFfGM455LpEdaXmMn/gIeXFDQmJ6KtHdSlTciHkHeeALTuK+kYkrMAQXhAJsTpDsaamywzGXsWSg2HgtAfw4A+gTe4vfQLtPqk2dnoDI/r46hBD2gxxfXIAhmPDW9wuwYpOYzPzBBsCS8YqokeLtJnb7FOZcXVBpPY088EAqCbU4nCIYbuBouHicQ/G2U4dsCgsezL96DYFZzYqrk5oncPLN9XL8nrQSqSr/3To4ysvtfd71+6f7x99L9ivbEnjcs3W/Py+0Nqu9BcH8NvwkQ3GW7ysod4uS9wW8l6zv/riB4I9kXNFzKgISuwQpaSyB4yc1SyRsMCjRCYyT2F2FUBMTcNL9FaiRZoxIIbuztxKATj19b8Te2SAQpHvSaJ9i+E2sh41n0Np55gVWYqX23rs0+f5RvD2dqZjtSGdi26b2+T8S/szdI1RjvU9vnroDb/cjiZftBsL9vrB9J2eheXbYtv8/a0j0gONf/PcDVZ9b68/8iCPZzrC+H9JMEgn2/8c/jswPxey/yxa4rttrf+Xv/18ZU23znpKHGVwkE7zPJ5zqUxhd2v1ghfcaAZxPssyA1HarfE5y7ZgRFcTL0v+dAbvy9D+R2PVMcELkJOdZq9loJtO7Sji0wmk6gj9FetjNkHTI38RgIrp85gWDr3DEPsMXU1td0IFgAavIEG1i1Z7RJ07/7idbqaxcQ7Aezb6vchNu14EXwbfc3T7DGwgLgkkqcQLDEf4JOzEWIIIWeYILgDYDuBLTeg9lVtRi9qH70//0/2NF9WS2Q6ufm5gSXIQUYII40atSX0KE54jFYqDRNRT4CYYkrZoxuEjWy9EbqtU1xvEJvtolK6dD1hIW/l/BaqkiUUmBkV1py3HLXmffT2qvVo+tJr1k8GiDc9Bjx+NciWLwIhZroGbOJjDHAELkaInYX8b8T5gCmCBZA8AxeYHqDSYeeYmOA3vEF1KBnM8YBkz7MNEm6A71izLKAfebhhScYZb+9Rd0xry9A763QubHYwgvMdGICBykml8Avw3RlUXYCIaKiKDG0FJwicFYaugBE7K6z3oU0juok6/jsDDvvoE8LNRybCjfXSM+EDYopkxdTpZqxuqmSEm9A1De5gXWL9iTo3ACkc7ODIJgn2FgcoB+Q5n2DdkYtgYL8EMctsM/BVFB4Fnpt8Y9LIXNGGwjm/VETstdPYSxieUYOjHE9bh6Qak0q3XTMeGl6x+n5V68Dy8P7r0SlDHG/B6BDP0AcMOjQ9yC4PdPGBT7OnaU1bd/sDDutCbssBumYexDcb7/sUZVpntzvevcguL+G7wqCo61XsrtKgLnv95x9lbM32rZEWnMlX7uyugwES67gJJQlDJ2MJ1hBMHUiCILJOmLeYLyDSeZBMDfPxZZNC7qwvzjvY46PICZn9xmwtfnNnmGKmGAPriJgtuO99y+C4FhvXZ9z5RIHRM+r3P79nuDS+B9gYfV9IoJEU2A2e9G/82969vvo0Hb/Lgw1ou3mXl3H+XZptQU1Z9KmRWzjWN++n9hzaCx7E/4Zn9+uwWPs+q3+0gOCeY4HwYYxjA4tXm3YNoP//L/+PwUEm9iJf0AWoAHBpebs/90/qO9YlqJl144Yj8tR6nOGQxcI4SDYZRDHzmfl2JUOvcv5uUHaRYe26/UB8q46bdXPHUHwIAXA1/Wbdoa67k0Q7CcpeuDaE12bkWD9rz4n0KE9HcMWAeu3dk5rcycNWKsDA8E5QGvl8m1XmnD7Frlc+0ZPcKRDM4+sDOYEgkmHrgYAucBhhwc31eDmAwHBTIV0eMhcsKcATpdCa6US8DjF0AL6ifdxBQ+yUKIQV8x3AcHJi2cKxiJ+lejQMjZkn4igUOM+LR5YvMWkDqcxREAnID71CaFU07NN4Cs5drFDLR5mxginxccGcC2kYGrbGutCCMoxqqJgFGwiuFTF4jE2AmYjxvlC+ZlUcXqBmRMYoPdAqM83oAgDtIEmLerGOGeCRYfXomeT5bq9hTcXnGH1WhPckcINcMl6Qa3TIwx/qMT8UnjKlJllU0FKpt5ZvwnDz9OUV5dg+BZAljFWRjGDmpl4hHkchUFOQIG+vGBcLkAsvdDYWCDcZkz3xdmpxOTyueV+zLdManyKKYbvVVSp6aVWqjjAcMptzLa4paebeYJnAL7wFt/czvEdxdggyoXPUy6CXGDQNgaCWUcGgpk6SijRDJehzcNFg/0IYJcCWwTj8nKp5hjZzvq4paecAmIZECx06DHip99yTHAZRJZg3JtZ93aZi3NGcLn8u4GmeJ3SdXd96lLtvan77Fqe0v3i711G35u6367XseNK5Y/XuwfB/TX8pkBwl/2aW+/jd95+MFsz196vA4LXWC/ME2zvliKp8QSb6JWjQ2NNkuMkFRLzBLdBMDMIEATfXF7o9VPaxIb5k9ZprDXRfu7rw3G8TVKqpBzusDXV/2ZAptbVcCxBD8bMdsvVqa/70vjva1+9znZMsH/+0vVpVvSBQI+/cmXhxvPrvOxa9MT7V195vT1tf49SitNY93ZNK39u/Kjd2U5R6/tS7rl8+8vfKTa4q539/XmMOXzrfNUMhfvb/9X/UYNgU/qK1IO+St510u4CBzSY9rl+vJ9Go+0fm9OUZz9PcM6Y6AM+0RMcz48gt+9avp7suD46tk0EffWzj7pqdpLOgGB/39i2BoLtWgRR7cGlIDhOivU1gyc4gmCrFxss/BwnUasPOdbFBJcWodzE6icNm7R9feeYDL6N6QmWVFspJtjTocXrio0+Hs+YTfMED6B6vEBM69FiWV2/+oPqk49+H8JYL+F1JFAERZU5gemVo5c25ZSV1DUpFRKB0y3iTUV0gXWQKNFM7SPU5yRwZXHBAmRTnlsFwVomhZLwdDL2l1RYoGB5NgpeCTAkZdfO1V1qD4LlGnV+YjOnNUZc65Vpjmjkw1uJd4mJBjV3LGAWn0dLqF9fwxuMmFYBxoz7xT/Uw4zCWPh3dAiKMEXAUL84rVailjy3FLtCnt8lKM/itVa/p9ChGfsr+X9Jd4exAAAgAElEQVSJ/Eg/lk0E65tKL5fczgLS1aMucv+Msca9uAkxwA3X3GXHhgPje5fw2tKTPxJRLlwD/wi+z88uEV+LDQlhPKOQeJ9iM2mKXVaqI0q50XasL9mo4OZC2mxaA0RKfdHLK/FV9MqrYcTYXMYFUzhrADo0qcmbwULidG9XVKQew1M+FyYA+4eoawPs8t5cGoUEL+crCFcKt1K5xeMv6SE0FZaOo8TaSRtrBMFU1B4tnoon+PAdpUPPj7+hMcE/B2Gs0vpUNFJex8Jw55Tuz9+7ysDvc0wiXySJFtjxFdeWHU/rPeweBO+2CbFrXZf6S7zOPQjur9m7guA++8q3VTTec2OtZNuV7I/c7+KclfVXPbXGxtE4XhUpNEVoo0gL/TmBYKo/6+9gKkl+4MYTTO/vEiJZBoLFljJhUhM1TRuuujapyKy3f6J9FG1RAzEec3g7y+y4xiZIzKskLumdJF3H9gHh0riMbezLr7+1PcHx95IT0ewf6z8t25Srq4SxtevUl6kEgnN4xT+zF4a1eu+rk1iXFOb0bRPXsj4Qz/vQ/rFXrAP/vf1tbWz9heX3ADyWL/a/CIJlU/8//S//9w1RMUVdJN+kCLY0MZbFRoyk/FCDpU5UAsH+crmJxUBwHFy7d+5+T3CXEdLVMX1Dsgyl80sgqWtRtO93BcFd9fOmQLANIKMn159d/xCjztGX5TPoph4EW/yq9675ARCFsURh13l3rV48kOb5cTDW7RRAcN8gipNzvG6ur5ba3zzBXXRo7wkegvYLpQoAIua2HVXHh9itvfgJVH4/qV4+/1io0ASBPGZ5rSrDFT2ZCeQqvVjTIq0gniXy/clD26g7cyFNccBc1JIiNOtrlbx9DYVFRaLomWxAETFwahPSiAl0UyfzAJp1RQ8m7paqTReTQRJKw5nymd5bek7p9R2C2kxlZ0mBRNA7uq4OJwTB16oMDdBLZejpHCAYQJiK0YcHCAJOeeh0DyDlLIbLd3nLeNsjxC8rLXkIUSmqPwn4lTholgLHJAVL8dxyMyLNkUOgVpZrvUEMr4iBweigajN3Z+XZKCQCYwTgl6mPNohfphDXBPl451PED+Mf64SK1NfwBN9c4RiqKeMeU9yTFGSqcxKI6vg1z7pWmTjTJa5FY4IJ0kcCgjXW+BoAnPeQtElCh56J93U0OsazIr8xztmgDtieHgTPKI7FMYPnk1rg9VNss87X7Rgk8fQnwRRZtKVTg5oPQ+kaXnaC4PnDXxMQfCTq0L8mIHhIYaxfcU+w3zjz80fXfB2PKYHg3MacX7vuuglwD4LvQXDsk/t97o9pz62p+2wUvGkQXAK30f7LAeWusf06IFg2b9OGZAsEJwGsBgQbHVrje03t+foyxfwyDRJo0KsUtkNQLCmSkie4tqtCdo4hmExdGwDWdvG5WnXI1I0p3jTWC78nNvG/i42QPHpsW9PfMBvQ7Eaz97ywam6uK81/OTu/3f/6PcEl/GT2Tw4n2bNaPebLspsTsavflkCwrx+7Rqs9gwZQDgR3PZu293b9xX4Qx5RvYyt/dJx5TOH7oQfB0je4qd8Hgj3C75rYdpmQegFjQRm0D0SzTB4E9xkOVinbnaHNRy81QKwHAzm7guKu83OTPb8reYr3AcG5+rkrCBa9H0dJeZMgmB3bJOLre4RJWGXO+4WxWuUTUOYUkZPxHnezcguSTUr+WL8T6es3blJ09b8cCBavcFKHZkwwr0V16GoAtIYFjDHBRwdIV7NYV4fjl6DOnlYffvCj6vmLjyRF0go7uhdnL0ENBiKEt7POXSsbEJqSRpQfGUdUpy5q4olkMeX3AqI1rtfArO32yg40ycoAOQJ6CYRJhU706mY8RKZGYzavhVaLMvAr2VlWegvz/0od47mn8Hgz1+8AlGfJ90tPsABhgF1QoRfjiwSCAS5JgabwFWJ/JRcw8OAMaFnKnAS+wM+VmGVJMbSE13d1DKqy0rpHU1CESe+iJBWOY7wTTTRbhMkcmkhuOt0oZCzyeKT5mTXlhKYtsn98tgliaGmIiHCJUKdZTpRPcu0i/ZGkUQIN+6qqLs+oCI0yw+vKWClWPON1VfFTY3LN5BYHPuNhmIkIlGRuHomnOnmrGbNLihs9xitR44Kxgjhg/oMmNf7NURrGNiudbch7oT0oqDZh3LRQxvU7CmKx3CKsJjHpyftMIwX3VtVQVpR+L3sNKC+itasrPI+B4KMnvy4g+OCBeoLvQXAzd+bmjq4113+/Cwi2a/s1Kho0u9wrd8w9CL4Hwa/bd/S8Xw4Q3GXfxXHrDfY+2zVnN78pEGxeYM7LXHdaaZEoiunWqCsIMa6xxqhgJoCwqEQjTRJjhXEsQbB/Jm6PemBnIDjOMWYr+XkmB6iEhVQzv8zO0DEVQbC/lq3BBpI9CPb2oGnKRPvOyvs6ILhtR/eDOAPhXWNENsx7XlbXublbRk/h/D5cwvMjfsqB2Pbztgtr+KFroyOW3862cglzDa8ukG59z48XvylCOndse9/+PqbaNk1EsyWlSaItPPhb/8X/tqFBZp5gO9A8ch58xI6tPTV6BdqLgs9zlavMUkxwnCy2Jo9MihvfTGKU9XirhYqaGqEFjtI5XeAlgpzYuPbZn5/ryLnG9+UvTaS53/sG1VZdFGKCS5NEX0wwz40glka59SMZxAB59ll3c5Rq6juydXrp7EHNjl6v2N7+s3H/bUdYd0t14uV3jAn2k7wvi3/2OMjts5UzN5HH6+b6COnQXIToCWaKJHG8JhAsu2TwDPJlINiEsZjbdbQ5hTr0s2pBbyjSAN2uLqvzk0+rs9PnEks7m0EpGCD1FGlsCLZYFwRltwDA3PVl+VifBG+2mcKdZS6A8hkTzIoxQ8nTa3mEpd3ocOYhEIRiDLHQrWXMtPmZfhKL9aEiaVgE0IY6GQvZSnd6KYCFemA54cwUz+4IIBj+Ragg30LxeYy4X4iDDS9ECIv5dAmYFfyaorFS4YXiDQEsil/R+c33FWOtkfro6gp0YFKJ4QUeT+AJBohcEjQTDOLzgOeTjk3wCwBOmrPkVGcFUIm7OkFdXEhKJIkrFsOj2WSxZO2Er0p7l/S5eB4wb+C2Zp1cQwjr8gwxtpfitJYeToEqUWSWvkqDIDHXbXolS5txtzL/UZiLEztSOaGxuMvPPkSPMynqt4y7AQiezI4APB/gmY5wLoSxQIW+SW0/QGOyzj0IFi4+zif41hR66C9Cy+b+Nd9hPOHasruK+/NZxMBinmD2QJSH1OvV+EF19OTb1fHT71TTxa9Vi4ffrA6Oviq/cUNjnxRJcW7rm9v75sE4P3cde9fr71KGXY/JrRVsl75XiU5dundp/te8oW/vVVr/i+UrMNVK5/sny9V/6fxS/8kCg8Ce6qvdfenQsTxvu/ylnsE5pMuALtVd6drx93gf/m73iO1ga1XJ/vNrWjTYZX119mfsP7nny7WHt3/smexeSofWzdfoCTYQ3EqRBLCratCa9/c2qUNTFEvEswIIXsMj7F9Kh25C2HLZXXJ2U5edap68nG3M+0YQaXaWvVN7w3uEeY7Vl9mR9l3u3exN6wu2yW/X77O/eQ4dDHZd37/sbz//5uqF7LG+V+wPsY/5/uD7cxeu2Br/Cf/YdeL9SvNDtL+7xlzXM+7iCbbnyo0XxpRbW1l7e/xAm1fHgWq3eMYzr0vsO/ibf+d/bdGh64Bh8S4oGJGXi8XcKkwPEI4g2DcU/xbKYC9I3d5pbR1fAMHdlV/7VFq7EDGuITc5+mfIGRm+fLlJ1E+cJbqsL3/XgOzq8H4C7rrOXTtxlyc4TgJ1PUThLKcOrZNXGwTbQlKDzT1BcJ0TLMVWGAi2690VBMdcxHEiiu27NQkxvpOggh62AIJNHZrXjCCYaZDG1Vm1uvhpNVy9AqiqquOjidChL85fVS+efQbBpRN4LmciXsTBT+BydnZSvTp7Jcq/VC4eMBWQASHZtICfmekR0kYBQZVNIvWERQcxwBrjTamYXMeF4i+CYVsU/OTF59ZdS0t5pO8reLcJ8CTNEj2b+FsFmjBpgY47g9eUQGkOwashYoBHoIJTAIt5fil+NR2ciRL0DPmPJqBJS4gSPMcWoyrUbcn7Sw85Y6wJHAnamfZoioUfIA1/c0d7RGpXyvtL3jKpxIzLFQ8nyjNiHLIUkjHADOC9RDkBggHUl6BXM9WRet0p/KUGFr9PRAmhMyugJAhmm4AOjZbgpsPNOVWhteja3ipYIYTsFDetwFMp0SqMpYrQ9P4yJljyM0tqquR5ltRRFeJyFQSPp8gjPHmIcw9Rl6REY8eAGx1C49a4a80TzPvzbqQDEATrdQT8C+ZSZWt9pU2sOpY8qUPj+xX6XR4EfzuBYKpo34PgrjUqfv+LAMHFshVAZvH8wgH3ILh/k+PzAIK77LddQOwvIwj2zxWZeBEU5+yuLnvNr5v+vAiC2/aj6nEY4DVqNOOB9Xt9r9WhWyAYG5bc5BZ6ND3ABoKxHlEpmutICwQzF0g7BjRmdymBptgnCIK7Ngf4vfc6ewBsdcVNQC+SFQGRp0PbOXaMrV9Wv95eMewjLKdMTK59xw3v3HWj3d81za2EQrX7q2uzwJfd/vbvuX4o5XYguGsDprd0d3Si5UBwbt7wfd6Xx4S9ckCY37H9DdOZADRtYesXdBQN/sO//b8ICOYHpejxH1RKU75LD4Kt0zQNQQ9JUi3tWAx7PcGkZUq6kOZVWvTsyPq4PUHw9vXbnuDYmUqTWA6Yxgksdlx/Tm6TYJfOa/foomOXBmFdhjt2Ys9mEtAtXqu8d5bfe3VoGYQi6JPorw4E23feayvfvQYIjnRpA9ZSnjt6gnMg2PfREggmp9VAML2iMU8wfLdyOQPBzOlKOjRBMD3By7OfVsuLjwHwLqvj40n1+NFc4mOZ3088jOc3eIfABYCutAtQ1pXQnS41nyuVkLHY2YJDby/Pk8kfh/uYI/MEqwK07kATYJI4Wy8Egd5GI80mMIIqqksqBY6oisB4mcAVACbjbSmAJQJN9ATfIu0TwShUn0F9JggeMq6WoBj4jSD4gBRpfOaO8Ign4kVql6SDEACvIHiTcv9WEISi6FUlCskEwqAFp1QPQ3gu6QkmW2EEkDqBBPcBgKqAQMQjU1yrQvwvUx5tIHbFHMTD0bkDweoZJbuBYFjVp1kB2iMEBNMTzJhmzLWTCWNSQBuGgNntJUEw2kg81DA00tqojj6doyi4xWsyBEAWfpSXnvjZlBTnYXV1SSOGmwpkF0A0DWJcNDIJgkl9Ho4X8JQ/wn0f4Fz+m4u3WIwllIE5k9UDnWjYYBtwemA+aXqBRUiS8cHJCy0pqxId+hae8HoDkSehnEvUJeOQW57gg29Wi0fmCb4HwX6tKP19D4Ibz53V1b5Gd6zj0vl967/NeX3tVgKCXeu0nVcq3y8aBNtamqsDnYf6mQK/DCC4C6TJnJyer8/G07m/Cbvzn3fpj10gmNdUUSwFu7bBz9zAmg5Jv6cgVk2BrunQaY3k2pMBwSKS1QLBurY2IDg5xzqE+frsTz8m+kBwV5+ya+s7N6exFnJTuGVHqgPP6NJS9hQ250Ew11P/vR93whR07VvbMa22bGzdHEi3Z+ja+Gg0UUqzv/7uwWDf5kHpvvX8GTzBu86rdWnviB8sdWZujMS5NzeXGp3b173/29OhhQkpdpdiXB43n8+rwX/wn/zPLRA8AZ9QD6YHSTuX1r6B3TYHPpen0Be2FwRIbKKostQN3DdBZBeUAggugdRIh44dLQ7muCPR1bljl+6aJL3nOTcMSouogejScZ31ukeKpGz5Uqqbup4CCI47eZEOTRDMV9Nx2+rQbwIE+0nPP8ObAMFx8HW1e/y+ri+A0z5PcB8IVk/wB1V1/QxACmBsA88kgON0OqwePTiqHjx4ICD45avT6uXLV6C+EkAKqpGUPQS7FEait9JAMMt5TaVIgBp+Z15gWVDTQ+jiy7GrIFmVk3Ujw7yW1h/po1Sqt0SK1iBYATm/A7iUPLhKASboI4iXlEeIAz6YYyGjIBbSHU0AeEcAwaQ8z/GMpEnP4RUmluQFeE3bFSf41LRM/KdKyCuKbgEE8x18Z5zEiRAgTeKZqb6NC3O+w3XGENSa49/BAT3EFOjCZt0AcdTYbFjenKPeEMS7Rjww2mANQKxeYPWQq/eZYRgEuMn4Sbag0qoVBAvFGP8Igm8Aglc3jF1GmRiPzN0QEQ0hcta6k3zA/Mjdb+YlJq8a9ztcwKsLj/DlBeKLceTBAZSgcfz51Vl1cX0BIwdeajw/chWJJ3gyOU4geCaLwBJGEHNKb3AcNyHYRTRYnMJf/MCYbJYF90bZhX6W3kkhF082RL2M+k2QThCMbYsiCKaidx8dugQCdpn3cvOWffe2r993731/y601pZjgu9ZPsYz3nuDeKnrb9f95AMFxLPkx9csOgn3jdgGQaNvlbK3cMbmOk5uPIrjyYKyhQyt7y/ICW05gBcGNTgUBr35O3zN3PY5h+j75TVImcdNcQfAGf+urDYLpvpCyvgYI9s8dhW277Gk/jjwIJrusCeFsRFLNk1sSzuIDGAj27WsbD1bWLvtd4pvw6gLAffhBrtlRf12TSh6I69F9ADn243rM3tETXNIUKq2vfo8sV35ff30g2D+ft/d9u0QQzHYXEPy7f+t/Ujo0UmgYStYYYcTIwSgUECwAOMb66S6MB8G5QpZA8BodQZVx842Y6wyt+xRAcImubCDYT1xdC9euncxfKzZiHOQlungchLE+In07dobcs7S+u+tOjuV7TTeOgyLSUSy1S13OQIe2NDSxI78uHdpAeA6sSnuKx67JVWYTmvce23e5d6tLPzHHNqgnnAQU/XXWAkCVepqLCY4g2GKCjQ69Of8ASsJQggY4ZEzwNVIlXd+QIjyqFosjpAh6hDHMXLhVdXJ+BjD8HODoFAsmBLbY9vBa3lzrrrHVFSm1N1gM6fE1epV4hpPoFUtb7zqLOhMFmdqpXkizYd1Q5Iq7/VpPOIaezORJFOiJHL5UcSYgFIVnik/huwkozmOA4MMDgmAITE2WoCYz7RFAGlDaFPndmCYJq7TEP3NHUWKcCHrp/dXIWgW/AoJJe8Z3K9QFADA9w5zTSHmmx5ipkIaY65AvDh5T5E2Hq3m+mFWLQ8yFoJoz9/AQ6adukI/5+vpVtYYnfQMaNBW5VYHTg196QknzAhUZdSsUZvECqxe1puijOBTHYl3fXNJ7D28qxLoYJ64ec90cIAhWcSwCYXp1lT5OsLmEl//oEF5deGS5mTFFWx8dUXUZ8PzytLq4wEYJ7i31Aq8sadATAGGJCwaQ5ty/FK85gC6uzXTETJFk6ZFIj/YgWNWo6YVWI2iMtcKDYBk3cg7VoalIfdDrCb4HwbkVLv/dLwIEl0BcP1l392frOjLeP34uGVnF8gfWUl+Jc/V/1/vftYbuQfDuNZhbo+P6bbZbtAm6QGyXJ9jbgN6Gi30o9p+uz94eMpuP1/LrcxsEU/jSPMHq7W2B4QSClwC/BMFChwbwJTPO0iWJbUoBDV2J0n+54c1NTszz1IewFIc7jCP/bHVb1CypxlPux2zX32ZDsezcRDehLPve7Ddv//nvpD4le4Vu6kZGq4Fgfh/bzJdJ6oJLdHr+HBjO9Z36Gq8Jgut+mjbXu/pnX/3RrvB0aOunpTnNj7g3BYK7yr8rCG63SbMxwTFhmySmDG04l59nwLiDf+9v/o+aJ3g8k7hBS5dEECzeCsQUakEaBd5mUFhesG3KS27B2JoY4AHOgWA/AcWdlK0prwCCS8Jc3hPcaty0w8379w2CIsh0F7Xn8tcrgfRYpq6ylBb7zt/v6AmO4o5dINgmCk+Hlrp1eYJ1AmnTWmxSuQsItme3wWBtKu1xRxBcojv7TYAsEC94gqkOzfOI9wYAugTBFcCYCWONrj8BIHshlNwBKcNQKl4yBzAWNT7fwfwY8bOHAHWkzAKUYaGjh/AE4llnZ2fVweQQOWoZ06o0Wr64WF5jkWyALhZTUVcmAGvUtUUBmOBJYlIT3VquQI8vVwbNP+s3mngHEVjiM+GdzkzG2YroFIDVlO8Qvpoi3RE9wIwFpiq0iF/B80t1aKo+8xwuwiRjKyUMIBLeWIK9jegXYIevgjAT44FBe17fqjeY/wQEJ5A5gXr0UijmWAjx9wAr6obqzATBUOA+Op5VB4shNhQYD3UNAPwS9fWiukUdUmH7+hJe4ToOmM9qm4Zal1eX3KFX+ngNgBOAJFTnHEsQfH2xFjo0PfPcKBihzJqeCHULOjZfDB25TUCYiy/r8BZGywxz9Qgy0WyvGa43R9mpvH0NjzW9wOpUZmwM6NOjI1zzGI1wiPJz+4Cx0lQDp5jVWkA00hhLXDYhLNWwpT1JfebfdJTL32k9MO876t5YG6ozAJo9+sXtZp4HwYdfJwdAlKc3Fgi9Nbkrha3vVZr3ek+WvtgP4+56/dL99/k9D8KSFbnPhfY4tvT89yD4bv0nB8JsreR7qf4/DyC4awzx+192T3AORHSBGm+3xnbrstv2BcF2DwPCtkbXwlgiVkiRxl1AMBlfBMcaE0ygvE5eY8sjLNoX8tKNTf7PAKQIeEpn7c51blNNbgNCvnP2e66OvK22PR50zVEmWRufGIjlNaPd5T8zdMlAsP/ef9c3Xdo6bGPWrtF1ztYc/pog2K6zdk6oXP11zR/yvYBgltTbbu2Sl9bHGBMen7t0Pu02e+XK7zcncs9iTAL/m+9r5twxx4PFBRslesKsGn/jP/4fFAQbVxpiKQTDsxliCyklDQXRNjhRerTeyFRl23RmXxG5SaT+3YFgDxD9ZOIrMdugO4Lgrs5AZd5dXrmJL57Xt2D55/ODuQSi4k6I3wXsqufSAGz9fkcQzEnRP4+BYKsLr+4nE1rMK+bo0Nqv2iDY+trrgmC/iWExIra7J3V5RxAc+0Xs7z7eZGsnkkZCwRNs6tAYqpjs4a0FEGKeYIJg0qFnq+fV1dnHEMN6iZXgGgCGiwIhHeENU/AgrzDFqwBuSP04eoA8sVBSPjl5UX32/BnA0wTnXgHYQZo4vWzHmPVzy/QJsqPs0kr5HegQE0UgJW2WQDDhMcGeLEYEruIRpceRi5YCX3qASTmeghpLjys9vnwX8DuGFxhgmN/NoRDN/MAEhQPUA28tnmaKXuG63LReQg17jbRQTAFUMeYXCsQb/gMAXAsNmt+xVCp4RU8kd5PpzR4AXQsIRh+lcvMUIPjweIx8zPiHeOsJKNlXVy+r8zPQz+FN53lXqDuCXFHYNm+weH75H3hDb1S1k5+F8g0PNsGk9UvOsQaCmSYJSmECgocE7KJKzeMVdDImmAJqpKHz8rqhpNRr1gMFsiYS68IaJz2Zytu4pkzZVL4mCAYVGv8YC30LA4DK0dK2ANOqDo1+Im3COsJGhNxD44GFDi20aHrOWQam1tBOM0ybheKFl3MQD4wF5h4E77K67HbMlgEl8+U9CO6rvRKILBlpuTU2Z3Dttea6g7uMNzukVP5fNAj262usg1LZ1W74fKtDx/W8D2hEGy+2YX78tjdRukCx/z4C4JY3OIBgA8NGb+aa0KhDg4Ek+h/qCfYg2DzH3GROM7zaZmQpJS+qeILrxV6PiuW3Z/bAxB/D6StXp9o3LLuD2g/b9dcGwXaO2BrCutIUm/He/jOdMN45ImtZ8gx7D7E9WwS5ZGT55/ZA2srTOz/tOX/HPmYguAuf9OOvBgT7Mu4zJ75pEBzbeBcQ3DeHehBs7emzIY3Zpw0EC18a3mD1BM9EKIt06DFAsYFgb9BbRYkB2TGp5zpBnBipDi07SqmTR3pv16Cqb1kAwRzwfQuU91L1dtbkGc5NZH3P7yfCXEft7aRuUuFxtutnf9uA7SpTboHaWpj2BsEKaiwWovbUiAKtPq0BALbrkIlM/XMEEEwap76aeA4/0fgJzSbfVjsVUiRZHfA6Roe4MwimhzMJdPnr+3aJk3+cWO0ZKaDEjZgBF6866tZCAwDwiM8E4DBmVhWTxSMM79mkOq+myxfV5uY5FrYTeBEhlLU8RVwPBJtQPk2ZA2AzBwDCxE7aKulLjHUlIGbbMFb4/PwctFlNmUTgxonjRsq1rq4BohmLajvNrHvrh5JfUFStm0WqWdLVG8yUTJJOiHWGz5J/FmBL0v/gO6pZU3RKvMDw/k7h+Z1CCGuGfwTBhyj6mOCYHmAKStHRSmqwqF6q91epz8ztS6VrekdJ/9bYX3qEmQKJ4BdXwXtK8UAfsqg+4xrcWKDgk6hx8VK4Iso9g2jUAgD44YNp9fAhmDEo59UVPeifNSAYuX3Zhpp3mHXG+mnUoS1mi98pCKZioW4csf5IVdeYYAB4ZKPYoPwWE6z1inqQc1hu9cRr/esoYN+wuOMZXLhUSxSRFJuv0CBgPePemMfB6lEQfIi6In2aJg6FsRQEk9I+Qx1MUclKiaYxoXHCBO4KhLWt2Vf5zvhx2SxFbDXbYIPrkEYvUt8QWbzhpsPoMVIkfac6fvK9anz4zeoQKZIWR++j3tEL0K4m/NUa1zYr3HuC62rJG9FvFwSXPHnc/Hibr7hexc8lg21rvQuFLZ3vD8/X/5vxBPs1srjx7wr1eQDBVpySbZTrJ78sIDg+W5ctZ2shn9Vsl75zI9MlB4Ljdy07MIFe0+5QQJxErwTcJnXoFOPrQTDX0OtrCGRyLU3iWfb7On1uymd06MZO0z6rm56+//p2rtlBaa3yAFQXwbYnMAeCvH0Rx7PRoWnLmPaI1Tvv5UFwbozxvJgOlseZvRbzDHuQq383dOgc0Lf5swX83ZxpdPKuOTQ3//k6yoFg63v+PY5RbbBtELzPfCjNV2+S5J+gdD3zBHeNkRIIzu0hePzA9jeqvOFXtintX4JhCSv7N//9/15igo0OrQD4QGKETSCLF7ULGTztdW0AACAASURBVJWxFrOi4eMAYpwEYtVsLUp1vGATE9xq5B51QTMS7R4e9HUtnl2Vne0kXT0zfe+f1Tpc/K6vE/BYmyR8w3lvbwRZsX5LRkLJiNkOzG8v6luTdPKgmVCaDAR6fmj4i3dIJzXuGirNIgmrpTpr14fGYeprW9SAx+YmUT/Z5OiSvo7s2NwGjs4DSndv6rxJ3i7gMxWvPcHxGZMHXJPdtoCgbxNrV7/bGCdEmUjqPLsNyOR1bHEbAYxQTXgODyVBEeOHhxBmegfU4fMXP4Io0k/FMzwZgAoN4LoGrXaI3Len5xfJq0kqKwSxkC94Ce/kfPQAFN9DeDoPJYfwi1evqlcvAaBBkZ1CbZhq0qfniBFKi9Q1ALSpRkud4/9rKFTfQmBL3imQlejs0icI1ACIJqAWs+wjUR0mAVbjfhmzPIF3dzy+FOA7m1EwCgJYKD/B8MEBlPuAqyiOJXRpslVSYnQFv+qdFvBJOjSeV8KXQL+lx7NCHlyCvtsl76gUZWwf6IrNssgzjEH7RnmQs5dxv/Sgg5QMwWx42gmK8fnB0bx6+GgB1e1DUMvZH5Fz+fJldfYK+ZiRbmoFAbGbK8ZRqQt0jfqznMGqOaEKk8I+4q0lfkl7PIvCiXiFsi0v18gVjF16pHAaofzW91l34vmWurV+wvuo8Bev5/u7pZlKYVuay5nx02jTIYSxGBe8JiUc71THhgIYRNKY3gm7LajACS4wh0f8kJ5wtJEKnSmzQJY8t+FBzzQ6IUcRxj+uj+sqAwAbIyMYV3i+G2xCjOZfrGbH36nmj75fHTz6bjU/fr8aLd4RdeqSsFOaHD63b1vr2ee2pPmC3bX8xvx4W4991/KVz+9XLy4/1358xliefUFsuTz9R5TrY787EMS+zZdtWHfZVQXx6WI4hTEpuuzCaNv6td4/d59dFn/ztkT0VIpNkkDSFmBMN6xBMOdjzNlKfyZDSEOY6s91miSuT41AVv23CDpC24KbyhTDSsfwnWt3tL14e/KDzKZJps9W83cBvlw/8f2xq2/22ez6W8o2kdan3v4Y0rkSBOfAq31nKsIRSNk9KCCcs/EbO7h/k8w8ybye2ah2bda/qRv7dbf9t4Wk5j3qliLIg3GzLXz7dtVZfI4SnrHxYe8lEHyLPhvH0T7zSekZot1vWFaFScnug63113/3v2vFBNMAphdYQTBzbzb5gtUwbKjQ8qAUnwkgOFZEfKhWZ0+TaGzkONl0DRDNPdqmYcRBY/ePk5EvZ1dDWCN2379ZRHPX9zsZucatFVXFyNUBkwPBvj78fXIg15f1jYFglyfaP4dNhM0920ZBMwhiTLlehSlW7OUBo3XeEgj2mwdd/cyO8e/1PRMIZvm1rtoxJAaCrY/Zoln3C6bf6WAxNOc04gtb5QUg832foNzTnbgzyx1O9nPemwBlsThArOqiOgJwvH7xQXWDNEnXlz+uhrfPq9HqHBiE6W4YE4s8rczny7y2k2t43ZSve3sNuuvqUMb3s+cfVV/6ypeq9977YnWB+NWf/OEH1cefPBPK8Gx+JKwQgkx6ka+QyFZBOWKGmX4JcbGImpDFV1Te00YGJ3apSwJhLLQUW5qg7CN6fIUCTdotQzAgdjUj6AXlGbiVnt8JKN0TgOA5cwBTrJkgkOCRADh5fAl21fMK76ncAxANFOgVFZDXAHlMu0UtA6bnEWo0ADCd3G7HeoBCURjqGudOcKPJjIwUGAWI+xW6ORWYcbnFfFw9eHhYPX2E2GoAc8BV1MOL6hIx1RcQnro6ZSoqGBA3ujGyBvLj3ywfQTB3mc1o4XPwmtq3jTZMKreC4AvkCkZYlnpteS3MjVNBtayDFHeVVKcHSaRsk6xoG38eBEtv5umo8Anm8wFCWzbw2BoIRitUt7jXDcsKjy7jv8Z47gX62Az/GHtt1zMQ3Bpj6FdryeWEDZdbCG0BVAu+h4r2egRVarQ3WrgazL8M4PsnqtnD36gOHn63mj74UjVZQJyLGQhiyrPcJPk5/u5Ng4qf96Petfz3IPgeBL/NPlsCwZZntKsMJSP8Fw2CvX3WBX79M3hbg+sDQTBDZHxKJMuQ0IDhNgiu6dDQtFghewBT/tWiWaIOrcCaZfPATACEU0MWm7TAxMs5KXxbddnqdkwOAPfbtw0ozPaJDAg2O83ba3auT4FpdeGBlQfB0bZjOfvsU71fM3+8aRAs9nVK8+SdbfzebMzy+GhAfK4tfPvGtWSXteWuILjrHnFjwz6bM0pjghEeRjr0v/E3/luAYCJiFcYyEGzUaDayngjDGR7jJghdPX4UXJHB0OENjp15q2M6T7AHf3bNUsV27UTmBldpQOUGZ+wksTx+Esvdc9fzbbDkNhR8XXjAZJ05N9hLk0t9Tj0G8ztWdSdPQkLxeRoQ3HhE8zuBzWD3vxMEW1k9CPb10dWhI6jNTUJ+IoqLjHZgrQmrV4l7dBsSpMu2J8m2CITkoA0g2G9S2LldnmiiDD1ewXD0TGt8p6o8Mm4HW7TYpJoKCH64AMA6/6war0GHvvopKLUfAX+8BNAkGRqqvPBKjrGpdQV69C28xKTF0pu6AfCrrukJhLcVwO7lGc4Hlffh46fVo4dPxKv72fOT6uXJCTzMEOGSjQoCSa0LxguRQn16fgJwpXmGRT3aTfpS1wBJK9CwCKYotiT5fOE5ZAzwlHGnpDsfwNM7wj0S5ZnAmCCY9GemQyKA1pAF1g/jfdXje03aLajD9AAL1Rn/RPF5A5DHvwm+8E+p0OoFXgsKZiCx5tkl/Zme0jFozyOAbqaYullfCAgmjZseW4Lgo+OD6h3EUs8XgKYwGG5uX0HI6hU86BfVxSummmpAMMtAgSuCYKLuBgQrmLfUQgaCWWcU8xJP8AVaWkAwRbEaEKzCWKkfyjPQ85o2zGRRV+EtvlogWJgZ+FJifOGphdeXIJjg1zzB15i/WdQBKpX5gOm5n+MfQbDQ7+W6VPm2ft8wJaR90bMMBINDgONJhQaDAPmTV1Qsx0bE4ODL1ezwh9XB4+9XM3iCJ0dfrkHwMM0ruTnsl+G7XRb6z/Nz3LX89yD4HgS/zf79qwKCuwCwtz3MTtnyBGMTugHBURhLvcTxn9CkAYJvr5haUc+X7xCaYyCac0MU9tT1pXHYeBCcA1S7guDYh/y8lLPb7fht4dsCMyGAYFG57vG8R1tWNgJoOyQhLgPB/N7beNZusU6266ixu18XBFu/yL0bCI429q4gmJjPYw6P0Xz/6JoDSvitBIL3XZ9yfdDjBP7dpEqCrUgG41/7d/+bJIyl3l96fqZT8KVTfDANYFXW0tyWKuzCf/rYqrSqFpg3/vtAmH8wLqK+kvm3VbRvVF/J7QGind4/fO7efeDSrr1rhfvjciDYXy/XKLkB3jUJxHLHOi5dq/hMbwEE+/Zonj/vIR7AU+ZfEQgbsPKTSg4UR0Bs18xRenhsXS+BDWcguH4GN2nqPdqgmKDM2iS3idMJftN48SBY7hno2VKeBJRX8KpS9VliiPHdBF64xweb6nCKGOAVxLFOfwJ0+ApeVoDfDUAwAOIMlOcLqATfrM8wdhnzSYAFsEJPMMDyanNWPXv2CQDdNeI0HyC38CMAZ+gBYC6YHRxWf/AHP5L40lvQfi+uGD+kYk2si1uAptNTxCG7RVbaS4ScBGvieZjfFx5spjZiXC/TH0Hgi5Ro5v49PCBVGt5i5gaG53dKoAwQzJhngqxJ2skk9ZngdwVP6y1y75J9TBDM2F8CXsb6igc40X0JhslSGUoeYNGuFs8sMRfLLxt6VH1CWcfIRTwgVRwx1dcrbBZQiAsgmHPd8eFccgU/AhCeAShD7xmeXm4OvNDUQOf0isOIEFZP8gQLvViBKUXJtF8QPBodmhuHTQw9vdTLq011cZYHwfQE20vVEAsgmPVOACwbCKwa5hWmJxiAdLTA+QTBWm+XrFNRoxasLCB4xrke7wTBJmymnmBe1/V/8QSDlo/Y6+H6EDdCSj1RPlMQvEZbL9EOAoKPflDNHxIE/zo8wV8BC/tYPMHDlKoqzn+/LJ+L8+vn/EHuWv57EHwPgt9mF/9VBMF5J4LWMsereWlFIYJ06AwI5oa5gVkPgM07bCB4hZR/9ChHEGx2rYHY2i7rAcHWD/rK39dXSnNRDl+UQPDWNTMg2Nurub/9fT0IVjtCQ5cUE7WVpsUicPE+OSeMbV7bsb7udqVDW53m6ieCYM9M9bZ1V7tEEGz4zPrirpscXTjlTYLgHNay9vR1bxmQ2HYCgv/qv/P31RMs6tAEwogHdiDY3MeGnmkYKk9ePQNdnmCrJF+5uU4eQXC9y+V7R7pI7vx9PcERIOev2QTr58C1f6Y4CPcd5DnAHuusDwiX6NDFBaogjGXCVrkJjt8xv6pv6+2B1QgH5MriPcG+w/rdxhzotWNzILOrzez71oBMEu3N/YKnN4lVNWXo9gTbJOSvH+lEVld2DIXh9DzdESQIlnpNisKi8EsBJ9mB1DyuBMGi5AgP7yE8pw/hTR0PPqmWFx9WG4DgGdpkDE8wgeIYY/oG6ZNWg0sBelT9nSBO82D0Dryc0+qTT34seYVZhhEmhSvsBl8B1B0eggL83hdEGG+J+12eXVafQk369ORMyseQCc4XL07hZcaNJLdwWnglXpkgd0iAy7hg+AMJbpnnlzG+AoLxT/IAk3IFcSWUbcbYVcQ7UwiLuWkhnS2LiApP4RsATYQzCxjmZ1KPmfaHgFfAJv6p9xffgRbNWOARgB/pxqqojHpGf+f8NZJ5DDu6ANwT5CJmmp4LpD66XBIEg44NZejJFCAY1HP+/WBBMEwgfQkQTC/wS3nm5TnEw5ALuKFDA6ADABMES1szRZMIWbHfGB2amylGh4ZRQzp0CwSreBdp56iOOkUSr2cg2DyoEpcrnmC9n+zUJxBsLI21iFwR9CN/MEDwgJRogGB6zAmC0QICgpl3mXmBZ+gjpEWTis5NEwHwddhKA8gHaFuKtBFtD9dH4pGnSjU96esR1LPx+y1js+dfSiD4NwCEv5M8wQ/ogscmhbIMul4lw6g4v73lAz7v5Ss9/l3Lfw+C70FwqY/d5fcSCO6bO3a57y+aDu3HX87mic9g9rEwrwII9t5gqkLbZwXBjbfYQDHB80Y0PXT9Nk+w2ZTelusCwT4uuMsL19cOJfs7R7f1YO+uIJi6GmJ3JW9wLGvsfwZ4VaiSNhk23hMIjnHD9r2/vm9jsQ8cznkdT7CVN2IE+14wWrIlfXmsDrue258f6yS2Wd8aksNb/jsKq/rXPtfuardo/8dxVWNZA8H/+r/99zas/AYEL8QbTAN3BFqexQTXKZQSCK43OMSIabzAu4BM3/gUXrEG8QC4K5Z1u5IaCfRch/D3ygHOEggtdYB9QHDs9L68vhy+0fyE5EHWrvVcXAjeAghud848DboeZMkTbM9jz74rCLbJaJcBkZ0wakEnmwwDo4FE2hZdpsmpxu89Hdq3r52T2ynjs1q7mrqyLebmCW4mKc3bS9DLBZteXlJqBRyvLgGSLpHr97KaD58hLvMz/DthQiShQ2tOXHhO4a0bjKD+TI8i7o2Iz+po/l718PAIH0+rD3/24+qzzz4DJXhWHR4dicAZVX+Zg/b4wYPqCB7ig4MDofgyt/A5gO8Z/l0iLng0PQLYBpQneGaahWukDIL3lxRe0pkPZgSbNwBTFMGCVxjAlzRo0qGn8LjOIOw1Ju2Z4JeaA5J2AeUV0EWRD80DTOXkGgADDPO7FeNiV/RqqieY1Gd6ghH8jHfGv4K5gjjYlYiOkfabEqdLjCwA8hT3nIMYzLhmxAKfghZ+BnBLj/nBgqEhiL8G9Xw2H1WPjhaSK3gAL+fy+gTA95W0y9UJPcEEwQSjKIPETzNeOYWLuLRJ7B8aE5w8tUK9V0+sgmD8jWcbSg5gMmwA0MXxq15k8SRLJwboTAwcjQk2EEwBKz1O+qJ4vdH+IghGRS6mSDrEP9YJBLkA0G/oQSd9HuWeMOQFx8/QNiNupKAN53DPGwjWPqvMHenf2DgYjugCR3lWD6hHLiCd+ao3o7PqFm2+hHdYPcHfBwCGN/gBQPDxl9UTTFAuvfUeBBfn6bd0wD0IvhfGukvX+kULY/1xAcFtGyMPysxuMDvZYoLNE9wGvZonWNWhfcxwQ4/medUt2F3YbDVRLNKhc3PCLiC4tuk6AGVfP+uahwyEetvK274RJ8T+uIUjOjzBvmwRmEa7ztuoDHdSMNykWvKOmehJj3bt2wDBsby+Dqxsu4LguBHi7WwD2Ha/HBD3jiePX+ycEgjed26KoJ73jJsLliVGqf6wWP7KX/+7CoJFBEvBL2nRExg/dBfPZwu5iAfB2uApNgDCKrGDdgHL7OBydOhdQLBVSnOt/CLWBRKtIbav096VKVW+XT+C4Fwj5K7lQZ/fBLBOZoPFrt8FgH2ddk1evc/SBYJTrN42iGsLXHlF6Pb980JYPgZDnhWgLrcB4BeF+Lf/7CXscxOZz1OcG6xrADs/qRFQtGjNgQ6titfN7iFBcHz5ic5PIr4Na08vd8J4D4u5Tu9CY5WYHFUXJghmXLAkr0/evwGUjOcAGqPN82o+wD9436abcwAafrcQMSR6QOGjxVi/BNihajQAzIq5YOkJPsCPoPZenSBF0gU8xhTZUG/phIrJ0Aj42c9+Vj169Lh65513qsPFscS4Xl9eVc+fv6yev3gFb95cgDbVJAmcl4w/Bm2bqXXoUQV2FIXnGYS5mGdXcv7C+zoDAGVO4xHA55QbawyzYComSe+AcibBu5tEg6YXmCJfWNfVA0wxLFBpGYPLVEjicWV8D2NQsXk3Gi4EBE8QB0uBax7LmGa2zXgK5WPGvAIvTxYKgm8RD/zq5LPq7PyFguAjMGIA4A+olo+44IegRR8uuPt7jbRRL0UhWqhlSG10fQXaL+jiqAyh16gnWBWhudMsSs6JXNKAYAB4YdMQBDtPsIDgxhNM/zY9uwac1ROM/wqNGPcQ/NiIgRicNDo0w1iIx1lfFbziozEErCAaRhDMPMFresopOcZQaYqWob+BCS6plugJ9iBYx2lDixbVanh9Sc8ergGCSYsWzzVi1yeICUY/vYXXmcJY08PfgDAWQfD3ahAsDcANjHsQXFpu3trv9yD4HgTfpXPdg2CtPW9X5mzMaOOYndcHMmK78FjaAnU6JG4UkxWWNsk9CDY6ND3ARoEW9hhtiRS+JOlNodlhIJjhPVzHrUw5R4SpQ1v5o0J0tH9Lnsau+Sf3faxjjzuav9vjeRcQHO8VP/tniM9j6tHGmDVKdL1pkELHWD4Pjq3+/Np3F0+wr4vY16zeWKY3DYL9vWK8sNqvjWaOt3+tvCUQvGv/6TvOntvGk9+0EFvqX/mr/1kdExyBMHNYHh4irySMyjqYWARjFATzxTQXviJyHdUP5tjBzBNsFVjvciUXvt8Jyk3WNgn7HYeuDtH3vV07NwD6DIWYhzjXGCVDw+rMBqwHZVYvfqL1nWmfAZxd7PYEwTHl0bY6tN0l792x/Lp1h8yAYJsg2uC0EWTwIJSbM7nFwurLQLJvX99HPQjWY9r5mC0VWFOmdkxwBcPfD65Ydr9J4ttZ/qbgldFBOkAwqc+ShxUgUVIZiHAFwDBjWYFchvAGr28+Bfz6pDqeX1YLpBgaYPd3DBrqwQEoqgBUS1J4EfvL+E1JfXDDGNCHADxjgLiXgDBUoCa1nRRdIWjDu6v0qYODhcYLAeTRO3h8/LB6ePRQJlOmBfrph5/gHAXq11hQl5J3kJ5ggmCIXAH0jiF8NQUAHo+vAaoYb7uGh5h5gXFTeI+peD0Gz5vXoNiUpWLaAIgRTJKxbimQJA8wASDBMb2Y4hFWT28NguHxHCEdEMHwdHIk54tYtYBg+CsxhxHgSwzyIQA69gJWawD7l58ABD8Xr/TBseZKpyd4jn/Hh5NqAVr0BmD54vyZxARzQ2EICnAfCGZ/r+nQxKEAmLIQicdb+zRBqKhDMyZYQDApVkqHHlIVPIFgESWULqogWMY+QK7NgbxiLYyVYoJJ+b5mzmcBwVD6hydYQDDKfYuY8QE2OVmfQ26c0C9LT3BNh1bmQUOHblI16TNgAweAd4DyjBATPAQtnfO5AOPxWbUCrV3Vod9HPSMeGDHB82MDwaRDc+24p0Nn5+Wf05eltalUjHs69D0dutRH7vJ7iQ4d7ZEuW6CrDJ8HOrS3Z8x+sHc/PnMgeEMWFkUzCWZTqiQFuUqHrkGwbKKraJZPobRGgnoDwUaH9jZM9GT2qUPnbN8SiMm1i39mz4Q0my7Wib/GXTzBuevy/tEO9eWgHWEgK5dGyTMV86F7jRPldUAw7+3xl5XN3u1329jw9+Cz5ZiK3WOlEfGKNq/1TY/jeIw5obZs3+QVKIHgUvn61i97dtuY8HXTfAc75l/+1/6jOkUSvcBjeAYYEzyDquwY8WASHwygIUaj5FZSEEyjlcY5FWhjJ/EgrURnAJ+x3kXL7RT0gTz+FvNMlo6PnaSLdt01mcYOZ4PkdSZ6D8bs/FyjxsHp68l38lg2P6HGTlvfL/XretcvqeXZ5GUgn4uN3xmsn5fqR7TLa0EzvaCVpe7EIcVSPTnuKLEfdyXt/Ojp9e0QN0ZybUQQ3F5w2p5gAlU/oURPMEFw3PWL9eQnCM92kNRHEhOsaWYktrJOGaOTG+msMrFIOUyoCKAG4HkDOtMcOXYHK3gvq4+q6fpFNVlBsRnnHc4fSR7gg8WRxARfLJ8BXJ5juBFygfFRPYJSMwDI7RW8mufixd2Il5S0WaIu3TXkGCcovUb6JPYFqhLTS0h6NAHy5GBenV9eVCdQkuY7adEKgDHBwvNMauwc6YeGAI+r1Sm8z7dQoJ7jOzzX8gqAi4BWd6eFvgXQRxq2AO+UBukWz8N8v3SC0xPMOWdDEIym4/hP2ZgSCAaABN13xBRJfD7QcRnzKl5Z0olBlZ7OJ1J+xgLP5yjf0QDe8FfVS+T+RQlQz5qWSvIyC0V8UT16sECeYC5YV8gLDHVo0KFXSCexQl5fBehK227Eu2icsA7SJgk2F3RMGJVYVLME4DJ2G82AOpY9gZRaScUIoV8tNHgVSEsxwewnAP387jYxCerxQDpyEq+y9ElCh0YPEY85aeIUxTKVaHpjweYh7ZoAmkIrI1LmKY4l90+xzFIG/ae5jrERCk8/knThPKwBG4Bg0tElL9S10KFXVLUeH6IJqAb9vWr2AEAY+YLHR8gTfAAQDP0Jxif73fB9QVnffJ+b//adp/ctT9e60XXf1zES932GXY6Pz7nL3Cn1a/L6HTe5a/2Vyn736/d7gsvX7wfBsX236jnlYS/1j672KdWPN5Jzx5aez9tHEazpuni3PMGl+5fHx36bENt1oO3fBST6fvP2W9f5Xd/bc0UjPz4vfzfvr13LPhO8kuZEEFyLXwHsqsgVQpMCCFbKswfDWL8kfKkBxwTVNm+yLNEx4/ME8zhunHv7vw8I58ZCaf6Otm9sj2j/sj/68jT2qxm67fFuMcG79oHYfwzk8p4eBHuPqwEuD4jtfp7JaGDa249+E8Db/c3fTd5mK1s8LgcC7R6leaVv/OVwiT1X17j2ZeOxS6bDcK94XsRXfeXJzU/x+NznwV/4y7+7US8vDGOmSUrCWDO4RyiKY/HBEQRLTB1d3RLT1bj6fSXwgfwkHCcEORYD2X8fK6k0SOocNz0VGRvGX3PXmN7SJBcHR2nxs+NzIHyXDpTrgK+zoLRyp1LUJoGwaAQZCLYJsh5wLs+t7gK1QXDdMV0+0FbdOBCc6+BxJ9JP0NbvYpliW+Q+1+3phLH0uzYIJthsv9p0aPME26QXd/N8f24BYN4LwKgFgjmOxB9HConelUDHdtfoPeSIE4+w1PU14oGZtgcgePMxqNB4R/qeCYDcYnwM0HYEximFrZD6B+CY3k62zxjCWJMBPMEAP1PU//n5WXVGAEsBpJQ6yOg9VmbCc2kLLJLXV1BIhpo0vdQLpGqaQzyK97nC969evQC1+kxiX6G7hWtewKNKVWrGAt+AXnwLAIxnQFmWyDs8x0abgWAKcK0IfIXiBS8iqcXIuUsasypBc1FOoFfCm1WJmjmKBYAKHZo5grlZR3DHtEn8zI0KDcSV54IL+gDK19M5yr8ACIbC9hmA7Qly/zJumiCezy0gFOcRMD/ic4IePWQu4SVEn24R8wqq2XoJcMndeJaPZUMZGccs5e4BwbUnOIFgMMhRr1SJFoYbyqkgeCzUd6VEa0ywjlETxkKN1cJptkliab24qcE6WuFk8ZTTK82YaSpoM3UUAPEKc7yAYF5Z6HXoY+gHY2xOUCiLitEDlIGCbAKCUd8shyzojO9GfbBuB1Abpxyb7GszRdLwXPIEb0C/rmbvCwieQiGaIHhy/BUBwdysqLBZoZHM+irNYXEs547335WN6P7ZYt/y7FI+f8xdy7fLXLfLMV3GUOn570Hw5xsEd7V9qV3tvF91EFwCYSW7MGfz+jbZFwSbPVGnMeKamQHBNzcQw5SYYIBebJYbANYYYQXNtG3WpEAnirXYwmlTxoMkDyr7QHDODssBE//8u9q/9ty5NaKNGdr22Va4Ykp5Wa83icpYaseued3bfQY2PeiU5TCpRnvAbNeL3uG4oeCfLf6tddGE5vk11J7HvL3Wz+z7HAjus7/7MIlvE99O9r3HgPZd3Y+37Ou2HWDt17W5klvr/bElECx99l/4i/+WgGB6fOXfZAEvMDzBs0MBxYwNVk+weoTFMKTCrCQbhqUr1L1mNyLuzETjZquzpdi/XGPnJvDtxmjv5PUZIbmBFAfhPo2dG5AloyZevzRJ5o5vD/r2LmaXMRPrpQa5zgD17WgTmtGN4m92PfqCetvO5QHNTogddOx4rN2/KZcO/tIi0tcfpP12BMFNveZjglk+P6HZfQ3AZttMQDA9YoNuhwAAIABJREFUj7p5wLoemeewrjfWb/Ii4niCYB4v18XiBmkj/APwXX8MIPNMQPAYiGo2YEwwvKHczaWY0+AcY1XVliegCk8BgsdImzPDGCZ4veRiSFAJ+uwIwlFU7eY457iXBZNBuQRU8H5eXVxWl+dIjUQQizhZCnVNsGlGsMh4W4L0S4Dqm5tTyf9LFWhSoGfwCFMMq6JXGMG03AAjACatWChaCQQvsRAzVzHB5A2UqoXOLAJTFCKz/kbQqfHUrFvxEosAFOckgDGCK7wTBA+pBk0eMurXQDC1DmZQpn7wEHHKs2V1iry/p2eghtODjUPF600QifKRFn0ERD+f0wsORU2Uv1rD20lPPj3BHgQnbzCri9/bppIxCswTLECVfQb3Iti/vYJPFeJYBMHcAGFcsHhcZSPRg+DEGEj9Yw1Ksk9bpOrQSZRLRAdRDlYLY6apCJ1A8GagOZRX6CeknTMmWNIgoe7pFc6BYIlLZhxw8gaTDj0m/Z5lFTo01aGVDi0pklCO9Qjia9MvAAT/sJoeIy746HviCR4nT7CW482CYD8vl+bj3Brjv9sVLHRdp3T+XctXKv+uv3etG8Xy33uCe6u4tBk+eMue4NL6V+of9yA4qfynXekSWCr9Huu7ZL/I+i2bvE0qUQ9aNxYTbGrQCfCaJ/gGa3QEwUaVlg1+ru09IDja9gTB3jFheYK75rESCPbzS26uib931W+DM9rMhK15rQMEe3Dm148ue923o9WRB8Fb9ZaEs6KN6OsnZ0P6583b/bp2+vr3OKcPBHuWbnwe+1yav3LttwuGqp8lCJXFc2O4aWm+KoHe7eeB1fjn/6W/piCYglhCgz6E0Ye0IATBQo+mQNZEvpPYxESDNhA8gBehq/F8Y3R2sg4Q7Dti34Pn6DhdgykHOD3doBlIyQ3nbrzL5LarQbPPwI8GWQkA94HgXPnMAM0BYN7b1O88CPVlAn6RlwCRNFH7tvMxwLkJ0TzRcSDHQbgrCO66Tld/2gUEt+s0CC8g1jJOeL6evbBZq16E39qAYPHxERTRk5lUjXhfetm0XvW+koe1BsGgkoDqPNogNzBigifrTxQEg1s7BiBh28kCSs/cGGAFoEU2sOAJHm2OALSwsYXP9LSS/jzmJth8LmmVBswnjHIwLIIUau4eEwivAYIvAIDPQX++ujwVpecbxCOx/EeIF6aA1hzXoMjGxeUJgDHVhS9xecQH49gNhLtukbd4iLJMAbjPTyCglGKZliwrwSyKI1RoPPPVJcAmhbeoHcY4ardzO+DnFE7BuFahPJOZQiVkCvZhg47CWQO4pYVWJnUM4SeAWqaAgs5X9fgJ0zNdVScXL6F8/UpzB6NdWH6hpyea0wEVpZHnmM9AmjfFvgi7CeApfCUq1iLWZZRoeq8l6lfLnMB6TWvm5k/yqt7id/UEKwjmNUijNhAs8L72BHPBI+hUBg5BcEPR5xOqx1h+S+/CZcDmAOnQoqQtwBNeWLwj6ltSSw3xDBQm4/NOUNYJ2obq0JJKmTmpsfkpNHdB2YwlYhnRn4ZXcg5TJKGG5G+NCUY745hbbLRUM6hBz38AEAxPcALBozkqH6yju4LgOD/6z2/i7xIILN2jdP6ua0bpPnf9/R4E52uw1H6eyp+7QsmI/HmC4BLIyJXfn5Ndv/+Y06Fzdl+f4Z+zMXPfdYHDnBFvINjsKwOt8n1Sfq5TIrVA8FL1NSSPMEQrQZEWjzAoqHyX66V3E9viJqi3Zzxokw1kCbdpgDBBcL5fNNopXc9asoO9veSxhD/P07X1+AYEZ+e0DnXoruvvYvfzvhEDeWBsv+VAstp4bSei/+w3oaLtr/fdFmaN9erb0K4RGYtx7PetS7vMI13zZnwGMiHjy5+7LwguPUd8LjpSBn/uL/yrAMGgRXaAYEuTRFq0gmD9R3q05NuEuEmuA/R1nlYjFejQsZPbQ9rD9HV6P4hKA8qX1//d3Ce/I7jLwmfHlDpP6Xd7htiRugawDc6+juFBsB2vg1AHVxc4tsWfIkq+PHVZTOjJLPJ0raZMiTad4hd9GXMDsAsE+2N3NShb9ZwwLc/V7/N06KaOt0Fwrp7seeIk1iovxZEAqLRd0+KSAcG8N6nHPJcguKZDrwHgkJN3MkAcMDzBw/Wn1XQJSjTVmYlAOMGiGTcAoJvxBRC0UruHiJOlejTzupIyOyTg4QYYYnwPFg/gGV0oEMbJl5dIwQT55CPkyaVo0vLqvHr+2afVZ598VJ28+gz0ZuYXxjUAOJnqR+jWOHexwLXgGWaOXfFAAzAh8hae3TP8O1VQDGB5CjB9KyAY1C2qU2NObDzBKwGjNQA2jrjUF93DDchUpWh+xX4rmsoCiCUPLdAkgSjp1nymOcr1+PHj6sHjQfX46SU2Bs6rV/ACnwPcs764Q359pal/5tgEYL0zmpa5jalsPYLg1wjPwxRBukGgdGwDwaREk85dg2AB62YU0JtKYNkGwRQro8DW7TUBf6I8E8tzkhbvakOHZrkEBBNYA5j6kBBPztR4LfMEA6AD9K4hXmUgmJ5ggmAKjA3wDGQZjGDoME6bbT2m+BqAsIJgxgKzHE2M8pB0aGwgkKJNT/AY17cUSdUI9HqcyzzBmwno0Ac/BA0aQPjouwgTRkzwnDHBC4B41uzre4Jz82/XApw7tvTdXa9VOn/XOatUzrv+njUYbZz1XfyOIOhNl3v/6/3xjgnexabobV435/4qguAcCNH1uu0o6bJ3rW675oEc6I22kIFes0H4WdhZCQRbKiSJ9w0gmOunfscYYQW/N9hpVQ0O/LtWOrT9MxAcw7vMxh9L+j4Xh5o0YUqgvmue6wNLsZ67bPR2/20zQ7fuK+kGG4Gnrpjg2J5WFm9ry3chhWasB0+BjmC4sTkbO7vLU5wtD+2EZKf3rTN9McFWd13t06qr0Odz4yDOJX3jhL+VhLFife9yz775LAuC//l/8a/UdGiqQ0+npEMfwhMM4RjJFUxKNOnQDQg2oSwDwV07HL4wXZOEUCLTpBLBFL+PIDh2Mkulsm/lx8kpd29+ty8ILhk1XZ2iVP5cHfkO4csfJ1F+7pyEkgfSjmnAZkOziABUr6+/EwRbOVqe4OSG8nSfdtvpRERfaF/57Fl2AcG7XGdrsrgjCGYsqH+uWM+9ix8nZMZNsg7EJc64zJQjNtF+GRuqbes9wRwXFMaCJw5AeFIhN/D6A4BfgODVy2oEEEwH4QbAcgShq43EaEJFGl47Xmu4BntjBRoswSJ3RhHfL/RnagIAnBzARToBE4SJ4ElXXgAAH4AOvEF80enJi+rVi0+rixOIQ12dSv5flkOEoQCmhswtnpgkpEYvEC98gBRDCBnG79cAwDgPaZRWS1KidWea4ghUmr4hcKRIlghkKUWa/3QTgN5wCmxpj2CdsUoGAPT09pLuSw+ypkwCkJRNGIBFxgZT/xrH3lCBih5r5EJ+592n8FoPq8fv0pt9Up3Quw1KNNWxqUh9g6TE9KQv5shly91xAYjwozIlVQLBG4hC8dnVgFAQzE0AFcdST7B4px0IZtktTZLkE8J1Wbb1zRB1g78zILidJ1gXPosJXhOMO0pqBMH02PII1ksbBNMjDKp7dSjq0AaCKYg1JyWelGhUNoS7cT9S2kkTNxCslHF6xJn2ih7kEVMkYcOBQHoNcDwACL7F8UuC7ulX4QneBsEbpK/aoI/dBQTH+dnmC3svgdB4/M/7/NJ6USrfm/r9HgTna7Lcfz7fMcEle6P8fE29/CqD4F1BbjzOA52uMeZ7Xm4+6PIEi/eWQDblAzbRKypFK+gF4BUQrCJZ/I4AWNZcrOUinAVtD1tfxdYmIyil9YnxqvxMENwCagDBHhTvCob7+p3/LVfvud/NBvVrYc4etFChus7rlJSNHRuv78uwZWcHUB3bMgq3GlYyQGzXtjqMINhnN8mNZUvRmet3LEvEZlZ+u3+p773J9TDWI68dhbH61u34jLkZuzSftceXhhgMfvt3/hLUoWG4Sn5gAl7ECyK/6AxgWMWylAatAllNqqRaKAue4K6A8NgJsx26QIf2ncSu5x/Eg+BcBXQNqFxHjx1cKijtGpUmwX2NmVJZuzqDL6P9bRNArpPEmJOtNklgNgK5bk9wm35heYJjuUgl5XfbILgdyG8guGswxkki9oFddrCaCTIzbAog2KtD6zO26RsRBMc7REGC1u+M8YW6swE68QYn8GaxrwxF2KZDt0HwGHRoguDh8uNqtn5VzeAdJluXixwB1wpxm+sRYnDxLi+CVdBX+c40NlSDVsktMDvgnTs4eASv8BH+nlaPH0JlGp7gIQSjTl4+qz77+IPq/BSxs/RCS4omKkdDXfoKoBFzAQH0FIJcvDaB7fExaMeHmFNQjuXthXiEJ/Aer7AYn52dYM29kfzEN9dYpIXaRUEsFcZijLDRnQ0EU4hHxiXjpCVVEui28GiLYnTKyUtQRxAsNGo+K6jFbLUl6oMg+ODosHr69Gn15MmgeucLoJJPAYDh4T6/OJX7EQAzJpnhISCP4168H+NkAYLhCSYFHJBVQD12BlJMlVK1RYAqeYJVzVo7GCnT2ncbEMwc2bKrLyAYnmqQAgiCNyLwpTHBA0mHxd1r8wQncG8x4/Tus3DihSecbDwUAvkTCJa2ZkwwUxIB/OLp5H01OEJ9o9+hnKQ+T7EhQk8wQTC2E+AJp5FDoSx6pBmbTEo0Y5npIb5BjDcUwCm5tXqQhLHwiXmChwTBBOC41+QriAEmFfqHiAf+bjVaQBhLPMEEwXfzBN91pzq3kPrvSovqXc/fd90o3e91f4/PWdpcqO9z7wnurfLSpujbpkOXDMd9+vevKggu2X7evugCI95WizZYl+1j30dPsE91tEpZFQh467RIsqmsIFjp0G0QzDhhFcra9gRzKfFAzdtbHgTXdFoHgj14tvO8DZ0bC6X5O3rira5jv23qt+1UiffcBQR3tWfO9uYaba/cWPJ5cmNdbtvc27TomOIzTjaS+pAmXdhot2sTs/V5gnPrT6lNfP2U+m5uLfVlvQVLYZf1NmIdK0OurH1zWgTB0ib/3O/8xY1SnglyCXopgIUcmfAGM10SY4FVIIvHKAWaf1MsRoSyEh06lyOLhbFOoIVWT0yd11LdJDW1pAvg+UnDdkzsOw78UiX2TWL+N/5t3kwPvnaZ5GLn9GXua5TcYM5dK5YzdopcJ+F1+oQXxPnoaMvtQamjO+4GWuyqH/g5SnT9DLw+jWeCrMRCaXdc+sKaF2mf9hLbXigYGqto50lcCpVuKfjjvm/O3I7p1t8SBbspvH6bNjsIR3lPoWj09EuvrUBRo67dT17b50nz/UjuS7VnZvERtedUKPGgpzhg/M0xZn1Sdu+S1888wXMAksnmBGD0QwHBU4JgKvYCUDLeB744QBmmP4IXmJRkSXNDjx2S48KjqGlsFACvETM6xKYXKdEEwdQDePToEYDwQzBDxtXJi+fVBz/9p6BDfwwaFQEttjDwPhfBvCnSLK0AJKmeDHwzp64A6dAzxAjDW0uwDA8wc+2+8wTKwADVpwDB3Km+IUULscbXXMjhhZVda6EYN+rZFADRDS96zQmO0adACV4v4dGG+BWBo3iA8TMc4CoEhc/XANdDMFz4rGJM4Aqkaj958qR6BE/wu186RxkB4m/OEMMM1WfmVIYBQXo1xbNu4c0drOh5BUAEkJ9C3XokccE4RkCwKkmr11fp4KYQze8IgnVsph4oysoAmZIwGK0j4SAJBC8pPMbzudtObyyFuSIIllEpsVnyF+nbqes0IFhzEMv33CcQlj/rA30pCWIhSzP+RjzwAJ5gKmcBpBMEz9AXphQ6I+gGhJ0xL7woZisAJhAmAFaBRMBqAF7mBh6uDiSeXe5KmjhYByuUn57mzfSLAMG/gVzBvwEQ/H3QoQGCZ++Aoo8NDGzyeF2AfYxyGUOO2hbHV+6zDf1d3/ctT7xu6fx7ELxrS+SPK9Vv+ep/vOnQHkTs2zfj8fcgeDskruQkyf3eN+Zzv3kQLGuiS2l0iw1b0ppr1eeUIknVoW+rK6zPqgYNYAwPMQEw19wlaNCixYG/ze7ltSMINhArtkfyBLdUjhMIjo6wErjqGpfd4LahoHcdY7airQseK9T3SzHBdfmSs8avFf76OUzibW0DwfEcu5+JT7XOcZ72WFYrs5WvBILV2dTkCvb1ymvQWbkPCM612y74xZ/XB6IjTrGY4K575HBO17oecV6uj21titAe/mf/3O9sWFEzeHtq+jOMk9nBcQLAiAWEEUmBHNlVSCBYQTG8JDBEfYywgS6/49JMBA0Ibh66vZPhO5097C6TRldlWUXEhrH750C0r0yeFwGor9zYePsaNXGRiudvB/4rUDdgxLQ29sp1pJwnuPV8BKdJ3EAHoCroxgUvBuDLpCggtS1EYJ7hZtKhO4vAhfCtDU4lf2sS+JH7pXQwRv1NUkbiaRI9HvwjMJCJWkDwsLrkJTETKUDUHKk0yu3FxYH9k3GvLANFkugekzQ2ADvAdnilXNWMsSSg0SBUqWPWhdR3UgAbkjpK45tgi4sGwMAaAKFrEG/XYwLiCRVRaM63n8W/WrtHOo2/zwgHz1D/4/U5yvQc3rhn8PDi34oK0ZcAKASVjNlkH1GPM//SW9NbiklyPhN1YioqD7DptQEFmKJSM9CA5wCyx8fHQh/+wnvvVtfnJ9U//Af/L+jQn8EDuIFC9BlSLKHurbrTikAPKMU3uMgyldp0RpVpboYAMMLzOwbIOkLKoUN4jQm6T15dVC9fvqoukSOImxusM4ld4mKN66zF26oxuARjG3ihZed7SVfjIe5PXQJ6g5lPmB5w9RJvmBoIYJiAmn2Em3kU/GKdPgCwf/wEis+HJ9WXvoK4X+S1ffHij6qrm2cog+5OTlEfJy9B+WXudJSTIHgIcDfAvzGFxvA8En8sHl8Fw8w7LeJYIpTF4xP4TnmEDfDpGANYpSwzX6DV39wwJlgEO5MxgqsL/UxTNwsQTYdLSDHDvvmc7PlJZEvo7d4bLJs6/Iq0Y7SxeIApHkYq/BwgXGOEuaFB7y9TZgkIxiGkf5MSzfHEe0tOdrlPilEGxJ3AQ8zfqWoOuKweeownbiRhu0A8zdfVw+ronR9WC/xbT75ZDQ++Xs0W72PcoN5xLw+C48KVM3hyi1vXd6X5eF8Qte/xOYPAX6NUvl2fNbe+mQG76zVe57hSntji86V5sGsd9etvrnyl9ij9HumTr1MH+5xTLs8+V+Nw7Kdjl6529/L0byK87fsX+1epALIeboNbntZngNf1ZjnZgyfOr+m+CLG8tCbsPlwrxAaTFIlqf9TCQNxwFrtPRSptvbleKh1aY3yxTqb0RzUdGsnn+b0CYOS4JwiGTSA57nEe11hmQMjZmSwDbScr87ZDBOtT+p1ranSE5YCRgTyrEzogcnN+bt732CA3h0Zbi9fdBj1NPDB/F9snvXL9INr+7WN0rbO+kmtzP3/58sU6zXVTHhPzCPv6EzvpRrVi/LPaMXy3DYvo3W/qLx/2WLdPYMLG77v6uX+erjrkMRETdK33XWM0zt/72gscvoM/9dt/XkCwqUHTKyy5guEJIvClN1g8w8kjHEEwwUjjKXbpksRY8h2uDdYU6KjXy084vqP3zV+xc8cJK3bMnJHAYzhB+IaM97fzusrVtXj3ld3/5kFwbkKX3TkfyB+81QTBsYPs1VEJetgStdiBTsT2Xb2p4VToWpMbxYaUjSkvixGu6zR9r3F/mGzF1ZvyCVN9V4SM7DcdFjTi+UxZEJx8YLJ4YNFgohq+izgPATAnVXqe0+YAvX6k1ZLieoV/vPoImzqM9+S9NM+l+s34DE0O3lQG1IVsOIhHjwJADQjmgrQGGNwC/qk+rQ5z79Y/cyDXFkAeEzcxfH8jCJ6i/443BLrwBm+eA2d+BhD8AsJXZ/AIAyzC+8qYTaVZazux/Uw5mPiQeXVnyJs7O0RcJ4DiDTyS13CnksFLcSvmyn38EPRVgNGPf/ZTpEiCujNa+vLiAiAIi2Si+vp+KDkIQXWZ0JOIOpqQViv5dzHe0D6zmSrOT6aPhELNuYYiXJ9++gyA+KUAWXobJwgmvsZCfknKNZ6Fnm2CsTHjmJHu5+qc7QFgh+ejB5jDme8S3iQAldA/5b9GWbnwD7FgU8X66XvH1btfnFYP32G7v0Ku5J/K+xI5lW+uIJgFz+bFKdIAjeAdH1MsLIFgUMtHoPvyeeDmTOmbNJ6ZlSYAmH/K+kjPbgLF7EeJ6sAUSPJnEivjWrpEvS+hEE0QzJ84DFsgmOBT+jc3g/R3Ub/GtRjLzM81COZv7NUE5AkEM4eybHZQLIzpo1BvyzUoyYydxrUJeEUUi+0FcCpxwHJdBb4SB1wLenHcUm0cMdLYDGAfkTGY6OqyEYL6pyf4ZvC4Onznu9Xh0x9ApfxbAMFfQ3/7GsYO4q0FBHcb0jkjPWcA2Xyz7/u+IGDf4+9BcNvo3GqfAgjuas9d26F83N1A3Nvub6Xr34PgQv8qVSDXxF8oCDZh0ZRikRuV4nhRu6N20ggIVo0MAcFYR/k712oFwRrjqyBYBbBuwb66Qcwv6dAaBwxBLG4sJ5VoAcH43ZwqZqcYcOP3HgR7cGV/2++0UwwER/sxB9Lqe3WAYLOPrPkiALY2i0A7B4TtGjn7mqFIdq+cHR0BXPvYtHmQ1i8/1+TK58vhcUVf+eho9O0Sn4/rrAfGdqxtWPj28cftA4Jzc2gsR9882weCvRPPt3XX39tttD1/l+f8ZlIQEPyDP/PbNQiWNEigNSoIRkwwvB9Gj9Y8wlCVFeo0xW80ddKYnxNdWjxudPwl6kS7cbY9liysGHBuEopgc1eQ2TWRlRZRiym28z0dWsvXeO76BklfR+6bh+MOXN+xvm6iJziWrQv0b5WzBsGNGrQNJL43O1Ht3+tjUsxj3WlD3l/mnpWJI4FfA7ykropjiU66tBlHj7TtDLWfhzAm9Ssx+gl4FQUQbJn3l+8joV4rAqm9bvACK306xb4KNVaFjBiraf1Uj9dFiZ4sa38uOvQQi2hE8kg39U/g0W613kk/0De7JpOugey/JwgeYlGbVPBMDs8BmF4CAH8GNPWpgGB6gtfXAKwBBAtFRyqdwlFQCOZEindThgakEWEq3UcYimryBOBoBlfoLYAqPbGsX+YLHjP/nTACbDFPO6OyQ5piWQEW6YCXtOL4GzBP2oxaBCOAS9EjYB5yzCPsLpdIi3Ryei6g2Dzj9M6LkEeiey0Jpgm0YATQ20ujgamG+DXfJT5YNljoMtUUSZxwGSPFOicIfveLj6uvfA0q0Y/oZj1BruQPYTC8RFqmZ9UZhL8GbNgV57l5NcdmIEHwCAB4gH9DybvMzMQAwewaiZ3BziDAO/UvUY5OaZ/kWbjpwD4gKYdYB+w8RKoNCIZtkjzB4hdX0J+Ok5hfPhJbJnmC9QtehxsyaVPHgWAZPUk1mxseQ3h++V4hfdH1kossfbgU/qIQFkjNpH2L95mFVZAr3VZAsHqdSS+X+GB6kAmjhaGhjA32BdLJsT1T3UCF/GZIT/D3qiOA4M34G4gJ/gao0V/HxUDJB+DeFwTLKE3zSs6w6ZtD42/7LJj+vrve4x4Ev1kQ/Obb6x4E79qX88fdrf72bc9YhruOfz+mczZkPwji8tJ4kXPPUrJfOZ/rMUlgKoFgW/cMBNPjSMeRgWCugwKSRX+CWhoKgletVEgAv6Q9OxC8EjCsoFgEtZw6tNl0BoJZrsgK9ECYx3vvb87bKGzRjKfS2tF4DLl5MraNt3/9/N9nb5X6toFgu1fOxu8qhzh12FABBPs2t7q0csSyWgrNrn5snlzfNva3vCfmXOs7h7+I2SIes3rUMvV7gnP1558hlrtkt0Z8ZyC477x+bKfzT+m+Xf1AQPB3//SfbYFgimKJQco0KfCYKRAmXVrVogmSGxAMwSwYiPadgWAfH9A0TnuybApdpkPHDhQfKFbAPhXi45PVeFPPqr17Tn+uskv3Lk3SubLmzokTQBcIzi0SseP5iUwzi9IwbwteWRmanah2yiRrVyoQ+0GhaVnM/dtQoNXL2lBPJEqYdBvU90golFSv5TEEL+pdFQIvJ5n0ioOPEYfjNfOUwlCXdC7EAgRf6kVm216C/sM+PQHdf4C+S48hRZSWoKeKIBCFeyhCRNqzeUnTwrTBCFHaEXZY8Zwihy+xqLpwsWwEizaR+HLmJub2plDTUvFY+6U9Wem3vg4JgqurK4BgCBQhL+tkiBQ/tx9DZOkzAcHzMRAhnh8+Uoau6vl10+gG1BTjmqrJVHWeHz6sDugNRuw/c+zKdgJu8er5C3h9zwTwEFDzYow5JiUZGKa1UGq9JMV3wCDZvcYiTBA8Iy0a/HPGlVpqAW6qnQHsMhb48PAYsbrvSizuBWKLCYRfvcR9UxodelgJYi8vr6oLPPetsDgSTQxtSY+nKDRLzmBsdKg/VTyikjMZ7XcLGhiBIineDx8eV+9/5b3qG996r1ocratnz/+genn6E9z7M4h9ncmmxwwgHaXGHMi5jt5p1Ceo0ATB9gwqyKU0aAHBAoAJxLGZAIqzeWMJjqVNKSzFEAT2WaPDCwiGUQJPMEGwglyN/VU6NI2k1P8S5lUQnMatgGAyLdjv5bFrT3ADgrnpAbEvAmGqZkP5f0lKuaSSAq0e59ADPEGZpqRBs3Gx4aFUaKVlyz1T+IT2JW4EEB9rmILGa/PZuemA7RlQ1ZeDh9XiyXeqB09/iBsABB8ABB99Dbh8IffoA8HNKOle6Pwx+/69rxG+7/G/6iC41B4GkUtgIc59pev6ObT/2LuBuF3LsXt59rvivSf4l9sTzL1NXeeTKBLz3Ms6r2uKMRW51nhPsIFg2jKm/OxBMGnPkhoJIUZNiiQA3wSClT7deIIjqDTbo2ECaj1HG8aICl/xAAAgAElEQVRAcgTD1ot9TKs/1+ZFZTw1147j3Nt/0Y6N5ekD27lRxevRGWP37ALA/vd4jIZptYHYLmuElbXkBPPrR85OpOhnrFcDvWwbajd5e99AecRf/pjSDOTv18dUtPbxdeZtWv5NlmZ8+fqLf2+30RvwBP/6n/wzkiKJdGgCXdIS+U5vMEHwCO8GgjU3sIJg+VsAMYwqeINMOdoGg8UIGGe7C9j5PFcR6HUtfP5afpB0dfS+Spa4vATOIgDONUAJ9O6ymHcZdrk6sk7Lc3LlI5zoGrzWWSOYskHCd90Ja+KKYhm48eEnm62JTPFOfYwHwQN4XiPdQezktPM5hME8ZZofACsCFjXWMamjTYgtCTvlmWWeEg1l1oJ4Efkage57gHhYgkCG/FKwh5ROEfBJsYkTbOjw+ficQpeFZO2KhUTc63AIqvQGdFAY6jTs5UZ4r9M+4aPuvGq8jcZ/qEdY6b708qkwgX/1AeC4iLAucsf7PtnVXwiC11jkJhBomk6uqukA6sbLjxDvA4GszXl1OENdodxDesVroSmtO/UYajwpvcGHAL+Pnr5bHR4/Qv1NE80KYBHfn56eVp99+jHiY19iMwAxRARGuJ7EiGIxVbE81qeBQfWic3HgDvUN0iFtQKWeHwBoQySL7SQbFYk1IgUSunaKScccM58d4ZkOQYEmlX0N0aqb6uL8Bl5aKEnjO8Zj06N8tQR9GXHG9AiLUiJiXcVlyZhX9iFSxWSjAnWBTsIn5rOz7Jyz3nvvi9Vv/dk/WX3hS4vqgw9+r/rpz/4BQPYznH+NvoR5jR5TMgAYn8O8uEwJNL5E1eGfeEHZnwX7qddavMIqjkWAenNN44UbLymWP220GK2YgFNe9GpTGRu5ghtPcAOC6XEnwVjVn+m1VWqy9T1pVVLm5Fd98bFZNvmORhahKry/wuDBuB4OAIJvAYAZK0+vNPMB0wuMe5ESzbHEFFAqiIXzU3uZGJ1tbEkfZnPLzVKMG1NWYWRernAPgOAjgGB6ggfTb0AY65vYcPk6mggbDNhY2BUE2zjwc2xuzuwaL/77Xf8uzfel69yD4P4aKoHgnEH5Ztv/HgSX+nD/73erv10AQ9/9S+N/l2eL9lM02mV5Skyn+PddPcHMx652XRsE1wyoFK7nQbB4fZMnuA8EC2sqgWGlSMMrLKrQSolWT7Cu1RZ25+0Tb5vI8hLAqtWt2ZM+LjiCKn+ubzNqvNi1c21p9n1XG+X1a9qgOrduWDsaCLbPW+2bTu4Gcm1NHH8de66cfV7qt/a7nRuP958jyLX2iCDYA9Zm3PV7gnNzrb+fOQlz48z3n6768yC4b67Pjclk5dS3Lq0VuTKK3fKtf+Y3kSIJvg6AWQrhzCGIIyJY8PCSrjhOqZJmQoemeFZKpwQQLMCXNEEYrTSEJW9wCpC3vxW05DulFirvCe7qjLEzlGJquwBiUyHNJG6TgU14uXc/oDxA7Ruku0zE8Zjcc1r5WpRt8+w5L6u/Vm4w+U5Mb2hugrPzJFdsmgDjYJPWY5oa9xIwqWfIf2vPo5WPanbpEHoVJwCYBGnaCirWJPAmxfSKSBWMe0BRfAsgKt/zO4jyAKgcVheihkyjfcj4RKFqwnAXOjPOocouvIBjbObQC7aG0q88Mzydg+EhPMUEwlAvJmBIQHxDin7yIrIcq6TGaLt+2g4KgtXob3YTu9oxJyqRa6doNMdNHj/QhXoKz+iYIHh8AU8e8txeU7n5o2o+uKyOgf8JRYS+zJhm/LMYctantI/QsOihhVDV8WOJzx1RJR6fuYHw9J2nctyHP/ug+qM//DE8pBd4Zo09ougVdxbGVBRGCjUdD8qk4N+jMb2ay+ry6kwWXsYFKyVaY0ypksyy2cYZwaoKPZB6DXV6/DuYH+MWAJG39N7jHwDx5cUS6ZUuqovrs+pqjfjdFQQ/ADZXAjwZmQoRKPFEEpRCPAIAnGWi15Vl5f2l/dBuCzzvb/3Wb1Zf+/o71bMXP6o++ugfg/79MQDmLXIEA9wzhQ/jo2FQDCQvLuobQHgwgto2Cb8SMw6waCBYvNH2byxpj0QtWgCpkNqE/z+Uf4y/Zd9BmVlO7tInEKyeYKWaGx1aaP+p1RQEN95R2yiyJVnwaELDem82Np+d8zap3djgpBAahOk0N3WbDs2mZdEoZMZeImNfxpZuVAhrA78sxVpDQYSAITtX8lnUutEO57dTbGoRBH8XnuDvV5s5vMCLryFN1a9hFwJtPOn3BMf5K46v0ue7Gtn3ILi/hkvCWKX6l7AW6Tq2daP362r3ruO6Slm6v23Sl/rRm/q9XJ797nTvCf7l9gQTBKudmeyw5AluQmyMVWWb8Sn+t6ZDqwaFCmEB5KZ8wJIHmOKUBL70CAsFmp8tPlhB8AoMLLMnzb7z7McItqLN4kGaxQX72ODc+R4PmCe4CyP02T8sy+uAYD8GvSfY5qEuMGV4wM9XURg2N5e1j9d5rmt+6wO7uZnBbK0ITI2Na3T0SFVvrrU/CM7VuS9bDjjHurNjcp7gXH3lvtNr5Dfhdp1nBQR/8wd/esOH0rRIVIVOIBifCR5m8BBLzC8AsuYR9iBYUyqZJ5jvBn4lfRLjBcVd5GkUbdDkO0MEnTyvRBfoA8ERpOYbJ7+TY2XhROEBbpdR9CZBcBwIVhaLO7RJSzpGAQT7SardDtomzKnqJ6BmMDUCWf68HP1CB0CHMSO+srSTKoc4rzMA0wggmB4kK6dAXMkPqzl5SXmmx28FY3zDVD8ATfxMoDvdXFaHAHsaE5s8wATK/CfCEfAUXgFkwfM1h9r5BN7FIdLCDKCKO+ZGz+xRdXIJbx0UcoWyKsCJvjYiNYAfURwGzpNYHAOQ9LYlDzUBvDPi4q6lTQx+cfGTlZ84cm3u+78dG0HwgFRm0I0n4zPU9ItqdQVP8OWH1QKU3YcLtC1T7Ih4maoX1/06KWIPMMbpgaR3nOCfIGl+eFi98/i96tHjd6snj58IdfjDDz+s/snv/yOhV02oiM3rcgYBQCSYJWCzdqaHkjQcil9xIb5A/l2qUw5JqyX9FWXh4QKiqSLMxZvuT7y4ocb8uZLXlqANrUuxrgPklT2YP8ScNEdqpavqk0+eVc+Qt3gF7+wlPM0ExqQTiwc25erV9FWmOUAlb7IFBMepF5uiXmABfOWrX67e//KD6hCU6Nvl8+rZsz9Cmc4gBgZ2DIA7DYkbxFZvkD5pNAH1fIJnBy26AigWoCgWi9KYJbyXGbbwjxsuBPACgpm7mJ77FAQvIFiAZhKmSyD49lo9wWYcEHfKxiK+MBAs5ScglqGUqFgEpeqI1Q0dB4LJglAQrOronM/HU9Qr2nrE+GB8PxIQTCEUpkhiDDI/sy7TQ6XNLZlvqPQuABmK1uL9Rh3LYdxoSTHasv0yRdtMquXwEYSxvgUQ/AOEIf8aBNi+Xi0efENSJE1n/cJYcVPIj5ld/t51Mey61j0I7q/lnxcI7mrHOG/G0pbb/26ezF36oD+mXJ79rngPgn81QLAyz1QF2nuCl1y7kzo0v1/Tu2uAFzaQeYLtu1soRKtIloJgZr1gnzRPsIElsxP6QLBYfbLx3Wxg8bOBYdkIx9oVAW4EwXYds436xkscPyYsGm1Yb3uZXWLvORDcdUzEJ/EarXSv6aZ9INrOt+tGkB/ns0g39uWU1R/9IjpYcvWfS2Gr7Lt+EBzxV7xX13wWcUcOQ0m/q3lr2xuhsU1y7edBcFe9982oAoK/8f0/BXYbO6vm/p0lbzANJcbRmWr0hBRp8wRLjLB6gKcTUNpgWHlPsOUSbrzBbRDsO1YJBPctGjw3F1ieM5xsUG8PjjYnPTaWSdR7gN41SHPH5Dpxb6ME4STf8CaL7+9DwBABuH9Glj8Hcu0YKujGXST93IAaP0l5ENyetNqppOoyJBDcPLPGCSdGs3gV5SVxtgRrfKdljXhP/KO8DgJb8TtEkqCCvAHwrQCIB/wNnxfIU0o6tFA2GYPKYyStDoUjYIajj14CCJ+TRrtkfOgc6Xneqb74ha+B/vt+dXY1RNwiDHYUQwALcs7CP40OyzyqMwGH9ByTSi1ggsY/idHcHAEwlsxLCVB6kOknuxII7gLAUi0uJjpOgOIlRNmG8ISOEQ9MELy8+EA8wYvJdfXoCIVDnkBJMZViLzwI5vWurqm2TGVHpspBbYuXfITUSI+q44dPAIafVu+++271yUcfVb//D39P2mexQJwnFtMNKm2NuGBbCC0n7hQAi8CZxzEdwyXiaw0EUx+NmxP0ys7mI6gRM5RCPYuM971A7DHLyM04Kns/fwbvNjYjSI0+PAKYAhCmx/jli9Pq+clpdYX7X0Ac7PzsUnICr5BqiKCTqZIYr02AL/VLaq/EqzL+GZt+c1WnHo+Qxxb3e/pkXn37O1+qHjwYVh99+E/haf60evIOVKsnQ1yXatHnuPa5gODJhEJfpCaDGk1Qj40ZmYdIeRbwq916Dc/1igAR3tZbgEONnkUnAmOBwdQEtZMeECwxuFRQF7CcYnJTSABjhNUTTBUt9cr2gWDrRgNSvMUTnEQN0e7Sj3ANUeM2ZWjJA8zxYowB7fsSq0ZSNr3a6CfLJdkb+EdjiofK4bqBscFm0/kNjqkegAr9rerhu6BDz79azY6+US2Ov4Z9JgowchHuBiJ9Y8Pmpb75tBQu03duHG+5z6Xzu9aiuA6VrlP6Pd4nZ8SWrvE6v79tENzXfnzG0vpaBp33IPh12r055271V26f/tKVNkF2ebZoP3UZ7Lnv70qHpuCk0aFlPoM9pqBU134bX10gmHoebRBMujP/UUQS8cBMoZSEsRgnTBAsqQcTCOac7ecK7+Xj96X6JbiStcA5iwxI851hk36ui4DYXCLeBs3NmXaN2F9izLFfE+yasd38NWwt83O7/93jEzvGYwnTP4lrQyxnxB/2PCUQnKt/f23TJeFx1na+/q0OclR1KYOEjzX4LN5vHxCcG8s5fOfr6m2nSCqN/9oTzAMJglX9mYAW3iCkTDnAP/HyEuzSS0yjMdGiCYL5PUVVSKXmZ5+TivRIXo+VKLQ/xhcHz3DseL6jdC3id500tzunGnm+sczj6sFmi4KcPJe5ssTvSkZYnBRioxnAsPtHb/AIQXw6aTapkvyEkhvQ/neCYD9J+Z0hqxcZVDDW4wTJa3MDxNdfbrLy9ai7T3hR9IEGNRWbOdmSNg/wO5b0RvDk3iIPK4DvZklwRyEiqPIC4BIMbwBGVvh9Axrw8uoV8ISK94gnC/TKMVVrU/5VoamKcjDSKd1sALLg7QMoOVwAUD16Wh3B4zmGl5i0/iU8dzc3BOkEhABHMOIZN3yJ8yCiKF7iAWik9KYtkW5piZ3XMQANPdOxf/iJpW8g+jqNddc1cVqfGQFoTDFel6AbD6qXEHFCXSFX8PLqQwiGvawORkt4y7EJgieixpH0ExFOMhoJgSEBlMY1c1cZaypiXuE5TxoBT5+8BxD8BaEF/+jHf1D99A9/gt8moAofACieYJOBKZA0rolpqLj42k6k0HgBIhnOqo5ievU1ppvniDcY954fYH6ZzxH3e470SM8FFM8AUq+wYN+KaBe9l5h7uPEG7yIp7qJHMD+qXrxaVi9OL5Hj9xVihpHugdRp8aoilhhe1Rt68CXIVu93LbvgqBcIdDHemXGxVxDZWmDD4Fvf/GL11a8+xrWX1auTj/F8z6qHD8AckA0V9DsYFWtswozw+2TK+FluI1J8hP2RnmG6gSm+hTplPQK8X10wfhypmShgYlR+AcGAxKifqQlboMwE7LeoQ27ICEma9Sd5uxMIRp0xZRJBo/o/NKGwtKt5f7lJI4aNpkYa4aFvRNwteb9lsUQtIj8023DKsACZ/6isnlIjiUI0Qba2q8zTtQK1xtezr1xLfukZjC1VWxfvN8Awy7+GKBbDDC6wybSZQoH7ybegEP1dKEN/HeMOfz+CMBaEuYaTFN7g5uC4adc3fkq/ven1It6vdP0SCPbXy60Fpevb712bBaVNhH3rL5bH9Bm2v9/20Hlj1O5rTJpSObp+71rfcuuQ9ONAu+7bgHndMvnzohEZ27hE9yyBkJIneJd2ya079l3p/qX6K/XfUv/f1X7qaqvS+ItGuvUR31fj3/5zyninc2TGLoz1t/WZQpvO6UAGlIFitetUwIqUZmqT8DtLkcTvr5n2EZNvWx06KUUT/CZ1aBXPMjq0UqLFweNSW5hdyGeJ4G/fea8e37JZu50+yeqQMcFxvvflyIFE/zuv48FfbE+fgjI3/zArhm+76Mjomkeac4y1mNfmiffcZzz2zXnW1xIBr8ORhU3tpM7dRYeWtImpvT0uKM19Vs+2CRFtVbuWf95c/XfRof397dqeadm0c96JGeevXDl4DIPnBt/+E7+J39mR1JvL/JUSIwwD6WB+qAJY4vHVXMEjgFvGDNv3pNRJ+iQAYZ84myDYlIV1FwKeh5RY23f6XCeJFfq6A3CXhVO8j8776is8Ak9frq4yxk5+10k8N0A94C2BYH//rckmpQ3yk555gO3Ymv6QpNj9BMTzciC4tUgkuoyVw6fTIQhe0ZsvLiyAJ7QFTHZQeJHGZgVV4NUljHQA4DUEn0BPXS1P4AR+BWB0AUMfHmFSnml5UzBI6JsGgjW/qS7QKpBE4LuEl/DiEmRpvDPmdH70sLrEQjCF1/LB8RMoIz9GX4YwFCjTV9fj6hxKvVfwZB0snsJj9QgAalCdnoNOhFtSQXkGkacreAmZRiYHgksTiZ984qC3do9MB9a/tQlB8IBe7JtzvL+EoNFJNVp/CrGsj6sxct1SHRpkVABgzeVML66C4OTdS3HXhFyyUUAQxk0DTA1TaAGQRv7e0y9U77//fvX48ePqI8QF//4/+j0BjROAX74fAkwRUHKThJ81rZHmFyQAPjggYwTjn9LDpLWjnXl/gmDOCzPML1NupACg0gt8dv4KABOJh+BN5m71JTywA3puAXrZ1ykVxd3DMeaT4QT09vG7uM6xJL1/+f+z995dclxJlqdnRqRWQAIgSFAWm6W6unt2ds7Z/f5/725/gpnpmVZVJAiZOiPF3J/ZM3fzl+7hmQCrprcOggeMDOXiSbt2r5m9fS8W92XzRs9Wa1fHvRDTfQGyR/YjUEfM8bmMAdqQHAgoXgDhJMQWtleCrH1Jo58UIPyTrlXOGGoT046q6Utm6xVJsGeKGTZFgv6+vtI9azzeyugwtpkkZCaJ1theUKuYZGyeJM4SkgkAE78e4JY5x7wwWbp59g3bmmx7zbJCC/yaA9GzMHsdbEaICfN7INjjfz1O2WpA67eXJlE29beut7T71qaBYOlAnAUm2ZbVBiaWW05Ly2DtDipLvmft7vIpjkssME4jagHfkGxO7DvlqaxyFfct4H+lf5dXUlasSVXw5HvFBf+gpFjfCgALBB98o0Mpjnzucusx4DvF9E3NsYcY4UPHmvr91OdTRng+5ycQPNWbdz/P7X+f9rvbXx/HZE5d8ZTRW38+9f36fJ9A8HI59NT8q0HTmD2a7bCefVN8+mNg55cGwU6CeKlAy+5cmGCAcZcdusQD6z0UW3wGAEaNdSPj5RLncskObUKiKmfPkH0e427Zejf0WWurFAKMY4ftzHOdGCsDsfhuvUbWNmjYRDVJYyCnhGNG/+VnO24pEZr77z62fXyfvqhxQX2OIfAX91SPj3p+D33eu76SmTrbkrkNh0BwPuaHgOD8+6H9eeyehtrhLwWCx/rEQPCv/+H/VgnUKIFR4kNlRAFySZK1uV1qBxvQLfU8DRB7uaQZ5WcKQDYQXbw+VpZGXghL7lKY4PjcGsmSsXRyu7zI3BmoemPK2JjajIaO6b/pb4Jm9NlC48ZlSJAz8MyDMC+iQxPtodc99v16osX3LH6ytM+QQTC2qdpEwfQ1V1Idt90tjJRTqRehHBcwK8W820ldGEe4I86Ncd8CRCsx1HlM4SivaGOMYElKV/VvLmCxqozPzQIQfCzeTyBEgO7m4o1YMhI/HcnIlsRXgIPkTsYkl3IuSDktSzSxp8aQAcZgqsgcLCNe7BSMrqrkWK3UmUDsNTGaAnvEtq9v7EmCKzC8K9C7fqgv7QgIM0Z3ZNSLMZT0E9brVo4fS56lYXzNZiQQnBf23OZTTpB6MawXipDj54Wt55gAXF0AwF5LWiwQfPvKkmPNb9832zPFryp2mlJURg8yTky6HTWUS1ZfjQVmwbVYPI8Ppg2pI+uZg58/f958/vnnVhf4f/7zP1m2aDIns7nONbcBuqwByKyOj4/tOUIiiAtepzSSAk1hjQDBzDnk0KwPO1u7tg547LB+q/jeGf24RhzthYC1+lq/A5QBlClPBffubYBEWrGlesaJx7Ufn5waGH7zTnWGJYOnFNaZJc0CEQqQ6ekS2bTuK4D69rZULDrHlYDs3v6GYoSfSwZO/LicMThlxPYSj+71coGESPWxHmR4KDv1SiPPusbkxcU7tZfKQZHIjepUJJFmnJgcupT+sphgYqMLI24yZ/0r7Z9BMPv3WompCjm0Gw0OgoGnHj9vSuzC/iKvo7sp/8DcoxSYjzJj5K1e81xjfEttrxJF+j1R8MR5E9tNoi4cFHm8cRyrwVzKTpn82YAwLDMst/5JLWE1mpWl2wAxAFnz7fJGc2W+r3hgQPDfqD7wd83eof5+9JXOKlWF2PRgE4eMsbENdcp4iHn10PW33kemfj/1+ZQRXq+tvB76zdj+1u4DVRjN1Pv32S+H9sy7+4nHA47tM/k8Q0bQXzsT/LHjaWqcfwLBHw+ClwGgIbsrfz+Y4Hpsj82/O6C4YoK9vJ/Lof3cRe5soLdUpKhA8CATbN8fBsGWRIuQMfM/du03tP4OrW/L1ryhdSD2kgBMPfu5SK5r8FsD3bwuDn13iOk0+zOB4KF1KkqETu0XQ2sX7903Z1B97ql5Hdez3Ams/d8SwHYx2dFOcfzAXEMSaV+4++GQ9RgY2yfie4y9cEIM9dnU+n+neswdpU6HF+7DBNfXO7X/9kAwXw59PwfyskhKSLOz6watwITFBBdpNH8DgtfFFhtTXOKFI0kW33cG2DNGYyT3grMjVrSVZ3Ybae7UqUl438E0PnGHQXAMbkDIkEQiJnLdyHmCD026oUE1dL/x3tAk6H2/rGFj9zf0fjvQEwiuF5aYTDB8+Rgx4FsP3yAI7qTZlkm4TcjkcZMRQ2uLCJMYWacs6FUB4Jnq/sICN4u3whjHAr/vxGoqKdH1O713omOdCtTBzOl3AkZnSD31DACGwVqzrLvAel8YkPYSHwrDiXSTeNFLxWrCbK2I+dpU3ColWmDfLgVyV1YFDgSCHx1+2ezsP9O4fdycqpbqyYmk1BckBBJ4VmkXiuNc6KAmNrZYyVIDtpJETYHgqX4LJnhwE6D/BEBuQFu3b5QlG2n4z2q3n8UAv2s2Vy+bDWTiFvjTtT0gyovpsAh6jKxLoh0Ik20SzAhDfHYmUKf5u7+rxGLq65OTI/MiUzfXSiyI/WWd8NAHr+PrcejOXLJxbwlkbqk80lwyZ4/JlQxY7LHlIKBMjo6PlxrAy+c36l9iukkedS1QDNMOULLsxIA+u3b+qR9Wn2r9UdKsLWW2V0ZrnELHp+fN6zfvm/di7Y/5d7zQscXYKt57ReP5Sswl2YtZggCGl1IWrAnU7+xqfRMLPde4ODzcaT57/ljJsXR9sL66BmKsTF4m48LDRACh72ml5uT0tZwDP+qy5LjBbyRALhJbaySJsWCDS4Zo1rsAwaZeKHIxxhEhAokJNhBcmGCvE2xFjug0R7xqgyvqV9NvZjQhgZazh/7D8YPSgsyhJU00mblXqQOsfnAQrKSGmn8kwIKNDybYs3c7aDfngo5NvDxJ9IwRJt4X+Tx1kNWmlr2bOSZF+EJgmEzeJksXSyw3jBR++wK+3ykmWCB479vmQEmydg6+fDAIvmNADuRPqNfXZQbb2AY/tHHf57tT3xkypPJvhgyQqesfM7an3p+61vi8Pv9dg+sTCF7WltGndd/ft3+m7JtPIPjjQHA9zvM+PvWZ9WGb3KRspwNG/NAcj/fCTmlzsEQCxQoEhxzaSzaylyGPdia4BcGWDdplz84U46T1rNEdExxSaRKHEr7juV/y2jM05u67DplJMQDK4hx5HhhILefO9udQiFi0V/4e72VMEUDvIWtbDYJzW9T7QH3tfF7nDLrv/jM1r9vxUUB8xhUd2ISwIGfOMHYKTBc2e26r9j6NjPTkZcscD/V9xfXn8LecBG0ZbsufRUzwEAbK84/PPwQETykBTHH367/7v4wJhrIL/TwndHbXM0ZbbeAokWSAt5TZIHZ4e9+kiXw/MkfbcwWCo4wSzGKvwRMIHtp4lzXO2ICtB+/QpOg2ob4XJVjgDIKjA3jm2vNkyJtcDYSGFoRl1zI0gabkBnVged2GQ4ZXOwENCOAJ6hbCdgEqTH1IIvOm7YuNM/wziwt3htEeKQOxx0iWUkUlyUM7mS1wUUmVxKIBfoXk9E+A51pSZwFfZM/In/l7pvdJgkVMMCzbqgCJ1TCV8X4i1vHGEvoQd6Jnk3HacLZ+mm8oOROxoSoFQNZnB8FgcRIO+XfnAmQ4cVY0Nr2OMGyvYkEVh3p4+FWzffC5QNYTxQYr8vZYmYIl91SaW4tpPJVE+ro4Cob6/0NA8FCfDb1H/NCq4pZviJ++fqN40bdigAWCrwSCb981W6vnzSZAqwLBBjRDRmtZnovE2hIawZoDXn3R2d7ebd69U3/QlgBfbbCxuLIA3mojbhfZMrf5LuAMlhJwCxtssmiBL1h6wJZnj5YcVuckAVYoLohFPT1TwquTY0ucdXGuWHD1N9nADQzjOdcxHCxLgn223jx59qJ59vwzW3+OTk4Egs8sLnhV7P7Ln980b99dNG/fC2RbuSL1sf5ZTWE9yPJ8oeRhhGvs7m6b7JyE+ZcAACAASURBVPhK7bm9s6Hs2LvNk6diMQWOd3ZUb0pjDzYcptvWx01YcN3j5Vuxz/9q/27UD1uKF14hXkvVpGC6zFGBJJox2YJg6u96MiqbR2oJW2fkhDDvqsmhGde+QZnH0uJ2/XuhqFjI6AkQ7EDbWVqXJHv9yUvzALkcmhCoDIKJa54TRmAOyxJzXAw7JNSAYJKlXZZYa9hbzmExztQCVtwvIJ/SVQvNsyvNB/7RvsihrxVffzXblhz6u+bxZz80WweA4F8ZCCZ7tGfr9jW4BoH1pjz0+dB6ep/1f+p39/18yjgcupax33wCwfdt9e57uS3v03532/7PK4f+BIL79tWyHh7qv6n9cwpM5M8H99ByQXnvru22Gvz0jvMLgmC7hgoE4+i0xFeFCQ4QHHLoRSFpPBHWMAgGDJMUy+XQLqMGPNk+or0pHnm9rcftkG2a1+y6jaIN6/6p+2AqJrierzVYD7lvJH6q94xl6zPfxcGb73/o77iXoTGSQXDdRhx/aPwOtfPUytfazeWL3g6WotWVfcXxMPS9cA7cLV2FVYF9sRwEL+uDUBHXALueQ/l1Pl5d3SZfv43PJJ+fAsH1WBsbC709Azvrb/7WY4IDBMdFAFoj+RXGLzHCwQaHLNq+o6RCJNPCKAQcW3wwccRiiV0G7aWSLCMpdYRlKGc5rbE7eowN1rFFML4/FTM2dNz+e108mhmhsDGWSMYl0VkaPbQQDC2QdUcuG+BjA2xqUrSfl9Il9WJfLzaD7VtAsIWHF09QT2pb3suLXfe9YpxHYoEMgpEpW0IdZM4wdx4nGTVkkXAgawX0btweyWJXYiExftdifi3plQFgAS/9TVwwMZlzSU95RrZqx7U4RbF4AhWcSdjJxxlgGJBe9l5q3pI1+EJGOrLoS4EM/gYc8P1txbQi6V0TIEP+DxCG4T07E4iRIb++td8cPH7RPHryQomYDnSSbX0u8H161bw7lqx2/kQgWPVW0yKUpfOZyR3q07FxH+9Hv2Y1Qvsbq/sKCBZbK/nzXGzw7EY1bpUcCxC8pnjqXQFOmHOQkpWXMqY6QDAATgDa+rmUMrCSQoBgyg01luUZiTOv+d6lmF6XMzsTvKb2MjBsINlrh/P3lZwObMqRBAsA7HHAAloCYp5TADZ4SxmZ961peL27vSMw+bZ59+aVAc+j929Lf3udaIv9Nvk5HnHYeQH1nT1lsxZTrb6k421jE7qi3NPiaq6SSgvVAL5Qnyke+ELspRh94sK5ztNztZVil28EmolpXpfzbm8PdYtyP0t5sLO70Tz77FCS8Ge6nh3Lfkz88TqJBFXeZ0/ZpI+O/ti8fv1PzfH7fxP4fKWxisPGE1xBIps02LJEIztXO6pPiCWGibY4X2TIJf7W4ok1N1Y0Pj0GmH7BY+71jWNc8z0el4pxdhAM8HTZMnJkA8GWcR0mmPFuqn+BYGeCt8UE7+6wxhMHLMeEEDn7asRo8TtAu8UAU1tbgPYG2TOOErsfJOyUQVIGdbJgiwG2Ws1KLOdloZBD63PUFwor2H3ylYHgnce/kjTaQTCMMvc4Bm6HjIUxYDy2Xo7Nr3uvrx/5xd6Gn9aIocPeB8QN7UF5fY7P6/Wjfv++t1W339396hMTfN+25HtT4/Gh9sAnJvjjmOB6fta2Wxjh0Xf1565K6h5joC++UX8eTHCEpAUIZm/za/sAECwnrsf8KmTMSipdeEboAoLNpi0yWkDwfZ2LQ2M3g+Vom2wLjTmB4v3Yb8baJ9v/NQDmtYdceuKtDPLG1ru6/aNO8Nj583Hy/cU9BgjOcztf57Lrt921kmuPre912/r3CPFyQmAMc/B+lkJn7GV2vylyO/u/Hgtj61V8L45Xy62H1sQak9h3ovSi2aXdv2jPDwHBuY+nmGCUqSvf//6/6Nwel8UPLHlLSWwTya+M6RWjRkKsYIgBwg6CDyzuzQ1aT54Vv6OBSZDl8YF9ENzKaS1hzvgjD6KhDrnvIBrfgHwRi2MHCA4mODomrqOe1DU4GZoo97m/MO7qQTjlCWUQ1b/lGjIQGxx8dtPE0/Y9QTUIDolDd46urjCHoM6s1w7tmOBYYC3pmCxze00KfQAAZWSKRHp+K7ZP0t3m8pUYvxMBMsmelQDrVjHBtwLGgOQZCgUhCRhAYwPTw8CcMWsmbrbxSxZjm5DGnDEuFZdYQPBCwOFUsljKAgGCGZeHKgUEoOA3FucuLSsMM2WCbuXIOTnXdcMKr+/KcH/aPP3sa4Gux5LZXjY/vpJXdfa8WSgmNR657fmbLIwf8hjanPM4tTlrmb3FSCMlvxEAVomkVUAwTLDiqJXaq9lfF9CAZWdDRWZcGHlnggVaJJXyRFme9Mjmk7GJDsZcaiX5c5G9AxQBS7w2RlT9H04j2NROOeCeSp+f9B1KE4FHY91ZD/iu7kBtfnBwYPOPRHxPDw+bN6/eNj//+CcDtifKQI3OAAAPsKQUltXm1b2wqQvxW6IrWOetne1m/9Ge1Cm7Am0CZYpPxXFxrgzFChXWs5hlgeCLS0+Sxr29VxZojIUTZZY+k4yadWp//5GB9YvLU42HlWZfkuinT5/oOh81W5Jcrytz9rZqTsMEb2xcqq7w/1DJpn/S+V5qLKl2saT8t5Kh2cpG0xcm2Ets6X+WLRvJuPoQdpaEVCW4LECwjWDWZBQZgN8Aw0Xh4E4NOSUSCAb4GggGAMPmwwgjWU9y6LnqHsOw7+xtGwje2tL4IBzBV8ESa4xKw+XxAFVnfgmLkMND7C3MMLHWV4BfxcrzfCXHksgGCTr8/NzztWKwb+WkuZRaYe/J183hFz8oFvhXzaNn32sufWHHpJ3jMQZ6bZ2p5FpDgHFonk2Bjg+Zmw/5TT2P8xyuj/MJBD+kZcuILY6FGCP5eait746HPy8TPAVq68+nvl+30CcQ/MuA4GwjZUDxlwbBqHl870VU53kjggmm9NF9mOAr7WfYHWMg2GwUSygKhhoHwfneY9yNjc/a7o3vZSVhvNdb59P8nZoL9RzPIDgD4dpRmveXen2oQfDYClTbdTUuyL/LICzf0xCIz9mrl5071rI+3kAh52RTHrP5OEFeBEjtt81dJnhs/cx9l78TdmEct0dwJhItr8W9NiklXodwk9m4D2SC6z008OHQPmzt5CD4P98CfE1+pwvySSa5Keyv2BorTyKDFVl0ZIFugS6lkZRlV2laWxAMm2alligloxsgTo+4YGORdZxggqOxrBFThrN6INQgsJ4oDwHBw5uiM1x5UGc2mM8yoKwHeA2Whzpz2dYegzQbedE21kfGqPYfvTYIEFyYIjNeYWKxY2FgCVgFKOrZJMuwv7R3KVW0IkOVhy1WgBJLNOVJs7imyOjtk6iwheW3JsWmjArqYKSXgB2Y35IBeAWQKjYQqTNAzQuoGiowIDxX1ufZ2b9L8vxzc6FaspcXigEW8wvoXRXghS0jstDA1B3JJImpKIHjpWkAwSwoJFBC2sn142Ukphn2FwAMKAIEkzCJmq0bArmiq5QVmCRw/JPkVc3D/axR4kuJg96r/I6QkCX5oX7w1s4jMYMvVENXibPmj5t//QkIsVtAgxUAsky8Oqy9d3ahsjqpjkJPHFbGfTtxadcCPmKstv1mvcQkjXhYNkiBjGvNM2TlciiQHGt2/Vq48Gc9v2nW5UzY29JlwshSdor+sERKJeNvsMLmpLCjm3yXtosxj9yWB3MaJv9CMbEwl1wzDDFOBhwbMX5xLjCmIzeAlXgoxXM9W7TKK+3gTPOxREzTjphgslbu7u6rfvOL5s3r182fVJf4QHHIV2Qxs/HLpk4iLoA1QIss3VISbFP6SIAw5rD6DkfGuuTM1DYnJpiEaDe3W7onANuW/m3qH8zmTXMiuf0f//jvYp+PWicf5ZUY7zu6zhUlsAKkcv/bSuL1SGW1Hj96oucneq31UYnbXv4sEPz2nzVulb1cbPzZyU9y6Kh8FGPJ5M26PgOMZR6XuHVk3SSG4vjEJFsPm2LCwaitA2UjcKeO/llMfdn0NBQWF14eCdBLzK4xsJzL2GCpHqgZacYUY5p+pCTVXAy2QPCe7knkObWN8iZqY85k3M74iu/XdQFqqZtNki8lxBLTT2w9rDBM8FVhgi05Fr9HKk1cuGK+F8q2vqewgsMvfm1JsR6JCd7b/9LYZWeCbeTdeTbFhykUGF+0T/26Y5HH1thPILgPEh7aHlOGqa9drqwxZ1d55H0y3stAI977a0+MVTvPp5zcn0Bwf05PkQBD4yyvBUOAZMgg7q1/hZHiOH9+EJznZwHAFo7k+zTnR7rsoBZ2N2oAF1mzSZvdUe1yaHcOEwd8Y9/Vs/YAMkLjtOa9aFM7fsnNUwO0ej0dWzfid9nuzcfPIKQGwda2bFxsQanN8991/9bXmZPxDklyMz6o5x7nvQ8Irm36jAdC8RhMfoyZ3C71eMy2/hQIrsevO0i6xL0QQ3cBsEnhbD0mWagTnJ6YtAbBkaB4aJ/l9w4/8vre36fBgr7u+/kiF0w8c974PMiWjnQpuCPl1MkgP8+/cELEWOn2nc6izu3a7i+Jae/P+7JfYbt++7u/t/0LI8tP2g+UnwlEWMkki/ktccK6cRLRAGzX1iWHLnHCMxmfJM7CCKWUkiXOsphiADVJcASWySiNdKHUx6yDqeNCsQkjUZe/13k78ma6WuS49aQde31nkylfzAMr/rbuLyC07pw4fp7w0VF50oxN4vb3yRMWnZ6vPcdpDxkR3fEL41YGYxglMYhjkMazf4780WOCbQAhK8Eo1f8Aj3bsUgzdrg2oGUwrg1vG/ELAiCzNAF5mjCWsAvTCgFLGiHJHFuurUkfKnAsrSSmZK8mfb8VWnr75b1YCCdrqGrbPWCnkmcR+ejInB8EFBLSLtoPgM+JhiWkU0IRU4voBFCQkWtF7yHLJCgybhQz6RJJNk0bruOZF1zNSVBgpc94UlpI2IBIT/nqusTtT/C+hlUhhmfiPD58JCCu5z/oXAgOSSIuRuxBrDFAmlhhYfikgci5AtYBJM/m2ZLjaqKgXOxdDC/C+VOAo7awr1vVIVi0goyBni112cAkg1QZHRuIVtR0yWqu36zX+ZorJRMp6o7a9uVKSJmTQjbJEi2FfkXPhcFvsK/Jci7lWPDMbKT4QS4qmTVcbZIAu3Bi+DnROIcsgHjJOHBIAnBSD0o+J0a972SZ1PGOAYeg5rsf10tbUGl7bECqTZHmVmr8aVyhLgom2xY7zmTxYydXMKFAUqTJN83vOe3F+pPWGY6I7LusKqhOxzdSLXlmDBT1rjs9OrR4wrPnZGWWlxOJuPDEp+YmcFC9fvWpevnxpioFQrETCDAvhQGZvddE5BuzvVvPii69USumFjbuL8/cGhOUWkAHys+KS/6T1Um2NrF9AHQk/4BaJG329rvt140bzYR3A7c4nN7h89keoGX3rr0s9ST4nBKDE3uMDgmEGiOIvAJheqawXTO2tWNxLjCdzSqkEFGWg5OfZ3l4Vuy0ZuqTeW5zfMlUDeL1ME+Nco1zto/Go0XQJsFZyODJBE4e9CJCNTFryZ5jha41/DLUb/d4cb3pca15ZVum1PTHAXzZPv/xd8+zz3zfbqhG8vvFMvtNtm9srkmiz3rTOOea+xp35BZLTzkJnCjPeVhcoDZbXWf+7tJv93T1i3bPxpd+SQyAeQ+vrQ0Fj72QDLx4KcvrXvjx0aOrcf47Pu/uJ/ad/FmezxgFy7o+h65tqf89r/7/z8ec9fwaBQ0a8hRUteSwDiXw2BTJjnuTnoeuo59DY61+6px4CgvM9xHVk+23oXmtwduc7VUxwfX8BZMfu22zcMoTsWoqKz9d35VlgTS0hegBg9sG2HJI+N2BrIJiEV5Tr41lgmHJ92ut9TXbgzN+Aztznfn2+L/GYas+79zfMxMe8HZIL52OQg6QPzHxdHuuXfI38DtutlkNn1rOWw94B+0Y6+BziswzaMw7Ie0MPdLZMbL8d2nZsyaYobenXG59jF+ZHvd7V9n9/j0KN5fZyD6gn8qveV+v+611nkGMDz2b7p/3XnCfs09rfA2R7aBfhr9xrOLjdeT2EP3i3Bvkxv+r2Hno/3otEnjaOKqdOvb907Ut/lbH3ze//UHrBOwbZXR5ovDaGzZJfiRGWIRhJbWZr1BLeFwhWVlVZWHP9AwSvYuAKMK/qd1tbO9Yw6yVecL0Yq/MSGxwSykiOEoMfAyhLKXJH+81bE5oc976PoQ3VmqJ4oTIQ7g2q9Hl9jPt+b2yBIQNrPIYWoCEQ3L/fvjw5BkY9aOI39fW7zLKTVLcLiHmO9L5AQPsbJnRhg83DQ3IqgUbz7MhbiUGyAvMrwHsjKemNysbMLLOzQIj+bm71N7G/kjwvJH8m8dX1xU/6HdmNPVYVRtnkn4BxY9KcqSdGkgcxktaWsJUwwXjCAFb6HYDLBB7m1AHm8R2YcBIhCZAKGJyfCzgLGBOvCUO7Yp4y2ESPSaWmrS2ExThmzOMAwqnD9wAJGPmr1LyeSyK9/60ySX8tUPzcgMPJ6aI5IvaUckrUStV4p7Yw515TJupNzYeF2upIiZ/OziRXVvwpawslm1b0fZJdAYKhDTmPGSpi6m6oiYws3DIV+2v6RUEIFgNtnyMhV4z1XP9mAmOrly+bg3Vlb1b7zgHJSixm2YJhDimSzk2zMZbx3Rsb4Zkti3g7rgIQl+erSLBRNpMMgs2ZoXORgRm2kwRX8IrEphoIltOBviHDPCy8ZYmW06DNMC0Dj5hkGGQeeMLNs23MNWBN96V6u/T3rUAUY3IGCJaEeSZwN1sTKpxfis1/42WfBITPL2Cu99TPj4wNnikG+d3xSfP+7bvmRGB5ISC8oI/BW6W/ceTt7uxLZr1tfYKXHsXLwd5+84XKR811kyfHSkwm0M0YPzmTA2LlTLHI6gPqXFNLWJJt1A5XugfUCiYHt4zmgGAfq2GUulMinFS+SbdZRIsc2thgk8xZ7jmTd0vlL6NIY46xR4ZmXetFAcH8XkNY7Q4IXmke7Yud3Vc4i84/szJFyJ6J80VSzRyjbzatNrZlgBawvtIzTPNCMb8IBADefG4SPr1hmfQtWzXMPDWR5fzROn8rNpiSSE9fOAhmzqxtfWZZ1k0ezlJSDIMYg9lQyGvnHWMtjc8+EO7vY9361zdWcjTOEAie2lumQNrQ7/NvHmJ0fsj1TV3/x35+F8T2QWF3r13ujXzOTyB4eQ98LAheZltkW2HZVdTjbgwwDc2FD5kfDxmTU/NnyMjOxx8CW/maM+Cp28FeT4DgsXuJ67ISemUvNeBL+FhxcPI+DG7YpZ6nozDBJSHWpUmkgx3GEa6/KX9EAixUWCUR1k0BwazPfs/utGKbyYkJp9qzvp9xkOHfnFqzAMHd2uwxoUOEUz2O4jofAoJrABygKcZABuNxHXEPtZ1v70cenAJC/T769niQSXHsUFPG66gsMrVP1NfRva4A8JIkWXaOSnV73/6+4zyIC5ZhFfcSTHxm5AO/DJ3H2rg4q+sxMDRuhuZiDwAXEJzPdVdI2yU2LiO0Wfnm93/fjkIHG10nxmvztGBgwggXmTTxwQCDnW3FzwGCSXQDCAb8luzRGKRklwXorumfMcICBZ492o/HIAlPDueLm4+b6xqjL5vovrccBI8twu3vy0SNBs4TsB74uROi0+L7MSjr11ML+pAfN3dirWlvr7tlOPqMx+BCnS5irD0MCBZD1IFwAcGR+MoWKwdlPteRV2tcEENrRrskzPwT23hDaaPFkT2vqqTR7ZXK6ogVg6m8vlDsrz67FgNKvd816gAr6ZVLKUh61HkmAcGeAAi5vt8n12CnJ25VE3phibE6EAxzFiDYF3q/Tox3gOiF5KOAYMukCzAocvB2MoWXDvaO+9JvLaZdieEi1p33raauAOvZlSTS2weKIxUz/PiZ/j4UW75tmaRPzm+bzZ3D5r2A8bH+XZBxmWsS+DSwprlCyR3jXhNjFZmt7fzmrUcG5ePfv+cLH2MNJt+VtGyQxFGfCFMoo/biVdOoXvDeTJLhlRP4PEssxXUDgm8slhsnwN0SYDbOwXNpg8qLlF1HYeisxJX1v4O1AMH+W90tjLvVcfbauKvqL6TQG3KezPWP5E0ASpJO4VyD4TNpF8m2SiF6MkvT9lfa7K2WMMm8dHQ8jsQG29hVP9qYJS68gGBA6frOSvPmjeT2AoM4GhaSQjc3/NuRVL0RIHtq2gMSiJyeCbi+OzYHhcmIOJb6yFQDJfmfhxGgGtjU2qb44b01ixmmNIUnBAQke03hN29+bC5hq9dwXiBR03GlehBnq/uWcaM2hpXl+tsEISUOO8Z7jAVAcW9uW+IUgDqJqtTVUjeca2wT80x2ZpMta4cNGR1XDQiWgEdy9NXmYH9H/6TUUWwyGbsdBHvWZ57JAg1zfip1AyD4eqHjSVZO9nSYYJwVAG/+NgKjZLWGfbDr1IUDgm/EegOCSYT15IvftiB4ffMzY4L/HCDY54ivF0PhMt6O/nmA4Hqsj62TMQ/q+VC/P/X67jo+9Ytpg3L6CL/8NzojeIoRHf78Ewhe3ifZQM/fbI3SCSa4PnptjN5nnNc2xRAInrKzfvmR50ecMuLj87HrG7LX8nezzTdoWz0QBNfXGyC4tTULCI7roqZvxwR7Dg+LEbbEVyqRJNBrSjGTQysRloFfvVdAMKDYfq/jOCscLGtRblg43TgTPNW+A9F6Pbuhbv963QsQHPZM3HfuF/p5qP9s3y9rfE6MFUROkGgdAL2bAIrwzNzH+Xo7FUvHTrf9hI00AIJrJS3K1zi/29gd6cR9JeGcjeehfSiPu7vjsVMH+Wf9JFmZibfjt9d8vxmZ+39w3gdJVfBDbnu+X8cM1+MpQPDQPYb9m9ulnoNeXSLlRSpkQrc/O17o2rXvBCc8cOXr3/2dtWJcXDCDcZAAxYBgbpCSHRh7AYK3lR16LkbYmOBSKxj5KP+QKmPcYkDC/BI/uDHzUkobSE8LCDamWaAgBq2vbv2szXeZ4NL5lSdhWdcOLoSJBesN8OSdi0bMn8d5sidx2YI5dF12PQn85O9MbTTdYApw6H04uFBXJ++3A4wNDGsBlwZ+y0TlXTGjdq5e/GoYNIBLPgIsEsdLbOq5Jbe6Vkwk4PdWSYJuxPheqYwM8lA+0wuXTGuxBiwAjAzoGiOmY5VbssW5MF8BsgzUwoyZxFibAOCvgGAACLLaddhcj3DV5kBiLme3YK8AwRdauZFwUk+V7Ma2j+kazGAOSUwBwZ71C2xWxn1J/GaLpz4608YCe3YtFpckcY8PXzSPn1Jj+KnY4v3mp5+PBDoFBMiiKygKAD8X2wjrNpfz6EaxlK6+QLatBayUAsoLrG0I1DZmuMDgcncFFLHoweQBgm+RnatO7Vxy6FUlG7u9/KnZWVHysRWcDaq7qz5Cim3tUcA4IDg2oN74LyB4zHiwdYE6vuyC9J/JpDsQ7EMOEAyTD6vvslv6mnq1G4RMqL9Meo+EXWsCIRZIjVkLzPutvnv1+qWVUAII87i4OFM/Xpp8eFUMMRu7SW8Egm3c6mAwzSiXAcFrW6vNu/ev9BvA3rplh/Y46m2rC028N+XfOC/nPD09bd4fn7rMDCynY58KLV9SVwuZvSlalElcuQ42deyFxvThk0cyMuSQ0PE3BOwsfli64zfKcH15eaz3NSeaU40TJcxaEQjW65tbFBEqYaV28M3c51Q33r0FLQaYgWZKOf+bOQfyNNmx1ViWukFZsi/kdLm4AJg6OIVi5T6u5Ugie3rLBO/MFNMME6w8DwLAnnAOSX0HhG9uVPpIo4b5AgN8vdA/4nxVXkrKZ8sETbZ15Pvw+zg/bC20/iammIR1AuSUDxMI3t5/0Rx+/uvm6XOY4K/F/osJVoIxz5Zd1BdpnXKDoVvbrC3KZhd/l4nZ/qq/Zg6D4HrdRHmy7DE2/uM3U5/nTX/qu0svhDWo7Ekfe5yp8zzk808geAr8P6Q17353qq8jW/xDzvLQMVmPuzzPhq5v6pofcq1T350CaUO/z9dXS4OH5tiYTeX223I5ej7/0LVmEJyZ4CEQbEqbESbYVFIWE0yNYO0vMnZuAEQWRywbyGoF3wXB1I0fXVunGt/WpBpk9H80tWa1uTwqBjh+F87/sTFoIXgWzuZ7SP0vgFQNzqIvAKnZbo/3g33PIZl37KQCKC0BbLHjMwjmvbokbM0EY4/Vj7E5NYwv/Ped7dYvlxSVO+I7nk26A85DTuJ8PdF+o+O4VKnIjoYsR8+JdYNk660/Jfw2X1O2Q7NTor4uH7gdE23HT8pWv+dart9nglEUtyA4JkIth8a4DYPEQLCMQow85IuA3nUZfTOSXlFqRoafsbzEAesfCbGQf8IEA4JdTi32QVbqppJqYewSlxhJdMYkcG0Hps5uO35iok4t0iqS3B6hBwIqENwfaJG+vm+YDC2W+fz1tfgiujwWY2yRr425erBM3bfftExQgJf+6vq9ZIsusmOLVdRO67p/H3T4kzweQAawmCKADowctXxvkTwL/FqZo6t3qqsqubPYyeZa7LAA2opiVeBgPZlT6jwbzIAo31g8eN5Lt8RgZkAHI+bJe3T9ADFjoCWzFagiyZVJmstYuRZAuNF1irgq9U6RjlIqCXtdBr4AaTv2S2xwnrgw3b4guhFuDp2iYrA2WbtRnKXGusbzmaTWJ6eCDhtK8PTlD81nX3yvefKoeav3RDLqrhVjqThUAylCEtcCF7dikkkidLsKUyvgJUfCzQrJvjzztfUST/rNioCJOEi1s9e5pY8X1E4mMZRk0jeSna+o/eeKTQUEExO8pdJJm6unAjsqo6TjseiStMsSeBUmuL+4l3q1IckqcpeupzIwKQtwiRX2NSmPZ7WF0dwezwvYsmzful5itgHvG4rx9XrN/VgZrgkDD8m4KUiI80WCrjY37x2HFcgSfOdyvAAAIABJREFUvGtBsI0TpPBgW4FgEkGtqH9OTt65vF2OipMzVACU0tq1+FY5yi3zvUnetZFaDnNKacF06vnNm3diWZGcwWYD3PEc61CsiwKQN6tncnwcNAsdl+NvrO0oRGTPpNIn749UYgmQKxCtuXBy/KNk8i91Hwvdj1hq1RNe6P48OzPOH3f6mDytrD/GBDPWzSnhTidkzh4rbW4GS1J1DhN8RvkvFO6eJRpQ6zFlHitvIFhtAhP8WFm09/cF5sWae8I0FPgei25OHSTQJL3CecSzmGADwWR9xpkkOcGVbYAe725ZrG0+l/W0MMEA4euZwmZ2vxAI/o3KJP2u2T1QTDBM8Hphgs0RUmWdLyA41rFseOc1MWKAYg7nZ/72xBz+6P2urLsfAiK6uTDMUOTPh/7+UJAwZVBOnfdDPp+61kkMkIyuOH/vmEnO/iHXV8v7PugYH/Wj/9ggOLf1hwBGW1Mr58sYCJ4aKx/VzCM/fsg9DV3flBx66P577TExAYaur79++T4ee/CNFtcclpeZYGN/LebXmV/L/I/02WKCXQYdIPhWDmTLBcHxCKdqw1U629WAi0eNDDsYU9+P913fUVnP8ak1y6zJNL7qPorqGkMA0JytpXRjth8y4PU94C44jj5AiRrHzk7WcEIEMVdjA3vNzlcUbxkE570MEJzbtwbBU+0z1J65La5KVZbu+vpMcHYi5GuO894HBC+bt0Ge9e+xz7hngBxYsj3mQDhrbuupNcPKrSYWugbBofjq5nENimVzffXbP8gZk7xBSQ5tN1bJozMIXpfhvwroIGmWLCwkoy0IlmFpibEACBoI1N8knhgA7Emy3OiEBchMcO1RyINgaCIYE3WPx9gCTaKBsYnL+3Wd16HJsOz3tacxL6pldrTnH1swhzayGgTHIJyaVPlYBrKI623lgRRm0apofW6aAJYoi7WFyTOQKsP/1gAsIFgspAxikmABwK5V1/dGYPf66q3I3tcGhk+O/qT+vZDzRKyv/s1hfg00lclqcbslPsWylIekwz/vg2BAgsfQOAjW+FS22ytLnMSxZehLakucSJT3mWuRA8yQ7AfjniRVAOJLNgmM+TMxpAY8SnZpA7idNBzQ6FIbZ+ychY020wRUvO226tlSlockQsdnV2Ib9Zu1A2WXPmx++OHvJBn3v6kxfCpAfHQs2ZLuY31+YImakJ/iRBCXp7bQJidAfGOxzn5dlulbQGRF/1ZvJeUVCF6xJEViwtXuszmsG21AAixAMDHYDoI3VDppC0m0jonzAeYNeS+ZigHBxtwVCW6Mg7wpRz3abozXiwjptHBqFOatrBfeVjfNpua33RsZonVPMMGAYMAwY2pdQJhsxc7EXkk+rEyW1D3WtUXNYe4zmF+SnnkiNu5BTg8BzhWpS1CqmOzL+lLQWPVv15V87Eb3fXYu54B7cCR1Zqzqdyp5ZXHYcirkxHCWnItrZpTqHBe6npNzyiddCPjJ+DDw524j5gPluXZVbuhKDpBV1C6KO+YYlHe6ODtvHj1WRmnF324JeF5cvBEr/ZOY5TcWnz1HIn2hbN63Qq6mBKB9aGlcFKW2b9v/MK0AYrIx69nk+OHQoTyR4t3lOzEQTLwuCdaA1xrs5B3g9uXPMSC8Iwn240e7AsEq9aRs3WwkXlfYAfaVJM+XlFvCb9FsCWQ7u3xDhuiStI055SC8yPTbfcI9sxETrMFpIHhj+7lA8A8CwWKCD2CCn2le7LjQIoHgvDkPgda8V9maV5x1sf7lZ/4eAsH5uAGC67W3diqObTFThv/UcaZ+n887tbbfYxt88Femrm8KBEcplrzv9Y45AYKnjLS/dhBc2xb162yEDnVu3X8PAY1jdk2eg9m+GRqrH3K+hwzSqeOPjd94f5l9xndsLaucAL3XDwTBd9aZZE9YRmjtx1FykPOMgeBImAUIdnk0CRA994QxwUUmHdmgAcUmjQ3FVlHVsE5n8DfVnnXfBPOZ5/d9xmF8h8oFQ30U7wWTOWT72zkLCK7voWZ+ayDc3udEYqx6/c7X4QkqOxLFr8EZ6bieDMr8vb7Dd6i96/bI461uB0BwH5P0meA7eKUA93h/an2dWv+jtGP0Z3vfSeGaMd2dzwsIHmuHqfXLbM8EgnMMtllSd+BhX7lgKsWvfusxwXERUYqjvanC1kWjASowTmGC1wDAsL6AYFhgscFWP9jk0DC9LptGBg3zayWWihx63VgVARb9LssZ4oZCHj20EOdBMQWCl00wa6QEgocmcr3Ic7wcNzz0m3zOKU+jG+f9Rz0g4nh58+m+s9wTVx+7d20MAPIwGcPqRrMl5NHfEaMI2DXBI5maid0VoCGekXjNFcWgbILQlOxqIdnnpWJ9rxT3a/JnpJ8CwcQFz2YLMYIwtQBgB9XIEAG/pHZCTG3jywx/Zw3tOm2RwfL3a7OHGFBvcwfB2MALsiZqkTfJJ7GmxIoCeqlvK1ALKPDMzrBjgGAvmQSgcYbNJ4Znt3OnTExWkjR5nWuPaQ+jw6+PUmIgDgFpzYWd3QOB4X21z0rz/uRKgJhEXE3zxVe/bv7mN3/fPH/+ra5l1vz08l3z9v2J2gvA/dSk1Jdq1yviqQGpamdu01Talh0a0MM1igkVQ7cqNk7oTtcNq3smhtJZ82sliloRAKY+8KpKJMEGr8kZsTk7FRtM7KzX073iX2nD1hkRbVDk5zHfWydQYXh7m4Adw0FQlDqJBE8RZ7QhgOMgWOjMxgDJoMyVYFJ4WNKNTTG9WjcsBlys5kKgDLBrMb8AWyuvpVFCsjyHh/a8qnVldU1gVrJyU5UAjC1+V9BW9W8ZC2TmOjqWKgHZkfr+VCgRCS8KFsDwloBYlA/wG1GfWA1jrlufq0wTJbWOVSrrvYoNn56pBAUyAl3BqtYyklEhjUZ2DFuNnJ8SFTuqWYzXflvJ0A4f7zePHx+IJRa4VDzzqRJkHR29lwPklWLS5SxSIjPaiOzZzqsyKGEESPrl4BclgIFOUzAwtnmmljGlimCu+duZYMY6YBasbmMnQDAydNhgtfehmOCD/V3FsEvmjBFFnLw5mHAqAZ4BvjhBVedX5ybzNKw57Dnt6Fw8mak9JtsZbGKbrVBaC4JX1EdXUj9s7HwmAPxDcwgIlhx6bSuD4M7pFOvTmCoor4GcH6PCn4tzpnbiJpna3d/qvEmNUn/u68xyuePU53ktn9qL7EaWPHrG99SXf6HPJ+9vrHmKiuWunLEz0rzfChU1cr1TJUR+odv8iMPczwn/ESdofzrU/w8FwXGwh4Cd+rx5ngyB4DxmHnKeD2mjqeNPzbkpOTTHr++/9/qeIHjsOgmECZvSGOCQLxdwaJmeS9nSYIIBwMEEs/4GCLaEWMYIOwj2bNIeEwwI9nCVFD+pe0NFVwOTfK1T7ZuZtqH1MkDW2DqyGLC/x2zssD3ysaLEUowdPsugqwdIM2OYQmvynpP3nToueWh81iA4cunEcSw7c9mf/L0+CM4gdKiN8jUM3f+igPDusz4TnH9j7ZrKIUZb3XfeDV1fDYKH1pc8vuJ+Y1xhVi4bf/U5h8bjMhBcV4PAbZ4fJoceAsHZqIgYtVYeoE0PgzNqBa+L/TW5IiwwwBcwnECwlUgSI7xV4u42kEHDEAsE0yDUYq29NsEMc9w8sepB4Ebv8k2obsT69YeA4Jik9bXVg2noeuO9drAMxL1NDcoYNP69vhE4tmENTjAGoCVI0mFYHAsAtiPKmDQGmEVSxrlMYv0Tg2kJfc5toV1RYqvtWyW+EgCmXM0F2Z4Feq+vFQusf7DD2wIjq6TrNx0nINglziZtFUCCmbXTFgYYMGfXWowoT5DkDKz9C41/YYIvSiwMjCUy6C3LTC7KS2DIkwLIoKdGMFhVhzXWVQgTuSvxwkhYdUI7Z7d4dj1QZ7fD6GgnHV5UsmEbuymHDuDJNbgmj54JaM3FVL55qxhTgd9nz79pvvvut82hyishKz0VQP7xtdhFAVuA+aUA5ZWug9bG9XBD5kgDwS6DXS3OCgxHrydLm4phF5vK31fEBItVXFMM8PzqjXwWYoPPfmq258oQLUZ0BtOs/rxCRqVbhOlERu5t74sD95fHUJtYoXiQ8/j17/n8ixJWgGBf7F1Cv66/LVEH5a/EVq+BS/mHw0EgGHYSatOSUCBjLrkBDPxqA0c50rFJJRMi0aoWdiGWUuwkWeqj7rBdiyQBm9vEF9MfM0ma30gurDFIySzqABmEBpAumi3Fq+LQI8SDB6wpIRpsZoBtkLeBbcX7wgC/Pz4Tm3ssRl91ilUeaDbb0+cCw4pV3lZtYspQnSnL9PYOx7sR60odPV/oqbW+L0cJGfOJMT4jVOD6j2pvxc1jwKjvbtU/HIOSVziabCoW6TM42WTLuo5rAV7YXpJ7oXBAEo1EWVjcnT2WdrIzsMhETRutSx6+pfwNjx7viaHetfs2I0tA2mJ75ULhuIBg5gxMOSywms+cRgBlNnLGJY9rVCEkPot5QZMRosB/yO0LCF7ffiYQ/H3z+NnvPCZ4WzHBKq9HWrvMBMfMizmWN+ohkIq8LP+mq3/ebXb+u847H/0R4733+9JX7UEn/hhjwupjxuup/WjZ6eq1/b7X+DHfG9o38vFGMUBav20Mt+qZLpsp72emfug6wwb4mHv48/72PzYItnU1sTJ1W0yDnM4RFGNhGQi+j9H6S/bH1PVPzbchkiLGa6wT9bzrvZ4AwcuYNrv2ktsjJNAZBLvMOeTORQJd5NCe8JA9P+oHk6NB1R9KiaRggnlt92h7SAeCA6S1TswECnObTjGFYX+OrRNTIBgmOK+NZtOXMk78PSZHbn8zUGc4+q1vJ3dgq5ZOx7GCjIv7j2upx1h+PQSCM/AG6+TrqeXQ+VhDbTgUE51tMLR9eTzWibEyYWe4xZzr/d8sm4/R/vk7+ToBwWN9n9eJDHTzPaO0zE6Lus/y/p/37TxmahDcd6D3ScLap22hdRkEczAASr6QKyiA9DBZIoxMqSO7tbvjyWIEfC0umORYAsIGAiQPxODj803VTiWhzBo1QWGS9bmxa9RgLYmxcoptvtsrDxSJV8q1REPiycqL1pShcKfDlnj6bdCUSdofaO7+zoNxbJDEd+rvxusokTQ0YO6zWUx50pcZMZa91cAPjIizn1Y7l8XHmDMlFkJjLOBLRufFhZJaKZvzTKwwcs7m4m0zUxmeRsmvzsn6LDB8o2zQM2Sdinv0RFkkRwL4egIok4sYa+SpgG5E3yLL9vboWOBIDEXsrN8D4xKIxvd1jZSFKaymRTVrkbdYULGH1KVFEs0D1s7uU8AXuSdSaEAEgMYINsrvFkleBsEB6mLiWcKuIvFtnTYAG5wIBtg8tnqm+wEMz0W5rQgQrwg8rWgeIH8Gc68KdD16/LT5+qtvmyeffd28PFbM6pn427NrZZQWiwggFvC4FMC60DVTqxVAHIuBxYvSXsidBB5xVFDrlDa8EQN5q76aGQh+63HB5y8p3NTsbPBdyXoVg4qEd6ZrOxPLvRZZyNJgM8OpML95EfVNNMvnCxDntwUkw1w6m16yTqpdSIhFsiorlSQ5PYDMU3MpnppU3gWId8nw4hwCu+YIi42yL50yObck5sTqUkZpRWOVvkfOTPZtV5psNEdi3Rd42DmrwKLVMRcSPz89k4BdDj0L0VA/MdbJem4gmHVOLKYx0Lp44mXNOYHTROW2xA6fiek/OqI+Lg4XqQF0OWuS53vWao/Zoha01eAljktjjVJxB/tPbF1ckxz6ViB4oflzeU75JNUUlkNjTf8WcjAtNKdYa0+PVWZJ7craeSHqmURX9I/Ln5Eve7ZmA8EwtkbF4kDpQDBtuK4A7TV5IbbFBO8fSA4tltvjrHF8IIcm0RfXjZLC462t/JFlhXawTZgBkmzvcvUl3VMSo3EOm9uEWPAPXpuxoOSJMMFb+181+4e/bh49+V7y8M+tnrYOaYn5hjZJ248YNNUjb6LBBMc8bZ8rRjjeD+l7vB5igu8cK50/r6f1Bj20XmeDKn8e7z8URNfnqK+Hz/N7tQG3bD8Yuv5l57N2qpRiEScX5+nur5q7Zd81h97IHpz7f8gQ9XG7nKkfMsKXtc992qD/nYeB4Knrfej5P5QJHjrPkO30S4+fh97fFMi97/Hqe4vXeQxlWy3mUf15nl/2/XZv8isZGqf5XHXJyzEmONhf1tSo8ZuZ4ADBLoeO7NAQFM4Ae2kkhRbJOWvrVNm3TUFlMbJl3S/OqqG1ifeGQHD/HjsSpgYwdVvFOfIcoGrD1CP3S9gj7boyAKJzX+frz3tMPmeo/Pi8JftKHHGcp7/nZAer2yrxz/IfWalNtz+wN1pWODHBtdIpxk49TmsQG23K9+wzM9ezOtWVeXE9nCfGkt1L6e96rE/1wVDf8d7U+pPvM4+Pdv+rouvq+VOPv6H5lUnUuiTVWGKsbgxqbnzz+//U7iJ2keVVe5FY7u0DMNMxYXxnQxldAbkA4HXF9W0QC2wSaTEgGgRIBS2bqlgxagg7COa1PyM9xCBlIIYU1UGxZ49us7MlJiovNgGCc8fnybdssbfjlC+MbU61JKI2OoY2jvydPIjztcQgrOsEDy0kywboh4DgbiAZL1uYVgyakpiHbHf6W1PYWF+YXMDttaTOMI0zsYpktr2+eNWsXvyrrOM3lrH3isRMghpzMX4AnVWSO2n8WB1ci93j/1p8I8OxPkD6e1Ms0c6L1Unm3ENaGDAbmzLsi0PE5J5AKUBbkeVSg9Vr0ha5JjJP2E1iHVksBCwBwLCg9l5hBoPJaoEwzFa5Lt6z+sUFBNtrFkndzYZiQFlXPDZD7QbQA4iLdSPenazplmEbRprYW2KBpZp48uhJs/3oWfPV978X6CWpVtO8eXctmfR1c6pMvLPVAwG4R1ZmyaXcZHb25FLEvGJsmqNCb/nGSt1cHUR9NZdEenb9zkBwIyZ4XXJbQPAcECzGHoACuzkGghmbOEPyQhl/ZxDMe9yr9ZtJcD2m29vQmeANsjYKBAPuiF1WU6jtvKYzibrmsNsJ5Eab46HjuPNyb3kNahdkc9iJfdX6MRfAW+E8xHML6NHuyJVXtN6cK5Oxl/9xifyKvs+1XQpFMhqRbBsI5lzaVKyfC5gGrpskHYZU4waHBiworKgBUjH6F3LUcCzUBShLrKqvbYyUQFLiQBJu6f1zxZ/TRpSC2hSLvap59HiX7ylTtLG/7mCCMb9WiMGFnEo4dd6/f1ucPJLN6zxRq5ps0FdKrGZ1e61kEWww8nH6AsG5zwHOTazxXA4aYuYB5o/297wGM4m+AP1SRFicryUEY77g9uG6+dtLJzkADlbV63RzrRZXVsZL1Pm2rJ9MDO0FK8oCDQje3PtSZcS+FxD+Tky9QLAcGAyIIRAc87cGwXc3wb4SJj7PscKxX/i47NcPrhN75L2l/ntqXxlap+N66v2l3V8nlExTIKDej+prrH//sSCsPh/rZt57MwjOxlmr8NGX8zGiP/rv+TGz0Tpk/AztlUPfa9eLCjAbOFjCki7bd4fWo/t8/2Pbvz7HlBH6kPMN2TK/9Pi5Txvl73x8//jR6nsbapcaGNTfGTrGLwGCWxYYUFNigi0TtNk+JQFWSKArJjhAMCE4Bn5NPk2CrFI/WKWR7LpNORaJF13pZPOn8jHm9s7zq36/m1OdvHpqvRxaq4bk0EPzNa8lPZs8kVS5f8bG/dD6EDijBmxD93N3PmR8hC3WxzGeX6cL98ly6DGWvbW1dAFDIDivtzeWRHYcBHPuXxIE1/vL1Poz5ITI7YrtUT9yG085YVpbPBKrlhwhrR1fJd5iKuT21atm5bu//S8GLdpBU8BEvAeTlz+39DJm4Prgt9rAJTv0hqTNFgMsIw8QDBM812vA7lZ5XjcpNLHCArkCup5FWmChBcHuRQkQHMlxQtrXj0EgEY4zwfdd6Orv1l1QT54pT31OnDW0iUyB4OzHbg24B23MwzHBcZ+1J6t/DpeFmnFroFAGuMCWsXQkhBI8uxWwnSuetNHzpcoc3SwEhgWIr2Sk3yx+VgKmf9dnAsdkIkTIK+CL1JVbAOggs3QZL3AD2ihAMC1P5VoBN4EXvy4v3t4znnQwq21Lyn+Me8AWUNsKx+scGjc8I7m18VjGpbFRBnqN2DamC7xbyMzCgEsWbSC4SI3b37pg1iYrZysg2Nu0vAYn6V7WVncKC1pAMCVnrBwQyN8lqPNNvIM4HLw9mPiEB6xpvtxoXjx78V3z9de/VRzpC8Wvzpp//+msef3qujm5oD7xY0l+AdBImGkfskZ7xkfz7uozHEs8rhWj3UhGq+rF6hdA8GtVTPo3Ac2jZl/ZiElQdn6uTN2AFrXrqQKW14uctJv/VYxl7WmtnFH0dTDEGQR7O902W+ofS6omsAQQBgTPJck1Z4V1uVVxLnJaz5DMteDdxgCwRdBAlq878fDx4uCMe7EyUYqNnisZ1lyxuRubAnhSmyA1v6VEldUIxpkAIMYZoWdpfNf0t5XWUj8Z4NLprPYcjgs8t2i3YUkZc+o7mH2cdjhTzhdyEKmfiTe+FiNLeaKLUxJUKa5ZTD7JpgDXJs9Xny30/UuxvcTWewboq+bp/r76T5sk7DhzR/ewovlG+TAk0dR7fPvutXn2uecrBf0Cxmnrc6kHFldci7Jcaxwv5C1ZkPQMOTMx76W5+C7+HAfBhLKsNXu7283uzr6ts+jQmZ8GnpFF21rA9iZgLFBscftcbguAfVPHmUIf3bIf2Bzy+WFKhQKCZ3KCrgoEr209bTb2VTrs0a+a3UffyHn6XI4YOQKkBFoGgmMTrNfGbqPsAJPN17J2tp9XKo/4TnxOjov8u2V/13tHOxiX/BHnqfeVeH9qf5kCAUOG5RCg/JBrr29raH+zkJnYPwojko1UFBI8xgzUISfuUF9ngzz3IfM0P4aM3F/i3se7+BMTfJ958KHfmRr/9z3uFAiux+d9ALCN649kgsfk0B1wKSxvyQidSyQBlEkiyV4JCDbptJVQ0r5h3/fXFjZV5NBtAsuSvGlGfFJ5DNmfU+uvkYtpzb0LErs9e9A+HlgbBp0NiW3tqTNHlJpxjLy+DvVprmMbitS8Zk/Jwdn/OsCFCszDPANQg41qENx7XQlZ6nG4DD9gT94XBIdTxfbm1Jb3nT9je8EUCM7jYRDfYECmRz1+ppjgzLLbd1NiVsMD2Dfl4fc9AIK//f3/2XaDeYrSpHbPUVVXKn1unSnjkQRZMMGUQ7I6n8YEA249NpIs0oBg4oM3xc6QKIts0UgW+T5ywwDBfOag2OXQMUjj5uoYBM9OWuvihyVSg96hyjucN2z+ro2UupPqFOT1hh+v49x5glmnLBmFfHfMo9X9bDkIrg2iOwMxQA2LpRZTq92rUj0maYajXCNJEcXXj5vjY2W2PfrZZc9aaJubt2LRBLZuj/06TWpRnil1pIfLqzFUARNknnYgbH/DXipO1UCjyU892RULi09+PJVISZGcevIey2pcmGDAO/GgWToUSoVuTHiWXwe/tKcDYqAXYynkOAB1Hu2CFhJNboOYX/3C25JV32MgAcHrsFl6ZaDZEj2VBGKmC/WMjWsbqyqbo7rZYqjZkLhXk+DIgXSue93ZfSx56hcCJl9o7ihe+HZfm9qugMxO8/N7JWK6VY1hxRkj68bVgAz8kgQYahMdyeYZXgcSY1hMMMmy5JhYvRJ4OvpjM1c/7a5f6VovxS4qhtvYOyS9SKdd/TEGguvRZVm584akcWMPZMOsB7RGigm2LVYJuUwZoFTiyOuRRq+ZZB3ZLePNAXEUPr8pyT4sIVZxOtBj2RC2cYxjAx8Y50V+D9ssYnhji2zde2r3PbUJpdsO1P8bBk7JKA2rToIq6Ou5YlrnclxYGIix+GjqdUhjrAHgxDgLIJZxAwhGckMo0sWF2lJ1mM2TrORPN7dbyhK9pjJZIuBPSFJF1mbk385+4wggnbpgssaFDBVinmdaM9UgyLkja/aayhZRuoh2Oj56p5jm15pzisFXRzkI9gyiZ6caX5cuswcEew1oyhgxRjy2inZCPs1ss/W0sN67Sty1Izk0sc7EsDOC6VsH2ExjZ01xHOAKsvERGcBbOR0Zqi17VpthPUCwhThwTsVbN3MHwZsHL5qdx7+ymGAHwSqfJ+XQMjl03ed3N9IsTesUIEMgOM/v+BsQPLRRx+fdOut/LTPy6u/m7/+1gOAadJPWsLceGHvVGVrmJCl7bP5evMfcqvfGIcA7JmvMIHjQyBrqlNSP0/vryAHat//3guCPLfGV724IpDx0vE+11kM//0uA4CEHzTIQ3JsDHwmCLeqsMHnG/JbEWLHGG7tLDo8SA+xy53i9kP1CySQvj2RJtIwpFjAWAxzMsF1vywR3AI22DRA8BGQDrOV1rJ6b4SOP95eNl6HxhR3Co14bxtaMOwCuim+tz5EBc/1bXuOkju9EAtRQn5pTf4KQCkd9xyZTsrEr9wcp+FAQHNdJu1iYXbG3ch/ZmLG1FwQ0zgTHMcZA8NT9Da0P+b2HrD+D++xHgmCuJTsdQg7dOiGEI2N8+XOfXad7V77+7f/R4jAbyBXIJcDefhylMAq4MbCjB9JT5IdIoddl0GxuKhkQLJc6H+N8Td5+SiJtbpCEpQPBJMgCBPOeyUYFikNL74MRxsX19Z5m3GNW4+Fab6SuDoLzRMo3PbTo9oBh+sLQhliXSJoCwfUkDCBbb/Tt9Zbzf/hm/DAQHLcbfU1sKdOJfr6VJJNyLdT7JYnSXOBlc13JiwSeri+Pmrdv/9Qcvf1R5Y9UhxYp66qYxJmMcyvxwgCLeIQwhOJsAGELHizP7rHhQV1cgGMMWgPBOe27wEnUbQ0ZqK3pBmg19gCHJSaX3/li3BlmEXPGZhOyaIsltQsWENQmwjmDZAzPlscEF0a4gGD/DfdYAB9glphfNhOLlXc2jzJFQKp/AAAgAElEQVRSHrt7KYks2aUpT+NsJXLdNbGVGwLAZBPe3982WS0xwCsrqjGrhEG7+1+o7M7XmkdPmtfvb5rTq43m7EqAWcm1zhSrifzVE30JhIj1w9vFbAQ00ocz4rYlXV+9VHIsyaFJkLUjZ8aGgDCx3bZsavUCBCNftgey1+QQqhcsc2aksRoLM5syj/AwW+IwWxkt4htBrZ6LPL4FwcT6yoVAu9t3AMiwiw4ySBDlRgC1gHx+D23SyNGvFQ9ryhSN0ZW5mNQ1bWwCwRs7gOB9rS/PBIifyVggERmSbMXVynlwcnrk2akVe0vSN+PpiZXWomwAGNRYlAHmTbR6f8RoU1ZJs0Ng9PziSF8hbpdxKCfH6q78IALC6iuYYPrp3VtlTVe2KjKY0//rKt1ENu8rgWA2plWx1NyHS/hxDkierdrJuztblmhrcX7WvHr9UvHLUl/o+2di8jGISJZF/10KCBsA1j/mBLpnlmhA8ELfZw01OTRXbSAY7+i82ZEKYUdthJz8lkRuONzMuRQg2GPw3UDojw2bq6zJFvvrg8KdSMWJCkNcQPAtg19gd31HcdAqjbQnJtiyQ6tk0lyZubXQm0PGxlAoMcpzfm/s84j5yVmi6zXaXvdKd3Vgdi3VcYzxfR9QHN+ZWrfHvnff37eTbuSPGpTytbF5XH82dez8+RBQ4PNZcZL3DPki4+TzMSPUKwEwXu4yAfU4qA3seO1qhL68vTbS8z0M9etU/0230ScQPN1GH/6Nhxjpy85S22XLXg+BtZg7dz6rEmMNrT3Z9qtjgm/kdPwlQHAwwTUIxnlq8yxICfYaQpQKW2m2z5L1NycGHdqDP5YJZtPPbZpVJEOg9c57KTHWUB9l+7u1WRJ7bAq9AqSzIjXWrrF1Oq8btGVgF5x62WFnZWQLKPbnzgnhIXUZ0/QdijEuloFgwsYeCoLj3mxcTID8oTnVu/dlLN7Aj++cb4kc3+yKkttnaG/2+/Dx245pObX5TZdfyus0d2Os73Axm+Wr33hMcFwc8qZ8wgDBQaMH8scDwXtmuAJiKY2kfwBh6gWvSwJHvNn6OrHADo4BvhuqGQkLtgHTSyzxAAi2zK8GgmUozwSSYXoihqFlR5k8ljI3gS+/9qGNbXSzq5jg+ntTcrXRTb54b6ITY8DVkypigoeMmftsHVMxwUOGTNu/GCKSNVP2yEq0UGJHGYb934mAjRIHKXnPmmS0gODTo59kjAtYwZ7BmsF6WjbbEhdRas7lyWsLDFOdrMzWPS4Lzsmowolh7G2RQ0d7wH6aHBo5j53GwS8qZmOKLVYzauu5NCUvhmYo6XvmNbOM0jBe3gIwUAYoEgj2pF0ct0wucxUB1HgHqbgdvQVsAAGL+CVHkxZUZzRL8ifAuGVFBsRR7sZjY5HebgoEbyqJkrhoK52zKcC2JunofL6rA6nm8Ioy597uNk+e/6Y5vtxo3hyvNe/P1psTAeKFgNa10l0Bbc5FA5KAi/YiPojMwjPJaFeJ35Ycem2hEjwCwptzlbNaAzApMZauBUn2+aUY40h0lUDwkBFdg+AYQ+16URhiqzncpuGH6aQdkYd7giySPrksGiaY18Apl0F7mIU73Ky8Q6n/nNen/PeK4nGpy2tdvqLNfk6pKjlnJD9f26Q9D1Sv9ys5Fb5U/LMSgUmyvHdwaLG7r169Ut8oXkqOglsyMaOCsP5BfeD9GeCbtW2V+sEyuIkzNgWB6gefnx2p35AfXwj04pBg3EgJozWOfwDms9NLZZQ+bU5OFD6gO4v4bXfeedZva29bL7wW97rWv21lld7Z2mgePdoXkH5tgBf59jvFB1O2i7ZZCIifiXYm0zRAG8k80mbGNXHvKChYRzMIJrEh17CtXA5bKuelgF2dsyRJ4Yd2PQFK3UCI+ZTBiBtRJGTzkaCWsXlh24fVuNYdcjjmn9QSgOCdx98IBH+nOsHfKDs0IHhPfUYW7rsAOBtc0edDIHkIBNfjxVeNzomagVLIoXvjKhkGNQM5dOyYC0PPf00geAgId9nlu6yuEcsYxluMn1582xIQnJmUvgHZOUvifa8xP+5AyX0yNKb+/w6CA9yMjcGHGLlD4K/+/ce317LZcvezh1z/siPfBwTX4zUfb+z3rfe8fPmhIPhahswyEMw6b0kVB+XQUnZZAiyXQ1NTOINgmOEAwWG3z7TWB2vJtZotlkBwzKt4rwbB9Rr8SzDB9bpSg+Loh6H+iRJJQ4A5r9UZAOfjhGIw7PPcNvV4GpoffCeDYJzOvf1FoWrhcPBnd0BwHgNvKTFpvochXFGPRwuvs4Sf92OC7fpTIrT7MN257Yfm10OY4KHfQzwMrdHx3hQIhiDrtW8a3z6W68Sadckzjf9vfhdyaPdCBBMcHR4xwdF4q0na5NlcdRMkkcEDAvNLlmhigxWTRyIsB8EkgpEhRJmkAoI3S31hWBZLZGPAV8yvBo2VXCpZo2GSAwTnm/IB44mIfmk5dGzaMYnGAGo9KeuJFhOkbcvEcLSGQQHL+Zz5uPUgqAfSVImJseN6X8tYFSiC+UUGfSsQTImjGwGoW0DUtRLzKLPwbIX4X9UAFhCGZRRmM+AMOG1IoMNT8Sq1JGthc03OYaS9S505r5Xm4RCEzyLUBDgVWV08xyKMkW0xv5zD4oG9bq7JNnmzMMFRVN3Ba3c8O06hqwwMF1mrbTx2PZZkvm3WHqPJ2eizAnQDBBtDjPOn1E7mOUABTJslxiK2VCDBQm5MWk6sNImb8BoqNlP/1gQKd1RneMPK15QSPbQImdQVCzxbfyqw8Hlzfv2oObV/j5Ux+rGA756AnOS9YoHPcTJYh8AOC8zpH/3ZWEzwG6sTvDj9k+oEn0h2i2xKDg6T5fJ9sfAlJjrGiZde6rKix/gaM7Y8cRX9G4wyktyQs3cgmKRYDn5xEJAYCyfKQuw0KNmqFts89pjgkiUceAQb3DlLUz+xnsv5drvtzLMUCUqJrTZDgrsqNnVPfx9Y+z0+/F6gdVPDYKf5/MU3BoL/57/8s6TKShK2eKdxdGLGA8DNknaVzNb4WH2D05pkmxmMrYd5IM2/EDBdU98BoCM+y8YhimrCOiweZS4ALpB6jvRbia0W6jPF8qKMQIq20Pxb4Cgp7ReAmPOuy9N0eHioeacSV8qzAHt+fPxe5ZmUOVrOG1ji89P3BpDtPc6N0wjJvLHDGnc6h8cE43SwKs62AW+h2tmixrLYWCTfxbnkcffel7aBEChsL0osPLHcJWEh14gEm4ntYQj6GvOLXAJkKweMA4LVZsihAcH7kkNvyTEBCIapnwLBsQbXxle8zkaYf7eKaS8jJhJl5ePwES0Sj2zAtk7h4onOhk0NptoDDPzx1wCClxmpAYId+HqW/AyCs5zP1pWs8qmY4GjjZSC4dsRkJnjISVL36UP6blm/dp/972WCP4Hg+/XSMhA8Nr7jyKMA2Bac5UY84y3bfzUTTEhTBsHkZYkawD533MHf1gbuJcZyOXQNgsk9EXLoq5IYK8bJrDDAyEaZZ2H7uI3dVYaJuTQEgvP8jPDEel0dazvez/a05Z9IRFT+m+8OlQjKx6hBcHyW2zy/l4Gmf6c/fzMYdgKl69/a3o/jBqj1mOIO9Nr+IqVRn5l0J0QAtzXlF6nHXx0HnM+b74W+Qwq/DASbvZ1KTnUVODpG9H4zaJhcnIoJHjp2blMUY0P7b7w35ITuH7Mas7jjY4zbcz/nR64m4dchHPQrJcaybi6gsu4AyzFa2DCbKP5lAz5muCJ7Kxm+qDmLxn4DJlhAGCnAOgmxSJy1tlPKIvG3DDDel2E3UwmYGgQHE+yyaH1e0H2wwXkgdCDYkFZhMboY4boT6knGr+r38m/yRBiaBPUEq9svG0H1QuGAkBI+fg2tIVxYNY6dQW6wLrHwcL8Y4Q4gAuyFvCzJzMzANr+R36sBC6zVC8k3FdNI/VgKrAMGBHQvz1/p+Z2M+/cCaGIXlRTruoBl2EukvXgYz04l9VVMo2WPLQnKfKx0jDxJg7o24vxezidK8ABkMGSpXRttx31avVqNq5Aze8Zb2qt830rOwC6KEeWWyu/bbKXRpgaCA0U5sxUllSyPLwtd6XB3DDirYHWSWcSQrxSmEgeQAV5iIMmoK3mvAUqBOR4WW0rMq8WWivXTZNlQ1mKe6ScyGFssrNoP23pNxzpQ7Oe6gWO/RrsP2OpVYuV3mrOF4ibXxZrtfCOG82sxa58pY/RG8+5opTlSaaWFQAwgg8RN5gk2CbHY/SsAnpdJWhz/qMjhIwPBZPm2JFVaiPl+MLzt2DY5bDFo1XfzIhfNY7/1EtNHxkeXDJERM2rz0DdwlAJztdNcMmXw8lySZWszE6erhJDepzaujUtbEN2x5nJJnBD9GRx7kqnNUQJQJxinhBjglTXF+IqonW/NDeBRh/bqZlf1mX8QKCRM43Hz7a9+Jwa8af7rf/1vYmff6/c4fARESSZCHeuSYdrLdrnaxQGwe3FZj1i/rKSQskJbmSWS+gngk5377OzYGHZjw7U48X0kx2tzAT5lAT85uhGzi9OJ2uqSZqufrko4gS34ajJY3etSH5vyWySyevH88+bwyaPmQjWIT05OHPiq3NWFZN2nOufxsc4rg8gdRSSSg/V3Z0eAYNt80U5ofAGqt1W6aLYm5YHFBLuxZqXDCiA3OXSpDkCfUHaMWty+2busy7Ord0ycGRXWdoxjHYt6y5qjBoIPv1FSrO+UIOuF9ofP1Ff7lqU8ag4PgZh87NpQ47Najsc6mIFP/L5OmBGjqtvEme2MvT4ozgbfhwDhvx4Q3M8Wb+1ng83nbgbBruJgFCpZWymB0q7t5fuxnuT9rQbBSKXvvFccyeEQt/XbspuzZPvY9n2jY43bMdAbp2Wd7y8v1auHAdylh0p7zH2+d9/vfALB92upDwHBAYiW/bauMDi09kyBYGP9yhwyZq8o25hHAWLM6Wmxvp7wynKkWEUOvU88sFRCbXIsAaNL5f7w5KF+jLZEkqnc+nLovMbWQDiD4CGQbCFClZw698gYwI33o07wmA0+lXgWEFyDyPpYQ593fdLlGgknntlypcxROPF4b8j+DzY1HMORHTraqpXlyo7qvtNJ0tfI55KOHWtptz52cu36PggGtVjxJUxwHC/uI/KuxDmnlK717KrbdgoE5/kw1C8ZBOd1Os47xQRnTBi/MTuhqNvuOnFqZlh7/ne//U9E9RiT08V0dt6P+iJaYxWDF2NHiMUTvxQ5nC6A8iSUBtkUGEYiTU1MYuaIn9zdPTDgi7GxsamkMMSFyVBy9hfmWEamnnntLAzPxXtSvFc1mPSGdiMmnuuFK8sAfAC4HNEGW4cu72yeU4MkYqXrCXLn/ANrtUkGYWPNaIwERZ68aZUSJ4A3yrkEW2H0YwGGll0XIPjGk1jJkF3hH5lwqRFq9yTAKSOWBEQueRbjBCOJHJbss2J9V8T4IncmodLlxbvmTIDp4vy1jIpT9ReL7ZEMC2ImS9InDOTS775JdIMq2qA/2Ltapb7YOwjG2DdPFgC6xMXExCRxEYws2Xlh1Bzg0mm+4NIuTP5L3ZsliyossTexjwWb/DDIlhzIpScxIU2KGnXzSAxkDwdg4Rm1tifzMk4Y8yEAkAHAJHnimczFZDqGYQMUA2QBUSR/klh5XeBJzOSWkmLNBPpIELxOPCaZjI0tFpAocmDK1qyvA+ZITKRNTRscmYWvb8hqrJjhheoGC8ytihneP/iq2dp9rnvelDx6u3n5/kB/PzKhNnLYS22IC0ncr9V/ze2JeMjT5vT9vzWLs1dyaJxborMZsd/6BV5I4pGtrSzGuotJsRYxZ0RXx9P7tXMw0Z4kxmnnXcyjMkYYM1bmV4nWiI9uVKJpbpmz9b7aYy6QRHkirxjtm0wkRQtHig/5Dgl386r4WpgrxrrbMmLZode3tP7swqYrPldOlp395wrZ2GsOxER++fUfFFc7a/7Hf/9RmbjfSTp+ouRTqqesUxCjTcKsK2XZttrLArJbkiQz1gxImozJ5U6EdrBOvX/7rlyfmFfNKRKUGCNrIN+/zxgH9M5VJg7Zu6j75v270+a1sj7P1pVAS557HrDLW8qtAAhm/NE31GnfsjJ0Xi95X1mdnz59avV+kUX/9NNPOs5bA8Fc49nZmUoqScWhx/b2pjHE0bYlCt/63ddYnJEH5sQyyIKjCR+WGUm+UQOkbaxi7alfceIY6Aev29zSmDHnhe4xAIpJ4L3f8MncaI7NpWzYFgjePvxVs7b3olnZOrSEZZvaA0KqXANG+jpkYzazy/F7hmYJkRgCqHHfNbgeArYR4zxUWql/7jo3xXImqCwu7VNtJGcm4u5nyx20fn99L1FtaNTHrD9PW59dYy6NZq9hiwC0IdtnFLasL0nlSMpGMh433mN9sOzrVq+0gOQ2RCKYYn8m07o/CoPfevF93w+vvmVpT98z26AgEOY+DJftjd5Z7W/z/fN3JGGLDmGPyY8o0ebvdYqYdnwVRUSMiVut0x/zGDP+73vMKTnixx6/vo6p402Nv6n7mhqvY78f+53bC51T3nq1eh3v1SCD92v7b+r+h+Zwvf7kfRZnp80n2TK+//m8IL9HBsMGgs3JTUUAZM6ab5ZAFCBMzhZK9HmeCQDxJWxwSaJldlpFrMS6mod/djjFGslvM7MW7R/v8TrAXbRXOLxsVqcTjLV77pP677q/ajt7qH/q7+T+HbPL828yqJ+0/80GjtrLXSxqdhg4julKvkbssdUSFjjuK2g6p3K0Z94Xuc7M7Nr1lYzPmYAbwiP157l/xubI0HjOcxB7rbd+Jlst78lj87bef8bWm6H93fFHqNY6p2fgQbNP3QDt2Q55Ptoxvvvt3+u5b/zmiT4IgntX6oxAMABsHJx4Q3F5ZEajjvA2sjsZQsQG7+48MmCDHBDJ9KZkiwGCgwGO4tUctyud1KUezwMMQB2PvrEcSZqKkVIGSnfpxXBLi0PdAXkBHe3EwoDWC+jUYmkTs4BgQFlXZxMAR3N6BmOvUVo26rLRu/dbRioyUpW/IYszcAQQ3KgkjEuUffGn1JHVkxXre60kQLCEJAIiVrUR8zu7LSBYcY0XZ28Fgl8aGG4UEzwXWGmukM9SoqZIVcuojePHIOzuv59ExwxrFvkCdGOs2XuYLBoXwRZbe+v4nskuFheP+W3DjtUeHMMKyFMGRm0BS+xA2g14i7U0Waef+85kLGOB48xVOseuHccA7GXYNJbIC+Pfxxc9sKK+ns0w/ChlI8cAxpctgJQ7xaAj+ZGyMCv2dp1szGImhUNMEs0/4VxnQ4vTiOvymsJIXzW+de4b8/RiUKqr1I9CC7pPJcVSYqebG6krBCbWNgVcdN3niydi1f5zc3whxphauAwbjQs8gxcCwpdyYLx790dtigJbyuC9K8C1ptjZG8mAr5XcjPUjsrPWILhWHXi/ldjvMhmATuvB/FvDOVCyRccYQRwwwCucL3K0CAhTY9ql0RiuN5JpayMoLKQbAV02WWv34mPpNoIAzH4RtGVvgdTrNbXnxo6Ampxxz7/8wkpMUYf5QKV5Pn/xeyXIWlMJKsnQBWRXBIJ/fvlvBihh6h3YKZaW0lx40dWaGB/IxDN4AtzSZ4DO2ASZx2a4WHmjcBB51mXihVkD15XNfF1g2OXri+ad2OgzZZlmvHINXBNOEAYisb6sA4xhmFfWVWRuvH769Enz4uuvmr/9/d83/8//9/82//iP/2gM8b4yPrPJUlbpzZs3/htixgqQX1ODsjZvCXzicFxbVZkuq/GLi8edIdZ/VoPZ57Kty+ZYkvJE73MtgI6IYaZEkvW4yyh8vhQQTGDwjcbq2vZhs/Pk22ZTIHi+/3kz23qm0klKXKY9IUBwbl9bH4uBkY0Sv7bE9ur4+fOxTTsbePWGWhupPn594OVr8O8Ny6fLlChttxwY1ftUfX9xrHvtIRUIjmuOYwy1Rz7uFAimHcx44p85jL1NfJxrPdRccWbKHUXu2kQW7a9hosKxFQZ+XUvYG9rH26opDdw4jLY2b7/F0IXU3Zksvr8OC1yAc4xX66cCoOu2bVVrZZxaGbRkuFnft8iygOAi2euOFY4P/VYOJHe8ftjjPn287MifQLC3Tt2H0a7Zhhsz9GPO1DYc7w+BoLE+m1p7+vO+JMSy0o9dGAFrLK8Btv6+K3rYgwzgtq+9DvCtvT738BiyQ0sNBCNsztwCsG0Naye62+smh26Xsi7xZMyrIRCc18kMguv5l9fM3H51+9drVW7Xob/Ddsy/qxPXDvVh7t8a6+S1Np+zszf6Ts48F+NYsf9HO4SDId7P4UPuSO9KwkIChlMxg9Q4f82Ex9rbfreoO/N9ZSdEfe/1Z/V91u1e4796LVoGgofm5Z3fTyydeR4Pz69aidatBdH+cR1D+7x99u1v/s56OQ+wfKFji0t8x6LMzMPqsYBM4mBwLQvpzq6B4JliHgHB+3tiAKidJbNqQ8myAMErlAjBK2KJsJwFDiY4YoPj85YVLpsXibNyY98FZcULaBDh7iNY4LH7n9raWolxasOHbGx1nWMvVxOycxZh5wpsMWczJnstmzabP6YanmkwnBkIbnCT8dcWH7G/ZHFeFeC9VbIrJM0mh1Vcb4Dgq/OXlvwKtu7q8qS5PHsnL6OAtZhhQIpQmcmBI5YgaoU6CHbPv7HsZkhnj6sbLBj07tmsM9+50Y0U07LacvXmTCkguGUegkkuBmmwvBxTY01mWJFwsnnQeIBXTzjUyTpbZOvdWYwarpdEETwkLClGvRu6jE/a1Oulujx71WogC+hKersmxtfaR+AIdncNYCeWdV0sMAB4U3V518UGb23JUDNmWAwlTCVJl5BsWiIo2EYSRXm8phmQMi6tFFQBwVfXah85Ni4WaxZPeq0yPCvU4FZs/c3KYbN7+A/N6uZnOte+2GJlIz5WIqZTbYqw6brPy0uBrFPiglXTWazwqhwfjcbBjORmAovRb+HUoE/qhdBf+2JjRlcbxyEQzDwMP5PVm3Uc5L2Pk0ZScTKAa8whg14VCIYtXyXOWl/akMHbJdu7C4JDznJXyeEnpd26hZzQDPUNJZi2tNEoy/LBU603lOmRFJlkYxeLTYHD62Zr57PmD7//h+bs6G3z8sd/N8YUqbuNCeTskrVj3DPGzZgomcc5pyWawrsrQ3tx7rWMqVXc1qZGUVBAwzpKAihq6vBaHLuzVCgMsELOBYTPLjBYlAX8RFm9Ba7PpddG6g0jzNr59u1bkz/bulj8YTsqcbT/+HHz/LMvzQkEGH/9+rXA/StjhXkAXo+OjsyAAmAbq4u7TP1OiArn2lCuBustzV/6PmK03AGHV0ZsvUDzpr4LiCH6AscNseCWL4IYbsvG7ixymAy48Hy8CEQVELz79Ltm68n3LQieyZmjVuzJ82Kj8onaZ0KHwCLH55E3uPhtfq43wGWv/cQVQ5hYaL+OAGT9XXzMEI5ruft53/N/H+Mr31fNBNftNnY9McdtDbZ+CuOhv47zPRvLZT2OfdINbJw0OOxgqfogmISa5ryUTeCGvJeL83mB09f7lnXK+69LGIMNQLw8agRTmoUSDDAc49LykMh5WBLNtA6UyAJePq/HTPR7YAKP2/dHyyokZOnt1DnS67Hl4+8TCK7H3fh4H5qd3XtT9ubYr8d+Z3ZTzy75OCb4Q+6zXpsyYLlFzWZgN/JohIMpmGAHwaG2qEHwDcBXyqUFFQisXJKD4ADNLVAz57STKgYOkIu247wPJDJ4sLUhOZnidch843W9bgfYYw/rr1d9UDkGdut2rsFtvB5jgvl9gPH4e4wpjc/z89g6XNv2mWTJjHmsRzn+N78XRN/WppJDxhpbkZFcg4U0lUcGy/F3rUStQX6M//oc9Twa6ofo22UztiZGls/uu58+hAn2NbpWBfbLWA3ZCPG7eh623wUE14tEvtTli5IV9+hAMCyOgc1OQrG9vdOCYFgQQLDFycn42VJM2roy4pJ51bJLJyDcMcDuGQ5gnDX3ZohqwwyPsd9kf5K1kyQFYOfB3iVNGmbDJz0hE0zwlFEUoLU3PEoML+9Zop0iwSLGzsBTAGE2fAGkdmELqaqMVTLeUrpolfhQAIhA8M2N6vkqvhcgfCNP4fX1UXP07l9M9mxZfgWWr8X8NlpUiWOlhA0Jg3zcOeMyBIKtz6sSOmEkmrQX76bFGnayV2Oe9O9K9xq5mVr2STPDpUAlZjekuv7zdlODSb4UqMBwJ0mXH18CXWPP/LXHnJUfto3cGTUOgr3UljNbfp+wds6CFIBeHA5Im5E5G5spJn4NNrnE+yKBhv3d3BDDuam/AcHCX+sCzVsCZBuKpzY5dBqjVqeYGLZySYBg7gUQfCMG84QkSpJFX0vmfqkSSQvJalekfpjPxeDN9vXvmaS/z5V19wtLprW42myOz66aYwEpN0yvxQZL+qvSVreKP6WsFXWf5xpT6+pgy45dFt8AwHlB7PrMHR4w3+2iQsxwcYKwEkTbWZkkxirtSqZqORisVrDabkVjzWKScSBonViHsYl7L2xzsVnsPMRe2xxKMsT2+nC86LJsc3HNuuYGZYhWFROsFWYTWvhWDPChOQ6OVLv31auL5vXbRXNw8GXzm1//wbJjAxRxHEHyEesOl+WlE+hnXX1hX2NDwahnzrEmXQoEm3zYbGGgnzNmwYQhg9pQEkCvRyhXk+oGG9PL3WvsbSo85LJIRk/lvMD5cqxs0shIz881hwsjCQjm36Y8KXt7e2Y0vZHseWvrkWTPexZ+Yusn4QFaMwDC8S+YBGO5e86oFa3NGkOMeca6OUCKLD72Go0fkmiRwRwacEWvceSY84E2N/LfQbAzyR7PHeOZKOSbFd2/skMDgref/o2B4LlKgQGCVwQiIkatNqRqx2ReS+Nv5LuxbtSbZH6dN8C8Ucb6fufzvxAIruVcvX3gXhpfOBcAACAASURBVC86sD7kfL1rNPQPaonNmGfttunHy0ZmDYKDuQomKtgqU3GYA0jAV+PXJZ0OgMMwb0GwnYNSYT4XGAPOmIRDXNoD/R2yfI/LR+1UWGALJyGUojBbwehWIDirC3IfByMMGMAH2429VI6tOCq7dk0O9Tb/Qd9Zcq8uS18a6rOHHOM/OhM8dS+1fbTc3hw/2tjvYs3OY3rI3s1rTf13nPW+fVXPudr4DkBi11SB4HZutXLoPghGfeHruc8tT4AlBycMcGGLMwiO+45xYiFzZb0Pp23YR0NrpO/BXWx+vA5bvb63WHMD/NUgOPdg3Z4f0i9jIDiOZarJBC5rIFxfz1gfj13bEAh2+9HXhU523q1TUY+Y5wDBY2MuJwZ7CAiOfo+x2BtzycBahv2ir5fP4b5tPdanY8d4KAi+e5z++cfwVt7z89/mKPnm13+wlb2++LGD9b/nINgHPsYPMZpxUc50kfXWmGArl7TZ7O1LzllYiC0ySK/rn75DspkAvmY4kg2VGpLGzJTM0aah71K8u0yqS0leT0he44leuogVBjNPlNzQY+1QH7P+/X0XTEtMZIFKXWe6AekMa4BgC6I1IADz4mwbkthmIWYQNoW4VGNkZaCTHVjAl7jeRsC3gQFEBi2J80LZcJE7k1DnWvHAZ+c/eZwmoMWK6crwV5sby9zG/XEyNzZDLhlMsLev0YNds9GmRbpmibDwdArpLizexSVGzhIAYCXfJeGVxZPFQuEZbWFE/eHHbg30mMQyiC4FGEnm43JoB+nGSpXzIKuLmIkODHdlAbIkyMCwtXEwwXo2uZsOYfa+WHEYYKTQkoqT2GpLgGCd0j+S0m6oXA4lcwDAmyL6YIM3YIFVG3ZrUwueYk6Jz47NhzFyojI3JkWmBBQXbQy25y670blPjgHoPFTPlXJQYhR5BkDdItVWOSVK/9yu7DaPn37bvHjxt82GQPHJ2U3z5t2xAN6Jyuq8VkKmn9Uup7oepFFnAnuqO6u4IRJ45bFri2XL54F7nB1FUm8OGGOMilRd31vRZs1r0yGUzdITZfEeX8bB4snDVvQ3ANgYYYsxp13V54WFqueQz2c3PPPC1c09xhY+BNYFfceydEu+K8eDg+BbOQdILDYTAL5s3h4LVIoNpp7vmZKKXV6sNM8Ov7D15fEBJZVUgkrZl88VU+WxJD7XzLjg/su1YOSz9mxIwXJ5iVQ0DX21Hsk+IqaL+QsA3rJs92JTZfRcl4zLVnNYic1wJfAdS/Sm947eM0+vdY3nzcufXqlM0iNbCwG11Al2A0Rgd3GrGPGniuF3tnpTjPdnT5+r9vS+Mb8wyJSC4jNeW8ItxRiH4WDqEd0Hc7XbLF2dEGvpre51y8p5wcJRDgynj68NqH5onwDBtJFF1fN75gv/NMFuNE7Xd542e0/EBD/7m2b90YsCgh+5EqMAl7ymZqNg2Xrc7T93kyENjZsaaONgHTP+fOXpnDv1b/34/UQbU/vFXaO/W4uGDPmp44WzMbdR3nuGfp8/r41IX2eTGqTI8SOxShhTrdTS4g4x1F2+yXrBa2ISnb3yOHnkmfxzebSvKXYdxbkVjhCTQosFDtCLzeDqME8sg8w5O8LZO52B6ZfAahmYknim6+OuP70+dTD63Zhv1xrUKiX7vbdZOHF5/nD2d6yv8vv3/fsTCPaW+kuA4Lw+DfXP2Fyr142YQ7ZOFmc988RAjiknugzRXiLJY+4tTKotmQQDXECwhSM4C2wAOcol4fQsm1PU4w4QbKRFUnQNgYS4x/r6g+UNWW+7V6R1I+ZfZjLrNuN3eS0aAmSZOKnXpqE9ogaTAYL57RAArs9fX0O+xvrYccwYf9lZkMmzLDH3pJKyHYRvDAyrEsjQepCvI84b19+ywDjbZX9Fu9xZu9OBx/BNZwt82HqWY8qH+nJqHQsl0tj34ph5buW2qUnPPGaX/Z2PZyB4CLDdFwRTZ9ExiQcpW92nNv6W91YtsQuGKmwvIJiNDXACgzGjhqReY8C5ceflkjbFEAd74gMHtpiELBkEa/MTgK5jyvKkDblAHii9QdfGuPZloEMNONRR2YioB5otclW8Uf8YAAAkpAzAjsH24chGW8rNWMwwJX18wJts1vRkMkmVPZg6nyZ7JgGRwC8JkYjpFYTS8QWCb46s3NGt/l1evJFxLSB8KtmzXiPdBaAIxxXjFQTZGbE+wUt8nMXjAr4BR54ZGIPGH0mmYLfjMmMMFovdNe9lSffPYo7kV8eaCbF4TVPAtMc9RrKARYmPDabbNo+UoAX67XIBkHaJaiQDM+Bd4oEZO22/FEl8gDgDYQAt8/i7kcP4dYmhS8vn8pyGUU9sNDGtBoQFuGBU98jurMazrNkCwABhJNDbW9R7VWZfk0ffKjYY6alkqBbXHdmXAcHa8ADxRQLNvuQJvfxZe5tJaCVE1XUKROE4UDKWK9pCf881d1SBRwamQNbaYbO9/5USQH2rMjTPdV4loRO4Ijb01aufmuMTyaIVf3p5IZClZ2oGb+m6buU4aWspZwPY5Nk4YzoQDLAlGzPthjy80YbbtqO952AEsMR9OgAmcVuAXxJk4dAB5TPmXGoe8zM5Ke24eR56v7lsPIzXVTmCrAC9fZdzqF9g5LcFhtXuu482lJdgXcy4GOA3kjcDODcPJT2GFT5pdsRG7ooNff78ebOh2rwAUMAi49DGuf6Z8YEjoOAdVxiUsVpkzqZciDWQzalk+Yy+dgaWTvXxBpM6Fzt9ekFg+abCRpjHkszrvbMzsrUTI7xQnO+pEnfRVyRXQxq/cOm2rovszlfKju1r5aYbUQLZrJtPnjxpHj8+NCAMa0C8MH8fv/OSSiaN09y4bsuHdcnRfM6Xkhlq6w1irEneRo4GYtv1N5nScWqZ2oB2Cia4gOBZMIzsD8p0vrH91JhgA8H7cjzsKC5YtZzXSeddqUiysdKNgOG/nAlO6oRqvc3GyJAjxfJTlPvNYLgdd39mEBxGxNg+MQWC27U5T5zUVPH7oT2er43tX+37xUg3Kb/F6+N4wiD3eMWQQ4eBjgwa0HtxIUcbhjmZa2Wc89qAMfWsSeRjWV1x+vjFhuS53efNUY56Rk4si6GT0QgbHGqxsk8wpdhjOgPUx0MGwdEG/p2+UyPybXR7Qsl0H4qgOpmoXW2sP7XCaGq03v18rF/ue6T/6CB46v5qpd0YmJ1qjz8XCI7zTt1HfX1xPZkpjO/k9Y19wVVvJUFWAcEt01uSW8X8CoDMnDK1kRy2lowxgWB/7Um0LJeLMybF2ec5UzoQnJQPZcznewkbNq8jeX6x12S1Rawb8V7dbsvWsykQPARC6+PXNni9/tXAuT5n/j1/ZxBdfxbrZ3996dYPPs/tF3sq+zjtxrOHSnVMew1+8/irQTzfHQLBcd7826G2zd/rgcKlmKU/0jMIHTvHsrn7UBBcn2MMBMf3ptYX2/u//uFvO/RVrjYbC0ODrLspjHpPLAQrYBtJkSVG2m6+C8DFLGaD29tT7U5taHh7keKtygBkowsQ7PFyAgxI8OQtCZmU1eq0WGGfdLbJUYJEGWBbgy0Mt5HJbNddydxqI8Aa5QGDoB60dztpmYfFE9J08Vh29jau0i4X0xqnAoukgIO3dZHuwrhekbKGX3ncJWWOHPSq/ItAcHPzXuzPG6v9a6WOlBGa2N9bMtICfiXdpa7nzLJRBwD2jNl25bRXKYGFhMzOb0avSx9vSM2cH2HVCByYf4FYQwPBYoJL7dJL3cstDK5siJmMHWM+LQjWgUVkhAYEsBlErTWb9ElWvSIgsbiGSS4g2BhFjyOz64MlLAl8bAFJILhdpE1uy/f0T2B2Jeob6/rom0i8ZrBYIJhkYTMBW5jgdWU73gfokggLoCBArGGrcd0YEN6wz8Th6t+m5NDIj40FLnVlAe8kbSL/EYyiVa4yBrsAYYFdAJ7sSr9v6xG9hlEHRxpgR/6rE4oRPj6dKSZY82J+2Bx+9l1z+EzZkL/6XswmIOhYZZXeN2/fvBI7LCWAmEGY7Vvk8pY5vMsObdmzbShyIcianQF0MEtWZ4NQBoJJFobsOQBESL2dBaZPNS5xHuDAsdhgB8BWfkiPopC3PjAHSxpO8Z6BbM7IRLGs4f7MY2bhEEU0bNdH/yjplZoEfEV/7D2mlvCs+fn1kYCgQC0MpSS6t7cbYHj9vS559ONmS6EbOGpIOocyBUYXSaapDHQOYmm5vGDFWIMo9XZtmcpdcWKLbpknFjOpNlyI7Sdjp8lHARLqaDLbrugcl0p6hnODDPqM2w0B2oVKL61S9krnZS786U9/kqT9na2H/AOkn6tGMFmd17R2kkCLFmANXbeNNUog7Zp0mutk/CP7fv3ylYFh+h8AsKL2M8eK5p9lWy8dQpuiWoDx5Zm61pv6h6JhkwGt75+pFBRz1Dcyj/H3+GDTKnh7CAQjh97YRg79q2YHOfSBg2BKJFls9BImuGYCYqlpN7kyDoYAbNsf5UdDG31OYuLHuBvra+8nMGxTIwHvuKapfWPo82AaPxYE21I9AITzcYc+j9+FgRcsQ2TPb+N6CTdhrluoCuxvJ/k3Jtjqlbp0E7B7LsUCjNSFHG5mlKNE0PsOjolZJEZY87UY6a3aq1SHWFesOm2DU8j2BAuXwgYodgBxw4RJWR1Od4zbvabY4mCIfS3rkmkFGPYB2mUP9fc7Rjj3c+9v2GsUcEWZFf3/Ic9jfXLfY30Cwd5Sf24QPDa/hvopX0sNgvM8M5BlNk1JqNjG0JfyRyXuPjJC52zRnjyzA8GmuAjGuGSL9uzRpb57OH9a+ze8T53SaqgNM4jLa0XYTzlssQbKGUCOrZn1el63c5YD5/OP9UcGqkN9swzP5N9mMF+vkUNgOO8/Q/gpzmv7aqmEQ9vVTrn6XHx/CBjHe3X71O2S989la82H7GfevqGO8XEUbRNtP7UnPgQED7VDZqKn5ujoHvuxIHhdNSCNdWODNIbIGaAr6t8WgwrjDEOHjcpAMEywQPDOtkDwKmBXTIHJA4pBq42N3/A+UmkMqQDAETfkG5wMMxmubUxsCuAfbfzEfORGy4N0aFEd25SGBlkeCLUnoj6OA5vyQBpavHZxDdhkxOHRvm6gACBcTgY4WZGhsWqxWMpgK0BD3OeNAHBzpdItyhy9kPT56uKtDHW9JtbXMvUCLD2L7pmyBDOQkaUGI8df8fBsuchtvW/d0PVSQsYKgCjahRV0BJohDtC9jRcCAJG9eVEALOAPxorQZyS/lp1WX+IcG/Q3wEOL/JniWvketURhzvg+71+zsOsCkcZZiSUDjn49XVZXl2HHItJmHS6GSyziAAEbU4rxNTmt7gyvrMnQDYS40sCzQJPVWNJnoUCAMKWldhVju0lZJAHgLcme15E+GxMsQKP3NnlPcamb/MY0pC4XvLokCRHcJUmvSGDFxldwo92nJ/fCwPOSSSU7qzFuDkTnYuT4jCEjSK4r39ExFS+6Iomt5NGC4M3B4fPm8ZMvmqfPnmvOrQkEv2/++NOPAlWSwyuD9MnJS10TiZ8cvHi/BhKlnVnkBIJJeGfZnoGjSO9xeOm1yfYdhDHvfQz557x/ow2ZbMskcEMa7VCJMVyWUN7OU6ACwQb2bez1PaydDNQZyzmfW0jAQn2hcbSlfhIT/Pjptp0Pqe65KHMRqzLQyWfGlUqmKzny2ZlipEkSJWaVpH1bWpfmArcXckzgBLFlHhaU8Axdi2XiJEmUjrAjjwcS4ws8FXrMihPH15YbA5zXyrxOv5sjgbYmppgbkxF/rfXvWmwuYBcwS+ZonEZrG146iP6l1BzzMBJkcb+MUeTS2zsHVq+b8c8ayjwCJKO+efz4ibHGPCOppg3fv3nb/Pzzz8YuX+qYM4HtKykNuH7Kbti4xzEHlqdduSeSjYn+J7nb/rbaR/WNb21+qryU4pjNKVZ61v4yKXwYX5T5UrjL9jOB4G8VE0xirC+VLfpzJXRTO5f5Ff3bLoVlgESd2XqDa9drnHV3xka3pLaJ1dLCm/eGuyUUBrIFD4DgOFx9/KlNv/48syhDRujU/lHLsWtDZwwcZCOlBsDmMCQ8Q2M1ZM8Ghs1b6XtQMMG8ZxLNwki59P5Mcw1Fhepmn6sOto0tl0Pz2YX97Qwx2W1DVYHjiTG8vrVtcfSWuE02AE5QS5BZZNIeU1cSu0lO2JNHsz4RHoGTvAW4bKKe8DDsBm8X7bdtCQ0+668zfCc7ye+MM9Y7k0t/OCP8CQT3Y6qnxuuYHfaXAMH1GjR0LfV1DIHgzOiNgeBgcqPMEQmxHAT7cwbBsIEtE1yUF6bIsLW8OHVKqBl2nt9HUc+k6gtDbdiC6BJbG9cecyHkvREjnNeVDODCns3PdfvluRB/x/mi7bNtPTR36s/j/vO58n3W5zQbiPWv2EOx/tbAN7/OALLex/J1x1oSMvJggvlN3gf4TW7nDP7qNhvLjh3fC4f92Nitwe/Y67F5F1gk32c+19T+dV8QnM/fx1f9K1vm5BhdOyImeOwLYxM9NhFKYACaPHmTdV9h3EpsWFi4JASysgeAAaTQ282OksJgcJI12rOluUQAkGyboTZFlzp50gxiiV1GQMZVlzZh2MfnscH5s8d6tYMkMcC5o2OS3/f+hxa5eoLW3pCY+DFB2kGt9rohJhMj34x/l+B6zWBfpChp4tmEfWJQD87S51tduTPl/VGt0wZWCAnlsYHexeVbEXAwv5I/n6nmrwDyXIBkZqyd1wmOxDXUNvWHZ/a1tkubOnJn+4/YXxhp2Ed90cASclYZ8J5huHiBOE4p6wSrApDV2SzZkyXBKomyTBlq9+gloEwWhAFtz86O2/sGzHT/5f3e92gnUyL4om5OghJTG9cTwy+y2LUJlIrhDMixhVxAdUXyZrJke5F6ALEzWdE2Ju8l5hRJqJjdrblA8PxMGY4Fokwmqhh4pM8CwFtKymSxwPpnTKgxHjRYYTv9z+aoADKTk1r2YBIy8UyCL6S4Po8M6acHJUuwScNdAcQiedaNskcvVFaJvwXTrUbrzv7T5ptvf2i+/dUPFoP/px9/bv7pv/9L8/OrP+nexdBIGn1OTVpQeCSi0rloAwDbpiTTMHvEESOF3t6ygjlids6aLWNHYUFZyGEPiyOsqBUAfSgNyDLupZI8htyBrcu+ff6UdinPNalVG6DB2AHeTRlidbPJOA34lTydrNyKCd7aFpCTMwJVwqnArnJOyWDQuZRg7FZJ5VCToHNmHKyJhd3fU6IxAUtKU10q5vZcvyH+GkcMaw/wDsBI26xTnwkWXcb8pfrJGFhlvMeIB1SvqrGQopNw7rXk6DbvdP/XclztKGj8FAcRLKgciaxXxPj+L/be80mS7Ejy9CSRnFVlkebgGLL0Pt1/fyIncncis7K7M7ihmJkG0ECz4sk5Of2pPXN/8dIjs2oAyMruIVuyozLCw8mjpmZqagBvxht6CUSHEY9L9kNGtuin49NjA1xYNaZJa+xAeWZd4G/mArTqYNgEW4fv7+48UtQb4HzWvXj9RvcnJoAo/0tScOMc794GfTr1GDYFpq8QBlMZDtgO21Klpv9vdAwgmOdmcUKsz541j+qBUeGcTeoji56/Jpr+uujQy6rXDAi+nUB1pVzetPBKPc5r4bbWEIlVa8xBMpwh1+s0MtpxFE6WhgLrvWU8ItwyicZANlevr5t3MwaQZxlQ+f4s5+xwrmkQMbVIeF4NXqXaKK3fz+iv30smTIlO9Y7XwhLw3whasY4L/F5K2RwjPBVsMcbPtJ6cinlC5PdCbAH+Pjk5MPgN445FOtSlGa/5k4b5RPs/ThwAMOCXUosrmleLyk1PgIvTiHG9skz5xdAKGapKaDEuztioMpGR4mByeNwUGyGrLYzlfqdxWvfn1Pjp075ibW4NyOG5Ks/eSJ+0fVb/PTZm6s8/NBL8oaD7oePb8dk+80P3P6uN3vd7s+bWGHC47z3OM/Z57QQZm1tjIGus/2rbrwZabIAJasOhlCA3UgYy1z5BcNCgS8UCgh8wMDz/xEZifjkajM5ICZQkY6XQoQfWTay5ZhmWNWLs+WcBxnzGdCLm+lo7mfhua1+3IHHW+fNeapDX2tXZ9u1Yed9+rvup/k4LjHNs1PvP2HdnjaH2e3UbbWxsTQ2r+hlzz27PW99fm3Pd7mWznmXWmtPuR2Pzu26rthpPOx/b9aP9uxXGuvN5UgVHbjja5+4HY9ds+6DeX0fp0A8twsNAFmCS0e5OMmYLA8g/TrofDHeotDYYiHbqztfWNpQHtymjcd1Up4j6SgCrKEWHMFbJAyqbWC2glSB3oQBiC2rY+zuIK9WbfkYIfWt16GnWaJjx/n0Trm3oeoEcu6brBEuoyKrPEW4qgBIQDOoNUBh5lkVEoQiRgBrmO0V9T38ru0XiN+RbqS7sDXTnK+X/KiIM/RkaqsvhGFqWCI3QFZFNQCb5qL7PgsRT2ZfzGwQZAhMp1K8owBGoJp8XIwb3x6ppmbGAB70Vu5h1FZB7CaBzji5K0EQ0C1glqECw0HnGSV9GWCXAfwzkFLspCn+F5lwLZIUkUzgO3P7+fgXKe9UijPUYkxlZ5HsIE5DrCYWWWr9zC8r5Jbca0R89/0S0O24l6uwBdKDFltq/yg/enACCoyzPskAwkWDAr5WgBawpiwT4jdaOnyg34u61qNU1gMwgHpVr/qYdI6JuEEyUnD5iPBRxqjBOi/PEDgN6V2CIX8pOERmmbrQA1oKiijs7z7rdZ5+LObHjkktQr5krv/vdLw1mz88uLQhFyZKkXVkASuNuSRHACehWYA6XAGrYhr5iFizjPEjqq6mzAYKh/d5QogtnCcBX3+Vvl+byHCxtUezDh0BwfOcuMOHrCYK5LnWJhVUDBJOfva4IrtSiWX8AwSdH14q80770a0Z6oFiTs73ZbQgEb+p3USWorhQtvhLdHqYCtEk75hSVheVikarjfY8Zolk4eYjssp6tal0DwAKaAcHkXO+9fVXKkikadnbUrelcp2r3JR3PHOH7zIWJVL9hQtySRqD3njz/yKWTEDgDEOLwM40Kb4R+iBjw/OT5Ov9X0e6khrJB7isHGNBL3nDkiMlJIwfkxsaGnAOiiQvsv36z1x0ItDAGoDfHuktk+kKCagcWwoLKvyZhtzUBEXKCifBfCcQTTaYzbQTpOKdMICDn+cO6gm7DhsTannWrqtNMJBgQvLT+sbxGAWASgIytzRnNqNfW2lCo98BZIDP3q7Goa643CXgGI2IGMK/o116xm124vYf3/bw1PrIt6g29NiA/FAS3oLo2ZLx2O0e3BcGlzBHA1cydLOcyRKKI8PaCPDLIgwotEHyi8VQiwvnKWI0fFrhgNpVMGzv8ItpcGAilWkQ4xAsoFhheWAr16EEwSw6kojeSjnQD3yJ4lvnCfUpNEYGznZBaF641PNCiPRYoIVOcI9kXrYGZwkJ1Xlpr5JcHjnW/9ezVH87490O2yp9AcDTchwChMWBQ98+HAIdZfVrfTz23c+3qo42mPIdmSpYQS/Cb0V7vx0UQq44EOx/fIHgojQQryTTpGSA47eCeQVIGUL0evM84zWNq52INhHMepBOhboMc6nnMfUCpXuvH+mjW/KifJ6839lz39XXbJmPnrM9d32t77Ng6zr3j3BvFBmWtqDHM2DnbZ7qzRo2sO/f17/geM8yv9h5qEPwh4ybb7SEQfF+bx7wPA3LWtcfGddvnvzcIJpc0QAg3E1RZ31y/Og8RYSYJkY3ofDY2GYoyzjC6MNIS+EY0WCBYkd+I+oZapEGyuI5BvZAhyEYGfdaRoFCP9L/9Gv9O2mSb0xVACfXHgYs5NiHaAXp3wA5m2NgkqAdxPfndcWqrC+WVDgMhIqD2iEPzA9xIHAoAFXRU/RJRNKACHO9316e/UkWj72V0HChSpxxglKH5vRZNUeWOnCPpuowBwjICHPcClbiUPXLNX9nxzulziNcg0IAX+ipgGGXfAoKJIAOC52+VW6mopcsg2ZCh9iMRWfoaoIvabNCeoTED7si1TNCaOby5KQStuffXuw8HYJx5q0OehKtJlWeJ2ZB1LqNfBk9ZUTd2ztcwqZeVc0akdl7gd3kJJWciabQX9HLajLzrEK5y+1AeRhExwLCqvHY76wJaAkIAReii0KJlfxkoAn6jrmsAcPdnweJuK98f7RSq235PeBEQfIvoWSn1lMrRjtQXwIkKawpoxXNDR9a5ECKiX4nGkzPN+SiLINrtRDXp5pU7PBEo2dh6anD0eGete7f3unv1RoJpiuoY0qr9T2TAnpweiYkQeaETRT1d55hnsQI57cnzwRAI51fMw3A0OIedEl0FBN8IMFtEjZrV2WUegfGTedz+d0aF/UnNlb7r9ova2USBg6ZNe+OIyEjw+obuW1F7XIYnpxcClDcGwdeqv8yYW8AJxW2hWTAvALv2WAyVXeX6bpvGi4MCEMxIwGn35NmuQeTb/b3uxXe/lcr6np8LCjNK5+S4r23sSLV512JX5N5iqLx68Y36+kRNF8rcG2tL3ZlAwbIisGcCk9CeKRW3trrtNQ+K8qWiwjgH+exMVGWDBvVDrIOsd5S4YpxGFBjAfSxwzt/BYAj2CH9ntI+yMoBz1l9E6QD8ZPByHaJ737+CKk35NMXtBYJZjxzg1TPOCfjSxjAhljUYWIctspWR1AKCnVbgdYrek1tNlPPF1d1udfvzbrWA4JXNT7s5asRbiX0QK3KPV07KOucp19epjfEeT3FrEIxu8CM5xfVx7CNjP3mP2c71MfftGa0xmCB5DHDFXBjEFccNyfH7G73pcr6pfaqo0mOA5/sBigMAJ/hNKmYa7Cncc6lIb6g/FwVorRunZikcK/KrKLAAsXOArR6NKnypcGAnK2tizN0co6TMZP+moxtG2IrSDlInhPFLdNi2geZMiGkGIyKUpAftEBzswRQr/lw7bgAAIABJREFU4lllrNlRpO9l+wKIp8fLkEOcY7L93Ou6yxXGilb3z0PgNfvnIcPxofP8CQRHS/6xQfCs/hoDIe3cq+d2Pcf8b+f2AnIHh1M6lfpIsFOoBsdTguNwvsqpzGdFDKunSRcQPJi3wW6ZBYJzrRl7rd8ba4d6XrSMm4fa56HxXbflmH1+3zo3dt/t8WPnbIHX6L5TTpT2fX1M+++x8Zn3AZulXl9mPc+s/qnbbwwA158/tNa069ys+6rbpwah6fCorzNrXuZzvi8Inr1eVoHWESdj+8wtRvP6P5YTXHfE2CAdJrWiXRjr3tAcLusN3FDcjQhmNk6CYI61AjQUJ4QwtFFBf+LviAZDe4YKLeMM769LJEVUOGhQsckBgj2ICtU68oUTCEODChDs+9DmlxM0GibA0oT6l+WnHfxjg/eugXP3+/WAzePrxu/PoTY6vyGnrmyi/cgAPQbYvRXNxeJDAh7QmRdLtAvgsdgp3/fsV6I8fycQrCiwKIuo8LpUEucV7ZJcrcjrBEBzgRpIkHcaUdQQQoECXFRsSxQYQ+Va0WTDHAMOV4KMhVv4B2GuW0XMnBeo/0F5jtQxBJwUqbKgSlyDzwB3kX9awI3fC2NvoOWVaLBmSKg7Z3S4gN8S9XU79xipgN9K+IFzBghuAHA/NhUJ1hjTnQoQXAjcXCsSCN2XMjBqRz0IpydX8lL1YCNKEfdkirr6ZHeTUjmAYDluFCmj5BDgMJ0I0dcRrx42wADDpjvbCUGbRL1jnAcRSc9n1fiy84A+jdJVLqvg3NJwLgDg+gh4dGW4SVBN1vxC1grK7a0ov6gJX+gXIEwN78ePtpwvui5aztHpSfetRJjeKaI4JzQJiDvYe6vvaFzp/i3uxXAHDBEhNhWa6A6K0ZELGqJVIdrBJo0jgOgv90sN5CipNUTFGVhuoRLlj7kTvzH/hn4d5mcZD+Smk38KE7esNQA2C5GRky1xrI1NOc8k5sTcP5VC9NGJHE+A4EvyapVHuxLnv0HN/Ia8Q7WL6i0DhCeKDPM+jiIDQqG/Zx89l/LyY0VOD7rvv/1tt//2hR0CjOsrHUuO7cbWrnKwP+62t3YccT2QENmvvvylIsekKUAJVS6vKObnAsOeemoE6mg7F1ciUgty7BGVJtWDfF/AwC3RfYydLFllZ1/k7tLmlBM70j0dSd0aYJqRPQA7ABkwbrXdoobsqBsuHgkTbu886T77TABVUelXb/almr3n6PPxsSLVCI8x47UOUZOSCDD56IDgJfKY9Tx0lddYg+AYAyGMBT2d9VkiR0uqCqBc4JXdH4kW/SMrRJMTXEeCx0DeLIOkX2MLyJ/emGN8jAHLO+t3AUX18dPfG9bLsb0wQfAsY27MSKn3lYdAcG4JY88T770/CB4z1FgskoaZnycAJu+ctWf4OwxxjHTn9AJ+RXUG5DK+nO8r0ItoGw406JmusV10ENhfUjjPAJiVwJoGg/BY1ipPm4E52ucdVqlSOHFwiOM8xxE+lFjM6hFUktCaLOaG7YLiJLeSvOdOOM1xOA70xAEI21ZI2+EOQI78YhuAIzmV7bhr+7D++z66bT1O6u/U//4TCM59onKWlr22XyNKg43Zd/eBoPb72e6zwNgsW7nux2k7J0CwHUtFMd01tgvgNfW5/F2D4ATHjgSTV1+iyHUeMVYaP+k0z3ViAMJlXXsgElyPz7H2yzbJMT/GtmnHbrsmzhrbY+N/DNS8jwPkvmvU/Vzb6WPvt5/X9n3tcM77rCPhLRYwACvrN5/d13Z1288CmQ+B4LF1qD1Xe46WyXR3Dgz50zm263Zrv9/234eC4LtzcqDzt32cfdU6Aup90GPs98sJJjJUyuckEPbGTMgqFiUD35L456heHlciEjb4ZK06B0jAN3N+AcKuFyzKHq+mP5WyCJFYTrmE2NwAwRxTb3Z1JNgDrKc3TYPWJcJbzSI5NljqyT79+f1GCNeuJ04OAr9PlBWwAL3Uhn8AHRY3om238g5OFGkjenSrcjbUd10A5JquCzA+7E4Ofyta4jtFkyRwpfd4HEfj8CxSX8cRXiipmXyZkdIGWJpyG5RpvxqUBmAJMSz7vQ2snPVtEKyj9RvxwcgRtlAVyqGoiEKHjko4BjmcnagaYC+dEJnr2tODCkCOdioiNX10NyPAhYJPxKus5cPATvBYwE0JvYbqZwAGAwfAE44EG0UXosxeCjBdq16saq9uSXBNorVL6hcEua5EMb0QVfRSYlYOPBmsAEZvVF5HY1FjPaJzAscw/tUQRMppo97ILaDOWNaGe2kTnBC8R5s6Ohx06D5STttyPCJZAEZji3CSAJZNeS452QGsKZ9UALfRJRxlARZRoucpo6PzXdJvel1E1E7fAexuSzxpSwrJ86K7nsmgfXewL8rvocfNhcAxeayMq2UhoEUi3AI8E1G+EwSHQnQAYcae89ZL9BdngVkFLqelC8JoyAhvyXXuQX9xTiWLfSgBU82jHA8GwVix4drxLyBYuGt1PejQm1uKIqmPWCtOFXE9PlG5FvXjlUEwzxFr1Bw1l6UWLQkz9f22IqRPuvVNosI7isJeOMq6L3Xl5bWJxseGjft3b1/rUU88RubVlp0ix4uTTdUmfto9e/6pBKmedrtPnnRvXr/s/ukf/15U7HeOpl5fn+o4gVbaF8eTr0/UnlxL/VvgclUAEQN/VWXkAIpEmckBPtB3ALnhAKQPUZtEtEtK+mr7c0W7TdU+VYSO3GEBYNaaibwXvJrCrOexAr+iayi2Q4HmOo8fibK8znU39F3ygwWIVaeYsb6geYKwFw4NovwG2dQUL8yQWM/0OfNLzIhcVRljt+Q8L6rW8eYn3cqjH3erjwMEow7Ns7b5mPVam+tnu0b3m6mFAsMJ226w3uBKVLkFJnls0mDbvOT83rCJD0Z2vanOMhLGDL1RI6Xsn2OAfWwfqo+L/XXYv+rj63+3BlRtrNQgOPN17YzUwp3qsqn6XKs/o3ge+b/k/p5o3EGDRi383DnAGQEOY1xrA85O70GsfUmV16oh543XUj1HvZYHNToM+RRP4dkBr9gI/CJCB5vMEeKSfpB2QNgPkTccwoehLJ05xZk+NQaC74Disg9N0z2L3VNAxCwDtB5/YzbEn0BwtEo7d2vAMGtct/N71pifuXY0170P5I3d46z3WlDWGuGDs79EgoutkGyLBLl+dV1t6NKRC1yD4ToSHHnBcYztNm+gIU4Y7RTj1SCY+cYeGrOxb7YxO7Vtk/aYsXVrbM0d65tZ/de23339/z5rXn2ddg62Do2xMVDvL2N7TI6Dh0BwPQ7rc7ZrR7t3jPXB8NzT7LiHzjW2BtXv5fdzX6v3t3ovHtrhjwuCZ42boS0HTYmx+Vg7Icb2QT/vHxIEx42V8HQDgrmBFBHxYPGGhrBVbGhEgQ2ADXgL6KV8kja4jAzXm5hp0Yq+GdwChrU51iCZTW48ElxKKZRWrCPB902WWYOn9cTPmsCzjLQUYHK7GSgQQSPiouibaM2LUtS9vpDYlRSeb68P/R5g+FpU51sZ06cnb4SZT4oKb+SgLiBeRfQNCqM36eiTEIcKEDsMItCtjksjJev+WhArjrsmZ5HIpHMyg7pryrNOK5OkgF8WaFEotf5iWOP3gMgtE71EORFuKudx2Bgk6pBxAKTekE1jswDd3lU0gPZ6YrQ5CVO5wYAkorkNAM7oGVeYWOX5UkaU8nsBwTs3ioxJAEg0WsDUEqrUiHqdARYEhk9V8gZhpRIEmDCGAQg2tOIeaXfnPycIdrg6gXuA3Ii84+8IBwPPfwmlnIh5Aci8b5kyjrf9iLMkBMxuaGNAsOaLc6uJJjOEALh2YEQrXVDHFaO2GIJzzidVxBOjUHmvSxInOpJaFH326JkEtH74k25HkU6A0p7yQQ/1SyT4ShEecllhJZATuqKoKKB4DidNocu7nf0MIRZ1rXEM8LUwFmWx2JQ9pII6Tf9b/dugfXBweCyU+6/bzWO4ihiHc4ac1IHfEHRoRfPXSnmkLekNrAmkKmp9LqP9+JjcZ41N6kurAQFx/BIRRS36WrnCC3OI9j0SrflR9+knP+hOZNy/Vk7vK/1eim2xGOFwK95K/0xOELEhNA/Ix0ZQC9r51rbq4q7v6BybBqVf/+7Xntsrol93otpDKT462i+R8XSIBINCkFU3RCRL967oLDRs8oxZa47lkKDU0UkBuQAI2jLzfGlfgC+/jL94TeGiiOzFfIt6r0uqoXwskSyLFQoAr6pu8ub2Y4NwaNgXAtVEmS8EbhBBuqTEjV7D4VBqRRvY0BfoG5BaECA4QEvUCQYEL258bBC88uiHSgeWOrTo0AukIySdunrNOf6QJ9mrWQWCx4yYMSCS5++NwwqM8ln7ncxHr9ce/t0aCe3nea5ZzzjQE1P/4G4Ee7jXIcKd530IBM8CwD11raJDJwi2g6PXBhiEelzrXc4wU5/FqmAunJ4emtFwdqK9CKE0fRYlkBBwhAkSjLAQW2Q9HtZ61jatmnjyvCdlm4f6dDhasAW4L5fVc+QkSowk4wu6M1HhlfUNOW9CVyTyiHGqS69C3zEYLiWWsrpEX48elk5JnUpHeYDgyAnOV56gBcF8bidcGS9jQHhsfLSgaGzMtH0+65j/1SPBs0DHrDmR788CM95DkmY049/3XbP9bBZ4H7u/XKci3cBFRBXgCHZUjveMBPdR3T4SHGt4DYIJliBaiDM+QbDnsDU4wu4bxlpqHIQdEi7NaIu0Bx9qszGQPL5WjjsM27avvzt2nvb4FhzWc6J1moz14ax94D6QWX82RvfNe2z3oPrvWWOybs967Wifa9b9xfsfDoLH2qG+fktpH1t7hnsKEBo2Z+KMAV+0eKjtl4ciwe217/Zrbyj291F/JwOwdR/cafcf/PzfD3c88rSzBlM+HLIm9/7IUMq8zBRscWMBgsinwYgsGxcbnqO+KZQl0aIUw3KpBPKA2TapHyhLFxAMRTpAMHWIgyadEeHY3IrARZ93Np37kznBYxvYGKC9+95dutx9HT/VARa+Ig84omM3AFdH0FTHV6JWczdZ53dPIOSN3tvXkOe9UwNfxLAARxHBDbAHFTpK/aTXncVWC21RAeyVnctGYConxyYdmtFARCdzs4jcmtrszGRdDOquoqOOaMqxUSKbLveDsUyE0qWQAHO0dYLgKGVERCsW3gJqi1BSv+D1OXrhueQaMbqznYf2joh1RLpBQu2ikG09BoKJ2EIdV8UXjaULAY1LAZbzbnvzViC4U0R4zlHeFcYW+ZVXyn9EXfjwXFRRAVzK3gJer7jPwYCNe6YNAMEOGptWN4C5yJOm332/JRebf1/SLgR5OQdA15RrRMXiMKLz5ODzHn8Dli9lsN1wIxJwEiJWpLHQxx1NjrI5F9AXDUL1nlAiERTmz7xEmI4PbxQtpUbuhnJUBRKJCm6sdz/+8Y+7z37wRfeb3/zaNO9rRXfeCQQiBuWayGoXwC0g2IJXACvi2AmCBYABXzG+cOxwXADedMoA94gm3geCE8z3zIGKFQAV2jWNwdO0KfHtAoIl0OwawRtbkm5bk9Es4HohSu/JqUr7nBMJZryGkBc/0HbnFQ2+UTRYMWQZzcpjVQ3eZ08/CvB8eqC2kfq6WBmuf8wc0/Un9Akq3Pq9hGp+KWePosmLUkReVPty/2wqR4fvrBguFrQeX9R7gc9z5fDjBAhwEU4lLWY6L+WuIs3gRFFfwDSRemr+ksdIJPhQwJpXnP7kZ7L2bW1t2UER+ZkhQMb7F0qJODgQVVrfoa0Z+9Cs9w/edGubyunXc6wpEgyV+1zOHsS5oIPPC4hvSsEfxwseG4DPkXKhj5V6wQBdUZteCwilE4s0CdaZKJ01gGDqBC9MHhkEL+/8SL8/6Cbrzw2CQ5xrWp25Xj+5//uM0uy/XD9yM24Nh1nOydqJ6WMa4avBYJg2NnLPa0H62No/9nz9eyN0bM59F4TfpXh73KKufc9PbZhk29Ssm2tFfJMOHRGqUooP+rsWMNOZSySKcYbR7WivHEOuA3yG6vOJnS0R/Q1hHkekNN9dUxymQ3HGJgjmlgHBixrrrGVhrAxGVDoRcVJPRc5KKkv2N4OZNQ7WhEuOOJVgxU4hosRcxWlUdrBnreHIZw9dkXCWx2/YBqZLV5UsfK/luPy8FtXK/roPBNf9OWssjnXjQ8f+CQRPO4ayDR8CdO1x/XjSP+5bb2adf/b6MtgGaY8kyyFBcOYDv18keADDdSQYIG1BrIdAMPuko8Omw/lxMqVsDOTW4LIFenWb1WvW2Die1R85Z9o1L68bQYy7oPq++TR2rQ85vu7/+lxjwLYFfrPAb73m1s+a56+fsb4m788CwdH+021Tr0Gz9pH6Wj1TsdqDaxA8a2sZA8EfMm/yvB8Kgtv5V4sS1vea95JpYfe14dwP/+w/3AuCx+g62dADLJleiKYu2IBgGtgDAvAHPVqrOPX/emGLAoKdH1w2rSyT4E2r1PojB8igWb9zJQo8XUtYANj1hcNI6ItSV7nBuaHl80Re4d2aXXw//Q13jJxCM04DKs4VObLtIpF/50SZJwJLTpQFQgRSlCtIvmDU+hVV8kav58rJvHin3zca8cfanBUJVjQYSiWUtXlyGTEngicbdypDlLqsLmckY8YAmLiuQUPQBm1vGzwHdcYR6X4kpBozkwzAS4kjqMwAH5Rrye+NyXkpw9jnK6DMdN8iJAQ8sDBTJfzU57sCghGeMn4deP1DZCRG1zD+IpbAu/nK5xhpsUZGu8e/MlErzxsRcSKXlDgyAKZskQDcpuyk1dVrGU1Xqvl6IcGi225HFXIeCwhvbsx3O8rpJPdxQbTjs1PVan0nSuq+Ih5OhVVk7oixjKEWjUe+M22A+JdFrsrMBKIlEHZpqNJ+OJGiP4iSl1d8xI6MRoTQPiNAsAGwfkWh5nrOudYzX0PpRhgLIIxRbbG6MjvxFrNBkkNMy8nxRBAWerCUiQRkdt2npC/M4UiiHqdC4MxJ5uePf/ZT03/ZcL/99pvurSjApkLLOIUirQqzjnC6DjOxfwFiqPxX+izosjG2KLXkvqwiOoBWi7x5/FWR4ALgeQbUsfufAlBifYmyR30+vSleRCEFzuTYSBC8vqko6br6T2JZRMVP1If0XYhj6TR2IvH4KHpT2kg1lgXhAMJQnGkPe+CZH/L4XOvZoH/SptTOJfOASLASXHUeQPSSc4OF8DQeJXqlKCsG+QUiWFLSxsl1qRqqG5uKUtEWjnqhqkuKASF9KM7kOwrBC5gjjhWM8ahTvFQYM5Qkoh1OjgVMBW65Rxv+evgEDQGAL0TLfuT2evHihWsE8zmOwhsodCqzRrSfOeuSNAL/gG4cAGdyGJwowveRHAGff/qZafOHUpt+pfMAqkm/EL/a/cutcz/wR+hzBPkiWgwAksNFQmOA4KUdqUNvfaF/SxhrojrBytmcBg8l17JQUMdLEA0rwVKFgnNdrQ2OemOuDbocU3eYPH3RsTjiITp0C1aHwRr/qo2c1sPuvaYImLVG2n0g2GtcMQyH9hkH6bWRluMi28fgVgnyGZmKWvQRbXIOuOZsRqRCeIexSzoBgleUPwL0Bvg9PRY7wU4ZfY99qDB8HLEtKQcRCabviOgKaJLvz77i8ktePftoK0KLCYynDEWnm5Q85pJmZWe4xnqKrFFKaUusBuj+K6QJmEIdjLJBU4T8fQHj4oRJB32A3VJlotQbDtuhrjwBfA8QYXsGNgnruMUS4/U+YzRByCwDrh5DcWysd/E6/TNfGcF3PqzGX372PoZqfZ6Hjh8z4ttxP3Zfs+bJMC8LQKuitmPnmTX/ZoGu+t5m/btdM+5rg/s+qwFeXstrpFNJYi7gFGJvrOtxB3MHxedMSchIcQHA7Ld2XpEqhxJ0NW+9Dw+Mq6E9wybyuC3rh5lmCGmazcB+EkzB+jWYJrk/DwyiPC7nbW2ZxbgOS822SzlvfZ60T8bWufq9XL9mrYdj+0PdJ/X4HAPC7bGzxk3uLW1/Z6TxofFWp3dk+yfArYFuPU7GniPvY5gL00G4DwHB0/vusGYN6SBDnfRZID1Lj7btMrbXtvONvx8CwW3btGvAQyB4rLpEtr+vj5Pli5/8hZjJd2lW/UR5z0WoXbzeZ+HzTRSakb2vjuYWerSpTWxaUQ4h1KMxDuM9b1qoRhNxKYqQtTp0qKcGAOacUS8wKalBt+S5FxX9yGsHVTN+BjpU+U55P+lPEeFDHTdyMIjKOa9MBrGFbLSRGsCYbsXSg8kfFNmoQ6v3tZgtKJo7LxVdADCKzjeq73t9tS/GpKiSivweHX4v45lIjyI7UpK+VG4wpWmgO0NhXrzVcxbvnvsR0GFhLKIyGKLcQ1DQHDXzT3jXDEJ0TYxZL1beZwOsAXqvDG6t52kBLYNgc3f1WuowBj0HirCiBsWYcbQXwSa98l7kAgNyIk84JzIbuDCLQVtSgnPc5eTg/NGXgHFdixIACISV2tEwtCM/ORZy6gano4UBTu1eC1WJVk4+NSVtFkSBJpo5oSzS5ERgd05Ab0mR3xvV9b3othRFfCQgvLUh54yOfbq7KyDxmFTX7uWr/e7F928Fhi8VEVNLqp0uTK2NKC6RuhAEizYBbA1jinHVd4FBMsJy3prK+L/UsxB5dDvrvVMBkQU/KxFKjWEBLItguQ8klqQxd6oIPLRqq6TK0KNvLWAjw3Wic0Dj3X3ySIDmSIbqkQDYmiM2G4oAz83LWFwVGPGcCsoU9N8rTZB1OQAom/Tjn/6s+/jTT7rHT551//LlryT0dGwQtK2GmmjcvpM41PHRnlWxJ+rQK4FEKP3Q8okUEg1aBHwzGwr90v1sh00AaI8/d3qMvyhJle/FYlVvRAmEU20eQ5vhD1AlArwiZwavsoO7nUdENlfVrpdyYJyaEi1Wr/spnczMhnmtI7QzeawAUR4o6fwJIC4xQCzuFT+LVmuGWk5aAPnWqJkjOCXmioAsdGIiVYAG/HHUcwQ0rK2rLq/aZm01jAycRWfiaZ/JqaRwvcan1jvpJDD/bm2Eh/MwjQKvKSjewqumZStBFa8tRS8B4JoK++c+vyLholIfSfTqRNHtWzmC5gXOyXmHZo1DZ0MUbp7fc1rf4dmeCwj/+Z//Zbeztd199dVvu6+//lrrku5NkXFvVHr2Mz3ElQY8QH8i2veSVNav9DnMg4lKcy1LEXqy+ZNuYfMH3e3Sx6Loa+xpjKFi3q/dMHfAF8VYwzmRawKvUcItRo9fbcBVjpJhusX4KftXO3byfQvNVZGG3nlUfTdONJRMqo93feTyM/V+OWcaSQa8zv2efp6MPqZBglFaHzcYga16Mecpz030vYoo188dxmo45hI81mAYAJp0eYvXWcSK0iuiM9s5QwkkSmdFvd8LrQ1R/zdYS/vvXtnhdQn7AIPcNE/mezgzxm2LMKr909c/D6M5+ynne7Zta2T6Wcw6iOfK9qNesJ3qMMTUN1tiMlB3OLRGgiXm9Csix3LAQJiwOKdZaLAwSqkkO9yihElGhntWWQHwOA4BMcw19iM7Em3/49wI0DzcW0nDKmus+wsndUkFGobtdG57H0XP9KFmfIfDd3a0aHpsD/MhT/MhkeQxwEm0/3/oz3s6AcbGz9h9t8b8fSCX77ftO8Tlqh4ta1DtfPI+WJwazLcUnAMcBwCO/F6iC3ZGIXLq9woQtkAdTCu0Y+qyhkN/jAGidg2KWxucLHa82ykdr6xP1qpht3Yqw/A537tCwJWpYoOYD7Eqw5jkFcHHfP/Oq9fY6fW3dRy0a+t9WGWsP8fGbH0ctzxrjoztGS0YHjRLBvBQj5naCVkDWP9bTebofRk07V6V4+uu3TM8QdpJeWy9z7TPVR9Tg9QEvf2aUJgxtYNh7N44fixIWrdvzZRqnz/uZ1zLo9+fe4M5zto+U912Y/d4p81p98omcBWLHxU69KzJPtaQU4NoyoC4e5MPLZAYsQkA4rUIX2TJA9cNloiLoxQl+mvaswxAVKNVfmMeI0vGfwuCk/JUezbyfrJkAiPRSpFFNTIXsdoYMUDD0GTTxeDLgwSqJgKazukg+laB4BuM1jLB7S1x4wvAkfNb1PwWZESsLcrolTf9QlTL6wsBYIFfcoBvBYZvb44Ebg5tTFLHttP1MDguoEzrmmxgE9qvj16EUZTRsaBYp4GYi+5gMCJVtXCj6wNky8Kn8IzBiOxfG04AWRZAKNHOIxQY9uCPOI/rykKDvpQBTHkLqxU7gimA5mhlHMeC75I+JRLNOQyCHd2cHiVeT8u48sbhnTo9lPqsGD6M2SUBFQNxzwZAcBiRYfABeokAq61U43hhnhqoKoMko59avktyLiyvKk9zJQSu1ldk9CwRHVY0WMB4fQ1KtKLBOxuiSe9Y3Xrv7Wn35t1Rt7+Heu6NxI6UdysgjAq2c3SpyKzXc9rEClfl/sj9JeKoe58ACAFtijae6xxzAhAWailK5VCX3T4GYcF+AIwRlbdgq2tzgxQWu3OBLvqKvyPfLWnkQW2knNOp8ki5LqDYoU+NC4zapVVFuddFs9164jrAbLIsCuc6jvYHBO/v77s8CSqrP/7Jn1ltmjzV714qP1YRzXmBXXH1XfbnVAD7+AjmwqnadF5RdQEjRYgWoA9j7JWcJhvKADW9vyiEbLo+AM/PUYFgGAQGv4MBP2zQMWag6OfCz/zg8ZdWVLZKjgxe1/W682jVIBhD43CffkPVln6Lc4RHPJgj8+QPkjPNmqAIZjizYi5QtzdpmrleziEU5hQMUjUAwAiVocat9+SkwPBGdRkKKX1xpjzigwM5DHSjp2eHcrpE2S3y7ZlH5J3Tv3bcsd7pN2tpXwBY5ATCAYXKMzVTmY79JsksS1xkY1tOqAvKfsmhKCBgKVsb94wZgPdF9/3L33UXXpPCeEr6fXiu5QhSriXCWczRx48/Ib/uAAAgAElEQVR3PQ+gvtIvTx/jWNkztRqxsQVFw5e5X/X18eFrC4EtS5zsFuFCqV0vrn0kQayfqk7wz0S5/4nC9Tv6TOkSRNR1r7l+14Za1EgfgKPF4XJ96Bkks0FwrixjhgTvse7nT1wnhQPL2EgncAWC3U6572Wh2/q9/ozF01yeoTVKOYx5n+fzc1dMJY/Ncv2eydS0RzJ/+vvp00Zyzky/JhDOyEREfIOSnyAY4/qaUl7QnQV82bNQeg715yh7hFMHB8fxoUqEFfpzet17QF8ZMDPtiB4ED+2d9zgGSKbADMKSdgRE/8d1S3WIkgbFvCRn2Hn1cioFW6zYC7IrbjVmFzSX6hrD1hdxTj4R5nBq24YgMmyBzcwPNmz32trbE6Xv50o0ue4/70vl/voxXWl2lBaoRg/7Bet8O77z7xgvfwLBU0029Uc9hsaM8LFvtt+ZffYPB8EYR+mEGoAQ8y/AbTKDIgpM+SNSq3BEYfspSOK5CkMjmBpzRfuln8/FWVyvmfW6U7NR6vWlXSfzsxosja2h7If13J6anzrJWE7mdAcV1l61fs4Cb1Prbj/fB7fDGOBt26Hty9b2rNuhbp/22YfnHK4/Nm5qEJzny+NsExMAGAHB7bFtu+Z91iB4WANbx+7w1GN7UIuPEo+1IHgMZD4Egu9zMMRd3b93t9//o4Dgn/z5f9SzBQoZWyRqJD+2GDx0kw+BaGijdSekwFUf8dUGlFRpU5qcPxx1AikhsiDRlVB+DEpUdmBsalFfOI2bHCQck9FhBmGCBy8QMiLifsIo7n8QSEoQnBPWtGOinBiuWGZBmwqjNTwOeDqcIwVtULmR5OoSxb2UsBXgd2NRtGaB3nNFZS70e3WhaAxK0PpFBGtC5FLRZuqZkovoqHPWdNS5KPBjUStoNsWzWBuJpt5Um2hNXzAVlXzNzANzDiuGfNCdr/VMRLat7KzLB82XqE9Edfm5EAJDYOjCYlhE2DNyHOUnQiIHYMyEx3s/GHbs/wt9O/Wehd6rj3iaQVB6FG1sBL3OeZSi5q3I6ObZua8AQxgpERmAnktkkrxVSh4ZAFMLWLV8qSWLc2FTOcBE2VeV30h+8PrKtX6VI6kySctLN4oKS4FUNV2JCNDHEkFVFE0KvIcCVEeKhOzjpaVeK/WRI7BxJVoyf4MrJsprj6gw3tq4L8oyRdRBdOTFxwa3GE1EYukvclc9Vokqw1YH8DoKH+yCWwxyhC1saKH4TBwzAfA0heVUxivqwS9ffW+wtb29KcAC7V5tImC7vPG423r8xKbUifJ9oT2T44uyOEJfeKzDM33T7T594txhIsLMN4zK/XdvfS5Es45Vq/pcwO7q4kgG86GiRocCoQB5GAmup+XIR5RTivrD16iMJTWMQeZ1qESBYQ7YeVBExHpAHLOSZcu55dAQHT5MEEyJJOUE61e3qxzvZUWE1ty21MA9UST4QnnBgGADbKauY4yoSA8gmNxch7eTxUCOpMd5gHYb61B/bSQjFBaaBrzCSMCBwZiHpsx4XRZN00Bcglh4sI7V3os4ZqRmhyHuNIPQEFOfc86inIy6sr0m5oJ6LplOr/sm1zlqdIcmQKSMFEeV3qP9WDdxGAKCw7CP+8XxRe46UX3yfJ0DKhBOpJg1cFUI/Ux0B4uuCHzzvTU1KNdaVJtv72x2n33y3DWMj470XAdSCJb6NpMgIsGaE3KO+L5VJmluVSB448fd0vbPuuX1H3RzK8o5WMIzVOa1o9tFw6EsB0QU+w0fzQM7ScKtxnO+7yY8tsd5jhUH3N3NOsdgHHDHwCqg+IFAVNkDxnOewyCZjjDHGpbgZth+auMlwV58OgDAPDqeNcD9YBwPjqSkPzvqW6JLOEFCDTro+VCeU/3Z0SfnAiOEpRrAKn/EGEEg7UJiWFEObvCwjxlafygQHPO+rBMm3ycIHpwZsTgMawj2QpRgxIk+2BDYDUuunR5Mo7QhWiHOqDMc+iIhnjVQo7O/kk7NSuLnL1H/XMv6fi39Cxj2OM7MndGo+TTI6is8VG2QIHi674dx0/6rdSy8byR4lp33P0skeGrcVPburJZq22l2i05/MhYJzmt7jhQmVM4Xp0EVYDsGgkOlnSjwNAjOesA1CK73pTEQXNvZadfHvjG91rVzuV0768/Ze8bGWH4n9YBmjk8HWYaf+/BC/Vm7Ho89L2dt16I750/NmeYh2v5vsVEPZKvHHwOqbSR4aizYFkavp1rTqnU01++27aaewfG1JopUnjuff2zs1u2V4yIdJIGPgm07q+9ngfL3nSfDM91lkoyNgVnj4g8SCf5xlRM85sl4CAS3Dz1rsZzVOIDgeoOwcZxKz64PDNAFCEe5gyyPkDnD5Js5t6dQZrP+XxwfBmF419O4CiMjojdsWJEjmlQoq62akhbROQ9iQC0e/+KFz5wfnomUNBvEGYksmxuLnYWDTGcJNWdKGy0oIqlE3xDFuVBE6PK1or4IXym/CoNRXr8F0aMXXQop6C7QSmMyZz5v0KgAvVBN2YhcZzTpZC4DFMYVBk2/yLHWkYOS0ViES3RsRANKvjCAV4dBhyb6O6/IMECDzdyK0NCjk1qH0Y6wD8APYR8o0xwrSiUlkhxJJoLp17x3pPlj4M/jJChGTDBq0ArFsh/6ymMSQAvI12aR9acNggWgTHsDXBfjwxPa/QrYEpVaZXwWpP4MCAb0LgnYruh3WeBhUYB4WwJYEwERqJ1rAmwbigavCQSjGE37axhpbICzADQ4BlQbVdHXkyMBKoHhY4lkAabI6QSw0hbXEki61jFE0QG6UJZDCCt+c7zz2WRB0TCi5dS6dt1KQKfAosYbYzTzQU2FNtCKcR11shcl2ARodWu6jaCwAnx62p9CoYCwv/3bX7jdnzxRjVuVP1qWQtOyAM2tcj93VMaH6DQG8Zrai9JGb1XWZ1/5vzvOBw66Fj+Ze/r4icr/PH3e/flf/HvV3j0WRfxbUWS/Unu8U/sTrkY0R4D4UorSOH8Yz3qffFGXqTK01/2KLsxD1jkzseFkn4NSGXMDGI7IcABgT09HaRjcOj+UbJdIIhKMMJaimdsqayQQzDw9UZ+dCqhFJJgxdRcEO6qj/g7lecAjToi4liPB1L4uIBhWhhkIGrtEkCP3ENAJcFVOrkAlxjdjdUViWDzbsaLjLBMnqut7o5xcovCsYYjIOQ2B6eG8Yhx+um9TUXDCDZHC3tmDQ0j3QBTZ9Xk1H1ymy/OP3N8w8MnP9/zRhSM3EmaBov0qA0VJLCJ7gJujg0Pfn7+r+4LuuqzCy87b1HoRar0aDwLFlF3a2dlyaa3tHQldaTwfHkhw692e8okRz2IOMX81dlV2anHtE1Gif9JNBIS75Y9Egxblex2AHDnKMXcbEEyuZ+8tjnI65qFM7fsNAKo2G+ba2L7WH4I4YUZ1pzapqpxfZVT0hkWJuCal8b7NPw2xOsI9GCHTFOk+UlPYPWPGXQuC6/sfjLWhRFxEnu6CYEchLGCn174ECznvRH2hPMupIYaSadH627m/Ar0A4YgEU6NUe1RxSLT3kW3VGqy8n33C2l3/9OCgiWiNOjG0llyha1FyELOvfY7yvKyT+UPb4lAHELMmQoleUKpC2BtRcokIMDnGzGFHjKVebse66wzHGpx/p62SYzeecwDBwUiqWAxlT86IsFftBgS3kbo4J23EOA6L2/tnL+A2PfYfAm8fCoLvG9dxLw+zMB46x+/1+UNeqHLy0fHTXHis7R5qzzv27oxz5ri2XeiAQLxm7rvZF84VDoGrvkawNiqckJGbH+kGGTVuI8GRajcNKmoQWIOdHGdjTsSHQHA9f1sQ3D9nAWY1CB4FTg0IfmgszAJI9XPmvz2/Chslba5+/c5xAZ27Wf/H7nMWCK6FqT4UBHML1mq5JxI81j/1ekqJueyPsbEaa9BdkJztUO9NOSZSZHgMBOe47dfv0b1z6MXayZLvTu8T0/T9sWPuGxN/EBCcdOh2cPTAaUYDzrqxdkA9BKIxImsPle+jRLXYcMinS0NusYDioaSSrNxeSKaUSCpGn0GwDELXAvVmVujSfb1gcgDBtwCGKLsQhmWhPWEI62+DSwtdEK2LKHEPgh2BKnVcoSVj75lySIkJIqwIB4m6rBxJhK5ETNVmSl6H6M8yJq7PJVJz+o0CvIrCiOoypwVsXpPC4A1nAJFfLY6ZFxcgXMYwgNJgFbGeQqkwZbPwO3thjgCO2beAZqiKFmAyelDb6JxWJ7RhH+ADijpgl+MczcLMEcANRWiM7lzEMbaVq6vnJifX4jj6G1DnyLHOAYU46dCeOCW3yVNXz2chJYxah6+j3BAR0N5g1PH0Nz8nxTDrJzUOFH0eeYI4NwBE9Kd+S71k6JiOtjkKLCAsAEwUeFlgDzr0hkohTQTOVmToryviu7kqcKgoFjna/FqsiDv0c9O/iB9JJEsqukcnlzIKqdcbEbygREOHDmEl6idTikdwLBSmiYobBKfwio4h2ijAQ24nz5k5hvMld+1IEZcQkQvlc4RenL9GDqqjcY+7S0pYGdApn9j1O+XcsLG3bnCB0fff/+avbbxuiOL85s0rA7Llta3uXEyKx8+ed482RflWju/Hzx5ZCfqX//CL7st//keBYl1HRjHnAaxxbQAdwPVSbf+X//F/7zZ2HhkQHRy8tYL00fFbgaB9/Uo8SbnYc53C58r9JacdITZoXpRPokFX9PywpQMEhzJtvZEm4A1QV8BxcTjxcoWwnJ0ejB8o71EiSYF7v4q9K5C2JDqkqM04CZT7isDZxbmox9pAHGm3nRmR4Bh7EdX1XDYo47PYTNj0+zJc+ps84wAYziq20WwD2gwU5ddubRoYAxoMJvWMB1BI9aWDg3ca+URdGVdEgkv6gZ0nCGNN5LT4yGyMS7MQFKGDmqzr0Ldra8orloMBsHIhT4yj7F7/wtnitqQMFNHUosrO54wHjzU949t3Z6KKS1UaBXCDIbWN+vvly2+77+TY2FS7wSQ4EaglpxyROGjdXIt8aIwcaNur6wDhpxLVUp45eeqqZ3wiMH18qJQOzZduQdT7tU/FgFYUeOtHigJ/ovErJ5Ci9Syc5FUaXDiXNMSFMLENMPpoX2jKu6sLEMY5NIvSdt/mOfbZ9J4X4OKuAdGAjir0Mwa2x4yzKWA7og4d34nr1Eac3y/H5zmGVJi419YITYPbDslkXMAQYL7J2XojhhJz0Y4UKJgaz/Q/a4Up0IoIoy5+ip6Afq0AXUR7GMvsJ21edW3kJ6VuzHj1FvCeIDj7YsrQdLpP0DHrNo02iPZgX3fkuzBKuB9sCtsVWiDsEBLo5W9yg5dJqzIIphoFx5ac4JLykGA46c+wRbIcY2tw++9iJOaan8Z46xio37/rLGG3HNKB+txK9qUm9DjLoM/x/v9XEDw6fmYsEA8B3/vWlfeNBCe4yfSah0Bw5glHznCCZO0FFpwcSifl/lnfY46tNuLndXaGE+Ehh0B+nk7Ael7Wa9CYcNTUuSsQ/Hu1e1kD2vU252TtXJpaK5p0jHae1E6FURBfGDf1XlE/x32RYL4DCG7PO/b9tj/zGcy+rKLHd+Z3BYJntW/bNjUIrvfEsf1l1rqe91uD+PZY/vYe0q+R0+t4O8/G9tewE4a9733+Xbe3c4J/+LN/NyWM1S7ODw3M9vMPA8EypBGWQEgiXaLlyTMnF2MtorJDLeCMBmNsYsiRd5f051CEjr8Bvmx+LrNkYQyiM0R1CgWNMieAJfL6iKCMgGDn9RO2McjS95wjxJ405CKGUBE1XHUYmAljXvlStyplRJ1f8npvELvi9UbRH0XHoIpeXb7pFq7eaBopsdQcSHJ0MfD0SufoVIvQk+2IKMaXa5KG0c0Eou1MCqvAg40LRDfK4KgHhknTNuZj8izqYaKkRagNB3U5AAeRTIynBLe8JliO97lDAV0ieah88n2MbfKhEfTR8dCkDRqqe+Eq3rwVHRQpFWJvAbFZriJoZ2kU03cAeHIRoeFZyRqHBKfQiYnGxwIPdRznBlFfomuioIpuubAgcSIBYP4NKF4VCCZndVF0zVVFgyeLig6L+rmxKmNeYBQDm/JT9r4KZPGYdM+Vn0lgSgAFcHtyfq1ICeq9tCGCULSrImwyzMmPnBPAvNIxGEpE+QC7jCWYDct6JiIPy2tSIwbMFwDAtfy3BZcmyj9+29PPEV9xOkChvNImy7pvcohxUjharxxQgBnjGaC0ubnt63z33XfKH1YZKKlF4UxAVXd5Uzmdl1JSfayo7vZW99Fz1cVVreDDvVfdf/ur/6f7p7/7hcTbyD0XLVyRVEDJmgAUasQYl5fqxL0TCWipruzTp0+7pwLQWyqvBMh9+/r77tXrb9U+cvBI1fxGJb/o6yipFAIfIFDJNmkjz0hw5NfHYsuYLrRHO1RKJL2PqAcR1NFNixNBeyfPWDRcQLDAFZHgLVS+FQkGBPNzpcjsucShztUv50TvEbNmBHqehyMmaI+Ri80C0ac4FEZDLFExHy/IpfTc01yxwyTHbqRTbElqHAMbxwHRJ+7xSAARwLG3LxaIHAQhjhNAlZx8l2tSmaIFRM7kdKFuL9FW5uP+vqK1h6Io67ldFmkbkbMoiYQzi7Ut8s35n9pVQJ/jgtIddOmgheKAmaiPjk1xzzSDHZVZIn/61avvul/9+ktFfFWqTW0K1R0AhLOI9Y/nYe3h3Kwll5QK0zifLG+4rNITOUbW10WXf7Nn0a9zjbObuUfd/OpnigR/IVr0JwIbKvkkZxQLp8FvYUPYOPOaC9W8RH7NckFiz6tZHx0WJC9ejOiV9qfej8Y27Ha/y+8PlPzWi96A4yoneNxIinE1C/zMUoemB/mpQeR9ILi+drsXeL0vFH6v22W99zzUXsR8BfA6zxAqtHJ/WWcBw5RC4rMEwaic98KOuEfLvGmNpQTcA024zK+qg7ivlo6bhlY+Qx3JuNO+jG87eccEuAY6eLZbGnv1NVCSZk3FMbQszxn5854f8s4AkhP0Zp3htC3yfTQArOdQmAwt4GBd5yfez9rDdwXS2jFSG/P1mI52DlDM6x8bBNf9Wt9Hb/f9oTxQ49P34XcfiAQH0Mt9ZPp19HmaKz5k/94x7Gd8vwcQDR0aTZWI4EYEGJAb8xP9GL1XIsEpinVTjo9IcYDgLEmWCtM1KMr7y7FfB5zis8GpVz/LrOdu36+ZMO3cbcFZDaK8ittTNU2Hvq+9x0BQNnc7X/JZcv2p19881t8tNkY7zvNaLYgf9ocYS3V1gbH1/yEQTGpjfc72HPX4bScDn2WQpm3rXHPa8d+2L39PtQcjwoyZYJC1ecF9v5WbGYtUPzxp6yMikl33X3s/Y/3et9MfAgQnHXrMQHifh2kbtT1P3Yh3z0dd2QBy7XGZK+XNpZQqSO9rKEZH7h20w6G8UlCYU/iCDcsRNAGC6NTcrPIVm5eoIfmJRdXZohdRq7OvM+wIURHDKCA46Yi5SePRtkGACBaLmer4AnrJ6729FvBViaNLlTvi9+pS4leKBlMHeDIfub/QlPnuoiNKhJYQTALAR15hiAYxQmW8WpWSYFxQIDMvLCdCLT6Vg7b/rIDl/n1ZzF6EiSRyTatOBeWZsinQnAPsEuEMlVGX/7EHKmiaRIaxRZK6C9hjfeN7fN95rPYTDAYl4+SmgOAwdusIPBGhMBiCCRC1TwEPvMbCRn6NaMyI7jiSH5F9aLcwWJcnyksUyF1ZVpsCig2CRYMWCF4WAF6R8U3e4gRxLClIW3iNvuW+ZbUjZEQeL8F18nUFrSyAdXOjyKjqwGL8XAr8QqkFnFg0Ccqo1XxxwAQldkkquzFWMp83RFRWUBRe1nMVIzQ3EzZFnhFHgkvcJE1KjUsb4RRh3kcekejLCD7hDNG1eAai8EQFiSwuqu1oexSeiUbS+ks4h4juqg9XVQv29EoG38qWnAETiR6t6nete6f84X/6+7/tvhe9mfbFhQEtGicE4xEV4V0B5xXVlr3Q3Hy7FzmC5Bt//vnn3fOPngrwiUYoj87f/8PfGAifKzJ8oRz4rC1sQKNnXRRoZ/Dkxh8gOES9PF6I/jrSGtF4Mw3sUXF2fYz9wnwIICzKLiWSehAscbPNRQG70AawYreiqZdS3VZgNYTGHCUt8ytBMH3mZFVAlr1eHu/k48bGkekGpawLjAnNA+pkm2ThFIzY4B0914W2FBXGwAZkcC/U6b1R+oPpjYBuGDACvkSTqVM8r7Hz5vWh+nhb4l5qU5V9YW4dU69XCt1nOs/2tpwoCPNZdAxA7sbROOH6PEFEV/mxw4CZXLQTnO4gSjLOL8Ycawn0Zn45374EvF68+MbGFo4Pom6rAsGAIsYAgkjR79vdusTVcCYciWrOPNjQWFyX42RXCuQ4hW5upcR7o1JRAsJzy09Fg/5YUeDHal+NWbNudC8lGkx/hiJ2yTNlfaDd0Zm3rD/gKzrsoTr19b6Se1O9R9VRN5+wMqprwyKNxTv7XVGHro2XMUOu9rbnps9rXefX91UctHnMcH8jecU4PHpRxFhfEzymcZJOpQTBdmIyXlCUv1UE+BJnbABd15cuVOhziR/wb6K/OAMZaxzj0iyVOjrzs23X2titPxszst8HBOdeVe9l7qsijNbThCuDbpifEWmojWDaxjWPNcYncnqa5YJydBHgRAhwVbnClGaM8otRY9jO9pJTvMD6Lfp/J5aDKdRlTqWdkAZk/8xFMbq+Dx4hgXH292AMDmrgdz8Lpzjzg7W/Hk9tX7RGajs2H8oJHuuzqXP8TwCCZ44ft9zwcx8Aaw6d+edYJHgK/DXCWJdFVC6A8F0QfCMHpzUZMnff6XWx99vpqdc6EmxKdRUZbOdfG/UbWxMfetYpUFIYK/Uztk64et62QLgGwWMgMu9l1metTVnPhVhfh3l01wEQQZQWs9TXemj+tPdXjzX+XUfmx4BqMMtmO2nuA7G2oUs2wn1jt27z6T3Nd9h3d56D82ZOsB3o9/w8BIJz/72vb2sA3O6TY20zNf7+ECD4Z3/5n3XO8U7g/aQTzGqHO0ZBCW3n8e8DghEEqr20MZDjPRrZG4pB6lBKJpWfMRozVxiwG6H8iA7zt0VhqjweAwmBnSyJQKHPjDIb0KbwBTmBBUC7kwpFNze3uF/yicsg1n1arAUwKxr0rcSBELjqHAHeVwTqtYDAS9Ex32gBOzBFdF7UaBFmTRGlHREMIo7oCKd+g94ISC20ZgxvQtf6gYIMME6RoXoy0mah9lwEokp+oL3zUKkrMMpdR03bfJ82iBxITGZoo87eLKA2aHWFWicjDFBCGSTnBNv4J4cyJLdC6Ccm2VjuHKrPGGKOBDnyG/0cXvWIBOOhZ5HH2Ea8B4NnSUJC/KBOvLmCk0PtJiCLeFiWQaJW7ESgl/zehYlAMGWRnAuMYA91bvkVINYv302wiiDjmSmzIQYFSFoAkMjgOXeeNM8nQKm/b0R7xilB/nNsTNkGkXvGONxRFM9jhnp8lZHqvF5d++0eIIMyVUTEgsKaYnEYZaeKvtkbqRthTAjv21mCEXcpI/VWOeaMw2XJIW9uPLJj6Jzashoz8zbclrvXb96JVvvUUWLnpipPGEC7LPA7WX6is+oZtJkuyyCEJn68/657/fKF8wTXFCkBAAHeMJIfS0Rrb1+KzzIOT2QoT3RdBLpSnR0AxHx58mS3+1iiSSsrSxKC2lN9YeUYH7yOHEOE3cgX1QCe6H7mRMU0Jb+IcgUADkX1UJy1vevxjihY5t8HK7qmQyYIntO4UT87EpwgGJXlyJnGSRAgmAhmBay98CTDo0SANe/NZCgRaG9aJfzCGsX9scaYnq7jzikTpHGQ9EfanP4/VfR9U0WpaUeelfeOJJAVwlHUNyZ9Q/nEEvwjD3hBkWAcG6eafwcS8zo/Uy1rgeCnzz8V6ARYagURxfpY50iwCKXV8xjBPDsOQ9iMtTI2zPAmpGFgp5XWOXL9vfFJnTyPDWNdOdWiz6Nm/fLlSzuGWDehyJ4eyXmnA1D/5gcATKkjhMXsAGBtVL/BeNhc25YjYldTZUd1rbeEG3ZUMumpxs6u1qkdOcOk0FsiwYAOe3mKtkIa+UGJJnKAN9AJGp5PsRIMkbGMkOWrc+f7nNEBPKQHfwwk11ov05v83fwqgHu9f47tpfUmn/+OPS70L/KnN0grYDsdCb5bpskgmDlRDF+vMRZq5ALJsIgSZJ5fdmCGIX2r8XJ+/s4ijZEDHIyCC8ohad1JZwcRKYxu1oOM8Palffq5EOb/GGiq36+NOt7/t4Bgj7eyh+FnitItJcWn3EOWnmKM1rmSeX/RXiEmN7R/jH+U8FGTXsIxqvmYdYbNQJNzc+LoMU54OWjF1HBZtSIkk4yeOooSjJJpII57Kvo/hDSzjYbxcVcwrQXzfCfmx5DX+CcQ3Hfn1Hi8D2jU37gPTEyfefyvWSDYq1REFqo5hJhmpc7OvteL00XaUAjWhTBWgOSHQXALTOoxUTv90iHTzs98svdpCwupVvihBsC9/Tnjc19nhA5dn69dL1oQN+se85nbCHhiiHzmFFqcNQYeAnn151PgrDxzHQnOdat+hppOPgYUx0Dw9DOPp+3k87f9UV87zhNrR71/5LrURoLHHCYPtQ9Bk3q9bvuv3RtbJ03bvnf6/w8BglGHridBOwFaL8nY1J91zBiInu5AV7BlJrB1TXmUs3FohKTF5kbTT2Rt/hPl7JArnHTnVIQeSh5QsiSiuwACH1fKKfEsGDFxrYhEznlDixrDoQQZAkWcL54z7ocI5dKyri8QjPgSxtmNIm4LynGdIH6FQu6pBGIOqaH6bXe8963pz5MFAQepEZNvCo2Ra8VPUPxMDTaEDKMvB0EqP1sZVj/YOPN6LrzQRIzTA8g3704cqNOhIFsPdrM3tQGTt5seJTZnBHiiHAz0UoEdhcww8BHvIdIEIOVnaVFqaN8AACAASURBVFmlX0QtpS5wguOI2hWaDdE609WGSQYMj5+gchFlcE3TYgwCMGjrdYRLXNpi3TmshwJmfAfPfdYGpebvmujMc6L1uT6sVJ8NfgWGifgu6Xdrnbqj1DqFIi34qj4DLBtk6Vk2twS2sUEUwb28ELBwviiR95LXS843+b03Ar2UjwIA62/yHG8QL7LwlYx99SNjgvZ1zqx+UP1dF0hEZZc8UEAE1inPtfNoyyD2xfe/1ZEAPeoyR/+49BfMBUW3MUYxQC9Redb4e6S83TevXnaPHu90X375r8rDXPXmyENsrG9324oYLgtEHR2dKd9zT/9et8MEUE8pMdqThddqxfpsdY3ySAIh6gsbujpX5KjGvZwcSwCH+syIOPvdEEw7t+ND9WD1RUeZCGZC9XYZswCFzJPHAsOffEJe662A1PcGxOfUGVU0E2fRpcrodBKJI4oZkR15vWWcu0ahDFSM8hguwTwIynEIUXH+K53j2nmJOLei9iaUa+jQiGOhDr2mclebG8x9UbgFgk9PFdk6hfJOHneA6xz/qDSngy3y7yMKnQ4d2qIXN+trusb9hFIrIF3nM/Mh6ErDnNOFnPqRasg4iSSah6ffOQdaozSGiEKtCDhOJtRpVuRaYP1MoB3xNdp3e3u3e/xIpa02N8VGCFGrN2/eOMK8pnJMnN+5w1ZTLpFfoLGFscLLi58r8kLVXgXIpcMhol5BBw+mS/Txmdrt5ETRQSiy6j/rHmgtsKgSzAWNc3LZLVpH1FCfr3AefX+ytKFo8W63tfupcoKfaXKs6963lVf+kfKmPzXjAeXtDfHXcQId61pE5KwwD9NBrUtuMtoBmRPH++vkWZPbioOkCAYxn+00BSAVMGhgXmjiwRiJtT0NtWnwNuxF6QR2H3ptm3YiZuC4NcbG9sR6w2dItyA436spilNGXLnnsoB6XQUED8A0ndlR3ipBLyARbYwoLxbjgDWKFIVLsZJI/WAMWfhK/XmOAvQJIFi5wCX9JJ5/SFXI563pgMN9VXdYOcVHjbwqJ3js8zzTTAOxiCzevXa0xSw6X/bjgpzg2X6kAYWTPEAu4HdD+fIhvBmR4rAhSqlG1xNXvWGtn73mSHHUx54W8yej+zYqS+Q5mCXsr9O58Nn3Q9Sq1Bcu46UHyTAGtNaRCpXRnPex1bKdepAw+ADGum/qvdH+eSASPAukPHix9z3gPejQ953qoft76PN2fI6BYI7p94CGDn0u+yfGX9CiB2EsGBdRug4QnJHioEOXEkmOBGud1TqYjp468uhtMze2Mn5yjclxxDo5rDuDE6sGUXX7tWOsSKbMdASOgcR6HFkUtPy04yvX5my/qXYsdvD0uj2szXmujGTWa+8U0CqR4Noh0ALC+rrtWKr3h2zv+vtjz1Q/Dwyxfk5XJ89z1EHI+rx5jqRDt/c1rM/h/M5+qPs13hsi0fXakMcliK3br36mh4Kkbf/kfeTayLgNJk4EOTl3PYbb9q3HBPebuKjel+t/Jy5qx1i2n3OCf18QXD9k/rteOMYW5vpzSoy0P22D5wDNhuspDqWkCQDKOcAulTTkBAcNOsqLZGmQLL2UQlhscAbgFuOSwWZhGaIoAYL5WbKwVgHLBsFB05VDOMSVNpVPKvTl2CneO9E+z2Xsnx6+7F69+FKlj2SgHr80PXphUSJDEmpSzMgGmuSaIvrs8EMY/hA9vbFZ+ANPb1FW1obtQeIFIOLFS6Yew48FXmauUbw66ksU2ZNgoGbkIDFdmStZ6CoMdwv0kJeqW7gENOtNoltZw5XjKIvkwag2ishcAcGFIh006fRQDV5701yTwlo6nZzwobZvvEn/LpPHLQMXMaEjRaIQakEleyKga+NefbAiyvPqMsa+FHYFxqA5A4TJ8YX6TOR3Y43IFArbor4hhkUOuI61ojbla6ROy0JCxPvyHCDM85AvKTovAFfRXiK+V9BwAcN6D5oqkTr+TXSO2sjcEzm7mCVXArtRkxfPLvRcCQuJVsimRj8jIgV1mDY82JOasqngUfLI88XGeYgGQPWew9uv7+5JdIpSToyPZ093uxcvv1FU9hWHOwI8Ub7v2uqmDC1RpAWYzpT3imhRnduKCAxOo0MpOu/t7XXPdp+5rQHcQZks+dawMPQ0W8opPhOKPlV0/FRR/TNFmS9cEzoiSleKxpOTHSCw1DWGaQGlV3OLGrKPdh93H330cber13M5fr766teuP/xI+axXR2+644NXdhKEkjmRzBBocnRYhriBrYEo9IdwsBjAsHaQ+w5gZgYTVSkgWE1hELyxRb1j5c5uYbgGvT9AMI4FgUX9km+cmwnqxMlEcF8U5gWXdt6324hRGvfgDdViReFoS+q0QTBTuERgsz+ZGrG+6ZV7N4WZ6H+I3bH24FzCkQEDYUlOPtr8VJFg+hPP+UQRqg1qPBP9V3R5WbnsgBqi+4BTgAvnxOFBr2AkUU6M9vXc0trFz4Wo2OTRU+uY58FBwP3biVEiuieiNy/rb6j2OGfCiUCZKYnGKXp4rUj0uepQnxPBICipPrmkjrmMOxgLrr+utrMTUs+yojz0dQlorW49VmT4eTdZ+bmYCZ8o4i1BJvX56oaSuLUenmmMLSlfnrEWm3g4ZtLY8xosBselHCjMuXajrw2L7Kd0ptZU1Syhd9cQmXYm0l4eD8Xozj0s1VHrjbc2Jtp/t9epS1r11/CX7qpGJ6DKcxpE4bSsnJt8FukEg+J6sCyyjcJgxrmEKNbZiZhJAsNncnQ6+iswTF1x5wTLkdHnxI0A4LiPwYjN+6pfWyMo7q+Kvn4gCL5zjRH7IY6Ja7RGZF7f+5ejIMEuwNniPqRFrc+AUUYFAeZC0Rgx+JWDqAhrWTkahX+JaMWcSe0Sfa+UaBzqQAcoRp8hKdDRDpGuwPpft1UeEyB+JCpccv5hU9WR4LGxN9Yv+d5DdOj6u61B78/+yHToB0Ho/2AQ3Nq8LQieAnyMrwKCc85e9OyKBgQXwSscjXWOsPdFq0eLnaF1dk6idmZ+VPO9XovuiwrTfbNAsLu2OAnb8VOP06gcks634TXfG4uE1mtAguBZYDGvPQvkJHCaOmd1P9NMmoaNwXpOoMesztjL2+vV/dve4yzgXIPVevy2z8C1xhiSY/O1Pmf9rC0IHpsvrWPE1+33jMiznDXPsv1qBkHdRrWTcdY6U7dhC4I9Bs3eDad03ksLdtv9NY9tQXDbR21Od/u5QfBP/+I/9TvSGIi9bwHNiVK/1g009n77eQuBW+Olb4zMG/UGleq6AQCzEfvySGXTis0Lb+2QExwqu6Xkkj5zPc9KEdrnKEJceS8TeXUBI8wRoAH07WWhKfJOV1avpKor8RoZomFU7HUnh6+7A9E/Tw5eCAC/lfUsACQAPKdyKIqh6ftEZChVJLqxcjKvoV5bCKtsaIamuKiibuOtDNUEwo6glg2eZ19ShNKgEyO65GekoeYBojFOhDGiXUEbNJDGsNTHV6g+J8Bg4YOQ7bFIlC1eyQU2jVS/Xmyhh/ocGO5Ey4jQDRGzpKu6/8uxw/3zZvS6nxY6DU6Icg/Z5tQhxUABMF6KfomCKU4HUhTm1B6A4TWVM1qeKEK6IJqm+mh1Vb8SvXKur4BwgGHQBvRQ0juhS4PYipHIAijnBsAIAHx1iRUPQEAESijqVjRhOxlQyObCRI2l/itjfnlFYkICmIsLirQKHDo/xxFRAWCrqorGLC+tbstAg3xYgv7O01TUekP5kouOwCpUqfM72lb6h7ahbYl4EfhekqWypdzfL//lH+RM2et2FUV+/kz5lNr8fvG3/8URMkCw80oRhsM4Q1RJ7wGI6dUVIUL68FgRHotlCQy/Ur7nksbwstosVVTd40UQwXWaoToLlE0UUp2bSIRJg+VIZZmOyRkU4DqRuBMibiF+BiAM4xGqIM4dHAQ4kxBPerSz2/385z9XzulO9+rN6+6VQPyl6Ji3iobi5DhSyaAjlW+i7egn8raPDqUwzZwrLIy0ubyYUXZJzx4KsWlMRiQYEIxC9MbWfIDgbdVkpkSRjBBA8MmxjHwF5s8V/ScIHZEynZIoImC6qPDOExEq9FT6hGhlREwH+mdGTDEoQtU3oj+8ovrNvaKejuMlF/NcaxnjCeAwxJ3LSL+xLmnA7Gw/Md2eMlwuOybGAv1sWTi185bUwUkZyHUNgAsYfv36tYHOkkA1DjyeKfND85pXGqtzcsiRT+/5Tk67XpfUz6YRk6yh9YF6xfFslDsjlz+AP9nx7775WtTog+5AdaJFpI2SDzid4E+ob07Vf6GVEIJ7uhnVpt6wovjyxmdqn5+qTNMXfqYbrbuAYNSwcbjcOJrLHIz7IyoStMBw1JDWcC7GDQrzd4HgAIIyqhYO0uHXRk/RHuijA6Wvcx3KTbMusZd7GK9Z03sMBOdxtdF4BwQXJ4vXSjtHpsFQHl+/3xtEqMarJ/AQTEdcgjKZ0SU7q6DKFyCMw4QoLzToUym5X8mRcKa5jAgWbBV+mduX2s/CMBwYRICmmHuxhkffzP75EBDsPaECyO3f9Wd5XpzG4z/N+7nnVJH8sC2CFTQovpfnMUW55GGnk70wyaBJh7gcDlFFgi28WUBwyQ/une3YGIVplnZKnwdc8r8TdNegI+ncNg6nxmSJLnuh1v157kZfDGvK0Cd1+4+1759A8AeEwkcGWtu+3kSqnxoEeo2qIsH8DR16NBI8AwTzfYNgq7mL3YXzsUSCcx+p50mCgLrvp5wtJdDTrlHto955znJAb3NWc3fs+rNAbhsJnnlcmbd3QEwBrmMAs50Tw1pa6Ss0keBZ86W97rBeD3OtBb/tnjD2bLPaNdu/fa7274zE18e3fXcfCO4rymR/Nu1cP2e7d3EvD+UMJ37L58z5kHtyCB+PpcNGH9X33u4NfF7rH9Xtn23Qjv+2T8y8TRA8q/Mf6qR6oLWNzwXHPLH1cRjH8RObbWz207Ub+4cvQDg9+RjXNFIKZmUEJ4SxIirMZ0lfSk86x+UmRjTPpXlKBKjOSUXzxBuX9sOJhS2IbFA/U6a+PkRUaUnCVmur+rfeP6POpiJzx6J4Xp68E1V439FKFKKpEUzdWSULW7yHXF7otedXUGyLQh7PXSLCrhvTR4KBvcXn0UdTWXUwUxE5cmKUabkWdgKUliiuDXA7u0sEGSO2RJYxunUnA82vgN+IfrnCp41yjFfyKKEoBn0h2v0cASYown35mgDFQ3/GdafqG/rDkodg2zZqp2YeHjV+cQiY2kjOKDpgrv9KZBe7n8gxYlai9q7RD8ptdURYBvSaQLDq3wLsoErP01dAM0oxVbS8jCzx/BAtXcJFv3O3AF9FUa9Ffb4W+NazuFSNx4BeXbMaYEk0QEaPQPDlWTgArhT5ArxRTghqL6+XAsGbEmQyrck1h6HP0++63zWBsmXA7M/1/KgHX5t2DhCxUWQPq+jeKtl0o3M9fbTR/fIf/9/um6++1DlFF1eu7dPdze7v/v6viyAYYEtRbUpGCVwvkcdMyQ9FFBnfzz/51CD1q69+aycHVNqjQxnAV3u6jwTBIbICcGPcc/yhIqarOnZTAHZZFF2ACUD4HDaA7vXVt9/YYIZOiSEZdWpxzJDGHADz8dNnph7vS0wJEaXPPv1Ckdkt3/f2znL37TdfdV//9jeuX4xRy8J8onq1h4fvrPYNyOF9m6WOCpf5gLiW2pP/zOUweEUsjjJYoRBNNHh9c9608VWVwMJmJup1LLo41PdL1XMeBcEYrvSCxZpKTi1ZDnjgcXoUmrPbqyzijuqVqLCj7/SFnA19uaLifOI7uaal4ZtzIMS3CuiD6UH/4ZRzKZcAp6Qo5HHUSZ/Xe/zNmvb4sZwj+jk4OHB0+PxECvXFy0rqgddkaMF4+bUmEQUEBHO/jD0EqaI8DM+C04e+RO3dPh6DHq+pGvuIpl2rBNKpnBf7cv4dC0ydSxDwXOOe9Y0181ptjZOECL6jF/QdtGaN34XJY83vH3cbj36g/nkiRs1OtyrQvyAQfqLo97HKjzHWEJoL55zuQ/fIXAlHBIwaqPODN7vdCBPcJgCJqgGDkBGAPiPEtEnSpKcocwWc1t7w7D/obO016826pYu1+2kdAWxBcG20ZTQwr5XGwXwZh/H30A5BdR+UZ0MIKsogeVzIsUg+OmXMrsjxVuSX39AagCodxnnmzOZ1a9DE/dGf7/szakg2JZLqc7UGS/3ZvwUE19ePf9+995yrzMEw4GJ8uO8Z9whvyhtr0Kt9wMwbLTbMh7A3Yu103WFYF/LEOU2k6JqEjRJAlvdTUMsRlcKeyjUlv2fHWHHKTY0Rq6pnObFpENy3TwUS6nUn/82K+b4/Y/33v3ok+KG2aed3C4LrSFSC4D51zQygZLqQAyw7oQe5UfqojgTbiZrq0A0IriPB9T3fByI4Lh0ss57zzvPxncqWilyyaedVvf6NgZCp40tO8CwQ295/e9x9kWA/X3WvtZOoX1srEOz1v0SFW9DWArBsrzHcNAbG7q49cYb8fv1cNdhsn7f9uwXBbV8kkEzwWdsb6XzJ9/hutncLnNt2yecZGx/tOp3tmveef/NdnPbtvlp/nqmFs9q/jgTns4+12azPDIIRxmoHS9uQ9y0EY4OsvuExEF1/TuQhfgYQnCBp6JzKE90bnIPHPDapobZscMwpbxDvZS5wdFhEjDAYlyV6QXg31KfDMMrNK6K+QbnDEF9UdAk6LoCK2rxQQBfnFA07eal8UGiuElOScNP5mSJXyuFYAjAvyKAQXXQio3wR2qEa3AsbMBXAq/u7ICeipw5n6Y9CK3E5ozBs+giwI7656HDvGMB8TNl6/QORpkJ9JrBo+5ProgpaPg+F20K55a6Ixlr4hxOB/IOeywLH+1A1LUyl6J/zIdU4kVdGmZaI1PBVGw0Cj9mf9F8OYoedizd+SowET0MRdnE/Ol+vGHTKm6amL5FzwPCSav1Sb9Y5n4oSrq1JOGty4TzgVVGh1xXpW5VQ1oSSVzoGQITRh7KswTxtYWNe94VHVsBXbgy1CuBXQJi83xtF5hUBdnRWxreF1UTJtkp3UdK+JBoVLgIZ+ERzFTFTZOVE0UzAL5HZCWBODo9lRbJvFXFjzGCw8LjzOFEUnVtafdR98tl/ECV02xRl7gmAZeMIarT6fmtzpfv2d18qvnrVvfrud93vfvNLPY8iNarb+vHzXYlefWc6XwAnhLqInsF+EHgRIMVIAwT//C/+stt9+qT751/+a/fbr3/nvkKkSqnXjpY7Umgp7BSKI3IouvjGpqODOAuuAEOUf9LCtSY67oqi4S++fiGRqUvnEJ5SzqHPgQXMKaauCHKkFWBExisglO9/9sWn3ec//ETU13NRog8VGVZZpRcS0FL+980Fc+pKQF05w9SSRkhLc2oJI5I6Yo7eqI/lHDFVlkh/UeplxMP4BQQraOO84K1t8ssRyRMXQ5GuE4NgHDnkf1d0aNPl00iNzPxU93aKQMmnTCE5Wt1rnDfQQnXsDdbIL4zoaa6i0+JK+Lryx6wIO62CucFcu1A70H84YaA/rwnVI4JmIS7N/dNT1M43iuo1kbugO28p2v78+XPnClPWBnGzY4lYsbmRYhB1gsVQUATXuba6dwMn9U+sgUHtJmfaGgmus45SPbnjUPE0TvX7VMD1EoEuqZwfXx2JZr+vvO8DgW/NBX2+pXvjuDnXIY9yY4JjygXWr0Tmrq80jtafCQQrx3nnmQDx82778XOVTtoSCBb7hDrkclS4/BjtWvrK0UoxLnAu1ZHKFjjlhlqD4IwGe73RwpKRuJ5hVNhGfNeOlQocZ1/lde6jQ4/tq/n9AaREyo2VyHMsVa+D8TEYm3XEZ85ifOW3KAVHDnDQJvmMqFGCW4AwbWetAeUDXEm5/UJ1wZm/vB/OhaF0UR3JGkYqkX18sCHA+L4/HwqCaaPaiK7bbgDBObHa+xj20Pr+xhwmbfTdfVv2w9oRwRV4bvJ9mX8W0ZJCvnVG5BSNSgahJp0inStahMwuK3WGh0oXleO9X28GgSz3u9eRSrMkaZuZz+41L9aW+j5rY78GCW0/8Zx/bBA8Zv+973jhuFnGb3+OB5gIH3Ktf8uxbfvWLgWv5dZECXBRg+AEGehZsO8axM4AwXxuvY4CgnNOWwuE6gI+R6Q/tGCqnr+jToze/o6nb9u7Bjl3+tJinmnvjbdeu3606/OsnOC8j/b+x59huO+x9X9q3SqguAbBue62IDgBZNsuU+0wko7RgrC8/tj7zPH2nuv7qa+dx9VtAKqozz/WCznWbJ+X5x/2kEFTgM/rvaXFcdlms/pg7Nq5f7ZjJ/da0qyy3etnTcdj7kez+uAhOnR9r3X75fsWMgYEz1qo6kZ7aIFoz5EXyUk0upi5zMm0J7JezNNTOzzIoARbeyYSBA+GRRhyfr94YWtRLW9eRdyCPLcEwKEYzSaGmq/AsizUCVRT0S4BwAsSVyISTPSBaNSi6M0XJy8UDUbwSIBXnnVKniwKtC3LUCcaeX6mXFbn+bJTFdpaenxd43egz6TxMQBfr0oxSfzPaKt+gSBaW3vlDCZDNj0WypILXKjQSfmizS2mhSFjfdUwwLyQ2jOGymtRapaRCHX0SHliVj/2+VNkK1Wguce4L8S6kgpKf4SwUU7VpG0Nk9Hjoyhn8ijOiVa7uZ0V8YXavKh6vyg9A4IRuQJQEr0UA13q0AI5AjzLKzL+BThRN16iXBLAn1IgyjXExHQpJ6islxH5g+rtfOyFbd23FKgF3q+uASyAA8TR5MHXWNhU/dwF8nA1DlA1PiLaj7NDIkREOhcFmJcVBXC5GAENhC2oN8x94IEg8kt/Lim6avqS9gzoqxgv88ubqtX7Sbfz9NPuya7yIxVhEHzuaSCUR7gUUP27X/zX7uXXv5EzRWBT+bNLGofnir4h9nQpA5bzemyQwyZ6Ho4d64zLWFoRCCbf8tPPv+g++fRT0WTfdL8VhTXrvEIrXyHyqza7wQBGWdj0avwqt1ZJxdCn3jPiTTcwIMiBQzlV0eabK8owSXBK9wDQItf3QPfG4sWPhbh0b+SRArQeP1KkT9FR559CHVYbP/vk4+7Tjz+2gfnm5avue9U0Jlf6Wg6F/TcvLdxzJaV1QDFzija1orru1Wm4HrODCI7bW36MrBVMNHjLtYIjWgOwPFVOKyDYdZ5Nh44VjvMx/3N9YeTGmhR570GHDiEwszOKsjLNn0ZrT521zkBhVfTGbGU04FBq1HVZD8KgCeYG16VUF6Ab5WWcB6uqxbwmivqcxujZJY47agVHnqdzeQFtek6UnfmhPjFOHMrcHB6qVBX5oNYaUB8jbkZtbMTwAE6MnCJqxphy2SKMbgsIVvmnJmTrc9XLtlNLSuc36psT0f4prYR6NOV0FvT5jaK6Qr2hW4BiMWJEWlNdck0CdJQZm0ikbUGCYGubT7pPvviz7tHzH4htgEifVMlFAT9XVBhhMDtZ5DjMiGaM/boO7gCG6r0kgW8IKA6RYEBwMItSEK1E7Qr47dWyi2OjNTgGh+T0DlkDkbG9M9fwXh26otfXx+f+mQJUraFCmbFBFCeM4KwbGqVVwoCmz2ECRBQ4hLDYr64MhoPJ4dJsxVACHKUTujW+uL8Awcw9zYV7gon1vj9mPLEP1T+tHVFHJOo2/X1AcG10OgOFeV8ipv0zN/My98esXR6R4YgOs24vucZwqPEv6RfjLksrMScprZQlG2Gb5RhMR0sYi0Pub+/UL2J7sR5VUWneLylDt/3+OV1Gy/00Egmr2/tPIHhsdr7/e+14ZSrUY74Gprab2Dt6wBqpbXdAsHRlouav5qNTGEoqQxUJzmoKiEvm98fAzhhwqp8ux//YPK3nRdsi+dypz/9Qi7Vzv79eFQnmHC0gnAXix9aS+rs1/hjDHv36MYI/amzRXqdd181YrObZrPvKZ6tf/e/7Fs+yLo0BuTxPDYLbc2ef5J5R91G8V8pQVukueWzbD/U4n14/73eC1rm+eX3ONegnZDWYaQ2O3LvbnN52nLX4qR0DY3tYPScMgn/+7/633ysS3C60bUPXnqQ7gxEQXFGA+gFmoZ16Z502bKYbotSYLZTFvJ/0JNQCExkNCIXoUk5JBjnvu/yBf9msAAH20WizIo+UnNKoN4v6M7mY5H6S67uo8kfQnS0xpQgdqs/Qnuc0wIgOk4fqKG0+gnJMbdA4NxVDlxIpIUjj9vHvEJVNI9n0ZKK85eGz9q4CI1VpywCzLqlEnmvK8RsEB4j2IO8jx3w56qEymCJnLNoezzWb9qrK6bx7u6cIj2qb0iL6CsqzKLiykWN8x6Aqi3/pT8Aw58lBHL0ZNOhQrdV37Fgo+d2FEGDqq0AOubCmQhv0Kl4L9VxAeFFAGKrruqLAKD2vKy9YDGjnBKP0qQCrXx33dq6vIXBQltVFYHKAsInS86IMT57IiFN+7zxlWgRO9Z7CUI5u004TRZddtUX3c6ZI1/HZoX/thdVTnB9eSqFatU5l4J9J/IrHeCTRK8SmMC5J2SKnnLrA5GoCgndEWWV8Xqv9rkSJfvzRJ6JFf+K2nug+/BniNQIt5Jb/yz/8ovv7v/mrbkcCbDfnB932mqLdotTfanM8U/Q5I6FzGEP6vvP0tLkQeV3UvZ2Ixg51b2N7x84U7oN+oM7v+ZnkvtSgAD+hFUdYcSJEUDW8y9iHNto8VxS90/ntULhakiL1Fzq3or065kI5hICsvf03LqtzIiOb3NSf/OQn/v7337302EQoa1v1YxdlOO4dK79Yok0TAa/PPvus++mPdKzGxG/+9V8Utf5HOZg03lRj+FS50DgE5phrivITm8bJYRbhCAhm7BAFJiJMfvCGKNEb8phwHxgYqRB9ITq7nSIFBUdO8GBM0mGxFgWTABAcxkZMRBwHfk1j3mqvQ0Q4cvswWJOpUkBwmYvirPj7w2Kd+ZwRXIkI2gAAIABJREFUZcOYjrI12rB0H7BXUE1ekiPiVs6aybJKDylKzH0xX9fXN3z8270Dv2KY7+4+MguAPoYGS/9b/Vc09hsxDyYWBAy6MutAem8BOGsC3LwiYGcjrnyO0vaS5svBO2kd8Myai3OaixdiPxBRvIYlojF48OrAQPgKajOiXcr/piZA1GdXPWEJ13E/OkF3TU3txY3uo89/3j0WCD44udVcE2tCTAlAMk4n1OhJzUhK+qnOGayUopia3ozSprkPJA3aqv4FCBv8auznvpBAOUFxvp/9Y+dCpdDM362wybQTd5ru1u6N/E2f8XPHSGxsi97ozDXcYxDmDcZy5kqXEkg4ZNUerFER3S2ljxIEa10x9RkFb8SvCk2a/oXunM/A+ftIl9XZh1/fsxd1HBr1k03/+0NA8JjjoI0E571ln/QTsb9sv9HGO32kJt4f2jnygFG678/F4bmPVY/ha3qOT6uswohCEA6xK5dkhA5d1KNXxYDAlsjUAQTugmERzhaXWkIRtWgQeB/s1eZDIC+BcFa3SOM8xjTWSYD3OhJcG/B1T8wal38CwbPHbj0uZh3V2rQ5FfL9GpgmCB5E6oIZ8yEgGEMmc/z5nstxlkhw7TDK+63n7BgYTGGlWeDtISfKTQGxd5wBVcR1dH3LDXQEBN93fLsG3XvuqtPGnp2PCXa1gK+eZ7MAdD4vNkj77PU91f2Q79fnfIiOPuv7/fhqQPzY/d4HguOeBgZBCyLb87UgeVa75n1nW9ZtUu+3rHGx32YliunqC+3zt/PwITr0sG8OqtP1PLEW0+8LgscmyVQnT4HZaS8Zi7sjwekFZz8y3XbYiLnhBE71A/XXEPhIQwePaN34QXMbKEYTeWDTCEoPBVEpyhZgGK2Q2wMQFgJw7VltoEvUkZXhvSggtqhIHCD4VtFeRI+oAzwnIEyEDtCwKAuCX8d3EUjScQAge+plpFrEixw+A3YmH+WFBIIthBWTEc94RHxL1Leo4TrC62Noo1K2xLa5rkZ7ObJL/qQy/UrdXqJHnNe1TWVARi5wAcKFbgkVGiOWa1P+he9ErhIUrkXTWb9/+dpRPihf/BzKaOX4VYstRaS1njwJgLMvUrskadAG2cWAIv/UTgfQolVMQzgMGjQKz7T7/Lxo0eoHgI2CqI7wrSm/c02G9wpUaQAzXnmoagbaRIuIgAi0CNcxBKGIX56r5BBCSIqekQueIHhxeUfgQXTMDeUoLm/YwD48VsRXYPf0bE+GMrRb3Rugk5xftWd481X66N2RFJsBwZQhOu2W1be7jx75fgCoV1LQXVGkYFUUVNSYoTl/9JFKBunzCwSkVOpmY/eJxKIel7yyYCMAqi9FLybX/NX3X3V/9X/9H926nv/w7TcCDhJEAjxQdkmqzY6CArY01i+hi6qvUTkmn5QcT8a3SwtZSGXBUR/qggIs5ue3NSekRGwVarWdfhE0wnnDOIY6602aMkRlPvkTtdH5Ffmjz+RIUHRSHbOqCDjPBRD+/tX3KtH0OuiVKAZrnNBmpCHgOAFQrkhZe0X1Y1E/xrECs3J7Y7t7+uRJt4twkoDWr3/1L6Iuv+v29yQ0dywlW9FubzUfb64FpihHFgF3PVrQkb3YQnLXPxmuRIQBw+sqk7SuyDnOCdYUl4KRA+BCauABgqOWKl4MAH0wnBFZY5ykWjc5qmEIZ9TmWtHO3Bj8fTt5Im/W80jgPpWj3ReWjBoiwI4E4jhyCkB4Z9NISqop7cV7pE+wfmVZtWsxF3af/lBA9bGzog0+1c8RZV9w3jeReRtfeh4iw7u7u5o7K37+w71D0c2lrF7KvwXQlYOBqJNuCaE2G+liQljAQnOUeyQP1qwBDantjSeuE37O3BVD5rwIMFG6bU1MgfMjzWcBjWtRmw+Vp7yn+yESOafxtar5e3n6WnNMKSPQogSqL2UUbT/+uFtaf9S9eC2AvbDZPf3oB92z55+pTde7g6MLnUfUe4FhHvNQ9096ggWdBPBNGwzejPshci6jBAMOhRVE7cxiCPALU4E5QYkz1qIlouDOiQ/nqEtEVAJGuWn3nupCB65BxvDvaZbP2IbO/cVexpo+CDSl0eB+L2OK93CKmoLNPsFISuozQJb+o9SU+gcHHN891jrWR4LlpMIxknRo1pdr6PbFiPa4rSLAjJu8v96Q6tNuSlrOA8pKfxAQDJAtc6RtZ9bJ+MF4uAuAw2ZIADydO863AMFTAKAY5/V9pyHnqE1hZS14jkj4Te2ec957ttY/AO6KHHxmmxVQTDm6RZhmCGcRKdY6xH6aonWZhkUPxDqbxuFQ4pG11cKOOOjtSC/R+iYSPGZ4Zru1IJn16OGf1oFQRe8fUIeugyAPX+fuERkJnPndPzIdegzg1PfSju/WH1SDYEeFS1WFiBBrpTIIZk+ZpQ4dkV5qdZu9g51X1N6p802q0BgI7kFacZaNgVyP/0KhzvkT9iHzJOfT9GswUspG6fkTrVGXSqvbjDW0vfYUcKoCPnnd9vr1+/X92V7WHJh1/nuv63sOYcG0XfP4+xxJ8awx7/gBBOd7s8YF78+6l6xAU5+ztqXb77afZST4PjDaOu9832XMRfsFCG6p63yWjL68j8HWKU7YBt+NzdPso7zH3Ff7Cj1ln02H6xRILQydtv2y/Vs6dH2f/DvPmfddv/LvEMYqkeC8+fsac6yzH1okZi5e5YOYPCUM2E+uuyH29jrcp73W/Xkw/GW0yGDj2KSI2ZAtYiiWG0JRUw27jGo070ulF5AwIWpm8StRbWXsbQpkrC8LVJzvKbInWixpo7cHwmmHjvZeSQDmChVbQC9hRkS7iJU6nzbujcEVNU9DGt9CF8XIiMgs3yuRpLGJAngzZzlq90aeEhMvjHIvoOzL5PEhtiGDCrrNqXIuARU2yvXdK64PLdGNVWgH2FE6AMCcoNog2TRhnbsG3/q+vY9ZesNqwBHhthJwZTjZc6/P0zHhSGKJLuTGnpOCCMaKop+AVkALUd5bUcyvr6WkjOKzwOeywC/Ad2ND+b8ymu2cUJ429Oc1hQk3yBm2IaoTcO/UNxZQSUrguSiUBOkwmK9Feb6+EV34BsVkledRGaSltceKci1LZOozlR36XJHNHeUnbkoQ6nX3z1/+9+7Nu1+L3vuNjHGpUwsQApgQslqabOsfihjr5CgiL0uF+VbeiDPRbHGm7GySCwsFlHqpCAVRa1eRMBmlAApK3JxCN1Uu5A9+/mcSb3rk8YFyM49DpJKI7I0M+wuB8f/2X/7P7nj/+27x5kRAFQfMqaLgqwYEGFv09ZHKEdFva2uicAswAYZW5cSYUgX2pkvkjAiR2lZ1gl2KpziAFlNhXPcr+Ss9nxwQmlOMb77jyAZiL7resXKBl+Q0cG1tARhyUzcEyBZl3L1TJPLF6xfd27dvDU7IQWS84QSy8jDUWvUJQNj1qCU45rJKlJ/SNVYQXlJ7//BHX4jGe6jc52+6b779Vff67deixQockfMtY+BcYls7W5vOMz5Xm60pSkpE+0LlhFQ9SAJc1MRVPdn1OdVm3tQYgl4swCR6Nvmup5oXlB5CuIv1drGnRYZ3cqAEa+wAr1OYhGfRf1eq49svvM71byiJmn88m/UJ1E4LrjVNSTQE2UL9PMGuN2Wo7ABNIptFxCjX0PwcI9gbtfLZV1Z3reBMewLwGAspysUxe2ofxkQAQlH3BQChR+OMWJQhzvOcCkASjWXD81oppw1jhBxvQCJpAN4gC3PD9EuMMa1NGPtRu1k/5LwXp+NNEa86FUhFBA1HEWJd33z9dffunQTPtFZtb6iv1VfHKrNEvjLPRU1tommsS6cSLkM5f3ntkdgTn3WPnnwutsQztcuiSmqJKi+Afa584Xf7e91rOVyOlY+MWvQZasdEOHXfX3z+Q0W9T9U2ijA//1yK8tuOJgNKnsjZ4tuWJ4WUBpcPcz+Fg4tNmsh7lM4bIvmZLuKhwvxvhBz7MWCHylDqKBqpARTGVYPRybjI8TTQJgfQwVrLOESULuonU7ZLdEmXLZOxjPKzBjMsEsYQquushYBf6PBBe2b/khODcit6rffW2qjM/b42QOh3tgbW9IhA3gX69fEJgur3aqOTe8jruN0aUB3f45fNa7hW3nOqkwZ2zc/TMi/7VA+OB22RvJ+xnOPop7RJ8pVtDUchKUglYsyrxgXtHpH3mP92qGteuNa7QC9zclV5/Dh6WNdCYEvgVt9FOCs1SxwNcWkm0rnCCeN614VZAhNkHmc4WBv+FhFhV60YnP3Zln1goACFURDMg1BVoDxrtMlge9nGcmrNIFwwlapFrzQ54R9uD7a23tDe+Sy5/vn+etAU73749fJsw+v7nGOWXZzztT9HSXlLY5v3cx4HyMh0l2DW0NwBSGI+26llJgcUaBzDejXoTRAcr4Di+Dzsx6GNKpEJetPXHObG1NyrHD5uWtt1069R7SDmX37O3+WrXhvj9O06N6tvpvu392HQr7gvsYtplDLJvLc4qOHBNvW5QUwB2flctdOhH7/Yv+XXt5o3739Puy3afs5+nfXaOnk+GD+VJWtsDHKufL8Fgfn3LCdRu77V56/bAsdpPb/adqrPX4+daMdwzru/psZgtV+V/snz5FqV0V+0cGrGVfZf2jqzNCHyctj69/3UwLodG3zvijn3ISB4rKPeZwG57yZrD9L9x90drOyXeFb9cOQHshnIoImBOWx4prkZrCFSFIbJktVWtcEgpCRlpXUZfitCYpRiWZbYzpqA1spE5Y9EPd1YgzJISZg3LunS3ZxqAJBfpUidjKUcHLQFnlp3IEZCr/xnxBsRoozwFu9LTspwMscmlBQ73rMAT1V2BTXtoEUXD5hzFWPQcXYDW+iCDI5CN2cdjFy6WJgGWjSlV4LW6+ACxxWAHUJLvBfntqorYNhtPRhyCxKuiQ22LDSu8xLP6vdS7biiPOSGzHkX1V+Ui1qkpJHpz4oSdSjWninnl3xgwVXhmi2BGBSgiVAuWplbStD67oJAmnCx7h8RL8R95L0qkTMiW4hN8QRXon2j+nx9HQC4EwWafMP1x89cC3iyqKjk0qaM/u3u0WOhp/mT7u3+bwS+/kFG9u/ULgFebxV9m5+TONHirt6Dzkb90xWB2h2X3Hn74q0Xhg2BjKDIi+orpsC6yjfdajM7lZquI1Ayiq6IUOn6H/3gR6IIP9P7YglQTkh9dS6KMJvOlaJk8wK9L779dffbr/6xO91XDrpopNcy9BlLS8qj5NldIkhzAYXoC2quKrrK2HH5HDv7wzFARNdOB431iSLFRMapg+yoZYlgRE1sNiMBcUWdUeRG5MtGnvNcwxng3FLPO9pE1FwBjJ2djwzoqS29J9BDhH/v4F336tULgR+BFEWuF0Q3d71NzcELC4lFbdyJVK2h56NGTA4dQA1w9smnz6Vu/VR9dikg/Jvu11/9q6LMqrut+besibYsQxCnD7WYreguOrzwsyjzKJcf24myqTrB65rLOBaCJYAhMd8dCGidCcjemgERnmHmgTUByNNj3eBV/cxyb4VdDBXPVR0tEDZswJGn7LlYwEGoLIeqOCJ2lBvib7MvOE73n97MNFz5vsXXKqGTXOOsLuD5Re/L6SVRN3JkuQ7gFtCWJVuISJ2ILkybM55YE4hMw+4A3DJu59TXOM9oD0DqwZHAqH5W1gMsU9fZ61KmLjh/ONYexhdVq3OzjvVv+Jz3rxRpZJzwLPYAU/5IUWho8nvv3nQbjo5Fjjdq6uca1wyuRd3XosbIlRxXJ8rbvpIA3fr2J93T5z/s1ree63xiQuj9f/1KZbao/ax58nb/bffi1XfdGyn0uyay7nVf0e4f//Rn3fMnn5ohQdrD0yefaE3ftJNofRMQglCiHAimqMIG0q8AS0SBS91ococLGHE/kX6h57GAXeX4yL7P9xZQUCw/sVdOg2DmT214GOqp3XLD7o2CKnc2jeoQxmGcQBFH6TtyCQG5RHvZnxwZFkDDCWX2g8vNFQOcuynjvr7H2pCrQXF9n3l88Rn1hmV7zJgRN2WIa3+o94MWBCewHe4pmGHRzpGrX//0IK2hQfftXtkFfG/aIB6Mt2SnDTocLIj05dCfEYUpucHVHjjkaEc6Q9CfcVDhhNK6VtgI1CCe4HwppZcYezjyLaxlkc5QmzcIZt6VvPS+HBz2DjjW9OjpcTYLBE+NVZhjcl7Wz0Q7DTZdZWAWpkoNkt0HI8JoH2IT1k6U6MdpkJR92/dTsUvy7w+51tRAmZqTdz9px+3Yd73uFadVfx8PgOAAkhFU8H6KU0MbjitKsHcQKRbFmfKId0Cw9mDrKtwDgtPuvdNuBq4xvlswU79XA4WcY/U8uTu/g33V/zRg+G7/zADB1X3Nul57//EwsRbMAoljzzw959vY/fSaMAv85vP+W5gOdZtYK2hkLNb3WPflrOdsx2ce14Lk9vsJgu8C3BgrdXS47vvEKgapxfYf64c6EpvjKUFvOPJx+MUem3tNbU/U9z8+18fXi7bNMhpeR5k5BhWU9wbBsxab338RepiOM/PaMgwmasDc1Ok2jO7kl/OQEb0KY4XmwjaNGqTQ3mTIUB5G4GpDQJjyOogErSvKSK7aqkrtPFFplaUFGfuKPp0cvVRe2zt1HArFIWdvBeXKy2S6EtfBY96rdYIwY1BlpC0NnRr8+jwFDPtz/RtqbqAYPLLkJSImA6jTKQH0PL/+CIM5F1RgauQNUVfUIjv8FgebI8v2PhIhBahl3d8AwXZQ+j3uuNQVZqHRgCF6FQ9YgLcMy8GISc87Rm0CbgAuNZUxGmPCO+JmUAztlnOi/HslgKLomtSeFxR1XVmOCDB0aMDLlujPiE2RLwyx23nc0DUkDGVqIJRLU4HJ/Q0AiBPxnAg8wGNe1GBKEbmuMsAQGqSMEBR3lZ+6tIjK56ojwZ3otgfq69Pzl4ouKXJ18I0MTNHBUYgWCF5U3vDy5JHBJ4Y6AIdIE+I9717uWThpDfVd0UNRd16V+NQ2+bwyUg/eitIrQ5XIEz7cua2dbuf5R92nn/1Q429dtXIVoSx04TMp7EJ3mtfmtykw+tf/9f/uvvv6SzETZDgpurkkI2lVwlcH+4hjKeqr7wOkAcHU54U6S+QH44u2Zy6cyhhmoyTitqr8UUAGCsn4QiKnVOJEAj9BfeVN1NABMIQ9gg5MlJW2ZozSJ4yVa4HBObXLxqbq1iqazdQ4Vt3RdYGpK0TDFJE6OTkT/VaviuKdHEuoR8b6oubYkpxRSwK8OADOdW5A26IAMs/DOF+WsfjkybPu2UcSD9P70Mpfv36rZzns3gn0XFAr1lH3KwFagTg5DRZFXwcALy2pxrIEshERQznc4F/jDmBwfKpSTKJEnzM3Sm4v6QTMFx63zhHF2REgGIGwEJBibpD3mnM5nAxZMiemiUWnbLzKYeJfgDD5f3h8ishc2QfTcGU+4Wxy5NyKzKWutdV+OSs0uthAyGFnShJdSjFA5jdADmCHwY1TjLxwK03rO7Shx4SOuVCbbT9+5Ggta8i+gDD5wqw9pkmn4nZGn/8/6t68x7LsuPY7lfM819hdPTdFkyIlWYP1DNuAYUN/+SP4s/kDvP8M2IAlQA/PkkXpmdQTKQ5NNnuuecjKec6q9Pqt2HHOvifvrSySepCVjeqbeYdz99ljrIgVKwoAQSWb90+0gl9lHyhGUL0Hm4KryHscaJHvbpAmgH4hZwlpA4cWUwtRQVTAAbEWb+P+yReW4wCn1fjkkkDwupxGtyRad91K7p9/da/5/PMv5RjZcb/ALNjfP9RaEuCj9xFJ5D/Nr4WFJVPCXSsbZ5QYG9znjMCKhY1Q+dU+YMo0a1hOg6BvRWQ4S+hl+b0scVRT6HI/JErXpeOU/bL0Xxoj1FX271W0Isc7zpUAyck7zLnW1kvGUUbkl5JsJS8a0T76Np6LfGDWn/OARYnmGpxTtDkDRX1jrwYZfcMpZnb8sJe/zgAdBoJrQ5tzcuC7e2qrdsZV52uCtOzjNtDVj0b0nFE1CKbdec2uBFTPmM5gckkVMhguaUjx3aEcn6yALHUUTuignDNGnkM417TefWZpzbGv4YRC7R1HlunRzlWHBVPmGlFkp1SEczPnW6wr7SnpVPYYDILgGJeu9qb7F8B7yVmDc0+iCa1jrXMuZD97bKsx6UeCo5Dib/9TYfecUQMXuwQG/oXpz33bctjfwwBJNjKLd/wmILjbzxFr6UeCCTQECGYP5PxvI8FvBIKjZf1xatvb7jOXo3c1EOrfcx9MdtfrgZBK44f3XAWCOQPrtuXazOf6kchLrw+rEVQ+nHvl6+/r9ZHgejKOmiv18/3fs/2jMEyLFyrHXn+sRvXPa+dl5fCo+6z/mSzxV++J/bEe/Xc5mzIAVp1h+ZkaBPNc7kutfaD1nFHh+qzIvapu77A+zBS4UTtQvdb6ANh21puA4GFfPGrQf7ut8PVIfth31R1DPCQnuxcdUQUOnZbWqAOfEkd4TB3piQLP06ZI67MCuKbXElkUCF4WPXdlebZZX55X9FEREtX6JSf4lXIRDw8U5ZPBPS5RIuEPtpoAX0kP1jOtZ6fkYvAuL4Ry2HeR4PDMdZz2EEnI57xwdTUMWPL7wkMaNGUinKEey+EaZUv8N8ayc30BwSHIY2CMUJZL10QN0uivQstxOzMvgnJIEREOzF5R87yxct1CnyAa5WvjVIgDNgzBcii2uXIRdaSkEUYh+c+Mkftf4BBwdypFWYTGAFuTUoIen1AJHYnsUPeXvF9o0HOIQWGQcyCX2px81bmMPZeF0v3BrAuHACCCe6HEC2rTorxPCCyMibIsINyIBu18WBkklGtZUU6usgJt+C4vryoi9qK59+BTASrl8E5BIdwuQFCAUUCX8knTkys2bGATHIsWTAT2QjmyZypZg+GzqPxYqEx62YAeUSsE1bY2n4tNQAkt1YhWb5wKXM0IgHzwwbcEIJcUHVMOn9qOUYTRikLyyeFu83vfer/5yX/+++brLz5Rn1HC6VjRZKivk5qX0BsVExQ9GjDucVN7TIcVYAzVUqjgAhyowaIIbCXtoDCflnq+qA9beMkUPZJBocTu6z1yDAnMTslRxHyEgn2qKBy+mSnWkKOCsBAon6TcN9GamaNHAuCM15TExRYFrDEAzwS4dySm9OzpVrMv8axJlK8owFTWaxjyUXqLGsfXb77VPHmsvNHDl47g3b7zrpgBqjGs+2bzvHf/C0eFKfeDc+q5cqbPNG5jiuTv77/QWiZ/XP90D9QJXl6KKOjxwYk+t2s6NKrD9AnOFXs2AcFqFvM26TuDIDjWLeB2UsAqcrKizmNsuh1dzP3olRvRX7dboM6q0UVxOoWFEkh5zygHSks38/or+wMAtDixoPWaHGlPKlTv6D8AH/3NfHYEi4il8/8yVQRqt8CoFg0pCdRvJoeYuYujAyB8qLxx083STigGiw+P0j7omQNeXBzDer0uQ8TfTtPQfMYRkrRrjP5TgfMd0aN3tp5pHJSf7NwJRa7tNJHwIPn0ilybtaB27R8KyAuYLquc0tLadTk3NnS9MTmrTpunyiF+9GhTomCIxamPBfbJN3/05Imj3DOav+RDk+O8LK484H9OTh/aAevA876kBbAX4CyYntN8rurO530lKGFcHaljbKGm4hSAjVA820HXTV2LLpcsz0rX8rV3cjD6G47doDr2QTDOlkz5uKbPAmyzZJTVnwWCT4va87EcUfS3nyvRYq6ZjKUAQHVkdXRkZJhBchUIzvvsG6JpkNTCTG5HAVydETWYs5fU81EguG1juU4HsoqDtmewDQPBvkaZ9KmXgcMzfhJcsqaipGILA3tt591W3HYaU5y/OMCCLk2+sBx/5AZ7/hUnDAy1UqqxpuWbHi0wHAZj5K97byo5xLl38D15Fg/QpEeAYM6wy8JaVSmV4sjPcexHbi1wmY7xfFP1OMr4H3W9UZHg9pI9EHzV9Yc0aeRTV9m69QdbYJDmUFlDWQEkbVLvlcVhGHMgHZqDdGjTnU2H7kAwYDhygMnv5/V+JBgQHal47T4xcHeX8zY7QBOfoX3DQE4+9zoQyrB3Tqjyxf8CILi/Z9R/98egJiLU87Buf/9eBt/3ehA8bG6PmnN9J9PwMRl0DNQgeNh167HJ6w1r06g1mONbY6S6D383EMzOF8zPvH5/nx8WCc59yffrPbFSvc91dMXC7frq6kjwsChwe35QheYqOvRVgPd334SuBsGjvsPGtwyCDoAFPYnn8dPyuCR1U+S3nLNLjV+9Y1LGClG0CUSvJmR4iWKLCM/8rHJ/FwSE9G9JkSOUh58/fSCDIeqxvTxTFE3RPEq0uPIJ36ZDMIze+Ne21bSVMH48QZOyXABjf1KGaFUclGlg2qxHeKqAYKcHZ6Q2nIguMZKCWQmCw8AgCqz2qKHsk2FnhXHufnPdziLR7z6LCLDfAwgugDvb7zw016OtDDM20SKskRObnMoQpsJLJFCrvsbZAJAC5OLZpO/I95wWOFxdksL06a7LdYwhLOZySCrNYxA8ZQEonBRT0CM1vJQiirIfHBhEgml33A8RoHgE7CtyR+1f0UWvCfReKIpEJGlMdEiA34yioIC6YwksvdTc2Hmx48MKMHCitrzYemxV6vlFaKwqe6Tcce5xZ3vf0UrKAxkECcwfygC/ppqnRIQbjQdAEmYB4k3bEnSakNMEEEz9YnKCKXswpTElSv0Sx4Du7ebttwWCVxW9gmI/pRzIDc+dA4lMPXzwTfPxh+81D775XODxG0WGBUR3ngvwhjo3eWYYVIAeqK58f4BVfZedKQHuTOV1jjoUZn0vtHJyHi3WFnWRHTGA4m06qvrwGu2ZUNRtQVTnFdcf3j86dT+cAtKVv+2ZqL5GKXJMqsXjirAzn0/1XVAzodIS+Y+cVTkkNDYIlp2Jogstlv52KS3nx0fkIaIfk45g6T4mAAAgAElEQVTMH0pBGufFzLTqKY8prKvo3/KSxLOu37JS8nPRamFmvJR691eijG9t35ehqPadirUxfigDU7mr1JXW+kZwCxEyzMcDXff59qEiwlE3NYRGHO+14NYkieqaxzY6HQkm4h3zLOubT1rgLuZ6FwWO3Cp+gv2AUyIE6BwNNmgiVxn6uvaHAW94OZRLRJU1np7SoLsH6yNyENXHGn/naZfybqi2M/Z8FyAuRKEi0sS8yP3A0SpFG7gv18zW56ZFvSAiTG1oDHG+G/AYdmdxiBF/LjmIPDKGaYAHra8wXmzIBzU6AY9zJNVW1i4094N99l6tK4NksQQOtsSUiNxeUgegtTN3nN/PWWuxPoEO3RNiXOR0z6jM2PqqyoxJTIs0h83N0+bx413NCVgPr5oHjze9fwIUqWGMw21c+8m89hbW/+LyuvaDeSuzs3ZIH2CeOoeziGmF6m+UtcnSNnkv0+NRB9tzxOA3H1P1HoZEpofUrBn77lrjIfuoFkbz+WFnZbILirGB1gQpH3qeeszOcUcYDGE0RfsjBz+iwDgeYlzCQUMqQJ5VjGrm1A4z4EYZcTyf51waOfV7+0Z1bbx19xnnc4Lg9txsabfRN+xTtWHVB8EdaMrQbbKRYv3F+yug1oLgQRp6/14j8ht06zgTAwSHMFowAkIESznxJc8zo291FHZPOfn8xBiE89r37Yiu9kT2a+qu6xFgzJrFsWq1aTl7EJ9kTvG8P1OxEbwvFEXpzoFW0rGKYZkievX4+ndSw8q6rl8bZDR0YjkZSe/bYjh8+gZ4/fdV9uGbRoLb67TOicvOmhjx3+znNwG+9ZXbOX4FCK7HPub+ZTp0zItBEMzfbwyCe7dc53DXL8W9duujtleHrVk+2wlndeNcj28Ngv18BYIH7OG2IT17vzr7ho1cDcKHjmwJ4GQ/13tFvr8PzOrr9EH86+Zy/7V+e64CwcPmWh8E999Tf2e9b9fjNaxf8vU6Z7ofCeVz0KH7Y/+b/N2mQRb8k7hmVD8mVhvKnKoYLfW90s7R+8jr8WPOi5pdVY8TJRuvBMGjOO/ZqKs2uau2pH5iev/99ffnd9UdjJFtTz3lBgzAQiGZH7yUCySUoqCnKBGRuAnK6AiMWAFagGtpDgNZoEsRgrl5DG0ZjTrvFAPWFWQcH+1aoddAGgBn0acQ0KJjyTtzvqzdqUDHODTDeAnjJyPBblPZ9XOyeJCKL9kR3QKEAxQL5BGZ4tsLALbRXAxSykudKacTSpXBs6MHhV5DZBTBIR2S8Vy3QeV7rCZanAburRYox3dEP8ejCaAppV4JZXQR9xAgQ12VhfHKQg7hMMDZQL6vy02JXsvv9DP9vjiLCJDEexQJJrpOrV+rQOt1fsdYBfzaA020JEuhIOoiqvf5ifrGVOgs44K/AYouNC8EgNYVlUTACvqpDAwZuDMycKcURZ3UdxwJgB8cR31bDp1p6sjK2cG8mtLrc6otC8BYE3jCEEHoKWveMuZBS7xQxHrFkcsz0Wt5nkjiSxncAOhXut7sjCj4uj9ooZQ1wYOP0vSFbg5v3LQiAVMC50SzEZ7auHFTgGTFpZ8+/fSXrpH7YvOJrn1sMHcuELO8ONvc++YbC2SZIqdrLiqafP36TQMejGIMLAwx2r0rNWkMZoBma5hD0SNHTfnQRBSh30NBRjRuglQBxLkczZ10jV9yl8kBfvpYeb5PHqpvEOdh/qNMzW5FP0PX41mo1BehqC3jHKr2nOjbixIjQwSLPOKtzd1Q4t4VQCmq65RaQuAHs3ZOAOVCAHtKCtRTk4uu5wyrd0a/zy6sSjX4HUdB19ZVlkpL/eGDXze//vzHAkPfaGwEgMak2K15Nquc7GmN56JyQYmOLi+uaB4sCSShPE1tW+X7CzyIe6F2aV3LMWZhMo0vNaJxcCBOR61kcktfFY/luNeI3VFtPnAaw7zk4Jbfa9k8950zj3FsAXQBtiWvNPaEYvyX3FpArSmSxQiOesVhUPN4oMgqazAAGrRhrSeBYPYDR6mYi84zLGJP5B2WPYi1T+42dxBtDICLgA9geF5zKRxl4XwL1WEBsOrgJM0kD6lsf/5d73VcPyNcPnwR/aKEGdL27GcoFyu14ehAIlkSyjoW++FcSfbkCeMccc1kosS0HRq5rW+1VWuaOXFtbEG099uiOr+rtbQhx4YcVnvnzeaLfc2HL5p7D+/pPnQdsXr2VW7L1GtFmSeUU8/8p/4y5aAWJdQGRXpRKuWO1rl8WFQPmJDTKcsrpdNhSvoAFj4r9NTMd0q6V33Y179nH1lWxFF9jNOuhmg8F+JV7eu6gwS0jgQL5J7IeRM5wOReK8pOOS31W0SGJTpG+amaKlwpgTJeqQzeB0l5Dg8zQuuz/yoQnJ9Po6bvlb9UomcECE4DLkFw15cZoS3RsOpsynXZ2hSFpRRtGVREzfFo35tOH6/HXL84ccLWYD3aKYPjs6gzs6/muOX6THVVvrOrbV2U6NlxSQUhMoxolucbgoBRh53vmUfksKXjyyFbCckYjBcQDCjvxrArOVKD4OwzPxbndeiNxPp36UJXruicNjl+dWWHgb56jTAa7xtlP2Y/v2lOcPudJaLdff5fBgy/7nqvAz9X0aG5bs6FBMH1/g2bzoDX7B5Ka4YzFTq0I791JNjq0EUYy++nDCffMOj4iQEdjA53dvogDTrvuw+q8u9amGg4COvRmZ0y8DqK/CBo6QX2u+VXfrsSeNZsRe+hHaOG3+tIZB9YxdgMtnUYeLsKGNcYaNTv/Rtr91DbCMNSFUbTxPvAmGuP6qf+/df7cZk5vxMIzrMl+7Z+7M+t/Lveh+r9IZ2Hblc5E69yUl2lKZVOnL4DINtAmdbfCgS/6UBfmtFDnnhTEDzKQ3JGZBbgxMFUFDwniX5QIkYAwvV8yasUCEZ8iYjQNICEw0d1f5dmKIOkUjD6G+A1rvc4D0NG2SspQFM+1TEg7C/T2jjzQh0VZTEWcXjqw8uWg+LFWLyEMTHi5nPC52JNT5QPSS/ikpOLaYqyM5Oh5ABnbeAouYJKJWAIgR3yoiMXqa37RjQ0WHYtBZprJ0hvD2m+pt1w+CWMy1hYnRe+NvJj4hd5+uLJI9fZIBjlXy6hfqfcEQ6HMeVnTqrckc54AQ/1/WyIXAGgxiU4hdIx+jGzs6KsKmKMmAwq0JOUgiCSxk1g9LPxW/k5+uSV7vH4mD4qlKPSz1DBG+cAz8vDfksOBFEgVX90QlRhwC/5ruTinat9R8ohRT14eUWeeLVta/u5AKNK+zgqKPVpGccINq0pMotXnsgKxibjRU7r5vMti8ssqMTSgkS1iMybeKA+Ojs5aFZXVEYKSj1ln8Y1RlKqxXjlPcd6XQRltYWawHLUaDxRVqb9M6JhXt+42dy+fVtU4P3m4cP7zabEpZiXRKXnlNN7fX2l+ezXnwhkhzopY0dEAbC6ItAOvRMDipJFm5ubAvoqqSTjODzFUUrKES2LVCk/TQYd4mKOPkK3Uz9BM/ZGIVBLLhvR10VFrLe2DppHAhbLciKFN1CRbQFogI3LnhVq46RCqlYX1tgRBYW+O6fayJOip49BS59YU76qhHvIWQQEHe4JvGz7nlnbi4rYH4mWeybxqsxZZgwprX1yjlGq/M6ltebW7Y3m7bs3tS5Om19/+uPmV/p3dPxc94qCOyrWUs1W5A8NASIsq8oDX169oT6fa54+ed48EePjSJHCMc0F8q1xXoxpvBB+oYSX0w4MgiMFAAcUaxnN6NbYLgb8MBAcHlDNjSKu00aaLJgVBqz3AC/GyANk7Jjr3jNaUaaIruYPfWulXw58U7OLOrruHCGnoFPHmk4wbHVu9g+tL3KFQ71WUWIriotOrY3DIj6aP0TNI/9Q9090X/M08h0DkMEYyAM47zEdf2mEOC+WUm6OYIdAlkW8tJ72lRtOJP5UEU1q9rHfUrf2QCJXB3tykKg8FrR0nj+RM4XcVpyO5LSTv777YsspAGNa7yen9M1Cs3H9XYlhfa+5/dbHosfvNX/9H/+2+ad//okVqa9pTjPWu/u7djxp6oVaL2tA/TCv9Q4IxlFCn8ypjUTmoFIHZRomSZTaMxAS04Txq/PHayp4DTLrwz/PgkEQ3IEowK/3GJxBRYXT0VxHwOUc0HqwEJYdBQK+zvlGDCuEsFIYi8eymZd5OmgwpRHS98zn/OqD4BoA51lWGzt9YzqN6FEguM4J9md7INiMucqw7YPgmkUR7eiD4TT6K2GgSoyM78+xqM/n+B0xw3ImQoOWg8+ic2bdQGXG8RhpDe6XIooU+ZwBbBLk0Y+MC2c045e2QQrGtfOHXH4BYM4aR4jlqPNr1LbWfMvc9C5HHY0BHPrx6DVoZkIyEWK/iLUZpZfqsU6HeoJgC+4VENxuMu6L2HPqMY977kDEMJD0LwGC6+/O3OZ6zOp2/ra/DzO2PZv6ocLqC7jfq4SxePvr6dCx5pkvZtmViHBGgi11kXTokSA4l3g6ZLtGtntzUV3P++xA02UqdQ2o6vt/ExAcVUVGg7I+3T0DQNni/jjw/a8DQkmHfh0Iy/YMA2g1CB4GJPvj39/frppvV2KlEijL9Tkw16t1V3/vsHaOAsH1WNT7aDuWxX7vXz//7oPmfh92tk7sA8P6p36u3ot4P/tUfkcNgnPNDNs/ruzTalBqJ2TdR63jQYbFbwyC+xNy1OZx1eTI1383EBx0XhSGEwRPmXapwwO1Z4FaBFcmRGeGkjoj8LswL8ozSrHKU1RwS+K9yh/UJkPs8xq5vvpn49fAV2BYgAVAQ+6VN17/02Fjg5VDjmhqbGT1AdECyJIPlFHhfE94JhK8dXnNfq6AV3A1OZQuTUSeq0O1cO7i0DNokVATYBCjCAocxmkcclGCJXKFY3KG9zcArumxiKo40px31gHg+n1tJIFItw/IchhqY60pYFDMHSEhCmrassr3UMIIECJHg851RVjk3dY/HBHTkzLYjjbV/4q6aSwWVDJldk60r0K9xtngSQxtWEDP4BdnaPaP7gUQfEYkGDBgg4bSUfQN6s8SH5nc0NxQVGd+rVkQ8JlWZPdEoHt7Z1OR0eemWs8p9/ujj98VHXmy+fyLX0qB+F4BK9TjVeki5f2tSISH6Jh7SsAQxwdA7d7X952TOz21IMB7Q0aLIowCD/TBiSLM5/oHCJ7EAaN7PFeOHoYsitYnAn3HpzuyoRTRQ8RHAz4jI3xP0WJKxACCb9682Xz88ccGsc83nyoC+0jgOcTAFtRXfMcpVF6NL9Ff+oaoEGMN0MCACsXYML7CKGWOcB/hKY2cUdRvUSpFzTSofhca6wnlbZPTGyBGjAkB4LXVm861fiEq80spptOH0KTJJ+f5VBLn80TxTMMGqOmrKaU0NyUlbtFYx6XIPTd/S60RmCiMCSJX5DEfChQxt6hPDYsDr/e51ilOkRktXNpNFHFm+qbeR8mqceVVv9t8+ME7iv49lnPgpy6l9FT08VPl8xPVXZBIGd+DYjFG5IJq0b7/4R8oevxUucWfaxy3dJsIs4XTbIz6395fAHGxdgIEsyOgzArrBJ5uroOIBkeUKXw37mccZ4hhOQIbpaHiQIpIcIhlMQ5qm64XdbqDDmknFo6wIsAFkLZRjGCT7omouYWQBC65N9M0fbqEIUzkNgxbHEp8V+RxBNOEGsrzQTXO19UOaw2wh1DDVnsLDpkFRUjtfLAjAGp9gGDTyIuHL0B23EseYuzL9saqD6zFQLhePxZr0jwd199Et5jP53IqnWodkPIwDUNB/f748UPnBx8daS0J9EUQWzOCsiFiNeB8w75DOgGGALWEl5ZvKs//TjOnufpKDrDjk3PVOn/RfH3/odbRlsC0hNrkWGGdSYPNTsS4h4iezwpcI5zF+pknH5m8ZOpgKy/ej1p3SV01nTvHpFDAY3xijtq5YBBS0aMLKPE+7HG4HA22CqzmUdDeSwqIQW9EfFnjFg8z8EVkLJ5nHvC317s+a1o7Z02hQXv/KoAo1xzPDQPBvF5HgvKztaH2ukiw74+xt3Oyu8cu8h2lBPOnBsGt8W4ncxfhqUEw35359N01kp8a53XmVaerN6mi2ab8/tYoqqIy7hdSRHxm4pgK5XAceQBUSnnBnuGcrSPcnZCUWDA6k10qsZQ7i1rWRQzN7atSprga9eflnHEZswKGrVgO8MaJBwjXGcvfToMQHTtZCGFERhQ461xn6Zp6fddA2JtTmRP1+A4zNOs+yv7OinpelWWca6PXDrDX/vQjk4ORwkvgu0SCf1e7s21/5VDsN7Oe/6NAxlUgOOd9Bh2SLdD+7UhvlNdyap/ZICE6CPjtQHA8PxAJ5v1u9KAjomZ+dOuoMBWr++3GKW3A3lqsOmQUCOvU04uTqUSCR4OywfG1TVv99Me1f53+vCQoknNv2DTrM1Fa8Ffe3C+x0/++PqgbBvLq7+1/vg/iLt1fOrmrPbl+T35+VDvyvaP6u+/EqPdSPkOVg/7Y1teqI6j99c19d/vrZcfHqL6q9xHv4WV/jz0q2hPpewqSVfvHsDU/ep7FqPRBfL3X8TtMnEsgeBTIrTej+kJXNeKq168KZ/P5PLRzsnc3plqgyxITUtSA+qArS1LB0WG/pN9vXJfir/Hiy+bjD95Wh+43//CD/7v5/ve/pfxMImlTzdbzh83LIwEUjH0MVcCvokDkBNpiJ4JlsYI4hAFlVkMtlGcowtRRvRignmTJlAC2mceXQlQDjkVou/pewAUGC1RLv6/Qr4LaqEWOt4bSMX5MIRPI3gD+ZQv7JP2NTSE23ojkeiK0lJGSn6fXcuJ1m1DZnIoCZvZ1zfmPwz3o4EGnVQRdyA6HAMauv1cTlyg7dNIDRXGWlAs7pdxfxImmZwUEp/kM4IUSVGqrgAriSrPOgyIiFujBG34R+7Iir/qBe+Jlv6R/5ASeCxyE00CfcfcA3mR4igr9SlGh8bEVGRVSYFbO4Lvvvaeo037z6Nn95uGjrzQ5VFpFVNz1jaXmT/+b76n/DwSgHgoE3282Vtdd8ujkSOJdC+vN7VvvhFCOlMNRtX7x4pGNm1998qmVlaFkzs4sCQjfdJSAXN6tF0+tas3ce+WSRmdyvExo7ol6L8OGPnr+/Bu1v5Q20Q0xBy4EYKDaAQ7Iw11bkxru6qqA8r4oyM+c68f9Iix1Lsq1GQ+ONECVIvc9Sh4xrwKEkFMbXmIbrZq3SeMmUusAjEAsQJ58XjtLUO6mfJX6SF3syCEGVg2WJ4X0X51ta8wFrnFOULIH9kI52MBjKExjzFtJnSsLsI5RdkaAG8XuFdGZD1WmCBXeCQmYoTKN2BxzGho37f36m8+cJ35NVPrjE61XsQqyZBMCZeMSPIsIb8yh6RnlkovaOjcPbfueookvpEqtiL3oZY7kkcIgsHB89Kr51rf/VBHh6/rsefO3f/PXGkcxA5QHjRgeOezoCAC8MSpNf3feeawtb9r2iiW9khWL0R85wfybsvCXd8zy2BkBFsuCDk15LxuQJWLDHkN5FMbQoWEYHBEttsAVhjpjVNaj6/UVwZVc86FIHQZx8BKCPRKKs8XpBtPDrJIAzFZR9voJxwimEXMexhh5sotSGUPAx21VXwCw9uVk9IFVxF8MFgyG45q0KwGx9/FS/sVt0O2c4riyAi6ORX0vua4APYE6IsIbq2vKbd82nR+19Cg7J/6EosLnAhRT6gMYFXwH0bIZsRXou0hgweG2qtcvRJt/VwfeYvOrX37RPHqMsviZyiltNadqxJHymnFAAdCZe9ToZo+ZFNAB/G/cvGExNdbDwoIixTAxtKHxO+OHQyJzhfPeAS4usUQfwpAp6tK5r+a5CPMjDOKydovTA6cPz0UpLzkL1cYUtzoF9Ar1Oyf4SEre6ieXwQJgiY3B+1lvcQ4M5gCWSdiCT1Id8jyvwXGe93nW9sFI93oHfvLaPnPK9w4zsGpjKkoJRiTMZ33Jn87PERHLn9zDsg/dbigC1U9blrCobmdFghYo9NSnmWsBHvvRznBa4NwLQasoc0Q6h52cmsexFuP8ifstYkftd8S5ngDHWhbWSYix5DUYa939lLO9OEy49oLy81mDzlUXK4Z1GKlfcd+wYBLw1url6XSLGsOxJqPmcKz31hDVPl+Pe/Z7RmXS/uo7Cdp5xH5RnGDDjN58bpT9WAO2uGZHzx4Y53RO9F6vx37Yd/RBQt8ezfvKNVB/Z/3eYQDA3619cMBmbtlAg46fBL0pjMV8sYOpzBlHgttIb5zPnFcQ10MtmtcJzBQRxrJnsG/W6yPa2QHDum39qJ11cnqf799/DcL6a7nu+/a1EvTJ61zuw16k+Iqc4Prz/fH1dxQH7tC2FKdMtqXek3I868j0sPvrOwHr/uF3a9P0HGf1XEm7OPfiS/M1BXMLc+MqUNvvz2HAsJ7L/bnRH5e0/0et4Wz3sHMk9obKi1m+rG5jP5Jet+1NQW393XX/pAOx7tP+7/3gZH3/tJOUqDcGwdn4/kTsbyr9Rlz1+u8CgtlAoa4diEJJVGZeFDnZt82qlD/fuqn8xaXZ5p27t5r37l5XWZbnzQ/+7j8qX5IIlMCBzpBj5Z7NaCMQvCyRMSLAbD6IiACGKU/DAefQjSc7IDhLJfD6GSBYQLuuKxiLIJScw+BMQyGMzzBQI68tDEgojAWYGNBhPIahbeyAQdcmTxCzDqqWinw6TxKDiMiAqXNEjQoohErd0bMLtbk9sDGMQ3QlxnQQBNcGR0dRCzp4RBDB5qL4Csxibi7JAQFl8EB1cBG54mxHUIxcTOdcq87vjKiz0wLBfGaGCKOen1BfTzAGZRPgex09cC5clIiK/LeIAJslzpgAgKGJE53LSQd9zTnJUDtloEq0ZnJqVbQ1Cd8oF5Scvz3lGhIBPn15aJCEsbi3v22gfnq+I2N5WaByTBGgReXg7qn80Fnz1u0Pmt//7h/ZeNhTzVvyCZ9vPna08vFDCWgRCVIEalZ1cufnEI+Swq5oiI4sao5c6LuuEcXUoTaljpvCicAg6t4PD55BMjUNlpxLH5ZEDekPGTunimItqMbPrVuqv6sIFRFx5gXqvc+fPJYwzk5rQHesinCW8APoSxDinHXPxwQmUH2DNn9tHHEtRbXUduaCKbDUYcZGYxFgLPGvoWxM0KfHoaxLXd0GnZwURNSgBxoK+iBGmRvA2hnl46rvek0gfVL5wNcEDPbkQbhQFHpx6brW74b6iggHFPRFl2LyJqqpToT++dZDOb3I2YYyLcExU+blfJCBOK22A2AAi675KiAEIF1V35HbzVxlnJ8/f2p6OAJuE1o769c/EpX6roS2Zpv/52//SpEbASOpgYdOgOaWwFaA4ACqfRCckWDHVr3u4cIn8IgDIiLBqSobxqvfq/1hTH0JkyP/5jVTmB05RkArosHtnmN6aALqiDQnCM59x99Zcv5srPNx1z0OinXMgbIX6TvytTSQaXBqD2BMn2kz4jozihoTCcPZlIY5TkI7YAr9M/eePC+IorYGoLUUwij3Oge4QzXHSMdxgxOA1Aat+Vf806LY3d6RUOGiAScR4i2JoG1JTZq6wOTJnxxJwV2OS/r4VHuxI9Pq/8Vl5X4rLeDe/ccC6i+dO/7BB7+v69zS/Blvvvj8XvOjf/pZs3Mgtooi3Xvat+4/eOK9Zk1OEfZW6lpTMmlt/bq/f5acYZ0t0KNhBwCEl8nbt+o0+gPBvEjQEQrdAOQoSZWvdXLbsbfjNEpHFfTcELKL0ijhrNIjjoES4c2IL8+fCQSH+nNQocNYZpPvjPBh4CQjoBYGqaKBfbBTGxrDAUOdMhMbcRpO9WNtGHYGqHXN2/3J7Wz3qFg7CYK7z+Q6i9fT4Rb30Bn/4YwKx19pVbRtIGeYLwggUIPgXAcZUXUZI+a/aPcBgpVag1PMJQjj6O8M7K4Gs5U0iugRUXunA5D7XoHgxAAZEEvGQFKsg2UQ9HvSUabl4Ge/w9HKOUPd4VCRTtG2mGch0AaIj5JseS++t6I3UAPhDgzFuZH7Va7jvqGfc6ZmAuTY14+l8/0wfP4MRiFH2YPtHOVsquZrzu3+HM7vHRVJqw3wUTZtH3DU87a9ryEguDbaE+x2jIieOrRTHcJREiCY10PEkr3VIJj1L+eJQbCDJLHGeR5Nhj67Ifp/VIR0MPJafCnt7Yyy1+s9pN8vOd5+vsoJ7vdXfT611+uOsnqqDG3PMBA8uJd2l+jveaP2orR7h70/9p/B+dnvnwTBOb/714mzNvbiuj/ae1GX5Vqr2Tj9eZ13Nmp88vVRoLj+7vr3OhLff0/eU2CKwbzz7j5f3z9vAoKHzae8nzpyXe8h2aY3dRoM23uM534bEJwN6Q/60BnsxXjZUzC4MV5Fl+k8tJc3Vxnx8GihJJtC1ygCNOs6vxurC81bt1ab7337I+VOLoi6eb/55Bc/dsRnHCNV0TcoYssy6jiI7NHgALYwQSlUDgg2UTomAT9UGzaAJVBMeQsBGCcoJjEl6c98znm53D8gNh6TmuhB0dWo3YnQjMGexbSIKkJ9LuBEhyDXyNJFmcNjTzC0SdFLKXMCHTpBcOQV56TNSn5dmYbcEKI/db9sRK2qX/HEllwp37QFv7o8Ur4aYAAteEqUZoSErl+/LrGhJZer2VEt3GkB3UWBzCmJYaECvSAQPCtQQV4wwldTckQAYgwIC4DIA4O+uLB6NXWe6ZuI/HbMGUUgod0iUqR+pK9syCuK2QhcSe3GFOgxiSmRKzi3sGLGADmF23svJIIkGrTehujVrDzrr8g1PNmWsbzZ3H0XSjOK1S8FgqEagzKmm299/B1TJMkxR7X6merTfvX1F4pakQHLHBSNWGMBzZdapAuIbwlEHuxvygGz2extqwSMRNYQVkM5el6vT8sR8PjRl/psRKKcO8s0IyoBOCjGDeWGAOXkKc6ZIicFZr1GCZn7X30hIJFS+YoAACAASURBVL1nJwoqzhhNjgapw0JQBbp8GGPtJlIs4CzDc4Y3UuB2QkA4QTAYakK59gQSr5En7/JUEfmIMj+0AXAYBza5xFCpx6l/rHEhd/pYUWoizWZVWFVc7xdQJfI5iUCU7n//ldqutTc9pZJTDQ4dRRzn7zS3bnykfhaFXerQy4qC/+OPf2Qg/FK1f2HUjgukfvnlz8W23vZ4TanviSIjtjWtMk2xthRJXIOePiUqNIYjfXNkxeOtbUWH90UTP58X3fy7zR//8fear7/6VbMrVfCf/fQ/GVytbeg6FyrdRYk13Svrhui6DRa2C4yxATpXpAt0dEjmL+WfAkSnATpwIKov7dTxeg2LICI2UXaHqGbkD0fEPsFweygWIyL32WCRdD8Z9UlDmEhsGq7MNeYY9xFR/iLYVdTo2WugTrL3WG1aB0Ya0ESEAX5JR817yqhYimelJ9wlpcqe59uhL3nOgWpXPA6RH2gHXFRjCX7h3o8EVNnb5rR5OPqq929r/La3pCS9+8R1os80rq+uIaIFeDzSI1FF6iWrXJeu9fKl9vnxRTnr7ohV8Zadh1Chf/LzXzSbW9vOdYblsCmV+Hv3Hrm82sb6Tf2t0kqsVYEP9hAYGSj0AjQWVwBEkSdMX8y6tFinIM0aBbwEWCl1hu2EKDmkZvbEXt3u12p3Rg4BwQjpGey6bnIAKEAwCuABgsvrJRc4I8A5Hnlu5fxo40aFUeQ6iSNA8OA53UW8aoOCzapv4NX3U9Oh6zZle6Czp5OO5yx+VuyGOKc6OnX8PahuTRmvaE86nDjMO0M/6HqD+cB57sV5nqX9ijhNSRFxukGpvU1u/Yx0DOa0B8/PLZsxwHN2YuscyiWX52pGoxOIA+QzJSTLWWUkmPFiTDpQEPtErEm0Plzp2g7IqP0dcw0htxDVEhhGuM15ypGz3IJgrSccM8kAoc0J8A0Oi6BXDXiTadY57WI/SXA+OPYcCYORyHZfquy+Pnip/67plPHZDuQOnX89OrTnTDV/84zLxz4IHtgcyx//kiA4x7ye62nXxBoPu6x1TFeR3aBDx5xPEGw6dHGI9UEwfZfqwu38KU6ePhhz9ODSD8zH7vlhAGoYQKmf6+8v/Zzgfjtq+jTNqXOCh31Xv02X2tg774bNv3o/6e9V6QzO99SP/J520+X+LI7sXrS538XDo8/xLq+lYkf0gXBep47Uj7q3fH4UAK7vv/97pEV1e27//hPE90Fwfuel8a/W/euwX9fWynE5pC/7ADw/l8+/brz7YxF7aleOid+tZ9wvkTSqI/sH5bDNZNhz/6VAcG7GbAQYuBfaKCaVf7gmISJopzOT5wbB33r/LVFtoZ3el9iKwI8M+lnVnD3X4Ylhq5iWD6E4RB0bjciaonYAxAlUbm2kRLwx9ozuuQvK/pT8Ok8gg+Csx1vU50wtDBAch0w5OHQIWeAEiqVVZyOKiwHGI7VuOYyJEnaqrHlYB+VVSM+gJ2lXuajbxddSoWN0arErDKD2p6JZe4Hayk9jAoptGPjFVjYlGIfCmNR3AbrX19cdCd5Wvc8DRVspNzVLmSNUeUV7XkAMax4aNBE4aOJxvaniTc+yR1294zD6zxUNRPgKUEx0HFVlK8Na/ZpIcDxPfvQ1UWypCczjtKKyk6Ink2MLjXNhaV70x0eizj9rXuw+VeRRhi1qrwJz6xsrMiqJED+TKrO8/KLY7e3sWbBpfeV2848/+mfdC9HYO5pfC83NOzf0+mbzq1/9ysYo4HdC0WYMJeqWIia0IofArMo7bT6912xL1fnZ468l4vPM5Y2oRb26vCKAN+06t8w1zzF3vIOANi5YpCuqZWqFVwwxAY8JGTaIpiwrvxk68sP7XzXbEgciEpTgGAAatVhFZa1y8oIOTZSgGH76jhM7GZiblLDCIRS0dgSEANXXpKDuaabP4AqxkVLEnAB2Vu/VD1Tq+YU1ORZWNW8VwRPQJPIKletC94ytRHvHEN6idjOOCwTplgWYdY1XErk6PpkSqEEc7UZz48aHAj3rzbe/84dW76XW66PHD5qf/eKfm7vv3Gy+/wffbf79v//fRDN/ots6UssiOh0ld2ADBNAgbxR7j/qwjPO6QDH3jxr49vZxc/+RVMAV2fmTP1aUUE4b+dCav/mbv3I95oUF6lvLBBUNm1rj/KTgjdWKDYI74zuN8VZYRmuGtZmq8YPeyHD++RCys4y1n6kfUULJRrAPychHDgZJUcAvkd7Igy+A3DvRID2xpW0LzDoSOQCCqfUc+dgptodIVBjh4WRzG1CZZ95YWRreTOT3YpR7f4c6X0B+oNpyXzboEEortFy3M8YlDyAcP9GPmhte3TxGHuaY9kEvCGjoKEkXpgvfhUMD9fhN5Xzv4HhTbW/SGZox0aRVmgylbwxJyh+tLKuWsEqY7W4zF+VEUnrEnITs5uUcW1aU99Gz580XX3wjgbRNsxnG5Ax6KsG7+/e1XgsdHMcOqu3UUrZInBxR6zdUp1ilw6KUUpShAnQkUAkKdIASQEqUVcr7D0ACFbzbq2O/zcgPj8cI6enscd5vKYUUQFiOM3LtoXKbQVLolSUCzHUGnZ0xTzpyftDpcc4OO9uHAYvB+RvrwfOhjHNtYOa+UxuRtVc/7YKMBHdOgOiDznjsIr8Z/aoNS0Bw/JSzaoDuHGyUASOvZWnEdfn++r7CwYtzuYwbas1S/Z+XNsSiFOURqkLZ3irtOLdxLlaUzgQ8WZLKexB0dqWwMB9Pqfvuclaan3KAUy7PY5WCQhUwTSDsfuV1nHFFqTwB75ycQvEcqtKdcBY0buYXQolRbi4UzJMeHQ65ANf5XD3mydjIvhkGgm0gXxHJ495GgdQY57CrOruzA9X9z8Y+MThebwqCcz3U9m0a+P32vQngKZOuFcbKvwHBfeBTO3kG6wTLeilpEO18KWktCXwHQXBo0xhEl5r0AYI7p0+f6TAILIdFh8v5NMKRkP2W99f/+1KktJekX0cCY3+ICZPt6kci+9d/HbCLC/Xo6NW1+Y6aqVDvT90Yh3O7/t7672Egb9j7+yAx102medR7cd2XySaunU71fnRVTn22ZdQaq9s67Pe+E6J/b7lG6nHM78r+7PddfY36vfV9t+undEB/bOq/6/WU1+uD42Hjl/tHvQaSpZX2ih3xbwqC84L9zh52Y7/Zc4ObXv+z/UWQm163OVMLWBEJlVdBfXd9RfmBErSZFk3z9o3F5sYqwOFUoOWpDi8d+qIjUVrmREBhSgrFgKwwLNmJdazhqWvVI6Oequt/kps04GEO731d4sGbk2mGAYIx4FwXEIqfhW06ozcGLaK9zpvDyMOAUZTMwjtmtBF1k7gNYJC82JIzTGNbQ9LK0J1QTUZZUnwn+5OSLv1F0P5N1KR4YFPoIUYl7pG+gU6K19DloygZY/EN8qn2ZVRK1ErAjkP+RDm35PtS2oio6coyNFuJYglMzAgQzwoEQ0cnsuxNCoXrYuDmPcahH7WLz+UkIM/UKdpseCXqi2FsQRK1zcI+ArNjoiQT+W0EhGflsZ8VjfKGhKXG9Z0XcpB88+ALU6GPT/YMiPCoX5yPC7QuCRQ9cYQYcawlGbYoLgMYbkpg56/+6j84D/TGjRsGcnOab0QUtwWkdnaUkyujaF7gd33tlv695TJFGCkwDnaUO7yvSPDu5iM5Ybb0fcdy1lAaGAo1BrAMXM1d0xjV49CPyaUFiLuWr/7xGtckPxFauBWDNfOgSE0QFRM9FAEWg2AZpTUIrjeQOCyD+udNV1FGHC7Qysk5p9yHc9xKesCk8llfqUwY7Qm6YIAxvt1AU42NOsBE/CWetLimSNuGIsgqFYVCrYDIw4f3ovyVPkpdY+jLkeOtNYXw1IyMe0Vbp0R/RiDrcJ81ozC9RM3OTiaaDz/8rvM67QjRd//y159p7DaaP/yj7zd/+X/9783JvnJ+5Xg51yJZ1PswBo9Vx5i1NquJeS7gMKm5x5xlHjNviSaurSnKvHxDdYJfNZ999o2dY+tij3z84dvNl1/8rPnsV/8sqhklviiXRN1iJlmUOTF1tbAnfKTrDwPH0q9RaiSNk6gjnM6d3EfD8OyMffaANIQDkEbJK/c5c77kH3rfMwCOPYDyYDW7JOlobbS1CG+0uaquHRxOOa/tNte40JIptaLBcu6wAQ5l2iKtglq5oTZdvNi+hxK50mcMshNElwhRfk+kfUSKA9oG7SFU0c3GcMSxD9kh14FFooVWyof2K1oIc8sARv2M+CGllQ6U872lmtyUEUNwDicc63hTABcAcKL5xpzdWL8tsKB6wlt7Wr/aq6To/uFH39bavt0829xpPvnk8+arbx7JiSPAojlFFJn89F2B0TO1lT2BKLfLpmkekqoA+CBn2NFgOajy0Qrbmo/OCS6PXV5m3KMr17HfVYasQbDmbUYPAcER/eWf9litK3KEXVsUHQCfTzGX+sZACsfUp2x9hpuhVEdRy4ExChgPAGHvJa8HwcOMmXpPypzgGgSnwZhnT/4d51w4DBNkkxseaT1dOoLPtTbXOW+onxuN8ns4e31PlXpuMGhgu0xG7Wg5yZaVrrG8LCefhA8nnWIQKvr+riqa5vO8iLpkqlGCYEfy1V72amj7gGDo/2xWyeDIcz2jwc6rr4B89n84UORYFkU/BefshFGUOsAwAodEsElbCTp3RrdTSMtrzJGRTrQt13bSqTOtojPSiyZBAU2jQHDfbhs2n2Ku9kWZChNtCCj7XUFw2kJ1W9KezPvur5/8TD2P8zl/pmXQ5TruSm/lZ3K+xhytI8Hax6qSR57v7euRDsEGYW0AnfVua5nnBgE4l1tlsmEAtzgXqjzlQXsgAj/1vb/OYVHfd/7uNlY/eYbV/TbYp50dyvPspa/r4zcBwcPa1QeHwwBgtOvNQXB/DuTcqferGp9w/bq/ayDZ3nPkO7aOuA7XdDb+wHwr66Lfv6P266tAcM1iyXGqQWN9D/md2cb6fX0Qm9fqg+D6M3GdQar4sHVWA94alLvfy/4x6j4zja2eD3U0eFzMmStB8LBNop6YV07SYTN04Lk3B8HDboQ8YIvTyJAm4ri+Mq2c4AlF4iaajRXlo0l9dwbK5smuIksTyvF84TI8iIlwWJzKIA/jPnKjXPM06+FqQ8IzbAqWPZaR7xcTI2r9EdlytMI/kbsbILgssBIZpqRKRHe7nN3I+S20X2jYUrsF/GGaAoYjLziEN7IsUHjOCiW7fGtsssXjLQMzQGSpT5zvyUOrRzmwgq/voESYMEChhPnpoO347yIQBAimLEoY1ecCLweKlhF1DGOU+15fk6CMQPDB/l5zXb8jToYDgsiNgkcGbq79iUEsGi4C0FYzVV6p7xkHAK/hNCgOATsSuHP1t7033J/9DNwvB7ny8aBAKxcYGjRRnoXVZYEdKTorkncxdqII9QsZkHsqiySRKtsQ15o1qT6jwHwkBecXzx81Dx59oTaGAM6d228rWrjb/OiH/yRANGkqpD34MlIxSAOoTOiaABgpyCofeHXlliNPGMXTQrtQwQ92nzU7zx8LrD2Viqu+WzfI4eV/iraGeJAMX9HwOdNku9hBA3DLQwIADM1aCcOm4B0fn4q6q3xITX4ixVRIIr+XBQ41mj4kWl97EsMjzfwOUMvkHlfkFMXja5R5UfSAiLPF4BCLU8SeuqpjAoBjupcwQvxB3zeInfxlgBgq5ZNSTcUZsKqcykW1dVLRul98olJFcowAhGcpLSNggOF+eoxSte5XbAIUjskxJQfada+tcDzV7B9TOuqiuf32h7pfgVz1K86N/cNTOQQWLYz0VJH0TUX4ETOizzH8yJfG4JwSXZC0B8SuaXoazkTUGcuF5VvN0up7UgkWoJBT40Q1aimxBCX6/te/FKDhfgHClGeKfQERM9OhC73Xwihl7XhzJU2gRDrZUzAmI+erM9Tz9djQw4jwmmdgilEVjrmISKXjofOiF2+6+t1CZgUwduNj3Fz2qU5Y0PXUKxAc31eEeYpjLUszjelwiPuR6rfFmQQ6AbglopT3gGPCzJYy16KUU8kf1zVRlGZ/AgC7REyJWOZBOlnUrDt9jUHPPoBybxd1aJVR03gSiaU0DXN+XyW/5vW6a2oWleTDfb2X9ABF3siWo/QWgIPvZmzmNPbTEkVkDBHHuiYWx6HGf23jVvMdsQ7mpCL/azlFfv6LL5SDvi+nmejGisrv7h+5JjP3S/oJDrgZOf7oQrQGVgSQlpelCaA5aPE1KLPqL3KGI1IMHT+ASHqjPV5FrTuBaMyxyAEG8B1rv2H+GAALQIXqM/M1BLOiHr09psXJ2dGTmQCjQHCe28zk+ucq8NI3kpM5ksZLnI2DOWQ1GKhfC6O+y12Og6jLmfTZY4zYqYWmY8BzSpucc20r8bWkS3cO6zjfMte4u9e4b/m4Yl+rHNyMTyqwA4IpfbcuYcVV5ZgTEaZkXqzJYO3wDd099kviFGVo5wLzTwCYUnCwdRDl4rwtznE3s3Jwp8HnxxIhro1KF6NjrynRYVgIVi+XIyao+REZtuK01nOWVQowHFFhmBvxe0fD5po1CM61nlTqbCPt7YPgUfMn763/WIPg+OygPZh00PY7f4tIcB8Q1e0f1q7aoM758puA4P78vyoSnDnBXg8lEsw8ThCcUeFLIJggTNtdg2B2YFEzTiXoMBilTj2A0XvAMDpufW2Xdap/WkZhPHnZMTc8EnwViKrHYfD74nqjwNao5zswdpnOX49/3f5+G2sQnEC4DyC9RorN3QfBtI19vP/T2Q/dffX33fw7HIWXU1X667Denwd+r5gc/Xk/rB/SOXdpfpV77PdRRuKHrakyQ/zQB7F1P+Z6qudAu8ZKKmXdz/X99UFwzpXsswkBkjcCwf2Nou7gfmdfGtErn3g9CO7TGbItGUlYllDJqcrOUH5meUFRvaWJ5vb1+ebGunK1VJ92Z/OeIsQ6bGS8UiJpT3lk5AiCEjzZMORz4y0eszYPSRsHok14G0zbEXDzoewNBcVbtV2RRMvnlmv0QTCRFoNdDjqD4Hj0ZqRHQI7VoRPsEeXBENY1X8lAsjhQFTFuAW41eR1FKpSO/kShPfUY5dvy/ZBw60UEGZGfiHCnRz0iYYAqRKMAvJSlmlD/zk4e6hOKhrqWJ++XSNYCQjGK+AlsLlDOhrIzAtLOAyaKTO1ZNkhUngV2iLQ4NxrV3QJ+Mwfak9v9VaLrJSLoSLAjluE4mJhYEfVxTY/LyvdV/uzKerO0DhCTkSgAPDl93qyIFYD6974UwZ9KVGp/76D56KNvaa5sONq3K6r03//D3zgn/PqNdQnpfCAq9D8pmqkcZwFMl8UoIGd3VwI86irA3s7ukZgGqNmqb0SJpqwKxjpluO6qdi2ibDtSnT4UZVMoz6rl0zJKMDRORZfFiMHR8JISKNQn1uuz6r8ZOWswqpkrky6Xo6icwa7mFCWKXqjur4Vx+GzMq1gf3T+iyblxhbOkqGzzHqjo1yScpblGFBgjCRqcN2vNdfoEEAwdmMi0oyVE5UuE8oL3ysBS63TvgGfEW1RCaf2GyzstSIUdZWdUsg+Ui20VcFHmmXtngGCV/5pWBB+DkLl2obE5FVie0mKeUb42sfEt1XmdX1pXzjaR3VXVTX5foBmHSyMn1/XmuZR+D7YllCUFYYAvcxMhLGjYp8pJ3hYDxLlUsBgERmaVI2pRGzmZzi4ULbz+YfPeB5oDYgac6f3Pn3yj/O0nzc9/9o+uI35NeaZEgydQyXapJkAwkcjoY8octZHgAn6zvx3AZEyseN4t2PagMD2dvmbSx7ojtz286eFMs8KwVeR5Psa3BcO6h/EJlNCr6GwbQSn7aqFqZu3QVG3ONozJoI8DvICoYhRbnZycWuVXe69K2miJ9KYRTV3oBMERDS91jMv3Tmq8TQEm/0bXsX4BirneBNXyAuCTlhqQgpfiZo810KQt0G6iwDihYEfgpMIp9PTxMysjX9MeOieRoEmlQhxrPu08V46/5gRsFJwwCwsCoHLEbT57qNrAigBrbYUTclxrdUNrQM6TI1Jrrjdvv/ORAPeiQPBh8+Of/EJga6J5pus9erbpOtjk6J9AR6ZP1PfTAvrzUu6lTZmvCXgC9C4JBIeoUdCku/quhXaeJa1g49gpkvV/iXifKKUA9e343SXOXCouhHE4h+g3WEo1zTDGtjhVSqSB+VQbUrnnU+bvdT/9s/6SwVXKS9XnT20Q1gZgGi61Ie72147ZQifNtIOaPhrCX1H6ydFWLQj6ZRQIjv4s4KCoTqezO+2IiTwf22hZnIfssYBHnBfLUmC+eeNus659jUoBMH8AkAmCAaNRtz4AfPwLwy4FscKBESAYUbdBENylMLQGcMlNDkdAREwyhaA94+3Yoy5YsDhwcDHnAgzPO2LNI1HgeC0F2kreMKwP6gZXdYUzLSLtq1STT3p0rSztdlRU8L6hXs+rUUZ8X122L4xVG93uh2KfDLM7+3MzxzjbMWz+1+8ZBZhizx0UNmqv2YsEp2hVznHvZT53kyY9IhLcU4dPEEzOePt7cRrFNeN6VUp2291xHzHv63b4iTYdwHdV7MYOBPftyKts/aRft++r+oPnhoHgAYDTS1fIvSP7vJ5DQ4HUFXToYZ+vr21HUBnfYY+DToPhUcv8jmEgOfHLpXHIDw0RMMx53J/jw+Z3AvGcx/VnB+3+wbSQdgxG1Amu10y2fdi1h91z/VwNQoeNX18ToH+O5Byu+y/nSJyBMXeHtaO+h+yf/nPYW78VCK4v+K8JgqFWziuJj1rAa8r5vLmh+o4qw3PrxnxzXVHgc9UwPd5/qp1gX3boqYwkefEVGViUovQrRwKgkKosCwZD6ykDdBYjA+Vi6NAlR5h3dbnDcfBdnGkROZoSRiuAIqPA6E4HnYjnkuKchyU0aNX5xJhyPrDTXANklBI35KcdSfjEeX5tGZUQlIlocwiJ1BPE41EU+rz50rJiGNeL1REEjHiD4EIJIwewRLUdCUa1GXquc4ElvEQUWH8DNKDKTgpczk4pUiE16PmFMZVDWtBnBJr0uVmBX0STIF6i4krfUTvX1zNwpZSHIsAvBfQBcaI9W/zKfYDqZ4BkDmUHrDLX2kivRDt4zpECcu8UJVTN2clpGZ1S8FxV2aO16wLEU1JpluIv+YK376w5ykse6/2HXytSvd+8+9b7VrQ+kMrymED8J5/8tFlV9BjqM//+7u/+ToY3UaVrjkbOSdwLY3dnZ9ftIsJ/eoI6LmJpAmd65G8LU6ltH733lsZH4i2vDjWaipzT1zhgChjFCRPGsfpBAPjIdVcb9adKKSHyhiiPjGiMm0NFonZF4TSdVZ9/8Wzb32GDDICh76V7oo9DlI0IMeJWRInDKIzNMAALebhQMUNNFIMP+n27ubhkGBRQfd6U6ALOANDE2RQ9PpIDY8J5uIr4XcjYkrIztMH1teui6pF2cKhc3nvKyZeKtubFnJgbtMO5jHIAjIv6zFqkHjFCa4fH6lc5rSbkVKE/FpU7/fTZC+dcc/0xXf+tOx841/P4QJ9/pe9Vnz9XzWKUn6khfPu2KPACPNvbz6X4+5XHle+08ax5xj1iHE6J2rh7ON7cufuBjNy15v1337ZYmQpjNX/9l/9n8/zZPd2nKNsSf4POjYo3oksXlHMpURjugbXi/jQ9NFWgA/TyndeoYw6dGZoxV6SEDWBQj9T6DeMucmkTBKegXrue+byjrpWwEikW7AslT7g9CO2kiLFK4Rqun5ToZAewhzhSizOqRGjZa+z9xzguoNZRofI3DsM01M06kPPOolqZF0xks0StWJusA4Awc5wSTPx9TH4k6s8cYspJHyftw7pcQVmPtLI43GaohU0OpQBg5ALLGaQ1xJqk1u+SKPimAqMgr7E9EZC90JycFf14kTrZWiA//ckPreo+MYVCuOjR2pfmVZOcGtQTcvzgRKJtlDi7kLDaK7FN5kStX1Ld79lFOWCOXzWffv5183OVVyIizD3vS6zrkFQNrfnsE9o3I8cXEWHT7bVPOFdYjheU3QHGQY/GMRAl0Oh3O0CsucBeFiAYsPRSoP/AonfhHIua6al6zHxkj7ksTBVGQpwzdR3edk7YSabPJR2f77bvYYhDmkGs6NJ9Q4w5WVMK84zJMylzBgcBYhcpnsIJzTxI7yx5yoVO3NGKiabyL6jwHQhGFZv66l0ZrjbHtL7xwtrI8kt5D6xYfg+Hb2lTRlcLMIRWvLJMiby7pswvyWFCjrBLprFucV4W4DsY8QtnDuc7Y2cWhEAw7U0QDKWdHcH37rPM1cdDg8FroXNcZMQ0Uy7zTB/T/uHa4uiK6D5hVpC2MEMdYYHeNYkp4mTlb+oPz+B8FaNiGmVILbpJnGilpnjsYRERDsp06AhkPnDqFAwY6T4TajZdsurKfoaN0jrmBqN2rXbCEBsl5mIwabrrd5HyvGYKu429kgOXvsM5qTSbRmXuEMnj/LL/ERuNFB5rwBRHXX5vr33DjPXfBQQnAI55XqtDy86UE6Mr66WzycGSfE9Fl+bMaJ1FGB4lHc+Uru6ns/XCmcP8a8+FXMc4hDhvDIiD4eSzp6zBPhAZBsYGvrT8Mfg+5m/sQ4xf30nX7hPF6fk6MJXvHda+dIrU7RkA2RkZqN5Qv57pPQOOuCqg1AfB9d++s3L9vPcEaMk6y0j6KBBs/7j36077oF5f9fXrdVR/Xx+cjgLLdf+9DgTXc6GO5Lb7ZjXnruqfzta4rJDN99iJN2Jssh25Hur2t8+9BgTnmKa9UvdL+5XseR///n9d+ELx9G8KailNNHwRXl4m/c3QN9lLpO9/6rULUIt4QfmZgJoNiR9NKQq5Ko//d771lqLAx4oGfKlNXsbTtQPZZYjnIDk/0For4sZ9l6inlV/xtqtWpDYH52hQ5oaNvuQvJF3a3l6LtwCEMQagQwN4iMCTVwAAIABJREFU45GIGVRRe1OJ5OleKYNzrPw08iIZyGOJL0Ht9ULAmKWFUJNsTFJ7dq45UNTsYD+UQb2ZFAOXDcwiShgBZTFFRIkxiTvtPMkdADII4j0c4BwYeJ1thAc1y15li4OwOCU4pkgg4ID6rNBFiabOKtqGiNC0coIRAJZt6vy8oPHSdNqp+1SJn4xMYrAlYIPSS44djoITALAM19jQiBhFxJHDF7AUP5FbmQaegTFDpoNa2tPN9Py7ihi+I4Qu9ViB9Bt35iSgtKLSJ/fUB6Jsq20rAukXAnaboiU/U64uVMlJgQhoxRjX/JBjxsL9kz/70+bzz79sfv7zTyLKTSkCfWFGrADxpwj12GgRpVlA7Eg03QOVY4loLWJR+p/GG2r4mBwpUwJ5S8pHVxfpvnRIlygF8wigSkSJvs+cR4aE8jAo02JMs2FguFOaiXEFfFzoezMf0IetafHFmcDMlOeh3uA7AyeMnQM5WbKvuR7CSEQOYv5Bw+N6GBLMNah3aZgx54ggA6LIYweYM/OUH7mwLKB6t7l+67apzz/+6T+bkjo/P+t8OFgE9PFziV1RJmpNOdlQl/cFmB3NRbZe30t5KGiAEclQxBIqqp4jNx4QCwDaWH9La0Oq39uK/KlvuFcogUTiicr9wz/8oLv/Ek0JYAmTgKjJmoD3mesxf/e7323uvKXIvVS3Ae57e9vN/XufaT1LUEnrAGVq/+5yFZrXavsM4d6iYFvTkvNgw4h035H7wizmEdBRfJjYCGGkBZjwGmxzfqNfAe3hse6ixP4bZ1IvQpEGrUGWxtA04JL3FxHZ8HynIwmA6v7Qd0Sb4zi4KN+ZkV0Amz9fSgAlcEcRnB/+jq089yf2saBV0k5HoGWA8x2AOe7J1HXRmvuHHFHj8VI6KQ3IaHJcxxRUxLJQUS1GFKqqZpFgQKLYS0qADMX33nlb0WLR2+9pPCVmZwq+PsN8PDlSaT0ZyTBTIoLG+kNjAeV53jUuuvytZllU2OnZ9eanyhf+4ktpBxxgYM9IrG1bc0+flUNmSk6AU1Hqz9GmUNrHwiJqvRMhniVV+UWtiSmDJ2jRWs8wEpjTCMUVg59zxsqwugaMA/YOqLNREgkjmDSKcHAkQLSnvQC4NJhyPOIxHF4BZmJ+sZ5jrrIHU54tKEqpXxGfCxCGYnc6JOLvBGiezXL65bViX+gM+NireS7XQr7m+VUZmrURyGs1CA7ASwQ4qM8poBgU/Tin00GQhmf3fRItLPcdhlBfRKf+u8sNbu0UO5OkEr5xo7l1822XziI3GIEs1PrZl1ySqwIPKYwU8/ZcTmy9LnjKffBeUjWOdO6k8zvHDFo07Ace2XNzDL3mChiubaHawEs/Reuv4D45AzQ+S9oHJ2DAQNGHjSBgzDnDI2AZTQjSYFK0LejRwbyw3WLnmdIoigp1Rs7SviBI0DJZvK8FYyidemWzGQDCtTFaOGFDgHIHpiPw0DkFWgDA2hXTi5SxV4c696UhMaN2z86h2fCkOX75ROXP5EhCt6JZ0l6qEmdzb4uFJIaLmVUIQLJ+up++vZlOnHrO1nM3P5nj0QVQwujP/aubm10kmLHnFHKkt8wXX0fPhUNFTlIDyagh7PcUGyjTR6jOmXnJbpedaZ1N7vKe7U+JmhEaKY43GSbtq/U8zvutrzXUfu+t427v8aFWzhNHVC59j6Md3gsGFeBre6UGe9mmgf4vdln/HMz3ZCRy1Pglu6rqpIF21tft/15/pt7D+m2p50h/73vd/Or3Q38fyL21XmN9QNxvY78tdZ3pun+z//pj3v9ObIx27hfnTfYF1+szeet7Yr+KQF3OgwEo6qayb2a7+oDbwsW9SHbtbM3zpz+29Zw2s/PfOgieELhZlMrupA6rJT2+d2ujubEmcaTzLdFP7+n5Ax0CojROKLdRoCwXqUuGQOWUwRQTpwbBhfIIaHbiNqGGoECn56bb9AK4RQ6vgABCQ0Rn+NtRFYErKG8IQBGtIx8SdU/T2vTdAhBBAQ6vWRrEYekph02CSND9yHm0IVTALUJXgTpw+QMm65zCYkxjLKHEC1B2hlwYhu3kgJYsymvrIS9UFuEcR1CI/GL0Ezmhvu+M8lvHx+VUUC7wnCirSokT5DkzvZeyR9OKsmL4Ed0Kw0mRvcMszeO4lPpZiybVXg3YiMx29DF0FjB4YgFRMqXQRJO25w0zQB5LBgPyYlx5WlPvNdNLbwkMS6xGtOdbb882N25PNY8e/Eze71dSZJbAicARxtOTF4+bJ8/vyYBVTqGiMqcHyvcTGCQ3GBBIJGdO4POTTz5RGR7R6Yl6yxBwnqyBfESyAcGO2hPNEFihVjNA+FQ0X5qLw2xa/bggEMtsoG7ykoDgpJwLrj+r680JhBAJhSnAuFAS6lQ5xmARgDSK2xbZIr9VF01aXcTDGX79X9/d91BeNpiK06BglIw0vPS8TjwedFaMIqIIAB9AqOe/AY3GXxFrxLsMeDQ2U9CpBcQpBeRSVnqBiPKqysusSiWb3z/99FMZyypxI1B6rLmPowSj64UErS4EHOZFnzfdlVqnGvswyEKlmjUQCotxiCIex9+OamrsKEmFWjWGmvtPDhXWCv8cQVTudHtAFa9hGlWRXk8Um9rCYSTa+NB/61I7v/XWDWaXyuQ8aR4/eSDGgECUovrkCVuohLZTPqrsC3h7OFQsNoPxz/zE0GmN2oyKFGOEJax3mc1QnIGdEnSC3hDH8z5ioOyVYYDreYiTolBIwwhKQanIPQ02BWOHURsgOMGQ90Jo7o5oRf+1xkrm9vr97B0ZIe5EdNhTnFNTIs/RnrJeyz7F2ojFXNpb9qkUH3pZ6gtnFI2oWgCWMHqZ+wmKfJ1C/eRXuyftoAnXge8HI5I9ruxz+1IpX1uRsq9qAVNz+Juvv1Z5s2e+9pLU2xvV8L64EMXaRqb+lXqu5E1OyvEE+wD6/cr6282SRO/OxTq5/2hLTpLN5vEzMUiOxgTklWIh2vLpGdfCWRR7H84OSsctiM2wqvSMuTnSMwSCVdMaaipCXaRQhIFvCTHNF+qDlugQjCSinwX8caNTgDqYRYViOS7AnfM7RULSEEqHfZQyoxRWgIkEwTg/DSwdSS1CaZxHBq+FddDaJTFn7dss56WdlBaWSuZBnmOXc4JrR0cfRNQGJN9Rg+AEERkBzlrILTiWEvgoEBzf082nmqWR+yNjEBMnxoxTpW7fuObBmnKBb968LXbLDYPgJSnzA4IRO8v6zr6/qn5rzGed9drn+R3nHg5AHGxQoQMEs/deDiLUILFPB47Gxk+/H30bvaBEOkAs0lYUzDkHzT5S+ykpR/5/m69uUbzQDoi64kELtyieS7fFvMjv6tNxLwH2Kkd0mIFeLtXe07D214Z4fY1XQoBn1w7FJNEZeb4hh6So34jInTxqdvZ/2mwdftbMqvrArKLhx0c6dyduiTH4kQwMlXfTXu9SjDiJe/1Wt+G/JAh2gKI4sFIdOuxKdAEC9GJKRVCmixgnBdQBC539CYhb4FKxIOK5Dmx2c73MIc/7yyCkD4LqeTc4RsXurN9Qfud9tWPu8rwdbFffhumDmAEAlY6nHhOmfg/fl5HYeq0MrJuy/oatJT6f7c/r1o/9tVjvY8O+r//ZofdTnNp5bdsP1Zoe5ojI9/bXV72PjNo3sFOGvZZt66+9S2PY2ueXI731+A299yEguD8Ouf7y84NzJBgwnZ5Gpy/RnwdDpqef4oz8Nw+CySG8I+B7JErrnZvrze+9SxRYQk3X9iV09KUAkPKFRYlFNGtMOX7FiiwlEGTgFLqIt0IbIhxMqPIF6AUER9SnoysMLIiiYgwABviitHuOd59av0R0yBfGEDQIFj2qgGAiwo4AKi+RaDKUrswrMr2sRHMp5oxhH3UhMXhj0gYFTe1ziaagmwQdO4wSQ06MleKZdWkhBL4wDothYO6NqVfFUHYUh2iDADB5oDLmcBxMqj8BwVMCwdQFnpyG1ioQrBJIc8rznDRtmggwBjJbanjBmcBQdDuQRcMj4uVoSym9AvBJ4HsNdWx7lPKQD6M69/VWSMPAAdtaAGpyTaDtrpSGbzTzEqZavrms6I2Ea2YVWTx5KsNFlDYJS2EA4onfVoRvR/V7oUAvCWTOCWB+pqgv9EVEd956663m4eMnzS9/qbq0OnxcjsLGPH1TcrNs4CDqxP0yzhFBQtyLsTpH5EtDM6uo56KolxNE24Xw55WPPqFIOpHFSVmUR1B6yxgQqUhq4YSFTCYVjRRlk6gY4JNataVvg+6oJsXwdz9M4wIichOP+dpOfb83DVkfkfpfzD2/YBA8ofxKKKKA7zDoiVZ3IDjAsQwMKXIzdkRtTyn3hWNH849yMghQIRj08OFDU3Yxvk7Vb+R4YoQBHM4UFQEkci0buPo8AAnwbJVTtSGMRhgFms+aY8wPMynUKAS6EG+ir4JlQH65BIUkdoRDIY379KznxpdlQU6OuS6OKGjKzEnRdzWncIRQB/bdu3c9l6ExbiuS+OzpQ4EpldLR2kP0bFJGGKkWAGGnJ9BbxUNjcMbaaqMYhW1RItFWm26U7tBaMazZoDuzb0S7Xg+CKWWVIDgM8QIGtd94nAtArUFwbciGEniVy1v2jQStzIFO7Z7lW9XZgzKKgFaVU8hktrfYYAuAH4+t7kKZe+Pi1zNmeQQnSAoF6S63kjkwcCAXq5vnvGd6bmoWJH00QVvJtWL3oMwQjASuhTAWYOTBgwcqW3a/mfE8lmMDQCKHHuNIhQBYD8zDvQOlMihiOzYh5oGiwmvX324WFRF88nS7+eLrx803D8VAOBLFW2wd5tz+vpSq5VTDqTAn4E0JsnnlLs9LRRon0KTWldMb5EQkzx8WkA0N0iSKwzXOoHLe6EAJhgcGc0Sw0kFEP+FfzchRGhDMucjpjD0UpyQApsvpj9qzgPRw+hCxGgTBeX50KcPRHs7JMIyCAsv41lG6YcZibRyOMorTuGHO1iDY42wQCZ04aMUdJZr9olPR9jXatKaYQwkiuz7p0hW4Dxx4/LQ6H9U5z/OAYPaw69dvu240ooekexDZZxzT0A+gUsYKNV/U/rWXAIKtag4NmtrpigYz/4aB4NqITeP9dUav213AQB4AfRBJH6QadJZXytrWUxZrUwqM1njUsdbcAvBCg9a+z+8AfZdHK8/n3oGjj++KSFIcQMOM8IwYX3ot9yVoZAM/g38nnXLYtV/BNGsOffbONRKlE6vv/HBbDsufNQ+f/LDZPvi6ufPeRvPWe99qHj+SI3zlw2Z9+ePmpSLGC1qbsBjMTin7c95D/fgmIHhgzheHZM7nmhkRcz/WWTqxfG4Uh1ZXA5tgRcwnujecKwmES1+XPhtzDl385FxoBaNtF4YjKAboctTXe3VvDtV/9+dTf87l61fNw/7rpcWl3R0duw+W6qkxDDRm8KfeYwb6ogfyepOt1dno92H/7/6+lt9R3/+wvS/fN2pfrNuafVQ/Du+37i7641OvE95VC6P2+9Kvp6e0erEPIEftQX5fj8k7rL39+8m/2a29v5fHYWM/7LNd+3QFAFfaT2UNjJoL/bGPvtdZ+K8dCU5BmGENHPbcwKBrUR8rGnPrxoaivjvN3Ts3mzsSuLm+MtO8d3el+eXP/l6ROJVCEgieVN3gcYFcW/v6iXqpigRb9TnoivYCFxAcoDc9dUSiIpezi9oG8LTxgEGBejGAWAAYihERMZ4/FjAwBVGRHPaas4x8+OsUqfHXQ5sO4BebJxtfRHMBtTwfVLWIfoQ3P8A5Cr4Jgk0rsGcmqUPdgY/5HZO23IuNLqz0MIKxLQFh9BE5lJMqazQu6jPlj1CBngEEo/Csx2kJjM2r1vK0IqRrApedgyCUTdNIIdeOnwRYQT0pYF33bSNFBy9RQt7L909Cn9Q9ZNmk9hAtNM1uQ/dwkcElRddbAm3vCLDdkNDRnWbj9mozMUOd3wfNxpooiWuLzdLssqnnGKgWIzMQVVRbRtQtOU9+JtrzF198YZBFLvCDR4+bx48FoJclMIIQGADUdMQwVl9p8XGIki8oO9e1diNvGQqrZpG8zOSxTalvlyQQNUFdZEUPUciGfml6tCKi9kMYKATFMecAZWmcq0gUH1BLG+xo0JzRoWiFWJjiNQB27yYIGswBjgUf4xFrKOaI8wzLj9MTjdxEhys1TkMBt0TbEEcTGHfN4CKwMaOcsrhX9YNrXkd0g8OJ61MzmZrBrAGcCUSdLBREVJ68R4GTqJuJMRtUZ36syiqnRJZ8AtD6/uUU4sfrjuXM77k+MNIFyKyCTE6cOm9/79D96tIyfIepzGEcO1JaPK2MXZQBota0BMvEvjgQlXFNEby1jfXm5vUNj9fOC0UAnzySc2JH3wx42tU1pIrOumIfsQ1HvnusW6L5wYAIUDtu/YCgPL/SHDy/kBFXjBMPC8Ce97p0ESgm6gUTrfa6d/pFiQQbUwNLMk2gA8Gxbvh85vAWFdgsYVSid4zHYIS4wNISuQUEe+6UMkU1CDbALsI6SbNPunRXL7jQYUtk2PuoQV8B08Vhk7RPHAh13idjl1FjU1uhLxZgxFwLTYMucpwR4VRLphcMTjTPnFVNf+nzqJOfaU68ePRI9EiBkxPRspVWg4AfTiqDPX2YvONZsUh295SOovk2LxD0wQfflmL0uHKCNcYTC8oV/rz59effaH8ht3ZGzrWXmncIs8lJpP2RtTSueTuu/ZL1OyUHIrnOlAyjTjrRaxsvrXhTuyQj9684upgX5HwGQCrpIeQ8lmhSRHgB71FPNiobML5d/9T7AOyONEBaJxhMySLM5laUVJ04YwIExxiWc6hEjLt9pZwzZa+pPfd1VKU+x/tGSw2CUyCLx340OOoph8p8vi+Ff2pQHfOjcw4mMHYkm2ggbW2FscIBEf3EZ8Q0E+DdkHo4IHht9YZUoikFt1LKD5H+FBoiSWmN3+M58n/tlBP4BQQDhhPM1wyXPsjr2phO73rvjvkxDMDU45C/968dJbsQx1JddFH1KZWXf0f0l1zhoEvPiuofDsNgcrQCWSUtIkr0BHOAR6fUVE7YzoDu1Kfr6DZt6WAcLX49CK7HDhAMHZqzeFp215gcDjvPv2q++eY/N1s7v5BLa1uMsNsCwd9pvvryRKXQ/ly2wMfNjurDL4qRxd44pvOrD4LruVk7bfogpV5LaZj36dDdvEh2xCAdGhCcbIeYs0VAy5HfBIeZopd5wVg98ePgwCVObzolSs+2Ylith7Dt5x7+rTaecv2yX/bvNd9Y0137H74KQMf7O5B+FQjKNtRAK9MA6z3kKuBYt3MYHXoUkBsGUus1WLe//97aKdK/z2HX7d/rqPfUke4+WK3X4aWBLU9MYGCWvSTfM+z+h42l2/gGIHjYOsnnituy4Jku0Fh/pu6LDgCXcwb6YWIZ2gPGKf/4XH3m9K/J3+zB/+ZBMClLGKcXOmjekqLvhOhkv/977zf/w3/7/ebv/+4vVfbkiYwaiRKJDu1oXOYFJoWvUNfiEETAKTai8C5Aq2Mzig0sosNdjpOjRxyiJSfY0eCSE+x6v/r7SOrORIExHtnTQg066K8csGd6vRO9wuYJcB0Gb+TZ+e8S6U3qZBzc8g5KiCqio2HcGQSXgygnrg8vDirATAHBJjjaPY4xCs0uAtbjMgApBzNlRWCJic0GIAb8zs5Ql1P1fucoNSKgoQ/Mz0pMRsZeGikpAuIonPAV107hL/ed92f6IgAIcYgAJCGQAnBMwB+TtmyVgydlWbiSMFJ63vwCkeB35GdQjujtd5s7794QCN5VVOYbtflM9aJXm9X5ddOMDw/JMxWgVM1i1KqP9l9IyXi1efjoSfODH/zAdRcxVl4o2scPAHhaURtoiNAcTRXXc3hqz2SgHp9IMMvgGupt0Jg9DCWyOiOjfYlajoBgOQim5flGIOqa5inUcQSTYjEGJXFKIAyDBHoxUWvGMGhz4SQgnxYDNHLjBk2GYQdaCkd0G0MYGTk36G8DbQYfOn9x6mQOKGIqhpoDdOgub61BEMxG36C4Q1AsodCrhjdrp8xJ5nQKfdGmKWq4ahCD6aCIj/sh6rCicnqueRRRlaBJo1oc7Q+jypR0b3qsyy7yCX3YgECggde5RtARIxJjA1Rzz7nbGl+0Aagla8cNStmiSZKjf0L+p/pmXZRaGAIIHp3IoH0k8PRi87HmADTYPUd8YJBMiBlBE+10YnZrnhjzGdgiPJdieRFBeal0jdpDj02QINgxZLXjdSA4/EpptOPESyMygFKmhLUlUNKYLZEc1kIat/RX+lTICXb/aXzCWRYgOiPEpssWHQE3IWnK0OltIEO9jnJvYYTHPCci7PlS5sdEaU98xkilBbm8z8Ji/nxx6lSlYngORs2Ake/1V1GzMJCt6j6ucTt23jjXXRKwXVaqyd7zPY2xWEOi5m/r37FSJCi3xz7oJYFRql49EL1+SRFA+utE+x3Rsnc++r3mO3/yZ82XXz9UbelHig7vNU8eHTYP7m8LNONMnBNwph/UxwK841YWlAFLHXA0FrSZzFHWrERXk1acDhrGz6rwWjNj5UwgR9fzyGwhrQtKzZU0H/euujBz7lHzj30jcvA9vj5fOrGiYHRUTJACgjM3PLQisk9DI6P+YXz7wGXg9fJ9tWGSr+ce9DoQzFrtg+IEvFbNluMiFZiHUef6JVxqY87zptxf54gaPGjYuqA+U/YNELy+ft1CWYBgHHkWaivzLQWOkgrN475EOwG95AFnBDjOSsB7OD1r4zUN15zTaeQOdHq1f9fPjzJU637OsU/1Z1gKgOGoLVxUo+W0ybrWAYIjT9jzsoDkBMttGkLJMU/16D6IJ6Uj760FwbmnFErloBEf+1gdCe6i+pyBmtvYckgOwLlTWsPJ7qPm8f0fNw8f/ETz4oHygbXGZmD0vN88fT7d/Omf/i9yZrwvpfdd2QxiKikSfnqGbTWYd1234yoQXBvZnsfU7OaxzPu0HfMMT2GsBMcdHTrAL7oz/oyZBSnQWom1Wu29gFycZnyP6WCDqzLOyATBHfgNgMPnix0AU7H0f3+O8Xc9/4YBsWGv99dY7h+Xrl9Rsev31CCs3/+XwGUVRawdbiO/s+xlbVuqdIRR4Dff2//u+n764Cy/vw+M63lRv2fY/V8CfBW4y7Zc5YTo7x/9PWIYCB6119Sfbb+/lPjr32feTw3Sh92v8Uy1Xt4ExNbjUJdYq8ep25M72+jS92sd/P8CBPcFFPoD0J+Y9UAQjcLopHTElDbZFSk1nR3uNn/43Y+b//G/+6Pms1/9SGIo97TcJcbjUieFGmYDLnKkUJHFeE0KGkI9EW+NzSa9dHjkBwZL+w7RHoAIEd9UdXadX6u2YgCKIssjxofeD2jKnKaoXCGAY92niG60FEKDxfD1YZOnKmxssmEkuh90/69M4YbGx6FQNrY2EqxInwyFiPQWYS8DZt23nQFyIDj/kkeMd0CYgIH+zRAJFvV5RoqqlBdS4EJgQQaBosCzigJjwNn7eybBJgGhAcGSltIYgJDXI3LXgXsbXmz2agfiZgAejISdHRml4A7apqgpYNqgsvqXDBceXfpB4kbnF9cVWVtqVqXg+bZA8MzCrhwQD2W0bRsE31x7W0BHVEipITNuqHlN6p7PFQHiXohA/vznP1cO9oJzge89eCIBFGr/yhtOCRSJW1F6Z0aRUOMwBGw09ru7okAenlm1+eBA0UaNJ2NNN9PmRUV9lpeUA6gIEErDUK+Jv5zpe+1F10RgLAMEi2Yumhb5g5TooD/29gSwyCG3KBrGt2AUQNoeWiJcFQBqwWAcenz/eBGOiM2368fsQ4ww+gFKMT9EtT2/BAQt6mTZ3pgrE9R5hhpujwlfIBBK7aLigMEYzXwl8t+DzkU/C1DqFSjT/I2BheHFz+RYfG9GwhmHzmDAAcP8invksy4VZMOeaC9q3JkrFe0BSETEPOh8KGrH3+FkaSPCzjNWJP9wL9YR940IjEo2TRANprSZRupUtYqPlFfMWFFbeHVVJVK4fyJkGs/9o22xPVTyRBGfY/2zerTACSJ8pFeQ62ntGABlGh5tIpx7pQKxXpreF4ISDXgJunEXCY5Uh4zM4ETyJwpIzAhsGjmsuzByCpDMXN+M1qQyrBXpAwR7L8o8zzRe1Z+OxKYxXJwaAbLZe2J8aCvRWvrfc5S9yAA5coO5Ltdn3NgLpzW+uZ/5HgpgS9DGNdhbctwoT5Qq0ThFTsSIyLnhfiggOI0NwC41hXF+0H4oyTxSRulo70jpCouag+gUnKik0otmW/nfu9vP9P4Xrh2NYjkl9Y6U7++8SgGffc0pHCY3377T/Fd/9H2xkXRfqhN+cjLVPHtypNSKZ829+1tauy8lwCdRRomHTUgVfVJ7gagAzalANsJXnDvLUpOO5JeM2EfudoIJQLAjVgUEWwSHecFYYURKZ+DCpfsiAsxyJS3F13CaBX0fYKIGwYwZf1OhgB+XyOLM4VwrLAv2iyjNlvtJOFLLJPXncPzG+u3e4yfKnOyDhPq1NwHBjFsChqQbJwi28NTxfhsJrg3mHP9oSBdhuGRPFBAcc6/TB+nsjDGLmC2pTBI5waz/JQljLUgzgjOLEnYJStI+gKVjVWjNW/YFnHydGFY4wVPkq3YgDDhzynquo6bZd9m39WPdr/X78j1cuzYw09GCM4r8d+a293atx6DrK4fWv1PvOuqVW6vB9kL87ba1ADbo92a7VGJese5xzpRIsudjYap5bwjn6+V7D+dLDaajzR1gxWFmZhEO+5ebze7mr5pH9/6TSgf+Uu3aEeNiymKZ5xfr2pM+aP7gD/5nOfBvKUqsEmlai2YmqbTfMBBcz83sz2FzvJ5n/r1Hh+YzdaSXtZPz2aC32Jh55iUIhlEXQYFw8kaFEozNDtBaBMteFChcwQiK8e7eE3Zi5rn3aGNaRzp+AAAgAElEQVT0v1HIoGN82Bqt1/iweTjKTh8GLNtrIQTHpClAtt/P9XcOAp/OUdUHUQPrniuXfSmvdWkMKxA87B6Htb9/zTeZH32QWIO0fpuG3Wu+v38f/Xman83nE4QOOpg6x1vmBLf2Q2/z6H+uv7dYQLX0c/8ec/3272fg70JpqB0Ydf/Wjs1h86FPhaz7dVS76r4k9/5fPRL8u4JgDi4oUdBC5gQ0ZmQI3FxbULmTdYkhsf/u6Jg78j8RyPV30D8xKq12SyRVJVHCgxdKfeEVjg2lNcgBbG20K4wFbHPAbuZFEfm1Sm7JDzYYBuwBhvVZolamQrmuY0StUNbNgzCjzL6uFy/XS699UGZzAIOKqLfYJmbzDXDgSVtFS85VlsH5bVBZTQePR9OfZZABfhWkCGEr/1PETf+mp6BaC7QJozgHmEe9Pqv3U2bIHkzd6+EB0QUiiER+c4MPVUAMZPJi8zGonAGETb8j8i4AOi/K7bQQNn1DpIaILcCBw5Q8UwNp90n8yx8MR2qFTk6uyCC8rrNsqVlYX2k2bsrQnd3SZ+/r/vaVBzTX3BIIXphfcwkj1KgBweRGoT5tTTR1CGV2OJY++/zXzU9++ksZPLPN+oZyjVSzlrzeaUW/pxBC0gdOBWKPVY7lyROBVAFrIkVHAsOI2REBz7Yu6jtWNBFnBH6n5GRY0N/ULt1XyZZz1Ua+sbFho/xIhjV1f7n3GfUFhz3GE4ZW0AA1RzV2GLihwB1GxbGUogcXe86RAoLVh3Y2VKrR9YYH8HYkWKDXkbfiVJ6Ukq0Vs4kmGcThMALAyvgR+Mz8Qs0GGz5EZU5OofoREe1y82gbwAOq9KFyMx11kFGZRjhzIpW5GX/634BV7cAJwPhaBEeLwkqPBdRzD36fwGbkDIYHPko9UZdVir0C24+V243xliqxzFF+QlhrTIBnW7m+L9T/Kvc1s2Bjl9JRR/unotMDfrV2mR9l3mFzADY2JJaD8u8x/YodoQYfSW14T8wCcs2pkf1KuabUWnbkX7RVnB+tAB+GIddtjdNubsccD+MEB0JEggFDQbc3KCoR3PCVdTTEBMGd4E4wSnLdpMBVa1wXEJyGa0aSo+wSaRoFYOf7nBuoNhiodcJbZVN1WwcixsVoNSLzxhuvB0Ud1kkRQCuLugbBGcFkXJNpQq3gGOcwtrlO34CuD+N0xGREKSMzVo9WX56Kwgz7YgZBP5g1Wtf7quv9XPWEt1VT/lzl35aXFx3RO1R+8J27b3vuvtjawnyVCv315tnmc435K4knvS816u9oDc02P/vZV9pDPtOepHQBrREtHtcZO9PaOHYea5w3M9pPnU7S0sMLCE4nQtn/xygjxazw3HAxGIuiIdTGOWAKtFXXUdZO+m/Uxs6oX71PtE6SZB2xt1YgmHWSILj+HK7d+ImzJthPl0VRul36MkCuxyuvXRuvdeQ3c2fzuZoezVl9qAgre0/rrKZlbXvCYTLMAM32sU4SNPRLKNmxQGqI9ixKXGUEeG4WkcUoXUfKBu+L9RSO3dZhI+d85AMjioXyfVfmJp3GwyI1teHZj6jmfpH9dlWkpwaktfGXIJi25Trzc0UZGvAbYlpyWAKABYoNlEuaScypSPHweOLiw+lSBPuy3eHMCZ2Ige9xf3HwhPMt+9BONPdnGNfdayWSXK4fz0fpyQmlvJ0dfN48e/TDZuvpD9XPDxz0kHXT3Lz9h83e8Urz/of/k/br78hhSYk1naGzlDxEMHWeE2dgD6kdD8MAzygjnef7kWCeS+dN9H+PDk1pK5herj0folgGyQUE41Dx86WOcEa+cs4G8I212jmnBsWUOqZROsyLU1l9l0yPzunTAaTs/1wr9Xvq9d2tpTgk6/eNAozxxmxnZdQNu3BZ04P7V9mFSiTRfT+CdTIKgLb28pDv7APTEc2yXZXtGrbn1fta3Y78TJ2O1ge6Q+93iLOx/74aCA8Dv8PGehQI7oPofj/k/BnVB/1+vNQHBQT3n8/vSRDcv3533Tj/6+9pz/ghDpA+W8BU6n/tnODfFQQHPVSAVMa37AnlBAvoHGzp3g5Fif4DgQ7JzKuebaPyJhg0p9r0EUlxvTjoraL8ooAcFBTyBTMBKyLBubgwfh0tIt/R+X4RPRpXBA3wa8VjAC+CWER/Cxi2V718JoFweqxD+CZKZJAXlvm/MVAxsEEjSkpap7bXqsMibuLwEZ7A8iMEaQcbdyCDaxwaLXlueN6seB2llSgPMjutCIdowdMSuZoS1XnKABjaMwaUhJxUFxfw5hJJsPl0NlHvF6oOQZjjEwzlMEYxnCx4pUcrBcMEpw3kSxejin6vKeXn2vS7GrThGOAnjOSgADvf2ptc5EWH4RI0ppdSbp1doCbtO4riShl6bVnq0CAVlUA6/VqR6wPVDL3WrKne55L+vZIQ2ZEAGcI0UNp2Xkg4bXrB9EwMghdSkGVj+tE//UggWNdSqZMEwTgBFBvU+zCUdyyC8+gh5XPsW7BThPFP+jpjQs7fikoALSoSRJmmRQHqM83DLeWWHitCtSSQt6hoArTfp0+fKnpkfOG6tKY7l3q/9Imjsep85nyAYEVu2xJStfEXO4vnT1H9DRAc8yQNIB6hfmfEDiCJ0BcG9Ywi0iFuJdDOIVsOLJwWIeAVB+/qyk1fEwPv4GBHRimRmYjOcUBzbQxFFM739w8MTAHBQQMMZXRohcx5InZMTKIrzO9om6J2MlbODJgEEFAjLmFsGwJGBqU0RzGmWsCneYLRliDqWBHdpNfynRh4uHMokbWnXHEbXsrBhSLOPMUQpB4t84L5mECatlJvc0o0yfnlW1Zwd0RIa2J3T9FECWgdiZECQDk9Vu6wHG2UFou6lRElzrUKubV2btWOHn6fUjTGgNcqtr2cYBwCjr5ErV4fBiXanNdsRZQKMyHz39LQI7Juh0BLR85IC14yorBpWkVENwRy9J58f4kitMa6VdTVjpZOHfT1FDBBAyCdHkFzp/1ddMibeZm7uQ+kqi3fAQi2irhL53Rj0gGR7vN5sOahGGsook4xP5XOMbemGsKs5y3TKpe1PtkPKae09eJZs7MlAT3V6j1RbjCK4d/59neaL776svn663uat4hUST0fGQPt42dSeh6TUNyKxPlWXFZppfl/f/SL5kApL/sC2wfaz+T3ak7Zx8xYmNS1992WLElE7nwCfJd/kxfC4KEYC+NaMAZn9LGG6FiOJwTrnAdPzrFZIuG0gmgSIDhBRZwr7fmDM7LketsxSZTJpYi1cp3moDOASHQ1HgmCowtxhaY+RXdW+gO+p9Lo6vP5fG2c1QZsjnkX7e3qBrcpN04FCaGgY+oEl5zgOhI8aPh2OfPZtnzsSv6UPnPkrAMRpHPwHkqyLWqvXlhQHfpS+xmF76DalxJgBXAbBNshKAerrpcguI5qJAhm3Po/dd/UALGdt5XToQbBw0BKH9A5+sj8KU6krNWbYI31iAcahlUwJxY8hxA5nNJZECyeojTPHC4MovyeljZd1lkHhlMDIJkOAYLNcLHTvgLJLTCuacrd5zvHAMwsnd1n2nOf/7C5//V/kHP5J3LU79pOOT/X2b34XZXAu978u//+fxVTbEOimOfNqvQdYLNtbm5qXBfsVKz3j+zz2riu18BVILg2tHPvqenQXV+TbhfzezgIDkE4a3Jgb5ZUNu+mvX0y9rOOFdTNqSpy7MVXcuDLGybSljIzJOyDfIzvwR7zpBj6et0vw+ZxDWLy9bb/qkjwpUUwYg+5BE6LLZJ93gc5OYadHT/ICrHtU0dWeg2p95RhbUyWWv3asPkxav605TCrPbL+fH9P67dhGLAe1pb+njJsHx4GhEdFkts2tlUtYq/vg+4E+aPamZH8UfOo3//9scq68Pn5GgDnXle/VtsEPG9b5qPv/pHENbvDqt+BfU9jfxD6dYLr10ddd6CjevkIoz4zbAJanKcoaZJbOYtoj07xGUU915emFGWbURmMV6LDLkoNkAgKNT5fOdp4tIenUPVusV1lrBrEiRIXnragQ6dXLr4bAzQAWBgJ+jR7BjnABSADhqkZbLVnwCA1ggEhMjQAzFAA06AmFwtDnxIZOJMwxoOySZ6rPMglJJe0uG4xd5ONz9unVw6cnFAMtM9y1+sDPAAt4enK66s+Q9BqBoEmGXAL80TCj5X7O9EsLgFQiODiIX2p51RGhOegSpMMi/CKgSg5TVJ+NggmohsgF4OZKKj7w1Hy7DcMrHAitK+VjWeMMk2MoqNiYaR2k9YxLhtjEWWGal6uYaMe54EUiNfvauyWmlt3P2gm5yea6yqNdHAiStTEIwHgHYH2E6VPXyif84YuPdXsqq7s+g3ETVAVB0hPKCf4kV7fsGL11yqj8vmXXzTvvf+ucohWBOx2TIdeWFQ5pZO9Zku5g4dEhpRfrACt2gjFmRIzUPNj7JkX3MtLddK0Quyrolmvry1JWEWeZ3XM5vNnzebTJ4ouLAdtTpHIgwNqggbQJ0qIE8F1zAB39E9xbAS9LA4lnBl2DpT+s2+AXHJdg3bkJp+CbhkBynWGeq03r7KBnfuzCJYpAiLPPyJhKIViqDgiTQ0rokAy/Ljn5uVUc+vWHYNAqyc/e6J5ceCDJco6iE4vwEjUDzp0gDIiBxJXA+yWuQvYZg3uqQ9MdxV4jQM0bhoQH98fEaig7qmPi1OA9wCW+eccSl83DCdofTwigpPGdajNCvQon3yOvHa1d1sOkN2tXf/OZ1iPjhwXw8E5iLp/vt9K6Mojvja56rzPZZXBuXXjpusTv333reaH//D3Kq30WPegMSVn+GRHc1dOAOfV47ASsFbfU+KqAybpSU+wFmXcGB1AedklwjAphhv7iMevOAC8F1jvoHOc+bWigZB7RVLg0kgBDBlsIbxUyqSgusyai1YVoFpyftMQPrPV3IHLtgRTieSwFHzQFJCOeyH6j1JclD/i6t35Y2VtZlh5rA3SFMbiuTzszuRcqaOAIYpG7ngY0G3ksOTVp7Hr72Bfdu63/gBsYmTqHyruZqJofR1InZ38/5/85CdmNHzvO99rtiTC+PSpWCOa5/svvtFeqVJngGfNWfb4I615mBSLS+vNBx//frO5fdI8eXbUPN06ErA+bXZVUkma++qXWdP1UUynL1hTOOGu37zhute0HWcN6z6EurSWDGBg7zD3J0TNFuOgGJOAYJTXJ7W3j5lmEFoWvJ/5HHtJJywWVHbYSLGner2wx+LQ0zLHKZYgOPcL+iR/PDallFkfyOZ70ojpj2cHZCqNjRLNqSPBfC6VoVMbgGsmCD4qdXpzPtSPrp5QzpPB57uoEVHeDgjGXshncn5z/vI7jBxySKen54MuXCKijgS3NOpByjFtx5GXoCdp0LWhdpV91XZ2WeO51uvHev33jdAr/+7R28OxEeudH/qH+8dxOaNSf4DhUJIujI8i3Jdsg6z/3fVfH2B2YDdqkQetOnOGY30Gy8nU6uJ0c3qLRXwq6rTm7qwiuRdnm81nn/4fysf/GzmUn2pfVW6/HJ7rqx+JgPEttfvbzc27f96sbnzsvVop/VojWHhM/E40rrY96/lZj0HuTTmf+0b+MGGsGoBxHtbjj2DfBbZn0Z5Jm/OV2Q2RE5wlkrrKGBzuxenEGdz7yfk88HTRjRicT87OKE6zALvBIArwG0uH/wUI7oPhsEMuff3g11Zgvd4j3H89ENyfq8OuPOjcovGDTs+6b/P78jqXALReqMdv1PcNW4P5XEaCR322dqRcun99qHaM5b3lHONxlGOvfk/9e32Nuk318zXYTSdcfc6Out9he0mmQ4yaBf39v98+gk+v+8n+6wKHMd7dOMeeXY/tsN/rOXDJUZKR4D74rA+t1zUy18BVgHdYx/ozvysIBkSpI8kJniYKIQNmQrS2tcXJ5sbqjMQspkTlFcV3jKimDHYZ9Zzjm0+2mp3dTRktO1Y7Js+PzebkBKOV4uqxwA2OMdwcjQxwgXKvhY/sRUMNmtnsTwi8UC+YyCg0baKtMvoxtvRBG/EIAGFsFaPTUWNADwYonmTAMpTpUhKGTSk35G4CddE8Io8BSIgKFVoa1NUI5DjPF2A75X4SGFQe47Sem3FOrKLA03s60IgIq54tObCi2jpapegV0UhqMDuSgKGKMFjJ2SRaRlQDIBzqvOVfgmDPTXKhS6SrALM26kWflbxkGwmFXpfzKICcjJ0EziXCHuJaARxwMly8FCVt+Y7aMN+s3367mVTk+s5dRf8mv5aR+ECNeqgorChqQuuLC6tq0VTzYndPpU6WRV98T36BJb023jx68lhgaEEG7p7KKTxpvr73sNnQez788H2XocKZcHKqqI0cJniRp2SE4gg4kGd5b/dIjhXyB9V/otSOqaQKNYPJl2VM52XILi2qxIoo1TgbiKSfK4x+IvXh/R2pC6vzorwK+WMapwKC6UEEeOwK8GGSG0Z4gsP4CgM2f9KflRR0IoSeN3ZM5GHWvf+05NuCdJxuiENDQNPCJwIT8wLvGP+zoqwDLjC4LTIl5sWpIlxToqBPSmFzaUkUQXHmdxVRe/Togel/AFsiIgDWKKEUIDgOjiiZlCCf99LOfVGmme8YmXxPOoGgAnsNJX3MIEn9QNRaETne79SIEiXi+1hvYdAGHTqNqzROD0R5Pt6/UMR/w+CV974SUMYJhaOMfGyXpSrfRTgOqilGRgBi1roiEQI0k8r7RECHSOFf/MVfNJ9/+mvT6l1SaQ+nyabm65769lBzWrXLZX3MiB1wSr6xgWFs5Emny+idjWQD3hBEsuPBhmAAYS90llINggvoDcOlvF6B4FiZAZJbD7rpz0H/tEFL/q/+xlD1NZL2mKrRmWNavrc9RE1/7CLBfRDs9WuRtTBww+iqIoZlavYNlgSvlAqrHWWUDGKcU12cz3kPYU/Uo9Vn3a8d8Mm2vtLaeMmey70z/9mXYQHYkxcKrHb6aQ9CEO1HP/qRzpaJ5s/+3Z83X30mFdqvftnMq0TWwfZjOcr2nFs/qzNmjLJVrE3tB1s7h83dd7/dvHUXmvR88+lnT/Tvsdqr+b+I0NZ08+DhU+3TU8otVuSQ/rXTSOrv/x9rb/pkR5Zc+QWQ+56JxL4Vauvq6oXNpUmKRqOGM9SMNEaZ9J36rv+OktlIIzNRIxuJxpmhUexmL6xeqrqqUACqsCdy3wHo/I5fj7gvEJlZTfazQmXmW+JF3LjXrx/348c13xFto36Y80FcD5uMIKJrB1n7iPq4BpssMMEF6NChHRA1wV2AYhR4xt5LOUQGKL3XsM7EYkKjgKARwmV14MxSZ1XQnMw+j9o5Tesy5HTWzlZr66vMZjo3CXg5Rp0B5vUofwhFaNSWUx07gyG1kxPfMarnka/HuslsYzJlyr5ZQB6ZT2zWuP4FPRgQKDCoDDHBhqTZ145lPRbMy3R+gxYbtZ75nq8DguvxPgko9Me174/Vn+tey8ZlXWAj12L7isafaySI4uunn7quP0tMXFZW2AsGs+Wf2y3ZdkbQqwbJY8zRrBGm/VhbL5wK1NmLPGx2a5PaeuAYd9bixCuxKTY/bx7c+yuVE/2d6oPva4w3tV9KW0PtkMYmPxD4/d1m9cr3FCC/pmww6wnwFGw4r/PKhtW2tL6nJ/nHzMN6/vfp0F0GOEvFCrAtcwAHp6PzV6AXpkuhRGd7pKQ++xyhTcO0c7kO69Z43j9tX/G9yt/+SflaWckEN02g4rrlGLgssGREc80OBQGG52Hswyc9EsT0bUQ7/70NZfB3NJs4dMw3gOIACK7B5pAtqu1SHwTnazkP+pnIN+ZBufT6c6edd20b+ufZt6H9az0J3PXtbP13f/zzur7uPK8zwUO2p6ZDD133EIjPucBPUmBnPepxyHM4CwQP7T31+HagWivlG9/9vfYs6k3prBPL1/uBoP4k6R/nDcPyzwTB1GU722RRGy1mnAXRmpfmJtQYfVw9hBeV7aFLLilLZT5Vy0OvyBlF6uckk/+zX/xQxoA2RijwaXPVe7xRWSCrOKbkKmVwAL92ECKIFaBXRtr1qmQmMT04FgXwHQNQK7oYoi44F9HKotTUAToK0DUI1sEzW8xYkS1KgxTGj+xut0k442oj7nRBZLKh0+If055F4F+tcHW9ZAVxngRK5CTNaAOfmjxUlHTX2alZBQKoeZ3Vm6kTBqjTOmROYmMGwFw/FDQ5RlBA7IjIV6S8lj0Fv3G0/jdVR8MRjwlYIuUFAOdCrCd5hhZNf3ZAAFCoMQdMG/yqrQU1jv6nwMU5ANpFjcGSNrsrzZjUrG+9PdssX5Swzau7wi0PBUJfNVsvNhzJnxZIfap6vhmB+6vX7jRT564KgJ5T1k41fjqvTz+/L2rkTvP8hYCKxm9peU5gWcIaorI+e/7QzvIFBVYmNMBkcabVImVBdaTLErOingpAvLYmWrBEspJlsypBpUui6c9JjOOl6sQO5DAfil5JvfaOQDf3mXlBzez+LpR83T9HxDOrxzwKk+GJVjYdAyeDp/jH30FV9t7uDHGAYBzbQuHv7VdH2cZKnw0gpvfqAKbX0o6mZGwXlqJlES2KDCLpe6lzbZSJP1L2mgzUiqjogM2NjRfNzvaW37e7u22H6aUmCg4Dzk84sgKBcqigVzOo3BvGgSxaghfqiDMDmfQ9aLUhlBQgF0A6JeGiKTmrFuxidHR8apNdY1wBf7INmcXgtV1l5Pb2ANwB8PmOKdfgSvBLIB4Q7Fo+CX4diuLt9jb6DmwOgiWHKMNLSIu+4PNzSxoLqNSvm2tX1VtYr12+dKV57913ms8+/7h5+OieAfCB6NHMo2Op2i5obb18uacAXQgacV+J/ieNvF33BsEBfJ0RtmNZwGkBna1dLZn1FAnLjHBmgsNWdDU0FlQpa9PHyBZKBeQCcmzTC1holecLiG5riYsOAWnLOBeCcsylmMemneKwGPTqYZCaNO9S3hAGod0yYl10aqseDwO+ANo85hW4Yh4AILN+tM4GTBZl6Ddqgo0BFRLkXEs6A9sN7dAGnbWjdXSg4NTiotqrKVjBHPni83uyCcvN93/395v/9B//z+bZFz8TwYh2WWR/aSEmQSTdU0prfFyB3KMjOetTF9Vq620xP+6I0i0Brac7zbM1CQGKTXJPIHhJgkubEupi/DYUDJtS5nFKmTeo2MxlTSjTrilLMbglbKjTpPkAgQErzZcMMGU+WRvMnO3sRdyXvD/MiRoEOxvMpRcQDAuCvgIx1iVIUiyRNQF4lPnX3jT9cppD2N//hxy9BLrpqGRgK0FurP/sGVxKmQo4Honyt4JAb4L0PEfeX4NCX1LJBGfgjNczwwkYjD67YTNijaagVszJ2rklUJo2qT63DmzUI3f270NgrAZxJ2Uw+w5s/B1QF58iH9iH+hFAKwJXZm/oXypHu1aY9VUCZ2kLIqDP2DCWnSBW2HACkvG6/R2L/nUlAAGoSyCOTLCPU+jXJZDH3uTz0M9JrdlH9/9B+/d/1pz4uQLPanN47kA+3y3tV+/rCt9ubr37J83M4h0J0kmgTpl8sk/YDATvCHz17189nvW4Dfm2QyC4vs+1/Yp5PQqCCbh1zAdRn/0eAjwJggmGBaMK3y6ZGEGNxogVhhB7vndrApDeUsPeuvSCvwlkhh+BXeqC6h0Izrmba8DzPm1jmRdvAqGvl8nLY48CPbQyRgFwzr0hwNU/RtifbrbW6y6/p97rhtZfP5Nfj4H9b7PRYg0MPfqJzJNsXx/89u3E4LWxQkuGow+A6+85CQS3a3qAXdW/ptou19eZ+2a+v39fzgLBQ+dWn3s/yNAf47x/+Zn8/naPt8/ascdOChwMzT/ea3uZIHjIuNYTYnAG6MkhOnR9rP7J9zfBszLBJ00+zoesFA4pmWA2a+obzkP/kkOyqBY4i3PnmxtXRJO9tKAI4bHAjYSH5LzPiNpzVSrCt29clwrwr+S0P1dWeM3iQ+MCg1AdoUYfKCPM99svkkPgLJRFjyKK7myuDHXckKgLdvYTYCvQFsAj3o9abt64lgaiz6JuaLXPIjQDCM62ENygl86GYdr0DzuGo1KMk+nQZRP3efpFopyqEbMSdqjPzqre162OBIjVudj9fueUPZuekerzrASBpFOEEzUux5QNHkBzpMzppqiAC8oC+hroA0u7Gjn3zhxAT9ZXHVLT4mvsQDDZ36jfDap4B4JBa2mhy4wqGT7mSVxDvN9+qP6RbYwaa2Veaavkf3FPqO89r5qg6dlLVn28cOlSMz7bNDfvzDTXbx/onv5UmexNZb33m2fK7lLXtbR0qXksKrLy2Pr9shTFb4nSPC5BI0DPbvMPP/7IziU9gFGp1h7f3H7rmuun1148cW3e0rIyfyhK694sSmxrS84rmdwZZQKX1UpjWqJMXLuz5XLWEP5akEMLVR8a9ZZB4oadW27XlKleE5HZUPaYcSZsk6Iuvt9sbo60YJSL04KTx1/5p4Fs7AopTJatp1yrbkpoR9njfXnvSmkH+Xh/npZeNkCsK+iAyvKinA0QdtaWbKjWwv5e1A+igsrxl0TvJiu8L0BPjTPq5AbBysxyfbSXsjOg+eTaUI0jfwOC+Z590QuSFeFsj+ZbKo66l6Xq8HhkH+mcN+nUefaQsfV6gtIZdFln5nUvAOHZMufVS8DUnEC8xIqoO8Yx0g0n8w0w5Xx3BOJ3oVmLIXIsZ4TsRtB7ESV61Syob+gjUWMnVRs3rsDa6yPsgFaZ1s/16xJjm1lovv/7v2sF9B/9+AfNp5/83Bk7HJ0njx/ou7ChumYXfRYUYgGtyPTnI0AssyBp0RFcomVUZnU9BuW+5XPMK7+vgNYMMtXHDeegANHitOZxAMG2P+3zReCqBC/T8WX++PsrEOx5BFi3RkHJELfzK4AVramwma2dL7Yt/05Rmba2jLrkUs/I8adLzXfoIsSGWGcKCeiE405mKlgRXCTzjRMAACAASURBVK9b1ekzCFW95p4Wlcukd0ELxlFEOfqzT+82b731ts/x7t17KpG4qKDWZbXl221+/Df/QbFVAj5iMIxTG6F5cqy/ZV9MQ9ac2FeQ6KUYKxMTF2QjriiweFXMA3QMLomVctT8+B8/EQ16XX2Hpco/q6CtmAkbsilbRdV6T3bilbPECvCiy0Afd2d8Zbdkd8gcBwiOshUywUHXL4yRCqRlUKT1Hh0ECVtr6j92wtoO7F8OQb0BguM+x7EzY1gDh7wP7RyrHOh6P4+9dbRGMWxXt1fm/UwAnPe2qwuPzGrOkzxeO3+KEGaeS99JZY33fQwzqArgc2BA54ndcPZR6yH67FIbG6J+9bX3nd0IendZ5jed5NNBRGsABn7J8au/vwbB/bHmELUTa8a8A6ong+C0G143Ni+lbKIEy2BPwRrJ8WpfL/2su/fHfhYAFxtatAVgtpQ17exxESJrAXMBwXFdEcDhPb4HsiuTKt36+Bd/rX3oJ3r+gcTsPtbaIPnxHQHeOwK8d5pvfPtPZSguKbh0pDW3YH9rT/ssexmaKS4rKmAvxyh9rHq8at81b8dZILhmJyQIzuc8FwC7lVo4oBwATKvJSMaETk0Itkavc5yGaMeFq1eYGi3YTReLCIT2b1iLeI9lL3dHCuwxx3EW9WQQnPtwf96MrpdfHwR39qEEoAao2rXtqL+vD6r6ILi//uzD9JgmuQekrcnzqddpfn8fhPaX4RCbdwgI94FafudZIPckUPfGOJS9b+j5+vrq+T1kn/u2+6xMcO6bJ9mpPlg/C7D3j1Pfv3oe5j2MJNDZILg/L2pcemYmeOiG1idaZ4L7m0k9oH1j0hqdMzLBQ8dsJyiLh6IGPaAhE/Q+L2MwrszuvHxl+qFfvTCrOkypxdIGRtld93sFCGiDp6bw4qqUPwVIXkitd/9AdFe3NSEXE8bHBgrVaNObS41cAXYJ7qK3b4JganxxciMbF7Su2Ng7hx2gGo4f2WEidPTrYkxw+nHI+RAbATUj3QZAX7j4XG4urtO1k1NUahFRkPMT7aBoISX6s0SulHRSHfCx+/+SFZ5X6x8c8ImJA9PBfTyNI5sL/6hR3djYE4CGvgogCCfJtGcyBLpeNkVq4DzBCmiN/r9kcbPWkdVZZZ6qmjLPj9JnNmkR7ltp6jnjR40tPwUo1c/vkHpb/lFzreehQ9PsfnJG/YEvv6ta4JvN5HzQod/7hhzWL/66uXhBIOy8Wg1J/GhpYUlAeLl5+EzgTICGaP6yxLSgSG+rH+yTx8+b//y3v7CoBosL4WV1WFGWd0HvIfMntWLVli+vLLi2l5Y5OM2zclzZmJ89XxcF9p6Os2Y10cuqEb165brFonaVVSQDfKxjvDK9EYEkZf3lxE4rAz8n4Mx9RYiJ+0+QgQ0v7ktsYr7HDDS1NIxPe88DCNs3NcjIe8BzxfH33C0BjAJ67GCWlguG1iylEvCkrRevzzBJOKKcajJTOA5Qo50lEXA40nHJym5sbDhzimDUyooUlnUsKMXMf+bxEZlv/T5JdrkAlQmyyorm8zyZXNOmNZ9ifo8btCYtnmsyBU8g2DWfPr+oz2+BjTK2mR2eVCAHsJuGk+dpt2IgDL2PDKfoqrtS+B5Tti7t0Vhx8l6V3tfpaDpA4Z6klDOUjd94kDk4pnUyZzbBuI41P4eidWSraXe1ubktQHy9+f73v+/z/uEPf9jcv39f9PhJMQe+1DXu2uGhHY/p4Qa/UTtG1s82cCQbXGrjDILLNQ7U/NphrECwj1M5ex4byigqJx36iAG36+9841sQHIGFBLNh+aGH87C4n+domUAlGOMWW/6isG9tv2jTF3SfiVpVIJgsRe2A5lxJeiwOc82MAYyEWnZVIqJxQ4E/gh+08ArnPQONubG6V3GRFUxbXqJwXjfOu2s+cwyo7mtraxK42jUItj0XMB0XQH328H7z+NEXspm6/xJanLAiuNa39hs+i8I5vcyPZcc2NuXkyjZeunSruSwmyszC5WZ7/7j58qHE1FTf/Pm9x813vvf9Zn1Tte1aXz/6yU9dSnCk76GtziscZP0c1zyZFGtn38gkgC9AOFq/BDUa0Ox71AaFAkjYDpgpIifU+28p84HZUOw8jBvX1hcvswUg5V7lfWZvrEFY32Htv5av9x2X/ucSCNfgN59L+js/++/r9tnwC9rgScxCU6frB9ob3ZwtvkSZK6HREfsw9qKuc2Vd8bkAwV3f5Trgm3O3LKTWWRu91rhHJz1O87/q13Kc+5ngoUxefr/NDP5DiU0PnYPLV6pMcb7HdlFr3AHFAkpzfALARtCAc6yBcGSGo9aYtR616lGuAuU8wDRjHYA4su2l73hhwPF+np/SnD/a+rL55Uf/UX7CxzqXF83as8+s8XDz5h/oVtxQedQHzTvf/MPmlXp2rymwxP7FujqUmju/HyvxwfmM2K5iL06au/X9y0wv4+K512uRVAd0IlATdqmlScuG+G+t6eh3jX3I32ndSWskBcDsJyZ1u5TNoGNQgpuUbRDUS7/MP1mr+GKl1j9o0sHQGbceAuuh8yXTLtb+5RDdvx0r+3JfP4jTB0TtZ88AwfWc8xquM5vl3g2Bq3pfS7vQzwaHT/Xmv/zOfqZydD2GTlA+TgO/b5x3+VANgvuAN+dU/7MnAeB8X/88Rvb38r15D7MMsb/28xj94BDva20NMCaD66dasXhx6PrOxJdanPU9yPP5TYFgBznPEsY669r6meDaQORNzOdqo/J1QXB9E/rnYmEsFrJ+jmnT5lzIBtPqYk51rzOqBV4RFfrSqqjP0wLJNKuAU4aTZJEeBEaC4si9PFBkf2v7heu7fEwBSSaJB9wZy1BnjbpUaCedQEurHK1p4ayowV1swvmT848NgV8ic8vr3gxcsygaps4rQbA3YWUTa6cPo5ZGinJAwFk4ypEBdlRXNaz4sGNjh6r5xTk6biRyLLCmDLDGRG1vVSctUQnVAdP+yLTp4gyTbeJ8yWzuaaOY0Jek4BUZLqtdA5yKMM8hvWFLIJnPuT+ygTCTnnHqGa0Rw0kNZmQh3P+Y0S6gzbXAKGxbWTqywMdHACbq2HhOWT6dAyIXr8fmm+vXPhAIvtXMLk03t9+Zb37rewvNj3/y75trEi+eEgie0Ma3euGKsjJSYX4qVUhFScagD+rzkwIS6+od+NWXT5r/7we/CmVJj0FRaqaFlJ4Ti9410rOq+7ugNlwXLiyrLzX0XdGyBIJCTfh18/TZutotqe3OHpTXJbdX2RMgfC0Pk3En+AKtySIYcjwnlcEBBHO/D5UJRUzliNpgnduMMzpkC3FgsUBYXdgOJfOvv6zDVUBwJ3hUqDSOFJf7UoHguD8EdoqzaCPF8ZmjKJ1HwIN6WzvZEseihhfHO7N/nodyVnakrJyqy6Y969+CHAzAwnONA17WvkW/YCGEAAfzfkIAxurPAoyoIONQkaGLdTJuAIFKaTgNcZ4o5magxkBZ49RSpV3TLwYHdYJQx2iZpqw15+2esu7XGefqoI0udlvnPqH7Nqv3ke1hEAy8LfRWFODpDS27YV6F1ueeaOydAy47ou/BoaLFVlI1nbUuWQzo1jiFc7NLzdtvv6u5ekt02OfKYPxUZ7Ch8dpQAC5avdC2jAxe1IFJmEhztAPBUfbQ1gO7HhRnvBPKqjPBYSdK+w/3Ra8yxZmd00yqA3SA1sz8Rp6ogNte3V7SoxPj1hlBz7eMpqBw7MlZWpxk658SODsncaiMvPj8CpBOm8fPEacxaddlU8Xhrc8/P2dpw5IhTDpt2t+guSZotwSig6I5zxysrDb3q1evNp9++mkzvzhnlsCjp08UGFtWT+FnzaoCa9T27yqQurkudXeJ5u1LSO+8HFf2FphHzEWcfQePlBk+knHbF8MFmza3cKW5dec9TfhpzaGLzgr//h/9KwlpbYpaPdv8u//9r7QfoTIeGaOXctoJ5LCFIFi3D5AvgVC2NmqSZwDCsjMl5uB9rhUycoAs6n29N2U5hGw6YljYo+zn7nmlc4x9O+4fznMNGMxk4g5WAZC+D5D7Vf2ekxwzz50SJKsBbp09yxrhZHmkQ5TvDz8hzitBcOtsVUFYf67YlfxeZkMGTLArQyA4ri+CQLCmcl7F957UMmq0cCzHqFY3jc+PPoYc2v57av+qfy9S+Cafr386q3gGCM7rzHVZf96jrPngDLmo0WmHGb8OEIf9yQDUKCAmWFOB4BJoiIBDtIZzSz7Tpckcd9Rpt9obU7/u9c+au5/9jQLUn2oPUceG3efN8uI1lTr9vtbX5WZp9beaSze+0RzqWNti57DHUMf8WiUKU5OiRst/OY0OPZQJq8e/nl/hJ3blGzmP82eC4LbeHRad1nMfBMNChJUIDfqcxV/1k3aSZKxLDa1tHiJ+5mpVAMPMDjsK9tFi/hTWUC+ghY3j/iFamPbQtq9KsvRBcD8wELzrfxoQrkHwSfO8P7ffWB+9pEqu4/w5BDLr504CwUOguj52/h5tP7vHWeu1/3oN8Gow3h7/lCzn0Pn0r3/o73pMk0E1dA2cz2lBND4zTsvGUx75XfV4ngV868NlYKa2azzXBjO+Ria4Htf+voNfee7db/22vcv+xpUn2n++f70nqUN3Rr7bJPls7dz4WGdkgs8CwXZgKhAs/1HZGNUJiv7Mv3mBwNs3VbMpUSJxMqXoqchaUb1EDIeWJoBgMkf0hzg43pHTsemWGK7FKBfsXsCulyS6mVnf2GSdKS7ZNVSBnaGymjHOICAyIn/hg0YfRx7Uvbr+z8IT4aQeycHBUQfsWogIoZY6w1KyUIAit3iCdgeG55ilTBDwThZ4bEJjMAWFTpkM1astLp1vlmYA/S8dRYVaRxYyDHk419BU6X9rvQfNDLLfkf1ltgUIdvatqCoStcxHZO1CWCUAse94McSFFtYzmK9EHw0QjCHXOJYMpLPuZKD9UyBYCs4vjxG1iN7KZCD5zL7ukcpvBbi+oZrga1KKnm/e/+al5k/+67eav/u7/0W0KL3/aFP14ReaG1dvyrncUJuELWVhrujzornurbkO+umzF8rgrjefKJM7JUd1d48Md0RJidDSZxnHkngJmfM50YNNQdR9CJrujMft4aOn6k27ZkGvWdWfv3ix6/Pk9pBUnVcwBqCDIAXXLR0yO6tknHAcoJ2b6icwbRCMMDNOBcETwDDwoqiRtkEYO/w5UWO8Q6gs6qkDRKUQ0qizX+IX0d6LAEsRLUL1FxDItB8TCJzQGAEo+T1tg8GwACDzx+ta93pPAmHUSi8oG4qyNDRkwN3W+gtTpgmqBJ2LftTUn883u8p+hwKrxLB0zul0Mw44V+HkFpok8MS0xMgY7O8JYAgo81nawxwpWxstbUKVlXWNCnUKbzmTSz07atVk1exkMNfDIR6XWrAzEfrJetiUsJFr0HQe5/U9XCPsDZcG6FgApM9/9YkDaDgvV69e0nWqz5XmOa9zbctLFzSndJ0KmBzsi0I9vyqGwA2xFBZE3/tC1/BCWfR1jw+1wkT/I6NAHWjevwQfHQg2SLF6dNCdR0BuAXEJgmmx5HEttb6tTWlrgstMKBmcAK3BavHwFAeqBdUFFHN+9aOT2ikZ4QKCszZ4TPM8HSsDEIG/kURTDwT3N8EUAkvgA904wU/toOVmZyp+ybxk9qV18jRqrCvvfwQuzfjpgna8b1JBoAcPHjTXrhNAU8CEtSAGw927nzU3btySdsCm65Jn9NwrBUfWnz+R6OJjBX02lbg5dK9hWDlm2xB/VXbYtHrqeBX42tuBjs01jDd33v2O1tlK8yf/8t9KoV5K68/3mv/0t6p3fC6m0tqm1yNBO2efTI881+yQPSJbhMCPMr9kgQHCs3PQdmOvSbpn7KWxd+V6IsMcznKUGLyU3cHuRvYNexTZ/SEQbGek3Oa+X1D7DQmC8v7UTsnQ/l6DYD6TQYw6m5PrODNxOR/6jmSCzJOcWmfDy56Tx/D5yq5xbhYpLJnhPpDjfVmfXl9vnEPFfvLg9FqxEER20Pp0ANF32vrXMZSpqe9FXT/fBxR8vRlGuQlUH8zS/QRFrb0o6zOPRTlUjk++px4vbHP+nT+7jHqUSgQFOjPA5adBLxnfyDSnSjW22GBbz02OKbC6+cvm2aMfyN5/qv1RdlfZ0suX3pU+xe+oQ8SF5tL132nOTS03r3Q/05vTLq6kiQKTDSyaUSaDbUF1jX0Q0Po6PXDC80OZ4LQ5QXmOwGbOXRwDWnvi4yX92Zli7SPHonk7CCrbwX6Ab5pCmKxng21U5aOIv51frS21Xx2+VfjYAYrj+mKvgGsmr0bHzdr2WMytfSzsmnpMuuAh7w0q9VlzuG8bur9LKUTJBPfndv25ER+4vOC1USZvf/3xlqE1/+Zz0T7tJPtx1nEiYPjm47RrGZpD+T31ev86v590fqc9X9uBvv3uf2ffjtdzgd/Pn3D9eY21feofO4918vwI21tj0Txee7/K8Pftfn4mgwx9BkB3D2T/3vnwe6eC4NNAqAehLJqTLiQ3mXpx5SLzZ34DIDi/G2Y0a4LGQZPKhk4qEwr2vXF1ubmwNKdsmyjAMrYIPm2rNySG5KIEi3ZEV6UpOVmveX0AvLC+viYA8yJESZx9IN0KwAXcBRUzwS/0yAAhYWgMAKFClxY1gJGsPbJqZ3G8cHQdhZSjkm1cqMUFBDOyZK1D4bYa3VLjZLdX1wjAHR+LjBGJLCuDmgZNhvdItagYPNUFy95fWB4TVRMaEcqnIbDE5nNA32QohXJYj5XF29qWYZDdHZcDeURbmZKtdZZX10amj0mWWZo4uxiTzsFKEByvtpPUmfVyPQAvAVoD54LicKKdOddzAGBo0C/lIEIlPHaNMS2o5NiSxdR3AheeC6gsLar+culis6qWRt/5rbea//bPf6v52//yv6pN1mu1vXnQXL6womDIW2qF9NQg89Zbt1Xv+cL1e/QCfvyIunAJYj1TDbHozduiTuGwE8zYEFV+Z0stkbgvOreLl6bELrjQZmg5dzbpSWUUqWF+/PSZADV1v9RaR6YbEAyAJqNsIC30O03ttSK+iGGcLxF1brWzjOx7ekDxH4e+ZEojTntk/b2JwSYg29XOv5KFYOzIYpb9scseJoU4Mqt8lgAMD485UMdgOwRz6MmKo43DTgQdIGwAo3NgbpIVJhBDdoxN/tnTNdU7bxs84UAz59+5/Y6AqfovQyXd3nTdebaBmFRqfXZamXKxDpiHfEfSs1lvVlYtwRY75NzzwoRIp2lPwkI4RKxdWlGRKUfMChDs4I7Gqsscd/WkXPsBdGu9n+u0gA0gWGB3HMVS5qGCOYB45js1/bwGhX4cCq4ejNGsVGJnpPIMlflHP/57HUf2QkwU5iHrmPHad503x5Yg3/SCgP9cqUF91XznO+8JCG3a3mxurjc71FYLJIXjU1pQlGh7m7FIMRE5MRq1yMaw/op6agLYZGuECF9kUVL12U5FYX8EjY6sDswHBePs/MAgiEywN5zWqS905JJhNuUcJ6aUR7S2wL8QQaF0IbKtSXtkPnUlEqFuWm90rlnDUXOKg+xw9EtPENLO+8IQqHsfp23NLDAsgHTceC5VhdM5RVzHAcV0+Cw41gWF93U/aX/kzIwQ0bYE3wh+rWj9f/HgvjLCojNLT+BYdntevbVX1DP6pcoZHuq1x1/d1zpGRV37y/GuRQqxzcwVWsNhM3Z3CHSo/Y7KNCRIoUzW6+Z7v/PHzY3bonG+853mf/s//m8Jqz1sPr97X8Ed1P1ZVxEoO+b6dRyFmRxoYj/DRjAf5xdoaUPWK5gj2UMU8bZwbAL8cJwAgbrXsvXUx7+m37FKBcyMKGzd3LPrnwZxuZcVRzLHbggE1w5M7gdB1x995L3LLGxmfusMTmaGs89m35Ht9pzYq7q/u/rcfC5/1pnknGsZnO4DvARyEdyuygCYshUI7r67BJNGIj7t8L0xBvlEfr5/rvm3A6e9Y9Z/c/756INgbAblH75n+DWx1Frtunod5O/OK7YsCpXCtEHLDgzkHMlgl8EvQJb+9tjX8jPGuCg9J928okOHGJmCmwhwlZZ1dSBi6vxms7/+EwVYP1IA8Z7GYcd70dXrH2r+f1f7+3Jz453fb7YPNL8pD1CA6BjNCa2ByfNikGie4+OM+KNl7Y/Mc6+XeLwBbkr7PF6rgzT5ewZpAgSHonmnBi3fCl/KrwkMk1BQqVS07FTwXEAYEVOtUv0jyKXML1kegDsBO7FNzgv0s3nbLy3zLnxqzQv2BPlMbuNJUBTHVtfu7G/5++U59i6y7SWIWpg/toelzVwdKPDz2A6/n8x0gmC+k3P79X5a56TsH2mj+nO+Xl85h1uQU4IYQwuI95wGjvkM96IGwHnf6uP17Uc9D7pkz9AZxJw47fEmKO+o2fk9X8d+Db23nrN9G5Fjmi0Wh96b49K3G/l3uCGaDQNBtDxebfP75+hPj4CbN0cq9qb4gnpN1iD49PvTaTIM3VsH9d/51nfdJ7g/ufK5euPJi6gnFo7V0KN/vPpC8ti+qHJxeZH9Cd+PJNQ3KxKNGanWYkTR009FTeyEwOGMfl67KHGsi0vKCsuoKhJPH0iQHc65YuiyDen8hoOAy5BiKl999ZWEcfbkgCiLVdQgDwRSMsJ6WABIbqChxKtToRZYP3OTclYO4FgyWTbmZGxlxFAphNaIsx0KpxFJdnsOGzaUq6HZBHAlSh01NPqO43V9HtoqWUpADTXAL5X9UiP52Yj1keRWOaeo0AIuoqPamS7HxoECzAN6wQGIYssXip/OJuorDezjnCLDnYJfjHW0OakjMfl7tODACelmiMfXbW4igBlBhcieR11xoVNjrPX5Y4lfHUJNFQhGLoqMvNWhudNQVOnHq7pgwOvcvIIdq4vNu+9db/7kX3xb46Q2WBu/lHozF7KlgIAUw5dXLNj04vkLqT5f9vgTQNhW3+gnou7ynQvq+fpSPzcF6LakFA2AW1O9J+sVcHr92orqOQVkSrsWWlTxMJjyPVTmUyrRtODZ1XEVX7Gdh34+QzsubWx2TjVloUaHQxVj+JIaIY0PrjiHpZUVY5Ytryxwwf0qTmdGyrJXcGTUu2BE27fZdH67MPFZB3I0z+WctJFpK4A69ez34fSjigx9k4zSrK6ZjConN6mAiZWSYS+geO3e1ilok9lmzUNlyaBFUy/86NGjlpppOvSU1KHZrN1mIzLq1HhyTGr17EBYfC76ZzugpvPK9hwh5iSwLKoo9docY0KBrmiLE+wLlxbogSCXhbiKUc3v415Fiy+cEX5GkCbHpx9JtMnRWESf4hlpClzTfFlx9vmXH/+iefroscdlSv/csxigLMdsToAfoA1gYo3PQMFW3TgMi9XViwI96nWteX5P4IkMNfbh+fozj/u+hJdozbUiCv7h4ab+wS5QvTE9pp25C+eVoA0UbKghaYfGLRwV9M2s9XUv4Jy7Gg/uc7R8w2mAbhAtTIIOmo5ficiW2l6D5MyYQNkvlDpvThVgDrXZMufsPKWmgeYOANkgomQmymutM+cgQKwNg/OyztK5idZzXYAtrYz3jHZP62qMTa1E9FDfSX049wc18DxeBlb4O3vTAvKZS16bVQFYu08RXCjZ2T0d80gsCE5zsYjh3f3sE9mWF7I3zwR4X5i1Myt6h3UntI/QqWACdV05+VCk9zRHLqxebS5euaX7oDp5geOPP3uglm1P3JN9X8yZTdmUPdURo5R9JGfZdbk6MPaKMWGNYldu3L4mqva29gZKCKjxpfYwArQOetn5jppE7D/r97UCP9QTsi6tJ6D3Js11TLbIQ9sKtmmtWFynCxrkPcj9v2WJFCCRY51BB5hH4ThXgdIBUJf2LvfZPshIp6iO+HPMN+iqBgwdKB7KpNb+DXOmdiDTEcvzr/2a/jh4zngDPflR05VzDPLd7T7a+3h9Pid9f14DNjTPq3/ufk8BsSGc5C0pfvaA/WgGsLvfeT9PusIMItTrONczxxw/RwsqMeFoN0WZECr9aD8I+DYCZ6gfA4D5h4CkWXsCtK6PVT/g5vBjra2PdL6UleyJcTHX3L7127KtHzZjU7cklHlTJVMKYun9r9BcIBgnVszEa/Wo175zjF/F4arsr38vTJo601/7tOHziAHl6rrQfannaHbQACSaeWSBxqjnJ8jpv9FYEcPN+y/JFq3lcwLyzcttrUH9O7fXLErUdGxcrCZ19TjYXxOwV/9wwDFlfGKVmVqt6wo2R9p52koRnKTVGvuVrvW86p9fsteTIkI/R+0JxV7b3tG+KSbKGH3KPd6R7HEAQ/8RsNiTDeHn6upqc//el82lC5fkY9LCsABym4B25mB6279jqY3MrJG/A/jW4Hl0JnVzfRhMRo1/91q9Nk5deOVFsvCngagEYbV/W4Mp7G4dPMvvzOfqTGb9Pe25JeWi2L/aBvTXf30OrY3oXXv/M0MgvF7bdTlIbffSZmSwePDcBwa4Xkf9l4fuTQbK+q+NrrUOQHT+Q+zrMedHfYB6DDJI2t8X8vguMzwNBA8dPC8sD1LXTvUHsb1R1abWNzangWA+n+IK9YDmgDH1gxKYokHEvhzzsjryJOBWaG5lUe1wJG60pD64swiIGE6xObxudmRQWLUTcha9IZVMLmqoGHDEj3DeHz58aIeUTApKsTzIwG2rXotb1C6MAi5yY0+wGSAlQHDSghxFo++sIvcYeZxkanExqDlOnAOGE8MXANjYz4bm/HmJsKhP5bRAL60zxieoBY6WSGKAGvhS/0viZQoQoF/GfH3UooRCKhQhbJmdotLj1/XMRYGZzEDMgzrLG1lG31ZqTitKZR3Ny9sedcEcRXe7vDdo1dFyCuAp5YpQhDb9GQBMhkgAR+fiumCCLbrX5MioA2benddAzC+sRp9N0a6o08PZW1yebL71rZvN7/7e7eb+gzrwdQAAIABJREFUVz8QCFFN8PiOAPBks6yBeSoQ/OzxMwERBJ6inpO19Gxt3eAVZWTO9UBfNC0ndV3KrYA4Npx9ZW5mFEyZknNEJgYBHm+UTtH6xnmsoL3ui6ctvGLAL1fZImOzysyPi7ZIP2sM+KSeSyfTxpxWCI70kp2PTDCnE3Ro6t0j0hqLPxy6BMCMcQKQFCaLMWauxn03lb8CwaT/0mgAMlx35ZpJwKnErbQBQudnmTFPpzShfD4o7iqbjXCb+18XFeZ2bRpQiqmg96EYzYb5/Ll65WqOsb8yf11LrXtAHTjflyDENOsCnGDMOnBSAGqC4JZSqyFzT1OtEc8w1+8SmAtAjhNrR8EBpFizPi9t6lNyAtr+uzqHyBTG9VgpF/tSem+HSF4I8XCfmTfnpQg9dl6tbKQADbB9+lQsA6liR92Z2kgpEwzIOhYlmtozzgswzPonU70rIDM3e8H9tmclnnTp8lXNjwU5NYiNKYCijPamaNITErJbf/HI9W7TWue3bl9WdnFHbIPHriV3zRzG3KJWZF9LT2R6SBbWigMGXjPRd5Nxsm2FvMIcKjRgsslBNyy1xGa/RADMdqAAlmDGYMsCNLegoH6d95fMamsLyutpz9MBTSc739++js0sdFRveqUmNd8PMyBtbX4mzjMeZFszyOMgidgCCTy4l219XgkqMUah/hsqwKz7Uecj1k+7iToTQtAkjkWmiXIb7jcG7YJai+2JEvLs6UOJ9gjI4lAS/GTMWOeUHGAH9H3MTejzMErmFkTh5P6plvv2ux/KWZ9sfvTTXzUPHqp8Y25ZYPhc8+DLr2x3UJGeVOs3bDFBD9bSU9GyoV5fvSYqvtYpIMP2wj4ntjzsAX287bDJzlvzAtBrHoTzhH6vt1jugfc/9lpufRnhEpjwWilAt/973iuPU5kIMV9k50vP8CFHtJ4DNcDoAs4dyKyfG3Ie87vrezkEMvs+TD+TWjtheX6n+T1nZYLSjtXXOjKPK8BeP5+/5/Fbf6x3DxKE135XDWhTY6R/7/L9Odf7fttZ157Hy+9K+9AGVEgCaH5NShjPcwvqvvtc0ydb/woIntDrKMibGi27iC8T5UTaP48fN9PnpAi99nOZIBgXWgdTS83NW9/Vnv6h1KHfUrT2kkpeBNgcZ4FxlSBYth/OIPTBKpHSXmcBwd6LKoDczaMAwefEqouAazIMin9lJhZ7RfauD7VnB54sfMXvrD/ZbdmwQ5XQHKo0a0zq8gvTSt5IsPT86w3tHS902gK+RxsKfK3pGvWcyvqgRzMObllYbkb6WHQQOO8MrzoWTCzKji3qfcsGwq9eS3cD4E17SbP/NDa0WaLThpIJY9wPxp5vwF/ge+QzE3RlX5zX/uT9huC1g9CjAGVojp78XBmzEWGsUbB7FgjOmuSTwO9ZoBgQ3LcztZ06yQa1x9X+VwOsGjQ7aF8F/+rj5ucjDfgmiKvXVx+A1nbLHKuejRiya/U4nASCT7ruvu0csk99e5Df8evaP44zZMvyHPp2KBPt/f2j9UNL0LMPgvN8R0Bw/8L6F3HSZGpr0b7m7O8blKwp7j9fG9H+oUdBMGgwsgt+HkEcfcDqmaILC0I2C4q8A4IvLE9LMAsamKjP2sxx6tc3ZVSIpCsKFhmmUCUE/ECl25Cy6+UrF5sXUr/95FcfWwWXdid83/0v1eKkACjOMWrPwiiMlWhaqx4Iwis3uN0QnHmTAyy6nWnJymghMsQxECABbOBjRvRQ1BdlfokATqB0zUagfngL01K8RvWZyCAgmFpo1KDnIus4p+znBOApBWXIqsqYIfBzCK0ONVCfO45cZGeddSsqz9A4sbLpBNeAK4SKu0XsMUi680iEhmNHthf4yn2KrCE1nBjYcLbcXxkBLN7LP929fdLSZJuJuOnOHrFxgNZx1GSsF5ZWmy/uPlBW95rBB1TD+YUx1aNONf/Nf/d7Ag+/1OeeKiN5qAjmnJSxJ5rtDdFP1csXcIJxn19acH3qi42t5rEUotdFi/a5ak6MyzklMMFiseiRfqduFXDqJKMBITe8AP0YDlHulRmGSV8CAJNyFuc1n6YV2QUEK/RriiI1hmzOzCeAFTWzrvnxhqmADRT3AoKJoNupoCa4FHMc6cbZAcSVdluqGN/TQLANQvs+QAa3JWmggboN7PXFiEBFRjbUZwERjuSbwq+KdKWnEmSE0Y8IXas+q9+j7RY9T3dE+d3TsSOTeiiqMWrPbKpktdIxtsPDOrS6aMmQl8wV4MuZ8wLSCBzVji3DErYj1htr2NTJAoKPdC0p4hV12PR8jiAUDzLDCeg5TrbASBDsyChBNJwjRL3UIgphrcwYAB14z6bsBMETC/F5egSYQwXetg42hK6N4A3iXCidL0tVe1G16y81hkTd333/veYXv/iZgNiGMgBiOsyOS6xOtcMS7qPf9JJs2p4Exwzu2IwdIMEchpAXfavD+FM/H1mCVG01GCZrjBp7FRRJYSzocQE+yap3NY5xnAhgGH7Sh9otkErtcsnqZn/QTjArzo1scwCWCBwm5Y4xcVau3Nf4jqgHzdds48v8Smc66fHOdFcORyracl8iSBPOjlVlCVK0VL9Yr9wz2AzYRR68h38EI/IR+86oveOUDTT0mgND3G/Zh30FQA4lmDUjlg+L4UiB0x2VA+zvql5dwQ36Z+/v7WhvUgZYhoS1n8Jwpq9rXh7quMtiGnylUo35xUvNB9/+nhzhpvkvf/cDBf6eiRlwudkQRfqZWDDUVpt5Ii0D9i6U48cVMIFaOY4AohlA3IAMaBaVaLdgKeDYUcioBzYQ5p6WIJTvgetkY0/C3nkeu2VXPIacl6Sv1s5hvtdUNAe7Yk7x6Dt09fMJdGuHpgbHfYDbHrQct349v+vrOGl9xyuvs77moe+qr6d+vf69PtbQe2q/a8gH64Pg/jkNOb/1fapB8NB1ngWC60z60Hj0j1kHtAIEE7QBADPnYw/0XuAAo/wiBSrJarqrB+/Thgot2EHiV8+bhamnzebaxy4Lo7vHuLKaV699Sz7aN8WieFu1wKsqGdB6wP9xvoTEiGyjega7NaU0UepMsPeiflbYfydduJunZuYVEcN0xq0bY/vWte166bZHHQgmE9yCYPl8+KzHB5vWLpmT77Y0p2t8pW4l248ktvdAz6u15+G69mxlipUGoNyGTDgZaHcTGAFaBOMBwbLbAsKA4YmJBdmEC9qnBIbHBYS1Zl8q0XCEsOLYgkHwOQXZxidVqjO5aMV+fBwC/IfyQ9AXoBwERty3v/1d+VQKjLN3y0YFO3H00Z9zJ839NlQ5qA6dyZcOZI8ep4DlU4Sxvs76o67669ievm1p7ZT2I/tbBWzlvcg50OKSk2xbz/b17V8/U9p/Hb9mCASfZUu6i+7oxiPgugDr2m4P2Z8hpkttX+rXh+xm/7khe9G/ltHjd+Utffve308Gr4/97e0Pv3MiHToPMrQxtSdSImZDg15PgBHDW0UrW2GS8lwOQhrUMzcJp0S7TbQGwRNaXNMCiyhDXxGV8IqEaCYFJOnvqGRe9ImTK7fnHqIYFrIAqvtTdmpBqp+8PqcaL1q9QAvl7+fPnzYfffSR6w6hhz7R3/DhDOzIBJQI4HhLJ6yoq8WhSBDMqS8tS3FUjhDGFwBM5gHHyyBYBjZbp5xH8VnGf1yiVpOK6kMJAvTOKmIYmWCBYDk7tEDiJ71/p3ifQVShIZqCLLquHD3XOtLnFWZ4K5SSIBiaToinHJeMWBtuTGpjLpIqcMdTaRKDOVhqzQysAxjhREbWWZkTC19Buw3apXvZFgVuBBsgBfM3Gd/XArzEF6jjRE0YJ/e8ghUW7JJXtqzMCfV7y1JwvX3nkpzH881bd+aVyZfa8v5XAhCHzaqUo6dIQ+LU67pxRvc1F8iScA7rAsf3v3ws9WhRDNnfFFjYkUI253ZhWdliIp8CL1ApcXgROoJhCyDE6TTF28ZO46ZgrfCjk8OwB6mFnXEdMPeEGkw2MzKlXLvurS5jUgAdtVFAr7P/mpNk+HE8AeEhchOeLJRF5txRqe0NhWhAcESiTwLBWX8dtduh4YsYVrZOIcjAA6q3HVj9tFiHnA6fB8/Ti9RgXccoom9Jm3FmkDEgqFHq5Tgf2sTwc21tyyAYivC2qOZkLy06pePGtcVxXQPmlhlBR4y+0dEz2Oun/ATc5HridUSrwjEMwZY8BwSyLDSnY0XJATTcEJmKOuAQjnI2HXDmTNV5r/2knzuSTykFZ+lgBPXpRNWjlhawD03c7ZgE+AE3O+q1bdBOTB0AXkDVrOhk1Fg7A6vz2NXad22vnMJdvefqVbVU+v0/DPq5ruXu3buqDf1ETIU1KZ5fcrnF+obYDLIdVlUnY1eAZFAPgyEzDjh2ICE2O95jAO9scWSP8375ZyqFlvuQ49/PBBsM2jmMVhutna7o0h5/ZwsiY+z5UhyGrElP292C6CK4lftAP5ruth8OGMX5W7CQOVw5qb6P1YaUgYAcH16yCJbuM6Jp+d3MCQcHNf7p1GQmsNuXSpTL6xzgKwVo5lNpBTadLbwIcui57Y11Z3qp4bPjTn9plTxsqP57S/3pD9SHbUPiWczY+YXIivm7PHbSplBA7vqNt+TAar2oz+n88kX/TXnGj376sYD0ZPPsheiRUwuyVUfNxrqCTNrDcF6pdz8UCIa57mVJ8AwmUNpjr6eoF3Y/Ud0rbFUo0YcSdDphcU5ksEObILL/zP+wHXEPOoc850OdSUtnMddP1Kn7xGIOJl2g93u+lp9PB7N+fz/Sn6/16dD19ww5ddW0aX+ts5l5XelQ9UFg31k+y38Z+r7+cyedZ+3UnXSck76/9ceqbhO1A5rXfBYIrjPZQ99V+32t3WxBJvnEYEJ5jrrHdbDtsIPs71B1CehNWWCLaRfq+RP8O78luvC6xOg+1vulFK0AExnNS5feVynY+wbB56evGARDWEPrwnRolPJfRWu1cdlPr4tyTtZNyDVY+aStIKD3iHS8CdAr8aF1XYNg71clOO2AqkEw/2iPiIZHgGD2Tsp4jpUFJqGxsiim2ryOf6zyiSefNBvPv5APsCZ7sSlbgtaG9F9KH/BzlMgVMTzYhflIxo8iCboOgVcxPAC1gN9xqWEDcif0E2Xs19Km2DnQWE8uaZ9Z1mtLuh4pZos2jfAo9sdBY1SqNUbY3FvSVXmuUrJ97VeULgGOT3v018ebczuYVcOPk57n3dVrFRDur5Uz17iZRN2xhj5f458+0IqSnJL1ry6i/1z/GPnWszLB9fgNnVsG97v7/2bQYAj85fuxv32bVf/tPbbM96GxrO1rfQ9z3Wc5Ru4P9c/+c+0arNZfXv9JduysTHB9Tv3r9GvYP0BwfTJ5obUTUm8cb0xW6ocqUNt/vX5tcJPsbZx9o9n/fH+gmb79jYn2M4COcYHGadogyVCtLs80Ny5fUJRNzjYN0gVqMbiXpCi8I+GafWW0PKC+HmiaZK+mmm9957t2hKGFklVCQIs64bX15+7/+sWDL7yHt4av0GLSWa8np6PqGPH2Jqt2bHFeNNlQoiVThtPsPpCOuANSoMcJ3OofVGc1m9F5U2sJtVLPn9N5iS6JIugUNF29b1ztoaagFtHqhrYrZV0ATPWnsyKo4wKCD6S4DAgOejI1Y6H+XNfsxjVUgQaGqTgsnKezC9AqS9bTL5XMk1WcrTDNz8j6BrhmM0BYg8xvtlUqWWEUtl2TFpToMQEUdknEsIhOQtMJTV9RAZVZpAfrmup5X+s+v/P2reatty9J/Xlazumj5sZNMlnPRYVXv1/R4qc0L6a1qU4ounwoA36sWhuOtqtowOMna81d1bw8eYrohIIIqrPelfowj9ULF2PNaHyYD2zc+wLD3pjB1cyBcrOJyTB+6EpZJ4n7rn90B0K7aWZKWR+X3ipII+Dr1jhaBwBgU+M1Z5lnKLfa6SQTXBxTr0XTpiOr5rFzFrjU42qc7SwWhW7qiyPokO/J1wOs849rYP7BiDgm88/IOio/rlZSob7LRu8aKNiviFuZRktgpmthE7Ok9CU2CAhngYw5baWY95sboqbr2llbFvqhvphaYNM4qQGPuZXrZ0ZCVDHXiqNcwFmCHoIpAJUsm6AuuwPk0I7pA5n1xtHuKdkZWfPa1VOFLYksYwBJnJVc22z41D8nsObkp6fmmi1RoI8FnvieFMyh1hOA9eK56rhY15tbReQu6NrMB5wh7jfzmwAYWdOFxZVmV44TfbrnFxcl+Lba/Omf/qn6Xt50m56//n/+X1OkqY+bVbsuHKtQFo3vt1J5EcshIAD92gT7EqkOW48NKhkPg9OYwAaPKa5VItSA4HgU8NeCzQDBXhP+0dGlE2w6sFLuVwYVLNZiIBz3OVtitXa+gODaEfV5JXjuBRID3cUjvjec2PyHEzf6KHTF4qTCbMj7Zgq0nG2+C2Cb/Wjr42eQJs/3vAJlplRDgSawQnaJjJXmToJIepGSFX6pe0XQizICQDHtUR7c/0wijete1QTj9gWK3cu6BLyoG2f+0AdgVk3Lz1HHSFDuwmpz7dq7sle7zb37aB8cqE/1lmuGacO0ISG/Pb5Px4xWgkVMz7YimD6A35faC02pI8pUsgqwGTyWnBOLVZ+PvRsQzNrI8eWdMCgKcB8AwX1AUfsXGcxq51bvTuWf+ZmhTDDvGXLyErwlkyPfV/+sv6528PrOXjefO8ZZfudQpqY+n7NA8NB3nTAMfrr//n4mu/96OpFDDqzPrag75zV6pRf/pHZAa4BcX1O/pjnXYb1m8l7Uz8XxNH+sRK75JJ/FIJi55UArmWAYG2SCUYIGELMXopgsrQztoTNTB82F+f1m7cnH8qs09wWCCQKvrr6voNEd/XurGZu5KmaNQLCCyZg5ypIAweOvIhN8Xnvua/tknd3o32//XWWI2znn8if2XQBpAcZZbpYg2PtFUYSW6nPW4TsTrL9fH+8pkLUulth5dbKYl2+y3zx9+LFE9X6u63kiPwVdCZg/qhUWGxDQHQ5X7N3WgiQPMDKZeS78WNcGE0xQRpgM8ZjGk9KJ+bmlZnLuQrN1MNEsrNxUsuCmxn5ZgX0pzu/I/ilTDBPuUECd0gqC1h988IGZkOxN+MsEfuv1NTTXTwfBdrjfnO4ngmLeWgPjjgrctxUn/T3yZdjEga/v24VcO/XP9neN/Wkg+CTblHMoQXDfPtV28iSb5edHxuPNoUz7UAPA+l3WECl2JX2E2leox7E/Du06aINCo/aJ+XDW/KjxXq67/t4/hBs7e9YFUE8b6/65tuOLP3Hnm99uM8FDBnnowLUx66s71wM8BID7C+WkTHD/fSeB4yEQzDlQAjUukDGjX8ZlPOZkZG4KBN+8siKBJGVvVJNHFH52VoIBZCVlxOzwWcyJzFM44vRi/P73v+8M0w9/+PdWjL5x47qpoh999FMpEz91n8Z0vJnUrYEvztuI8S/U13iPgJGMs514uRNkjtyyAsIKm8G5I70uoKSgpTC5gH2A4HFRnmd0DXPToj2PQ+1GGAt1XYSvIoPM6uaYVth1hhBgJjB6iOgLgijx9+FL1cxp46A+JUFwtHRicbd+btQalkc7T6DIOgBQMqAFBKfgFY5b1PgCJkpdqgF2CGxRbryP4JVBcGSrAL2hVIhKbXzeQj8sVPxsMpAlC+nr0nkjvPT5rz5tZhdnmvfffUv9OPXcZQz4Y2XZd0UzbaQOPdmsiA6/ABUSRxywTwssjTFRgh1lde89eCwV1o1GIsf2rcVydb0mX74oQMJmbOdY/wB71IZPawBwbNlI2ewM12wYAwSTODxHFg6lcD1nEKx7OUMAg01f44fRiUywejcDiqyoixOuAIiFscjOdFkWGzZApim1AI0CcJ0Vju9OWjsZ7VrQLDOCeY+4LwD4No5VLiDpptQc8ZpmR6hRkl3UOfE2nH/6Wyf1y86OxiX+5h/QiEwZvXwDXCJ4xYPfqb9FOMk00gKCyYbGphIGdXZGxe2MaWY3AVYGdIWWq+Pz+RRgOSwORxp/vqddm/ougiccl89A0eZ8s4whs45hjIM+CpDlQWCKe08NJT8d4QTwyFk7wlYgZkY0hNWrc5/QnDXtFgKbQC21woCZaBmlYAIj44ACgSsBG907lFanAP3amPYUmDvUWM1JqXxGY0C7qW9+81vO0j158qz5+Oe/kC1SjfA861fUen0W4NRmSItNonQjN8pYt11LEIOXSBG2Th4g2I8yvhakKg6rny8gOOnQvl5ngpPuXO5Lma9R41uotQxoG8yJ9wOC6z0G0JwAtnZGfUpkWNogSdKnC/OgZLlznuQxOvp1Okxhn9vsL2C0iBcBgmEBhbBaBA5gfeTvMX6jgA+GUAJev8/CgTAJOtVpbDktjWAPud0a98kKraJg72/rM+qHbSX+PdV5q/bboJiShQg8JaU4HGjdZ9kht/2au9hcufodZZVfK4C32fzq0wcK1nI9482aQPDc0qLqhbddPnIMbRFwIwBALaCDZDjw+m76kDJ/ou1KrE9Ca5yDv7sA6Aj4ZdlC52RnQGoIKPVBcEyuAFpeL6V129cBi3kf6kzwkIOa35Fzpv6Zr+XnarrekJOX768dsfp4Q+ddH+frXFf9HV5ipyQV+j5a7eT2r60+Vv25Eb+slwnOz+Qa6dfE9sehzgQPnfvQtdTHsDgw6xF6PUF/A2EC37DjovWg9SLIbLqeV2w4AWa6XCwqa3p9dax5/PDnmkebLjlgPq2svK1jCdRN3FC285IywdOiRcecgxnjNngCwS7lE1WOvTuDrvX85nry+usMcXv/HVxivZEJLiKmpdNF7CkhaJqq0NH2KLLA0WdepW+iOY9JAGtpfkJstvPKsD5qvrz/02Z38ysFyskSqyZYrRzlyTlI1a2fAnztG8T+DaBLMoX/xr9EzLXypegLQo31rJTsxyW6d35qtVm6eEcCj3cUcFgRO2tcATT5PfILqSkm4PZMrJM5sVQ+/PDD5pOPP7V9s06IbHsbEC7ztg9Yzp7/XNPJQPjNz9cgOALxQ/P+tOdq+zDKGapfid/rdTNkH/AnahDM+db7RR2kqj/fHrcqG8zvq7+zH+R6YzzOQPE1oO3bDr4PEJz7b33eQ3Z16Pr7+LD/HTUIPsk+1diu3vtPen70vozikpPOZ2js7Qfi5wGCh4xlTuYhIzsyVSzHPvoYArD1BlkPxkRxHGvjW188JzoEgPM5DFjM1uTmR6YDAUFHDAVSJhQ9m5Fy8qraRlxXu6Srl0T90GlTk7Wvmjo3TNbknaQnnehsrpe0k4Ir8Fr0mkuiRy94stz/6kuJZH3lrPDiylzz848VsZN6NJExHGOLzhSanp1dPAcbiDhPKzMbdOAsCuxCV6augywnzXkBRKLLcu7N6wN9D2IQEsCaOhYgoMZXVGfV+5IZnlJUdKYRLQVqkOuZQzwpFiUODc57UCUN9KE+A0YNgPmqMUf86kxwAJjIBgOUTH2LM29vcj2hrLeiR9BV4x+Am2Najt+UZ8APCs+cW6n71fmQBQYEHzs7XMR3aOHhHoEY4cjG4fg624Lqt65zwiq/IYa0LIr66uqKMoxqd6TI6uVLqqnUhqjGSNoMcf+fN3fuLDcX1R5qYWGiuQwi1snuSqUXxeDD1+rJLCcVEPzgS/X4fSwxIgVdAY/OlNO1QNdHPSzUVAIV1F+yBR2L7zynevPo5Qq9W+DIQLCA4CjdceyZ3emcvpf7GoJl1P+Cv3HOo+6XpAvfY6Vo3T/ugUWknAkerf2JxY4yc2SCyYgmeHTmt9yLVh06yhbbdjSuEy1Z4gCcsRWZRVuyhLm2APlOFspZ5ncyVmw+1M9SF9xtAkREYh0y75yE49oMRLMmlkBCRMYBiUelz3QLXkrEPTPCqRaNsQakOGMNtawI6kQbjQDBrDWynkE9wzEpgkMlKs88BXR5neqcgnIdx8x1mjS23DxY51l3xXVBX0sQTCAH+jj1yymk5Pfo+g5UvMl6xm7w2piui7mzublpMAyd3fWqmmAWYhI1+gD1aIGuMQUeoI8z6I8fP7V6NKrjBK8W55fkjEj5XPf80VOpnG+sKdCPymq0ngr6XURuDFpKn9hwishoJPUvAJ1DZVx/oQEmCA5WB3Xgodad4C+FseKzxUkomUE7AK2dKJnlQpVt6z6tdVAJaVV0Mr4v6dO1M5Xv5/4x13NP8HlVNVW8Tn1yfDbo120mLM/VNjgyxvxkPtSOQo5DOr+seeZEtlZK+lUemxIMg2Cy+4xjG5whCyPmg+43fciZA1DXXspmhGOMeJbokRgZGQlqicnKbqkdG71DD+XQb4v6vivVccpawubQ+g67odpw1RyT/V1YeUstYb4h8L4kuyXm0+xF2bD15u9+8GPNI9Xha35RPkKAhXujwpm25ITxgm1EcMtlDbY5tFrC6GWWS99JpsmgtVDpW1vEucT6qff3OoPo7yj3OzcQ3ptgYwxF2uox5Dv0nbQaBJ/mn6RDmocfcgKTrjfooFbn1QeRJ4E7z8FEIiNXNvxHvrf2cc4CDvV39K9/yGnvf/MIUCkguP7O+l6Gzc011f3MY/bv9dB3nfb9EUEjMBc9XyMrG6Um0KEnlLkkwOY2Zu6mIZ9He+cFlbddWJpsbl1bbB7e+5nWktpZHqn0RHZsefmO7MhVHe+KVKGXDIJpJUaJAZoMk/KaJkT7tfAbqumFDt3OyRLoiXnatVDKgE49nwDBGQS2HSkguO24UECydQmU9XWZUwHBL6UCfai635VFfBNEJsXoEAV6Z/Oe1uMLOehihew8lx2BKRagF5tOIJrz4nxgJ2X/YFzhGk4WF7Pd020/zaQp9oqs8Pw1JQ+uKkHwtnzNa7IPK0oezOlcVUctEa1d7TvuOlBaSaFzYcXdon2T5SlpD+ufX2P626aNPkYBcTsvT6gbHqpJrtfHmWuxUvyv7dOQzegfy3ay74/YAAAgAElEQVSpZILTRqXNSUDZP04fSJ4UhMv35foesou+n2VDOuv1E9fliHZP157pJNDYH4Pa/tR2Or/vJPuax6nXVNqZfuA0A6b1PtKdx+mZ4JwLQ+fGa/6utz741q/dIokPtyC0CPScZLhPMqB5EWSC+xtA/Xe9SQxtFMMgOPqpUj8C7XlRhf2zih4q1i7DOd3cvHpRhkfiVmS3ZJDI0uC4hiBJNG6nJgXnlB66TFSc2bfffssOMMAXWgiA5UBGaFPR9q11iZ4oc5dCYcxNqLtRU9bRySJhUlTjZNAXqQMjG0GdiItIg8p8Xq+9eqkI4SKfVw2zMsJLK5PKCM03y7oG2SV9TvTMzed0jmw3KjuSMlBhhAGkpbYXEFqBYGcEyWaKPpfq0Olc+GcBTRjceIyC4O7+BYCqM5A+nlWfAcH0+CUrKsDmDHDQo93rUhngQ9XwHJU6Nb6DTAUG3huSnD0yHq6xpO+rxgh6H+PO99MS4ZI2w7fegs6z0tz94ldBBVeN9OPHn6h2TrUvU7vN+9+4LLqRKOOijd+8ftn08D0Jns2opntfY8wOs7VNi6QNUZ0FYKSeuLkptd8X0JCCrs0WBCCiZtu9UeVUcr+IEXAvyN6ymRMTom7HtGBAktqe+Hqi/5OVYVHvnoa2rhMhGMMQR9Q22v+EvxuZGYTJeC0c0VEgTBsnfOhQ8k6xocgCw2xwMMKvc7gAzWw5mQ2Oe8gxImtrMG4QnHMiAPqUnA6UO89J0AvQOyVFazafAznYUdPc0ZK4fwmCmYdigVoR+1CbKY8ZqRmTXduToNSyMvOA4Dx3A1NlAFh/mRHOzZ4AlTOrco7CoYjv9NjquZYSXejOCVrSViVNGdADgAjBJYAKddghghf056gJDcp0tCxzhlBgyNQ/OzUBpDnvHbXEiXZEsXnz3sgAR5Sc32FjoMaeokycG3VV68/V3syCYXslszcbvajlmPHeTXrSKkMe6tcKgil6z3FQtV4UNfbilasW1ZpSVCW+h/7nosEquIezNKnyCHozd7WcQdXNfsO2RFACXZtZamwRumJzLyCYLHQ8Ojp6bCgRQ3f2XHMgmQOO2FTvJ6CVgTXPtwKCM2ONg1U7kdiO2knPgEUKj3U1wLEWCP7Ue49jb2Ve85PP+V8JkkQWo9NuABrmezjtpPDnxnvhwgW/n3voNmBl3sVGLYfdQaA8Hja5ZJkdXMAOxPXEGmH9EMwhOxM2ekNZFij22JFp2bUZra05lQ7QO/rLB3ebr+7d1TGU/aIelxiTgDL0yxlRg2ak1Prl0w3tC1dlX+VIy5n94z/5tyrteN38u3//V82aSkW2xChALGuPIAr2+JXqBKFCK9OD/0PA9ZVrFAksFfEeMwtgtQT4x+5Q6x5aAJVAUKF+9/f42rHhHiTozbWYf7NuCbLUj18XBA/VpI3Mh4xajHxL90ffCU1niXfwuwPa+jkSKCk+Sw2ya98kP3vCV448neNTj03+ftrnaye5dkzr8z/pPOr7xT5Wr7f8znwuNAmKs1gFYvN6EwQPnWs9Pv3jtp+3whoFSTBC5LMUVZFQuscuBQg3eJX5ndB8nZsflx+0LHbXgkDwheb+3Z9pL34iW73tdmOLi9c1x68oIC1A1yxLHVoBptxjySqrRnjyHCrH8q20r7FnR4s35jd2sNMw6DLDPB8AMoBbBB05N/aUNniqbS6zwKyn2FPI/EYpzbH+8dOCewLBG8/uNjcF5BeU2Nh8ISbH5n3t9bBD1vT7I9kEBWzRD3GpQpfpzeDfuSKMFW3L0B3ogDB+A3YlGBx5jRGAJKjwipp+1QWPT15oFuZvSp/mPdmQdySkJ3vyasGlcs+0R11VHTDX9NHPfuYOHJSDJXZNocIEv/1MXh80vTlP+iDYs7Z924g9OFFAK+6H2TMGdd3fsfy7v/N97ftDqMaP+rtafNMLaPWvJ0FwP2ObvnQbhC3H6YPgLM2q12r9HfVxh86vtl9Dr9fHHcJP0aKuC9z1wWIfDJ8GgtNG1u/pazL031MzSdLm1PtHzqf0L/K1zv7Fvevb7Xy9b7/rc0v7dO7mex+0meBBkHlGVJM51N+46omeNSP9TaIzgm9OwHpC1lGB+ntacAw68CiMOl/YBJwHusvOSxgLADSpiDu0k0vqGbyoejpqg2fEJUYgCecHOrTFPnCe5HyyAfCd2WZlWs4mWV/EsTgvlHPdRxLK5/6hsjLrAschbOVsso1pd5MANWQMHc13HSRO3LacHkXnockoAzABvdYiWHJ06P87AbVu35ToWRnKRWUzl5ZnRV9ZaC6uLDaP7n7q1G465mSM7DQXOjPA1/Wp/O1/0E3pw4r6n4ZNkfy2rY6BVCfklc5uLOQQOkrn0EBHmUDqjt33lz6TbTZYjq8yvIBgcD2qzoDhQ75TdOwD/XSmGTqNWszs0PNS4zyn+jecb2oseQCAZ2fJxISDxpFw7OmrTLYC+tO8ANb733jLQYq1tacCaHzXlhRVfyWDDuA8bK5dnWtu3VjSeM0qqDDrGuxXoqVuSaFVw+EMyaHA5tauVH23jiQ4pDqjtV0pryqLouem5GziAO/q76CdiyYk6eeXGkAozTi0CHu4dZXbp2pOFmoyNYJuu8KGRLZXWXsS2dCiAcD0s6a9Cg/AM8I6OJtZO9TN+dGIVwYpaPgVQYXIHNO2Keu5nRE224hwTxcQiYBFgGa8dBx5HpFtjA0o7nmAYG+meotOzS2dxnEcCt0Wpz4dAG+EclqYG9FqSPe5lGTmJum+wM4Uc75x3ZQEjCF+5udj/oXCcTjJDgzQaggwonXG6wBXqKtgz5yzNqKp+ltUOjsnMzZ/yhu8dgU2ychybwB6mfHIbBfXROaW+56iINk6Jw03x94SoyBpqvxtATNnEgJMuvUNoLn0UI77DGgX2Fed1t7WsWjNYi5Ae6W3sBaMazkVxWODxQblWnO5hBgn2ChA0LR6MM+qZvjd9z/wnLt48ULzRO3cfvKTH1lrYG8fMHxOQHm9ee+9dySu9blYCNQqRzCHbDOUemd5C2jLmuAsf0h7yHuCphhOKXMn5hp0kfJa0haYayXCjMpx0s09r4ogF79z3wg61pFe6NA1KK4daW+Ien/toCRQ8Rwv5+O5VlplJYDJ7AeTmff5XuGg+vozOxzjUG/CMQdLmy2db7SyU+BU84J7xB7Q9jGGql+0FSLQpJBQmQf+Eq0nX4NLdQJM7iqIYpKQgDTlD2SHaQUzN6PArfamj3/2E4uhadm53/Ch7um89iFTpfXB7SMJ+2kdzE6vaF0uSMPiD7X/jJsWfSSmzyefP2ieKrj3TIquDngei82iny+PQi2LgOKOjhlrijZNsot8j5x2ri9om2VNGiykEx0Z+clW1T3337jS+pGZ8gx81PePcqTcy9PRifkVwaYhJ6zeo2onkO/sO2k5f2qnKOdeOqr5uZwrOR/yPOprOc3Xyfd9nffU760duLSTOc5nXV/fqexf/1l/ty2fqzVQA5m0dflc/TOd1voevXn3R5/pO+qx92XNOj5BccoJpplVFH2vD+V3jbk13cvm29961/4PiYKLUsi/tDrTfPTTv3FXjLWnL5pbt76p991qXmzK5wDM0YUCx4LyE9a3lJCnVP+KnsO+5jkCmLbHVj8PsPtGjTAJEgAnYIuMNXtoYffFPOoCJclE4idrmv2cazyE4aGSBwAxpVQvDyWIdfhCSZk5MYfW9PwLYd0X8ks3pCVxVzae/t1amxK3e+0gdqYiYIpRBiUbRhDOEzbG0fdEWW8SKwyhQXBrbwoLCJEr08sUQNY+enys0rGjueZ3fvffKKi7oI4b7zarl96TKJ8yvgoYbInVRH/7HQWvCWB7T5RtM7uFESlBodpXP8tv76/H0VnSAeNRn7/zTcNoZwC0A7l1kILxSBAc9hgvKIIXCYKjw1vsAUPz+LQgD5/J3vH9z+bfmQkdOn697vP3/nO1razHqL+u6+MP4aTa3uS65bkUxkpbmMfN9yRIr4OAtX3Mcsu+Pcu9OMfvJDvlIHrFNMn3t/iw7DcZqM7nO5+vUFF7hievI/eQk2yUg7qA4Dzw0M+hwR65GSUT3Dd+eawhpJ+D6JtQfbBvIP16FXV98+ZGFsKTuNQW5RFt3FkkSLwrkwUInhLgWFYtyeVLiwLBamsiIzpF/SwOfanl4vOOHhAp01oB8CAKgHIn2UYA8P0v79lt3JVhxhknMwOAJmtMlGxTWcZ1ZYa3JdRAhimMKjVYUSMSzdWJtB+rDmTc9S2vBMiPRK1DPZhs5vi5Q4PgWYkzUQOMAjRAGNBF31AyBrOi4p4TED0HxZO+v0K6UCYBm0GDBeyStIw6XCjK50w/DnVmAwicThuIUSpE93eKgQCowjgRwWcSAnJoXRBgi2w2IDtrfBFwUXDgAGCjTUjPo1RI5tJUWQAbG5JUTV9qg8Eu0SfTwjJkGzXuOGiIysyLxo7oFxuI2yDo5s4piDGjsZmRWvb8QgCl7e0NRYmVhVMQ4cmTzwR4NG4Cm0rmNDeuKXO2OmdWwBRKxMSeASfcBV3/jsDunjIoW8oEPxSdcH1Dc0P1meub+wYL+8qobG2hvMqckANJBB1Q7oi1foeqheqzM6bUiAI62S/lVgvQTdL+iNZAeg8bOXORdg+uF7QyayivTjpjFdFkIsyuXyaKjUPA4CNi5h2YLB73t9RSF/o6rwWVPQVwInoMzTSz9UGdjkpR5oAzU7qnBG/29zVHoXAzZ7W0eM2bhh0QAVZaPMFUwEfRdwH20gmAtgZ4NWjzXIQeFt+fsbSo907xLEafbAsXGJaAc+TzCUZYV6YTU6bAcUtLJLc2smgPWcgARowZwli8L5SliwiVXmtriAt1l2tF4COp2dipDLq0Gx+ZfQP60bZJmVXmO8flPMVaiBY79E328wXc1U44gbGRh5yx6YklB4qoC4Za9/jpIwGW5yHiIueMOlLACeCV+QF99pBWPs5Wq+2WWudsS7xtaWGu+Yu/+AuNyVjzl3/5l84Azyi4xmfX19ecvd8RtXZ5cUlr8NDri+ugFUYNgol2eFMqltm9XO1JdCDYtow1X4I3eVm2z6Xmt1VrRtDOdPS48hoE28aU92fGpesrHPYoQUBr+0vNcu0c1OfbbnalbVPMqVAVj0x+ACwe/I3wS27Cvu+V0GPM46Dt8zuvA9oyusw9+0o1vAFuc9yK2nbZj3C645GOXflpAxF9edPxpi0agVCUvxF3nJAdIWi2v7Oh+ay58dUXzcOvtPdQQoFtUHeA85PqbGCRnQkF6V5Kr+J9gVraki1LIf+qek/faP7xF582X9x7oi9C+ZW+59S2K5Ci4N5Xj75SWY9qA7WPMme43gT31JxbUb2AYOtMlEwwdHzsAq0IQ2httFa6HtP6935En/0z71nLJij3jHtf3+fck04DwYx07bPU68/zr0Sl0+nLuVAfm/flOfczPLUPMrqYT08G9N+bf+f51X/XILQPgvvX1z//s0Bv//WzQHANcPpAOMeoPubQ9w+NWetrcr8M4CzT5nWSdiHspcq+CIASbKL9obLAH35wRzof0JmPmwuLC8qkXpDA3I81t3ea50+fub51fEJimRvq4HCgoA++D74gATjWt9hnU82S/CgFUWl3RzkJ7L8ytzMoF8GbCPrV8zvvQZxn7n+ZQMC/gVlBMoLSAqLAUbqF/2I6tAL6AOKXh2LpHKhc66bWn+p+9/aemNZ9tP9cWeF7shwq1RLb77X+pfkgiMyYAIJfAsI1nwnk2yaQyXa5C2Y4xpLOIATVrD9h2jcB5rKO9dlNtVWbX1LG/HBWQnvfbT78zp/JH31H/ZNXpI/ytFlYvtK82Np1K1FaRbLvOMlTSghh8tTztV7rdTCxP/9rsDW8NsJO9ucOPke9BiIDPvro44Q+AOr+Jtnko40cs57DZ4FgAhH1+fTXQm0/0sbU7+9nSms//KQxG7l++zZvjkGOXf+1GnD6PQ4KvEmDzu8eOr/6vBIk1/eT34cCjEPXVu/v9bnV9zCDqOkj8NqvA4Lr9dofO4/Brfe/2Y5gHwQPT87RZ/uOXX/S9kFwPbF90Ti8rNry6J/DWSA4jo9Dn84GszocagwDrWhQEiSSTnukJQlKrYpCuyzBmCnVCRONo0URtYFBcYwaRtdbyvmlVgtH4Irakty+fVNR9cdS5LwLApFCtEQNRL8ZL9TpqC8U8JPxw8Em2/T06VO3V6LBOcaWLOaUIvxBrRGAVUP0OWUz6QP8SlmAWWUaAbmAYEDvgkDbuM5zBoVot/UEkMj50PdMELkEYEDNFbCxsw7QBGBSXmxqDjTkAoqgG9N/V58NkDUcyfKa6gnjAHIB2h7XFgQ7lVyyywg1heAKGWacMkCwadDaB2D/0G4JSrTb5wDWtCEdSLHivAAOfW+dWRcddkHR3ajFU82beiiz+b1iM1BE1MrYcu6nNYYEB8j67oo6GFkdZc8VGEA1d3v7mTYC3XuBYJUNN1cuj6sWfNHUXCLIgFK+Y1MKxZNT88ri7zj7uy0w/NUj1W5KHGJ5ZVrCMkf6vnmP7bbqx10NzL3TP+rNAcGmKume8CsgOe5tCSxoLKibmxI4cRsrQDDZYAH189Q406e1ZOADPIUzzSIn0waAdjUflHEgoxW2+em4r4MMSXkP48N97wSyCHzk6671NgAGGHAc3RP9mxCoZx4D5Pbog6z7FYEbjR1ZJzkbUCbZSKF+06c6a02zRpPvDjAS6zDE1ZicmdkLIIwKdk2pRL28tuGOXdkehHGuM8JWPS6ZtQBpZNWiNZEBjSaZlZoBLsogE4DiEWyUouKrec3xkzlBFpg6Jz5LCzSEyRw9dA9n1Lpn7LDsKwPtWqjqOjkOAbIERe4zq7KK2nmH6877fM3FLrVZLrEjpicu4OY1i0uapFrMDx7cax4+eWSaOI4MNPuoA+Uf9pIMLO2z5GhpLT1/ftDcuC0hGF0hCtLXrl0ziOEcfvKTH/u9uYkAkLmmL7+87/cSXNjSnM775nHP1knlXK3wXEBwZDGjVCGFsXBCrNZegheELzpnmbnbtZDw9/SOn31+8zPZJzidD8Y05wtjTw12AtLaQckxjpY7yXSIIGlG49vzLoB2rIDg2tHPmvbcsDlush14DhCc54Mtf77+ogQ1SzYZERrWvso+uAedsFhRZ3Zrkyh/YV3yunvTs4/Jfjm4gTaEophjei/MlSOJZ0EDffLVg+b+vc+09kM5/tx5lSNMix0gVszM9KL7BC8qKLKxKaEtZYcvXLgmu7bd3Hn7GwrwXBIQftbcl5L07i7BlfN6n0QDr1yR+qucbjEDrNI+ox6hWj/bRcSNoFLM12ruZ1052SaX4mSdeXfva7Bbj2U3F2MederjAVD7IHXIoU0ni/tcO2mjnkn3V+185lo9yVFLpzUdsq8Dgvs+T//vk86r/3zfCcx9oH5f36mtAwJ9Z5/PDYHS+ni/CRCcx/s63//mNQe9GHtLkoDACq6Hg5aUapTg25GYVxPyg65dW2nef++m6Lv0tlXLMAVy7ty5Kn/rgUoLHqpLhMQC1RN3evJm82xdZU57Ytccywbo2NQZO5gsn2P81byOJ6af9mQCQDWQy7nLTxIc3IfaD62vk/2oDqjY59LahlUV2gwdAKZcxWKc+oe2xCvVME+qH/A7t1etDv3i2X3Z9edWhd7beabfN+AY6nxDuM7zypoZCHTQ55cNVd/n5LQMMGDXASlsUWjPaNfz39EtJWqvAcYEVHne6vhjc83ac5hI15r//n/8n2UHrusDl5r17deyb3vNi/Ut+bobQeEu+/mrwtiaECMplbP7AZOcz9zz/jrOefDGWjlRGbrLDlcr2/Omf/x6jqUfVq+FGgQzXqfN37NAMGyc/jrrA+GTjs/7+nTokwDpSWsrx28I7J40LrWdwVc8ycbmPtq3P/1zrLPI9fmkje2/vz7Xmu2T5ztyftp7cj3WgaruGKMMpP449PeH+vW0ry0I/qca8hoEDxn/nET5Wr0wfNEVCB5aNGeD4JJBwkDQDK7KLQOCqcGcIgMnh3LKrYXONytLyupCi1V2EYl6wMw0TdmLgI/BsGskITor46tWSMvLi837779riuGzZ6JDa+4/fvzY2S4ba1kUHIg5GeUpGQZPcB2ELMJTZY+/enivWVdrk/P64DQZGmU5afA+Nb4jBwUAiRiJhJYE0iel+kydLz9XqBkWYOI6MF5cE+gFtWC+80CtfQA0WecWdOOuxRFsRXe/oDa4Ail2bMgQmi8bj5GAUgHBEQlFrTioqpkpZ/FAnXVpS9Xn9xXAV4c8YuOhB7Cz0XK6oNoiyOXjUk8Ygk57Ol+ormlIGa8F9frFYWdMlhYIUHAfBUrIoArXTCpT/lKbyL4azEMVf666uml6DunB9UxpDF/JUQSQIkIF/fjKpXOiRa/ob4Hywx0LkpHhfa6M/erFG8r87iq48VAg8Jwo7a/1d9B/AYkAKi8eGbxxGekDAR2c/oV5QLAyeIAmiZR5s9F3Aoazlpp90PVMtGYCzGgjn1R9Nxl931PGwuqSDC2RXHauBK4x3ig6oj4MYAiQG04Cp3S8H3UwYWhKGyqCGwa8CA0BJksLLNf+Rs04nwUEM33HihNAoONQNcyAYJYT1zNDFIEzoCZR5w6e5BozG+za47KPeI+mFtoZvKgrD0PTZXgjE1zON6P+VabYaM6PEqE0UAgRq8wI+/M+ZkT3oUUnZXW7CFKRCc4MHq8RuIm6x87o8/mVlVVTvKAaB3glN92tCdgIeT5pw5z5xckxyIFSWrLSXkMRwAAwu9+sM92dOnJ77QaNAB+1MNJ4Q+entndTEfd1iV3tys6QBQYEkyGELoujQ/ABMUFotqzLfdFayWigWj8t5gI1W/y7evWysiCi32k81qUUzLlyPqurq6aBB3NCThjRQa/IIg5WZYLjeuM+8NPOYAHBgDcmifvelrnnTY9lwvPln2u7iy318Vx7F6KD/F1KqeMc/PpoiyP3TNek4zPO9BeNhgRTtZPjzH/FCuB+Q4vO+u3Yi0pwRb8Dgh2oKVnjOK8A0blx81wGWGxbMEDldTLB2SIpxRUZF+bmkewyAZGOXskciJkUKszYX4UI2r6kpRY7WSF8L1ua7vuBMviU7WxLNGtLPYUpbtjeUmbmQHNl674c2TEF+a4rmENpzYLr7zl/nH7WzbYCefMLF5tbt78p+7PS3PviqeqN1wUOmuaJaNJzS8u2xdSpIxA4pbZa49rDWCvPBZBTcR0gHPcpbKEz4K6p6+qyuR95b2pQm/c3X0uHJjNt9ZzJ8U2qXFmAb2Qsws50a7V+X/6e86N/rNpxq+/3PxcE135OHjfP5aSfee1DmbOzQGwfBPed5bM+/88FwenfjQDDsiHkGjrt+pMh8kqBac+pSug08lSyF5pfRwqGTYr19e1vvaNetZe8j7vGXgHm27evKsi8rXn9cwtkjovxMDv9ljKY4/onXQqYaFozsFAAwY1qXc/J7o6dU/BUZQd8Z+1n8ntqTKQwYBfYG+Euhuio1nHscehIUJoUmhIRfIP9RhB118JYWdrF368Fclfnjp0JXlaJ29NHnwcA3n6q89SetLMm27mn78A3ZM1F8PGcxOQYYuwu1dShzh+MDP901jfWKWJ3gF/K1mDQZUaYv90GUZkVbRHycS43d979g+b3/uDPRSPX3rAnn+f8glqAPnWvctiN+H+e3yU44TEjqFls2NcFwfV8eAMz9EDwKGgZzXiGbxEstZOO2Qd49Vq3TTJdbzS73AdKp67fUQz2xluH1mN9/DqTWoPF/nn2/85j1Ptf/8v7WCttcP18apnUYL8PXvv3qA76eA8vZUjec8q+n9dSg9CWUaQTyfMfCuLVewGfzz24Dqx219rdgL6t815bDMzQa/n6udvf+HA4l16+5Y1J2h/pM9Sh68/Xg98+b6paeL71xedzvy4ItnAK2R4HyUQnQ31Zk3xSWcNZZYSJuC3PTysbvCggjEqgQA31Jno3dEiEecjgou7qiScjgsInntyNG9fcfoiIHrWbiGNhnB0IkNXBYBI5xNK4nYocYXqrvVBN16NHDyS89FgGR03PFdUnwzY7S5/YTYs2IZdPtnNREU7AL2IIZIQvKCsqq20UAdUSsSU7dRaSlgF0ZizVn4k6CpwWBWgr7LYAhHx5pZbqrCHvH17iIemCw8ggkM0hqxu1FJkpBwAfUF/mDHAoQicIPgYE62+fi16TPxg07ZIxciYJgz5BpjH6mwJaXF8n47wwN6vsmOpVjnZEb5IS5IrUCl+pJmXrqZy65xbFeiUK0YLoUS9erDuDR5ZoX84nYk3QHGHLSj/Ic+DiBbXIurEioKAgwd6GzgN6+ZgyYS+VMbmibPKxMsDPdW/Vqkrso3UBYdojKUEKBLWSdPR0VgsB3c/93VdWdDTdESCobdbqldpTAYoAYc9pRZ2Zi6Y3Mg9dD6yMko4DPZr7aoPhWIorM53t7FSWyYIDlGVsCrjNTK8Bl24yFC8bk3Kv2awODXg5KPTkEBAKABwiWOyp3E2/Jc40ou9F3bJwsCNyTD2wVaGplef+pGo1Ncid4StX7OtJ4JPGO0EUPzMTynkUhmqsNYB5uYZSqmkwzqgALqImN7K+5GqDFR6ZOtYtNoNWZi39lppMvQZwwdl29rdQLKN2KGwO2Vxes8OvDBs0Yr6Ddc65YoM6xz7owVF+gMp01LSmnUpAfKwFGpnhqGGOcwqHJUY7QOzUpGrWhEbIOAOEeR91wXwWsLr2/JmdPW5UtAihntS4zdd/fnLO4ly8fwkwo+/AXq1euNRcuXZV80y0Qdmm27fvNP/wD/9gwO92PDrenNaY1bk1LzMIxdxLkBpnmsKFhe5aQKrBi1MOuGEETAoN2FmcTlgLEOx7Wy486c8eM9uAHh2rKHXneHKsBEw1CM6NEdjqcS3BhgTMjA3vj9ZDypqTtSz7TM0L40gAACAASURBVAQ7qPGLnuWMT97jHIe0iowrx0ggnfTdAMQBggG1VvvW4gd0Mo8JTrqdWukf7estonOetdhm/S/V0TOo5bZbzPXSp5rpsk/9tubk/t6WMl6bDqBtCBDDgNnfVc9o2ZJLF680v/zFL+yAk6GmrMZ90PX3EnRHzdfN9QPVjd9pPnj/t3XvcHCfNV88edE8ePhUdnDPvUPHJZSzIfrjthgh1F8jvMb4IfpILWMUUeQ/dIXK/a0iqAmE+8CizrBlNj1r8WvAXDss/Uxs31EcDeK+6cqEo9wJ9+V9TRuUf+dx/zkgeMi/Ocn5qr+3Blg5R/vOc/3+/J2fQyB4CJCe9PlfFwQnJbG+t/X59Mexvn9vAvKuTMUgmHlFeZoNBvMqQPA52b9jl4qda/7ov/ptdeuYF+glNMy+O2H/YGnxuPnsVz/SehCzpZnWernT7B3NNg+fimZ8qD1dQJL5DLPqnEThzr+as34FQpvZIinvXx2o4bmwDcFcyHlr8OHxL/Xr2oedzc5MMCr9btfX0Z9hA7KGDhSER1vmpUDwW9fGm2uX1ALv0pIz2TsSw9rZfCp3cl9tkp7b/wFcQ/2KPaMCwRovMzRKbWyea9Q+lwClzoFgOywi6NAwCQnQ8zfvmxKL6oVqfxeWbstX/SNlxq83Kxc/kL1cFsieaz757EvtL7EXoTKP/8l9nJJmDsmBiCGOBi77QV/vdwUc1XMl95f4OQpk6/napzx3mCJ6NOdjCKv0wZ2nloO2BBWww79ZEDwEGPM7R767nHQETsJu1bZtCBD33zM6fh2wrM+hvv56nPJ+pLBkHYCrbUp/bGsAnOfdB8H1vTvNPvmuF9vct9H1Xp17c9/2nHT99Rxr73Vv4rXHBxX9pkHw0ESsQW4uiHZwywToA+DfBAh2DRPOkehiU8oeLs6NN4tS3lwSuLqqVjqXV5eaMRmJLTmNbPTQIZcXVJ8ho3coJGRqmhxSjNsLZX/H5H0CBnB6FlSDZ4KqnMlWOdQZNipEI+OAnw1Vc0yGFmrj/qGcCzku9PXEgZqfExAbf67sNBkqRQbJBAvUTUvgQa6PM6AzOFoGKDo2dcsWNYmMnYGOrlC5YCFQAACv41hFthADBYBrqYrO7nFuIXhkwDEEgltfIvr3uh+ca3nt7po6i2AFAFd6CbqecCajJpiWSNQfk8mNvr80aef76HuKIeV9MbEFBCVOAQgGALsu0hmMl3LqVppr1y/qHgkYiDa0vf1EmY6vpOT9Qt+P2IQOK7ozgYMAvtropDh8XvcIR3VHCrmRCZaBFg1+VcraNwSCFxcIUKwru7/rczbz0MEC2o4AoqFzI5wk0Zlt0dVLiyjAH62YllSfvCnhmJ3tHdUj685IbTUyhwJEgENAcKFEM8cnBc6MOInIatwpYYelOysAHjXPKD92CuncsbCIAq9Q6+VEm7qsc6LNSUdn1juhlhMIbUFHZHwBaAfQkZ3R1QoowDJBcM4N7ia41wrT7AV2OmLu5jo9lPNLMIGSgkn98zUqI2wNJBxMjEi1wcW8iixwGu04VrZRCdXkiJSzPnKDzAxyMA7ynCyuzhlpow0gHAC1FPNY3ThfNwBSxIM5lIrKkwqyRP1rgGCo5GHwu4wffab5DDRhsqPU/0Mp5nfAaRp+vidBb2YMUzgqM7+cA8E0nKsO7IfKrt+D6m5l8xbU8gg7M63s27So2dHD2xGRYn9UAyzH6VBghJZuCLKxmKwWrktAtOSKKNCUETxdI4gjOzan9kp6UK6xtLiirPD15l/8y3/V/ODvf+jAnSngyg5jw/YOJA7mmorS0qgINiV1G3sWTk3Q9Fmr6RQCgj33y+s8H1RG5msRiik1vBnUsU0qjmUAwxBSazfDMvf6WQUfW+9LOnQCraynT4GS3DDz/F33TNCw2L6YG5Gx8flzwoWy7s/KtuVmy3dg2/vCWHw+MtQKDCJ2SO2uVcZh+MyVICGMZvUfF6BkjOKeszNEQC2+Q1b+aMvOdNA/g8lE3V+sFxRx1aFAWaMlKdnDQtoXK2lGc+sQamVRI5zV3KF3/d//3d+qZvgLHVf7i7Jmh3KgL6zMS8tgQ8dCdXpZ82tCQOFcc/ni7eadD77XbKsu/R9/+Xnz+Wf3vZbOjUmoUAHBDc23sOMaA9kAmBKICDkbbMDi1a02fbJvPv+urszr0WusC273KW35embcElzksdKmnASC831DmeBRu/MmCM751gdo+XzYq2Az9L//JP+mvtbaHvY/Xwau/ZHvrYFDff5vAsdRoN93MvvZlrM+fxYIzvuS5/d1QHDay3o8h6+p22uiHljrtIChjKlkJhhKMGKS/+bP/lg9a8WWGzsyS0aoTcywVwKRY829u/9osPxKmd7pyRvSG7miEoAXzaaCjDuau0RUxzVfz6tUa+z1oj6vuUvtbBH2s10C0KHHILsUwf7YL7oATmh2ZHCQNcK5Jq0zbD6CWNQFUwccvYFhtfF3AmCCrdphmvduT4vtB0vtonwJUY+ffal64K/C5xEIRiivQa3dGzRzEu0IF2UFOCZLXMbMc1DXEnOq2Fm95j0bhoYywiSECKAqdidzoz1dHQdgE42NX9TeeVnBr7nmX//5/6Qe5DeVtBE77gv1LZe6fLClBOLNPKQUTB0VxDyyMFYBwfVcyXmSE71eE7lW7OuVffgkENwtlJNAMvNmOPiVdqgfUGr/hh3AZ0/JBPfX6xt/l0RkbRfq33P9nxyY6gvRFoBebGrftvbtbPpq/XV+Fg5rXy+Mz9p+9ccrrzm/u17fvJYB/vpe1+A2r6Fvm+pr69ux+jtrfyF/767vdDp0/zj1OfK7WRS0SKoNVP2hnESnToTihA4Nev25/ibRvlbS1fVmUC+YOuJYf0c6FTaEvphwIjITbCMF3cwZo305ia+tDI0w0tLCZHPt8mpzVXW+swjvCFHh1Owq2jUpqsnS0pJrF3elHoybf5H2O59/qprRZ4ow0rKELK1UihVtn7R4jaJ2chp2MRJQ0XQqFsySA01N3pQoNzP6d05A3MqAUvTECDavNgTGDwWIkM0PFcA5KLaiy75SY3XoK6xRVz3jF1P8oTrCxiJTovkIKezQc5VLpwYNR4SMrOtuI0vG+LXRGxvGGHnfdKcCu7vkjYev9Iu8sXPM6POLg04NsB1/egyTXdhBhTT6ARtkFeALJRoADLF7ogiHAdr35MS7t2rJ0E0omgiwABACOGZVAzynf4h+IRB259bl5vGjz6Rs+zOD4DkJM61emDUoe6mgAY4ex+Jcnj5hrNVHWU7+xpbAjDL+50RTpnZ4eWmiuX5dbRXUYmp87FDRzedy9lBdVCZ5nf7OgHrV5bxQPak+f169BR88fB4bho7P5jGrubOs2k1qlWlh4gUpdWaPlmuCBXK1r7LpZF9oRD2cU9egKjfuqCy13Yie4URLgaJ1Fk0RN72YOYv6I0AoQDCtpbKVUYi4xQp+qU0pHJmyDoiHGAS7rND3O8SpIhjiQIX/QWMFSKm2yOA6ac3sjtFKh43sQCqWqDejZM79INsNBoUl7PYwJQOXa7ONCmbmz85xzKc0YJ0TGhnltDMRoKF2lyAPQIOapeJIF7pu9hN2rSURBWqmSzTRtqJkZoPFQP017IIAFHZUCpMhQdWMShgiA3ssMTVF4bEBCJ/pymCELCxwv8nixkbbZgQEenzNus4JhFvkkACas6USNON0nvgcYCnHJn/ixEwoGBI1zMpW69++HDbu2/iYJojW0KIo+wZdqnXeVqH6rtom0VuYAJxZE5pvR3p9UnYswBx9tVVmICE3A3WND+v2+vWbFnf7xjc/FDC6qLrjx829+3eb2fnouZ2gPjO3Xf1yaCRkbSushLhfAmolEyxlxS4QUkB0agqYyu9JGHYo1ZhbsOqAWrfxZ5/gWFMdc6W1/T1hLPrb5qPOCLdAtswDnEPWsYF0UTwmSum1UDlRCYJrJw4Q7P7LpcY31aHdQ71VZQ1gS19TswFK5ohMcAZIsP3McJgqpujLzh/Ifrm1Gq9gL6UY/lrMmlSXZtyOtRCWJQDkHtVaj6h7v5ZjDbVzf8MX0Hzrmx80v/rko+YL2cnNjUeyAeo3fLwumvSiwC2CW3JeZaNnJJg1PbnigOHTTQVzr9xpfvcP/0RTZ6L5v/7D3zQ//+VdKcPeUGnPsubIM5fW7CsQwFpA0faI+kSYSeUxLvuZgGAo6l7v2dzzFKtL8MvrNX06HbAEXdzTN/f9LutxViaY0xwCY3VgK9/zTwHBQ+D3NwGC63PKse47ujxfO49Djuc/FwSnRsVJIDjXaX8MhzI8bwKBCPh43F2GElnNED8qdp+9yGJOYlFp//kf/vzPpK2iwKwC4F5DspMvxRC7eW2yefbkc/lF8q3E5mpeqc52+S2D4LXtg2ZdvhzaBWZmoUPySiBYvh6CluwjyTYZbZXUBYNb8E8muQQNfc2Etr2fhjBWBj7DXohBISFPC6FqDYYqtHr/up5fZXGTB82H76g2+fyWQPwFgeFpid99Hhlhsd32trWGJaZlsFtESa3HUmyadSugQNdZ1MoW8x2Y6FYciyywg9Ylhiz/Y21bdda3bjU3bn232dieUEb4vea3v/+vm6+e7DYf/fKBS9o21T5yS5RomI34l7DfCO6TCba6fy8TXAdK6vlRr4uc0x0Ibk1K+SVAbw2YY7xHyx/qPsFDGCT3+Zyfoz8RDjs9E9w/q/7fWRNc24Hu2jrRqtNAcL123gS5owHG2kbFe4tDX+xcPWZD5/6GvSp+Y55D//X6fPrgt3/e+d2dfxfrId83BIJPCuINgfqcP/U8qpMZZ92r+r7kdY6A4KFJwnND6fT6y9J5OmnA82L6k6Sd3C09sXOS/zkg2M6vfRP+FxkTommTyqrOC8TMSSkaatmVq6vNdYHgd2+/IwOqvnJyNH6mPmhrz9bUS3hZIGy62VbLo5XledForza//PlPVUd1TzWE6jsnJxSHAJVhalExNCkWRcuLLTnDWS8YyocCDQLByxdU+3Fx2XV4AOe9ffWBO/9IjokM99GGnB+1vxAInpjAYZEIFAaMyQ2VWIFM/r0UtYd2Q9Qi76MErddpY+sMHBlgHKgCehh7nDo7n4X24ZrHwNZ2si1SSjCMz5eAWmQlItoI+MXQ830Ak9eKokLjZG4fSvRq94CestTWAaQA4gKnREb1Pq58Xxlrt6BRtoLzCBCsDLjoy9MCIEtq8WJBFgGPBWXgbt64IkXTZQUV1pTV+LxZf/FYRp4MxJaub0fX89L1QIAyBMJWVpYctFiXAMwvf/mF7/15nd/auoIXF0WFVMCCrDGs8uuqvbl1a0Xfo/7Ie+rTKtXcsfHF5sWaWsloM93Y2Gu+fPhSc2NJgHe1+ceffqZzgy6r+hjTRkOoZkbBD8DhSzng405Jh9IzvXRdE8zG6oS7NjpAMJsRo0hdLfU5BQhb9CjBVBEginHE1EddMPR206A1tlacpNezM8sR6NhXS6cSrgjAW+p/oXJDN04I6ZZdBQgz/tx7thOCEAGucwMPoS3XMbs1DGJkgGJRPrkuHTAUsqFH47SXti8l2NIHwZ5mpQaZ37nmLhNL24ioM2QNoURNxpa5BWADEFK3ZHtQCd+F04xgnJwZnQzjkdFI17ZqzKdopQPTQJljvi97Z9vpRgmU5xzRFo1a50SpAXW4CJeEbQq6c9gvnIlwlMJZCjBlyrf+Mf8QGCHjRos0Iv4onKfTHz/tjbi2m2zwS103gkavFMkH3FDXO6V/hwesGn2XMhGI2h0qyIEw2zwCXBqFXTEQNkX/31LtMM7UmIAUJRaAaIAFGWWcum0ykLrfAGB6DTMTCKhcXL3sc31fbZUAzV98+cDR0CK6mdi1mHOtc805rgV6Lu9vtRKc/cXwUaHagViPP7RDMp2a00FDDnq/GQAlyFNnbG2vqV0v+7mztoDmAs7t+JRMtQMaDnwWGnURjOGeBcgOJynvFSUcBtNFcZ7fs4c050UAwUwQanH5Xs7fYPb/p+1Nv+y6jivPm4mcZ2QCCRAgAYIEB0mkTEuWLJer7LJrubur64Or6k/o/te6v9Sq1avrS/Va7VXdLrftkuRJskRxJkiCmIdEznNm7d+OE++ed/M9QJLVyQVm5sv37nDuOXFiR+zYQUZI1484IurQOLh65mRAyDq7PZzmf/SNxuEt9am6TuYcLawmNLfca572anpue4Vez7XBeiHwd6Beoc4Uk/1F+RXH3OMV9pcvAOji3Lzn1bH+zdCqT/bnYPeomZW6+NNHz5pvfuMNUefvNw8ffKnfvzLbZWyMwO5jAwN6EM/PL2rvOhVI3tX9SRfj4pVmR4HjZxIHXFm+rDZa72g8Jpq//+nH0kdQXaLa123pHHu6V4SytmnxQl/vig59iqaDg60ROEp9gjKBetlUOzvYDt87DrSCPlDJXbYSSu6trxFq25Fxi68zznBJFbqmu/oa5DwNArwJVurj/qZBMMcelqnOS24ZD/19aLPfafiQ/C8ZXGGb2t9j7dUOah2MSCc0z9cdnxdlgmsQXNfk1Zn+evxrMMi56ppA3ldfWy/Q4wNQKuLIrm2Kn7kD8uyboZ8xLgr0v/vT/0mvoemhUjLR/gneHIpN8eq18/LX7pstQ2nT7v6EgOXrzdf3JeokAbjHEvnYlbjhsQLdx0dQounaEXToUc29mIOV0nHuU8zuEoyLHutxbRGojnmPPahBP/ecNsYlNQLAANkDJT/2tcewp1LCMC8m4DtvndeafKzg+qxo0SsSvvtU9v2hAp6PtP+JoSjmB+0gsU+xDrJUigAegnisvhKUqhhl3jPxN7Bp+h+tGDMpxPA6finf41h24Prr7zY3Xv/t5s6D3eZb7/5RMzH7UvPBJ/f0+4b6BKtdk3wraoIxrQR8Jwn0CQTTJSSFsdKed4MljNMg8NLOmf5MXvt63G+NP3qArOwHbS1wux7aFklxpO76zmcXfw1/LJzgwmoqz7ae08/7mT3Bvl5sYubSlQqRM+evz92uw7ZUowac9Trtvt4PJp+vDt1d//Wz4Hp4hvWazDGr13fayq4d5Vg1uM9j57pPdkT3+ut7S9HKfE83eNbFn8Nw5DD72G2ZFQHbYCDwnZLRkdfe+pbOf5ZOkIPRHcTuhIgWRWVKlePUxxtmLPM9RJHyqx/hZ8Yh6R3FMBYjlO8lIxJfJWonJyacqHiVTOwUzrVewHmfEtjC+bi4er559fo1GZ4LFpl58+Zbjt5/+P4vxDDRZ+Tk3/nqM9FnJxWhQ7DmsSnRbAonMnKoP09rM0c2HvojrW2gTuPwQH0NyhxOqkCyxoj+mudwjBTFn1V2Z3Ze/2bkUBzc0nsRZLqvWhdlmQ8fybhtWM0ah0X+cQAfQM0hYlMyum45JKcWlUFR06wabF+dWuio4yWbhtFKhz0WoCKBBsAZndHfCzDCOScLYzDt16h1g47LpiTFXIEwahcP9T2yTahCK+Ok2zUINpAKKrQVo1WrQ6Yla0Ydk+DkBiEY0wArl166Zqfo7bde03cALtnB/eaDX0DdfOCsKXVvuNr0AAaIToiGPK9xtEMrYA6ddVJBi6dPnwrEPlAGH6cyDP04ityqA0cUbWl5snn5lUULkR0RdCDbp0TMubE5Rzzv3n0ig8+m0YguDYD35XoTpg4P4E0GlFpe6owROTP1mewo7YHABAq2UHPTax1C3JZaXzAQmxGAUt8tTFGCJ2EAIppMtNotjrDLAFfNZ8DLvloXHToDTJCBVjlFfZlssBxRcC3H4JhW37ZTDpjkvLweoNoq3zxSjQ+ZvAOpiQfIDFARYDjWDvfOc2LMvcKgiXH/rnuGGs1RlIVEXdqictGqK40j9wPbG6q6hZQ8B8NpM/GaTKb+tSIiMV/9eYC/M7BpHQolTRt3RnfJX44J0KXCYYgShdjSGBu0AH7UmoeYEWDCCs96bsx36hxnJKrFwwE08501y/siiNXSIXv2qmTxYC1wbOjH21vxflgMAM6kPnPO3Ai4ZuYo4AgnD82BXQIpcmTiPZw++iEDJKPFBtmPqV6mAXA1p8AR47O+vqEaZtmkpw+9LrgWMijeVLTOs8YesM394FAyDumcsWZevn6zGZ25aHE62r+9//77kc3UM4/7JSCjemUBcOYzn8V6sF4d0NJxJ6aifRAg266IwQvZklQxLZngIrgVc1Bz2bXpIRzowATOXcliRAswniMsDu6L8UHYL+cCZ0t6fTm+52tVY1iAeQpw9Tb/BOgFxBOMtNp6AbnYT+y1+/hqPgB28W8QrIvXCa7AMgq/h9rvDJZ4wy5gn/Nx7cv0Z2MeEGQRpRCmAWPHfU8pMErvTdYV4m7cY9CvAzyzx6RT6bVZAjQBTHg8msO6fvYerzUtdmr+yA7tqGxk49mT5snjezq3qM3OQgPiI3jkMh56ASPCyII+5ZyLUt99W9d8XbZwu/n5+184yPlYyvnbmosPtP9t6TPT2g8P5NgzRucQSERUTvaI9YxQYASdojYfZgZf7ClYZY+LjDq1/ezDCGtRYpTUU/+dvYEyDtvOtt7ex6nqd6xcbnZSvyNdO2a1zUmwmN/9N+xisUl9rxdfJp2udub1/5R/Tz/nRe/P68mj9NTDHXwp8zozjdTbY3rJjnov0Ah6I43fXY9fxqN7D13HtjsO+Xvtn9X3koCX9/Ez9qSrzsqcy+fWHdt8BhmcTOe2BiXY4OgTHF/phbbrHIAS+hkb64+b6xLA+jf/8x/LRqv9m9YO3TTm5AcQGD9WoOfGjWvqr/uk+fruffl2b2gOK6Eh0csPP/6iuSXRS0q0TlW+tCH19CP5UhOyxQhrWR2aQB/ADvtLQK2Ej7GZaTtcZ1uAOSVIfIUjjd0tKuqF8eMOGdg5BTHZR3a2lYlWyduYaNwb0jXBr3n7zZdUliBtEfkjlDSwPumHTF/wNQW0NvU+Ub00B/Y1zwslmpIJGCP+p/kwLicF1Wd8P60H9yCwHQ0A3GidkqxBXtPdKGBvFSGY6Znzzeb+WPOqNALefOs7GodltUu61lx46Y3mr370c4tiffHlHQno4c9GgGtCvuDkuIQopaztzg0KRIx4z2i7BmTQoAt+49nXpV/9IHfYGqvXTO5LGSSKY7YgOMFQHuvMeuwT0SIwwAKrPz/sKtp52veOAvKtJVHWbZa/cK1nk4j9dOf8+yCgWL92dgzKVRT7NYh5UV/nMPBYY7Xue/h8N5Ner3P+nsJaw66vC3Jru1Tb6W7wrGvDhz1PX3NuxgO+O/dXBSkyWMF37y+A4RtvBh26vol64gwDyL2LKiC4+76e01hFz+rz5N8zw1M/gPr8dZ1BPRBDQXAByfneExknNlW+aO1CvR+b7+LiQvPylVXRkS8YvN587c3me9/5rvz90+bTjz9snj2658jjV7c+dP3mzuZTOSxS6VQEmwe7JwdlSq11iN7j3JzKSE0ouj9FzbA2JiT9ebDbqj2lPhO1zfMSL5lRn04M7bTq9s6fP9esLtPC5HFz5+4vZGREf9m/r/NKBELUn331/yQBSRnW4YGAr0GwoneIVOEUaQHvSRzKmYzyFOWmBZgpLTrIbNTP1uvUC58Nl1ksg6l/AcDiOCcysNCaqUPdk4OsHJ0zwPsCOM4046RDudXfDois4rDqfKYFiartdlW0CiEgUeiyOBvQl3EaoQPS23dKGa5dbRLXXr3WfP/735ZD97h5eP9TbRiPmkfKaMxJ5fnoiD6pcpros4sxLz39EMJigc5IyIVrJ4u3JqdvXb18XWZbWQDhBh1D2eDFMbW6UiZ3jloaWsNw/2SL2VjGRQfaV8aDWjpRgDYFTgqYpJ7GLWr0tkmAMMBawA7VbuqNAxwWWp9rcohexwaZvfkAwaYmkSEDBPf6o7aRuAAHUc8ays6MZwBa6N5Q4Al+5GuMNyVNfm/JtuY8SDbAvgIpJXykcQpgzODwDAKYhsN6WFr71ACYIcxWSDaI5T4BSWRxRtl8lSEGBKfjm220wlhGNjrAfszDNJo5DnY43Dc7I6JlkyxpQY6Rm6fncfGQepQrgRoHvSyoRIAKRzki1gALwBYOHF9uUWFwy7UEYARY8n4cPL9Pf6pBOdm3BPW2WeUZWozL9NoohwAgZuY3ggoB0lrqcwQHsu9xOA30p950JtHPvNC1HaUsQb1sCZWK4AD7AKEosyvDKOXgHfV33dh45uNMKShgwSbNPcaVUo9jO2hoI2SwBeChoJza6syuvt6cX365efvtt5tbt27J8dq0bgHX4udsBeVw8MxPKAsrRMrojU4fywDBfr52clj/QUEn0uznV0BwWxscThXgsm9jdFaxCnyWTT6XsxkSVbA1stxtxJ8H5LlXLEBmuHO/SOGv+hy5sTvgmzXmJQ3Z26cKQO/VhAO4ndkkIBlUd97L/IcSz++cA00I/jlQqvHiFADdDMgAeGMeBlh0wMLzBPaNetwrAMEX70kad+s4MbcJ9iAehL4BaokhgkMLpV3o+cokbWlubEpI60hAwf2FtW5hMM2oP/3o2K4CgapLPp5UAPK8BnJOa0jaGEtXFaB8o/n8y4fNX/7wH1RyIwMqQHBHQPiZ3r9d9jdaASwoSz0rJ949RBU5zOtnPUbgxDlir13WqpkcQgHYVPrM46TzWgbcDYI1dulEOmtV9vWYKyFsZtshptIgNlo9R4YBRL/eAcFdx/OsE5szsf3e9V2GAeFBvtQ5gYqeLzPEV7LdK0C972eD4Mie1s7pIEdz0DF4Le+vew81pTUCY5GtD9vZXk9+Pu139zq6zm2OmsfCqoxhU1zGxnGL3cus8AhzVWZ5f1/Z3htXm3/9J38kn0G6BsoSwBDDw0D9mHwo7eEWFhYUDH+mjhHS/RAr77x6Zd+//1SlHw/V3nLLWh8O2hf/JsprqInVP61FJysIpnp9S2JLe4hBHYG6yPNFELfMQ6cUBHwPYJTItyFwh60O/Q5ZTO2r0RyveQAAIABJREFUfJ5a/kb6JSMjKmuRfzOnMpRvfeOqSu2g5MqXlF13W0jZhkePHjgbfHAoOywRLViBBLFOKf0wkIdRJB+N/8bk/8kPOSdwzDji77n+lz2RDLGuZ0q6KHx3IFRrK/eziYkFCYYtKDlwrXnn2z9oli6+Kv/qgtSgT5q/+vE/qt/4cXPvwUMnMmD4MVbTygLj905Ka8OlI+w1PYZUEe5ivDrBqxYQt+Vf9fw7u6raV+p10wVHWXZ29vOZOa8ip94oajDLnth9rR/stuceAoLxn4tt6lv3pvX/6iC4u07TJnbtWW8dldur19+g8fKtd64zfK/2vgbdR21362tr8Vt2jzhro3j/81pA5d+7x62vv85699mO8kuddR80h7xWO5iwPo79gATBXQPdvfmhk7TU5A77e07+vNHuQ+5mgrsPK0FwfZx2QQXlw4uph3q6UWE2TJxvsg7n1Pt1wU4ilLILoie/dGm5mVeBP4bj8sXLzXvvvOOs3fs/+dvmk49+5gzisWTqqQEl60zEjswc/yJ6LydIdcATZAt13IOdbWVpJN6kc2KQdxTZ2yKlKBAwK5GaSQkRkO2ZkSDOyvK0wPecooHnFHH7qSi9EjU5eaLjyIlS/+IttT2hDRFZYEAwPXcxRhlVJ4OxR3sdNo8ylxP0AmA9wZ0hdF5U/+JNYcTLE8MrAXixJ7kuFLAaGV3A1r7OifgE4Ja+v67h0T/6pu4oC36IMS4tklzLhpE28MZzCZVsHLkJCZI5asrNKHsdddLKiqvWLWjQKzL+X6qu93MZ0Lh/RF0Oj/ZFZY4+va6BKZvxojJXtIJZVlDh3r27iv7etiruAVlU7rSAIZ799MyoNk0pTosSvbIiSrx0g8ZH5WzqEo8lCrGu2jhTvAX2Ubve3FQN0QZUZwIPgBc5u/zTQ50U+KPf7zTiNpobYxKgwS+APhm992Kcg6FA/W/QLkIZtmSU6PdanOrRAvbI7jqTSj0sziTqw1YAx68t/ZcFgmk1RSA3WJ86TmFCBeBMVeYweKyt6G2LsSMwEkGOBGsJyPb1LHG+aa0S6y/ek70GuY+CYyKLLce/BcF6JvRa1Ll62R8b17ieXM/hHMU8zWAAmeSYmwGI6mxBZvBqYSbeW9OefY8C81b6dYZPAaJSLw24YH5FL9YIxgA+OAfXz2cx0KbEFgDL+8kscx7qt9KB6wGoEnhKw8oYjRcQlnWf/M3OYql15T01nYjxiP7DgCIFeaCXEoAiyIFwlhwdH59MuT7LurTjiZ3hWaIoXeikzsKYdRLPb3NrXcqiUqzX76GMH/dJey7Wo1st4cwA9MWgQDBmZGJFgbllZU5e661V3ktgj2PimPGda6GlGN+dPXU2E2dRzp+J9XGOMDBQm8mKJqANx8fApohQeX8x4GyzhgG02xpRswuKqnPuR4DgHE/GKVXBayfLl1Ccg1C0b796NUSFcpkBkrSLCdLzE85m9gBwBFryWrhaniEgmC8/axzgCgQnmAgNBLKtAXpirQOeS0adkhD9c1stjUPWL7s3J/dT5j7fc0/M1906zL3fY4HTexxwcawgCTmtQxhKVpbedCDoiL7X2qf2BCwOjjbNepqemneNpDNM1EyKCt1IJOsb73zPYlk//eDz5v/5ix+JrS3V/pVLzf0HUujX+t6XzeC+mZueJzojc4YnS+16rn++E5TpZdDoca+1x3vJCkdGMcY6wRaWvAaIeb81CI4IcH92qX7etRPZdRRtkxiqAjC7ALi+9r5J1DefWie79kvys7WT2Ztj1eep/a/vsXbYhjn/PZBbQHAwJVpxuTxP18ntAoi8xvqcuU4TxPC9BsEZPOr6i3lNA8dY87mmRsZcYIMg35pK6QNAMDob/DMV+rR5Xf2B/+gPfs8geFKBHyi+xwhM6aNj+h/2+x35b9zD3/2tAjcwaaSOD8vr3r1nzcefqlTgqZgXCHcINNIOjOC3gTCBGPllgGAr3xdGEvuIxyCDc+XZOYst2+R1CSOvAsHZTjL2Y/6uAJYCUOdkK6Fy7+09lc+32HzrnVdU5gBFW63qdE60KU7ELHrw8K5boTUCxwdSg8f/5PMnqDPj18C2o/2kQbDWPMwmLQPvgwbBUX7F2BH0mpEgLN+5npnC2mL8WdcqKJP9f6n5wT/7E2kB3BB1/KT5yT9+3vzk/c8UJJ1T4EBtmmRbsA3YrhllgRME0y4PJlA3E1wD4D5f3XY0giiDANewNZavD1oPLwLBQ49pMBwtKrstluIz4St31297vAKyS9C0vjbfcwEkNW6pryXq3uvgbfy1e4+DQHD9vhSErMeoZx+q6+8Cwd4e9gIQPGz88joJcuf11DYo//4iEFzvb/V95fXVmeT6PHl8EkrdcRv0e/f+8/N+PoDgrkHLG+9+cNCA4NQ876uOpNZGOB8UzmJ3QdS/dzfBelH52CWyMwwE52QmGwIIPr+8GC0ktPmel8jR1dXl5uar171hP1B93I3rrza//4Pv2Qj91z//M9kXASJF5YiWE7HGkcGZxqC4XYZAH1mneRlgnEKUPKklhv5G7R1UGQKeZKT27dGOKQt6Xr1pLzaL56cE/lRzfGW++fTTv1PE8hMtyacyiHJSttUCQ07tJKIs9NgtoMgyCKxbNm/9bxdabOAI1rTBnMcP8FsymTEp2udkJ7uAYFrvWC0YIGwqbJvZBfSeaLM4shBXgGMUFUfkRUPP3VI2/BhhIqKj0LWKoAu/ZyaLZ2TnT2OOYJQ3LGVTp9WeZVriVxc1/igmNspoP7j/hcZ2TcEDWhgcKMMQWR5qLtlEAQ5syGSr5peg7r2kzP1Rc/v2l81tKfvuGcxEgNn1sOWWJ1U3AwienR9V4GNc485zjA12f+9UtXRkqLFIOJKqp9yRyNG2wIwcXNel8th0LAgFAGA2YCKqZILJMnNf2dIkKGoIcFBDKCqp5kAKVHgz7fUkjU3rQJtefEWdtVkGeg2aMiAYP9K3oc2aObADLZq9W+81cNdr1ucpwk8GyABNNi5qGguoyqCIVXGJFBdnnnXgdl5u5xO03MjcpmNJtrdktRFlLiDYjrjS0PyDcs77s/6L40fbLhzkVEkuYl7l+JGJDspj9lfsM0yFNpUgGICb9Wmch/p0HG87Lwg34ax4DCIQwNqcVX+stC8AFXoz8mwSRATACWEqrtlCKzpegPnsiRqgLDNTCGBluxyeDA4TY8i1Axx9TYwNqu36Gcestlmts8iaZE5Tmxbjx9+wEwZHpp9FbTiAiCCDs4H6e1IV02E1NVtBgF1x+588fSRhFalEW300RKCgy/oYnAfMUJx+8OHRieyZ2BwB0qakMnzV7XZwDLdV67C5iSAKVLwYU55DZsrxZyYkXJa1uzmPPV09a4tj60BHbPjsF+lYe1zI5ZR5nyDY87OMeTJJcoxqEOz3l0h8jkWPXlqCszmO7cZYMsXFNnSd/jqryDixNvLccU2x6WeAhJpCHBFnN6Ep634yUJP3WWdxub7MDgedXiJ9iLHpZ7LFKbqV84F1mfuh7XYB5PkadtjzoYTEYQD4etkQND58xwahi7EpxgB95rFHD+/faz6/9YkEt/RMZb+ozcWZh5psRXTdyY5UYefmV/R8p5o33nrPIoh//cOfixYtQE3bGQVot/WP3twERjgvtYJcGzRytDMc/GNU0KKg7joUHiNYSKsWC8JF2zNbQY4hu1tnHHF0WNtsWv64r66sGfbUMrcG+Su1EzkI7GY9+yAAnMctBvqX+tb1V2onepCfZcA1gNrfPVnt2PaD4NAtyPlY29Cc84MAax5/kJNeA+Cs1c7ARD6X/Pwgn647znUQsLV/zwPBpT7YlF72GLQM5pvXbrzc/K4YY/t7+GLag7UXw4aZESsM28tch9GyurrafH37roCvWlJqn0CxfVMsr08/+0qMOwVvzJwSC0dB/Eb2j0nq7gPy4wimjrkDAUKDoQHBGI3BPGDKxm5cysralkjUyidjBl0CgpoRBFaASOsA6raD+9I20cpqrr58QZngl2VTpUeijDZlFviRtPbYgt0j5ga07x2JYx1LCyVAMMcp+6iV2zWGIpCgCdPLAuN7UablwDXXd6w1TJlQ+JBTyqC7pE97/YnEPw+VCb700pvNv/iX/1q/zzef3Xrc/N1PP22+kijoiLK+mxLFYnwAwNh/MsGMJ5ngBMF1JjiDhN3kVWu32kzwMIBYz/1h2KSd573sV2fJtBnOgQu3hxtwmoe9t63XPXuMFgR3bYf3FFf3DMkSsz8WEFzjo+6ayn2m3btakJz3nwHY2vbV1zMcxMfZ6vHt4rDn/T3fa7tcjpMBsDoQlj5h1ybkZwaB5Hqsu0G17u8JggeN0S9jsP2MXn2j7RPcNaC/zCaQ9RvdDWjQgHYvlPPVfRm7n6l/T6e8C4LdUrVSE0RQpX6w4ThEBpLsFSqb0EPY6FcW55tvvHFNvdouNTdvvNY8fvSw+fgXP5NytIDx66822+tPm89Fjb5/77ZFb6gt5vw4KgAQxGvGFBm3Y621RB9ZFKeh6j559Ejg7LbBFUYVkZ6DInI0MTPfXLi4KiC8JKN9zUJNH/7ib3Sej2TM78rAbumfFARRS5QznjWG9EC1e8kCI9Gi3wBE9gNKwgO30uMGKCW7Vl5PwZLij8YYkWE0jZksIRFLgFhkgaOmJWjC9PjdU20wbBzoW0RSibIiNHGC8JYfbKtoikq1v2RcVlZWYnOghkzRfyssS6UKYDs9A7jesuowyo8PRIF+JmXEUUSYdHezyhZjTJeWaG20bDEfnOtPP/3UwQRavHz52SfKoD+ODU3jQtLMytQ6PdlZghG8Bh16VpngC2qVdFGU6DmNubZQb1brqnnTrcghjXZBtAU5kHNHe51N0asZTtx56oEBwGR3ybZwnTOzUePcCrsUipr7v0UNTghUZGuZ+J7zeVcOZCt2UdoDIXgmQTFoSFubkYU9VrCFZ71XgWADT4HlrLnlmSatlrohO6NG9zyfpEEFnSsd9aRhpqPCPODLDrzS35F18T5oABx9nAtIBgSTcVRQI532dPxDlCkAobNeuqcMOmYm2GOggY2MWJwX8ZHcGAKwRr1jgtQpsTa4fgvLkXkqwASnBWDP5ScIdia4gL5cQ5yFDDTHs+Oo8yboctBAzyzWd4BPXxMgA2DLeJY+xD36q8YXpgN/T4prOk7c18z0XGR2S4Yr6MXSFNC1Z6Y1M/L+HCJdgPBCjyYK72sFsNLqh+i1s2ZBgY9saVD1ojY7qLCwIpwV1r3QB50vt2vT8TgOn5sW6CIIRDYV5U/bA/2dtkoXxYqZk5ASwlojsnMEHRD9QnV6XGM9SW2yjJ5ygU7oZvAtHfqYdG4iV0B3yXAnSCtBllHVlrW2CWphf2YuFK8DFPu+NRHT6TdIRQa9zFc7H6WPcc8BqfhSsRG3NaB8bh/hvHJsr+GiUVHvhTUA6apRItzmfUz3E889girMrQwMJYDgtSwXSDr9rLI/CYIz687vOV9p22dTWhyqPkBRgpLOuJf5Re0/g0gAjhCT57Hm+4Hm28bmM+9hi7K/ZIQfSSGcOfLk8X0NuvpMLxF03JM9feTs8GUFGR89WhMoXRDQZX97ufmDP/w3+vtR8x//439uHjzdau6rbGRDxpPn737bWoDP1JoLuzOrObKvwAxzDhDsbBWBJ5gyGFRqegEd2kNrAaYaBMez5R9jm2qoIbbmdSGDXfsEXT+kdsJsBqusL7/Hntq+HvP21//Ka0kbVs+d7lH5m0FwFdjg5+c5/vXxYh20ILh/nrYZkmHHq+dVjkGupdyjMniWa6QNjsbdDAsy1GNal4TkNfq5KCjCvK2/HM/3S0R5oUojbHliAHzlykrz7rduanz2xdADBJ/T2tmRJsiKW78xz7H5BPIuX77c/PCHP27Wn20YvLF/IvJ05+sHav2zZjtGwPtYQnDHYj6YucJzUJB/jPpnt0gSu6j4fGNWQC4gGDHI4uIE4ymCpiin574aYpPuReDga7Qyol3ShuqYz6l++ZLYNyt6/mpVp7aYo/KzdiREMirfizKUfbE2nqhdEgKhx+ocQlkYzA7XUJOsoFsEmWjtF+697gRI7AM1CO5lgl23TPlElEABps+Nq1PG1CX5oa81733396WHctz84sOvm48/v988FRtuWz4f2g4EBtztROB3Wr7sRKkJJmtOoidBcPhAETTIIGY9x9I+D8MGg1bdsLmbx6jVoQev2ueAYT3HgHCdrwoUnwWR/cdLenz9vrjPkkRA3LHM8a5tirF5vq3prvd6nfK3XxUEd8fzVwXBZ2xtr2xtcElG9/q79rcGtV2AmyOTnxkEsruZ4EHjlXOwz85UgfkeCO4OTj6wQZGK+mAhQRRfgx52/eDrn/N8WeM36PP18WoQ3AMRloBnN+UaijPSAcE4JO7nSLZHtSNzokHjLOJwrEiR7/WXV5uXBEb/+T/7PdXhjjQ//Mu/sBDBWzevy1AcNl9/cau5f/drGSj1nS11Wiy8cO5JawUNkx7v1GZdXFk2wNuUUf76668dTcQU4rxPqAaWXrlbouFMila9rL6zN2++qtpY5X+l6HlyuinxrVsy7I+UWVS9izYAlF+tPooyqFQC7dNJXCG/kvbrfuoYwuo5pPpiqwxc6rKIpheHEGoNWUKrEhc6swGwNg0ywYhwkQnek7NJuwzUGMcEDrHFCCZQ+3sMwCsR0pgIGIr4Ny1lZehMBB7mpay8gLqyqNEYa3r8rq4uyrArE6ts8IOHty2GBdEHcEKGk4ACVJzFJUVOv/WuQOqxBC/uu43R/sFu89N/+Buf0sBMz8/xAFOig1Z3XGrSKPcka7u8pNqhq9RjKzCh8UQV3FlQ3duaFKXJvHIsgAX3uas2Sj4+x9N9TAoJI5IViSbVXE5FH74EweHEFAEyxphcHkaR3EUBeDiqCRoQVorsUwAGNqegQrOJNhIEQZEbcA7tHoXfUIgm687XqTY2wKoL/A3salp0tLUyiGUzQ7yhZIxDIImMTNxvrrUz6r824qwzwC+bG9TuNPIhthGgOKx5thCyga5AcPQ3DkCfa5n3AEgjsxgbAhT0FuSRZZ70caJGNWjEkeEuNZLFqY3aLgIykYHEiYFmmZnwAK1yXoqwVYyVavYFOHg66ezhFGfdMDaCc/Ns00l3ZayOlZsedWf52Yxq1mq3ZKJTjIpjwIrg+k15978ApL2au6IqnRFWIAPnQ4DP4BwRLx0jAZZCIJ1oLuumZMc0GrRtevxYQSLdJ0rleW7un9IOgkSAF9Q/Aba0wqB374Io0vy+siwnSQG7KfXzXhMIXltDpT3AFZoEBoHQ8ezIt7Tnnu3GSfMzChDsoIr9zWCL4HSaxmc7bvxWnMoYY/bYdCocaMkWTMUAZtDGa8EbWz81dlwMAZuk4m0kIyb3H8TRcl1mBj+PxXugKOZci+cboDznMJ3ak11gWnIVtMnASIoK8Rz3pYGQNcC8TiAi22q51VuhUvMez80CkHqZ5jJvff2u0xPbCFEq2RD2Nd7vkhMNpB1RTIvZBQr4ITBBOYCCwa5J1xPYlWDP0yeqQZTdPUapWqKMZKDIPpFJmtGeNa3a8YWFy6KSol9xvnnrre8qE7TQPFN95c8+u9f84nMxcW7fsco847+lNcG6c2spWriZmhmiQqMEtPSduuVTGQ7CnQhGZoaR6896eduHwgjoguDe76VFVjdIXqaH51LP1yi2op0r/SC4fn2Qw5rHrL93nch8XvWcy/cPcugTNNSfq6+je65hILjrXLbzfVimLI482DFv9yqeIe9pn0O/UGk301Nfe4D0oEKnzaxBMH8br4NUrP8eAOa6oc/D4Btpvv3u22ptOSXweFnBFe3Brhsfkd3aNOAlEzynXtqwxBaVjHj33XebH//4x1pDUmdGLwOWl4Dj48dPVB98R4GaDeurHOzBbFFJA3bfFDutCoAwrX/YKyh3oYtDBrFtp1oQnGU8rK8T2Taysw52cd+OyCLeqQiSOwFIh0RZ4CtXFpRkuSrbItbD+JbYiQqUan9/JpB+Tns0iZpDiSbeu3dL9kKZYIFgaoMPj3QcB4xlcwDZ8gEk+eEINcJYLHXbpsygs28jhqUOFxlIJolByQ37y+LSlWb1ylu61unm0pU3lPU9ad7/4Ovm9v1nYn0cNU+eSVWeAC9q99p3UXSf0s9TAsNTCly5fpr9qqhrxxwJfZBBIDjWaGvrf5k11gWXuR7a+d1f7nJ2jT4/I5xla2c+V4Dw2TXbf7weozITP+UZ9Pa/F9CiLVhafXYY6K9tWL3GshtCbWOeZ++GHae2Bc97LmmnevtfSV7U9qcbGKv300EgNe1EF+R2bV/NdsnjpPno2r/ufXbvKf/u+yETPGzgc7MfZPzztWiBEQ7wsO/5t66h5/WMjNefrS+Ya6szZ7VD5AwbaT5nG+KKAvBR8B5OFRSvBMFkI6FCky2BIrgoZcGZkQNTot/95k3XoB5JYGlxYUp1qDPKBK9LGOtzReQe+5icK2hfsota/KjCkjUE4E4h0OPm5QESDPJwRGQ09u3oKpqmVCTZPcSb7CS4RkyvQ9dV25/Vi7PN3a8/cj/cGRkupP9p53SirPCJa39FjVP2cURiTIJKvudRRKwAfQYZASQyusTfAbk21K45JfMVtFtvDM4UI4IVNafOM1PjCwBWFpha1D2Jc7lFErVuAoqCKc5q81nEH05ltHFm2CQMxgB4yhBifNnE6P03Mzsp8Dkro6s6SG1otAjYo++kxvq9d99Sbc6GIrYPlQV+oGvbk9NFtkz3SzZWm/CusqLnlK268tI1UYXUt1ZjevWV66Lzfarx+tKZSM7tDYiQgx4QREBHYjG82pzGAaoTcmoFhK+8POt+waMj9HVGIItBG1dbpS1dS2Q9gb1kKPYVnc3FCShn80Wki5/deH5SbhzzwTW/rQOO08fXoTMVDGzMR6+Bqs+ghcZwzsjA8x0QXHr88kx2tnGalbHS/kcmGBqXnyl9hO1gRCasl4mDIl02YAc2yh6RG1NK4ielNQS82hWema4AJWHwo54ZwBqZYP4UxkeUfwBwqXH2GikUMlOW5dAzv9MR8rES7NhZCGGh+HtcR2R9Yqz44j0ctwYDucHa4S/UM+ZjZoMNdAyKo144jSfHjQwcNxSOwdZWUKRzfKDr+nd9jvdm1jSDHG1mM64Je5COYFx3zIEU2uLaPdYKavCVgJqf+RtBiuhNmSAw5mwCp5KY9zksMlSOzeetAK71T0CN40KBBvSeak4AbBeURcQ53BINFucQWl4+dwM37eDzCGlpjT2QAMpLV664zIFsMEEW7NakMtmL55cNhqdnFmxzdpT54zy0O5uU7WsDoa2DnPfDdQUAjokIaMyNi3EiC5OOk0FuCWbmM0uBq5wPKWyV+wB6qLkBeh6VTG++H2c21nfW4ffH/nF+c27xPfePPCaZ2N61MBkLxTuPj9Bf7lHxzEKELUFr1jTl80v1dLeFowa4ZI1TXZXPJrPAImUa5zxe/Z5wdsUughniMhAUfKN1V1K4CSAyP1neVnMvCt+7ykzxPkTT3rz5pgKQu+ov/JFazP2D7MwjPWvV9Iq6uSZqPVoI52ACCPCiHv3K1TebJ2s7omkeN3/8P/5ps7Z3rvnsq/vNzz/4UODirsR0ouXU7h6lG6LWuF5Xc5sAWBTgBgjGcRfIYA+hDj8DX8yBXk1wtfen+mqqIufvI9XzGwSEu3S7XHf5/OpMcM/olB88HyoHtfv3sE/9/k/XxxmWRGidsAgc1Z/rOnC9uV9AfP33LNvo3tfzrrv2r7q+FsepfaxUb699sHqfG1SzV19vsiLqwGG9nhRS99uzlWQIYnERAYJHR0TJl4Db97/3ntv0vXRZLJUL8wrCaF9BkIoWjCqt4jyz+u6Ao6j4q5cu+Oc97d8EKlkTBJPRMnkocbcHDx4oUaFWl7uAQmVe6cBAaRm6J5ToAYJdglPKSAzsItjv8ib7m9DxshMDbDdK04L5Enuv7J4M+JGSKvKWHFyaUvvLb37jenPj9cu65mcC9LTu1L2gRaJWToDgRWmgsCafPLmrvV4t9w6lLL2v4BQ9g5UNdqs0AuUyqYcqVyOfmVbNAl70A0a0EpaW/EhsL3aUHuZoupCEmZUv+vJ1BRakBE+Zw+zsJdnz0eYf/vGz5uHTXa1jMTrEkCMrPq4ssH1caeAAgicVEJ2ROBZBZivlV0HcCEbHfpZzvwZO3aDPr7K+cm7W389+vh+ktn8fDIbb7jK9Wdu3zHufH0KZzgx8u47a89R+C3Omi4/iPuJ0w0BcjmHXJvSua4iwX30T9We75xkUZBhkH/pAYx0ErkBwfR/Dfs7z59+72d8aQKd9HfbetBP1/eXxuvZw2JzxM7p+8+1eqLC+0RzEjND2zYzqF/ef9cPs57/XA5l/rzepPEQ6h4OOwWtRt9evNtczyAbB6TAXmlsHBJOJiwwuQjcAz6BVYczmFFG8oLrUJakQT0+eCvwq4zgnqq+Mzpg2txX1oN0VKtpUnzQWPMeh7o46MH5+qt5zU3IMd2Vk8dZpmYRD6XvRpu/zYqigt7qFhKLviixCL6HOd1+Gm/Yj0GjoX7x6caH5+OOfyHCvN5fVwqkRIBxTihnAS83siTaEc3JOTtQoHmBM3zdoOtR9xGYTo9oPgllgUc8bKsJ8D3ARgkv0uQsQzO8GwQhdybgChne2lSkRAAUIQ+f2OQqwwAifykEy4KBtkMAo+ILMKG0LGl3v/AL0GQAUaEYUJNGC6G+XvepokQFFekpjure7oU0qnD4fR/8AfpTN0o93XtmpNbWGuXjpcnP9+o3mz//8/zUgxcFDJMJKyPrMlED0qX4gw4vRZROYKPXI0KKvXEFJctHtCtxvkOyuRCA2VP+4rv6qqGNDH6a38bp6skYk27hJjiNAWIqsBezTYiQMXAkCZc1tWQ8851hXHRXc8hoTpJi6AAAgAElEQVQbmFVTNTxRC5rtrQo1XZvjvhxKghFkgk+0YQPQgwEQ1F23Deb6KgAZfXHJFhWGgJ3ZAHYJDHGgyGoTvEk6coLB2gG0yjXPlCytAx02T2ZWUJeV4hQJBjJTuy8HhTr8cHraLDCfDtp2tFwKg9UalQDDYU92dhBginrd+FzQ/xJEAIJdo697BYAQIMExMY2YQIb7Dpc6bd2HM670Jy0ZXd5DNpZnbKCrZ8vxaxXrpAJyPTUo8+86dgpFxTXqecGr11c6kHGDAfbTSKctnBbITBtrp02f5fwppHRIr2llpFMoib62mZncU4BlFNG6MnZcv58vFHPdExlB6IGAfu7xyZNHor8qq2CVZ80POVTnRLNbVuYBiuDVq1fEhlBvSjlYowZz0UsZFggZwauvvCp19ZdsYHAmcRrpVY69iM2tDYamJkC00Yr5wj87u3ZwA1DCMsnsgMekqIjnbOCQ9bjxXOtMw3gRIMv3dEGwTtYDwbFvxITL/SnLeXrnK/tHvRdm8CTpzpwrgwnj2k9q+rNtbYk88f6g5Je2YEzswlTqZcaKseYcZivpd9pVMZegtFsxtmQzc03mGvB4KYjA73mN/OzMsvuuz4vOTL9fRKiImOYeHUFjanQ3ZU9X1cbp/KJYL+qdfltgmAwU5TizM+pnv7OlQOys95ktBW+nJuf1vFV/vrnXXL52U1ncC83K5Wt2yN//8NPmFx9/1jyRM09XgR3NG4T82Dss5EOwVo8dlz3X1K6c/Qz48AzyPhIUh12LzFL9levHNGv/6/cR8hmnOnXYmFgoteM8DAR3/Ze+k1e/1AGwLgDmbcP8p/Ya+jOrvXnYAd/DnGQA0aCvYeBikF/WPWc9lsy/fC75en7n9TrIMGiMvT85yJlMkFgLuV6ZV0zNPhCc9kFCUmPyIxZVt/7Pf++7ArxbAsCyQ1cuWt3c8xxGmNgGJDsYa4JW69JkAfz+9nd+q9nepMetguxKaGSZC4HBu3fvqvxM2gl7aGKow4fsGXaO7gvMV7Kb0d4rosShCh/lOvYfeyC4aAAANOlykPbK5WR6TfbxVNdG6dS+BLFmp46b3/ne282rymivr99TmRcK+hofWF5ydMYllEbJwrF6Y25vP4FMresWAN5/5vtH1O5QTtERjDB8S3W3kNeFw2mfNtcDSQiSESR9zC7RusPHobxtSz7d4vmLKsV7T6KtOsPhuECwWuXtn2v+8r/9o7PAHHdDWXSYTOMSvwIEZya4B4LlHzEoue8kHbq2zwkE02evQfCwNVW/nqCoCyDz938qCI4WSd2vIeyJAUA4QXAbGApacG3zbRd+BRBcf54x7a6r+p5JxtXrqQaZaQPr43VBaNqvfG/9Pdd9bTfrgIb3o4I5ura1/r37c30NFvvs2OWcM5w/7Xf3Hnpj4hKZeF5dQJ3vGWbLc9xGrr3+Vu+JD45UVGmiQbO2gNDuZKyPVTvW3UO0Nav9G1QerwbO+XNvwrHw7WRBseJ762RkxD4itUkRLJul9lOAE21nlwTczisSNz87KkdgQsCYgd9sxmTAIiJHBDuAJGYmHTm5kM6uIlRkAEFEGwEB10UUkAkwluGBkoMRmlH0DTXZXRk7G2Q5ZPINTCmcovWPFsq+GqQjiOW6F1R3lUkdG0dGX8ZUaoHnoEIrE3wk2XyM4hyONyCGfEzZXJgTBrlct644gFVkhbM1QGSFBaDlRLuu2CWBAg3nRHWWU7sn4IWoBAJNo6IHmXJjQGk9xziXvs8vKOKq+6delpYbtFs9OcV4CngKIL7x+sui0d0T1eaxzgHAVBRSglcziv47OqtrmlX/1IP9bRnnNWeQ02+mNmxrMzILBla6ZkQtpkQhhO7K5nbqIImefKlTtVIiIN3PCkVtbUQwADSW4x5H1QVfaOTMQ+9BKEJ1Mhr/BdUdP3m6YdAEICDogUDVnnoOB7hEgTK+92rcdC6Upz3/nORgrcR64fyMUTh+0e+xFSfLrDwBA/VgdtQ4BJ2iv68yhEUYS/BPn6fPoMS6NvWM9R42IUAfm7nbrtCb0AGKosCs8eoLhGCo8IHlBKcjj/EDJFEilJncBC6sXTupKLiWTd9A17L/ZPfNGfAITwmgBl36rDNXG7NhRrIHRjRG6ff1AgqcxdmgcIQHbXwRKQ1QGwCDAEZQc/laXDxvUErNa4ISswYKWNhRbVhmZzlW1pymnUqV6p7jV4SdkvrrUoVCj65tYKy/2CGSLu0NR9eYkXLeP0aASd8RRUJNfleZO7IU1Aub9iwKc9KoTU3UNWaWndZrBK9ChCq+cpPKZvB8dk80Aup4F5cWTJu7//B+8+De/WZPdmZFrTr4TmnttBymGbW7YRygXyM0557hri3FWQsl1Tm1l7tx40ZzTSDoo0/vWHQmqcRkXfj8rrLOFy9e9LkN0jTmzBPGixIJgHnYxTYT7E21KhvwMUuNdNbIQg+vnXRa1mW03HO6ZNzd91MBAWoG+cq5iA3LLK2BZ6U+HZt6f1srnglBjqQsk0HhuFmTTiY4xzyc/dhjeFb53PPcXlMaQ74SRJM5qkGebaJeIxsMiE0Qkp+BIs0/3mOWheaAa711bNd/l5ZVuVb425ba9Jmpo8UeQDsCRs6eyZHd2RT9WZ+bUUB4RjYXUZ57Eht8JJVagn7H2iDmyjNDXItrnJfo3LS0Lc6dW5aA1lGzvKrA5GtvCwBvNf/fD/+++eSLO82oaNQbAsuP17Z0bXoebjejay7sJAAcavtajREA1PPD7rIWXMrCurLdDBsa87v0C3e2iX7rvNbPFustBv2QTlS7Lvr9mTqIX38uf35RpmTQZ2qnK5gQrVPcfX99/Fy/9Xtsk8rn6wxqvlYD76595D0JwrvXkLaqC9K7DmOK/nFNCXa4pqQ459obZt9ZJ/n88vrr+4MdEIwd1l3U1SbLCF8B/+f733+vWV5UEkJClOcXZ2RXFvV9wetgVoFxgnFhSzVWlByIocIX9vPS6gWvj88//UTzdMsMvcye/+LDz0XXn5bfoR7eEoEjYbGrfRcwTEbYKtL4EJ6bcfwZUfcJMPHlAI0AKPv3ofcB2csyvUI9OsqbTGNWj+CTky1RnUeaf/Wvfk+vUQuMsNeG5rsCZaJq7+kayAQHnZk2ZiQD9sWSo1zhnt4Ly0fsNRI67Pfa6w7UNnO0iMsCzM1GpB1SCTqSnzkvAVbub1c1viurr4hdAjtvSbo0rzQL56/oJuQLTS03H392t/nwo6+0XveUrJltHjx66iAe7T0t5qf1Oy12HOrQBG+hitOyMoPrSYfOABffkynR2uwo2aj3/ZwPNWbI9yRIGwZk6tf78UswNJKpkOfo1hCnWn379wzQDlrZbTY3/+rg4sCvsFdn1ler4Fs+NezzQw7beTn25sEYrQabfKy2I4NsUr2G82fvicUxy32qz6YUpl59/Po4mcSsbVOLU6K0rP5s9+e83QS4NdD1ewtbsb6f+vz19Q+6Z8/P/z9AcHdiPg8EZ01w14jmYKSRzUVUf8cpHzEVE4pVyTiUrESdeeMzUScXC8ObJ61u9NqSnLFF1eRKY0mUXVGk5xHbkLGRoSEC3igTR1YwqC84ydR5Qk2WwcMhE0jZA7DI6bMhRj3XdWvhhI+R/SWi6OxpANHsiYep2oDupmOicLigmhZc2j3Rg2lnQV9doogTylaiRDxyTjVZksSnNQ/ADlA5iTiRjN4R/emKSIbv1JleXTIZRrKGUGyh0KL0DKUW4GsKrkCwM8PQ6yRyIHBJT2Ai+HvK5EGfcWlL0gxLTZ4nsv46NT1vh21JVPI5ZXSPJOe/TzN7BZDnlVknirm398z1v6f0u9M/FAq5X8D54tyKnb19ZYAfP1FDe1F+2ABiAx+xMBR+bWHURVYYlWI5uXtyvhhv25WkI+u7NVEzCOBxUEbS2WhUnPWcAcGrcjAnqBffc5Z4XiJA64oaj6sO+KmcNtSLd3T/tNqLzKRLg3qALKT1YRbE38MORSDGYNYU/cy+B0DN2uysIzrWa/QsjKxuOHrRs5mgRPR6dosmbbQEKnYFyHmd5zRSWhI5KNOLrLeGLixLnX0OENmCSf4GbT2cjgTAfMzrxfO2vL84mvRjChE6Hkgg6xl6lPZqQnkQcdzacKYh69+k4jzd6F0NhONaArzndXcNWS9j1ANqUWNKJpdxDPXr6ONIkjFassRGzLkBa7WYUwpR9TbqOrvJ5u0+0C3Ijoxmf5Ypnke8lhnm3oasZ5J0Tz4X74vrwvk/1gvQYAMQTGgORqaH+3f2W45dRof5rKnzZe7EWLZjFQ500mVHe71q3acWsRa1H7v3xWda4UXjQM8WpxUGwaSCVNOyRwZrJYvDTIRqSEbR7clWXmqu3/i2zj/ha37ylJZux831a2q1oT6dG6o3zT63ZEy5HgSZbKc0boy9e62XWmKPhwM4VVZP4107/9knuDeXijp0jlEKLabqr6m49fOpaoa9QVbCWz5mydhnYCOoxvHM4l8EJZIevy3HOveoUHaOzBcAtW6/lMdItfIIQkV7uzrTm+uBz+LEW7G8PHvOyWcYawJg/DyjeTMpe8o6sMo7LZUIDmfQiICGnmkAf+jXAdqjZzEsGOoiBVT03Kbk1LqsRxsGrf6OBSa++vJz2SGJ8ugfQo30ZIXhgy2dlKjZ00c7zZtvfMvMi88EfBcvXmre+c4P1Gplv/kvf/HD5uNbAsMS4FnT7+tbrEEccqip59SeULWcm4+dCUubmLaHtcP9kX2qnbks+wjg1AYmM9NUO9hpy9L+dB0lfoeSPejrRU76wA8V21mftwaJXae0npf18Wr/qeuYDvq9a1fr9+T5uzYqz1f/fZAznTXBtQM8aGzy+F37jK2pQXD/s9T6Q6CpZPlN23UGE7vIHFG5hWL8v/Pdb5ulNy5fZ0mMhdWLS2oxtKwgnfwhgTXsCMwirpFa8wwSEuS9sLxirRZKRB4+uu+AzySNh1l5yore+uyx9ntRppmTsoQ7MqhPRfdHl2NcgA/H4tBBztj76WsNIyruA1q/ykFYy/LTMhPssS1MLdrS0SN4guTF6U7z+msXRIeWGOoiYBfGRti79aebFh6cF7hE6GtlST6VWHRffvmB1ruo2xsPrYp9Ipt9gEaGdUHwi2QT0Aex8johxEj64I44GcLeopK6da0/rVj9daa5cvW15tJladEICItnpRublt06p/KyB83nXzxonkns7kRjsyE9FEoVsGXsT5EJLurQAsSA4LHScilLNZIOnUA4QXAbJG/p/935X8/j562/YWuvf73378vtuUrqshykBsG5buJP/e9rz9kPOiPYMOirHwT31lYllBWf+s2B4EF2I6+stgm1z5VBuC7+eh4I7rNp5faHgdBukK9rJ/JaBtmn7jEHZnqHgOD6WT7PhnrO/CZAcH3CrkHmJM8DwVkr2V0Q3WPm5tYuJpBHgOAAt2UzI7VqAxDRERsGO62RyQIwZUaMTLCCcTI8+j5zIoN5zi10TiUQckKPTC36EeinNCIX2I1MUQHBqiclu0vm1I6onEMeEjUZHoOk1ek9ZKNwQDZVf4hDPqHIGg4OjhqZHyTxcWCmSm9TADvRdyKhptIIADcymABJfiYzDBA/PpTYjX4naxzy/NR+VJEVXQYZXsAuwgtQD8n+HgpcYUT39f1ITp//LqcEASpaIKGaCJUVIIxybLZtCWXayCbmQkCgCnAxr0G8tLqkLC8tlbZNrSOjTk+/EVHrUP8n4r+rOjFA7PQkWVoB0vNXTf/bVyb44cOv3RTe9bVMToZRn4LmjKmAKsk1eUNyMBaxFSiBcqkRaAK0yakBBLMpItRCLh2Hm56CowhbKR6hpK+iybRoUj3RGGNKHR79nxVwkHOIsAtXsEsf1XIdfKfOtzf/bLt0dQpQBFBrmQjO5Jaaa2q/ydZRC24g7DpsHF+osYr+6t6cnS+cVjJ1zmw6YEJvWzZr0jEIbKBgDS2a5yBHnFo9xG7KVyrftmspNut07mvD5ugt4jRyNoLO3AJm3u/62lxbBQRbndXzK+YY4HfKSsvlHKZMMN7Raol/DEuuvxqE5/xhrPodpzYjzDnqWmuDlgL68557QJq1CEARHZqNmPFDjCsj+RER1nygzZmcIGfpUPLtA5AIqGQ9U8zxpKhGdpkHHXYm7VxmqdORS8CW98Q8TKCe1MFehtBZx9gEM5oOyI6Z3fYJBlylCjJqnAHko44SYawAVKXvbC9jdtbZ4JrMaLCKMcGjI/VIP+esH0r2tHCbkWhdAKTIznEu93f1vWNPBPRkw+wQCsCOiw67sCjxLPWOnV9YUpu3h3oGU9JRWGuWFW0CCNsR0gfcn9g/B8UbGxg1sinqhthLjEfOFZZDvbknCM7xpUVYgkjuC8csMxAOQFD/UI7nzxS77OdEoKrXsqywHqoaY94PgKxrcVNnwL2aseEypPl3xivrDzlnBity74rgR9QYcmwCHuM6RgQeYozzbwEGW4DGM8la4cxCQ4vEyYZJM6l/3FNkreQk05oPlozsYYq7ESCgjptzkOGJa6QERs9ANl9QX/udHqwCbbBdAMQwdHa3nzW3bn0gR/qhnvOsbPmxmCli7WjuLioIuvZYrfwkonb56nWJJZ40dx89a5YuXm2+9d73mzuP1pu/+Ot/aL66u6b5JYVeZZlGJM4zqf6ta0+eKkNNIJO4Sg1G28AH5Q22WxnkLgs/ghsENVsmSu1n1P4CH+k6QumcYQ/qry4QfJFvU9vUGoAPOk7X0ew78ZBfhjmR+fY2Q96fDep36OPdg0DuoNfq99ZZvdr3yrl6NojZn/VOZsMgB9YX5a0k/CrbZ/YLgiLKeBJQX1meb37rt96WfwaJnvrgCc3BuebKpVXfDy0a0Sqh1ZiDT6pfddna1rZKO55YoZzA7dUrq+ptfbfZWFN2U6yGQ62DK1eviRItAdM7T8R6UEsiHWdHCY21tW19x89SzasC0A5mF6xSvMvW/iuJEH+P/cVzDbE8l56RoFBtvHp0T4i9Nysf87vfeUPByBOVc63o9XUHZBnX9afrFidcmiO4uNBMyleh9O3hw89lUx4LSK9ZQNScJ2vPYBjJBFMyJm9QmQxMv9sllnyQtwICRdrr1pX9nZpekU80JTr2HzYvvfy6fLTTZlPgnxZo9+4+E+B+0Nx7KCbiPu3RCKZBEwsdjdhzonUU6tCAYXzDSQHsZNZkJjgDfr1AXJl7sT76g07d+dddQ/X8HzZXcy0MmvPDwGy+NxOzvc92KM/t+h4EVklIPB/E2i2s1l4fPnKyZxiI/mWsA0sn1v0vOzbDgKXnbclAdMexN1bs4eVf7/2VBseZLG11vH4frx2TYSA8j1+XUfw6IDjPm8erf88R/o2C4PoB58/heAVlYqAR7oiUD3oAuTC632sQHLBJkwGvqbTrqadR1i1aMsmRfdV8agKpw00zJ9ruzNS+InBjqsXVQm9E4RMwpXfb6ZGi7Kf0IA1FVhtrRcJFugmHTX/DEc3FxJQ0Vag4Z9Bxg96ljLHqTgBmyM3j0GCcON7a2pprVhDzcn1UGSvEDRCJ4nyIKxwoQ032kUwwi4cm6zMCxCfKrlITg1priCAESAFkYyCDAg0NTeBA93NAhlGvQy0+BAR7EUUvUsA+4BQVYtcxYwj15QgtNB3XlSqrYBoMSrVkuY+0OU2r5++Se9IBfp+u3VM9zlMZXhwaHEnceo2arHYAIwnsqD3wpAzr3MKirmvXwQAwABRd/D/aC0GP29SGRrYaaijAZo+Ag67JTmbZbFhv2FcUopknjDO4h5ojio6i36Ciojq2YhLaSHXeOfUrBgTrGdBeAQDC+AMocByhD6Uf6tYDlQEP5kH0AvZ5ybxQqwv40o55QM2rFbujBjuy7eWf63WhUNGKKdgBgOLeonQoPEV6eFY6j+YT74OeXtheumaNdaknaNdWm/nKBZ9U1QRovNfUNriOgGBaLRRjFhHvlnLobLEdE54ZwRiuM0GvAjrQXA20+w2x13Hll0WgIJ577Ux1gXtkkWMk+M7415/hWdYbpaPvJZt6Djo/GzV16lUggfv2miw1W7lJ28GzoF27ARBdievLFlMhPJYgOFkc7bOK2v8EljUI5j01CE6DnkAHwBKZwXAMHERL9WpWi655aeWCgQ11bwZLet58PmqiFYnX9/bZBZuAzG3eE/cIWOMLijUU1LxWeqdfVt/0XTFPUoTJgleiz7LWEQ8MpgE2J9a61xY0aZwul0fMymmSDVVW4b3vfNdMCvqgf/jBJxGQYM3qeqh1ThEqHEbuARsIvb/eK2oQzOtduhcZx5gb4WxjM5NazO+uYSs9kf35KqvswEtVmw1Q5DP2JzPApTXcPz/Dmc3aJdPCq73MZTVQBfWPzxHk5DllLWQGe7jmcCBaOiDTfJo2QgKzNW2Ma0oQnLRTPt+nOm47LHFGtTjCkcYZShVyB6UcTAnxOcbdWWndOxRSohGMPe9j/XBNYwKm59CBUFDukOAfe5GOsSObfO2VKxKBfKzeq5/KZqnGcvORBLTWFTBebDbuPVJN8XkHhB9IQBJBodUrrzQjyqJBg55futT89vf/oLl971nzf/+XvxbzSfNT++UdAQ/2vHmxDYKi2JY7ZD1+Ktn3/lYxWyLIRnCzMMFK0CCdtNoBZ+zO+A5lAaeoW59zWt6f86xd62cdzkEguD7X8zIdedzBznsxO2kMy5zPz3SvrX592HsGgfRBIL/+fO4VaTPquZnMhK5jXf+egb+uE9wbNwXf+ZlyrggostfItkg8ExD86qtXlDm9qX2b1Oq+g+cLKqd66fJFs8FOsZ8K3lt3RZspQqSsxR2xulDFp4aXOb56cdnz7ECMs0PZwG1lhElOXLzwskDw/ebzz74WAHwiYUwF6uUbIZaF32S/A/FPWrOReS02I65V60W1vLbd3hMj0eL70QcdhKOcQ8mK44NNlZCsqsXTK/IZ1rWmAgT7mSigvSMtkkPRsJfUtnNGTgpq7fybmIBdIoVofX5UQHqczZD5acYPYogR7CcYxlp3Sqj4Gel3QN/e2RMTaCGYOzdff0/BwSUx76SQTZJB/uCHH3zpNflM5WcHh+pWoi4A0yp5SNGrGgQjsAULBBA8UdpYJrupVodOO9m/tgoqLPO5to+D8MOgeT0IR3QB3CDwOmidkUDp+yrPb/B6Ch+tPn/0IxkOZAeB4N7ne4D7188GZ5C4a7/y+rtBtEHrcNjYdV+vbWvP/hS/sT5ubfO4Lu+xBJ1LgL62x4Ourx772n50fStfQ5UU6doh/p5067zeLij2+vunZoKJpOfXoI3Gjt2vAIK7ky+Nbj1wPWPOJEIFr6e2G9k4ov1s4vnZ1skKJ95OpJwIQPC0DMmMDOz01I7aG402Vy9rYY+JXiOERhOJE4kGjKqhemSCMYYcg9oPCVVhck4kXKJMnS+hpL/8vWQcAG3hQAXF1A9Df3NkXwXIgEkcRAAb9SCM1756x4bYiZxLtQVAGAsa8aHEEk61QYzrM9wH4HdcWeCTE9XWOfpfxBkKNRqRGGpb3PJIbQAMhNUX74jMpAzdPq0znN1jYQOAAcr8LVRrAcl8BWCKWmfEFgC/OF4oD86oJnZBFCVqdBC/2lJfOxwmxmhKGxbb26GyCdju1DBzpknXtC7BMfn2it7SzJ16GOqK6WuJIxoqqdCxiZBuS9GQzcKGX04jIDNAMPdcBLu4PtcGmx1UNgUy3MyHoMMqcCnQrTqZJWok5Ugq4JEiXdMSSrNR1gt7ylgjxjslwTLmVAT8Wgfcz1evHGnc3R6oRDk9fromK01aZINehMqBQ28G/NJ2qmTueN2bLZn5UlfaM2aeKAiNSR1bdasH2pg5IU4/m5sziAAANmVEoMrmmOsnywxy/fWyT6UGw8ANB5IHUTK4YbwiiBBRXW49ovOh+h0Gn0i9QQN3R3CEkTHAjc9mZpifj63eGlcVQLn9OV4jvADSLVH0Am5wcI2jy2dCobquBw1QEZmGAMyRPQ3KKu0b+PlQoCTHBhAcIkYhYGLqFkXs5cv37Aw4jlnQpfOZu1ePH0nZxAmCsAZ1LNZDqojynm7EMpyBqI9KI2wRLIElt0yqxJ2Y44Adzsd7AMERGJtwbfOmalyt+JuBDIS+CgiPelN9rihmJ+WWIBwOI58HBKd4Fo7aoeY5AaAAcQpMCQQ/evRAa3PNWV9UWGmtM6rnAQi2QBfgisyzzjYxqTpjOUS7qjmjRnR8bEZg+PvNo8cSclHghnVANg8GCNc1pQwkdX8Acit1637JOvY2y8y4lIizs7W9OQFg7af1uy88dkzHdist2SyOFSrgBDhKvajuvxsMSnG0pE57hcuAZPYr14xbqEEz5n4VeKgz+6wHng+Z1aAuB2U5AelZgNDOYbLjMDoS6Bu0F2ch68ATBGcAhb9zfgSA+Ef4hL8xnvSyh+5MkNJ1wtonsON8hmtjPyDIwVx0ht/ZaO1NWgzM3wk5teTbyGLhZKPgfCRbC4vmgbJoJE3fkZo/DKW/+/sfN3e+/LxZQTxLNeVcw5RKXCZ0XJYKVmFULKnVSy83v/joi+b1t95rfvt3/kXzk5992vzZn/1XsW205yrr9Ui0eZg3BA/SySJw5PsEZNhepeMc3z1GpVY49CPCHmUgI2xX/zzJv9U+Cp/MIGLYorRf/VnVtA+DHM3axxjm/9hudLIsrUMeNqH+GgRMBzl4vJZCb30HqH5pwUAL4Hv+U3Vd9ee7e0muh5yfaXuYoy8SrhmUHeq7P3wOnifBZII3psYTGQ7m21tvXRdou6a5qH1WbDjKcacltgioNRNDc3lmdlEPjz7t+EIE76TnIduGZggMPXcD0PGvXrls7ZL7D+6YaUdngFevv+65d+fuo+aTz75U5lXA0KKg0hNAF0UOioWnyhxMp92lUbIV+FF+vt6nQiQTRl6CYDKFE2Lr7Ww8bn73B+80ly7CINkXczOno+sAACAASURBVI4PkG2mBeCROmOsexxWRYWmBRSiWDtqldk0W7Kj+ptAMD7VqO7Pe7+D1REh9ropG+sJolkkN8gQa4245aMCw9u7EumbWW3+9N/+LzrehEDuYfNsQ6J0Sl5sbu01P/vZJ2pRSemaSlb0WUDwLPoQTkSIfaTs+ST10LIRYyppmFCwM/rb92ssdFskdYNRfT6U7q5mu+QarNfioHndD0IjgBwMteevszxWPf+yi0wEe8+CUb9WfJPuujBzoWcqnp/RrX2inh2BVepz/voguM4E1+s6zzEMZHbB4PPGLt9bg+B8zV5gvT+X/au2OwmCe58pdpZzdq+v+7yzpjvtyBl7kuyL6hpqW5vH795vfX2/MRBcbxD1ZsAm9jwQXNOc+iZ3WdRdENy3QAoITic+BjBp0S1tsQXB6cRHe4gJGQ+5Cir21wY+uS3qjWgzAsEzir7BPZ1AxONA9ZfH1MlCmyITTEZRNW0SqcJ5GT+3GDW2MmR+YCXzDXixKIbWBsbYNGhnbaDuRJ0ZLSzm5iTvb3nfAO/7KGq6hgvHVHRX1f2yMbhNEtRoZd6iBgwamwDAvupE5JTQKsfZYDLGclpNi9PJyVIb9B4AtgCbZGagRSuLqL8rx9ycyMkZU52pRWGgTZcsZmYFcX6hkJKZhoZNPRjXhnDk5csLyiJQV3ria92VsvWh+tpNaKOaE7Vya0sS/3K8ichGvV443NzvM9XA7DsTA/1JdbtKVsxKqGfEaSwy6PM2tttykp5J1ZaXx+n9quEicIDhP6XGDUe5GKMwhfry74xpZKxHTCsXbVtlPpR6Ly6Ou1fwjGqCx1RnzSNYkEouDj/PbcviM5GNtuE2lTkyu15YJchxZCEKEFVpRaW5wPj12hzRwqoIkzkyW4SveI/VHSVswfwJOn1ctwFlsYuABL9XgILzT2heMY5snAis0bIqgUJtQKJrYL+RqQ2BNydqeekZyF7aA/itsxRGj8BH0OAD/BY1Vr1u6hW9dxOoGizXYlplrDoUo+512l5U6olxnW1G2EDYIDuAcDhlsfm3dLsEwvwNgTZoWtRSF+ca6rcjkhGhT+BDrbuDHAVUjml+cdyIplPbGVnUYSCYuR1Avc2e57j3277IeOQXwCprNf0s0m5lu6QSYYX+izjT/Nyir3FbATKyeQn2WPumAeu6TZEuQJjrh3rMeVI4CYBEsMzPqIwHYSCOx7yfU1aSwNOhVKPX1p5IOXhNoFilGqrjPdU8GRPLgpINsp8GiLrvHZxMlY2wRpjzj+RIXbv+mt47pxYcN3TdUjrWgrsvleIHDx8KJGk8tR65rhn9DIBNEOxhLs8i51Gsq4gk+3sHBJ8qE2JHSu9jvK0UW+05OIoGvwqsJQjOdWD7qOMyF3qbcSVclteQwDSAaOlCUDbdDP6kaBDzJbMbfC5pznkPSf+POR8gmHFM4JbnSgoicyS/+Bvz3bWyAgBQPWErBfgOsa0D+gHDHJDqMmPsFk+6VuYHXztSzeXN2X8bev2eBQpDHT2CEhE4QNvi8cNHYvhcsKAQgjyc60DBWK5rRs76nU/fV/ukZ5oz7E8CLqpZZB/i2haXlpWNWxNN/qIyUQr8Ti42N26+q/sVXV5Z4vGZpeb/+M9/rgzyurPCOY8jIBi2JLPC3ns95lUXCLKHHTph7ajxc7IgBjmIHK/b4vF5QHgQCO6+1v18veZr56x1HHs71hmgzPPKuVQ7mrUd7wXWOw587QR3fTPvjJV/Vf9e2+Z8vR67fC19um6mxWu4upbnOeE8U+ye78cgBj+HhAFdMEL75M3XrytrelHLW3Nev09NaR5prl9ckV2hj7vmA2UYzG+LP8k+OpivYwPQt+R7zQjA7YmS/OqNV1wD/+DebXd4QC2foM+CmGjswbe+uqes8GOVcBCgFAtCoqf7lF95Dy+B9jJArgWlFEvJEV+/a5mDEWX77zIo2jVR10zpyV7zg+99U4kPBTYX0ZLZVaZVvo6udUv1/RvPNh1kvLS6onVH3f9DnVOgVC3LDo83tLjxA7UP4ypakCv2QazXmNs2YgPwhwgG4osG08z+hZI4m9uj8nmuN//23/+vzZe315uHD+RPif0xLl/yrtrjffTxV/LH9nS/BEtP5XPFWkcZ2kE+gWVA8CR1wAUEe59167XolhJrL7+37M/+NRLrOL9yfufvLwpEdedqb9+sfIxB868riNU7XyqZdbK59TH83o4PE/ekZ+4MUuCK5311QbA//xvOBA+zcfXY1jbI87TKznb/Vtucet3XtqMGwbl35V6Xn+kep8Z0g0BwjQP/qXToGgSnbarv02P2m8oE1xM9oz+8FhnN4XTozFgN2mDqCT9os/EkslBHGKT4KpEh0Wz40pmLwc8sTDj9LNwJIuJ6x8wkzu6WWoUcCgQD3gQKFTmcUiS7OZDTJvAIOPQGXEBwI/BkHuyJKH2iSrdqgCEKxPVy36hFW7BEVGin9nHAS4aVvy8szlm0B3VA5uO+qGgYbxxXmr9v7DztA8FE96G32Akle0oE1RngUFY0bVqGd0+O7IFQFyDwUNd+qB5w9P49PVYGgMimDCNZ4EMZZwU+nYUO6i6OR4yjgYGcTiKpk6JlkzQbMwjXGMkoTktQbHFBqsXK/G5uKnMkR3pKBn9CGWAoxiHSEMZ6WkIK9PTbVBsiTjiqc22o3dQJLXd0XLc40PVM69hEUimxYVPAicZxXFPWeHdHmSlq2XTvZIPDgRZQhfFsAR05f3L0HYvg2et9AE+A7IgcNPl3EuJCzEsbp2jbUKLPzxI5ppffoWuTEbrB6G9sPOtFKV1fbhqlNrsUvCgUWqinsbiKoBVaWgKsRGHpAUydEdcAQAjaM2PM31GDht4crafYuHj+7j9cKMDYSQCCVYL1H8EThLNcC6w5tSFVXrcA4rkV8aJ67uUczIxgtinqGUuyvGyoAFpn2WshrcyMUEsd76GmOkEwICoywdTFxMqLTG2Me5yj1EXZ4PdHO9NZYP23wDnAcAuCW6ciE7BxHq43gFiAWrJhAYJHDUYLtV8nyVquHAs+G1/uWGsqWTjdQfUHBDt4VYIdlC7EA86bLEE2HCBH/aMVEcY2nPiokUoKbVLC8niZVTFgcyulAGLpPFA7bgq1nAme+65AJt+nVUPJs4bhEM/aF+WaTTtfbjuDU0IWnOh81u1HJ0TG1POgBMiIeVCHiZo2tDZA16EAzI5KD1AKnlfPzZXzS81H6v+6p3W6L2YM2RpAkvtkM0k1B6bVU/222o2QeVi+IIriiART1EYHkLOk3sJ//Ef/Q3Ph8kvN1/fuNb/44CNnKsm+kbkkkDbKvROCKQ+mK4xVhdrjqen59gVztIbq/YXxSaVh3pfjUIPgWK8mUvVAcG9jLE5R7jdZe805DDK1kGvFYWxjfjbmWIx7TZnO3w26ynwLxx/bJGZOKWnI2mL+ZhCq55jCQrlmc15xD2Rl9lW7t6gAyeyCerBDedZdYRvICm9amCyEpXBgsZHUlgfgVrZJmbMp/R2BIYIjobRMzaECO/R61zWgHm2NA5gt2qPYT9hVp6RQP6eApcKFza1PfyYq5S26yTezsHrksB8KhLMnzs/SQlACXqLLj4yGQNby8hW1r/lBs3rtreY//F9/0fz8k9uqOb7l68a2hb0Kxhbn9VgVe5tgODNKgODaycpxSpuSNN5c/10nu6ZD13/rAj/Ge5CPkvP2Rf5LWp2uQ9jt89t1RGuHsOuYx/yO3tA5p7vXWX+mPlb9c15bfu++LwNQeey0793P/bK/t9eED1O0FkxDpWQFZg8sMtkWscxev3FVJWoql1JJ1bSCcHPTDseIeaZewYgEyi5OKdBDnSr74+bWrku9ok/8mGpt1wwS8RHOn1etrTKX+weyZbJ11AXvSO0cAA1rAX2Oh482mzv3H0vkb8+06D2VRHE8dBAqvOAgPcvW6v6UmwHizZoqmWGEqrQ3HKLMr4zvlStLzavXlqVHgu8Bkt1WWdac/D368YoRJxu7tLSoRMyCxECfKHj0le5TegoCwEfqFSwrY/8reUtjuj/sxT5Corq3cdt++WillMr7iHxgQPD6lvaJw9nmjTe/11x++V3d44GCTrIfant3pPH+5LPPmrv31hQMpQRO3Dj5oBZI1Z6H8BWBy2lpDkzJFmQmeEzaMcw97F/NnMlyj5qN0b82ehuwp8sgEJzzjM+9CCT1QHCZfMFWa7/aIE0LUvtAeEdroF1HLTOtb130geHYu/p9m34wzPWnL1TbJo9Jj3r962eCazp017bxe3f9178P+nkQEM5nUNvQtGMvAsFdmzAIENc2q34/5/unguDaLg4D479xEFwDYG5iEAj2gyvP3WzM9IjLRvOi33uDxiQqmancFCP7VwwRFOSKKprOtZ0S+trS0kjvgSI7ObatWhOB4FXRZJUtRHV5ltSkaMSnUohGSCrr1XD+RpQ9ZAHuyoiNu3l4OM9EAImSZ11Y0ORE2zE9R9QWbfRZs4YzlcZickKCI6bGHDozE2ImAF48E/rgQWXURSgiChAmM8nYLil7GVkzNhBaL8mRlXFHcCsozaE0vKfalSPdx6lqmB29JPOrsdvX5hLtS6AMyWE2QG8dywBlNF0XGFMUdlaDtaABWhR4nxV1+eGDj/Q5HOdo2wQoAHS696+APJklshGzUj1E/fCrL++4NQrPCKCuHUKUHNX1kJFBCVu/49wDgn3/gBJFHskEb8iBoo6Vuk9TH3WuRTnSBAU4ZzrXqFoDfgyC9QOGGjo0AiyLCwB6UaIl4LW6ovuYo5dtjOXy8pLBL8fjWvlcBBuiLVSqOGc7owAWpRUCzrdp54hiAXg1FzSe0ESDjq7xNzCO92Qm+OiAGu1o5YEvE+NN4CAAIWJcgHOCKRu6pgM5vWw+tFNYW5fYhsbZ1G/oqb5AAgKhUA6AmJSTDfA4IAhTQDbPG+MNDGDPAFBmBqvrUEbNIACY8QxAHC1JfHhTJWuFxDDE7Zqm1jmXd2ZzY/2GucO5rbM3uYmlwjTjYMMMbd+Z+PhsLZgVolBxLGMzO4axgUZbr1I/6gxYOAtpY+jDi6IuQQheM9219FLmGElNjmsOWrNXiOt4OT61aFDnURqPvrBZK2en3oA6nndklsWqKDW6KdYVVNsIHOBsBVVYLBExIaipNagzzZe5r8wf0fhyD7Av/Hdq0Dx/KFOIujiOwfmCFRLAijXG9QIAUa4nKEPtP/bEtGvZFhSgD6QezTFp3wFFeuPZM9eHurWbWREYbs0NraVJ1YXRPmNLtLpdlS3MqW0JvSh1RL1nvPn+7/6+HKlZtR5T30uEjjRjYMdYrVgBu9wzEpjWzkICwpwjmbX12GluOcOp6+EzDgCUvon0527Bqsa2ZIJ7DnxxflgbWRMcYKulJKdDkNTqmiaf1xhMgLruKQB2nodnnUrRsR9GeYwDLwWkI1aV2d3sLZ3Aw8GJ0ms1nc10FHjWgGCy/5ENF0OHgIls7gQUUC3Q+/fv+lkj8ogGRbR6CTGoTVpUOWALGFdQGK6p9pqDgx078LyO4BDXPCcwOyf6Mv3K3cpFWSREGo8P15rzCwho7ajH8KfNU7dVEtUZBXZF/wjQmp0Ay8g1CFpfquGkbnzp0vXmG7/7J81f/s3Pmh/98O/EFHii44iCSnsuKf+j1oseQqzfNgNfO8mAEc8bMwUKdRo7VQJx9j9gIOn5Z91iKN+3bXkGgd9BoHbQa0HnxPENgcDwQ+J3vgdduf097iMZBZTM9GeC01al88bv3fP2+0dtECbna/3++vNdB7P+PX/uguPYQ0N0j6+cgznmNYh53ph1z5XXSvmQnWvcD4ClwCkioPSoJlB98/WrEs8kgK6e2fINZmfwsQ7VxUMlHrKFyxLkGyVjqTpV/B1AMO3dTmV3rO8h24o9XV1dNnCFoYZNe/zonrPCtKF8+vSp9+e5+WX5TSfNrS/umh5NbSxtE2kVuSdgCLBEIyVKWyLYTRmB93TTuTNwTNCcdoYkPdgbtpvf+e23tcYOmmsvL8nuCriq0wcCWAcAbzFktsW4WRYAXj4/2zxbu99srd/XXoKmyzONPwFIZXyzEofAtU6BrYad5eei36EmWyuiMBApvcI/ffJYftPkavMHf/jvms+/3FTQa06+l/r+qoXZjnRmfvozid6tizmivM6eVKIB/jCP0F45J3/LQVixFgkIEzA9B8tRPtlgEBzPM/sq57qoOwAMm4f1/Mmf6/WR675vLhGMLs5EAst6Drcg+iyo5TgtHTqO2gLDwe/vgmyYcKXR9ZlAP+s+BHpL+ViVHMgWhknj7l8f4YNHKie/D1qtPkMB2ZVoa4WnEoQPW3+5frt2J99f048HgeAIpFdMrUKH7gbO8pnkefLvXXvT/b0+f51pzut7UU1w733FB6ztas/m3fjGO7qutnC5NqQxmUvmY/Az6AlC9U5W1e15c8lC0OrzbP72Zj0J+2nLwwx+17Dn4YpYa+/oCYDrm683ub6FJBBNn8IJObIzE6fNnMDwxYWx5tKyMoTKck6KlnKszR0n37WYtF+iLxw/C+TwBZ2Mth/hdKrFksQW+Pn+ferqokF70GaY02HF8nqw/HaGyFeb4qnfZXjoZwfiMuATYMFxnZLxNtBDIljXTcRvV85sKiK7rhDb62fJ4ghQ++DhUzmnqhfbpt0SRhOBFBlx/mG0oSZq4wmHP2qbOd+0DN+8mtQf6v6R8SdDSx/g+XnqQOjZK5At5eejg6fuCRwOHmAiWu4ABsj0oFp65coV9eW9ZIGw//1/+w/eLIiY8jfumfsiczFtpcERUTEFAnSZU8jvo9Ys0QhYgQY/BBqc+YvUHwrfiGVAeZrX2HM/9x88ksMtmjO3qvuZ1HFOcMj0ecUMHGGe0Wa6opZYy4sSH5uMXpsToGQ5MnkfBB0QhjBlCzBsajlKjIqs0tsXihSCVaVOhw09s760NCIAcajXLECmDRoRiz5alZ7BjqKvPJdwjrKuLeqnyco4CGLAEk4b2XQy4sRD6A/I8QwMuQYMIgAFyjBzAefCJpitSNfJuBOELt9jjWhOeCmWergiDNQDJlZ65ggB+JyF1W5sSuw5JhqU7Hg2rRPQGmZndAxMw0lMpyyPD3jvAtz2WJH1za+WEt1ufAA4RO4YG4AoX/zOV9JXbTu89uJgCURNdUb8R3S0XVHuoccCqlwzW0TOMPJk/9xCS47KrOpeXV9pITPdp+rgWZPcJ+fpiU7B+CgU07RdacTzfUkhi2BKvJ/5FT/HWE0o+p7RdQv+eZzb6DvvnQL0aF2Q2dtVnRu1n8znaSm3c4ygQ0dAkrXNdXMtAa4IbFA3D0DmtdJzs6jA5zVjb7huakoRnOE7gGlCbcbsuOorAB/idVojphEyr7GZsgNyuBbPr8rJW5UdWdCcl7OlMVuX57WnyYyF5DlgJ25//aWPtbq6asf4yZMnpk7zGu+J/rkTzT1ll3leDuk4+FKLL7YTJ4Ftzr2g7+kZa55wz/Umnl0FYk5HXXZmcmPOFvpm2VRtHwoI5jMZfKlpWPEsomaYOWi1b2jNBQBlOUNmfx14qzbt3vz3PZbMma+P4KwCK+5nKsAqmjL7zIzs7NLiouuveVbcJ+U69AvOQAxjkFnpAMVqnqJ5xF52oPm8IFEci2iVceBc9g30TKMNCkCSbLayyArQ4vQz4gBf+gw/enhPdY4PVX6CAviuA5DUcmJFYSsxH6FDT55/pVnfGVG7pFebZ88Omh/96P3m4w+/EiB5SdcXNZfYO7J8XCNAfV8gncDq48cPvWc5cMPc1f4zJUd9T4EVUALv2d5TRtq0hwhoRoZQzx4mif4yie0oVMbaAcufEyx3n0naL+xq7GfRsimd1nBx+Btz5uzfsxsA7XfMwDIbpV88Jp/7876nqN4wv2lYJi3fX9vXQefpfr7rpHY/0/17+o/d19PPxJ6xLnaldUDAZBbNAAGzcYlAvSLxqMur1L7LPqkbBzW0tFbMIA6lUedXViXONGcbh82mnGxb/g72iTkDnRffwDbQwp6UVBU1es3DWalOs69sbe4KLK47+A6AXhON/8vbX3v9OBgjm7YrwMqcRAx1X2B5R8CYspsecKp0LbxfKmONHgq6Ke984zXRrsfkbwDYVRrnLhVzBuj37qq12Pyk/JFpAeIvNN/X3L4RVXbqoplW3sLKHpvfue45sdqoOx5B5Z5An/xF9n6/BpsPRuTIrPyf+ebmW7+n3r/KDO8oqNAsaUnMiwqtnvHyER8+WFewUwFdaZQciQ04Kj9xQvc2ITvL+jK4dvBV2V8FHMakAwFbaUzMj2RW1sFsB55Sq6cwNQcGdDqZ2+58ehH+aEFr/ydr0PX8ddSfuf1l1lz7HujQOE91kKvO6uIHhf+WdtTfC3MrWW8p2tva9vZ4bVCtBuhxBdw7ejf119n11//3fG/7vmqfLJhs2Jh2xybJcck0S8DaBa718XrrvpxrcJ/m9kwZBKnvK/fGej7Vr+XY5N+7+LYG006QXX/rmwbBgzZdDpYGZ9jk6M7h7LvYi7h3HhLToR6UcxUIzonSv9HHQ6xfy5vke5dO8bxF0d0orC4toDupCOOMDMiCNumLc6rLUK3oinonzQocHe6pFYTq7vgC/J5QUysxLGpr3TtX9bBkM8LBAfyp8bictbW1ZzZwLU07JlvS5ew40aJFIABgR93fnKKbh4q8I0yztfHUdTL0gTQIltXEGB3LeYoaTWWhRTnDicP4lZ5BAWZloLiOKW0Oc1KBoo/xhig3RNrv3QtwTjZ1RsIH0O1wCAKEk/WkFywgGCEFsk4Y61mBeyhDAmB7ktDfUlZIfYzZrOZFkx4v9Zzukwk60xc1xM5qaJfFsb368kt2av/P//Sfeg4/YONANXw4tdzj0tKCggpjuv+H2nTiOCw0fMXM9HE8O39Q8/QeXaJr0zjXlOrQRuTgPH22LmXSbQNtwAQRUrLGfM3PFRAsWtXK+Ynm4rIo2IBg3SjgDnod1wIQNhDxc9KzQ4RKbtMRdTbU8jqzp2tT3ZCDDtRdu6aazJooibQzMnsgXwvK8yFOt+1uONQ7GwRJAMAELUrrGqiQtEhQ7TVA45Qoc1kDFi1jOuq9ZL6OdP7aie+tFYPomg7TL/yQ64RyATtuJaJa1/RYPdatHwp4LSAYWnQwGKgHHgSCgwrtNUP03D5o67znuuV1KO0RzfPb/RVOY3yvv/y6M9LZzoYx77ddYSfiYBwXQBbU6QyeRJYI8GQ6nYNYqs8VgHT9Jq2nyLK6NUZG/qH9r0T/Xh3XjA/94MyZxgCKMcY6wW1mTzKDkiCqfk68l9edaS5fBsPMqVITibEGBMezKptVr4VT/I4NCeVO2SS9jyBJqCW3rYMsbMJ6VP0X50U/AJsV9dStfbXNtjMfr9UbVgSrYC0c28FkrY/L4br39Seaj+o5DONCWRXAuJ+h/8G4Ud0e6wEVVfWenJxekCjdpeb88kXRGBebfdRd9Rxuf/m11ynnJlj2QCDKta5mdIjBIdvA31DS51p4T9DJPQjVNCnjUsYs10C2RuKNOX/YqwxG+sBl/XmYG/3rpgs6Rsv9tmPV3/saIAZw51qZb+fPS/hG1877YSBgi7l8zpPUL5fqWP07WADP+0IzIZ4pjIToVV+3dOIeM0Bb37vV77U/xfhGts/0e73G3xYFopPN1M0W9IICVANlYItyAgCf1hwU0C2Vx+xub4hGr76sKjc50V6xKZontZGz2mOZO7t0IDiZlZL0QnPj+tvas1b03LeVCTtSBu6gef/9LwRCtrT2LjorRfspgL4ZUOpTvU+9pUA2tZ0EVHFGCTYcan4zBg/1ultBMcCABKjqKCeWUgrGDXXpEqLu+RhdPyHnSz6HXLsGkKY7xhjWPkrtT+X763WV84U9I52yQSD4RQ7pLwOC8xj1fbU/9zvo3bn2q4DgrgOe43HG70p752WrgL5s8JHYBYqmaR+WX6XM6aT25FdVC3xeLSvn5Yudk58F8ySZNtjDCTHwphRQm5LmwIx8nWDgwCQQzVk9bllzBIZZgwBhC/rpeZll5b2NzgjaTLXHHcOWE1vqWFlQ2+0SqELHgBKuJxKK2tyEaUc3DJWmnFMmWmDwoUBy2spI+kV9cMjeA4K3tN7PNd9487rZZ5cvLLrnMQH+ealcb8qXuqeg37SSMIpBqQb/C13HUyVlEExVMqDu4OUoE1t1zGfW2ryEOwmWu389/2A4ur2S7IDe5jI3SuAEgl+5/jvN442ZZm1rujkaXdFeM9PcEtB/8nhD/0TJVmskBFQRUyXjjf1xYNMiqLQV5F8IYwUdWj6j/KbU6ahBcM75nE/1PO6bh/9EEFzPz+78q/ewYTY0fYXnGtnn/JHAzaB7DGAcPlj91SYKyuuV6Fa8N4LpZ79asF6PZQdenTlnN8h19nraJGcXoL5oTJKKDZuo9m3yZ6/uUkNQ28M+21g7fnp/1979KiC4tw4HZH0HnZ9rs5/58s23Ig80YODtBL4gVOgahOqrC4L7/BPbiDpSgqxPu8oHGc16Y+le46DrexEI7jsGE1DRxSmByxlFBKaV1Tkvyu9FNTJflXrwkui+Rwfr7k/nQQTsKAp4hFCW/hHrG5HBCbGZUEpMxxYamTM6pf43s3x1FgfgSuYQEBt9J1FnViQT2qEMIAv0SJs+oGxS1tARb7KTKA7K4AOC8WJGAW9yhttaqjHTEydlVZfPXzDYJYq3sbGp2qsvm69Vwwc4mVHNMRMBB4KIiDOgpvch7Q/gOHErgmlFSycEyLYUmXyi6P7m+jNngq3mLDBJGwDuO2rmQuCJiKTBgjYYHCqywdevX2/+6r/9pZ01xoprOhWoJAOxo5rDmVlavqhxvI6ftNvNHTIdnqGun8FnteorWVchTb1dVD2ykih3K/YpYLirzWx9UxsgDh6OTlG4Zeap1FFgWd+nJYwldehXVAMOCGZ8vjKeAAAAIABJREFUmcquMaPPXxFQIkufVGhEOADB1PCSsQO4HipLkQA4qM5QWrWhija4Tz1wAcEkPEOsgoVe1ps+v7tVCpgpzKbytwj5TNCCSkIgBB6OyNQXYS6LbOEPaN2wIbFp5wK3wXF5QJsxahd/f+1cLtlo9cSGGuAnm90HCNU2q+cXSs1cdCh4UoMUG54cGHpY237kvwRVBYjayYbaHWfkOBw3QLQv1+Md1xnvaY8VY9X3Gs9IxzO1EaqzDgz9zVlXjVnQjyOrwjVGWUGoigNcyXTyRQCBeTGtNeA6S2V7gzZczicQzOep2+bztACKIE84YjhZrs3XWLA+k3aU2d10aJnryfLweJZsTz6XXkbJonEEXGKMeJQe82SL6HeDD3ohV8BrT9edgkK2IWpNw3GyVQ+Alftjfc9Kjd4ZEz+rCGTg+OV65HNjcnSSwl075wnMGO8Ue2LN3P7qlsCOsgiIayGAh+Ol4/I3iyhZmIxscPQFx+k31Vt02CmN6eyiWCJXXxG4XY8s89MnogUuO+DgcyrzgFPJtQQgjBp5q1TjgBC4q4K4CXYdfy/1hsP2NhgRpuszroWJk6Ciu2lmpi6DEfncaFGV8zq+9wtn4YgDehNgUhLDuQgIrio4eOfOHdt/rjEzxJw7HdAEwYP2Ps43LmfU80Y/h4MftN8ExfzMMwdo5N94PwCX8T7SPpXZFoKRYcOVUdVnnokCnzXRnCvHoAaFON18ITAEmwB6IP8QBZKBlhrusurKfypm1Bdm7IxpT9lWBwHa5cHcGR1VMMNBPRY2gcyF5uYb7+rnadWQf6n9ShnlzYPmw4++0Cc0N1U2RLkL7BksNSUw09o3oLQuq1UT31ckmgR7YBbgUzI1lJWkXawBK0Gk2l7Wf8sx7wXdKh+ptV9BJx8GgtPeDXt+BNZ5T45t138ZlMkNCxVfXXXoQecZBkDCrg4GwXmcXwcE19fQB3j6gk0Z4JZ9puxMeyWAwtuEWiMtKvv7impoFxakmzLP3Iryi0m9N7LulDXRwodgvUCufJxgRGDzlUWVsFMGccwc0RyBUpwlKIAN9jZaM2K3FI4U3ZiWR8dmQDB/mfvbqqunReOWyjwOtbdvb55IOXlH3xXQlsAo69tMDvZ+mEEE0dnjCgiWJZbYldrHffst+RyjyvbO6Drps61aXwUPp8VIe/DgtsVFx8elEv3kjq5ny7XPx9hT1nViIk80Ei+FMYZiP5icPR8fzPoquhOy3dQJ6+3U8B6pLhgQvHr52832wVLzZF2JldFl6c2MNJ/cuq1+ymIKbii4pPeR5Sbz7SwvdHECxbTto+QMZWj0I8gEFxAMy6QGweFDpDjmIDBX9teylrr04npu2668gIma+273c/n7i9fPsE/+cq+H4sZZ8DYMBMeai5Ixf50BwYnFBoPo9qoKKM6Mau+A/fiqxW/DQHk/07drf56H/9JXSRDcBcL1uNQ+ar23JnrsAvD8PZ9fbVPq/X7Q64POOwgXxvXKp33pxk0xPUtdRvneh9QHRiXaR/EiEIyB6LuoMgnyCC8CwfkQBkdHzk7UQZvAUCCNkIFALCB4mvpTGdkZ0XDOC/y+tDzVrEhBePR0R4aICHtkq04Efo+lFI2EPrTiMTT3C/c/a7cM/kyRxblOBz/BQdCyvLgRN1CtVut4haIgmRqMKMZtX33tAL7UeOHIIl7jFkUy/nsSIDml/y10U+hqOHXKumDoY/IAYk5N0aaulGxROJpPleGWk6LjzKu1ERtEHpusIxTcMYFrgC4Re7JGAOAN0dx291BNljtCxoyaFB0fqm5mE3CgnEG1AbNus8EOkftr1641H3/6US+7QZ2Z7sSggpYsVh+Wk0SfUmehEajSJoRDhgO9JrEKdVqRYYYCRL2YalZ0m0oSuR8oIlRELBE82pRolPx73VeA4BNndgV+pQwNvVv+kUDwaHPzuqLIU/S7hTZEc/sYd543yqE8Y4ARQlamNZviTP1viMTsbof4WADhoErvGQRHNtj1us4cR0Y7QXCCOzEFwxY6GBT3ZVDDZqboMJskz+EUsTB9iBo56uUQMHONKJHeApi8bkskMed8a1xyHraZU+ParKkxzbFWdwzHLgBqtAIKgx1rJkEwomJh2Mt9GGDxSyVqZdTVgmJ+TdAxxqZeQPDZrFsGDKrjay6ZSkltL5RMZRoBTOm483qC0qQAx5UlCud7ml7NPgWAbP8IdkCptKBJK3AECHagSDRLAkvQ81lLD+5TM0Y9PYExAgU1uG+ziZkhzudRU4Vy07DjoOfo6zBtnPGLY5B5DaGnAK0Tuo4apNKCKJ5xUNZmpqEKc09Ri8z5qL/dlfAKgaWoixTLRXVxsE8AqThyZCtdl85M9HtiTWeGkmvhNUBwOh4AVB7rprKZZON2tFZ5DiNikpDVnVb2meO6NEL/uC+EvmwjmLOSJZycuiQV6TcdIKM2jjmNfeIaaGHioKIcXwSdqHmfUdYna649j0Rt7AVRimK7g0nFF4iAUwi/5RytN2uYGfyh3QNLJru8ud6M49n1i41ARe/fwPupzPXmX9Pzc/7DAuL+kkmUAYnauRsE3nLnI4NljYnyvBLo2lboeWbAIh3pYAWEUrSDOlKLTuDLfEink/dk1j2DLrmv9NkWs4iU2c26JKKU7AmMuR7CxrPHzSsvX9bvR1Kg/Xlz5+sv7LhT3sO9TqpGOINV7EfULX/jm9/WIxyX4NoT1ZdfbL64/bj50d9+oL32vPQuRpuvbku5XDXnc0srzbrm9uUrLzW3b982QwoNhHEd55HUyG++dkMZ6XUHNq3qwFzAftg20UOafYM5nQHAtIFtVrfObjFmNahlXwNc163b0v+o582wIAzHo2wp52OdCR4GQvO55/e6d33Y4X7gMQwEtOC0dZprwJrH7zqPw/ywLtitPz9s/uKvuKZee6+seQh8ytYpNCf15xmLSS3Nj2oOBAjWjDYgizWt4LXAL/NkcmrGPW29DqR1wj3T4hAgzJojCIUKsp8f+5eeG+9BT2FP/gznZP9FvJOdYF9siD0F5WH4AG3NlqP/uAT/tpQN/uKL+81d9dRFQCpYXKiMxzHZJ2PNY1dksyTC9corq81777ytdSK2m8rJ5qm7I8guAP7g4Zc65iMHh9AmQWl9VNTvGVhGZqQlE6SQ9ntZYGjclMVxngjkkQyJQDAgGBVtWIHyH9QZZET05+WLb+s6V5vHzySodbrY3FfJ2K3bDyWwKR0a/aNryOiIMgToSlhPAkZKaGgkCM564ATBwaroFydMIFz73cMCMS8CwS9Kwg0CN+3aGCysVa+hOH6bZe2urxf9XmeC+9fMcBDb+kcxd+rOGP3rq3Q+GHgR/SC4fUurIdBvD9p77A9SvaDc9QVJUKeM6iB09XN92bWNq0FsnUKtX8/PvggE20ctznT3e95/jWfrZ3QGBA+KZL5oAvD3XwYE1xMVk1svjpoOPciQ5nV1Dfywyf88I12f1/dm4yHjI4MxhSGWIMOUDBf1wFcuTDcXBILPjcgRq0DwqcAv7ZKO1WIISqo1ZqktQ+3X6ZuI0nF9bPLOQAGEklZXgQ1ovYtLF5QxjBpcHFPEaJ48feQIJEIIowJm0ZoCh190FXFhMXSTckAP1VD+QCqDFmVgY8AhKZkkHJz8h5OYdEZv/rqWcYwmNcbaeNyr1PVd/CyajmqByfYdCqHtqaYFBxpn9sA8XMARbmZby107zEHFbNvbYEj3FbmH9XlBPfAeSxzHmWJ9fEFCFAhDLC9rDLRZUP8szQW9f8cK1F5/OEbKfm1t7imboPYF6hbAsc6RIaNti+53QZskX+5JiuqVNshNZep2nTEIdehjA4nIBEe9sUCw2gu+/ZpUTmdoX4UojBWtDBacn4Tiqs0xQLAACbXAUDvJxgKOtGmgfJq1wOxXAYIlMKFMsPz9IrRTiWZ5LvB6ADyG1HVjBsHWMi8gmKyc2uMsTpq2NUrABkEOnX9bAH9HbRxC9CtqkmoAmfM81kJ/BviMobHaK7fbBsLyefo4Vmsumztz3fVHkWUlE0wQP9Zm//d8zfi3AhSx/qNGmGNAQw/w3oL0FijGez3f9I/x4p9BMBQtzQuyAdDViPq7d3UBwRzToK0CA85QKujEeVPp91QPm9qnFAYzOPNnQzzHNd4Ws1ONvDIKMyovWFlZab766rbBN0EoD58+03WY8/U6+9u1Yz0noIw/mY0ESBwPEGxl3qRblxY87jmtCQcIS5DsaxCNDafFtDV9v3r1qim3CL5l25xDTTro0dAEeV/aBI+JVcrb3u4eA9ctxv0BgpOiBHCfUa3vnoAU7JV9Ba+ivhpFUymX8+zk3MWciYwF7dB6Toda5WxuMK6XmnfeeUeZagnDyBbcv3/f/ZDv3pVAjMSbVlYvyeGNjD0lKBlogzmj23VQLsY6KffmNfi+CEIa/MuJZQ614AIthtKYpW/9tEAogwD1esr6zczcWa2+fMXaOgtCcq8K5zBAds4JO6/6x7PK4APvj7rwEPeqz1/PMV6nJ2hkayL7e4hDX0B9nsdOul7nOzWSgIIE3ewjrB3mSD5rjnXhgmyynH+Cpq6RZyyLQFdej5lHWo+pLk7Fr89DRlrvZ/8iyLWu0p5p7VkXV88rqLvdfPLpB83Txw/0msZCNeH8DfbRuFhY7Dczi7PumLAj+31uYr75xrvflzDiSPPx54+an/z8diNCk8Hwo6ebzZSA+xOxCEyPFnhZXlKA6u49gY0FM4WiVjlaKfE9OhbQvV1jjB1gDy8lAN1kAPeZtrDrjMdzCBAcNqqdN7nuc60Pcs5yzsCM6DqItY14cSardiPPZqT6fK/iLHZtUP4+yP/q+ln/nbY3/bEsy677bmTM85CRYw1dQ1d1V1fP7CZNGrZl2oLlD5ZhG4YJ/wuG/ZfY3wzYMGRYH2QSoAAbMkGbhCyLICACbIISyZ6quiorqyqzKueMyJjn8Pqtffa95914EZFFQQFkRsSL9+5w7jn77LX32mu/jH9VHyeDOfUczp+j1CmE6aZQ9NczoR3blFhnt28uNteuTUtdXHRmZYLHxNIjQB/B9hAcm5NOA5l0AoMW0GQNqTzAdlObL9R+LIEDpppjTj54j0A1GXr9lgM9fnbYX46l905pXh7J59rdU3BV8xW9EhTUyYCiTfJU825bDC7E4Z48eaaAXqf6Tp2/rYrLLGDUnTbfeOeN5jd//AOteQUitZcfytehBd2OegE/e/6l7kv3rMD+jOp75S05eKQYkUvTBp4/AZsKBOO/jtr24VDp+uUvoNWB3xCZYJA5bZVUvzsmIbqrX9c7bzTPNtSWaX9aAHijefBkR1oBWk8KrOPPUAaEMrTHE2Vog+AIsOKHBfhVrbDu3furAfBg9rfGEhfNl2HzsDWm5YfLQPBlmeDzzh9Oy98e/MblBU+wtv/9608dlLOvR6IgvwZ8tuq66vtPf67+DHOk/r1/nv45zo7vxSD40kx88S/T5vX9y8RC+XrfF6ptY/3Zvs2sn+MAiK5A8LDnUCcMzr3GV95+V2WPHVWoP2nOA5t5wpcBwXnymHiD57pSnPC+Ac7fcxKcN5n7kYL6OHneYcY9FwF9b5VMCBAsh21G9M5FCRncUvucVQknjZ4IBCsyJ/gpI0n2TwtfIJjaYBxCnCzqInBUPY6Y8rLZUMOEMakffEfRI/OoTKxogS/kxE8rPXn9xqojkdQE47DOCrHt4VDKINu4AbYVOcWIUzsDTfaKehwT0XT9izYU1wvrGM5c24iKtqP3hbFg0zZxrgXF+/QXttHWexVtnVSNybSowmT7OB4RQL5bzRiASwtlkoIG3SFGkw5AOm91RDvVTRlvHG+UPwGjRCvJBEPBuXp11XTosXHVdM3KuGrDm5uHtonTHKDRNc2PnspZi0UPIMTB4Tpm1fbIjp7eN6VM2JF+pgG8s0d6O4b8GAdO7yUDTKsBwBsZ5HffkBq4xbKIFJMHoz2AZ044dBpNhIZwNg+UfQW075ERVkaWFgS724yTrlFgNlodFaAs/4uxcpbYteRRH0u2uM0o6eaol4z+yXjzkVl39gvHnVp11UMRjUY1246rzrWjLAggOObcoFBP36jWUc6+gXJWK/m/CcKKA906hAyzWRARibcydKmpwglMEFyWdmWQ48cAwQE+AuwmsI2N0zR0vyFqYTqHEKe9A70A35hX8XnETQDB0xLXgdIbrWSirUsbvCybSWTXENCitYt6q7p2LNrdIHDGcawKTWSmZIVC3VKicaVlGTX2jogr6wB4fKTeijAWrNTuewrw03cAElgkCEmA0jqCCf6LM5wg2LRqOz2UKYQzZLtSnneux/GiNN2ySZhvpsUGGKYUIexgqMdHf2JpCWArbIuVURGQAxhxrUcajwCZHfBN0Mvfub58RgQBYSQQujEg0H97UpXeWEeMT6J5CqIRqEMh1f3F6Ueu4JbFKMyDl9DVJpm7BWel337nXdXzSwVWtX5k5MnwPHmGNoKeFwEjB9cIgMSz4h5GLRzH3InNPKiSciaL1gT3a+e3BSkxLz2neWQcR+PV0VFTnC6CQgn+k+ZOoCoBqgMTha7XbdoxD3I+8Owo9wCoci3QoXmNMWceURec53aQBm2DIrLIdUPvzfHme84bPwtfH3ZVFMuiIs3xeD07EOR1MSc8jyrAxnUCFnOO8hkCO4AHAj6uGdY1RB/iKC3IAAmf9RqyQneI5lg8S88ogoeMFDZLGTSt3W3VPhLYXRbAXV1dUQ3i4+ajD37aTNHjXr3u6eM6IsVchIBGxYDBAScoMjmz2DxQveLU3M3muz/895vPv9hu/uk/+4mAiAzsxFzzWLWan3/xqPnGN77Z/Pa/93ea3/1Hv9csKGAyrWDohnQ5EAgatSEBDKPqwMNx/lUgGHOqvaGIvg04ouUZei6VLHv6IrnfubbU9noQBOS84VTphA1zDvn7vvu/d0HMOmBSHydm7dmvy/y1vjNZH78+2rB7f5nz5Xvqz9c+2zAQ3B7XtF6x3aztoUCOfmcezGsvfv0VtRNaom+12rVJUGp8HLAXeyPzDoGmhcWrCjjrZ+an9lBs3hRaKFoPMPEI7iQIzmBjgGD8NYFcze8XWo8W89Nz2BXt+YTMsYJrqEYzF7c25HMogMi6OELckiC3AtwnSoIAilGjdguxokbvtpTMCbMOjiVQNyc9lOvNt7/5jmviN9ceOwD04OE928hr1ylRwS8hQKu1LB8IEIzAHAwjfLn8AnBSVhJ06LAFV6JpcIBR6NCaq+NiZ1lThP1P1zypdaJ8erO4+rZ8lyUFGKebte3x5s6nL5onLyT4pUwx4P7EdBHALVRo6UxoDU4paMY8TxCMsvtlILg/F84LpOT7zpvbtR097z0X4ZOXOf6/LhAecXubs2C6W2cd0B02DiGe1xc8DH+of/+x1gdrhu3ODzl/2oU451m2R44n+2XfDtS/f1UQzGfT1tXHqUFw/ff0LfoA+KuA4DznsDkSZVMlQVldW57PY//6u+91I1SOUj+Uy0DwZcJYGRhvj1MeeOssKqM2zJDmBOiD2v6NviwIHrogmDzKZo3qH9QR/KkpCWUJfxkAr8j4zk7KyCpDzAYajE7UAaGg6h8KstpJRwVgMbg2/rphHiwGmdqSpCV2qtWV06zNd3xMDp+pywHWJt2WJ9SByZa9UMQQg01kj98x0u7bK2fJdOUJ8hkymEKmKHsCno8FejGSOB8AZRwARJagiVmdU0DaTrUe3rUbN5UxVZsVlEUVBBiTAcV405U963K5PISgDmTo5fdb8Anfn83H7VWKE1AvgFTcTMctMpLx9PjOPUxPzes+Z5URVmuiTeqAj5sF1cyQBUaJmutc39wwgIHatON/0ENxapKGHllmjskmMCWK1L6iwJvKHAN6AaKMK+OGwZkWyB8XyAZULqpf3xuvXtFGpWzynKhQZIrImmus6FUcbZjoNRtZX2FqU5x3VIdLKw+Un/d2Ab7Ujgf4dd2jM8LREinUm0GSHLlq9eENB+VootqoEbNYeVQxFwyC9QwmRJGiHzRiF2S+3BZFGRLalATtfLAmsr+W8vduHQ82q29BcPvGrp7HDqDGNEEw9K6gQ+P0RXY26dCxXs+aociS1Bm4mARZJ4zjY5CSNZnOPHdCC5QCEPxJEAz4i/kTbZ1mZpd9vKD0bvmz6bQDkjpQHZsH95O2hzV5oDqvATEwq8dGz11nHUomGBBMlhPnIFWKDQjcXmxQ9Ct/z/tqs35VgKE2zF3mG1GVklEqwSWmuo9XarYhdtb3BIuErwS9ZIIDuEVmERsUIIzisZhbjL17ictmMZ6MF6AshOwiqJLALLLMAYgNBqjRLZuKO3KRPdC1uo2QnCfev6vnwPFpS/bs+SPPX7m6zozAHuC76fVaP1NjV62vwPUuLq80H39y1yJkywqMXbtx25nfHc31Kxp3glyASFpAEbTYkGMKqA6HkO+aR1prsWcEiIVZ064JC/gVIMk0xKlUYMRuQplz57XiaednAdv5/hz/bmNPOns8N6jzONA8B36fkX3iuTD2vLagIEUdNOQ8gOAQO4t+4ElXzuBErLWcx5mlieAEXxw/uzJkTTzvz+P4eZY5Oy1mRDi4YgAJ+Gb2l/cDwAHqwRSK7FkEWMJxsn1kF9TmNK7sEZ9xy+MSWCM44gwc1k2gwvb8+VODYYDwW1+71fzFn/4zPX9RT1UfSSuYGWWDDySiRb9YzoOC+NTsVQWflpu9Y9TcVVbz1nd0/VPN7/7+HzQ7eo2e1ACf//a/+e+a/+V/+geqt77ZfPiLDx20hu7t8XKAM1gIzgRrilgYjWtuyyOG2a/OPtUgOIBxR4fuZ4LzSFEaNQh0a58mQXBtD/L59gHu2auLoBtffaex77cNc0zr49U+30XgYdg15Wv9ACCvd2Bg0Eb6mglmaqPbEtNsVkGLCTpVCAQvz083r0sZenYOMKmAjDRaJhUYCSVuAsfaowVcl5avqVYXv4X9NcqDZtVWDn+C15jL9J32/HVZF2spgn8E/tk/t+VTWD2eALbev6u5eay5CD2ZzCyUZVhq7C2AZkqRdiVGyXdYXFOiSHM9BNw5H0EhAo6xPqnJ5Rh7OpaE2lT7O6I9iVKA6ZkJXafmsxIsC2oFFaCV4BgaKzqGDg7AotQsHXR38zC6DoaWn1MJjLlnknwamCVkzfFpAcH0YaejweG+gv3LrzfPNyVUeLIogawrzZ3PNySSNSV/Tr4krUCtDxIgmFZ2Y7RHQh1aNtIq7GSCte4AweOinTsQZz2DjgkxbC4Mm7eX+fWtzR7mVFQHHIZPXmbd1HvCsOt72ddgmAx8aczra+rAaJYtde/O9VGvvQSs9d/CgHVgOe2DbVmF3s7cd+9aus9113A209z5asPef2ZczNA7C/SH2aP6tfw5kwPDQPCwcUxbl++/jCmQbMD8XPc8ip/JGnrjm+/reJ3jWT8QTnApHacHoYepQw8Mkq4mNwxfUPFRBidC9yD6i6W+CW6svr7+Meobrw17O1k0Sca0ORskajJDH1GMUPSsY9cFL8yrNnhVdYAGwaIhY45Q8AWAte2SqJuYattJWCDBQDWUNgu+tZGOSdUJcYQS03Rz/dpNA06oOWMak6ury27k/uDhfddakekdlyEyECjKl2RVcfI3t6QkqF6xZJJxHLbV/H1PdcSAC4AetMQDUcxOZIiJMBqQkBXmcnQ8FJXJDJ3QHkZGn3pZwLHbIqn/576MMaAOMAD4pZccNF8yK2xE7vVbhBrCXgXNw4qbGt89tRKghpevAwFFkpmAeTt6k6rpEVXn6soNbzScb3FFtMeTXW00tGJ52DxTZojzO+BJ5F6tqQDjBB/shAg4c178LmrroE3uSumXTDBRLsAiTd6ptWZzotVTCkcsLpyoL/SJKJgCwpKNBvw61qoNhCisM4icm+1Xzj7tA3YFfvck0EXvwMMDbdpSVKSf4KGAKS2Q8O0D/LL5QYn3cLjFUt0iK2mTgOxQLaWWSeCbtks6CM8PYSx6Ix5JKITNjvpmQDCbLrRr5haR377jzlj3naPK7A3asUL/bddKAVteI6wP12AVA16EsVoQrM2asex/1ftWHwSHrQnA7Dmo80ODb3uxFqGddBwJ7ARNNDLB3Dv3HbXe9ERdciaXti5QOll79DTE+PH8InMV45EZPO7LvVuVvSKbn21tPHsLeDQI1loFQNLXmppg1udkUX/PDMeegk61beH+8vc8Z9q/BFKcx1RSTWwASG1/LbbH4BRq745Ug0xvtigJ4KarWeV9gLBw7oLCDF0t7GvUGANUQgyLII1sgMZlZkbrQXMMEGZxNWjGBdxMaq1kEIHrShCcdGwMVfu65uq0BGnIkJwWoOxgnwMRiPNNmEpIm5Ati2eJVqisH/OJ2xjXNS7PXVM7knW3TtqVgcF5Ze3OLSw1T5+tNzduvda8+tobzQ9//Td16vHmJz/5y+ahaoenRIPfI/uvtRqAroBg7E5ph2XgXlr7tCDAzkSxT1pjZAOTkhyOR8yzekzCbme2L4Ik+Yy36QDAEi97aILv/IzrXuWEM6Z2vkvZDMfgea6j1F9qsDNby2dTHfrmzZt+vqaZ61x9IEwP+rwePpdzjPrp6D8dx8q6Xu6Ln6Fxc12UV3BsaM+A4KRWM2doDwNYjxZbAYK5zzwWDKMROM+MTQskA4xf0bpKR455iKYBIDjbrRAk2VGG7ZUbC261R9/WB198KoaTxkiKugRQoJWuqgXOZ/e+VP3vtWZOoOeFahcXpC7+67/174glsNv85U8/a/7mZx8JsL9ofv3Hv9X8xq//VvOzn33Q/L//9E+kMo1WQIip5XpCzZrrghHl66ui+PU6zGdaZ4FrXyQZJ5PUoVaZ4DbAVhzD9KHqQFfODY4XGhFd0C9t6TBf5qyl/duB4POAQ87xiwDKMIBRX2v/GPX99K/f2iLyYwgSTWuO0a5BxBfHAAAgAElEQVQKELyqvsBfe33VbYJGr+y5tdCkgv3JarLYnuzhskontqQEzWp2yzqte1rZLS2tWEAQSjTMH1guzDvs3aaC6rZlBFZlf54+e6HWcgdKgowqA62EhPyZ508kTiWfa06qzjMSszo50VwVIy/aLiF2emKRTpc8iRl2iAaI1gkK5mZbMP8LCLbPIt/r6vKC9V1mVZsMQLXOCxRv+ZXzAsMkWY51njk6XehaTygnwYcr7f5S5OBUYDkCeQGIzfqz8GRkTojRWbNDytQwINifF8SoQNBrYem15uEz+Q1ShtZyaT75YrdZ31K7pJP5ktQho07/b31XYAvfYkLB0/NAsNeAWT0dE6Ke2/l6rqX827Dvw+Z2/b7z/t5Pgp33vvNe77dY/cqf74Hgft/ftIFZlnbRfXZ+xFlQ6b8VW1X7G6Fs3wHx/vr0+BQAPezcdaZ32Loftt4HjhOw5kwQLl+7KDjH33JP+TcFgr33FFtcj1veAyPXZoL7Rjdvvr8x9I1anw7taJWdkgA+bt/DidIzLt/b34eA4HrgL0P6w25w2M0OfZhMDihNRFSIuskkyQbJEKklhxSHp2WEb6o2GPXgcRmuYzna9DVFxoF/0PTkTkerpMyO1HRXvUaEML7KbCkZCo+Jfp6YWrS8P9QTjPSpjCi06Dk5qtRSQeki4wsl2iISOqsFcMTrxdmH4nhI2wg5PDgWkXWRMylxGqT/w5hSGytAR8aXOloL5BTan7xRqxoiSiXQRb3sBK1OlBZH+dPOlHvh+sw2+jsSg7JqrhywMV0H72ODIFM7LeeXDSecaui9gEKExQrw0bTg9Rk527Ozi7qHFUdrb91W3Z9AcCNhMkS4fvWrX0q1UE3syfA62gSoFAjXhgMotu6EjgU4Ru0ZQRWUQtvWRW49IYNv8IzaISMeAikkxQDDPNe3Xr8iB3xUND1laEiW+cBEiaOm+oBWMzr3oWrQdnXufQFfVCJ3JHzFv0PRuckm4kwS1YcWjWNjZxcFa7O4ciHmHOjWA1TpcUSXBMh4Ly2jTPeixYGi3/II9WzkDHjjQ3UyqNWNzkmWECpnzvfBtRoZKZ5D1BumEx6AJ7/coqgFpiHQ5JEqYk88q6TgwBCo6dCup7c65WC2N9ZCZOcdpD/DNSlnJ3hdjl9nUuzUl0g3ARooWcx5nse2ar15/qaQyWmZUCQegSzuaafUrnPfoSA86jWVAC5ouEUsA0okGXi1e3CJA44LmzpiTzjHuv4EhuH0Bw3PVeKlfpO7AIgN2+xzfOvsSBrktBUJJrm3bJUEXZ7rBYAbeJQWUGZd4Wzo+rqsZIDgsIExt6webrpgZEA6YZVuMwynPY7nrEqhe0ZNaWQxkpZLhphjtBoDZb6kTYe26vkCVd0OvY5t3QN6e4aa/YJav+FIrT173HwmNelnzx5Z6G9RgadDZ6ply8QKIVC0r/lvZ5Kae1nZDfXvJCP89Xfea37wwx81n6mV0p27dxWQ2Gxee/NN2YgNj4mznLK1E1DkFag40lq0c62f4/kEYIga99KT1bV0UOBrNlJvvyr31tHDI8OewBXQbr2EogLOuOfzzTHKjR4wSaYqM8GuWSybdA2SameE7BKUdjLKdQY5a4UnFcQIBzxo35zDGX0D7qiVDhp7zI88D393lNwlGRFI4fPQ0kNEMQSGUFnmZ64j2zxldJ2ShM2d9bJ2IujC/ON4MKZCxb/4A2XMCWZ1IFq6DbtSc15R9k5reUcBgUdf3mteSNRKG5rZWQTBOI+BuIIqj8WMWpZ6OLXNAOLX3/xhc/OVr7vH65Hs7Tvvvt/89//D/6he00+0NhWsVNaOVlzY4A/v3Gm+873vNw8fPLZfwhw8FWWfAGmWSDDfGRsCamTBc/2kjc3gRWaCx50V7wJfw/yovu9RO4bUBLe2uBjKGqQO81sGXztLxWwPqB+69X82sWB7oX1qmPObduuyTFEX/ImzJvsl7Xl2zMg5k/Mv3sfGUfYaVNo1eciS0i/3xvV5MUIoY9jTs1EgSTThrr8v81j7MNMbcUh6u1tcLtr3kJQA/DJvAccOAhXtCWdrtVYcEJXZXH+hTC8lSdTOyrZTs06f6xFlaOfVFWNWyRBUnemFjT+yrvpzQC97EJngk6NxaReovl3zZmtTqtHar+i6Qd/j7PiRteiuTXedsAK47DUIcVrwy80XdS+ah9qX2FMnNefxR3AK8KfYu5z0VyDaQuoWp0TkDRsr28s0wqczi62wtPR3VR84MD8jP/NI7cgeP9fZRvTz6UJz/9GRegYvaA3DRKOFlFrgKclASdnElOryZRMQfk0hSgKm2Fe3SFLQHv+VREruf3VyK9dB7r31nM2/DZtb/bVQz+VhPw8L6NTvOz8ZEO/qg9b87FC8MOQCujx9/LHDObEuzyYR++u18wm7w3fvGaQjd46Uz0Omv6LLn73mHnW62ufac51TF53HSlvdt0n59+OqRdTA/ZcT5P0PA7ke/yoBWwcDhz3XPqDOzw+bW3l/w5K4tb0zCKZPcN8I5iStJ2T/AvIzdc2CL6rNCoZxz823HaAhILjeOPoP8quC4GEGfdhr7QLAGSTXp/kFCCZ7qtaDzfy0APHEoUCw1IMnEc+SsdLGTMbDNXCuDUZZUk5PoaSGgU9Ho2Q/5Zilk1o7q7ECRTeRwaG+BSMK7XRPxtO9UHXUbUUfV1S46ppcgWBA7rGcSoyfFVcVRXXfPChnOi/Z040Xz1xrAp0GejEQdwwqkcDxganSvI5gScSPDHqg0sh4XhEAxfBOCSBOKbtMNmdGjuqGapaR0Kc1xYEyn7vK7rouRBSmUQFxjDKOGIB8Rq+RZeL3EPKCThn1nUGvDgNNzda07n1mZkUg9Frz9tff8OeePH/QPH7ypYSH1BJDnwME5NqNHrxRg9sG4EyNJdiCyEk44kBdsrDQJ00kdWYMcyGHX4ue3sdToh3NTB0r09/ICaN1waIpe9QEJ12TAAC1PoBcnCmSPofKBh+rHnxbgljbomaTCYYWzfvcm5XMMQBKr3HPzvgWqlZt5LzgqSnXTuwG9IrAGug7w6trpMWUNv5TRZETBEdOOjKXIz6+gizusRXn6IPgPF/Se9Mo51p2lsJ1lpmdDRDMeok2URHI8EwpGbQAwcXpo4a8gGDb5PKg+iC4u++zP3Hp8dmOIeLN1HMFR14R7ZJ5i+xpZIKDBaBAlTLBCFvx5XpXOc2cv85+sW5qZ5D74Zg4S8cubSi2iuCdVYQjE9tmR00HVe2gzh90t8iQOpNbAMdFNrPvGNfGP410C5ar8/M+QLfHs4AJBiZBq2+6gCgCPZyHWnUrNBeKcj3nOkoVY5uOe4C+dgPynO02W7IozjBTowzI0Z84PmPt1iIEanwZBJrIcgACod5qLTprD1uAz+o12bAtMVU2pQTv1k1ifyzO63NsxAQSHZbH8pXabDll09INGNExn6+rVlBZHupE3377HQtmPRdQ2dQ6BLhDh4VqvLmhnp6qI+bnV26/pgyhyiy8/gMMRuQfy8f6071YyKb7Gqa2m6A2ntWgcNYoQmxV/XTcewQ+8zklyOT5hOpqUO09jzKDXoKo/RXi3syl/y+gDAEo5nZmbzdfbIazLZXzrD/NGvJkK3j9l9r7fLZ5bUmzz0AH589nzecRgctASMyruD/TrLVX7kNlZl8k+OEAGvfFz1DkJ0tJEDaEgGBQUbOPsfJhorMHTfpU+8S4PjcjwR3oM1trCgCLOk0WjX7DV+T8zy+Jyqk+w6eo7rrGfVTZ4IPmO9/5jeba6m3tFWobKDv9e7//TwQGZt1aSRZKQZMvBKBnm+uaDz8XTXpetPt5AWOUoxdFSz1VEJl7JiiRAQ6CZ4x3APousJ9rIWxStCqsQXAd9MpnOcyhzueAsFN+DXPy6vkw7DiX9TnNQEh/XuXvGQ/tO5L9+xh+7rCbed01uEmbHUycrr7ewbLymrOk1Grj71DaowjyjALh16/O6XkqgzuDXgNMGIFgZYJhJVHygC08VpCMgCEg+Apt3TTXgl2menCzdWjjEyA457/tl9Zb6iIQbHu+tm0tjzH5YpSP7UvTYFc9rulnTd/e2SlaScofUlKAsjREGNcVeHuxvmVFZfoFP1c2meAWa3JHLDRaPjGXrMJOpw/TVqOmWd5D+F8EoTIwL+eNRAWAGBVs6NBcCxlj3odPZhDMvuv3EbyLkimSDNhkW7SIR7oMDP8OP0cSK/YlJicWVaYijQEJix4cq2RMNcIbokI/3RTTaUdBWAnQXdG9bG0pmCy22/TMgtsH+tnpPOlD0EYK1hog2LaiMFzqIHa936UNGgZUXgYEXwZyz5vX5629/vH8+5D628uOm38vxLWBtydA9bOoEg7l6fQOPQwE+5N+Xx//9HEsjIOLMsHx+bOBstpXu+j+LwPBWs1nhqp+1nWQrA946/HpA+D6OfV/Hva3/vzKixo2f2pfzSyyN9/7dguC+eAwQFwb5/5Bk03UDmoBwW0Epgt0Fud68BwjpSb4PCA8zPieN0H7zuawgek/fB4ihgQwz4RCJJioo4Hv+L5A0ryysqqr0JoHSKJ8icGGRwf+GBEYDBCcjmRXB2MnR1HGcAzS1Ur+QFD4xtTXE3XBeTd0lzq0syA4FVBeVfNbRIiYyLyOAia0RhxLq+FCAQYQ02NYG/amssc0YD+GtywaNzUoCE2NKrNHRhk6tbMiuukoPyX7RVagZIN175Oqy5pRI/cpbUjLV0VXXH8hw09NDKAQRxuflfZOqqPVeyytpc2F98+KXk3N15ZknDkPwNatBoi0IsBchiEUBxEpmmlu3LjVvPXWW9pANppPlSl69OhLbU6xCdmvcmF5ZEBxeGsQzF8KZvFmED8HCOZ9mQEiK+UaGSKtCFBM0cJFPYwVKZVotSjoi9o4NQtMw8PxCYoa9cf0sdzapn8gWXHEg3C2TlSPJGCMAJbmMCCY82U2zI+70DL7UXXXQ+oNZHEB+SfUMRZa7hXabqFYzDMhMKGMPpSprEkny8ZYWKRN3y3E4dqPIjxVAG0GCZJ+39am6+9eJ8WZz9ZLDlJksAAQXJzyy0Aw/aMja1vWdcuK6GjP3YYU862zM4i35We7Z+XxKplg93h2XWrnjPJ5MhiM96SzxAEADFJFqeXaM1PnDLLbYwH2Y54y/pzDytoEsTT27TUV+5WtL3h/ZJVDhTshU8wNauipkS2tDjQI+azT2eN95xnoOGcA6gD2KHt2fXr9DKDzmtVQNpsi/JTUeloEcfy6hjlEwkqmr9gdO8ttXVEHgkO9PoC9bXZpgZTtdTJLnTWqeHBdZljBBbUzcTRd85IsKC2rUDoPEBzOEywJP5NSR7kvCiP1plsvHisIs6a/sR5wqIKi7oCDM+JMSmrP+B1HTtkWgWcA7tLKVfURfUt9L1mHB64Vhv6IWA3zAcPheaP16/le1MhDqdqL09kTCiAGN8xBpyTBKu+JNdE5/b6nIhqVwM71gQUsZjbVGXbqZz0H47lYsbbUi+axa4chr6mm+5nGXAlnRSZXGgU43/rH59kPkrqc2d1kDvheyjplTPgdu+VAqo6dwY0EKVwDQRDAoANmhVXi1kqaY7bnKh0iWxuZ6ajNjFIPsniUbkQQi98BEQ6K5L1rb1PBQqxFzZkJ1bNP6t8oa5tSIv6pJvPBvU+0rz0SRX5cdY0TzdO1h6bVz6EmvvSKbLMCkqK0Li5eb1ZvviolX81F1RD/yb/4y+aDjz5XXTG1i7NqCbPeLF27rX2GDJeUyRVEUbJPe+WOAwsEbhlDfgbEMNa1v5Nj1tlJWjLBHBkEybUf0v/84FxzOK6dfzkP6hdqgDnwxvKLfdwLvgZYP8UW1NfEfO4H8Gow2/e/zvh/1QXUn6tBdO1zZcAobR8g2P3WaQGovWxeNLzbN5ZEH2Z9SFh0PPrnUhMc7DUE8Qg2B5Wc8hXWMbYHRt38wrLnhdX+aR9Y/A0+5/UiG8jcxUfZlh2CLbCvAMwojCwCdQRSaVMkavKkmGJjV8RukzmhbhdtkV19BkXop0+eC1Sq/dwL3o9w5ZTAo8Q4RdWG3cFcmhT1OZhWJE64kBBkAwTz1BmXtIljdFxQ0sLZYfkfKWA6qfIAMuATJTPMe/DnAMYT8qEOJNxo31MHPKG8w3YzBCsBwCLhiGUxr/EaVdBQwSVlfbf3xB45UgB4VHoMIzeaR88oH2NdijFxRWKl8m8OtSdSfjIlcdZ63lPCAgh2dxDdCMKMZ9dFp5NR73/1XMr54TRFH9mV+TzMHl4828/+9eL5Gz7eV8EYA2egXKzCN60PUb0JRt2FX1UQzO/rZWY7EBz7/+C1drvX8Hs4v8VSvD/25YvuPwOrtW1q7VvpHFLf30XHqp9n2hESTXns/Hv9vT7vMBzat0eXPcva1oVfoOTB2+9/12ai/+H8ne/1yeuLimc2SKepM8F89rh44+3xOXE16VGHrjeN867jsslfH6O+n/o+8vV64AQ1YxGTMXTWkOiuxDiU+Z1UBPLqioCgakPmZ0UTgTLsMCRsLRwblIRdRMtIlHGKXcnnaB2C7urbmmDMoowIAIiNCnow4jXuWYdwBw6CnAbqSJDsx6CSTSFSSTsSMnhQulgkVu9zdoGQILWqAsr63KEEHqBEY2ChSdMygnY7Y8UhtPPLpel3hJdO1LDdUUpAoihA48o0QzndE7BACArqLiB4n3pY6IraZCa04QCm+dySstZzev/ztaeqq1HPT3xq3QvOj+uuOa9+j42ZeyT3rmyPqDer11ZKD2PR2ESJlE+nzUyGXvz0VEA+sbpyZAK9UKinZY4Z2ARWNv3WbVwEMEmSkgHSuLHBcW5oxpEJhpKt4IYe38oKddhLeo3efDFG0XaFTC3Hp7b4tFnbkPjSFmqKejaoRMvJ52c2Yxx96nQjGMJsSGDV9YXOqL2zrIB5ehEb2EO11+e0FsaVCXG9KvXbiGEJZJoupedH3bZtJJlgdj3d0yH3jkNfBeTsrJuayvjnfOysted7EV7Ci471EOsyI/jh8OOghrEEOFArTT0w8y3wEplp1kBHB0zw2LEiIjCRX/X6DoXg+Dv/fMwEkgUEJ6XXpQDlbxyLjDBJGm4P0JMqgNRrce1JW0wQY8dV1x2ZABQ9Q7xubFxeQgHmXrflWk31Kl9B5YvPYt9q+jLrN+t7vZTIuvn9gxtsAs2+HSMYFLXK4a0hTJWZOAd+SgCttVmliIm579eKD40T6PpiaIKmSMezzEyW5/MQEJy16a1jX45fg3iuK/+ODkA3tmKAHEE3D5E2lwD4vKILQ5nTNbmtlwNSmiOkKBjjVoF6t3n88FeypZul1ptsD0rDpf5Zn6UG+/FjZQT1+VsSPOKeXygrzHO4IcAzLibAqujSAOO1F2RpXpiFYSBezmc77OcajIZI/Me1jJpzWAPbwexWPyPWrxmGDs17knnAOgR8M1eZkxGQiLkQX4N9DQfpbt0+nPtZ1uSm+rMp1Do2tGVTl1X/CO2bXtCuAS71qTkn6wCc116PqQX9PNWrE6zXdgBacPSdlpK7HN7sJcw9wvTZQdlZNbw4/zABYr0RtMGihOBdAuhaWIvXyJFtU7OuPWOW1mWau8dy6kdQtNUcmtZ6nZbzv/7sS5XgqM2S7PWNW0vN3U8/EFvovtlE28r8r65edy28iErN42cbUpRebr71vd/Qc55q/uwv/rr5s5/8VA96RuB5p3n1zXfVoumz5varb5g9ta+xeyGaa5ZbmIVTMu0OKkAzKl99PwX7BQhmLvXHuU0CtEGo4c4+weS+I1fbiMucvMtAcM7tPE6fnuiAas8nq++zfx99XzD3C9uucpxhn6+vo7sn6vkp+9FMcX/pQ1GgZ5tXb600ywp4KPRsttbouKjx2getxo09AehRDsQcw8aZ0k39LsGxyPKPq1VSBOaiVCbtHCCYubsvwEomGP+NjhUH6ivs2Bh+kjQMEOQCfF8ZQSH9wJToaVEEWc/Pnq65LEc7QXP3owcWy9y16r6SDGV9U55gDQeXVwXV2n6d/ZFIurAcKWcIPynUy9nr3aGCch3vB5HRJUA/IW0VWH2USQGKJ8XE2FMA0Pur08LyzVyTLP9GPty8kgjXry42C+qhvK65//iJfMKjGVGgJbi6rbGZXJV/paDQvrQJ1lRqtEdSZll+5ZIYF1HuRx/zLHGkxGXCLfy0b1JKZP0MuqR0NcH94EeCrMF9vwPJ6Z/0/f7+fK3XxFf5uT7u8HWWdvnsUWvsc945ybhflIk9j27dHu8SEDw4LmeBsJNKhdU17Bpr+9Af41izF99/vf5rwOw13uopdMe4DL/Vz4CfzwPBfbvVB9AXzY9h91nbpwFbBQj++re/NxQEn/fQ+0bwPHXoNIQFZvlwvrjiEeeF/uuC4GEgtzbqw/6eA+zpW/p8jmgDjp5/ZCwCBI8rCrikupRlCTNcXZiSjL+MF5ETOXFHtFeB6kxdcO3ll0mdRrel17XCWGkAIqM3LwEY0/yUQUVE5qnq5nBYqZU02KVNkTK+s8qy8v2o9LcLJx5hq0ltAtC0IQHjfOFkKlIvEHwkGugEMs7aXI4ReRIothiFRbbYTMKpZ2OAekM9iWtNuM8I9AUwd5ZQNSD6B91yh7Yx+n5M5H7uKiRjO0TLy0uqp5azoXt4+vhRZPMEwgMEE9FF4CfAhfur0TNTm9e+Uq04G2Qzgh4M0D6V8wUVJ5yQNEjMp4Eghvw+AJGFMdhciIgyBsQDCjBkCDgvABggzKZCdJdoKZHSxSUFOpbmNJYy7GqLgMBYKgtDlRpVtvroYFwiXbvN2vM9UTC1eAV+jwSADuRwH+iER9pQrdZcsuuxfnROg7tCoTRgCeErNmbo275/AioaIoYEWrSFkFgqeiYzomGdIswGCOYWAY3UXELj1XsO9AyJpne0thhf08LL5h+ANq4oM8C5RggQ1IAtW8wkCI4lW6LXKFi6VVcEXkzL0lhl3+BcawHCM5NeztuLmKZ9oT49zpHrYrC+Dqp/fMUN5HW53pvTgwML8HSwpNynlSw1jjFXCiVPh0qFXI6FoBZMjlijMQ5k53O+Jbjh2hIg8MyCzhrcswnR75IanRm07nqi/jEBZQRrqmiFPm9HqQQasyaX43L9BvalJVJrR/J5lewwfXe57gTBqEMHBTLmXKovuh9nqfN2/rNsnFxOXeMcaz1AXZeFrzKZMCpKJtM1fSWzgfMHyNkDiOF8CqCQueU54fBxHkojyBADhnGkUGk/OpJy8s5a8+K5/glwEVzkvGQfAbbMd1pgAf4OZScAYdOyMfz8VHoJC9dfkb2aVj/k15o33lQfTK3HTz69J0q0+t7ipKHwxwzg2Tri4tRXcTwxFIOgt3WWK/DSrt8W4IVwltdNmRvOZuq6ua+cP4xrZtR5P+/J2vzMptf7U66BLtMYgQzAbYpc1VRljsk5oUjzj88lIKZVUq4Xvtf3YMfGYDhCvwnEa1q3x0wPLYM3KfB1/fp1g2Lfj5bNplVzt9vacs/nFlgFa6Ce3w40uw5bGTn2LLGBANDMjQkBljmtJ9hPdDs4psRGrCfax8yIuYNexaqc+k/ufth8+snHysSJziztDthbjx89b8Y1LxaWROu5MuXg5KnW9nvf/rVmdvFm84//jz9s/tXffNh87/u/0bz73neah3r//Nxyc+ejO83Pf/7L2HuK+nW2s+Iec33mMx0EjNBWQx23fnY1CKxBQB9shlVLNXM/rjNfuded59jZyb3Akc0Dpo3P5+njlox93lu+l3P1gz/1XKr335w79T0Pu9ZhYMgqyjCJsEWaCygkX1teVLBrXj4Rc0SU9GkU+OmOQFbLYZXY27X3AoKJnO4XsUTqgJfUJ3pBPhUsNea2RTE1jyNIFywgX6v8K9Yu/tsLlRRsKHgGJR+B1IZEgWqCx3TeCbEBAcEItgHWmSfQofF/Jsbnmof3aQV3pbn/5Rem/k/ofMx5AHbsGwLaZKptN4MC3YHgCKi6+wLWCUV0fDFnthE5RNF63/MbjRbKD0bHomSNtRC9gEvwGrCvBYkuyol8rRn5TrSaevX6NTPLaC/55Mm2xmtRa3ZMKtHyQUZVPrJ53Ny4/bbs5Iro3fI59yeVLYYduNisyLauK0g06B+EDXPfddk67F0qzdc2JudUHzjlHOvmV80M66b/RYGhepGcpRsPX0f1q4PHvjgTet66y+NFxj5Wcn8d1Wvm3FZMhdk3jLLcXvO5dG3mynAqSL589voH64Sd4KjxS2/46oB+bR/+tiC4/3RqEJzjVT+fftCuD4Zf9vn399k2ww6z7p3vfL+F8RdNvPMMWx8E94WxWN71BThwUQ169nM8z4heNgn7gLe/0eTNDlxDG5UvIJiJWOoCmdRuVi5jMzF6KPAppWhJ9K8KBM8iGIWBItLtTBT0WBmd6n7OtkIqWaHM3Oj+Y5xxvqRKvHy1QQF0VfQ+Mqj37n0mw4lDICEmORfZ6xeVQIwwXj+gkvtBuY8+padQZgFDKCDbcREwIfNjdR+oyNCYdw2K+dlOvCb/IbRcoyrooTKmao+EfwLNrZTniQ6nGl+cRyifosjsKeMJ5dQ1r6PTAoGiRE+E8M3s7LSM74SyEi8cXWeDRpX6QOIjZIJdwyz6qkEUG59OhlO8Tb9VGdVt1UNb5VkGnWzwpFBq0k/jueKhh9OaIlGHEqcy9dKAPiKnOaEz5gIAdo2tVRND0RgAzD+UJ2fkSC2o9pnsMLU50MYPxflm05T/rfFS30H1BXy2LuXIp3uNkg+mwlNPKla0gFNk83D4mUdxrQAr6DJB7Q2jH8Yy622P7UQLqJDhltgGWbyx0+jJ6c2Yija3rILOjrFy6ba+A9bjZvcUAKGuMGhtAMJs7ZObfjqzYX7SQU2DM0n7qAqYZd+4BJuR5Yj54D6vbpUwHAQPRA3xJYj02VOJr2rZtT+zkefyyWc8sIZxCgxy47kPZE3BMAwcYHMAACAASURBVCWDnQwLR0I0VxNEJhAMRyjEzgSfndWaUZaRvo+pLOzARAE3fgaen6pVNLgp67hk2jLjNy2gZoDnbG7XSig/kyA4/z7MaKej7QyFnKegnXYgOOeTHc4y/yPTD6U3a+wojyDzmjWqXXQ+752a/ZinQQ3n89laKQMGlBtw76E5gKp0p5YcQnEdIOa4bTsfv1f2QU5bts6xU6RMl8eyZNYxS3xuxEJ7CBJB4RPjRTTDHTmR0J0PyajwHj3vTTmc2MYVZXjWRaE2dVz/5pXdQE7mQLaCemEyP2+89fXmzTfe1YQak4L0cwHhNWd6yU63NHZKIgorwBnKkoHvNufBFmJ9YJqZ3NyMcQATPEUwIQToHMgqWcQUleIz0DRzrLnHBLfpLKYjmRk2z8lSf55AO5zreA4cm0wuIBh156whpn0UgYOafhogPES9UqtjXPR1B3/K/M0AB+fl+BybcwCuOS/PIc/B8VYl4ggwIFBRAyyX+pQ6W94X46UArOo0qW/ki/p62svtCXzQXzja5tE3mo0DZ/5IlOV1PWtEjujIgE5H1BkTMNnfetpsrd9pFlWzuSbBIvpHzwkE7Wj+PFfm66ayvZubh82bElV7//0fN//8T/+8+eM//hOJY/2o+c/+8/+qefJ0s/ny4YvmD/7wj6RB8XkbbLBqtlkwcd31HIi9J1lfWqdGoYOBu3xPfq8/X/shtolFiDDnX9/fOc//idczsnl+NiftfH6vGSl+JhUTr74Gjp9ApbPfZ8/T99vq623XSGFC1MGdnA+j8mlg5kCHRkDvphhZqENPS5NlYmxfPgV+gvRF6EyAGjKaFbSppBUcWWFdHOKALk3R2qMd0LxaJGGXXX9PeYZtWARArWNAkE9+iIMd8t+YOwThyAazzwpKylfAByM4LyAsWjStFRlv7BMgeE/ZY8SkjvbQQZhufvXxR14jky4H2zbFug7AJhuNqR12kVInfi5BaJ3TtGmzC2TLZbfYZy0PiJCW47QkXdAICXV9AsgzpRwGQDriNYJfgMCY/DFx/a8tSpVatvWpstcbG9pbGrVBO5xwJnhfLLe1zS2t6ZtiY9xUAOlr8ofekPgctdLHzZzKC7bRfjDFOvYOvmxHSiY4SoqC7VE/35wHw4Ifgza1KweoP3PRnOtsdewlX+Wrj3EuwH8XgsM852UguL22cwSo2kLuIbW19do9r263uEVnhqCPjbt1OTheFzFJ0gbUwHPApv0tMsF9e5ZM4b6dyhs6DwTnc+w///7z7Qdh6rnHSDgQnJngehSHgeHaIHabQNA68gbCKRt8Hi29sPN0BybXZZngFrGfM9OHgdzaie7/vX+YzCyyliw4RKZHzj5NyycUCZySONayxFuuSsaeTPCUjNaUDBTmifvd3NoxCM4xSxBcZ4I9LsVpdQC2bAo4VAAgHE4yHBjoAI8johWHwBQKlnu0OBIoy56LWdM4IYqM3AiB0ag18UIxrQj30MQcK1rjbp5IUIuWFvQ186ZAtpi6YdWYwLvJzK9FKuhJ7L7EKPDKiXT2FWp7KBFG/auOfTrTrKvp+rTanARIV8Zamws1wAeqs3IPQNUoc/3Hun6imYBg95xzIjxqZ3CcMaY7ohg5EyxHCacKB3tgyXJ/ZeE5ioxSsiL+YQd1lQbAnXBSFPWTuZNzpc0ieudB20NpkpoaKNfKSIleNKvUML2JAcbHtJVSBuJA0V7hcgNr2iG9UJsBJeeVZaBfMNQjUaOhxkeysWwQZUMo4CzWjavGA8Q7cxciGfxPAtvuPkEF6nBUj+ONxqrAUNlj8yczzPMgAGPQRiZYnztwrXdkGMNJDhDtTV8Bi2zJkiqgSfPNLM+M7rt2jJKelH+PQEJkgqFDkwl2RLtkgketcFmAhe+12IMCgrtjDwp3JSAuorUVEK5BcQQ0MNSen8VixzEDVEeLKL+rOK2h7JwgMuhz4ZAkCGYzNwiWowTdPYG/HX85SgEOI0OGg581jH6WzPPSgN0UZteahaJ0TYs2pb1qf1Rn1dIGJcBM2+qggSZEGPai7l3uq+0DXDKNaUPod2nAqOtwGx6k8Cp6NfcZ9hkYGEAdxebsFW7KcnFgbKccZIlsHesngbBXGOOj6wthGRTrWVtSY+Wf5hGsEcDVic61L1vjelCvQe4m1gWgwc/CNqTLjOdmDqNiR4tsU5mZXY09dm1PvV7RTIBVsSSlZBSL3TpOF7up65laoN+47IdsxpgCc9eu35aWgSiycoDRM2CNkSHxuJANdxY07nPMwaruqy+MxV/q/eTM33U/bVaY8St2gHFPQanBZz8Yua//lntIBmA4L+OcVGvOkyJZzK8Ea86Sa6w5H8rOAFfey3NiPkdNfQQ98lnHnCDAFkGzXLcJ3j0X9Tn+xmdx7LnWEHCM1hZcw+3XXvd+kC2yEkxnIID1kwGkEMZi/RASiXZRWwKpAc51QdrHjo5hK8nuqU50RgFY5h+MK2wxhY9Hak1DVwFqvxvVk3/64T/XHkDvYQl06Rk7CKi5y17FPJhRtvfDD+5KTO197Z9zUhl/v/lX//JnzVtvvycn/2bzQlTQ//Uf/l7z8ccf+zpyfLnHDGANc+5zTcEey7Br7eDVYLcGlGf8EWhX5asPkL1uel7qoBNZSlkuyAS3fknrc9T+B7GGjqZdHzvnxHn+V743bM/ZzHHtOHd7SV8zQf6NSpBgwLG/vXL7plpmXVXQgwzpkVhQ6Ixo/5NIlXbc2IdSgE8tknBSWNsE5qJ/fOgGAIIXVRuMQBZaAhFkjIAmayKCjHRlULcLvbYlH257Q+20BBZP5IONmrUm4Cu/YER0aMVgQhhL9ekI8tGCcVedMPABRk/nxCK7YRBMSQLlIo/Vwo1rCrsRaw4QbFZYUleLD2DHgcCc7W4w1QzSoR3rGie9n8fn0AY5QRhOPh/7MWM2UxIjI4BmsQLxna5oHZntpr9NK0mypXvb2xabRsO4taNxaNQK6lT6Cko0jCnITi/ubWWH33zrR81v/tZ/or/NNz//5RdWX2fZ4aMeeM+IXpWxXqNdH+sQEJxzoF4rl83r2Gdif+iDo3reDhjo3i//JkBw/1ouOn8HgvMezgHll4Lg/lniOGdAey/rGLXm9f41CMDOzwjzmWgf2f/q24H+dbT7YXtPcQ0XjVvftrX2o7r++l77zz/tSf3dd1AFQYbNmfqYNQA2hvX67IHgYReRN5dGsXYI+Jv7lFUGFldr4DjlmdSDYJc1QTHKucXxymMPewjnTcR6U+lvPHxmGEiuH2rWU4ahDmaRxbFkQCYBwfpHpHlxRpuyjOKM65SU0Sxqm88VRUwQ3NbpuS6k3HhR7aXPq31maJwYQ/3MWGGonynDcSwDYydSf5sCTCqrCh2GCPiO1J4BZfSNi7rGEAlyRk7XSSYYRGCwQBBdhoqsL72GycxigAH3RNY5Pw6xMy+q5eroz3iFGNoAwbAIQ3W5gBKMsjdsKDqi+wgJ7h2OyZDONgvLt3TN9JeToJbAO9fveikBz3v378qJlRGmd7Hvh8bwEcXmeWFcEbShvQHHJDuKU72vbDOKr/zuOj4Dn1QyJksQgYVx1Gh5bgRAdc5DZ7sYmxhHZx/kdHEtBDeyLQGRVWhF06LZuR+vrmvWYmDRF3dPIH5PzteOsr7UFssPd50yPx8rK7wrZ2xLyrQ7DL1HJcFaZBChqURtN7Quor6x2QVa5p7IRwpIKwMc2TI9e6mbWmPIco9A5KC4X1HkF1Ywz5bMsudWiTahK4fzx2dQyJ7U2BkY6vdDpauPAcL4j4wfUAThIwdFAhTiMGdmOsWWgCwJUJyBdS1pZoRxZEpbJn1nrUS7hrhvG5eCcAccsAKKOyNW3ldseBUjawGx7Uswlf0aNeUR2Mg+u1AyQ7AnbEcAGtZxqtNmcCD7tOLk7qmunnuM1hliMhQQYJCh+cijShCYdL/MxmVNcNYJk2Xs6kHJ7AXgyD6vWZM7YKy5F56jl0EAT9YvgioWgeL5wLhIwSyAt5wbRLh8PUwExGF4ciWDxz1MioLMd0BJ15ZHfc5dwx2K25FZjIw4n2Xc8to8Dr2aYOZH7dhEvX0BsASAlMlzMEDHBiDNzUnsTgAGkL1bWpHkMw9HL5xuC6toAKgHdSZRC4x1R40l9D3ThfV5wDBUWWbtowcPxcpZ8jOel2DT+tZms7R6rXmiwCHslBn1LEa0hRr7GdUFAoKmlBlizZIt2qOEBXVxyzpE5Aq9BNTgc+5wZWGfExiGl9DuaZQilMnqe/FtRGiJ+nyEC/nOuJGZdXaIFmglqw57yAGEEmxhzOKZRImEgWkJQvCdeZTU6fxbHTTh2lJt2n3NdZ98BjBMdhhadMx52C3BMoiAUAmeaD5hb2sBFI6f70mHN0F01iZzHO5xh5pEHWNW98G9JODNjDK9tTkG7yfjF/2sUa+NOvtJCVYFWFc2kMCrgpCo4RPcoUxnXurgtME6lW1cXFCf4PUdt9MaVSbwcP9Zc/vqUfPg/i99f1bMLqrO2AB+Z27e0Dw4UsYTwDc3l2ryY83CymsSdrzd/M//4H9XL+L7DkQDuLeVEXTLq9JrOxx8ZdA19+1PEMgszK4Bx6/n6EbQocz3YmNqPwrDxtjFV+wX9XfmZ9DrIyiW3/N9/O61ewkIHmaPPacJwPLxNL7lSvqg9jwHNu1wDYByrbRrvgRR0tbk+g8bwppVIH3tietb3377teb1V9QfmHZIowfq0wtwDAB8gsqevsIuE7jGrkk5nQAP2hqURKHyrKAe5WUrYtjNyVbs7Sqggs+h/RWWC3Mi6/R5FgA8MzU0f/bFSMNnuiJmyoTUqGclEDoqNuCcMqqjShbsqodxMDco/dDvmvtXTqfUx/zt5tO799zOjXn66ef3fT3sxwdKALj9pJ6RW2qnBoeZMA6Dx+sFHJP59Wwo+6LvV2sF38qMv9K9AuwoYmIjt9TPEPX38RKIBDxTakK/4RGNG5lr7JlMpAQJkYKVzzO1pLWyY3+HQPDT54fNK6++3/wH/9HvqDzsa80vP3rUPH663Tx4rAw5QLgE0ri2DJTRmg57y55oH8ZEpSjv6fvi9Ryr/XyeJV/9OZhzdjjITY/rLEgsU7j91geR+Yd4fZCl2v/sy/xeqvvat16o1o59cKa+fG8/NQSJlnmQ99+OT184qweC+2PJvOl/DT6L2AeTuVjbmbA/mWQoQdN673Mkufizle2oz5fjPwyb2VacvbxB/Fj5ksOA8MsA57ye2q55j/O9aK4mHboGsvUkPg9EdgM5GInI49TZpXpQ/DmDMlZ6FwnKh9e/qfMikXnMCdf0dYsuj3NZJNMPoETu43vlgBRK9LiyhhhCxJPmRIdZkDGckziBErBWXQZUhrhZBgLIQvFz/OMJZ+2gnV0mbPmOsQPIebwwIoBiZayihgTanM5Dw3KtD9o2YdjI5u6L1kxmC0MEoOS6W+ocGWDoPAbCAKDoHcy5ojdwZGKgUxM5h25NnUkopuouoNiUehMcEkcbdb9+BtTQ6N7oGcwGgGrykcQTVKWnjWhUDdkXfS23b99url1dae588pGAuCKnUqqm2bzMaKH0IAIVtBpAjTOh+hzA1XiX6YHDXv6xWSaFj9oZNiE2GL5wMDCiphUzuohv+fNdTQ2g18JhpkOHoBMAmBpmhMSg4/o9ehGVSlP1dFzXjspho/fkuhQgX9BagPpjbRgHygojjEW9MC2b2jnHGGvQYqPuhJiCyhtBiKRAYTzcTkniGlbb1thCFSQy5bZSFjfiuem69SGekx12T1w57UX0h7lPH2N2QovpWh0Mga0AS2TcXKKg90NrImPD+5wBYx5X9hdqaATWYvy5jwBxJdpfehPaD2TN0cIBiloZb97P31zflHO7PNNsxZJKyhE2UL0n4iREugvNN9dlGqxwnrp5ka/n+neNV7ID2pKDFHvBwadXbtCfqTPluqC0EWQJevEgsMahynpi32OpdU1nMZku6eSTWUwn2evQjnPXZgnQgIP+YiP6qRLccqAQ+qdYEfR7Rg/Uqt8FBJs3UETgXEOr41ol3i1CcJ6YA2GvTNe2QEn8w5bEeiq9cLVULHanv8X1DYI6soiZqYk1VRz9MsDxTLtMYY57vA82QtQ8O8NcCrKZ+4A+nM8Ae4OB0lwvfD8qtiDnS/rzub9MFZGi9TW1VlKmJVSIS/22Fs48fYxl41AxBnD6HjVO2KkrygSvXL2hMZlu3nzzGxZMevhoXUHHrWZuflmO3xcS1oLupyxnEdex0AtBIGycpj6tT2J6YVTDXvM7bdcYyxMcXJ4bcQkCjXquB8qCJ8hl3jFOuZ7ImsQcLwrspU8z95RAOO+9zrLlc+CzGYQ40rhPKsjpgGCJiNcOJu+lxRHXwPPHdjJGPHO+gtYcwZBkO/C6e/JqHNkj2rEu8yn2nRBHS9udImycx5T8Yjt4r2nL7s0amTwYP3yPOucjqTtfNTBx/bQYRKFzUZSaCQJw3SUYBOgJwC4qLEE87SsHO0+aV1+56WN8+eWXark1K3rrWnP/83vNN7/5rhlPjx49FMDZFMidczCUgDL3uHz1teZ47JXmL/7lR6rpVGs+qUdPSVzp/hePNHdCXTjUiDXLqc23FoiCs8q4TYt6va2M4KnAVRD3eaZR6hI/R4Ap+rtnicxZASHMLTbYQoXsE9hvgtH4yTihjkLD+WG+YTWNpPw+P5tCUc01NcwpjOuJfar/vYizngEt9Tqv12sfEGO76r/3z2E9EO6xAtq1M0vg30rfEh994/Vrza0bam+kUjT+zQjhjXOvLt8oY1z8gxR4QxyNryzZuqINPYJxaAeILYDauLKpzJfNbejV87Y5DzQnYAIhpsV68J6gQH0jTRCF8AJEUq9cqNF8p9YWBWvWC5/Z2ZUdEf35inQ8VIErsHmiefdCGWHVsusB7iD4d6DssGjV1DUHAI4A4Kjq1r3/SIDLbRnLGDFOaY9z/YcYVbx+hH+oKcC9EcA/ppSMdSXh1GkxJ2gjBR3aWT4SJrKR7D/uYhFNL+wv4LcQHCShMyr2jOB0c+fes+bv/r3/svl3/87fb37vH/8/zcTMVeku0PoygHLqDLIObWdl9EiM2H+1jWP/KPtMDwhHm8huHXTzKPaRbp/p5mn45bGecl75cwTliyKks9PV/OrPs5fJFGcnij6OqOdyexG9H/rrof++QRB+Fmz2W8xe9Pkz52qTKmevrn5vje3ynXGvxR7keJbv9qcKWO/jr8FroNtKBBP6wYYcy2A9dl/18+HV/vH7xxn2e30/BOXr+VFjOX6+6PlkLfvIN7//a3rvRTfROfn1Qu1u66uD4IHJVpyy/ubdf6z9wcvfx6iPrBZXXmMfBJ8XEbKYUeuwlyg8IFgTZFyTQVpJ0TdYIHiW3sEyjhOmH0PHRcUvZPjt1PQAsJ2DVv2xExnxtRRBGxwYXzPgwQVz/A0aLBMEajCCDGT4tCFTr+qIXGRG4r6DthgLli2pUBxQiZYBNNiGDkp7J4NEnK9CDSw1kqaz6p44n+uCEcgCHBZgbKyAZDRbAnRog2BqiqV+eirKkcDwhBxOrmNlZdWf+0KRdWjQo2oAf6KNxT3vDOTAa4xzOOb76uvYBSPinACiOtsRDnw4jQiDZZ1pZH/1OsGUshh9XIPcSJgZ8ALm3QYqzm9MT7bW4xuRMHwLzoPiNsdDZRjhFkQvNhXx3dpAFZpaYLK3ZNuiTQ+bSTyHQqH1sUv0399D1ZKvAMFlYSYIFi3pUNlgfCdvLNDOoS6avkifxOhx6npmhKlw0fm5RDHZ3JlCyWRIw5JghqxgbjBBkQyBLcA+/9xb2cGXiCg7Ye3LZdPCYU96D85+3JvHz+0qoGQxd+KZ5X3H3A7KcqxH/pVMsYVNuMcCnKhLL18+f/mME576j4BHfH4woxIfiQh7qh57DbQZGq6drF0AeTZuHAc2XJxyvlwTRolAsUFeW20WuNCE7QSHE2YHpWwczgzp2ZCtsmdh+nsHglN9m2wgn19Xb1wcp2xpRKY02nioBzH9dQvNGfpe2KoAo5QHxBiWecMa1XVkhPdEmat81oxXXl8NbOPzxQEpACU/kxH+zBLme/OZGPSVz6TNzc3FTr7Wvce9ZBeZT76+8hnYHH5SBSjDTqiPmY5eOwkKOOT+E+R7XRY7iu0B8ACudqQ9sCRAcqDfF9TTcu2FFIRlrPncvhYo5egzsxKNunqr+eijL5p/69/+7ebv/cf/RfNP/uCPmg9+dbe5dXu1Wdv6XMEvwJkyrno/xzfDRL9D9YvghwAK08xBprhSssE8E7MwbK+KLSqbPnl6vjhejGkJJhQHMmv3d0XFTLZBBmJtmwqrIp283L9ybG339G9HgcxxObIJdDlXLdTGMQF8ZDkJAtnmav5D3XT9tTzhDBAxTzOQQJaXL17L70mPrmvkFxaX29ZKmS0GCHMu/jH/nz59aoBquqjuK//GeRElYu4tiubu56ZrSwo/99ipm3d+SDcGgJRosXOodcD6WlUPYALJB8o6/+gH328+ufOr5tNPP2wePb5vga3lJZgvAgYS9NrZV03z9W83CwLDh7Lj/9+f/AsDYfqkqsCy+ezzL11Teioa9uwUbXcmzKDynNW1bu9Kt0JgCzZIZvBsqzRJwqfAjg/2GY5r78AAm1TeTz/YlOtkYP1WYDIezPnCPuc5kLle/b1E9frO4sv+7lKgIV95buxcXn++rfO3Yu+nUdbKylTzta+tNDeuqVxqVJlY+QuzdMRgnzObjoutWnyB9TQWs/Ti5U9pl7V/R6mL6sj1t1N9ZkpsO8pEtkVlJjDGHvj4yVOz8FyCREBLQPREe8GBAPnxkYIyphRT+oZ1V0mZGWYKeph1pcwx2WP1OV+YZ59AKOpas7F2RXNtXdlWZZUBnxzrVFlY1TaPqvOGa3pd9oRqtPwl64VEK8vahncAogTdSmDSgcbCIOH9E7CgtHZQlWYvJziDbgd0aTBM2hEzQRzs8i6F9bIfBxuMxzPp7goLzTMF+xdWvtZ8/b1faz6/J/ahap4Pj2iBKW0WWGoOwGSCInQFUryxtvkxjzvBN8+lc0BwCHGGvYvPDYLgMwDLrLQu8BItSAeDLPX8vhQEl+PVmKSPNYbP8Hj1vPfWe2X/8/VnzBB8ya/+mkwM0flo3YHq9+ZarPeQ7tq7BTxszWeCob7m7udIuOHr5ZifucbWfzx7bbxSg+BhGO2819p7KiC4xnB9PDdseO3LlT8YBOcN1IPUd3jqBz744F8eBNcD1B6/TOjcAOrJWE/m/iTNzwsCngHBF2WBz9sYugwV2TzoivyD7nnSzAn/kQGmRiRaJyk7WZxfR6XZ8KzWij8eRqZTXixCK45mYqDqLBlUyA4EG1wY2ZEihB5H30sZGoFg6LrU1HLfgGBqfTGImeFxjXJxvOzT67NEYTMrTH9g1wHqX9YDts/UhiCAsIpcDILJCvNooKchXgP1xec2NSZqTY8k4nR4InllOYtbogKRjZlVZHVd9ESyCAhiIexEBNWAVMdKMMsGwLVvCVmmHQgHIgBV93yjpod7Stpg1LeW95GJNLhFoRoDHdGpGEtqWAG60VPPrxWHNbOWZIGJuOdzcFIV1wo6sQw3Gd8dUZ8VcDUIJrANrYgsLnOGaGrnxATwbikxznxEdpT38HwAwWG8HODWzxIXE98I+qvnOHXOOFkKFDCPCYLQPsFZbISpfE9k9ANoONNrpeTBWtK8JijmOMGp9Es9EwB0SlnIaQBEmRd2/glOFLVS5nINUBxgKQEEMwpEtTI9mWCQhb8qIOB5GOA85hjPKoI1QamPFlbe1ItSdlx/fCafrUGgritAcAXkWkcwREMcyS3X3a1jFgHBg8jEBvBnDge9h2sBFCcI5vw43DgHAeCiVhIF6QSlfoYl0xpBAs09q1cz/gFc4cc6Kl6cACipnBcAABA+9XyNOuV4n7Jn1NTKEeEayGAyLq4B1uIDVEaQqAQLishazHWNj2rTuvlH27XKwcYMlHnRzg/dQ2aNWwZJAai5eSRgTVATzIbIZuZ7cmMBBLdZTl1n1t5GQEPlI3JG83x8xhR93V8GCfZhqiRAt7OUWbX4zjPp5o23zTIeGKLj5t5Hn6jebcvq7k+eP5EzveD1xXzkWh48fNRcvfaKQNa15sGTNQkk/Vrz7e/+0OrAd+/eaWbmldFTDfKGwGhkROWEqzTDa1ufz3kVnQOcjys6GPFc6PNdX3/WAIKWeR1tg3h+MR6AeY9laTV1qL+nI5AguLXp1XjnszBoKEEGDAu2i/IHjpH20fO+MAOS+skzjAzZnLO1HI+xpe8p4LF2lLDjzFler4ORXYlEB9IRo8r7z6CFny+2y0HRlRLMOnJvaAAxTjnnAPgy71mf/MzrT548aUE798H110GqrNkNSiY6FNTtS0ASe42QF60GC4Pq62+/qX3zimqA/0LMpA+s9zAnjQvAC+B5TrWjIyNLmiNrqkd9vXn3W9/R+h9p/s//64+aX925r/12ThTXQ7E4xJag7VbpjsC6BUD5+eqaYYOkrQy2RYAXBxDKvl8zbmw3HDSD3RF2pv434CSXAN2gz5Wrj6DM2Uxs/nWYr1P7VP571aKl72O1/kF3ujNOP/O//744b9qtsyAlbEj4QTzPmemR5tatRWWCJYC3pLFodrXPocgcZUVE9oaCYP1pTkE22+UYBkepmBsE3+jhPaaM/qwCFcyzHWWCEUIEDK+L2sVr+CnOqmpyaFfSPr+hwPxGdAgR5Q8Q7DpcNA4EjmHjEcym3eTR8a6ETaMd3MT4NZVujDaffPJczINNBafUTnFXNP6RHa1P/B8QqMZC7RYBwVdOpr1/TKntF0mCPkDJIa/ZIPUcsC0hdk7bS3wFfBzNdftw+mLYyI2kLgFlIPioqQiPPWJ+UnO8rT1EVyJRr5VmV6D3tbe+I4bJteaXHz/Q8ZQ51y5/Cu1Z39t5LMSBaAAAIABJREFUSoBcNta6F72a4LBP4ZcnE7K1kWWfznvJbhR53BYXFKfQzzYdCd/YIAiGAt//6u9RZ95QvYBPNrD/9N583rrLt/X/3v/9vOean7eWz1f4Gjh+KRNMEDzsWnPPrtd9vm/w/WezprU96I97XHJmgusbGDxOd//D77MGwS87DPXzTRZO3l8NgC87ntMX7KfvfvcH+t5FXzzPqkhLfZHDjGRGAfKEtSOVG3Z9MfWxw3h1gGdg0MuH8hj5txosx5roIql57fWC6m8E9WQYvOZusbHvWIhIk4w6UsAvIHhWgE64wb+PYgidzREILgDY2SIMdskexPEvBsF49zgyfFkFEEVA6FCKIB/J8FLP6n6xpVcwGz9jfmQ6mVQTk3pLZKPI/ycIRqDqiH51FqKCziKKr9AcNB6cM/Zoju+xLdlgi2QBgAtVlkQOFBtoRryPqHc4a7gRymRJWn9kbK559PCxatCkHCrH/Ysv7nkjAvyesHHoO3EXQHAaNZwAjrmnaHp+JdghWOn9Wf8mNCZZ05iORWRnNLJkeD1mkdXEIbL4RMnuRv1v1P2FIx3A0vU5pU6SekA7/QYL9qvl2EbtL5kh+Wf+WWVicp4QyEKIowBYDRY1RZ1Bx0WO7GRkKAMEp7AUYCmFDNqsq6iagOBjRWoNokrrmwgSxPE8H02vDhAcmeDiRBUHIR3UTpAt/k5NFKrczFPekyquAGM2SGrvCJZATeT8WQfnIEcrqEMNdoJTwKSAVAHBLg3IGmHT6pNV0oHgXJcA4BSsInjEs9jYCoprRrgHgVk6UDFDzm5WMTZ1LVIfBE9rArvm0GA6yhR43pzHtM6irpkOPGrvYXOKkFMRvUpKKzGunP9mVlB3ZXsZoBtHIX4Ir4xzkIXD0Yemic9J5qrdHBRlB+wyLnwdalO346P+2aacFqpRSyuqMsGM3xGRmTI2tntaU5kBiCBC1IEm1ZZgT4LW2pbmZzhWMAZC2CrsUgd6fGsZuEN0TPeZFFlfj2xT0HXjPrK1DnPNasmyQ+F8x/wkk1kfM1/PTEIAyBDjCyp0gDkyjHO0P5Ey3frac8/xX37wU2WBlPHZemabta86U0DtlkAS3J3rN15p7t9/3NwU4Pmd3/mvmz/8v/+4eevN95RB3rSS9A40YQdAEBzUvQCCK4DuucYYF8csQW0dQC2YxQwB/k4wI4IKAYpa4URnQOhfHo5l2sXMXOR5Wad81cGM9lnquDOi/wKC+WKsE/Qy75KenIJAfOe4BCYAnQBRmBYEaJifCbSDMRHtlpL6XGerc75xLIJGuZZSMI7rSLEu/gYQ5h9f6+tkyiSWiGHV13X1fuaaWSOMFyA5M9MpSud9p8wljp3rF/u4sAidVXXCoqWSpbVAmCiyB7Jp7AWz0qiYmZ1onj35svnFz/9Kc2Nd/aVXBYAFvlUTubux01xbvSXANC1gpMze0jX1In5DdcGnzQcffW4wfO/+E3UEQCVY5RRar9oRLbiEsCTlQxlU5jpTHTwp69HCpBaw6pg13D/ibXwufZa0f+l35bif54yDq4Y5tX3nu/bxBnyiS0CwH1L11b+ODALV7/kqIBh67/LidPPaq8vN7VtSdpYadKPyhHFlTmfQFrEfECDYLB8HQ/VLZoJVb+/1UzLqIEPGjHU/ir6AQPCcaoQBxftq7QiFfWdH9ePFbjL37EMR0NU+dqTA/YlaSRI4p9cutcB02ziVLTlSBvhY3S543tGJY6eZUwtN5v30xA2tl/HmzsdPpV2wYWC5Iwo+rIMRtVgyk4vrlKBlcyq/6ViOpB7etLqPAIJz7fV94AxuDQRZynpwSUAJmtL1gmQFDC3mGz4cvgdrycFmMx4LKPV4hr9IUmBjEx9N+/HkosZxoXn7m78mOz7X/PQXdw2M8fPctbgEeOv9ZZQgsQOvlTp0EUFkTwyF/I4KfbZmeJAm3eGNs8EVz7FSE5vzsBOiHcwgXwY+2/naA9WXzff+3/P3/hpsr68G8OXN9Rq6LBN83rrP80bi62w2ub6eYUGBnGfdOMURh82/HPf6WuJnGDH4f3U2uTvO4Fh113j2OMNH9aJ7z+uuQTBHqUFwH3/2cS7v56oMgusP9wciJ2U9qPXF/W1AcD3QVwqVt32ojhJ2E7o+fw1u22MUdcNBZ6VbkLXBPw8Q1wMXzleo8Ua9owyVDEpSohelJjyHeJI22T0ZuXFZm3SKA9gwOTqn2LV+fjjhXOeGmMA3jVw4TAGCA8RGJhiQihiC6dly2KeIcuuXlPvneKkaXdfEAngx1rRG4hgBnulHK2VDOQ3hMOBil0iyAaKuXDaLR0LCjt+nVJcDyBioR/RigXopIam5m7ouFFufN1dXrvn1T9TDEUQJiKfdEP+AzPhqrB2yyZwVJ4a6tvitbG4eq6DmOnsHrbnQbYEYsSnGtTFM/J16XwTEyJgHuOUEUNpxYiMTbMNdgTXXzOpzCS4iwy3ikwApbZHApIBfFBWtQKnf+UddzZGeMSzVAfp7MUQJWg3oAa8GSRGpJXNqWaqSGXIQEBC8L9CAwipz37RkKPfRYoWaNitZeoMLOjTzweJZ+pqgTx8R4VKz1wqyFYMWYiHhaPMewC7vByS4fk/XFyJJAebJfBrMUA9NXbQCLX4exc4ZkDNHqFPX/ah8LwISJbiQ4l9p+03Byig95QGmJUs0SDXkUFfXlB3F2Q312SL2Zho055bLifpluZezRjEFu6KuaHDjiXU3JScpxiYsTALCcAhEKdMN1BsCzkIAkVIb62sOBWivVQuTZeZdY+msY5c5bmtk3bYrjDIiRTgcgI0EwT4H/XRROTVVLEC3KRisAdH0DJ5KpLimQ/vvZb6NmSqYA8xlF2G2kh2s6aS+7iH1O5yXuVbTXDMwkRTYemxzc/F4FBCcn2V8MqPJdSbYaR19zes6E51gIb93x+7mrJ+PafSdoJPHXNmJ+3fuNftyOJdX5tU/9iP1XVcN+KGcU6n5Uz7y2muvNH/1Vz9V/eeigw1k3mBgYPsWFq5LbOn1Zl6tQKgNpFXbA/U3B/yNKWI3q7Zpe4p6JUsklNFjf8g1PC5V6rBVSQPv5hmvTdKQ3PMu3sN6zCABx8hgUNIBc27lOLiusXzl/dd0Z9rcAWrJ8HKMVrm70CZToM1ByQIkOQ6vA7AnFUjgO4CYdfjgwQM/s3x/Orx1zXDtVOEEu3WWa34jM2S7VQIvfD7nINcI+ObvrHfGGWVejsf5M2uVwJugUQqH5fyo55YzEbJf3PPqqtTANfcMgnU/gPA9BT/YK8kGY/uhp66LLbAmIaY9BV9GBGreevVms6U2TMyHaVHnsfnsazduv9m8+83vNT/5y19IJOjz5u7n+tzGvsSEtKdqbdJfnGuh1jN6ysccRe3W9YoEVbMczgGRKG9JtlY6kKM6TmiHBBjIeZC/8xxqf2nQ92I/PAcslDnTf/8wR/A8B36YE9oH0Kz3wa8wtPm+fs1m6/+w12HDxAxZXZ1rXn11pbm+Kn9CLYnGRBE2604R1mPtxy0I9mcK6C8geCL1EMgaszbZYzWWVr3X2LGn0y4JEEw7KBTkHaBDKEpBjBPX99K9gr7AKjsjkG6VBgSrYNpxfgXfJJYFCD4USEbE7ZjWk8oQT0yHSvrMpObR5lhz9+NnzcMvX1hUE/2WK7D67IcwGXRtYs+ZDn0c/YEnJgWwrXwdcyBtYz531kKu6dqWBzVan5f9sW4EWhYlMI3dy3Injps2xWC07BexhhXslK2krdPYhBIZT7bkz91o3nnvR83nX6xJ9JSWmNhzMUdUEsDekkyWOBfsO/ZPd/9uAzmZ3Q0leDkLhQodczppzxG4s/dXHITah29fqwBWPc/a/ajXjqYPgjKI1Juk7a+DAK7bR3P+XgTE+sesr7+22fnzsGN91Uxw/5xpTy67ztpm1/akBtDxepzhPJtQZ4T7IHjY/eOpXHT/9XX37+Gi3/P5WAug+qrtW+6haY/6f2vn33s/+NGFIHjYxKsHqC5cr0+WmxUTv76YHOAcsBoE1xM4I+J1tiINRT3YwnrtBlL/vXYqhg1SPUnr86bz69pR6NBahAgkzCgLPC9hrJUFZSFm5VBIXGN7c800XItdFQCczn/WECYIzslm0FXVPXCdCZC7DGXQsQ3GEQyGCok0vU41SVa21Me61te9NgFXkVFmUREN5G9HcuBowB4bj4AWtZ9CcgAb1KgjW8MmFtFqZ4MNcGTgLMYF3ROjpb8hykOWrwycRXHkhE7N3pIow6KPtSg1RozkZ5991jx9/NA0NXob0weU9HhJWHisWGxk0az+rK+kG+YmCXjiXwDYAoSxwyUj6c+TVdN3FIoB7hh+7p2Mb4h9RSsEt0aCMu0anBjXDKgcWdgoMlpQUffUd3hb/8j8tiBYgRZK+6wM7aBG6e1b2jLkvLdTZkDIv6DpGgT7/AANZel07mzZE8eReJAoWtCh7SijXqvvgGBnDIXAfe3cu6hOI9DrgEaebzEfImjQ0Yn5PY0Zjr8Xe3FK0ZHIOcp7xkSxj/lfwF4Bk1xD11c3PmNgz7iX8eY+Z1VnZyo9G6T3tUEniGSigzquA7YLY8eWFhY4xUcK9GwqG0yGCIAe7ZcC8JClYtxqozxg8eLOyvPsQHC8p0SYS4Y2QXIHYEvUsGRWM1CQTIeo+ZUoj7jvQU8NEHzaU09GzIf789+pWwUEFoGxzN5lvSPOlictYYw2KzdfnOUA0vS19Xz0/FfQqmQjjY9xaEqGMYTgsEty7ipwyHoasI/l9zbbqOfXdxRyfPs0aV4HGLUORzlPvt9OewmatJnC4hTnNZCxTeVeZyn1/HHsMjPM+yJT2rVMiv0inKSk1o4rWOAMrd6boIv6uqW5q+rvKQVXZfbufPyh1tqh7PJzOXfQGiV0o7Xyne++39y585E/i2bBF1880PclUW+V+Zt5QyrSX1P276bWm8o6VCf7XC1F9hXtQuQMp9rZbf3zHC8BpRRFHFNmJ3UlwokNJzyfSWao2sw2AbTiwMa9RE13jn06rRFY6dTWayemXg+bqm0l2xMCXJ1yd74nWyzx9xy/zDrxHsB+tlbi7wBTnhPzk7Go9+8MdKQ94Tt06BoEc57MXnMMjpmq1dwb5wK05/VCTeXeWP8cJ/tO871Wxe47pbmO6QZA+Q3PFRVuXnf7LIFygr88j+fPnupKj/Scr1oj4ssvP2+ePX2svVL02LUvNAcQ9FLdtOqbNwVyrwiYnipbN6255V6pygpv7J4KCD9q/uqnvxJYWDdoGJd93t3bFGiGGSafgP1FdFdsHEyOZId0ge8QO+y6BBDIITPYBfpyX8rvkUnrMjSDDizmL+ztmdfDCLbPj5+HAeDytvYY9dwa5lgPgGBOn8yX9kAvD4LdsUKU4hs3liVuhpq5aMxqSTk1TnsklYAJBB8qexvPutu37DEUEKxQmYHWhOqHXe5SgWAEBQ+1r45R4kB/bj3XXdtz+S0Kem1uKmMrZsDGpvYeRbun9DwXpFbNHAEEX5GeyaQCKKcK4uPDnND68XDLwX2XXChLDN0Z2zQ9KYG3LSUAPnosVpyOpz2d+TshvzEFT+33KIByKlDZSEyUuTA5heJzB4Jz3Tsgqi9sZa3uXj8v1M7HRmX/7YckCBaYJvAvP4ikSf28TIcu5VbhA+BJ7EWrKLVmpCXSW+/+oHnla99q/vwvfiFfcKF5/iKCPicCwekjRClCMJWwHzH3sq63iFxZVC5tWGmhVITmap8exk0rdEVWFjDt8ee/jvpc30eNPzITXI9LbStzHOu/1z+X7fzMn18WBNfYZhiI76+XPFHew1fNBJ85XsmMD1vHueb7635g/IqAX7fuBzUG6vHz56pn4s8Ue1Zjr7PXMghUaxtzkf3p/22YPeqD4L6dy/00X6+DqJ4nzN1v/fDH+vlyYay88H6E4GVA8Hk340mTyKi8aRCQno0S1QvIHymZ4Hy9v4mcN/nbyZQ9RIsgSzorBsGQn6DcKho4wz8pRa8szmjTRG1QIFitiyZRTS6oIjKDXYYwJklcQRdxYmGXq8KQGlxQKxb0AgMpAQFED5w91Mv03cQrdrN43Mg2+IrgFf2DI4qYwleuu5VzQCb4tChOU8sCqCGz6AwxmU79w6AlNcYqlAY4Mq7ahBBZcI0NlF6rKbNfl5Sar5SCYQFfKR3OzKjuRrWNU1Oh0ko2OOliBsFEzUsmuAXBOjdOPj4A95lAyuPpfqk6iX5kikhEsmSEAZVkeYlKqhUJINd1sjjkAbgCOAfFm89CBTe4MgLuhHvYMHGioPkQnd1TRnZ350TRfkVIlYU8PBqXI4hYEq2cAMCMR6j/Hmjw9hXtTUAZ6yMwTgAWnnlQh7lenDHUvKFvA4Ijc4RSKVl95rE2eoAPwQlFr1FFteNaasSJ+Ls/YKn7zvOc6vOecz1HIecYzyRBBqAyMlKdQ0HQw9etwfMaqmouMxCVWUcehu+tuscZq4cXUTCLZcWEz3VMNtefKXXAnJvNc1rzxAImc9OmxJIZSsGqNLy1XaoN4OBGkPXhhYbs54ATOkizylrg2lnkOAY7ROE18YMGG9eftO090ecSBPsayji1Trgco7jhQmnFEfa5cYYjKwpVN56Bnp8CIQjW4diQBcT5jnMDsqlDKJ8tx+P6unHQ1SUdrNiASWUC8loc6KicYi4r7WFuUpk0rscwWQS8J+tRE9QCTOrnkWA17SrAMb4K8Cvjl+clC246rjIwbg1UQH1mnjNY0YJ0z+MAxQY0craynVMGNlsHQkG4/R2tCoHgeQUn15Tlm1GA8lT2Zv35I7deIWtzqme0vLxoUT2OneJLi4s3mudPFAQbnZVTrGzqwpJp1tTr7omZsUv9A0rTVnzGg+3o5gRLaDtGCR5K3wnWR2nH0trUuI/Y5wptvrTMy82YwE+XRe5Ke+oWW/WemM8xxzfbZCXQjLkb/Z1TByDHM+dDHeygL7UF2zT3U8iK71mfy/n4e9bmcszaMaIwIwNIOSfagIgDcyHMxXt4jtG2SFnXAoYXBTwZ87t375oK7ZZt5blzHdiFbq50ythhb+XoC/xsqFVW2jnmEzaT61/UcZ8/f9rcunnd2b67dz8xqPnGN9+xTfr0zs+bEalLA3LoPU2dLwGsa9duaQ+gBlQ9VNUL9tarbzZvvPUtaUSMq07y0+aXElW7+9kXokl/KQVdqQNT2qG/8f4j2TtKagDBbntXnPl4hgStk75Y7AzB5GoTqZ9vrse0WbWPk/ffzwT3HcV67dZ2OZ9V/b3v2/VtZX6+/k6GMD7X+QW10517SN06JuczwqKNFL5v3xIV+rZA8OK4QfC0+gNPU3KjvZKgfYqOWmnC+6C+7Eu4SjXa0UnjwnOTJAHBKgewsMGWkrQ9BgRviQpNsGRpeVXBkzWxAh42u9sbVv1GqXpO9HmywcyTaYHiE2V/j1RDfqCM6cHhtjPBlHcBMCcF0qFzc9zpyRUF306aOx89bB4+eGZmgde1gi9kkClLM4hEw0bZ4IaMMERj3auZXelDFl88A6jJqnB9eZnzLdhy6oNMcNhK2F1kgd0hBPYYaD73gMJOjLHHL0VkTDZO6tX7ss/rm03z5lvvNO8qC7xzMNb89U/vNJtiwe0LrCN8SubcexyK0GYshr8QmgCw7LIMJ8BxBp3Nvil7mp+L20F2e7OdNs+dkohxpphnW8r0iiPTXyM5Fn1ht5zP+f7LQHCdCe5/lmNc9vk8Tx8A5+85//N6++vuskzwML+nHouXyQTXc6u+jgCIsT/1X88M7hkQXG6gHbc2SD/ob8UBO5tw3v3neepr6N9zbYf69g1/rf9abZ/qZ5p7br2fmonwje/98MJMcA7C8IHCoR6UwM4T1JngvqEdMK6OInU0hHgwXeTgvEnWDuolIDgj2f3J1w6OqUyofOYr8TBTRVhm0HQqxLAwzEvqlzQ/KwqqNs49iSjMyAAHRTeMS6rTtrWZAyA4AHCnuBa1v46olVo5AAfGfbJEsUM1KgrQPWHL7x4XUW1M27GIVURpTEwBmAscUxNM3zuLp9gwGuJos46arV05kCMySpH1K3RcQCNAmHoYgKUymfw+qg3B4NrF+OG4AYL3jgCEqs2aR5XzVBvZVTs9ODVcEiIk0KETBHMvAYIBrYqka/MBL1iIzArOGG5dl/unomAYmUf5OoWCG2DWwFLHmlcm0vUwTKEEvGSwAb0E2TVmZj67Bq9Xv6txQhiKCzhRBH9PIlibW2ptICB8IOcH9etNtTs4UMbJmxqbWHFy6b+5oybBTH/u08JQBtrxfKMmOMYywDBqxB0I5vkZBEuIBYo1teQIXLg9ksaRbIYzPHLILcSh6LNBlG6TOjSEvnAs97YAYfHZAMMxj3NJsQnlhhrfB98Dm8iZ5pLRY3q11GrmjSPSmW2Imt88Pveq4XCgIahRJVBSNnLuMUEwQkjhjDMVyAdGxmx2fsZBnqR45mZ/3nrtjFp3n/UGlHYhQXAqzWZNJn9PMMXPPH8/ixQEK3RhMgd8dldOU0S9QxiOSVU7+a4lL63SjD9dyx01vpkF43uAJDLvRPY1pzR/OD7K4DhlgGGOjwNth0bPzeJEFj7pMqVBv+7u4bSoY7YbXbGnabf7dLCoqevsLWOQ8yPHrnacs+VN2uXIYnY9bcmy8JW11n11aN5vEFNqnunDPKhEHZS5ur1OnoPzAISyx20ChAT9UMYnlAlB7G1SdmBfWgdLEsiakM364v6nzeNH95pNUV2X1BrnhWj3Uxr7WzduGYgBwrZcCyfxMdp/2A+TEy4gtCBtg2WVdkxLOOnho6eycQTF9AwcJFDQogK5U3I8j2Rj2/ppLYgY865/tfeGkoE/K0QUWcsc05yfFuvRP45b74f9dQFDJ8cr1239HlgINeWcv2UNt2t4NfMBmslM4DXaKgFMs5YYJW6o/MyT7Imdjmxk2YL+nGCZ40NvZh/g2jOIYae5ZDazfpl18t577zkTTPCUzwGGOR/Pni+AcYLjPIfnggJKVh+GdaP1i9I0wTzeS7kPx2JekfEboV+8KENbAjwbUhVfXV1pvvnu15rttfvNi2ePmnuffe6+8pyX3sRc84KCIoc0SVWN0LTqSufmtbeJMr0v+/yLD36lbJlqjLX3XVGv40ZgEG2HbdljxBRPac0jIS2oqlaCMAMsMna2p3YQ0RwJEFw/437gqgbGNYDw67b1nRP7MiA41msXrDzPt+N9w0B0/fnwm7o9IufeWcd70KezzZXdHJUA1qu3VpwJXlhU9ndcGXz16J1kcymtABMEWwDSt0owOoA3+7rr31V2kJngGK8AwQCwKHEBxI026xui/IoavXpNAbC1p83+9rrWNoJXx37+2A5ESJcWZiS2N99srGv9i0aPyBXdLlwepAzwzMy05tec7ffoyIyCugvN7uZx89GvPhfT4IE1DNgX9vdYWzDvwk+e1HxHdf6Ku5pQGiEdAtOlO0p82jfWVNKic8zTrza4gkav9kZuM2emXQTc3ULT7SMjE8szDP8nMsM8ejMHdf59BSHGJASIj/Pbf/fv67X55s9+8jcCxUoG7Bw7O3xstkJ8HsfCfpqBLdnmAoLZ//0PQccUe6OdmspB6K2u82dwYmAOD/TBjrlcB3vymmubVs/XYSC4xhDDANLAsYbQrev1eBmdOgOYtQ8ygG8qLMN5z6zPS9ShBwKO1ZrNe2CODTtuf5+o76m+vjp4Vb+eLsK5tiGD8V7WhSVVght5PeHjBi7Jr/79Yw/79qt+zzD8V99bXQmWn+vvlwOgV+um/t3Mua9/+3utdeo/yNoI9gcjTwQIrge4fwH9mz4zCOcY8L6RHogelVHwIMu41ZHinJT5Wtak9CdFex3OBMuRBXy3LY6Koy8jTJ+6KWW7pjCOauK+LBC8sKCFL4BJJnhar7MFRC0SQiPU4iprrI2YDTX7xpqebOpk9EHk/MeiVNPjchLlZxlgG6xCXYbcbDCs1xEumlGkExVTR7gX1XZF56F5+6TkC3GKGR8bJ28RRZUS0SM5aKHNEarQoXAUjgmGeoeWkUWkxngHQAOlz4BUYEzAzaCOtklO1/K8w6ATBd7Zs+SVTCqZSwnVyJh+73s/aP70T//URhkKLxsHkJnIZNaa2TngOGRjo2Guwd2YxiVAEvRf2lQFCDblmbF2hh5jr991f4vKytMigIg41xhgOkEpYDicPsY7o3KMFXsI56WmjE0SVdDD/VHR20aU/T0R+D2UcnWpAS5UIBZcuC6RrWL+aXgLCCRzH0GGqP/tgXDoSRYoC2AeVHSbD9cq8QsZYNoW8HrSviet5Eorrugdbd9An+K7ewIehdJyzvsIaIT6dGRgIxrMV6zTCDJ1/8pYFQPWAoyMGBeQ7M2gOHHRnxkqFE8i1g/LGEZCzuMauAF8AfqO2/h4UUNke2P2YH093djyft9jdf15H/V6zih0d48J1COokiDPa6Rs0LlRusdyGZsI7MQmzDEjY4YjG4EJ20Mrz0ZUnA1orAiO5biOFGfDmVHZE5zwuneotcgrRWyURdnocRZMfROoJesGCMaJpzotaKFFQbTU7ufzm1amnzYRLVgqGcd8jgY69eZZ1KPTnib4qW0/95n2ManpdngsNBO1pW4RgnJvKxwWqem4P82/su9x7nCOSv9s2TqOhUBbZiDzPSnWxnszKOJjFuDt8a82WgJQ1FTGWoz2cF6hjC9AXRmYXdnMNekV7IjaS4/0KTLvgDHUymXbNrfWSqCPNiCqExT9EqdvUZmildXbaqHzinoBjwlIHaitynOr2U/CYpCQEs91d0d7gO4JwAZYZP0h8rS9JyEdXUMCQa91rnNgLUKZLKJJ5d7y/vL5JfirnYEaJKVQW66HqKUPRep8X1IXQxMghKUSCENnTJBaO0EprPXaa68ZnLollYIHrWPDSOs40OGTHsk18FoK6nE+rj8DW0nv5j12zK0HEjVOBR4CAAAgAElEQVS9nJtxa1uKCRRzzgTY2eaJc0DT5jomBHz4HqycENfD4nkMi93j72gPAIq3lDHOQJ2DUs7K7jZvvf6qNApmmvuffSo664ei1+80y6oHn1fbLT7P+Pga9YmFJYE1BUkwXFsiOD1W//jf/g//0+Yf/e7vS4X6Z82Tx+sKCK+aSQQldlYMKcSYWgEmqGUOJEdGGLveX3u1fTawqwJb+UzbdVDEMHN91U5zPo9hTmVnEy7O1vRBd15brLnYv846tszyztmsMzBpa7H57NvSLGvefuOGBNJQLdfv0wLAAsFIAlLqE0KRCFZGeUwE2bTuLQAYYMx2GpZVoUPnWMDa4ho5EwEK2ChHWuMO+AK+9Bx2JaKHH4U/NaMg2byYSTNSP0WZmhZJCKNuyc9bW38i/0vzTr9PaT4R0B6VnkdzvNBcv/aaVf7vf/5F87kYAg7oKPi2tvbMNcHeu4swVgilxf7hsaiEjfo+do5V7dznWOacwGZli8iwGZR3hZAmIDiV2LF3rBH3vGbdycfaU4B1VkHDx0/Xmjfffq/59vd+vXnybK/5q5/fEfjV+hifa56tk/kmSYB1LR0rECItABtsnwHbYIl0GWEC3xFcL6rS1ruIpFeCcytL419WqtH1fErByLRvyRzK38ks97/qzw8DRgProTDrzhzkkheGnaO2n+312amOrz7Y8/N18+azf8/3DwN09aVlt5lhl5s+Tv238/HYoB3oX38vbl4uGD+0u7/+PWIDzgsi+L4c0D8bwKv9lfx8PQ71OOaO2l879XOvjzfgC+mCYc6NvPOd73chuvKgaqNcP9hhxhQHPRdrDYaHTYL+w/bnKhA87EHmpsu5aweoPZaNWtQo8J4EA/nahZklqLFtZCAcOLILeR8AUs1SZXu16A0ABEZV47G0MOvXcLImFMXjfTiibNRkDDknThGb9ZSibKwDOyCi0vDgQzGYXrSqQ0GIAVBRVGadQwD8lQbpR3J+XV9aItncF2AaI2ZhA0UxU3jJ2UiepvvRMT1QZyYCDSgOoaz0TkM0S1lPg2AWKGfWZ5I6bFVqMsKMu87v/sFcHCeA1kWdnNyIE6lsQh1GWGRqzsd5X60m/vzP/9wA4OQUxVJlSjRPst4znl0IRkGz5n7Y6AykwNnOpsbPzqK63jcM+7gzrgGEoUGr44UzwT5iAczgNb+HvUavu8WTfgnV7ogS84yhZrIIwDeH0JIPyQbLuREI3lBUl4wwzgxgnyxwihRRH+jACYDTNek5N6G1c81Bw7bKNvdTsuvUR3P9OAAGwTwWIrJQk0yp1PEAi4Bgr0XAP6ADFUfuI1ojudWS7+ssCI4evBGkMNgfJGq0IDjXbL5v2Gbhq8MBK3WzKYIXQDbo+tFnOTfHCMSk3U9HPtoh6WjOmoeSpCO4MBcKZatvQzJgMcwI1tdO1JmvvqOQzkJutl1GIzbhpP26Jql8GbgXa8gGnhm9yLCVuVPUl9m0bZvw02xDMObMzUJrLk4OayBBgTcsgm36nkGCcNah9ImG5/WCKJnAtUAw9gRqbtRcRn/SFOJKJ3NSpQi13WX9em4XZe+g5lYmvmw6tbPc39Dr99cguLazDqKh6l0GLI/hx8ozLpn+2mk2aNL4pbOUYCgBNe+ts8I1aMr60HpeZDAiz+F5ajZEMGywfQ6YAZRU5L+xti6tAokiiZZNtm9lVW1uRlHLR8iGWkHaI4mOqyzNsZghBPcaje+NW683K1elYqxA2abEkfZFYd6XvT9QEHNRtcgbG6oRLeOcz3FLIltuH1LGvq0JZrXotY6C3gVp6rWYDky9Fw/b/wjK5HrPPTBBW12ry/VldpnzMAYOQhB51JfrKhHK0+KtQWsKVvE3ngGAeCBzTKZHXxloyrWVwBsnPFlG+Ty5f36OoIrYRLqWKA+ILG5SubkWgDdUZa4VgEyWmvfxOq8FkydsegStIiudauL8zPFSXAidBexmBH+iHAJG14oA+LvvvKka8+nmwf27BsMb0OthQMmeA5AmRUc6UAkM1zs1q7KolVeaq698221l/uH/9rsKiChYpdrKjRdiWUlXYmJqXu2XnqpFz7wC18veWxm7bV07x1pYmFcgXVnqCgj37WANgtMHGgCmMJ00TvW/1qBd8MPLguC0rcMcfP6GSGT/K9ZjbDw1oB/4mSyu7ODy/JhB8I0b80o2UHIGaKQ1A6rNWcPqGLFsjfwsR9fC7nLPE3retkt6Pqbl69m2IJg9SmvZeh9as7s78nkE5tyT3SVQAsWiOB8ow8tGPq1Ew6yC6pOw3wxaiVyhDRCBvW1ldRHPO9K9sZZmZ1ebq/Pvqo74hgHmJx99rDKwT/T81zynUIc+ph0X/oCfcXR1yK/0bfP3PkDp72t12YrXku7PegTMfwcdSjAclpwD1bEmUul/XEwX7FPuiTy6bTmAN199rXlHInAjYjR8/MkDgWIJVSoZ8HRNFHD514BgxEEziG0/q028cLzS9q0En7pgM5n10CpomVRlX2hp0VC4S1a5tXUFEHP/flblK8ZnEFTWQf5h41fvc50t7oBXJ1R3/mLpA9E+4LpojdRAdBgItgM5cH/pIw1fV/2rzExwrrV6zpx3R/39Pt43HAR37x1OOy6SLQOBsPr4Mf7nB9rCt+z8t3pt9O+lXi/tOYo/Uz+D/rqpx6aPUc+A4P5DOg8A14N7VCIZA45Y5XT1I5NnJmoVKRl2kzkB+xHJvAZqLFjUme3LY6STW19rPZn9s2tyMwsVBptIYTjv4D2EG8jCQmPFsRJ1RPUgs1JMnlM0cEoOP8rRTASMEZstmyQbLFFtNmrAp8EYx0RlkKiggG84cAKlqlkDxKVhggZNDSEKl9SQEpWkn+sdbcrQYaHHkmF2/029lwyR+w7ayOKGc65SRygQDFiGdmRKbSIs3qPndqCs445ajPApAIqvEdCGkbOzTw1cUIuvFKEssq2AYAM5/Tiqejrqp3bkANCOBmfkrTfflrz+LxUIIAugzUebx76yzgBaJPmZA6bNuO1PtJiI2rliXEsG2ElAgLG+yxdxoGDc4AswCQ1awkm6V4tRFdCb4NMZY9ffRq1MAEI2jKhLyYyF+5p6g9WGImo3IHh7+1S9IaE790EwY0S2kHsPEGsnuwRovNiJVHOfBQQnMCf4Sp9nar35ewLEYDLJERYNmkSGHxFZ3JI1rUHwhGqQCAy4t52zpDqQrjn7BOe8zSg94Jzs8qDRGxTLiBlTG6HMIIWTEfM2ervG+2J+xC8EawLsR10gAYDMbHTnTRAZgDzXF2sMpsFgJLd2lPpGsF7L+TMgmLWa6z5BW2YPvd6qDCbONl+R6RJzoWQy8l6Z0wZahR3RXW/ZnEomOc+PIxLjXsYNcSuyowXcmvKsNepsmxwqB/2KuJWzUaUcgc9YLEjgl+PxuinZot0F4AyxogTB6TiPqpa9/mL92o4VEHwZHbr+e+cYd/TMzPxyjgTBOcYGG6WOJIMOjF+s71hzecyk5LL+0jnj71OTM63wi++Pe9frgARn0Qk0EDiQ41lnGTPYmZnueF9hF+ganLnXwrYaKfZN6+BQQPhQzioiODsCIzu7z5rxaYlnjVD3Hc+NzAp0VgJfaB2MKFM/NU2LFfV7FlV6fm5F4EYUbekHQLE+1J6AfUNdOuZVZPSh5vqrZObTMee55X0wzaATt2NT7j33Xe6J+RpOZKe+ymFznXD/yQJIgSz+lrThBIC8h+PyngTsAMhDBQp4PYMP/JzU7Nxz/Tz0uZriDJhjf6Mfav9Z18+Xa036e31fHDODIbnOa/8jj0GfbZz4PF9msdv9vtAZM/jHfDQTJsFZcdAJSHO9MFX4rOnrso8EPVhjBzsC93qeV5dmmjdfv2014If3PmkWxfy6/9nHAjbPHPyeUgZwT5liRBan1Xt6bWdK/YV/3Hz5xRMzBT786J5E2O6ZZr+tPXFmdrl5Ido94zSu1k0o8XKfAfz3zQrLYGO9jnPdRLa8c4zroIj3nUJFrAFyvj/XUt+ODvpBF2eC+za3f/4+CE6Rz5yfvD/XKsei9KUN2gjs3lQg6q03rimbuqCxFbikRvZE6sv7Cu7r/QiLwtZxuQXBo1KuErr5YhpMzoY90d7owIt+jrVGnQ5gFiYOGdEj9wk+MJqjfSM+D4Kd0fYIXw9hrGkx6wiu8zpMAfwKU/eLNsIImhDyjVCcnp5ebd64/WP5hdPqDfyg+fnP/rr55OMPVGaxLntDVwz5ZtYciTpd6nUdpCuggDGCcZTArn4u9bh3AdyOMeW16QCs7GKx+c4C2/fu/MkIGJHpGJHPqnZqOp+DWHI88PGWJCj3/nclhvX6O81nagX2/xP3Zj92rVuW13IbrSNsh9vTd/fcJvtKQSVUKhElVSklqh7gP0ACId75N+CBRyTeeUCIJ8gSt0SJ7CmqLjcz7z23Ob2PezvchMMRDneM35jf2OvbK7Z97lUpxZbsiNh77dV8zZxzzGZM2iLtHVAHfHK4dlPPIT3mSLDnwJLHspjoNi90KLouDq4iwyrHBI7czEXSoSs1OjXbELAWgVwvazhHXrRVrPVbGWGjjGh/d5lu3waCc85ezvwqINhPPXNmTu2l+b053S+v+nu2j7ooxRRcL3qe6RrpdXZ/rXx3et+H9vOhdPBvB8P9OY679Kde0/vvwe8UW9Y32BOHM2H68V60J+bORUrkK64/HYNFY2W74dsiwf0g9pOS9/t06EUX+VVBcP+wPfjuHzDv9x7xgOBswkxGbzjkHNP7YwOUiqFPLAKlaoPLqG7tcyRYVmSQEfk9qdReqU/XjUCcAGv0czGQhhzLtUgiaUHB4rVG6VJnUoDMU+trJVoG+D36EmFf/RvLs0lqJCyJMlZ0nY8+eF+kEW8Mf/2Xfy7D6r6MLfUzFBsmtV5cB4XMy1FrFmJLt0x6IDiJVksY4AjJWZ4iBhApMQLBjnI6WlfA1kCnRU9nLNG0HyIwYiIlJz36ikdEzEPPPeqLAe3s6a2t88MVM7CedbTkyRN57JuxbKCku00kwNHqllLPvbu/XYv+FiNyAS2eg1ZIbDrOgafTBE0aOwSywWY7vtKwU2uOQoCmX6NMTVEDYgBikw7ZKIXMRA4F6pvVFmCXWpiHpJvTX482TtUKphLYytsaEIwnehZFx/ttZdfupxF1Vc8+GaCqWyTFi3TzarOiyIDGzg4ImIAJ8JMZroE1/scBAHiH+ZHnJ4phEIyyq2jsMbGYupa4seuSXlnrt636Np/ZF1Em456YyZBaR84EqJZarNNE4EhF4+Uxbt43jBLui3VRBm3tGfZVz/KcSKn3X2vRUPer75MeOHn1+3SRIpgdTk2UlHoiTSjeniW36jTLIOA8HBfAEEDn2r2WqluSoPXBbpHfeKJT45/06dwDkYcy+FjXWpuQ5DQWTI5JNLCAj+oFte/Gft6Vmlf3pFRyGEy178uAL8MAA73GqkidAoK9jwB9ZvseU8hjEHHtRUZwX0PTD/urFEZAcMDoFODAoJxr2fFgpvxRkfK9fIff+TwRDf4GPPKc5USpFjcABBwvAdv1+eFjnig6jqPNUchZq7xKtfd8NaJChLvXmoTJhqJyJzTfN2/eVM/gX0hGfy1wQl02tXoAUjJCWL9iDBbYPaaau1312sZZeEL1wOcvvKHI8Fs2/qgV3lZ02WmCmnPOyf4DuPHTuq+B4DFSV6OeyCkgOPXU2aP5PCA4uqH/mbljjJLOnPXPe7PzNxDFPu7rac3QrLWFHCRLJ2ulj+jGwZAewnwn9cJcn+tu33vgeeJ7iTgF4PJ+2h6Vk3PMUuD3mt9iCw97deqQA8QvXLjgFmMcQ5op9cJJLeY6qyIyqh721R5qVzUspHlidCdNE9ZmUqsx/hNltn5UzS6ODUDSMXgJlKm1v/tgOKoI4Tm13Hrj4mlFhpeGrz7/+XD168/cEQKypLQxPEaP3xNnhvu7sACvDR9+9ANnDv1ff/qvVUt+b7hxm36xcrrAKaF1BcEiHQZwvHJvY7/wMSU+85r92DupDhuZpfd7AJx11oPV6TmzX+tnsxscZVtkyI7rtT9PbLDq09mRg7oV1AjWMue5H5iSU4JxUqDw/Tc3h3fe2lJ7xVWnQ6+cBATL4Ud0loivb89QXzfXugbQ/tHOa/USFgi2k3MBCKZeHhDM98hU299TWjskUpoHeACeSx4fEwP0S0WdCRQUIRZyHEUMeNW8yhazs0ep1HbgqQzilGrFz1+8NJw7856cJB+KfXxv+MUvfjr85Cc/Gr6R4+SJIsDHqNWkXIZMKeyTsOj655iZQxlZXofs0zaOvcyNrC+dai+8tG2NuZ0NTfFnfiK3kW28ty9HIKB+Rc5HnuN7v/lbw6kzW7KXlocr17YdCSYV+pn4UGiPtKsxe9HSmAsAF0FnMhGPag95/TXCK6LCySrBietsn0Y6GbKs2vvas9IdljHNeZm06VorBYQDgh1u8PtZp2U3LEqHft06zmczu2IBu/JsQia/ZCwXnX/RfpvOa3+6XD/s0L8KAO737aJzfxvgXSQHDhODzYPgwyB0PqiyCAT345OMkH58xmetfbAICPfXnd7D3Fg1f8likD3Ks9eer68J7hdIbjoGzauM0QjRXvAtmuxFE1CruJ7i1wXB2eRm22sAMoC7VwRTJTInaCBUchoJ0a6KGoLVKhqErFJ9CmnB2vZLAgTUBq/QgFyC0jXCMsyePr5n4MoLT/mBWxAdqLal2m1U/W+BIgs/GRwIb8zt4wLVW2foEyih2wwRj0WL9DndWbVlH3/88fDpL37m85xVTdL29raNBpT6aUWcxw1RICwAmJ+wET8n3ZgQI7C1RSJ8HxL3roHjmVvNDZFJrwODSECKPKPUA1Mfo3ReQLFb9UiBAQSdDSnPKkzJGJ8YAQjchw/3BILlCGikMRyXCKLlNIQWGj8AujOEDfgKZLmeRcqDPs3URNPEnrZHZiFmriFyatFfUtUqHXmMBrt2uUXcqm6Q+YGEKsYyRhsR6IqskdL5XKmOB2JCPFAaECB4R6zQyrarsXE6EH5hoH8pAlKiOfeSiYGK+MQb3jVLMGpXhJRXgWBArIxCiLXcdqpAzMNH1R+Xxvek1AcEVyS4ap7srHHUIiBYUR2DYJ1H7RYYz4DVIp4aQTAqo+mNpkTmQadTk+eMljpvQHBFVKknL4HlCHfLgSlQW7XKZDdwnbQAK6dEesa2NdXSnjBCZinGyaeZreJRFkxlQndIKUNHayEGqjmpaFaB2gBe3utBpNd2p0yZ28okKWUeAqOinKl0rJI1NW4VlRi9l6gMy4+W6s26ThSY4cGAwTlU0Sf1GVU6HT8DWLhupYxChqV7V6ZHHAVcDyItXjUWuGASka/I57FZi7ManURKMlZT5ertOvOQtKj3ZEx6Wc+zB7RyzmlUkmhCjU+Nl8sLnD5echWgVPwM1aIH49Vp1K7f5GbKEQBYqpTbqhV2vbXGLBF9nt2tlQR6uD8AD8fBleBjmtyihVWcEJDN2bHQzrNHTasO5H6QsgcHD4YH974WQFJvYBHgUZqyvnbK1yl5CEGekqJlMJLmTruVp3qfKBCOvrWNreGf/PF/OvwfP/w/zRRcqbyrrX52X71P3xJDtXpDIy9m5Dc1hjOjoDkRosMYkkSKAxYylll3I6BmzHsAUutyjDrDb1AtlHgmzhMSLp9Dc8f4MCc5tx18JnErpwO/J+qaOm3OhxOWbCf0JtcEKNPXF53E32mBlb2Y+/IaaRH/+mw0qnLNXI9jAb44FXAqx1HCPZENhR50b1c5qeHjqL1OrSM19HL8tn3JdWrfKYtL82uyPN0jUfs9Oa25N7KF0DuUH+0JCL9QmRFq/fnBo+H3f/c3XKP6f//Vnw63r18d3n7rDbfv+eabb+SE2XA0H+KgR7tPh0tvquXWxbecFv3Df/nnw88+vWInyp7WESn2z5Rij06xy0we5SqxGedwum/7IMJhG0x7THq9t38y91kjr5QDvZc0DvQmF/vr9A6V6AnfvY9tXmfLyhHIT21BA6HmlM5+tgNDzqfvvLM1vHHhlPYdzgWBs2XgruZOwJRoexE+Ipd1rQaWaGuI44YyqhVF8u3QVATX2X/NmeZa0hYJNvGlxhxbB8d/QDBzTZnb82cKROic2iKyl1oUWOAYm4P7PcHe0byxVugSsSHyT5iU33zr4+HW9YPhytc3hp9/8jfDl1/+QhkDt3Uupfa7BK0UMSSfVaYh55qVcdkIjCE2WLIWpiDY4lHfT8DA+qmBXdvllPMlGowjsHc+zmotK4sD/VQ9uY8Mly5dGj5678Ph/KWLGjcRa2l1b9/fHa7duKf2X7tqEadMGRp6qF/2nsaMliG+NjYWtjH2aivHe9nYwSPP0ke4+oWXzHHrPxzRLc25dEgxeUMeR5mA12sD0tG3ta7HiG+ty8jOeRD8KnyS9Z81O67dklvfFgnOeacAcwq6pnp2uu8yl4f2Y4sE9zbJ657lMCid1+fT532dDeWxWEAMVucoMLzoejWGddSxSYR+Ns69o6dzsM2XfjQHXIsG97Kuf47p73PjMyYNzNl1h+yezuY5dL4PfvBbM7dUvhgl7aHAu9Q9RE4wLop651Ug+LUPwIdBRpMDF10zC6VPDTtKE2+fZjQsXvV7P3i+f9KQXbtCJLhoMsY6zRI4ayLfeEbdLanIioZSI7SyfFS1LGvyAkKQ9bi8yBAryAgyeYN+BwTjfXb9JtEy6ln1fWp7LQylFJZ1npfPqAlSyptBT6UCeizxdLa6trNbp4e7qmXD670pw4OI8EkiRhhXSjMexz7pNhUpxJNJmjQpybRKqjYFsNlSfFoJRU8l1QGoRa5DK5DGMtxwJOzQBj5yAGCfH9czGBSjLDAkdTzMjBiL9LvF0/2ClkJ4G3EEKBUHLi7+cR6GvWWbCkDSzkTKh5RyrtHqkYuQgrpC0qMQlPjqUSC1XNIeqGpti/U50XWnGvvOyiomukrdMSnHJqHRPCOArQgxyFs9Mvd+IJKpp0/k/VRfyMdqk6QMNqcog/8Q9qjnEQRXr97jEuKVztQ8s3pAwDoOA4iirPBaZJjxIxIMmHW9k/bVY7VhsTOeKaFOGGIs/SQNzKmcdlowj7V+bBhICQUEH1Gf4YDgSoEtAdXwqQejX/dTtkWUzJxiJS5iANt6LjulvAzjEnDzINJtYswuXant9bkUvAXbYcbqKDXG31GnrkYqcqSXJ/P3PklFapHgRGnLACyFmsh4ahndLqwZFBG2/E1kAGN0VrOUmlnGnig8c+zaqkZm10BwjM2DMCW36G0xfTGXJTsTDQMIc0+PxGBc9Y9lnOD9No+A1maNeYG89BmPgVDv4Xhq68yGlMC71mXaOfm5WfkdCO3HlN+J3vev3snZy/3pMX2EsDe6cRqUkVapb655bk4VzhEiphgvxera1hegmKACRrINo+qZzt8AG+QpoKoimHsFriQD04fWYA0pQaQcBxcGpeetMe7q06TCG5DTH11RQq9jrU/ayB19KcKk+3erT632IvLZ90fZhO7JGQ7yaPF9okHVxksOUKW1nlw5LSfFpeEf/dE/Gd559/3hz/7sz4a/+7ufOgMmEX7rE7IAWhsUO+vas3ptJ4XbBl/psB4E1xosAzdgeAqCAw6tD9o+zbwnnThlAD2g3XcfeR6n6gfZK1w/6cvZJ7mvyAmOMeDQfK0JBDJPjFMcE1wr7M+J5vMzWRpZc7xHmmpsiRzDffBKVDj3zHU5B3rFDhXt6cciPiu5h8xhvpLuTW938ToInENiRtYPx4WFHVZ3g2bpvWRVEWUm++rChXOSwwfD9WtXhvNbm8Od2zeGrc314Qcff6RU13vDX/3ln6kF153hnTfPqZrpnu7hgTMEiBK+UDuZ29u7w7vvfne4cPm94ac//3L4xeffKE366+GewMVwhGNU66yI3L7A8fLqqQJ53Z6JnTM1hg8bx5IF5vyYjwb3QLhkdh9BG9MHS1NaKsyOmV57Zo808NXfp8G7HZvIvMURpKxbR0ObXK55EAnV6tHh++9fGM6pNZJMCH2uSLu4pojOHsH5orkwWSROU5wtjXSJyGdA8JLkZZ8OzRqo5690aJwTkLcxxuh46/IWCUYenEQOyAbgmich1oT48wXZeXpPdgnOHRxgJv9U1tvps5eGy3J0rK5v6r5ODn/z418q+ntt+OqrX8qhdlPDoDp77Eqc+uT4UQYGYMQ/jm2APm660XstJBSdwO2BRw8Msv8jP/2ZmKojL8qRVVlPM+esfnH/bAc6nsuhdHb44IMPhjfffNtM+NtiSj+1cWa4s/1w+OVn37gvMAD4nrgPHgkAH6MPMXKq2elFzFmR4Fo3Y81u2a0j8VU5l8uJnO4T0R0GxdTxk64+Y46GkHLe6Yy94HXfWgYmmhx9MkaKxwE8ZOe3j/q1PTvmWyLB03NNcUnm51V7LMfP75vxXv9dI8E50xSsHpYV3QJrMiF6cP6T/FX7ucd/88eVE6doges1NzYNBE/tt7RKG98fU6IX2R+LnqO/jrX+BJ9Orzl9vkNz+t73fmMOBP/qAjgPXj/7Se4n5Ns8EW5WvABk55xRohnkGBABwvQJzmfZYL3gyMDGcOgXpWuCCb0ZGOLrLQFZZEWlmIjyohABugRlyN4EpJ1X38mLWxt6X4aVDLRHiuilho3vFVuoCFNaRJXIWpicEYLU+Z5aPz5s3/pSF1X6FiBxlvLHLRX4Id2AyNEeEUN7EivqmMgKkXCzWjslpkCwKfctbLHAMBBIzSkwzqYjJcnAphnMz4mAy4iETATCF+yopE0SqLCslbP7BDW56pVcUc6qQX6q86yrVQB1wTAwnjxRDNEoKYwiiCyIIpqUmtSdBoIZF1LFGVfGs4RiES0t0SMQZabnOEFaNs+jiG+RZsG0iBHdvIeNUIyMndpgFRV07VEFKksp6J6oSybiayMZpwcRJLcfKtCCPY2oZlMAACAASURBVPFc0eC9AyLkL5QORLo4irM8kI4CNhvCYASBL6OnXgVO6PcMoKf+FxBsICilYQVIlNvpwy1yrWd0gBUF31gwUZYBwZyV81WtT30Pfyq15Ygej5lAMFEFnqUARxnZviN7GzpXmfdpretxz/JmRZuDjwoEFwEZkdU6tjfERzDMl6IjfX/UbDvrgeOLnTuR6RzHfMzaXnQguHek1e/ddTjlVNg5glLzOQ8MMh9dmnDrB+55wOsMs6i+BwguD3WBV+bXMqYZXNx7CHz4nGyCPlIW0FdKunpSFhgpo6MMgaqv9/dlcFVqaHn4Z5FsHPvIQjlV6lkao7nuznLNzggcVi3Tw0al1jF7rtWhOrJGtkIXFTg0pm218sP7okUPeiXeHTJZK2OtcOQq0bZeJjP5vZOSfRPiIxtp7jNZY+J6R2WRhDyp1m0pXzJo0ie2shyqVVTV21f03saVFqlr/VkvyEanTJaD61kb/6ekO2q8cCLCxG95+ljOCNUGr0peIXuJqNFL9t723eHRw21n/3APm5twOzyai05jaHONg2fLw+mLvzl8/c09Ad9zw4cffqj+o1uOiF65crVS4ZuzJ5HgsU2b0adbjEwdDJmX+X3a5FqLsOezsLH2xhjjF1IsDF7SOYkIm3CtgVcfozGCMTeOjIDPlBdknN3fuQEX5oT3ec9RX61BgDZAEv3HvSdSi2Mh64/vcH5+xrAqIDsaMdxT5jWZHOfPn/c5eB6cIfzkOjgaTp9WWxrNDcSL1D3yOWD4qK8lwh4BYpxUOE323dJOrXA07I6G69kpOcJPSa04RFe0zWFO7qp/LPd4So5u+gxvnTltZ+2eaj1PCwxfvrg13Lxxbfi7H/3FcOak2jqtvFR08IwIhe5Lx9NnelWt9DakP44NFy69KxlzwqDii69vDT//+VdKO71tG2Nd9cIPd1jX4RWotd/bLP3+zL7sDUiHlRvHQL7b2zq9A+GwnZUo/KtB8CJZMIIxdOK8XJ4arSbQbI6ZgGD+Zk5OnzoxfO+9LZGSyQGjFpRHjz4xCFYFLyF4r1WcwujlatNdMuOlNmzSoUOMBTt02RDlvAoIRrcDgl02E4d2S0snEnzSpKPKVpF9ASv1EfED0Bf4BUBYdoezFmRjQf55Ynlz+Og7vzm8//53lcF1MHz6mXpG//SXw10RqN1Xv2FItlQfp3uGSVw1xhhNZOqg00W86a4XBo/WNAbDY2vOcaT7MYwTIkA3DsPax83hK2ferKShRVMdYUYPuSxDZULKUDmv9f3GGyJzE7kc4JGyAZysm1vnhltiNf/kl1+qNRJZCwWCaRlJmjQ6rUrs3cvCwZVZZFvPWPp8Xj5VNk7fd35eR3ufO0IsENzqiEvvjiC4dFILbs3Yo0vuR19TVjB9TUFOv2+i52YY4dcAwf11co3s1VdhmHzn20Awx/U6+HXnm2KqKQDun/fb8NerI8E5y7xzK/c5u0bnU18EPrvy7pn9No4j5349CGadeLc04/TQuDTztn9/KoNe97dtkne/+4PXguBDhmdb8HmQqgMca0CmC7JP0ZgOYB1bwMKseRZIDYDhPcObhpGDwGjv20NPNA2CAowR133VIxw2hGth9e9nofk7eFBpYM/vEDAw2A0EJ0XpubzlRCVdF6yUGxgFj0pBnj1zarh8/szw9oXTw77YQUnNqjS7UuQbUpb0JzwQQMZ4PSpwR8uhAhuqfZG039yQ5/35fSkJHaMQqiekeVBgdyZtmueFfGxd3naMMQQ3aWgocpT62hKe5DghWvoNBnJLt3mh+zchD3WlDZCHiMrkVkRRiFRI0xCRou8drUfxHDL+Bi4mpdJz4QQA3PEPcKznQbCvKA384cPHJovZ3Djn6MZTPc9tsXpi+CCgTVbixVz/wFbLGtPjjS27MEKrfQVsAxSJokMqwX3AeMh6aACYVGr3AcSCNdmWxpa0Gv0J8I4hRxQABwf383hX7JACtjwbhgekMCbmspcU8ImiklGuiDCtapTZrki2xs5OBhRB7bh6jkrTKnJSPJXjhq4UPRQ2Y8S1GGPmV2PIOiWLzBEhfZdINv40Wu5g4NpjDCiu3ZFIl+ulMf4BOVo/1P7gZZX54D2Esk5abfbsnBfPtbjjPs08tMCY59n/GgB2vbHWCxG5gJMYppXCyP3joKix4G9YuKlzIxLOOuc4gjoYnglQ1fda+h/3ZOU6f29lZNU6aXj+kILIM8JwnkhoDGg+K4Cpvs87u34O3nNNrtvHUKtbbLgYC0k/rsg0e6eRrLQ0Lvf8JXWRyJIcO1VrXM9BamzJtYpAMhA8L/spqaQzo7EZLQVyimwMT3jJyKyt0Yiz0egx6MnUKoW/2OMhcduTY656ChuAtOhOZN7UOCES3Mv0qae3V9ZxGMwbFbUDYpzUrs4aQJaX4ZMIrFNOHcmtFk/cl78T+a57T000jsIAHvZ12IrTm5bMGM7TtwDaUERm9iLt0SmUqk+V3HuqPcH6ZW+wjnDSsAaeiEeBsYMo5pnI755DGoWTSWuez+kNun33jtoqqd7XnBAnBaBhjq7oI9f3Oj6xOdx7oOjQFi12NsRifE/9hc8N/94//A8VMdryuvrf/uRf1Pi0lL9ylsU5o0wXga+UMtQ+0lp1mmDpEjtSOrbUWlvUVRIBqlTlip6X4yrsr4nKcg4AB9Faxj4pzXFccF+0GErNf3Rp6vpyT7nn6POsL1pd0SYscw5IRj/xHADl27dvN6dP9uToeClnSKVMhq2a+0U3JrrMMT2pV54h9f6kMK8RlVdaPPNy/75YeaUXMbANugWETzZ26Aditrazt5GEnVpTvbeytagTB0QdkCqv9bq+ebr2Fvq16d39XQFoATPKo6hD31TvabWSHT798Q+VPn3Lc72j409vnq3MKumQk6siVINUTWB3bV3RZUUOr16/M/z0k8+Gzz7/StG3fQFl9ZpV/SXy0m2TaKmDXmB9WXeUI/NIK/1IhhB/e12hw5FiOLKlg/qMMubAjok58plxu5QMq79jF/U/s/5iQ+Wbox5JJwLka63xmSHf7i/AN3sfPYjSXFUW3ZlNkYq9c2Y4e4rsMmpHyR7TidS79pnqr20AA4CxTdA5yDxzT5QMIR0aolCOq4yNAsEli1GwyrIhndn1sKT2l+5HvzrrjV7t2IeSp0tqfymfiMaRmvIHcpjThkvSVHbLmbMXNM4iOlOG2KlTF4dLivBDevbll18PV699JSboHcklgLO6YMiRtiu7jztclu0hS6megeBpc6B6LJABzaGecZ23tfmw5GzkK049Mq+QuMcM9IsrwfKjsQxbBzmFGN0B2Vf1UWc/vf/++8pQeLcyFiHU0rmOQT6oaO5XV24MX319R5lKL4Y7Yjff2Xk6LK+fMd+LoW+r9QYEj+3oSu/14C1rI6nN/F3OtNJXWUv1HkRmchSib7lvPQ8M1k5jF4hGlyD7GCeKEnnfFlB7n/VmR2rTnVOwM1vpLRCQ+5wCVxtbHNP/bF/OOV8FwnrnYz8Oh/fK6EDud+CiSHD/HAGB/fnmd/D41/QeFx13CBC+Mh063x5B8MLxbU6dKU7Mt12ayEpuGG16T5D49k6/6Vry8y+YH5ecEcT05/M2TeTZ9Fr9/ffzeuSj7/+W7m8kM5mCxtQlHVo47QraSuNaa0b2qx46A9EbWmwOXo5webHP/0S4530vejxDgGA2OsysnSTJvfeCPIt0OtAeKIx1R1bixaravp6ohOsUiMRgJfJQ9Rx4IFcFBt86s2aGaF6uSaSNAhE5GWFr6xgfy+4xB13+yoq+I7ZJA0pN3pKYEC+dI91a7MmtTYTBGwa0QJvrUTQ+Tu012iK6FtBe4/5SgvWEDMmKqoxpoLOx9vGQX9U5AFAjgyO1tijaSier2mAMSGrH5CHXJUnZbvDV0eBlgbulFRwRlTZbaZuaD6XcHFfP0gcCwzdv37f3lobyRF1mqcotpZlrmuTKfX8rukProBqX1p4Ap4GjZdRKJlUQuDf2mEQB1POUJ1tbwXFF9/0VmEd5EjHfPC1grrG5deuuanYwgMuBAonZC52bVPCKyGquFQkmYkzkmAd8pLYKTsni4xYtLG9szXdYSV82JcQznFTaMqnLHOPonIx36glb0M0GQ15meGYtNleUg6iN8dDjyv7Ao6u14DRFKW++T4ZCXX8+XTKAayZ0NA+AC8aBV0WI6BdYuJ3IeFKB6xrVZ5BnYC2fUMo6ShOCEDtelM7bg0CeuzIY6nnL4BpTwHtBVHKwQKd/Y84aiB6Bwego6b+bMZv/WSCxosGVukptYEh2+P6tW3eaw6GUXEXdag+Vgi4m50STWUN1L3VeDKglsboeb61gYjzlmhjfs0ge0suR8PJe2oDFYGvRu5lc6uqgWWcRyJXGXONSdbT1r2dN9hw6jbccKIAQQI7rHPVKzSfnKIA0umqnimgWk7ADJM7Ew07NOBc4v/cCe44siGZcB0gn6hQHlJ0EAjR9LSf3R1QOJw77KdHJ9IMEpOd8veyuliT0TcaxMbbpQR+E2fi45skGsgbRWR6t/rgMrtp0RQ7YUrmMAMYMB0dsIM6hpIUyCYxLpUzu7jyQM1M1oo2hnkgPexoDVxBMMnRFtXOKKolICyKk8yLO+s//i/9apEnLw5/8ix8q2qcI80MMZX2vrQWnH0t/kLUTwjTu3WPoZyhZzHgv6TxOJ6R9lpx4pPDaPSah8UyZSJRHuBYPedqY73nWjHulCxcxFSA588R6ADjV2BQpWY71+Ol7kFL1+hqHXdYKeqEcArVes04An3yPCHH6CxM17lmiA7JxmEa29RkBVVPYGLu9L7rexm1d+3uktJJaq5ph/hEt5FrUDON8AQglCg1IeqKUd6Li6U2Mk53jeMZV1Qsj6wKqqMe3j7U57SB5RC/XeAA4nwy/+b23lDb9+XBL7MCwApO2TwkPHA4A+3KgyVFy6owAyYb05LqA8pbYpG8NP/zTnwyfXhUnwNFNrZ/7yqbaVmLbnuSupuMYLQz3PQZEQ48oqiy6THGS6ByDQIz08z6OJZXdPGcfkqljDVj2CQCqhGzjqLAuQreGub32vAlBG9Dqbb8Alj69PvJ4BnS4BNFNhDKGKs49X68yYuwo090iY3E8sd2ou999tG1+jO9/543h8pnjw9qy1rhIIyl7OnJU+scsytXSMde386cZ3JwPuYxTim4Ls5IRky1VFs3LkBPa4eiHLADW5LKz1KQHNcO6J8ob6HtPG0vJlscqjVDXDiLOq5qME9Ipz0SaSanUxuZlRVLfNoP8jevX1XLtipnDH0pGUGrBtZg324CSI6ynOHmr5Kmcoy+EikvHMIgjz4T/whFmcFnpzZFnyD5jFoPF4hUhUw5ZtaN6X9bashx7EjwGvjh2WIO//du/PVy+fNFjfEr9r5GBzAfR4ePIrP3nylC4Mnz+5R3plpVhR1lwZCgch7m/kS0kohfQNkXwUxB0CGz5meYDUuhJOBSQAexD1wiT0ofDsGLOtm2dcm+QWu87m4gb4jhK6jrckQh0SqTK+RLeitIBvo8WMR8zLVgZNRflfJh6KObTbpPRk+vkvNOfi/Rvf+5XYdCFgDMbcO7niL/6a+eQbz3PJBL+rcdP7iFOtIW31sb6VZ/Ny6hxfRzGbwkSlGypbLHS3b0Tr79Ovx6n4LefEzItj3z4vd+0tOzTbvrIaZRnbqy/kI3FWO8snWZwTX9OB6FftMebJykT+KrrzBavhVyl1JUR3WoGsrjtCazNxmsKgvsBRnCn52tFnvSfooF1f/UTjFJGHamNGBkVdQRYrCqycEpGzLqMGccKdU1Ar8G1hBzRwPfee0cCZVsKa6da5Ehwkx5LFO2EhO7ZDaKJ6sdG+w5Ajo10LCAik9XrsggVrHGsfK0YmmcOjxkChKhgzWO73yb0OUc9TwHhAgDF4Is30qnG+pvUOBwAgAqia+okovshlailq5OO7GiwnsHR4BahMqAhvVSeVt3Lo9394b6AMIQpNiIAJwBajQnpzUdJ5dbf9P5NujDr2qzEAtYFeFGGlnmuFy4wmbSYgGCAfxmRM8VCTS36jnZHHj+BAhmNK4oU8B5RwScS+OV4UZomBpzWESmuAGfqW8Cy1KnB5OmUIVoXAWA9vxD7EKFP5LNqdG1I25nCfUpwEzF37XStVSux1rpjFhFtQBe8NEtjb1vba719fhIniEFwtb2BQKvGpVLDijhkTEXKPs4edJy57RfOW8Zt9SQOCE5dT8aR8wN+GV8iu8sCeqmtxcgLKLPhQ8qzib8wdirFCxCcaHcxf5cE8M9Wwz+LfLZUvjzD3LETwTHVS7XBA/QKQJwUYKi0y9oPGLxZ/x5HO7RqLyWlqhRipW954dWJSwZArqQQwUkpaxwJToMFyMlD7gimI+DpfVsc7b0sPd4IiVLjW1kLfcSkXbd9r5T22EaoUkZH9t4ax/GYB492ZtfnvAHcBfyouayWUHn1CiEGV1L8a5wyV/MR3oqWz6dDGxw44k8OTTl8ePV/J402rXnyecAWe6+X5yFayv3zvUQ1OY4oHWAY4w6AxfMFfMXRGRDDT/fCja7wPipAVVNcjjyTjTmjiCgUWRjU5jfgpc/pHbqj2rnPfvmJwJXa6JzdcKbPSwgHVDpxnCwBMoj084HKQlbURumf/vE/H5bWNpUqfWO4/+CRgbDluy6RyC+yeFmEQMkKcKTDnu0ChkQtkQQAiYqByFBU+rjXJUAdBm1FsJ7DRDsZf9ZtxpDPMu9Zh1mDx7W/A3jL4V3rJsC0dx4bVDd9O5M5rIA2//3a4ljm7u233/Z4c27mLK2K+D4yg/7MHFeOtmoPRiQ3IJYaxqyPzHPqly1zND+AXtaI2zgpIl/EZuU0fChwwO+cw323dV9ZT/5cc8M1+Q7rKo6j3H9SuPt1O7NvJEtuXr+i6Nrl4TsfvePa0p//9MfD1W8+F2CFMRqjXc+jUqYjknvUZp5UqvTZM+eHt99QTebm+8Of/MU3w//+w78ePv3iF8Mbb1/SPSwNX1/7Svr3sYDLZQHGR1JxOEMlg46uKtKoqPkjjdlxsfsqBf2BnJLPIGGavQCjZLiV/nTWkP5AVVrH+icgAqcu4k6R+OYEi93U/+xlR2/XWQZxDf4hk9AFtuilBwHBBsBkzpVzBMDp8ia1XNx/8lB76sTw/Y8uDedPyVmudHKcrMUlge5An+KoreADr9GuaZ0ljuN015xiSHAT1I4CgtGb8FxYjmOXVD2/U6z0Oq6H9nqkvEK6HfJmbBPznWgvPVO3jidyeB0oqsv9QCa1vqba/xPrmoN1RYXf0vxdVsnE0+H61SvDtSufao5UF+5U+2K4YF2FsT2ZfVy77Muxtt92geyTfn+y9/uAUxyKSW/OsXWMOC32Hhb5qqnbnC9mfpYjGgNKFJjb9z94Zzh/Vk4YAX3LLYjFxHOzvCKnkTIJb9/dHT799OZw/boY1J+ccDT4kcrA2CvYO2QbYPcadMS3ovVc62H+/hfZ71MQ0h+Dbk2Pb8urSTq0WaRjKzUdXfgER0fxaDhA4WBMEWn5es3RHme1I+TdKyC4Vu8oH8d7G/VfHVA6Y9TdAcqxF+rkPfiazXnmvrt+jsM+60HZ9BzTz+YewtdrE7Lg3HPravrF/L0gHfzXAcL/biCYeVtcijGbh27cD49vzX+B4nHsF83Dq55pBoKnAx0QbJDZrKLc1FQQpuRw+v7hyZoPi49G+hgV6oXvqLTnF2OvlP17M3Z7wzL3zz30AmW6QFnYRAvYyDH+AoJjpLPpEwkuJVKgJyB4Q7b2WbVRAFEgsE4pvW1FqXPVFw6CFwxReaSV5rSskDEgGE8nhE5LYkc8cYQakmKudM/lZmgeaYydTn8RMgOoFtFQXYfR9DPLYGPj4xkrI7jAX14zo5/zOepRNdAzEHx0bFHkfrPU08n4IhrM7eAp9nhSmwsZFpFZg7zy/hOdgNiARvZ7MmhIiT5wqmMJpYrKEVGD6VipXjIOiKbTpgTQC4AqQrAC3Mf5nsaHVGte6Dg+6+exgDUAmwmuejGMYUA7jkvrvFZjS+QEUiwIvCodqoQkURb3lNRIkvpsu1jfo3UCNcwGtKRQ6XOiMakVnYFIHc7+c+IR69BZBQXeSQFGqQOC/R77CE+2axsrhRxjkuctp0REccla65uGTADZnCORIbdoBqTiNUUBtMhSD1BmBooO5Jh81u8pUrN8Tto/yUHQn4fzO9WZ2mZHZCqaEtKiAAkMLEydgGAiZUUCVvXPzI/r0XkcO5n4pYBS9pcr09vm+zaBP9uj7Qz8DWlR7t3KtGVFJLqdzzCoDLwaCO7lmcelGR/2GtvQr3/UybvHoRZ9jUUR0j3RWseYZr+UkZ4a3tEoKPkUY6GlgDcQnPXcR4IzT73Rz71x35V9UE4VXgECu2KP72Xf9PdE6nrZN3v2tnaRBr0zhfPnmBhh07KTACzWQA/Sa62WUuIe084mkb8+CsmxyIwZoMIBqPGcReIwwvTsAWVOqdZcFAtzRX0BS7W+CozxM5G/gKrolYCxOHuq3VQZ8EQanEaZ2jPX+/N+OexYP/fv3VEv2GuKDN+3TFtTlOicskwe3FeaLTJXBtySUmCPqc544/T54ame5er12yJaujRcvHTZ93Xnzm2XznDva4rKkF6fNcrGdnlE07s15zUG4HS+c1LeR3+uC0L2RE/5vsURz2+w3Y63DG0ZBfw+kl61fqrSRwHBnDdcExznyHUDkFmT7I2sXY+7to73QYvU9vKG49JfmBTpODTSrohrrK4rug/glwzO3OX8/M388r1ksuR+WAP8o1aXF9c3IZcyZVhjRKHdqkpLkdpkrunvtppo7pPj2N98DpDO/SaVn59cI3XUUxkLsFqXg/XG9W903cfqdXt6eOvyOUXuXw5X1SoHxuCTEFg0GUhq9dLJcuDgODl9/s1h+7Hkh4DIlSs3h7/86x8NV6/elf1wTjJ1Tfe8J11LC7A4Olv9nHV5OWmQS+EhaGLRP2ayvo0PTnTvg25vcxzs7iDj7JFez/rz5tjKuTMGIwjGSYMgRkdW1NntjOzdJbOKjBQBbUqPaGeoSO/zZ7tyJK0NH394edhcOjAIxp4yhwlPIzvDJIAqPSubp5Uesb+lr7xOBYLRn6vuacS165oAJn4vvqkOBLcoMnl1XrfoXd0T0IgOE+iwo8dovaSWjmTmqbaX65JZtKw2TM9lNzzexWYgM2tJ3AGPhts3borcS9k4yvKLnIXcMyDYUeFWOhMwjz3Z67lnCjj4flqGxVR+5/uJ1vdzaztOjpey+4oYcF0ZB9g5x8hU1Hq7LCbz02fWVTKwZBAM0SsOBgIxq3LSHbxcGX756bXh6ysiB9x5oazFpwbBT5W6XwAY3RjAR9fgFiF1V4IRxPT3tQhwvBKEOKJdTt9wb1jPdW0GySjIeyM2wcAoG9OuwpljOfKp2cNNDiZtO2Nfeh6d3YIrnSOo15XVyWV89ezGdRwKZMzmypE5x8zh6rGaODz0Hs6pqd3TX//bbKIpCJ6O86vGffZE/79Ggvtx7eewBd708SygMFfSkc8rO6gCGvPOjEXrcdFYGAR/8N2RGCtfjECcn/wRxPaCcBEIrs1x2EOU8/UTe7QZ+4uEcDZ3zpeFHoVsY6ClqPaf9SA+788Lj3YnWgBVS8G9tkGcbe76OyCY3w16mgcOob2maN+aQORF1QfzTPuqB1lTndGGCDWICQEA9p88MiiALRhADAjm96pJJGIsL7GaqsdAx3pBjRAv9vVJeYPZlrpiC9DyJDJ5tFR51tLRXFPtgZpPgSRVxuPdzlvCuEVCHJmlVg8gVt9HVyBEiwCIlCsWGiCAhaf38L5p3RnowdwMqNEbRE8fqOYWY5AIL8bqgTytKxK6kF1RwwvzIpFn2BMhpDB40li8NOkVkdMijDL7NDPSIjX9usw6IW2GeX4mIVX1sPpnptlyAuQn3ug9tW9CF5UBV2QsGF2OejtaXM/Kq1LCa0l4g0lYeiM25morNtK0AMmQFQkgO3iD8xFbQL+TmUobJO41RjzXrvss8HmM6L082eWUYGLb9+PYy76wAVSf8T2c/lyL1Hw/PwbygleUFc9QRn/NeSLqTLTZqDFU3Ee1ItnWee2fHQGN6GrqGHNtob5jFkz3CR5roBmPMRIcEFzEIBhGtf9LiSaK1T/Cq5RAyZ22zNtPQEOIkbxfGhBOa6MSkoxdgTWPxSwa3CmgZtznezhAyntMCipGAaUDtGAqg7xkUxkvY4q5XCau06ooPcdAHFWvel6nLDbnhJ9T+5XX1BEQYxQjNFGFfg4CKkOExTl6ud2nwPaGVW/kWur5HovErHeW5Ds9CM41+vOxhgOs8hyOiLRn5HrJbrHhDJCT8Ei6K7V+XCOMwnG6BXgAsJLuzDkficwKEEF6NMAq9Z0B33HQZDyT3toDq4wNawInTHFOlCEDOHE0tMnTJ7oeAJgU1xVFhGEjvnZNTL8i0EJYnJDcOq51snXukjJLEH5LdgTSVmRTEb/rMpSRrdzHuXPnDMyQwUREqed+pvl3z1LWJffRosEGHxqrgB2u5Yie3vezEM0yQF+SDCsAmbHuQfCYbt7anLT1OEv/JzvITq9at2bOb0CaOYkjIeOLM6930jDn1F/3IDjrg2e4K14IHBakKgcIc65yWioSK5BrUafxDzBN5J5zk/qetOgAXd7nvtiL9Holgst64HwPHhb7OuPNNc+eu1B9XvXP9eR2RFZbIa6zKWZcPgMEh8CN6/TR6TgRcl+RT46O6b4PtB6pbYPb46kA0Zqi+xfFKr2sjKlPfvJjgY8Tijjf87OuqSVN7Jq1jTUxjB8dzl16Q6vtlMDIzeEnf3tNQPixsgeG4YFAiTSlMgs2NNdPh53d+8p0fSYHy4qeQ61sNLabqjeObElpWOpI8/5YalPOnrzScxwhHqdW72jzfmjyc/Ydy+D6V5FgT1454KbaaAAAIABJREFUgcnqwVhtQBRZj5PPutrZUrJFnolt+fhTkYuJpfi9c8OpE/RexsYgq6s80dV5ogg8y1ZhfYdMsa1VETZhLxAJBv8WKV4BEnTz81YmRHo895oxAAR7fTqqKbtEep2uH9gyAMPH+49U8vNQDqbiMAAE0wt3V+2vbqn3830RRr1Q+yvAOJHkJdkqRFVn67+B4LDiz+Rni0S7XdLMYId0tfQyzr9FLwc8sHMT4WwH1RyUw6c6H0DUJ1v0wpu2Vc4og2JTxHGX37qs/SN7k57JinQD0p/L3iSbb/2USPx2huHHf/vpcO2mnvng5HD7jkheBYJfHlXHDzJDbNxwz82J0pwLs5p0c6HUa5GtHV3Qf9avJX4v2VO8AlXCUbYdcxlH4MwJ10Bz6U4cH4xNpTfP9mUrgShbT3ZzsxXZDyMIrmhyvjfVkX4ereUexNYztvVj0I2jZz4SPJ3DHussAsGV4Xn4lWdZ+GH35t83CP62+6jPxzUwvd9v+/64duZBcNZTynF7XoPeCVvlhPNR+nz3desynx0Cwf1CmJ6oX7gzhWgreYwWTw25/hyvGoyKfI3pgb2hx/enhtm4GQoEhGI+BmC+n4HyZpq8ZvcpsyOR4CkIjgLBGIo3COIfQDCnJNJHTfBpAZ7L5077Co8fyWtNDSWtk8zCDHEDrYWKSKoQTBFfFKmQ0oNMyY8RQZSK/kKkLwJyZU8BRgympbQBxggkIpikYeqnn61FXWYTLmKnftwshB1t4x9W+zwIhgjC7MXNSC8FDTgkhVd1TTLs/MzuhVz1gAAc0qFRHFaE+uxAQPOhSGZYjghYvMH0Dl5ZxbCCCItUF+KqtPvRMQa7BaB4jBBeAbhRbhxj4d8ihWPtdzx3FVHcV5Q9wLXquQvYOnhifElPUXrwItRKkQJEHXQnUqkbBjwHBDtFmPP4nsowtBIF61sh1HzwStSDuXRqkyM3FSVHHwMsAN/G0h7X+pt7NNO2xsTnanLEILTJE9uqgGoDYH3XDLhEnpvXvhnpZSgUcOXl+cgf7R4r0lPCtnoxj22RqB/qU0T77/q5PQctUt8M8IqocU5v/waCiaxUNN/9nJnDxmhce7jV2lJrzaM1pQ8A619TGZTPetnS/56kh5wGA9DGtCLCZVRX2xf2iqMLLU1yBhKTJdVAUNh2A4KPKV2LTIBK+awU+dFIJwOg+jQnypioXAx6GMV7oZ3nTWon6ZG8omwj7/ITY7wHwRmPeM7Z3RmPPmIVUBkjNmMwN77MLffuSPDIjVDrqWTyaFiPMprrJZqKrJuC4BhuZdCELbvVwrWIYeqYqbWei9B6/419hgE3IcJyix3lLebZbKRCJ9vuN+PM+QA83FfGJOOVyFYBczmlmrE7pglXNGlm5FHXJ8cmBImUteDMW18XoZLIcK5fvTY8EWHSU8k52o1QP3dakWHWBD1FcdBS80ak0SSGKiug3d0psemz95WLKGMbhnJk5ZNi00eINblDz1OcmKUveMjqGMCMVVorUSlKOGrzZ1/3kXkcfpnbrMmZY6gB5+jMmtcGcGaguORs5oh9H8CNgRzgnTnI/mLtAB6Z50SaOSaRYRNfKYpHhNay0zKqtTrqHChTeTRrrdbWK6mgtTcLGJ9UyjGvANsV1flyDwBwwDLRLeaDaDyp8jg9Ur/Murp586bZvTkX3+FZxyhVRc8zXsiCleWNYt52jbj0uCKIpPwuCcgdqATq0oUtAasHw5dfKG1WKfVbW2esP4s5W07zVbFa7z7SOr4wvP3mb2teLw8/+/n28KMfXRm+uvZQtZ6aa5HvYejvPlWd8/Md+c2kk+VAd0qzHC6uSmmOhLJbEp1ynk5p9hDYhEOlEdO53Y3mundA9EB4Ggnu5XFdqUCwbwIgbIXF4qxIsEg3LEPQOy/kcH+qMVlRa6S337wwvHlR5GLL4jTgWbAjSXPCcrBTmdIV1kM5LFK64qpQ3W8iwbaROhDsHvTNBvC6j13TsMYxarlZ27oeWWdy4Wg/Vtu1ZwLo7Os99ZSmtjmAbH/vqRigHwkEizlehFGUJywpQg8p20PxvVByxjk5B6Vp2QOW4QbwI2N/2KFndqn14JiJFYdh9AER4F5mWyZ3jghsDuYIOfhg55GyTi44Ivzd737sUoTnL0T1LDtzBfZskY9Rr0zEfeOUMhbXzg5fXN0Z/ubvvlSGyq46F5yU04pe9jqDWk8ZBENA6vEvIIx70LOeoEnX57bXG/06GUH/CPR7QMh8R6/W2huzxWyDcNW27+KkzjlZ1vXZYRAcMstEkvv2kL4O9ceNkyhjHB0yf8+HgX7WZOnHxQ6Mfgzye/+T5VcFVJ0znrPNnCSHU6Wn55nCmynO+lVBaM77a33fmR+vf/ZFzz0/BrUxx2eef/7YErM94MDYGHkP10c/Zjm2f6ZX2ZUu53j/4x8o46GrUetuKJNzSBF1mxB5NwW/vfdjugGm52oierbRp4uwv4cYcj0QJmLJK9/rlVSOny7GmRChns3Ws2MiNRktEhyvERFKK1kLRYRn1WIEBG+pzdGbF85a4T9WfR6eHSKf5L8yQeuKHoQpGFBsEhMDJNUs0RC+VXI41VQeOlJVqJ2pqHOBFgA1aVUmvxFqw2t9gJGFEeMU5xK0nkdPyOHekjMgbKFVx4ttQ7dJTzyerxZfjNanZkqWx17puxbYoHJvVoiQICQA/MBqXBuBJvRQ6nN2PkdGkoK8qui3eyST6qxxKcZn0qFLTwJ+A4I9vkSMnSrdUl2agVT9AmsmQ1yGANwXoC3Gx/IH8ZPpolyvZZc7Og3zM6nQRDwxDN0WSccDgCEA8xRjVBjQGDsb1IWxFhDM8zrdS2NoRaq/w2DLHOyLbILvVlpwnROgyPPZVGjn5jqAfRN7YdSyEzFkcAi1Z8malW+0Immtn+CMKZbU9Xyh27Op2ckeZCzLyCxhY8OlzaXXeyNpmu7h7NOAV/4O+HMUuNUVTyPBPQi2M7fVrntMMQYEggOKuf63geCpvIg8yE/WXS2KjFit4YDg1DgmMst49zVbOHe8amdkXWXkAoK9n+TtCajmb68fSgWawX5CxtC62GUxsBnnB2IGxQDnZVIrr4cynnkBcgIiUNIQFUUe5Ql6kMmen9YEl3e8HDQQG/Hi/EnjrPsMqKhIgue6k/P8bj8LosrrfgTTvfy2odC+G+M4ETnui9KPPl07gCb3BLAIiPB8N8Ayizw1J0X+xtvE+QJiE4XjnuwMwARtDLE5VwzGRIy5zxiibuOjZ8099DWeNR9Vd5hIU9U+64PWdaAioUo9lvH4TK14XAazVrWr+zKWn4mAZk/zDTGWmbrl1DiuTIETMoi37ypyp2svuV5eMlLEOQAeZPqlCxdNoPXi5bqMT6LpMI/v6zyKkFL+AhCXA9VAXtlDyBQMaqI+6JBjfib6nSvVtJGrZX/2Y2yHZqtR5HnDtM3vjNsKKcXNSC/nAjWkFblmTbOWMzej8yudDGhFVWsxxFiZO47le7le1iT3FnDMZ+cvXvD9pY0TRG8c04OyRNOyD7n3sITDWdCDfJwRiV77vDof1040eklgIWvJ+/XeQ3+e6/FZ1nPGJWu5ty28nmAdVh9VdNMyDmHptyeKBL8U8MDZCwgGFF+Qk5xUaTKcvvrqy+HHf/MjRYXvaw2sDkcOrg6bKqd6+VIA/WBNqasfqTfxx4OIxtVj+Ppw+96T4eefq/ZUbOUnxUpNM4AHu/cEXZ8Om6c2hudaf+UoNXzUrQaaIm+IeBZosXOU33xsRUato51OWzo+85yfvex9lRFJxebMW0skOEZxA8HHxKrMPCwhZwWCD1QPfOb08vDO2xeH0xuKxC/LgSQQzOFmxzYIDtFlrfeyS5o81rPUOqhIMGVjVf5badDuAYyz2dlgVV5h+TUBwQBYyDmfKvWZVGHsuVq7xXmBY78c4EeU9bEz3Lh5x6SaBwoKYFdAIGmSNM0vgQXWnOvaW3lOZBL3DhfLzOnaIsF+plZyk70Yx2J+Wia3CHA/F34gRkr3dkJO2p3Hu4qIy/Em+fI7v/M7Hp+3337LwZhyslOmR/9snvex5dcGBFnD0vD//PjK8KVavN26TSYEvCmSQ2SryTnuuWwdRRIBLftjdBLWc06BzKhvcq/8XIQTYudl/XmdkUlgITzPn9EDYNukyOrm9I6+5n64v4oql4MskeBkSIw4QrJjlobOPqnyE36GmGzmrOBuJvqzXEC1z3qd2T+r9ayf5fCL4aXcZhpJXTTXC0/Asq+Ywuw1/e6vcy7vkwmo7Z9/8UO8Ogr8qnuev9/DIHjRfczGvkuLruP6yPyEb6V7nsNzV3dhEPzed75vELwIfHJQv5lz871ymBJjvcqYzk30D8ixEGPlNRW0/XfmPEf2FrWc/66WYuahTcpYe67+vnPvFjAtFa4HwdV3eFxZAcEciyFDOgmLFqG5oojfsvrKvXFpq7zMMmIgS3lOyo8OWxUAXpeRiNDheDydeEqJfj7VcbRdoOYXM9z1MAKYNnD0O4RQAEd66ZLfu6SfKHLsdVLE9kRA5b60BsFETpLmUwIEBtEYQ7NnJf2v1RPZM6yo9CAiCG/6Fm0IKEK2Vbps14YKz49TpyptGWUVCnTSPtkOROb56Q2uqYXAybW+Lj0CBAtEQwqGJxZQ3OqB0/u3AMM4v2WU0L+4Wu5wXwBCE0Wh6HQtgIbvN2C4iwQDdklnAgTvQ3hlMEiKK4ZtnYMsRr5foK2B0QaCaeNk5ex5Y83hXa4UaFKAk5bHfe4qVRIlaQdGqwdOBLav0+Y6ZVAVWHaK+gQER27K1JoDwRCh2X9oECoDmcbDvNPJ2QAazgHg9T7yc1XKs493za89Hy162yJ2roeuukr2Ux/5KXBRqYx5Lq6edGiIsQKCkw7d13QVmD8MgnNPkb/9vu+F8CJlQp9fK4IWaZ6Nm27KkbEZQVC1EMr+r2ijshpsnI0pflZsHDersW/sw2p3YYcC681OAO0lTdsJ1e6dkjFKaxieb0cgB+DlgJ6OB6T2NZkQsAXElrwa2S0jvwKCk8pain1MTUwKvI9v7JiR4QHcGUMz5LbXIYXoAccdPdbgZCwqq6LIiwIyylAZW/fYQNXC60FKQAQ/A0b7e8r5oweIlOfZDJhaqnnGmPtnbO1kpN+t0pM5LwZnakz76/cgL2AnRmWukwg19wDArHtqERZzCbRSgTaHRIe45oba4jBkj5SWyjnXRIK4ffO2SI7edMT3tpDL559/7v35B3/wB06v3b59xynBO+o9i8yDZOuE5NtTetvK2Lx4+UPVZar3Lv1ZJGufCDDsKbpXjPTVD9VcP+g76QVybWbkhuhPpS1ySJ4tbLIBdmOUddQHWWflyGvEQWwh9EZbn3EoMOZJX2e8KgMk2SfI1Cq3YUxDfpa543inALd0ZQMCZEBz2vI5LaKIYjHHId9Dv9HqiH1ESnNskN6ZQuaR5ZBAHHoxLOrsr5BccV70BmuIuaj5LgIs0tKJ9D4SazeRX/7x4np8j2cKqVzWF59HBrkcQQ4PyIUeQb6mfXTSsph2O9gJIsRSWu3W2c3h809/pjT6h8Obb100Sy/O8KtffzV8/dUnw4UN6W1lYw3qSvBUBFhPD9hjpHG/M2xdeGe4dffx8P/+3WfDT37x5fAIJ7OYpnceK1pHZwON46o9rig+LAG8WcivysQa7ZgGgg0wWtAA9S+lANN8nisyZAqCI0t6GzGyRNra54E8qdZnrcVKTYbQ62Qx2Cv1SxBMa+fRcPH8xvDOOxeG1ZMCZ8sCyErTrbXRSEDlLPA5dDazsDc56ftokWAYt+1sFyK1HgMsQiLZQDAOeDvrNP/+fgMqR5sDm6ACIPi5WKBxTszpBn2XuYf34d491ZOr5n9XhHfoGOQfOowOCw5kCDQzpqwH1g3dHEZ5o4wAUvZ7h6Q5XFqNqx2Z5VCLzM93ce5mr8wEOOsvke0mu5flgN2+90DkXRCFnRj+43/8H/l6dObYEWHXhmruCawQjCEjEWFx5uwpl+PdVPT3L//1F+qAcUwdPbQPHojV+ik8DrKJdH1ai2HfJwpsmeLMAua87I6yMUcgk3Ux/fkqXBDittgbtdYaCJ45pgNuRrtwZv9rjQXwcj+WFZqnkhXloA14jkN3xAkFgutVAY7pzz4TIvc22ifV17jcS/WaPuf0/fxd45PZPAwkD+nqfhF0v/cgeNF3ftXzcMpFx/59g+BXg/gWtGkH9OvJv88Isw6D4Nxz5mnRz344XwuCYzD2NzBvMOIwr5udTn4PWjPAiwY5IPhVm8eG7JyR2pZsGxz6AHoJd4Kl31D5fu4xCjg/qUcNCHbbj8aCmuPdIgmDmTRggJ9Dpih9tf+QV3ZNXsy3Lm+Zic8gVt44vMF46k9vUhssY0me3oBgDBpA5L4YCDEQjmCkW4Yj3okKKhIs8oglaohJmQVMKUJMmg1AGHZg0q+IBJfCrahHGcojGQAgOPn0mUeeoQyoQovUMR0ZBIIbQYzTkNCpKKQGDGkUH0PKQlDXc99Voy566xFpxCgC2ekJdC/7jh4LAKu9klNoiASb1r6iwCaPMgjmJ4u4AOgsOsRc4hvRXDCveF0xDJ3a1wCw+xljH6rhMARXVedbKcMFlPEIS+2K7p81Qsrg48eq7yOFV2uK7+8q7eeYe39WTWQipBiCdT8yWpX6+Jy6as1JnptrYHvw7IwJRhU/Mdoeq3aoaqYr+hcPMN7j2gd1/VrvUp7MqUFwi+w2dnLG02CUdEfm1+zVKKHGAm5jVC0epMw8fwmIdnslINjgBcNIA1Ogtp6NecGrclz3kLTvioJU9JJoaoxHk0N5LjS/inolcs72L2Ks9I7mGakbL0cJ+6TWX/PMdyDYij+otZNKlnENEU89sVNdcEDUrBlHZUiEpbtSqNjTpTBHFvleNuH0SZ/VGNso0WJMpaWK5pMoq6I+Bk8tqmsZo83y7GmRYnENvk8Uz+UKLe2QiELqX7lPk7HhnW7yKjWYfGZQ0mrwYjhF9iWqxvP3kVcY2LM/e7CcqHCi0r2MzhiyZMyUjkPEY9Q5CZozJMAk9+xWPTq25rQYf5ErvObXUEUIAau17qoeO7pgZlCHvVUfGHgJTPbR2kQJ+en3BRY5l8dY94Dh2UdOMo5ZP4AdooaMQ2pBM/beu0oLnIFgR3/LsENeeD51HQAa8u6R9jd7DQOTNQNz7zIttnSenQcPxda7IRC1Obz11lvD7/3e7w1/+ed/4ajv9avfiDH46+Gx0mFp/eJ2NjLuIaV7ppTo1VNnlZK7ZUCFS/SJwPGB5B2GMOmOLYlDsrmVGGjPpqaW9kn9vONUyTqO/Kl5HQl74txgvPc0fxyHsV5kY0Vm5tRsjXMcOPystddlMuh7pEyGQItz9K26GEfOGceI6/O0JuKoqP1fEeNcP5k1btmn74f4zLKvOeZ8vubkTX1/xoB0aM4VELusVOLMN+d7rOe1A0My2+nOkhe5JvIbMMzY8rlbLrFnWyQ9+yzjB9uzWwxJVm8oSsv6Zz/A32GAKUcHEWF0wbrA/u7uA9X6bjsl+pzYencf3h4+++TfDEel360vtVi4NxwLyIUl1aO++8FvSBytDV98sy3irL8bfvnFLc0+nARrSt2VQ6hFzRy1AwgTDS2LyCnUnM97ooHesPy65l1r2daP93I5J7J/5kFJyYd+32R/OTJo5VNgKUzTRfREvbwYwOXsX1bE/rjSuF+olvny5c3hvXcvSiftq7MGDv+6R7NBt2AD9lDty5KVM/ltp1mxCM9AMJ/L6Vn1v7QMgsOh1g/s4147jWByBoKpQVXa+kkzUbdWTK0kBpl/587d4e6de/puOd8OfB5sHQFEOWCsm/F2SwfXPZecRx+yXuIoYo31fBQMlfUx2W7O3in7NXPQg+Cs4egAH9cFfTCk9rQP6FzwvY8/9hr63d/9bdX1irBLkV5SoakFfqqgjNt2we2iWz5/fstr9JNffqNU6FvKWN8cbt56oHaCqs9Xu7cnsqOeKGCA3IOzw3XelDgR91RkP44W1liVhvV1zvNR4KwTnqHX6dbZOif7xTZi29vRC7F/oqujN5zej1Ow1QBzVwWCa+6jYxhXO8Zkr9RYV3/pAkQ19qyhF83OiE6syO74+jYQTDeKgOBXYaD+Gfpz2xZsduD0OfO8r/puzpN04Nn9T59n8vfcwy34Y4rR/r5BcF/TPH/tkmIZ/+l9lcxZHAke11DZkfnXO/Hm5mFKjDUdl34RZ7P2E9PXhc+934zbHpX3586xPTFWBHAvbPtoZj/RebD0Aey9l73Anhm2TdBMAfWL1l5gVnPajNfULJLu6++0utoy+itt98QxpXapwTt0/5siw1qBNMeBFd6vyCceuLQCcuQVpuQ6yNG8x+pDi3AxWRaRRqUMPRPT5HHVbyC4Xron6Aulr8jwknDnGhh+9+5uS1krRU8K1Iq39cSFcp5nMVGUSbMag7CJkZrHyXWtAHv18BWx1zMRetCfE/ubyCfKhc9hzsS7nKiQwRN1vElbdgsgndNAtnzMxTtdSrEWcbFK0zfRwJKIKj/LeavaKd5DIBYxVgzxGRutAauitrBOU9vbwLlBus7/TAsQghgbTRpeghSpDSaK/Vxgl7pX7t09XkX05SimnX5ycMiTCIEXfXxtiDRAiGEPsdmSlLfT2fWMePCt/DwGtRqJdjtCrxcgm+vTDxpDLODMLXVsfBXgd91zA8LUPTGerCsrTmci8GqgVSDer5bWRYsU7xN7H2GHrEho9s5sfbsVw0gkVY6GLuPD364ZI5LL+PBvSU6F1ZV1XxJjgDGzgm5GaWUIVOZBvsP3/Qwu8C+HBi0nAMZ2uNRI+TwjEVQ951OD+QKupGsFTEZpvkoIRy5plmaRKvb6vtIDWfu8bFwrgluyJgpwrCepfc2tcV91P2z/pNuPP8mIqM9xBqBwDWxJhzwCcGipzhCfabzifPK9N6Kj9MHFSZRn4xlQ1r3Q7p+b9/soAn8nFXgGfD3e8wZqLz8DPiNHcy0DU4MUSHbKQ2NwIscH32G9zgCgDdRKR+aVyC7GHWMchugYcL3MDTDmuPyeGmeedVWkPznec48DQveWZwWI8Eqa7UEjeDOA0v1zTvZfAF/u0XOp8zg6I2OI4/gbwMazJcU8xFlEoCtlvsjmSk5oHOTUHNPMK2JDa6IyrLUXFBHyuXHU6Vh+Tx0z0V9SJXfuSVaLxXuVNSM5cqDoEfuWmtjnEiC0lmObkFp/buuy6oYv26FHq7l9GdyUfKwq4nOAca0DeUbum761EDE+EOkS72UcqhZaWUgyYhnHED5ZRus6YXO2DLJjqxwKBXjH9VjHj7Xi/I1+sRNR3+G8661u1mPWyK44DvnHegqwythzDPcEyOQZ9lr6KfKB++eeGb+sfe7LzkXJVs4RAB1HCPPMedKHGJDAtc+ePVsZG038xMgGtBMZTpR3TezOZ9V2i7pg7hsHM/W6ZiLXtWlTlPHz3Lfn5HeyMJaUSst6QFZYLmj8yH7y/nTPdRyxda4lMXnDGQJwR/dr0QxvXTo/3Lj21XDrxldaz7uSV/TJVVr6E7XUUrnUUYGSC5felUP9Ta2HYfjJJ9fU0/WqalTFhfFcTowDOjNoXiCg1LVv3ro9nDm35bR6xpH1QpmOS6poQyR5T8ov+pjx3lPf5L6nasnq8RWnXOTGFKwYXDcQbLA0MzolEwGsOCFxrlcfBtXFC4SdWx+2zou4bE319UsQfpZcSYcFa3aiy4zxDLg03eVIcLXNSStKg0/SkJ3NAbhXpBYgLLvhodpTsdbYq25jRG9gjQMRWyKkm+uka1d2CaUpe8o0uXH9lmrG1StYspx2kZXZ0CLorTwkcnm5sbnHbnnRAhKlc144OMKxlT0lpxLBDLgNmmzP+o2jkOdgb7EOeY/xpm7+8htvuV4dech6ZM0/1r0+lT3wx//snw/vvq2sgVs33N+YNp0YQYB71hv2CizyBdaPDhcvXpQDZmf4q3/7E7HXPx/uPnguVmhKOvDFizEdR/wkzZ1nKZlX7ZiOOgKKjC1izx5s9L/3umCKJXDCZJzyWf/dyP3eZi8AWxF560/NGavL9k8DxnGa8P2QWNpiamsTWyDrCnb1OFjq80SGxz3ge2sOkvn7q9r0PhLsdTwBnlPMkTP3IHi678Zjxijz4vdqXU6vmWMz/uOzj8CQY6bge3pcP38Lr/NrsktPQf1o3x2OhnO90QnRojztWX2fcBC4a858GnRvT8XOzjH9Zzn/IXboV01Gbv7Qz8NrZu4U/eLuP8h5XkeMFSX8usnCCxsA3AvM3pOZ6/b3noW5CATHaLYQbkY8hl6lH1caaYFgGcfybK4LBJ89szmc2VRtIOQIbG55315AaiIBQbQWoADZAnVDJpXTuRHSR8ycSFSORvISxBBFyXtMLdEL0fVvCvw+lzKkpgNylmWdCOV1X+yksBQfEeC2ESYB+2hHNWoS1tSKkU5HGhJCwAs5tZNe+I2kRkLyiNK5qfMFoAPW6W+L0opBWynGjdnXC7AAIOzHFU3ES4jSqpoKQARAGMFocqnSSTrWeKD1K6zfUUx4v0kdryb3tZgMuvDkIrb1HNTsPpVRys96FAlpB0+lVvX3M0VUKnqDYZy0aGqA9b5JYwDyFcUkqsx50FFEXQh9z4iPGhlGedcAPhiWeOSZF2p74vUtZ4CFArXChLRhCZWCBccC5lCorMHqDzxfn5m0PpwpKDweGweHwaD+lUIt0PisgeBgSVpSWYg3EFytL5gXhHx7LtLKnMrexHM9TvOgYjxgY3B+zfkSxkVFwLgeBoWjN5pI1g+A0nvF66AiuvWzhBa/s25K2JimaQaCKwo8guD6Qpioaq7ttdcYcDpH2g24ChQH3HucZwpsXuADggNSak+lZU9LsxWoq++G0KYAaxw7RIIDGn0/ZkouAOW/5Rzx8V7TTdm2iK2jETJSEyWscCvWAAAgAElEQVT3fDWwmGgtxmkBwLoPInu9YkpkdWog5J4CYgMMEyXNHHC/vdzLeXqwG8BsQ6EZlX7PYJPe1xWh9TWbIRHvelp/MBwBSwUWkQk4cCjzqEyUZKREttYOqVdAsMe0iwojvwOUmMcZm6vOz7nTuzVGI8ZtAHHaLyXSzjFRmtxropl8DiCIY4rPAEJ8njEBQBTAStp8Of8AwVl79YzUJdcaP67/2Le0K2OZQ45kQ5F9TxRK4IPI0/btWyZFWhUx1iakiVpNu0r5fSygc1JRZVLyceA93kcwyaF6+sJw6eLbStm9oFRFaoCPDl9+fU3796T+3hveUKQZBxU6BdmEMzTR2NEgqMwH9nLf6sjapaUz5z4B1zG446zJeSIT4kSYld00Q8+g1qmHFWnpwTC/M+4Z4+kaYS2cOXva6zBp1hwbZmbuHUZtAMGDB6Sk7npcs5a4HvMYp0Ot6ZIPROD4CWdI9o6fQdeME8afq46bNQZYAWDwHDwT1+LcRKJTH831EiX3PAtM3d+5rUj+ms4h8irJzD054ZDjS9rvy0urNtYRxJE/OLztXKEXrcAxREVvqT52c13ts25/pV6tn0rPP5AzqtoJ8tp5qJKAtXPDe+/9lubz3PDVF7eHn37yxXBn+8nw+dc7w3e++9vDj/7tj9XuRjFi1UQfF8iiv/2uQJ8Z1AW2Ab2sF+7l4KkAtHSVZYUdePM9wPt9OwWhU4cb5WKWBS3Da4zsoNQgxCoHLyD4+DFA5zGleq/ISSGHh/DDutpEHlH2W706cr4JCPZ9NAAcOWUQRZsje9VxLpStgoIDyFlOaBzsXJOjD/B4lDRfmMUFDrHFsOEoO+MOAcn3VSNOKv4ODijpv9SVYiNERvKTdYgjy+dpdovXX5NtsTVZWzxXAekCwXHMcZ5wJrCueK3I2eU5l3wo26Bl3ei5eA9nDd/5zne+I+b528NHP/id4YMPP3JG2f37240wT2tez4ttVvNeug+7zxkXkjm3xFr/4598rvW7NGw/lMNN7bjcKlJF52a+towzLattQ16WCdLfpSNCwFrp0FMgEj0U2d6vqfzuMTKImgdyPWbwOGN/tH+z+2j2wLEGYrMuy+5vDPqNUGvU/XXPtX5aKzrS6A3qA4zr/bqHDoA2ENxfn31DbXq9+E7ZYTUe9dO+kAU/83mIsRaNz6L3Mjb57NWR1DpihrOavO7tqOnni2ysKWjN88/d268IhF9/rl8NBPfrrEa2Wsfm/aktNHN2dM60/jn9OcRY3zYBrwLAfC/p0P3C7c/XT9rU0POANqWVxdkbavw+vXa/CPk87Ks9wo8xxM94Mvt76jdUD4L9fquFGyPBBRqL8qma0AOC3fuWGkjVwUCxT+3F1tmN4eyGaookdF7Ku/hM/3ZhjBY5FFGxeC7ITbKxQDorRCraiERBl5Sau3lqSZFlAVdFgx8rfeqEoqhPRNu/ptxriLNWJHRX5H3eFQkX90UEeUPXBDjclFDclcJcUv9KDHQUsusrXOfWBA1P0QxxqPKlEl3LA6g7prQkmH35e1bLybEZE+ZLG92AFmGjezsmAAQIpjl7UhTKI2wdaCdAQLBJvmyIUzM1guB+UablS0V6BcT2aMUjpdN6FhvYIpyoCdbvTwC+CG0bUg3AtNphUrkRQgBhIiuVYsf3UGJFjnVM0bw0ok8vP7ciaSlAy2phARCG+MREYtQ008LJXig9H3VJFtAlMOs6LQoJs2+LSnqvEFUheU7rMmmGibQ8k1HiKFZLe05dTEBw2KGTOVEgWJ5ObstsJwwu6I37CZCr+ao90+bORktFRu3UIZsax4UNCGpcK8rJOFU9afNytefLc44ClNTnKBAUZkXUkzHQg2Dv/waCw/b5HKNMSp35yL0yfgHB+dlHsXNtjzvP77rykR3S67vVNtphIIWNMRMF6TYa7XP6ZBLRmUtDbj1LuY4ZMtuNJTthFMREmhVt8/nbObS2Z1FLPRcDkc9sjDUHQvbjfJpWt08bYA2wDEgJAVFAsNvqzJT2KOX693JsL1u9Hh1pYQCbY8B7qJweqXUHbMUQy2cBmq6ptqdiVGC5VuR2HxUfvzemXgKCk6bsmtLWhznf57mTZuuUXCI4ei8pqhiuvaKrFlZVQmCjt0VcAp7y+cyJ4PT/2i+MD23nDKqRoZJxDx88qvkne6ZFRRm7SvfXOmpGdtVK1/iVs6AYnE8JIO2JK+CBiI2279wRm7SIsSizUASeDJNH+/f9PWocj6u/sM4sJx0AQmnnMrDefe87Om5Tkb8HkjWrqvMTgY2yYh49ejy8IYbdJwdKydZ5eDEWXJ/754VhvSZ25HIyldzxGmy6gBu0PGxjwHdYy73hlLWQ2vCx1Ro1mBV17Y3U/J5z9ro2epnrOztG/9Y1PnFicX3kZe6V8QcE9/dd5RiqXWyRNfZvADrHk4nBZwANxmFbgCbOGzs59K8HctTUxFAHdANa0oOa94nC8co+TK00z7WvqNvjfYVnkXlNBhxTeqTXglvBlfNtWe9haOOApdyqIunUKu+6y8Kdu9ek148MH32kOmC1m7hz8+vhm28+HQ5Ui34gsEykel/OkO27DxVFvTR8/3u/ozl7OXwi4qx/9aefDv/lf/XfDP/z//K/DlfEVn6ge76pLLEz586bnfy+nC+1Pyqltcq5JDXMKQHXRd3nIjsr0qQ3PKcg+IRbihUrtFOYIwucUgOnCT2Cce6ozZjwwtnTxzWnq7JZ5Fw+IZZiMUWTMl7Xb/XiHRiOwy21wGmfYyCGDtZzuAsBwLfpf2wRbAPLK6LCZCgo4u3MEclLZ48o2nACwjmdg8gwttK1a9fkiNi2Q4bWh4BgZzPY9CvndGzSBAkgwurfxyk2A34QgOLYw0nQZCuqOsz4lh9YlqTpNzlGBgPv43xB/z7WfeGEYR2G3A2n0B/90R8persz/O6//4+c0rsncqynT5W1Il28L3sREExEGDmVennOu7Z6aqC3/BeffqEU+1vD/UdLIlpTtsUjjY/BLwx8GG7YuGTZAc5H+Q4Ipu0kerzk4uFIMOtmautPwdsMEE0A1BQQ9+tykZyptd3Sm1uK+djBofZaPu8jxd6jlAvY2V7PYvugtVOq++0jfCMgLjumghHhyEhmQv/TThrXB2BcNT3Zfub9sIWPmvv1v03HMSB4+n6/d6e/98emK0LmrLcbsm77+Zy/u25dxHj7FR9kpmN6Mht/dx4Mj5HgOnHZsTUX3osGwa9OeU4keHRyjMfOnvnbQPBMYeobi8Bw0qH7G5u7SQm3V00Q58Oo74+fIvmMae9F6B86xCrxxnF8D4JTyzQbtHLNzJ6lB8F+1gYYoxjGOapEX9KKCtRVeu+aWgAh4Kl53ZCwOqs64A2ED5Ml+v19eZSJrkJK4DZIjrqWQYWQhrTJyhmyKAHa05vrYofcVJowrX12BIDFNismyRMCqJA4cJ1VgbK9xzKmDGBeWHFzv/fVXPAJNana4Md0XnQPkayxByievAJjRDRgLXyhFF9AHfT51cJJKVikL7do7/OWDjtvzPD8gHpqalvErvWTrblhzxfjY417pUDX3NbirRYf1KoChmtRm1zLkV1qYOvvJ4qEFtMj0bsW3XXkt6LFtBepz0qZGOjGI4z/GQDc6oVZK/F6O70T767GCa+gt59ZHGlRRYSaaLciujJSVtdIEVYkT6njjLfZK/XsXr+0h1JEn2WFcUtm6f5+OQFIQeK+sqatCKl7InpKJoHTNCv9FCWN8kVe2klAug+Gk1Pp0iIJEpUaqzJmHMvWz7pe+9X30pZ5zQUO1w4Ez/YUxkb73giCKwLHmO3v42VvB+TAphhGQ7mMn3pGmDqrNsylpp0OmQnXpjwDgkm7Kibg8jbbadGBYO7LoNqOl0kqswe9QD+7LRkhXCsReNd3NxBMlC/kGFkn/g6gpxkrqefi+Tz+reZ4NmY2GBG8Tbl6/ZQhDiDAKOe7aeNDRKaPXDERcUL5Gi1CHWHf77Mo5hzvee+AjOegjclh5TgabJF3HNPLVyShHTYtksdxfZppydQxujoC99ovBQxI35wH4r2xEidPxm8cx/oOLZJ6kEJ6W0BunpuxidOImmDGOvI+aYNJxeVYtyppKan8XiQ3Yt7XYsq5ohwTRSTd1imyml+uBdHVcRnKAWS5b8tOsoJab96Um2SOablEFJEXAODx3iNlCG2ojEW1hQIkAGFqiQ/ELP1EzLRvXD7n1ks4G3CInlBrEme8iCQJ2XRqY0tL+4QItN6RnD8zvP/hd4cf/st/pZpFAR21W3q4c9cp0SHgYU4yx/xORkoA3Jyx3iIrTiNtTlGvp8aJkfXU69VaP/O19adV28r8MXY9eLWBovPls0S1+npgO4Ih92t7x4CnZQYkWss4JlLr2mztF0Aw8+4WR5qjpPpzboBQGK2Z20ea16Q/O8ulEarxuwGMdEjWfMBL6pN7hxPXDFBJ26fdxw+HjTPr4paoqDH19auqQT6hWmHkFoD+2DFF3hQRxoe+KzJLQDCgBtnyeH932NnbHtY3VYep3+/dvmEizQ/ee2NYl+54eP/WcOv6VXOCvMBRKN0EkaTB0KqcB0tbciRsDf/wP/inw3/73/33w09/8ak2s9puSeYtrW0M99Qzmf1FdgXP9kTtBNH/MJwTofU+07FTcNHv1d4h0suPrDETJVlAxw5oBmrTF+wBMtmOKhq9rk4aF5QGvbW1ojnFBlCmm+yngGA7pmyTjORpAcHo6LLrKuMgIDi1zqhyHCB2ZrUyJ2dgNSer08/1okUSz7GiUgTYk4nM7gsU3haB3fXr172u3CZPMt2yq7HEF4tvvcp+ak6ERnQ1M7a7bCE7nMi2cr2qbBVS7A3aqzSEz1cgrtL5vJb1XvURV2RWKfmsuR05uyLLyFbgWOrW//AP/3A4JR6BC5ff1R7CXirOGmp998xJw75hHZYTkYyuY6pR2tg4Labr28Mnn/x8uHt/b9jeOSaitbKzKA0zwLWiqUgwXChwx5QOqUiwPc/NmV09nedrgqf2f8Yt7/e2/JgS3a+6eSA0D9rG+vXoo6zL6P+ZY7lFgpFZ5QCvMfdxOG/MB1IkbqVX63PLSZN/lROrXiMIrsEo46bYpLGvGtGp7YLS69VJpOxfW2ztZ2U8lHw8hAH7YXjF7/O6/nAEtf+8n4v+dONczOOvmZ3mZxqdY4u+W++9/vr99+bmPaP6LSD48LNMnP7NiTK1bfIcPQjOMdFpMxwJO/Trxn0R8K0NUV8r9rgRmb9q0Guh1HH9YExB8OzGOnQ//U5/TCjO82BlWI4kGonwTI3EPDMg2Eog0VL/HO9x9NSwmokE87PS4SrihXeV8nyRtChaeEpR2nUBpmUiQxIgJ7XR3E9XwgJGaACeN0NrU4Mn0NEJEKM+W1fa84VzZ4YzGzLCYF+Wp+3+3ev6jFpHCWhFI/FeEiWmXhXFFmIq+tcBFJ8qGinGFQPsinpVpCMCvZ63AWFaFpmlGVBMZHjfhBFEr6kPRbiOhnmLJpMKyAZBULY+v1X7W7W99ji38fG8++8GgA3IRm8MPYgzv5UqmshEpTU7rQlAbKIaQDDAhLGUgqONk/7hzTNotlGOkmrziXdYABVD3xmA9vrhkUvbIEUkBKKPynjhnqgBJp2JpV01rUo3hPxs/YSj846Uqw6cOmh8uNQiw5Z9QN2xXrTPAgTviXCL+6BfcBgluayNDh0QYAfAxNiGdOPAnupKH2fNIqS51wMV6tg48HNp/eGnsJBuwLbtQ0ZxBoQb4O33XB1fICgvzsuYZ/yNKRurMiARpR0HwSgHEvmuZ/ZwNocG45K5d8o1Do6OZ8J7MB7keFl1IAAgKZq+pw4EO1jRQPAcgLMRXwPGfPPiWmPNLGumWkNVuhNEZTWu5QghvZ1x1Zg0EFhroJUKWLGnVUOvEBg/nrPWzEs7ZlrqNfMmEMz7dryQAtfSlaN82R9z89lkVQ+Ce8djInA9OB7nS3KH+ok2t1Fa/f5KJLZXbrNx1L08FtPs0WaUlaGQ/ThGL8b051YX1rzrONLCEH14bsaavprTGtfeqPb6kRMoILiPBCd6GWKt2Zgwhw0UZ8x4tqQ4A8byecbDgAdSrZamnCgi59xU+iH3hTzp07nZt8hmjNKMi41awITk+BPq8QT+VugPDHiWPHc7K50Lg5bnXJKzEkC8JCHivqR6D1ZaXvdEvHPzxlW9p++SrqpxqIhNMeEvL62LaGtTKa9ygqpP6cbGOQHht4b/5J/9Z8MvFMX59NPPFUG86xZPMCSzxhPBTBQ2BkCNec1rZEDmJHUdMyDU1vKi+axxKONwBlTsZCv5PsuG0HWS/mkZ5tZL5Vzso77+nsajBz0cb4eHxqOccaV/eL8nz4rz4aEyosKAXqn5lVnAi/HYVSQNYBMAC+NtInFLEvJEBAHDiZ4nnbvPwNja2nKtMvIwaaoGztIXrrumVSDP2dLsLcu0TnkG6r6R8YDfvcdyUOv+WDOIrh2xjB9ffjk8EIsvxE0A2131er2vHsZklX38nQ/k1FZ67vZNtV/cluyHL0SA+7G+p2W0vral8dkYvvu9fzBcv31XjpEds0hvK5V3e2dPRG5Kv10Wv4PsALKeqjygkV81Z3hxILwaCPdAo5crWR+WfdLvs44RLSuIgh1eEDM9I0IpO+a0WiNdUm/grXMQqEmPvhQIlm6FULRkYoHffj3M9l4HghOx47rYTcVyXWROVmdmxy6WZmqe7SSJjmhEbGsKSzN3rAvA740bNww6ccj7mdAn0hVZf4Bgj9PM2T6WgMxkO/oVN46B1ph1EQerM540Fr0dTLkMn3NufrrWX8c9kAMjZVTIkNT3s9Y57uPvfm/44DsfS/4rDR/oSvahFhXp9dp9XteME1Ff6tTRg3AOsPa+vqK68p/9Up+9HLblr3v8BDsJBxiyibTy0uPoUxz/AaqWI8pQKRBc2SZHlbY/BcH+oMma2ON5r/+5CBT5vS46HMdUUl75fhyrtTbHCH3W5KydltaMnQ1yaER29UC5SvCU/j2zR+frhpknODLqFbupA8Nz7NUj+LVN1MoDK3NubLlU5+G+G/HphIhr0Tj14zn9PNmL0/ezxnp7b/G5x8BCv7/7+Xvd9eeyBGKAvu4hWC2dQ6mf6/mvlV06vf8RXzabbBIJ7sEw359Ggnu9ZvuAuf9VQTAnXASIe2KsDFz/c/p7/6Ccr+8TnGOnwra/9vSYKQjO+cuzM9aZ9kZgfw+H06En9TFO06yFXCCYb1c02GlAov03U7QE05pA6aqEzzIkVwBFgYJVvUe9BgABIpOnRH8NGFOT0OjcSenRpsaDd1p1wLRWOL2htiwCp3dvqx5MZBmDWikArEnL3ZNypN3GnlJfEIxEHDGcqNVA2T6TgMMLjQAwCHREeNx8iWRUZJp0JdozKf31qBSW9v3KKkYVXr8SNBFONY7FFMjcuybYUb9KEa8ay4Cjvlak1k+NX71cx4oy5lydEkxaE2nLXAkgjBJ/4RpfyJQq9ZlIbrXcqbEbwb4d73YAQHhlAFmOYAPgrCfeonNGCU2UMB7V2nwme9I/IsLrp47J4KDFQAl9nAY4PZ5hyegFCM/z2NiQV7WV3eEXbuuwnv+FidYKIDJOpK4/UdoV3+FFlw0TZy0EwTLx7FmEBKIi7qkpcd1VA7/Tje5783iPXr+Mwb6MBGPT7hnK2C+nAiB43kgaQXCBZi5aRiprPC2Swi/RYe4aJCva8irXoImIQ8ZjIli8FaIs7qs8qeN4zTuzuIG697qXkbRptiZY3vbqtlohiD0QfgbB5Vwhmlpe4FJeZotua3IUuqPy83seS6RXtRCLsegGWp3TglTrWhttHTSvQJ+C2Eew56Jy+t6rlFjuCxDcj0nmKu/16cg14OO92GGFfOgiGwEzad3E9wM2mSMbBo5iIFeqx67l4gIFaPnenjcGXQ/wLVN0ntyjnYEmOmmywvNUADrGFH0zE0nhPvgskd+QNXG+gG6OTTo195j3Mx8w1zo9srFSB1AXwVoR4TGH9OE8oZrek9Qeksmj8gWYydkfOHFgObbDVdfg/Tw790aa4hNFfqkBJV3R/URxvOm4L3/5iX/WuJZBEucJuxtxtHbqtPp4qt3J5tnhvQ++N3wk4/ebKzfUPmdbDla1aRIB1/5epW5yD0kVZy4DIEP+EgdB7TMBuRbJ4u9EvnrdGSKrgBGmbC6y7GhKrfmsjX49m4yoAZusP/7OHC3T2gXnkeapn2vS0pN6nJ7AfD9AODX2j2Xko/9mRp++l8gZ47GnuSlirbqPIy1l0ufWnJ49vWkAmshcyYZyxOY5s96SjcAxlV2gfwJe7AXmDjCMjcv39uUo8XpUTXk5uQElshGWTzkyjLOVlnrPpHMZA6LGj5R6z7EwhT/WZ7RRAgjTR/j5wUMRNn057D26q2MgKBLA09rdFLP4fZEaXbz0zvDmOx8O+yLLWjq1NfzVX/+t+gx/Ofzy86taQ5BGIScAnK3tnVsIwfyLQCj9HnDRG6n9771dlt+tV1sJjPW+xsHz30Ar0o+WkSflWD9/dm24dGldz6d7FAGYtK+APxlPjXxxAoK5n9lanKW8FrhLJHiJ7B5dFxsB5xROcZOOSjEwh7txIpPiTFRU65UMgQKJJ4YrV64aABNdNXeA3nc2kJznkb1+1tgnjeOjH6uMhceqge3S72V/hn3css/M4bFXNIdaH8gD1tZYgiLHjWrV+W5IsjimMjtODt///veHS5ffGM5fugwtpMvqSrbRh1nrSVkEEKgC6mm55qwygb3jZAmIROXrb64PX4tjABD8QCB476DsK+s+ZA4GI1lmRPdl71QpYKtvfQUIjl7pdUx+n34W+d5/nt/nMAZytumc2J39cXO6pyOuquuVnRHOjaRI2xHeZACObLeoavXBJUNiIxXohfyyXgGLk4hw+/R16dDOlDL/DFZF/UwkOS0vF43FovemetaZWK8An1N7b/E1Xg+CX3Vf4zUPR4J/nfn+NhA8vf4ogzLwLTDXbNup7Ts6RkY8OOfg5XvvfvS910aCFxlY/SLu+wQvGrBekPSfZ7EHBGfgekHLe32EJN/vjwEoRdhEgXnJLgDAeZb+mRIJThqY+OJ9mfD5vEwLFgNe0qH5tKLB9k4RfZLghyWQNgBrUugrQsD8gxBL2kutL1DMCDSlfSJtqAs1qyBgTecl+gdroLx5TlcCCCutekupVgDqe9vXpEREWaAamhPH6I34WB7j+wKqUMAX0ymntWGt+3d7oKcIWikkt9ghNatShQN2emDzQtEE6PSJAh/T+bFDl1eKJIvoZrxtlX5bINiCXLXDtvvcuqPSQfzPqVGtDqmBtayZpGZnLrnf3AuGpGt1Ae3oC4MbRXlaJNiEmgK9RIBNcGWvLM9c0V87fJEvzFEDRpwHsVVACWHfjYGUpdtHIgQN9Aswc/942t36B4/7qSPDKdpcyfiAEbxIsWTI2YGA4gfqMs7FUI1hQPrRE7FZR2TOgFwj3arxINIMI6WUlxQSr+qXjB5vkcbWkqSeq9JnGHsMN+aB3qN17+M27jd5T4jWC6c6XlFYE6SUwC/F3lJg2s8Yp/FcjuumHEMmEWsgmD7B9C027mmGVeRzgGoRbI2gu0BwpUID/gMCAn7H9VorJuOYnw1T+/2KGDdSjKYEqdHuQTDzVHICkirQv4wlHBO0KqN+SkrP7OjNCRAQkTENyM36PQkxR/Pm2rjX5BdoazOv/RODyTKJUoUZEC7wECO7N44yzpmzXqH18g5gllc5gsrYy6tKLuZJ5/jM4+SIqtit9dMRTqelVxRtVnvXvsvn9VkBhrrXahtWzPn1LNMXx0UHBMzG4Pa9afzi7bex2PoQB4y75zLgpYFvt0Jh/bfoNQAokb2s4TxL1cRWumEP3Pr02wfb9O8tEJw+t5wnYPnWrVs2qpHPJzXWKwKd9BYm4mNHiYYasi4M8DIey6ni9SX5wDNyfximyPYnrWctO25J1z2r2uCHiujevHXdLM+UWVDLxz56qvPxnKfPbg23FRGGIOuBInwffPixZfsRRSmWVS+MN5trG5ipdV6iVzwHv8dpkbXGOPO7I+J2HpWjxmNEenyMxAbIA0YqojWSX3H8mlqx9KCWeeO4EJEVK/6YBZC5j+MLEBYyvoDXpLbzvVVFrqbgqwdsx5Uez7m4Z7dbkWHLnPNd3oN9PDXEXgcNzPAZEWCLYzPdjxlkASTcD/dGn+f0LCYqzHuObtO27+kxAxYc3Cel5zfPbDiLak8RuUfiA3kgPe1UcQ00qemn1VN8VRFfWhsxNxe2ziot9V6xAWvNBPBDaHXp8oXhqy8/M+A9r8jwG2rF+Fw1wt9c+VKM43dkY+ienz9USjwOkvMixTqrCPCz4d2PflOOmlO6lzeH/+F//J+UMaB2jI+0V9VT+qhactHi5wXdECSnqfns929k1aGN3N6YzoXtJojxGmdKOcPpD9zSlq24qAcWK/G5NTETQ0JWIJgWSasrRBXHbDPjxAaGLVM6+672fON2oHZTX8WZhNwnlbcHwfydSLDXutv6UYNcPan5GwKsr7+60rogVISWsjRfn3KxBsItw1qZwItGtBa24OpzW7LeYzcrkxgjwqMDSfqxpd5yL6zbxwdqH+XWZLVvQmQHuzfrL5ktHH/hwgUxx58zCIbheQ8iTtl39KbHoUM5HXXmjMcJjRVZC24hKh1Hu62XGpMbN7aHazfuCPQ/VLr8/qCkAaXPk7ZdPW8ttyBgaSB4UPeT0uXoFPRlRYKV9+JndqQYY4vfF4Cx/r38Pq8n5kFlfVbnyz5f7GSt4Ey152Pvjpkuvk4DxUmNdolgc56UfKOmvIFgupM0PTWmQXO+9AEuUD0PkmtD5H57QqwaBlud7b54nvHvsl3qfiVhfJ1XvaY6dTrGPTFWzrFozMd7nb9SnAU9Nuptjf7oRfP79xcJzpXnQdHSr2AAACAASURBVHZ/b57m19QE97IqNtBoH9ace1V/GwiOAdN7aPqJmfYJng52DL7pAL4KBGcz5QG+DQTD/tg/WK4fo3V6vn6yfSwGHIPZai1Nb9xSFfw5dZpJ+W6GvUEhhrz+Oynga4IYWQ8ntJlWl46KAXRF/07K6yuvooTcitKjSY1DuACCUcQhkXoiYIwyJE1uQ70EMbao/VmXIXRWCvW9dy6rjuyahBwCH2UhsoTdbfWCuy6DjMiolG8jMoJFEhC2tCTDQdvriWo6j9HyRHIKUEZ66DyxUdLa9JmYqAHBAO2TYmxcWqY2DsVd7M0V/a4IaEXBIaOgxyyGfUWBA4CLqKgZvy1KZIEGmG0/K4ZJFKqIu4phtvoYzyK6GuMAYJ4L4gb/A2S2VFeeqRTn+C9Ay3dNsIkbkyIoxVPp0RZEEoRPXM9bghhB7/cNpmzLGvBubhwREEZxA5IAwRyHANb5dbzT3RlveVkdHJaCxhjdVTpaADjnn4G0FvW3Z1qGkesRAeN6AYJbpnwDu1VPRPr6zFADdiHQSaXHY+Lo8pjS1q9xaroXCbI6HuBXkVFHnTQwSaV0ewsDnRJC47qpyE+IHopJG4OKSBZp5CgYxoB5qdTy/l/aV83e06GZj6Qyx2jOfde9jsA5gJfx1HJoALicM2MUq+oLnf6XSLAiIRXhrBprk2JQg0kkWkZqRQRVz6/IX2/YBxQwMdxHAJXHRsrWESItFJZR3XtT4il5aMCU++DcnI+xzZwtAsHjuJdxPvVwRuZRU1Z9jsNCPg+EAwYix3PegOAnMojXxYqbfrtpH9SDYK6fNFG+X9cuuQepjPuPO+NQ892IQOLx5n07RjCwkLVtr5OZ8kSCKcAnwJZIRK6BXON9g0vvnyLFyzPw93g/FYFKNJT7rR6UdXzvbOBcTreW88XENzZekQeK2pAaK7C7TCsgzRX9f4m0QFyHAwQj2XPoGgAyRE7ZiQJ42VW0NxHhEH6dEscDAMpRYIzcBkAN7LVO9mWMnlbNMOPw4N5tAa7brTVOrWcM9m2lxy4BnPR8OG6IWpHWeExEWqunzg1vvvmWnHQiz1Irptu37nm8TsgoZnxiTGPsJKpC9gC/c8+uD20guKKf5ZRJCxIcAzga2B8raifkdaLfMbDN1iwH6kla/0Bq1mof4+xg7C9dujRrS5Xr97qZsQvoTdSM6ztKLZ0VQBpuD+9Vou5kypBq21JuSFuEPIg9CMtznD/UxMYpwBpAt6CDcWI43VqROBwbRNqyFrNW+lIEnhtwzbkArByztrohx/emdSv1vU8EULX7lTFAtF/RRo3LgZzgOFKoBWcvmGlaLehoNeUIOHBCNcT0EwecEjlOJBnWbxzjK9gRing/VenT5UtiiX7nDXWCeDh8/vMfD/s7XypLAecbHShWh0cqxdm68LbGaFkg+O3h6o37ItC6Mnz55S2lvaJDlaL/SOtZzsHqMa69y8qmZAod3LpglOztSt2sIxM1YvRKhsH1wRwmKyQkRE6Nt/8c+ftMEd9jw8UL6/q3Kn1KlF97X2zRK5QMtZK02qddqn0DxL0BW1kDBWh8/ZZ+bWd5swWcDo1zqmWMcV6nzOsZz4hkjD11W3Py2WefiQ16x/PKuRyZl8PCmVjN2cM8c31rW9sumsQGsBKp7W3k2LX+TnN2pvUTn5kE1eu72OvNRo+jVHYmUXTWImB+X/KC46rd1xmt7YfDP/j933d5BjL/8oWLwxdXvtF3V0yWB8s6vad3lFrPvqSM75HkEWuLoMGp9bNmf/70s2uyHXWMHO937yuLUC22njrw0+6X8jnt6erdCzgmG6YiwxW9HImxWCGQqAa0Rl8fBmrzQLfX6+OxBRLLjzo6U2d6snL7Zo7WgD8CS4mw9qAnNk30ZA+CMzeuFYbDo2Ut1DprdcHNsR0W7NgQIwirTLze4bwIJNZ74/Pn+74W68jX+dVA8Pz5KzhVa2yMhmZsx7mozw8TmtYR86ByLFP81efyMEid3kP/9xTU++9D5Gj9N8bz93btOBajA2ZmI7XIe89V8loQ/PYHH89W3BQgZpCmDzUHgruow6KH7yfu8CKtRbRo8eRcPYhePAjz4fz+nmM89hPaTzoe9H4RZ5P1qYr13cMhfy9Be8skHjWRJ6kJEyCUvlJ7BBkvK8fdOgkvKDT6J/hA59l7IoINKUuugQHyVH87kqzUY/oCQoxhZStleHpjc/j4o4/ckP3hg+3h4fYtbRn1ZhTAfikP7q5IUWilBOkKEU96DgMKT6r244W8dfuqJatIa+uRi0e6YaIyCIpV12mgEmYwRQ+q06H2VbLTUWhqYOmRC/Cr+meObWBRe/soINgRriILo/YN5mQIPAxKWs9hVCFRXGWnOQWVdh8nFMVQEw0JYdXGylCmDdH1a1+a2RD8wH3jsZY+kNHK3xiBBWwgvOCiT3jGHmh5YyN2Srg4+q3zP9O/ABTG3vfcUhmDOj0mKGIr/wLCctzL0BGr5ZkVGYBSYlLc62tS8LrXnR2NFeRkRNIgxCKFSoINYAVod1o6BFN7BbxPwkbZ0ldL4VP7VzWdGFc+vsoLDS7KKKs07XiY8b5AalJGxovhgpTfM7W8ICWzyGnq+UkntBEsy2deBY1kB5US3DycM0fA6IVlPCo1uWqS/ZqlHVWNNwAHQqwix6LncEWCq+czDJso1PZV5imRemcUYKRrbLoA4gj4Up9Tiq/+oYxrbqJbtDTLKUNiMlHJBjzrOgDbIq7C4RHG1qrhLVZJZxxY6ZYisoJkbPmelSLpriOpEucqo682EgawI18yam3Iwnqr1FSeI6ycacPUe6ujiIn28XueMcLa5xGICxlKoiMZnwKxpGXiPam0wQIzBQzzN+clFTT3CcgPsKx6cAFHCL0AWA2sB0zGuHN6bqvNDNguY5dNglHK3BcoLidTRYx7gpAQhZSDsRxPs3llWc3muBZLZH1SCS2FrSvKiCz5VRHopLLWOi2ZzHM6HdYM5/35x/XN+yaN0WYFECMBXWOoeSTjAjy/odY3hesh4dP+VAqs06A5jYzE9OYNIH/SWItjPPfPEjAewH9c9/lYUcSAL4z05dZD9Oa16wIuXwxvvvGG55fIFOmOXqOsc7e5q77pZLKcOrWp1jMX3bJj5xGOUskCDHlaOAkIMv/LcrIyN4/EJAuo8zn0TACtRPcBuOUIqwyKihpXpgvRk6MqJzDAYH0q+gl/BEZzAG5ShrN2AIysYfYQ1+Qf69p7hwgu+4aMFH2eul33CfZeKkdGosqZR9fy6d4Aw2O6fqWOJrU+IIn3YNwN2+758+e151+IdEqZVFxHY8ezcN/pSc19MH9JU+0jk1mXeY9x51j4M7Le7u+oq4POB2A5tbHmZwCgPxCbL78f1zWdEq96UMbS2SfmEihQ3zsLiEKzv06t44AgxXVPTNHqFiFH+6Vz6hn78Oqw9/Dm8Eh9X7EfKlMNXg76w66odvS3hodyxv71v/nZ8LPPrg637ykyL527I12zunZWNgR1w0pJl+y+93BbUW2iyqsiEFOEUZFs+zgZbVrjkFKr+XcNinS47xNwknIIZ9/05IV0zmCt7isCfnx4961zwyUBYeqBjyuCePKk9AX2hYn1ak8/a33WA4izv7GVRiO3shfC6u+yFvaCbAXLB5dqaL9qT7vNmQwIvktPaMafGmAcS8kAYBLi9ASM9vMdB1EIKb1wm65gLeDc8n2lBjhguck3t2FrHCne9y2AQDCB81hu6h6f4LAj60zOLtY1vZxZw6zNy5cvDu+998Hw//H2pl9yXdmVXwA5AYnMRCZmEJxRLFapWi1bbX/Q8uo/2l+8vORlq9xatrvV3VKpVKqBM0ECJOYxgUyM3r997n7vxstIgKyq7uACIzLiDffd4dyzz7DPhUsXPKfIM8cot+tw/DL0cyyl2uCsISrBxiHt1RjLMPQfO7FtI/0nn30jEKw62PruzoNdAWXCnas+ev8aqzrMA6zRc1jHm9T0tSBmvOrr9PwYT4f3QsMd6B21mOwVJVs75cF/jwbjAPsed2R/zVxabqXdaj9GZ6pI0JH4qukBBsqVBpTf0f9RmzJfMmd9reY5dlvhHWltMyFXZwD3ftgcRpGZuT7nxvgXzDViL9ZVRXP0rwN93LNSzx/qv+KMy0/T89/0d9/mReMbPWkRtjTBaFe6tRp0EFTPA+cRL/ZjPY8tmQeNg0h9PXdcI/HM+Du6CRB82ORc1PB+YvaTcUH/1jNFA24HTIHw1DIwHYx08hQAj9f98SC4bxeeyf41KmPz3x/2fFYeNJhLmsiKhjIABu9uiFH4BCAY9uVWb416fQUMAXOEKAtEIcAc4yoyBAFdNs0zZ05ZKTuu3KEtWfgdQiXwtC+m0X2RaawsS6GRFxjirMeqUwjjMOC3GIV1nATcvkK1CIF+hSCUt4IXZTWiFDp8jrAoTUKTOJjxmDrI1J+EgRIPJ55JcmDxLACE+b0WTnMeVokgwm9amScA8wCCSWDFW4fxFFCr0I+XL0TSIWC+vHJCHoSd2ZNX6/qNvpKhQPe/8vUfVBpCoWGEI8GkqP8IO1N0kIQ9G4ZCflBYQU4SNLbM6uVhBGTZoFihLAhs+gCIlJIJWMAZ47DyRuEwvRmKdcuB9sYlASODvsPDz55aEzkNQF0qhL7D4LGvzUb6ko8rYi7AJ/UhpTjTbm06t2/dtzKHN776uUgw3Abd47iMH/QlHgpKMsix3wB4KfvM8xKypfBjXCiBzYb6anYKBkgpxwU+ypJaAL6UhqcCodVBAVoBBM3IYJKLg5bKrK/UCa5r08H0a/Wt5zJ1rxsIJhwa8EuecIXEQ8ZCuFhrwhwILhcuDNQMZb8MLSPiaSCloB5A/5Kb3sZc3xgEY4wxYNUzZlNoSgh1sn0tPLUyoFTKAIIRC3CBN8Y8AIp5UEKzLMJ41AwACZcGfFFWweCrNttsgAMIdc5dhXfb4m8iPI4dd6seyKYEU+5f96yNMt6s/BaDXWQoYGhftWZjCQ+Q4d5FBFZzoMDBvLHRRhSXEgLHVrRBQlT7cOEpALCi2gCx54jDEecZpHMO7ei9tmn3nLz12u0NL72RZlQCcg7GiYBG2pFawTEkxKjqMkd6PgBYGIpTL7f6p+YLwLbkQY1vPMlRVFCanSuoRR8CmzAFF7Arj17AuuVqI4KifSkhxD37vdAGOYwpEpEY9FCy+X1N4enIfUooYVD6x//yX0WKdM9ggxSZExuKXBAQeqR9gPvgzUOxQsGF5O3ihXdm73/wU8s76ojyDvEfRDuMFc+KZ7sIeCRs5PkjpSKGBStyrS2s84RIWmEnpxQ52XLgAb+vtD9AjhY56nnlnPFat/QR4BIwHOKfoV90Ler/Hpehgd/Ym8L2vUoJqWYQiCLI73sy9tHWlEDKvE6/0/7kEtvTqzH42c9+Zu/5b37zG7eJUONcAyNEoiX60kicyz3yitElUSruJ8kjnm9n5+QQdl/ApuoXA3zxOvIvAPm2WL3x1NlwJo+eQVub0zFgIa+4f8LKzYQtT3OtJwxNZZQjMuz9t05prgiMac+8fu2KPJu3pB9I/3B98hXtmwqv39iZnX9HdWVvPpr9r//b/zm7dVcAa21LobH3Z+fOfzT75NMv1AfPZ5fePiuj9hFFFNxwjWvIliyL0FFMaChDiNNJBBbwHuoHIt2QywZH/BsEMBO+KlqsyetLWaT33wEEK+1AYdxr0iXg2JjJiM9UKSMaZQvLsBGjK9/VnKp+DQmj+Ueoz40c9ryuVCfv6456QJ6plJjSBypdQgzcGqtb8sjfvKlSkhoDxhTnRcbWcsu50mNk1eCESaRgL7x4xKYmOpeWWBcbpiQDmkEx3C/ogFUloxkHnUyhfUn9iHEJzzDPhzHFBiY5Suj7f//v/xexaZ9WyasKw4cIL2z3jO1MpdVICyOuzjLN8rlI6AzqpI8gY5YUJXBXRvtPPvlKhpD7JsK6rbU3U3h89rw5uTzRiyO/ppgAfeR1r0XY4jC80eOJKejrz5kHwYt1lx43ZL/NPhW9qowXBaRHD3BKXjWjeOMQQfYVcCp+Ea9Fxp8yc+gmLQzeBkP2+xiDpA/YKD1ED7TSUjg3cLe0UOy0Mf2cyNTMv7GPe5fGGFHaj4H7akrWNBwwOX+BEaPv6zeN35uwY6+zLJonRwaynvbrAoPK60BwIpY4u8Zn5CGqvhz3eusfExDsuUA49GFA1Ep328zysNPJedi5Cx+4ofJFylCOn3bq1NLQn1vH/jgQnEmW+zk0uWnp88rYDwXBkuSEQ2vw1mBVlp5Azb+TGypvoWrwT0VcBVAwk2qjy7clT0JyT/kbK5Lqq1J2oKG/dfu6laozZ0+5NA4KEc6vs8oJO69ckGPKSaV+MCyRgFTybACt31+/przh+xZ6LrFhK74s0wqXI+/l5PYpbyQuAq8wNl5WhlDWBLwsPEET1MAV8RZeX+cfQ5Cl+xgE2xNclqeqN+iur3BUCQIsnCsowzAnw2rN4m4WUHsnXZBWF3tFXUnl14ogZEU5TLNllQQgJ0/PpoSn2Wef/otKidx2SPgLWXYhpAHQ7ym/trzAql8r4W9Qhg7OFDDAHmZQC20vIFyGgMoZskergeAsmggtpOE8CK5nxQuMt/fcaeobajPFer38zHWDlzRuGBawpBK6ZwJUPPyywL+QEAIEU+eYnFdAMPOMvrBgQOl2bWg29wqztScXZ7yBXQHgKPdY/QKCaw0UIN6Ud5lJYnzaOsG/NxBJH9Z415jXBu8oNXtlnRfbDAC1NhIO2UC0nquUhHZuUwaKJZYTUIDKE7wIBJeSWmPj+2IQcTsLBDO2AcFuUwayvZNuUP1Q4fa+jua8N0Ku0jzfsaZGPoxyBOW9PMFV/kEXwVsfWnOrDx0zaTMIjERCpZw5lBlvqRWdKpEU0Glw1cKpo7BzzRrvgM/R8+nnaUAhMpbjGH8DISn/AVXxmvWKWdYvCuEYhhgCtvRXAdOaarUxZ83TfgM7k62wNstA0nvSKuxwBO58DlCKt8rysjGrR8HIfA1YiGeuH5d+T4Ghu3/FQ5znTYitFQm1k7zKfJcQ7YD9APSs7XiE03bOD1gqplwZaEj+97yv8Nj+WtwzfdA/H8cH6D+U1y8GkCkApD3Jic086L3WgOBVKefPtCjwDjJP9xVFgCdyVd7B7a0NGUE3RYCkMF+s/lpndwRQvv/uW4OhHZEn3lM+aXmrZFCy4VP70LGt2bkLl5RD+I6+xxq1KkB8XUBYZZko06K1i0fJrNwm1akx6I0XRRZXnqq8SvmsxRwjAkDa4KV55dNPWX/MM0AnQI7vWB8Vhk14PNELEPuU9y3rySBAni6uyXeAGI7n77CGP28svXhiM+eGVI5uQkF6xLNmfPnMmOAZBuSSc5z1FOWaYxn3GIP6OdGXfEo5H0AwxwCsmJ/UNuYF8LbntwFarx+M362kVKUDyIjRfucz8snPaQ6Pymvm2dkr6DfAKR4UkyhJ9gMon0OGpN+3ZUCfKa3pzo3vRab5nb2U9D0lth7tPXeY9Hsf/nz2j//8u9l/+od/khd+UyRJKsUjQyVeU68JtW9T4fl4p++RU8q6b6GhXu9hWcZ/jxFQek30sCKdbFSNkGVJn3gsY83W1vLs7Yvbs/feOSWeE/QSzVGB4FXSuahAYBDc8ugb8VQfKVLrax4EW4YAQHR8RVeRRtbmp0Oqi2CRaLhimJ85LP369esDezvPQ8kkjzvpHB34zVzI3EpO8Jyw8tPWerAxy5EJeGKLrwQDaAEu3cdrybtyGYjbeY4cs4G0DH48FjoaqSNEMPy7f/c/ev5u7Wy7jyBWdbttkCUPWoYmyli2cTjSniHzhtQsSLFeyIjxrYxin3/+jciwZDTX/Lr7EAPqjwPBkZV5fxMITn+9CVhlDU7fo5Mfhj+m7YnONMUJ2QMifwswgZBK9uV4Il3qGomQq/0U3WEEwUWKiWaFQ2v+VXvpkTgWGgiOkTP3KV2H/TMRbwdDkS1nYZ1tr/RB35fxnM59506c9+xP562V5qQ7HEJsOe3bg9dYcNUoewsO7ts4jOsbQPBBfDkfmRCCxFG/GEFwfVdjm/GegmB/3+cETwGuByGa5+ShFh37QzvpoKJaZx4YyO676TnjhEjC+nh+P1n6xbBoQc473+uICMB8ft1zATxNEKOJdEzgVzq7LLNH5b09NtvSvyMCty/1D8ul8+c0KCFRsVBT3gYgGAsg9SLJNWWhQqBCntcyyftS2LdlNT5/esfXhSn65XNthiKz+vnPLs+++fZreVC/lfB8ZAuflQp5TAHCKDGAbuAyoXp7ui4APBs9ShdMw0XRpQ2Nkh3ySi8b8Ko0hwihllbkLTAIZj7wvW2HdsO9tESXUIbwQeA3QDgh04QNQ/ihp9d1CcGTdf0oVn7VQl5X6YntSxLs5Aqywd+bfaI8p6eqv0gYOTXvVmXJfCLl7qlBsICsnouwY5QgT25q0wKCvReVBazyikoQPDXxEyQ1Fe5Z4dE1ot7EG0iYgmA/o/4BgtEDT2+T30YOGAobYwZrK94U8qlVoF45Nk8IezZPg+6rDZnSSVWvme9jca68tCPaEA3wMDyYfKzlLorQrObfyOxa87AtflvdeViUYnmq6X4v9PpnkOcTWg6TFQME/QjCAjatkJl1u/7VGqwwcPKiopgEBDtctoXT4yUyeDcxQXnNKwx6fEd09BhnEQhGaaB+c4wDaUvGKPnZtGfI/zIRkynlDIJ52d/fWf1K+ZCSIE94WcQrl4xNjg3OjOA6Bm9B5wgfrOKx9jJWVjpaGBOApTy05f1jLGy8wKPaAUWuyW+jEB9zUy2Tmpc2mzIKWMKu48nieikt08uiXj7hbanc60nYTwO+9GcUIsYzXgQDSuWfVV746LkLwI1CGK90QA/tmPMOK6ctz5jn5/kSQt1bgnsZns+ExPabVAwyPQjO/UpmjfmAHvcWTr4ICHE8gCOe3Hj6AoT9rMwir7eRHKnfP8LKGoBVQHwsufRANdz7Z42H0eGuOg7wF/B2AChq3e+KDwADzjFFLNA+lPHHqidb7LRFcINxklDH5/Ka3bqhnL6bN5x2ckpkSVQRuCPv365CoL0XIXskK5dkDF3f2J69femD2fbOGZHnkFLzUHuMckspwaR7YcA71rydPH8PAl465aVxDxikgH/GUN1aj9Srxys5AohajZ1SqRMh8RnDlmcGoDbIqB3nz1+c3VW+I3MfjynA1KWIxHwcdu7M34Rac33qp3KdDRFfZTwSIcCYh2CKSABqrjIOgAm8aimZxN+kjSTk1SVs2t6YuYUXm37oDRyJQNiXAYCw5DI2xYhVXmr+5fu0hbkDB0Q81GbxpiLBnGGhvJplsC3hRjuPiVcE7zJGl4rEKJC8LWItyu5Qi5diDqdUc5gaw3uqHvHg3u3ZN1euFBuy8pDJF9/YUq3pD39qoqR//PXvZv/5n347u3bjjuSXAPXxTRlgFCquOXJEYfVrSqtCPoeJmXs+p2axLLWwJdde0YxIAgllH43yjRlQDNn7D1UbeGP2wbtnZ2+JGXrjOPncyoWVF5s0MCLe5mULhtICs/R7jEeVctGidPACN8UWA+oQSq7+qpJ47H213+MUYLxvuoTUrYEnwHJXRz5RHrBfcBU0GdDL2mE+t9/zd94rTQkdxzuh2/7UKUzsa5XmZMNQ6yvypB0R1uQzxq9ad6SxYQSpOtdb4hK4fPny7Kc//UmF5UsR8RzDcOW+h5NFRgCBW0CwHTG6Pzsyv3NPopgw0C/LmbIrY8AXX1+TrnhDkXRVXvKh5Az7/+s8wVMQOtWnfwgI7vX6XrZGThy6t7W9ZtrnC8enga9hjjTckrkVo1YMWnkORzJGSbFBIpFNjZi0EeUmwqAvv+RnsQVnPgS7jCptP5HZw3tg05vyLJGZvRG2l5tDnzUwu2jvLEF7EMH43B8KghcUKl40Xv0Y9L9Px+Z1v/XH/lAQfHCs58Oh4wke++fHgWCvpTeB4EUg8o8FwNNBXnTtfmEs6vh+MtSxPx4E99ddBIKni3LRIhyEoAQRDNIIN0geAMHr8mqeBATLE3zu9LbBLZ4yLMZsFHdkIWZhbG2eUMmDXTM8Qyj0VKFFsh9683/8WCQYZy/aG/xMllrCds5I6TlzSh5Ugc19bS7P9u9Lwdl0XjEKzSOdQzgSm9aeLL+PZOljsVErDkvUijxMCEv+5nVCGyEhx160AsCwRAM+KZO0pLJJMP9tbWGploBWmDclgwjBNRC2JbZAMPWCYT3kN3KLDJZtXQJAFmP1jBINRxX6LBB85KhYr49rY18/M9s5+75IRfYEIu9pg79pT/Cr57u+Fv3Kpko4tLginL9KSPS+vLlYXh1KotzoIa+hLfwRSAkwS+BbPurcUvSaBa6Fs8ZTleSKeKYA8YBge9v1/NuKKD+vGocbJ6h7+MhGAkhvyP/ET1ieYEIJ2YqoL6jNcF8bmsbBebUOxeX+1QY2QvKcCGVHj4gSf0TKSM2/VqqgTbQY2MZNh7sq7I06zZbFpRjYEs+m2kIWCe+qV3PHNq+v17DusS+gblZre3rrSINZ/6uw4CjIYe7m1Gzi5QnW3y38GadUAeExEqCuGmIRFGb7cO3JdRgbnlhb4uu3qvNcANqhXAbldU0rXY2t0oZULOJNgS950EpMNbAEMZCBU/J5nNtWIBjrhvuhC0kaFYJS5jBgVO81z7hrVFfomr2+CXeypR+lpML5DJwNxMdIlVKMajxGxW9kW46Xqwetw/wc5kHGkS8qJLPI5EblJ3OJNoQJOEqAwYdBez13hROWtykeVhs71NZ453qQmLYPsluDHU9gQBPHxBMcJbk1v/oyk1mfA4Krr8rCznv2mP5Zql2j1zZgot9Heq8k9+o9yfzNcwIAE95898F9t7/3Ig7eN7UpdTntjWtzLWCW63GtnB92bdrD8Sl5kmdICSd7YJkHogfHLAAAIABJREFUKPLOnSfEvoxjpFMYQLXSYdQjxgtIvXkMihj98Abi1botwsT14zK4Kkya9USkD7J2QyWViDy5dfuegMzm7O13P5AcE2uxCBMRqaRdPJUM/e76TUUDiFitzVEbBdtAhTEYTFM14JlrRVzIvHPag9r6lNJupKm0+dIbE7gUf1+6dGkA1BwHKA0IxnNKOHj6nL6hz2kL3Bi0LfnC9DtREoCCGDgA4VmLGaPcl3vgVeM6zHlAM+cBbJPviwe0Tz/Iui0DaRmks54Z6xBoxZtL38Rj7XBVyXruyTn8DaNvH9XBnszxIdp6IGbfAGgMqr6n+pX7kM9pkiPPj5JDgG76AGB3XSWyXmpTduQI8wiSMo3TlnhFtsQbomAlc4l8f+2qftcYSZY91P3pzw/evzw7de7C7Kvvrs8+/eqaWKiviaFcNYrvkSO6rvEQgzKcQy7tVPn/r7QnAmxfqFQjhv3K7Y/HTHK4E02vYE3WfJmJyPOSvMCXPzg7O3taLOkrksdHNL4ytGP7fSWjb8nC8ngNfCwNBAcMF+gtudnLj5RMQw5XGkrzrDYiTJwB33zzjfKAr/v3GEoiCx7JAJNmD2CoE1a9B3gqB91eRzZR+hBDe7VfS6ueA/mmeUebyf/3HMcbTDUNr7kCy5430gM4lhJNzM+333lr9uGHH8oAUqR5ScPhPl47WsikBjA+CYeGnNFmaRtyKhIIELwkr/5N1ZD+7KtvxTJ/33nEkGTtkVaGXtJFU+bRF+n4vZzNGLwJBAewR+4fBoL7NZvPi967ofHHGEnyfc2TcY5EJvQguH8O5K/vM6SA1D5v9mj2oQ4Ee38bQHIrTThEzNT+Pzgfmp7JOMR5UPOnxq837PbPNAW7Q6QiM7s914/BTW8Cw31O8CIA+yZA7GfuXtNrLFpTWUeeEz8gHHp+zOc9wX82ELyooZmAhyH7w86ZTtLXDXAWxps6sV840wkQy0x/renxr2tTD4LnhGtTVuPJOOwahiIwQ2uTOCYkvCpwREg09e/ICX77EuzO39uCekokRuRwsbGhAJ1UqBIU/7vK+XomlAezX0I9CVc5f/6SPF2VZL8mgQaD9DFyc5U7K3hn0PrwoXKA9D3KIeeg6Jzc3oHSxGylNxQCwzvazZpCrYl821VuMeDI+Wr2wqLwigVQmxYbF+HP1Cc+onJJ6yL4KhAMCRLEUIBgQA/IRxfTJgxBAEYAe7EhxwIIE3vfIkXwwuIJPirwOzsiVlNtsCeOn1FO1NnZxskLs8f2ot5VuN6N2Ref/lrteeywakhbeCG0+ei8m5cQiBHeTH4Q33BMRjF5r1hka3Pac4kcBEjIdJLbGuWzQrdBcbWZoZy2/BopFIRp89yyVyjM7bjYJfGesYk/V37eceVqaRx0B8KyqlwTIWJ43PBev5RhAhCMkC2jYQnuKPKwL5bHJy9yr+qY5J7GstXCOlroonMf1CMbVozHkP4eBPt5OhBc4GLUVBD8cpQ3BbwARtPNDTxj6ee8CG0/C11En2LbKF3ez9B7gQ3sDaSZBIxPy5812G2e6bpKeeMC2hsQNotwG4/B4FoR1COe10e8w3NCtSlLKY2A0mAZIWWg8oGb9x+ec8jsFO/fbzzJDY+xhHnjjbaBYFZegKmVk9bOgFpC4HoPVgHulq+s5wEERzHgvhCaVRhcC6PSdwnL7cF95sdUtrH2XxgEt5xxb+DVZtqJ4l6EaaXQ5zczxasviajgFSAR0Jo257oJlebYAGa3pQPBveKUtpd3Y/7V7x1EpfAalZeA4Zqn/fOWR3UMEw3Az3E5tm9HzflSDPvnzDPAlJy+iieQ4+LVDmlSwtxjIMgY8h5PJOfF014KeV0ntW35zPf2AJKnrTbh4SM3G/BktmWTYwmEdPWzqSxgT6yNglW3EyB59/b3s0d3r88unD8tY+W2z3+gWrPM81WuIePPXZVWOrl11vN/S0zSmwLIXB/P4F0VCb2mHFUkSTgSrDg3I4X7RWAHuW7OCMkZ9gjqyptvBcAhjgdAMK/IiCim9D0hnW+J3CugEYBLmLANRpp7y/KAP2vRFlGoAkQNTjW/6HOAG+cGNCQKg4bwvRmsmxc3xgfe8f6Vp63mOWsgRFu0b0t7Za+UZr7HY8R7PLmcG291tT9RGOV5q3Du8kDGoJVQ6LQ3hH1WqHXt+yKfCokbaTOAW4wU/A4YLllTexP3oHwWbeDcPcn270RyBEHSqvblLQFk9uln4gk4qv18XaWaNjW/LqnU0rVvrsy+/PxTeWMvehxvKiwYj+Vb778/OyHv8D0RZv2//9+vZ3/4/VXd46zutzG78o0iDkyyCRjWP80BdIGXMo6jL9jgRD5Uk+MEQPMCHCPVtXNL39ibvf/e2dnl9885FHptRaHwimRbOqKwfAyGMnBjtI8ym/2JuVVyuZ49a9fG1bamDTgJOSa1xfetMFaTFxIKrb0ZD/ANGXsc9QDzv/qNdRIjxXNYN9sr9+n1QEBwXbuASz7XhwpqZg9ArhNK7jB9PMIGwmVwNKjyM1YJJhuV/Gwi71Io+87OjnSaSoM4K4bnn6g29Ntvv+0IgMfK9bZMbmCL9QIhmI1FmiekMzmaRw3xejEITuoUpZE2dO1Xs2+u3px9eeU7EaLJYaLoqEcyHgGQKwph3rDQP2MPMqcA1mPyhpzg9O1hOnz2vf6e/f4w7fPpGC3CIT1GiAEq8j4pF5lD0VGLSJV9MOlEzRjb0sUG+eiySi2qjH3dhHa1ln1f9IoO7AYEE6pfcqh0qRiJ61jWyrj/Z+9NGzM+4x457o2H4bPh+zd4hKfEWIvGa1gg3Ydc/00guJ8/U/2Ay70JBI99kJtPibFauLrXU62pXp9jK+v7bRoO7fnwJmKs1wHkRZ0z/W46SPMNHBXywwazn/T95B4HoSWa06Ft854uuGmb5hZZ+3HRAl+khE6vhXqMHAAEr+AtlQg8qrxa8oLxCO9sU0LhsfNjjgmErkoQ0/GEwqIc7YgBekUCDmbHL778VMLpob8HxO2cPGUyEjy2gOVXAtLJPZa6JdC7K3CmAuj2BO+63qyZ6BQGs4QnEREtgchC5f2xjnsh8y7cFUcb6AAesCAhZoAOn+tTIF3biw5SiJV0HDa+FSz/2muqjm2Fv5qJF0sanjTdDZZHlxXCc8em2cLoCHc9opINS0sKLTuqfKOVk2JBPCsQLLIH5QVTq3ZfXu1796/PPvvkVwJu1LorxZ4XFumAL8Fxl0KA7blyazhmHgSbpMphQfMWPit1zePS9lWfahDaiIumIJiuU9SoLLQaj51lhXbJE6986Zcvnsh7D/tqCTB7MPURgA4Z1ONdAXA53OkLvNhskOXNHL0mPBu1/YD38V4zLsxFLuuw6bZE4ukNu2SB4Jez44Ti9BvRsGnXidQ1rFcrbcTdELxt83wuwD4AUJfHKKCZf/RNrY0CsfEY5/eDIBhLdyNb07mQ+/AKUK28rWYR9dzTs+vyAZNlKR3/jpDu16zz0lsbLUijMDXSAz/3EGKYkgeVD8y8KdKJIrlwzdfmiSjLeb1isUWpMqBRv1pgYvRpypDPk3KDojPmf8VgUEprFHrCn0ugzzPSp8Zp+ihKM387nI/cyaaA9bIwVmHa34O8HuhGAYvnMb9F0ac99mA0AJ3fs6nzd35L/i3tSmionye5U/T5ZHOf23yGTapZ3mNkbEaBcXxDTDa+e/Y2K7hz7px8PwLVNmSDsaH3BAAqei8AxwaI8mynz4kMqF2b9gfsB+T23vEeIKUP8C72REwZt8x3FPEAmIDh9Cv5fbfv3FSEjvaCVRFhOSe0DHhRfCBXIo2GSCHI8cqbJS+pDHAbEko3r34tQPO9vY/HBZBcYkWAcR/LoV4AXth8Hwjwrq2KWOvEloyzm0rteFte6DWBYBFsyVDotIRmnENxA9B4XgG6QW5EBhVDko2PNppq7iyrbmjy6Dg+XtPs1YQf4wmmX1HyaSeMx7U2KD1XxGW0mdeaGHwBK1wnJa5sgNA8Y9xD3lZ71nMB/B2DGpeh0u8Zt4z5X//1X4tl+ysD74Q9c0xqS59RqZkYiWgz1wx5ZIwbuVfW8mBAaR7SzBGuA5jD8xxCNO4bQja8u9snd3zveLyfygMYXQDQy/ekNWHk2BVpF0BoVdFgPA/XD3HY+roMyQoF31a02K6A3K1bN1TO667Ge1lgk3MEAgWwz57ZFgD+YnZRecrvvH1R4dFfiUn6ng33t+6Ie0MjvaZ2vf/ex8oxvzT78ssbs3/61ScCjxhkVsQ3ct/52egO7I1HZRBmL0JXwAM5gy3c4He05Jr1FeOJdIilowWCP9S/bRFLHlumDKO+l5GdKhBwdPQgmDlQc6fJ5QaCC+CWgc9yq0UeUAZpjAasvRNnAFERNhRBAkXkhfdf9t4ia0t4/tFWIzryN/cP+I0SnvWcsOnInIoEKkJN+sP15RsIpk+4t6+JEZXcYPRF9inbgau+smuIa+dh3vz08oezd997u5GpVT68oxLYuwiR171gN0/e/JL3Iy3LBoIB15ZTJnKU0UG64wMB3i+++FZh73dxcTjc/Z6YoWGNR5d6EwhOn4xjM+rtbwLBi/T3Xo/vDV8Zg8NAcP/9VF/vAVbGJvuP9e2WwhKDc85nTqc9tQ8ksrQ9Y9OnEiaNjPb6T93hBoJzr2EdtHS0GMUqiq7SyWJ0zX6T0oH9PpZ5Xt/N8x4t6r9xjOY9s/08HT53H/5UT/Ai3LToPvluWEf6wrL6j/AE91ix9szIjALBmVPVT4eD4Bj+DYL7SdNPeD5Pww16YZEN53UP3Td4EQA+DPymHVE4pwD4jwXBU1AfiPDHgWBt5KaWxxMqEOz0WFxrWDsFegVwnLuler8b6yIngLxAuVTbAsa25mqEUFreffddA6T//F/+4+yqSE9C5HBMXt3tLQFFrH8GWfI+ioKaEklP91TsXAoUjM67hFRpgZHjR+kI6s6SCxnrNNZ4+vHqtW9cC29LhCsIhX2FT5+UZ+ClWVZlSTcrEwxOFRZN6BNh0LBCk7c8D4JRgEH/gGCEeoUPA37hCuAd+bGi87AWi6NaSpdqXR4BBG8p3/mcSjQUCEYQkw987+7V2e9++08S8hLQsjoX4ZOspc0TzFi9VFg1+basHcYM4I0Q8bzs8nriAEVY9SCOPDRCXBuO8WZUGK+ER4RihfcC5hQSLT2SMHdFKYl99aTzhJ8rJ9vbXfN2O4cU8i15gwHB1GLEAc+4AuJJ78KQgAAt4UcbFHgmFvFSbhGS3herHViVhb3sSG3NMzhpIWEGp5p3qwiSfgEOILaE+XOF2NWaTc5TXTvhxpht+n6rHN8SJrUG6YdSSgrkVF3mCBeXUvExYxi0c3fdf1XHMXkrPr8HwTqPHHZj0ta+gPUAYULHRhBY9024NfObUHkTjqijBjAjMI+xI5ZXQpiWloolGtbuUrDKeEZ+PpZ5WKS9QTYlK5uZ64paiSrCKkq65MX5EMg4x1AWD9owMszW/ROCNxJhjbnBPNc0BDlhodkgUyKptxxnw+V5Ad/In5rPhNZBIlTeqCj3uU+8mbSJ370JoAi18NzeY93fgysHOOZa2WjIS+MZAvh7j3EUyP5avRz3hui53tc2HolCRu/aSFTUK7G1LkbjTry3aQ/3CgitNZD8+HHBQE7EmKGAxlsXzyHHJxw1fTM8d1PCOaf3/GVj5fu0A6DMP16EOnKv9KnJ9WT4RFhW2SLlCQvQMayEwzLnOBdG4DWFudoDKFkNA+yq1tayZNmmBBQeo6tXv1WO8X2n2bj0kwQPso5xf6b9YFUMsXgbSeE4deqMwLd4Jt65LE+iQI5yip/oGIfVA2gIJ1Uj7b12zrnkAnIe5ne80mqgw4CdXlDj34+jZZXOZW188MEH/szxAOF4guNJhLyJ/uK3JxL29FuYoTOH4LnoQW7ycsvrVzIuXp4YbOJBxqtGvWLmAsAoHkHK5JyTZ7TqtS4PDM8BmjUeFartteZ9sur4xgiC7GCN0n6uT2QHx8cDlecOeMdglxz1VYWMHdX4M74mQ9M1tmX4ZrwwamMAAcx5reo5LX9alAfyyazSMp5AzuNnb/mkj1UCa0kbCeDqhWoLn1LK1BPNMXSHCzL6QLj2xRefy0N61RUqKLu0IgPJ9snTmp/al8UmvffsqENo//7v/5MAk8ZM5Z2eEDbUwCnr0HV5BYJfNfKeAYgQUdZAMARY771/2szQmycEuJf2FM1GKUEqGmD4KAbynuW15EXLzWys0YtAsJmYLffG9InUsCb8GVI0k4U6baW4Gxx9EHnVouAiG0apgEpT+kDkS/agORDsEGyAbLXDKVoYOdmRUw2g88S5f6L4Y9ikQKSiBVm7a4pI+Yu/+Nnsf/jLf6vv1ry+E8VjuaTnYA1YdrNX2nDMY1VEAvqXnwsDgRau+0/noFPckQHss8+vqC6w5oWMYhBi3VWN4HVVDUEPcQ9aCRpfGcte/+6PG/TlwQExd/rwRzDCVPcf9ffRSN6Pw/T+U9md8224nhhSex0/+1UMkL1ctgxu0SOjfE9Yfj1CPMRmcde9oic4zBodoiNWrGdMekDAaMlF88I0EByjGuz6/R6dTmM9pD19ry5K/UzkVo4Ll8mB0TjEI/ynlkhaNOpTzDedV/14HQ35y/AAQWT1xRSvxeGVe/ypxFgesx4Ev+mBFv0+tcAsApPzAzm/2HrUnkXWL5gswlxj2iljonrHANa8DosW9/S7aYmk6TO+/v5QrFdeIUKIPNoVaqUKwK1KYaDkDyCYYvdY7Ql9Q0FdkWWfxWhAJHSEpfz8hTMGqJ/JG/zN1atlJVdtt2MCjm+J6fOxlImn2qwoqUOeKuDowYObInZ4YKBBjglhZXsCtngBAhLpS6zJkEw9IP9NAKFyCMVMqXOOaRNNeB6hbmyezocFjRES7fC7pwpjAgTIIyEZUUBJglZW4SN4Mn18AV8TP+DxtAexhf7q8+qKQP+ySge91KatsOgzpy+JBfsdWbFR9tYVMn519q+/+8fZrZsyAmwohFD32xU5CoRhhLASagwhFgyoWH8DxHrCAe7nML188GCWUp1cmtFb1XJzm6yyYZap2VBtCQc2lioVdULeYNktHA5NnjRe/+fyBr+S55x6qxgq8KBQnxOGVjzCu/IGo+W7H9R+XoRf2rsnUIX3H2WyFKYKu9tXTcem05UQ7ryyVg6apatKJKnvsMrLOOJIye74AfQ6LLz++VotXKcs6Sgy8Yy2md8RLXA8RowYEaIIVLjVuFJKaWk5uyjm6jM8V+Q9A6aTkxdmcoNzylnoGSDxSfUJO5xavcK8p26gZ10D4OgX6DX0Y4UZlbB0uFmrw+xa0oQStvF/BbGVrfHFJBqwjQITD4NB9MCGW+NFGbFSeIsEy+UQONvhbSD9Il9KKGb1tf7XwiOjtIZd2+dynxbeRr3HHixmk47CzW9RuHvAlzajDFn5FoBhXeI1wrMUuWo24NY3AcF9e9eO4Sk8CBB7QDyViaNRQjJOpWzy99Rg6XXnELAYVEpG84onh0kZ4wXHDaW4PJcLSOXY8u61cWieQINCPT/9T99FKQoQKTCoHNgWEp5+yzMznglvx/gYI0babC8/Hpguz7v3hFPXNM+YceTvGDMAvXgWATl9iSYzE0Oq5MoAUpBQoh1GWwYB5pf7RZZH7o3Mbl1nUOp7qFtX4Vogl1jrjsiUJ08ezu7cvuESSjaKSGCXZ67GALZ4+As8vpL9O+feVljskdnb2mOWVE3gs8++tIwFEFF2iXJveAEx8vCqfWtkSdfVh/GNwtsbDOLhneoJ+RujYfoqXhrug8cr496PKwCDc+M95nPC2Huwmu8Yf8aFcWUsksOdcGWMov1ciVKZNeK2tLHPPOW7eJp7QFzzvVZLDD+0j/Nph+WgQPKQmywwelpklyackrxintBfnIunl/l4/fsbbX3V/OC4XidxHqj5JaSUaw+yx1iGnbqWwK1z/asCBXsasS5r0iEwwm8KbN0T0dpLl/qTgUD6AWsJmXD2/FuzU6fPa9xfzP7ul//P7A9/UPmlB+IWEbnlkmTMo4cQaIqf4/lReZDP2tiBURwDzvkL5+RtvuNItfffOeeySOdOK8f5mAxOAsGuE0x+OWUQW+5v+ivgN3od66vkQHEWpJSSowKkD0D+FMWfthP+DgM0RHE1H1NloaU7NU9c+jAlFrOGx1I28x61I82zFwXexzeeFfagp+xN7X4AU/9jj2+hycW9wrpuuc1ajuhi6BCbIhz5SPm/P/v4I/XTGX0HoRilo7SXtv0MTzCO97oX8kL301pg/GnLkNeu/aT4CNYdYbekEkrkAn8n8rNd8ZPcw9hFaUxiFhuPxBQ09iAm/TTVuwcQ4vIci1/R43sAm++ylvp7LbpKogHz22HtOAyHxNibCKtUXohM2dN6K+NpQuob4WpLY+rDpOnXRJCUp7a4NLLeS+9s8qnJL+S412372xU52t5lnUEnl7GSSJsY/KsN2fsGPNRSsvJ37aOlT2RfTT9kHeW6aWOfI2y9oOVEv6l/556xHdyP3WHjmGfilOkY+ZrSf+fGdEGd4Jxbx82DZJfAbHiv3kufG+Znx97tPm0cHH27/mwgeDqBF3XKou8yeH0n94N80BIwbx04DAQPgz5p2LQN8116cBm+DgQXoUgLobSAk1DWIKwqp1b6iHN3TygEmjI46wK+VmI0yCjrWUwbCk1jw90R6dUlkSE8Vn243//+E5XBUD6OvEwrAsFntk9LiRGzpJSPKosg8i2FQT+4p1yXhyLZUnHZ5MoVwYqEZFOmnqgMkz0PeBslXFehNRZYt9KozRMyp/KGNoZfd1yVfMLL/FT5ReURBgRLCUXomZFZxwsIHllD4ScHmIWYnOAKi8ahAIsolkvAByBYsE0e5ZNiNb2oHNu3FaYn4Kfnvy0Q/O3Vz2Wxvi9jgYSLNDxAIkIIUQHIQynbkwJnRTHKBrdpgKxkUG1e4zi3nNEW3hfFqgQzK7PAYYFggpLaAmqETxg0tM4U2g4pCSB4VZZ/5V5RAlr5TksqUUE+NyzQzIXHYmGtGoVHpBhQcqqsw85p1g2PNsKcKG8rUlJLIEuhoATGIxR2rtEMCHMg2JhL/dxAp65NgQNvQ0Mf1KY0guAWFu7nHHNWAoIx7kcwxqNuY0B7UfO31uO8xTW5W1F8S/hgACnCLxQvQqHXNFkhc0FpAQSn/8mZZn4QKh4jpe8rz1KBquRuN8+gQzBDjORUdIcksQnYwqoPURpoxxB23HKCqUVtYO38RXK5Sjl6puiHXmmfgmAa12+SUxAMCM39q98bwNPnKNc118ZOdX+20gjFLlprNs/AeVHys1nHy5W5nTaFyM1zrNVrzXXijIgMQ+7w6j2/eJPy/Fkz/bvnbNtUerA7bLYwkE4s8f2m5NA8K4chwKn1OfRZP9n8y+gZyL3Tfo9va2/1dV03IHhQBJtC0YeWT9uYv+Fo4PpROvKMCaGzoaUpLQFGfZ+sqD25FteIka3aWl5KPIV4O7kOSjoeSH4/sSHQLcHiqAtHWhQRmxW/Nu/wtNd9y1jivFzLBOj3tFbksZO49tpzKT6VyKEs374ACIz7hMliusEwQu1h7mtjmwi3yAl9KhBKLeFLb70r8PKW5FWxSu+J6f5ff/uJjpdCLY/xiko5EYaZUFJCd8lVfiVvRhSPzOOARv5OpEPkyQFFyOsyMqabIy3MPrmbuQ6KP32c9ZHn4e/0ea9TZMz4LrnA/XqvcNAxdxslmVdyu+PJzZjz27iexlruUapCZJOQ6cx1z2zmRItM8jPbYEtOOWGv60NfxSjNPsLceagaz3iFyRWu9d8MQ9pUTgtA2WBGNAdrjDBNg+FiTLwjz3eMDKUANuMuuoRseJfELv5S3uJHj+7LO3hTvCT3tF8LtK9TPkog/cx5XUOexM+uzf7lXz4XfweGS9USvv1wdnLnovZjqlGQ27qvv0UCKiDN87ySXD25dUyh2QLUqhF8bkeM2WvUpFbdYKVXLYsYC08Y5dki00pGlPFnyM3swqErgqUxH6MbkfZFLeRW8oowewCwjQyS7+XJj5FtvvRU7vmitzgzRhOP2aB/NkttL0cAuXuEwOPJlqWcqBoY0wGszCtH47QIBpKEnc9s+Su9Rn+zP771zvnZW5cuyFjwjrhcNhVZweLGoVJz8pkUH/oFXhUMBgBgp3Q1D9py4zIZDJzkh6sdMHtz793HT2dfivTshgixKC15XyCYXHIiwCjpRDsiS/v3Q9dr+yF7hPU8z8nFYDiG2/Rj1vofC4Knbcx9F+GEHJv1nv0ga9Nta2s/xtVhXwuXByWm9GwJgw6IjsEu4bhDH7R0J8qUel9p7NCDUa9FqHkuY8zUGEWmpr0xqKMT5tXLyOhx9eytdNik/7N+esN0DfS8cSc6wqKx7+89/fxD8d10fA6MU7w3ww1KHvfzZb5t84ht6glGnPR9VZVXxu8qQnHsA4/Rn8sTPIzWZJEs6sj+2DeB4OliPHifkUiltwActiin7QkJyPS6+ftNINgeJY8SZBCwJAs0UVdX/UxI9JZKGwGC1yTVTCZhNmAsvev+R5imw79EQLUt9uiTIklgEVz55ppymb5VaNtphTRZLiqXS/VnFWrN5vL+e5e0GT2affaH31iookD5OhLCnL+rvCKss7SLTcmF2tWoY1LqUJDYaPGyvmysxakPy/EvdEPqzgF2Afa0G6Ir6vqRv2yLJkqXAOCRVSm5gF8AL+GveLgEHDEwVZ1gygUVIcBRKVhHVB4JluhN5QNvKtR7V6CP8DhCu/efUlOZkkHV+wZlXrTF0mdPNyDYgMEHDMXqy+PLSMyTPMQDfED5agsjluAihzkIgjFkUC9Z+p7GS+UqTmqctpV7Rz0KkXtoL5bCBJtpMQXj2aQNgLsHD1QjUiAXoqwKdy4Sj4REO7yPUkkNBFuxE4gmnJq9GV0YQyMN4VilAAAgAElEQVTyLTKuQHD9c21mxt3GhhLW9EtZtWvhQ4wVq3UJg+rcAqMYGujIEXjUMaObdyp8BzAHKUhT+ivcuYhzAMH2SgGENd+Y4xtaAwh9h3lK8Fc+nDyUehYbBzrBxTinbVaq1X6va+f71qzgHYXOoZDkY9nri9GmvNEVGtjAlj7Zc6eSH8wjxsJRBAPbc3leBmtq4ttbkDnKfnmYWv+26w79MoQnVn8TWdIDvym7o/PnO6Wf8Ql48PxwyFXlATM/+rblvHihrKDrWWpjJo/yqfsYD5BBUrNSY/walfjykPPifBSqXK+Xn72cpP9ile7Dna1ENCWs39zSTq6Re/FdPHXupwb6Gczek5pNLWAynrlRPqd+7fgeL2+OjRcwz9N7btPXuR58Cb2iYAMinlg9G+sSj1n2koTZxovINY4LvPTPHhBdilPli2Pw5Dq8o/BUvqfIeZCxMOrrOABH7Qd1DqQ3vGPADChCD6/50DyR5GPua246L1EKFZwOpKRI/vIZ4+gTpc3sKTwWYkZK0pTskQIm6xekQtQJxTt5FI+zmkNJmY9//pezd969bOKs3/7rpybWeS7WehsziwzCYMQ1qgVmyugV+VNyruRIUjC6sBFWcBdGQg3THlhknmSurCjFh+/S91w387HOKyNIIh4y1jkGD3yMPlGCA5bxsgFcpp7+RGkFYE+NHEknSFuyRqOU5u8yVFXf0Cf28kp+MA845qn2bYe1a56VnCRNqQwnRfZVZGCnT5+1EeWxcoQJ8X0gUAzA2xFz8JLW9nNCmrUvIgthvIcUzf0GIJaR5onnk8puOXVCx+A5xpjOHFcbzmwd1158zAaU23dVguvOd4oGEHmnXsiVTekgP7n8l7PPv/h+9nf/1z/YcP3kici1bqv288qmgFYxdJN2xV6OhxMytQ2VLrgsPWVnZ212WsZjwqCXjz52eaRlDPEy0lCezftHF34cecs1Af4YmgC7jENVWkC2VZmy48c2lb980wzQMKYDgOlrR1qoT8OL4D3ZueetDFaT/8hf0tKm+mLGPGFKw9+jIHKbvXsClLR+MEBgaCU3GOZmUm0Ij3e0gFOD0AXw5j9VZOC6QO/G7N/81V/MLilX+4z0vqfyyD+TR97GY0Lu1C8m+NS6t+eWyC1CawFSzeNopwTj1LgqYBh36K8MV+T6X712Y/bNdzcVCv1Q4FeGeeSKKS6oq1xpfHPAvq3NKViZ/p3+Cgju94u+iw4DSz8UBL9O/+5ljDWDTq7kt6n+kjVZnlzNo1ayrI9CqfVbKRBZ46Q9Ja848sHyRPpBf2+TpBLR03KAmXc8Q9KzqhxkqyDBcZqP1FpP7nj2Pa45TRHo99VEylXpxrGt9EGOKwNEzY+MQ2TyYePVj92iz4vGs7/+9Jz04WHzaZoTHEfM9Drj+WWwTjt6J2j2xn7MexAcPbLXc/z5TwXBaexUCXpdx/QdOe3U6aRdNBDz9xpBcH/utF2HDZ41ite8XicM8DoWAQ+uRAesuF4wTI0rrp2rHF6hJwAThBXEvwOCuSXeMUKeUMipB/xKgBnheOqsCCzeec8C7NtvvnNu6SMRGRzXxnbh3BlZhO/oXs8UIn3WzND32bCk5LBZ0NaVxmb7RHkmKADLulkswMfx5MozS6jcc21+J7TpMom8sQjYWjAQciML7SttrlXkHTAGYZYEuUKUnes7B4J1rtqOMLVyYWt3MUQDVp459LqCGMi3JKcXhQq20uUlQjGXzGi6pzA+wvkgikJJqzbRs3ZxGLS4GH0TLs4mxOsmwV6vgOD6K+NdeTrzuYABPFauQKs+oYHtzhPMDQDBeB0BwTgJTm6R470ug4Q8aMsaS5V8eKprHNX59OULhYcZnMkTfE8bz1EZOaI0MtZR7qzoSnnAIYoegAXZm7xKjuCdtzNIz1cg2C7SWvwO3x09wcvaEIkQiBeMiIDyxDQltIV/ASbTT7xXn1Qe0wiC+/ygWIhHK1qdV5tmPKnD+uiA8LLbU95gvEUocLS/CI2K1MOA2KGoQ5ZHbWKNaTb72ROxa2MUMei1h2CeAZAKRgkT9DMbIKCYNLCvL1DkVhXqWaFJRBXY7+/rPbOxZxSszoesCeH/BwQPHsihlEf1D7m+eTE+08gSwgwzHz1+LQx62KhaeHoUcdoU8NqDad/Lz18eRiv52gDJoYyHiw0UpZlNta5THmVbOxvYorf78M79hMayGXSbS7+RJkQ7inxCrAzCW3hq5lT/zucAItoTBYTvB48pQNzhvgkhrpBOKxI21I3hTgVQy6iTvqCvArTpE14JYeYzv/Xgpx8rG+hkiQ6I5loxUAWYc/+cH0NAgHJZ+sf9owdLedaMK/cF/GRso9zduXfHETrMTQDvukoW0fesY8pHhSQqc8F9hyGM1SOD0ZGXavPyce8rGDcRFes20FUUz9bWugyiAt3KCbWM1/phn7GhQDkbAK2aUyuuvUs6x/mLFwWCP3JpFWTRIxnmHj5SDqc5CvAwSvGCWV7thkfC6ThNqZx6SRMOPSySyYdiJx+NcAeUVnv7RsMdv/eAm3C4eG0zL3v5XsBpPmd4iCzQXohyS04t18248jk5hAOxUVngBgU2Rhx+T8RH9cFYsi3zlDEMEMbgYOXbYcoyeNiAXe3ju+OKHEvOMt+5kkTz9vCs9g5qzfL9Y3GBQL5JqLuN+QZlknH6G2Mfsv3dDz4UMZLGVf8Qe1aCbUmVsYT9RXPh2WPqNisaTSHLZ88JWGvPu6G0pOsKlWYe7myfsVF3Xx7gn370VwLdS7P//W9/Obty5cbs6StFpMm7SNoIqhD3IRf5uP4RQfaLn10W74iip7YEzlVtYkXM0vxb0v0w1JBjXvmt1b+RE/EIAyKR5cX2T85riFArOmlf4drffvut2nLFubX9Wvf+3sa+oizQKyrixpEWzHtdrweBtKGfgymBNJVr3pN1DVjW6SNq9RKGToqty+S1iDz2S5wNeGy9ziUxKHv0rvLUT0ufO3Nux2NO2gL1nikLSa4/epdlotZaQquJ3IDYkXEMuKFaB+3vQTBRBex3pDV88eWV2dXr0hNZv2rvoyeSd2zzag9eZjstWvTStB/6pfpDQXD6r5ez/XWme0xA0mHy4U1gPOdNj8v3/fULJI3GU8uSxgXS5wrXHBx5LliXEBciEyrUXFEwbV+A9bvvN4esY+jQRHANcCLV9L/sWz0IRs+mTjZAOIa6AGTaH3nS9+mB/lMkTdZKP0fznJGth+Kfwzq+rYNFuO41p/in1+G76bk9CPa9JuHQvRGkrjsPgpPuMK7Z+XDo0pVHb3nPDj0YYv5cIPjAw7VNY7oAXteBiwBwP4kXTfR4thYB4EX3OjAZ/kQQ7CwbK++EFWNZq/JA5ARj7STkaF25wIAmQorJzeWWxyUYzfooYeVQLv22sSlwtbWpXOAthUefk6XwrMKEH8yuX7vlENlNedRu3Phei+aRy2LsCcxuri8pXOrO7O6tu7aCxntkKn50Cy1EPMV4h/BIn9iACEeEFGrH+qbq3GKpLEjjdvEsWPhXnf+w5mLyeJ95Plh/8XaTO2xBsQqqo1yGgGKrS1f18BDi5Rkkv7g8BniICRUSGRE5swppRomDWfQFeXXaFLl/lJFSQsmbZVKPXjhCtawQAlzwSBT5YplLBzInoGK9sogydyIIASPkUWMMqJWLojXvCQa4OcRdxj4MG1R7URqXLNuyjm9IOZYXfKaahy8o02BFEG9KCdBnT4+4PAlBi2ZbtbGkAAwvlIVd5f/aOGDPboEQ6iaWgjVauwKC3cwmBDinPMGAYFkkJcx5xsFrZMIqVPQCFEVIVVdoD1weuIkXuHWmlenqv3Y4I2/lKhbXah9j7U2AbFkrWS1UmVqIEE7J4wAIxvjCcbQbxXgEwTB9l9c73v0SWmXdTB3QlFsqy16FELs99oJxPmCvDAdNPxmec02hnISHAWipa2mGxvYrzLdjxEFNo/RP9Va1I4QYeFcMdu1J15po3tZcb5RDpbiHaTbXzfwrC+4RyQWVINF1UgImoVCci9IGwOVVfTcCYOYRCuEjJdWjxLNhuuQIBpBGbsbxXnsYxwSITbAiudTnO6LIDX3pNTcfusw1oiDQTufiSV4FjAy2ldZGj0m7Ttqda/ae4ByHJ2gKgqvdZcyJhd5rw4BmzIlMGwxGG7DIuQGNybGM3K85W/3FP4ix4jkOCE6785775Pfq65p/+y5nMzJ0Z5zyrHgpY7RI/9FGWJPPnj2tWr43LbdTP5ZjyzMoz7Eif8pwNBrynD+KTMeDILm5oggHEyJq3nIvABV5gigTz5VXuAY5EgiG8nVYMPX7w4cPZEy9K8Pjk9mGZPxTsQt7nLVOLP+RMlpHXH9b+9C69iPqDcPJcE/eYQi0VgUej5/YUP9VJEXWRMBh5G3kXVbV9J3x5BVj5bD6mgBCTto4sLE5RwyVskj8FoPKdN4FhGZMhsiIBozYAzACHNca5DoxqMSIwvl4EyObp7oIv8fINSpaYZetMct+nBrDeN/4zp5cef/u3VXurEtmVe4+RkPn6zZyM/oPzy+pJEXON4a00zeUVAxwdOoQZFEQKLXSd6fFCk1oJkBylRx05rzuT443JQiPYbh9BogVG7Q8weQObxPGfEp6yOax2bdfXzHIPHPmnLbItdl9ESpdvHhJEWqnJHuez379269mX1+5rprT1z3/MCowJ1YlkzD+v3PpnPp2WXoKUWh4RAWCmyeYuQz2RQJb1rZ55L402IVoUN5c6SgATfQAwAh7g41Eeo7P/vCl2caJruDZ0KGSwkC/0n/23LeIqIFrohlzVySHAzwG4wjyXntFZEm//oZ2UhoKg5L2Epdjside+ywRUuyJzZhOnzDWrAscE9vS737284+VA3xZut6J2Yb+Uff7lc5FJ0RveynDROmJKGRjfnEPghPxhp5F9F7tbZK90qvWYIRXhMXDR3uzr76WMUMM8A+0ZgG/j2Q04DrUF7aBEJCg1mbtRK5N1+lU94487dmhFwGtKWibHnMw0ucwSVHfL8IA+a7/bXqfubnVgSL0vgBb3hO5QaQBc6f2zqrFHWNzQqK9D5iXsjzz0QkwLjA/K2KxQteZfzhx0Glt4MXwi9IjwfdUuvkUBHNfg+BWumkRNgoZa8meEHo143z/jF5bLbzyNd27qM8W9ffrR6h+7ffb1x2/iB26v+fB+48guO5RBtRBr19QIil7vXWIphvlO+tbfyoIjnLSP+gP6YAcs2ji9gN+mKUo501B8LTD39SWN4VDv04YOP8U7xJeOgQL5ZGSF2wQTGmhl7MTEm6AYMBKgUhAYwGffXl8EfTkhllRVd3SkzunREpxziHDO9vnRHSifA4pu2yk9+7eUsjRTQnM5dnDe6r1JyD80iFRhN7AuKjdj02PNqkNOxK6u7L03r1zy2D2pDYJPJsozCsoQOTX4pdtubR4kbgOABGWwldYTwmndO4knsjyGttLLK/tK5VRghBjAMHkx7gYfHmf0MeeK+zJ1l5vchWCaas01lmFD7OAuWYp5wnnkIDRRsOx/t1lO1peKOReYYQWaOyQywCEkys5nZfD3EpOZqtFPHgAG9NlWaRGELxG+Ss9i9L4ZMldlRIg6/4qxosijFmhOLQAFrWBCY3msvfuEv5bQIqr8Z5wT5Q4coY7R5LB2xHCDgH5Ldw4ChhtMZjoQDAbkCLSW+3B8iQHPNguo3+rCiUblYDygNaarQ0lpYTGdRiFpHquRTa2421TGYAx7WXOeuP0vKhz2LuZY7xDrLV1krqWJawAxvaC6/lRIqy0Ad6stLnLm0Ar8BnQnVyOlIpy+Cf7vz2RFT1QCng9N9F1Pl9/oyCsKmcLdlz3P+OBcmHgXiB4qEs8mE+aYo+dA4txK41wtBEz9SDYAEBN75UoBjbj4X5u41f9EyUP0jzqTpe3KrmtGXOeJ6VWcl42asvFxkiO9bn6owCFS9q4K/GclpWIcXK+o+Z1D4JRKgMiek/YaEmu8NOEaPehoFYS23zKOosStQgI1/jPh245OqQD36nvHDDFOeMGV5vedGMM2AnY7BW5AOw8WwBRwmWxJPVtzbjyO/3Ve31jEIgXj3ZR4mUE6DUHe8Vvur8FsIeRGvBDWPTL5jkyL4AUZ/oBpcuhs2ojniSH0rsUi3JAldO7J0IV/wYTNWMhoer7x7BBeTyvAXIMK+yaefJESve+a8cLMGOAUSQR+WlcB9kNWQx7GqB4V+v0xOaOQc+K5gqhlIBgwi4h+3NYZvLnmuLF/RI2H8btzI+MZ/5myhqEDJ6zUYlz/8YQIoESY0Q8wYlMGAyITQBlPAJu+jHPb8zDFcg18Kk3w02vd9Q6Gpmhsx5iiIpegqcy+cm0h72qN5bQfqcl6QUxFznBMYxUvu/9rmswNMcLXd4mZGV5nVQRgggaeV1RsK2YS1d4qHG0ExVuAf5hVKA8TpMxnGtDg2SFa6ILnKY2N31A+DLy+Zjk4674RW4rh5w874sysl88f17XoiyTDPE3vpPh5N7svLyXkLlBwHn541+o3M7y7LMvrjoXd1nGmJ3tU6py8Q8KT/5a+cAnlbb1lok8T6hm8apAsPlSSHky8WaVFZqmiFhna/vfssLzEWesByJ6iCCjP2/cuKW23p3d+P7WACDgn7ChQ9f1XtkMKfYAS8/h73j4wp0iU9iwZ05BMP2TqJnMhwzWEdLIdL1dRfo4GoZ5xP7tGA3tazbMVmQVotp6mdr1njzAf/mXv5i9df6Cjn8pXW9La0wlIdUNsHdjx98TWAZdmcTNBtsir5TvoAzGOF5wOuh+gGAAc9VKJmyPiDXVhtc6vSnw+933NxXeLiObEPC+5AMg+BnzQyCPZzPFi8FZShfW+pvK2B8Cgqdre+ir5oFdBJLfBIKn5xzWrteBtX5dB/xkPSO/pikUBXoraifHs44wiGEsQy4n8uW5yMZ4Md4DCMaoRVUJ63GMGYA4vB+NALGB4FcYYZvebj0BWehIvpI9jPsUD41/o3uxfMpg1GOxyMQR/xQInuKuvn8XYaVFOO2wudDL+NxrxGmDd2GuHW8Kh14Egufn2RjBVnrCaEyrto/pXu6fBoL7lJo/Cwg+ICCaRW/aKf2iyOdFHTqdtIcdW9+PloBFi7AH0YsW4eDoOqyxk+/nrBQQY0n4zIFgdTOh0MuECJskS9ZdM0SL1Rl2ZXsg0dLxfipkVuUHzp49qw1KuTtSOMhRg6BkS6US8FqdFnkUTJ2nTp5RKaW3JRT3Z59+8jtR3v9+9vkn/zLbV3j0ism2WokYhhkwoMVFuMUZkVWQJ4a3mLA48sKqzq9yUVnYW9sqoF45wgjdVQEGLMwP7kHE8VhlDUSIomvFg426/wKyBgCu5O6LJXlSHfqtZ5MytOxyB+WF5r4SBWpRgdaXkLqgsKtP+beshftUQpn354BgOSxQimwABagopItNz4YOSiVwDTzBlHFqvryXIuaoOTCy0Ho+so82r6BnScvFtMuke4Wi/YeCYJXiFAiWZVue4BURfSytkNekjUcbNFa/x09g1C5G64cKYwfcoSx6s9drRcocwrWAoEKTCAdGR2EzwjAC8G/s11ViKOG2DWHaANEYJhsItttmeNXzBdThsanQ0hYGpt9qHTQmwqY4BsDmMk1/MDDNbwaYDWQWmEaxLuGKcInXmHPpE3ur9fMJ9RXfIeABYwh5SrUsO1e9mGatUONdJYyvbR5WXlu4URHKYbVNmFLd76muExKsgDn3Zctj5bmrZiJeBG1g8l7hrWBeeS5pLrvtLWx89EqUXElJp+TdAIKRKdmw8ASPNYBHBT4WX0AKr8HS3sp4DcOVza4BYc8RXbOXWwFOsVJHcXA+sDzcDpezElNjDIGY5RQ5ZQ0c2zCBZVvPGmDIPKg6ss0g0rzbUQbTxl5xyHNHDgYETzfdXqmKYYbrlSI6AuEQ44zzd/RM57tcKxbvvv8D8jh28Ii1yduDUZ4pXmyuF6BS9cRH7/c4hypXn2tEuQmY6u9D2GFAWQwEGWvekanIU+4djwJtjbdxpcmlcEQwp/FqoehzPYASewJcD7xzPMo2Ob2PlUP46qg8867+CWkhgEFKOFE22jsI9Uy4MESJQwSFjbDUbD06+/Q3v56dlIx3PW9F9LzUHNrdU81defOY20u6p0OWJdc3BIZPai+CHZgyS49gwlc6CsRavBImSP/wfPFiv07RSnpF+jjKZOYk/Ue/U6s25Fe9IkrfZj70Yf75DqNC1k++yxoDFOJxxyuTvOKSUStWeFPPN+dl/KMcWz6YBHEsdQIIdpSG+iDPnbxkh1NKfmSOuR2WU2F3ZSMosGZiwWZ8Cqs4JbMA0o4A0fy4K96PZVJN7M3TpICBmA0F96S9v0dmWzoHg4UBWZvLGB2dM6uwpmeaBw9VhQGjyrqMHtsnTlo3uX/rjkDmdaVdndG5TxQerxJT+/dmn3zya82Pu9r/js9OnbmoEOqfSAaviFRLIdVqwk8ufzT75S9/OfvVP/+Tw37Pn5PxRAZkjMiAXwixjqrqBOYz95+374rK6Pssxk84S6i8gAecufJQ+hKAmxJI90k3khznvFrPtVc6UsXlDSsdxPtJAxN4kenfgODWjAOgj/XEayoLZ9qnIo9YUTbeOHKiwszN/ouhqnGAbJwkFYjqEsdnF986P/tA5TDPyZAAYSogmLn3ClJJ9QOGARsy4I1p8rpC3KvsESBYNjdJrHIK8Byryv9/Ic9xsclr7rHmZTh4KCPFN99+LxK+R7NbGptd6Un7autD6Vtcb1lGDz+bLmzHzKAH9LrECIZ/KAiOzJ6u+cP2hzdFivT74CKgm7GIvJjeP+eXzjSm5AQEhxgyewXzI3IsOcCRbaw95DFrxwZg9GwNyjAfmjHP+g0eXqf5EMJeFU28DzpSo6oNQMr2QoZMypSNnuCRR4P5OxhVW0Rab4yrCKRyroz9NO8Zpe01FvNcOenLvn9y7CJ53fdvPw6LMFX/XdbPIoDNNQf9O0rmJBz64H1HxNY/1zh+8yAYh0DkqPdy8xWUXh3D/p8NBKexhz3sosXRC5n+vMNA8HSi1zUXg+AM1KJF1g/Sm0okpd15n4JgQnzLqwY6aORYCGBZ6FwuiSwdgUEUjnVZ+gyEqaM6WN+WbG1nMh5XHR4EKQL61M5ZsQa+pwm+KuvqWf2+NDt/VqFFCmf+/tq3srR+Nbt29evZuvJ0n+zed0gd4W0owihMKw6RPKK8ofuuDUgbHt6/LS+vvAxqF3k7G/ISn1GdxGvXv7eiBhi/pL/JFfv6669n3139Rt5rWQwdagpjdEh8KhzSERiy7OIJ9kYECHauYoXCwi5Nbtor6EsLwpph1FEgCH2PXiXvG3zY+st4EqassFm14yg5onhtfTOdq0kcLy3e6j2F8nmBuz/H0cpSGcBlyw3wHEImwD6s6wE0h1cj4YoFifuwQawq72pVDFQAOkDw1tZRKwHLKwq3WlNOnIwBx+VVp+wPbIwwrBLmvatwpH3l5WCFxuMPEd6ayMXi3cOLQAmKgGArQ2oDx48e8XhuebhCoLU+HHCl3KoqEcRmbvCpfo9go1/xIAUEv2pAvJ/T6bLDQHCLHPQpPoYm2N4NYs+9mhW5C4kui5yO17/jmvdVBgYFs/qbzWFNigAW6QrrKfCDAYDQ/4AE50Q1QJewJYA3fcD3D1VP094cz6sCf97sRHqD9wRl3SWdpAQdO7ah9bPlvEuUBnuspOyzdqv8EmUnYmyoTSOEZrUZ6b4dgON4e89QwLDaNuNfAbPazKzE2yDTwreTo93aSkhUwmv7sOA8X3JUI7ijYLuvNJ4Yi3jOyDk8v+WBqEgQvi/ivAqvK+BfCqjB7aQmYfoxntgoL4uAsI9lLkyUi8jXGs/a8PNsOTabOV643IPjpyWSEqKa3L7eU0wbUUh64Nor0rQjgIXPiUDgvABSDICcT83HY87N0zpWHxKCiXfUpDzIa+ao1hzhrADFKud1RKCkasTSP2lHrPnxYmY/4/tE63BOkV5VagCuhE3Vjz8pfghyyZ5oXlOaaE8Ahbl8jPA8ebqOSdHnb47fJwJopvI2qijAfKtQUYU/KxqFtY8yXMR41VZ7yWCEbkrXUd1nizWoOUFYNiHSJxThsq59aE9A+IkI/6y4tdw2vInHpMzDYbFxclt9f1JeJkiSKjSVvk+4Ln8/Vsj2vJJVAI/1YPmB2Gre06GPUPYl/Ckdhseb4/DYkrOcY9LXKI47Citn3mRs6XOOi6HogNFG9+Oe8fRDJgU3xjohq+qoxxDLYbAgEgBCM40REgGFlRxthOAy+byMd5O9g8yxbCi5EoOLQ047UBwFm5xBjN6b1N2zPIxxSs/sEnBlLJ2uJfeXjRsyigjIPCRaRCRLx+W5wrj+TEbYJwp331d+9zOI1RojOJ5eDBrMPxtYUA7VrzvSKV5hsSTXFK+25g4MxSd0zQ1tdle//VpqzROXLYQIEnLII6r9e+e2avDKmLi8elpVLT6a3ZRnFnKqv/mbvxFA/c6fdwQAb9/ScdIBSBETQteWuqdlVCW/+GdCKc2beGasqNoYWgD0hGrZsomQq37z5u3Zd9e+F2HbA89rInwI/WY2uQyU1hRjQbWGgIfIujLaZu9pXruW2jMyUpcx3Yp7u38PwlIjOJULHJkGy7LkMNwCNrY4GoJ9ovRSxph9/R2xP//Vv/038q6fa9Eakl0KK2M8VqU78MBPFQGCvkG/o9tUKD1RZAApouK0X6EfIHMbGRIgGBCVKDOqVABwqQP8pUKh7917Mrt9/+HssT3B6kflbjPBIE4LCEZ3yisGwfwdEHMYCE5kWq9T9J9HcDLPOZH98MeA4NJBXg/Sp+2PgZJzB+DbUmFo23EZwfpnZ56wtuwQarm/XJPrbElfPnXqtOYkhuMqjZg5gX4RQ14fDo0ug/wsYDzuh4mUeSEZT4mkFxhr0O0w7GsuESOmboQAACAASURBVAhN1AbGTjABEQv8jfGSlCwif141EJzncv90ufW90a+PmO37MamGfNfjrvRJf41FhpIeS/Wfc37WYa7fv/uzyfq6VweC+7GcN3aULja9Zu39IzHYqEMhL4n6aYzdbS9knPe1xwkEfzQ3q6YPMicEWlv7YzInD7UUoQ13kzfHjcI9FPbzTJL9wGZwDlsEudai974jF/1OeMmitueehz1Xhm1Qmv1FCRPXckW5Q/jrH7nAJ5QcDGEJOTcYLPGwnpAl+plCy7BCe/MelHsUGAgy1mVN3fE1yRO+LRZEANSli285N/jBo4c+j8H1IpMwfCBF5u2LF/z5qy8+V5gTuTnKMYPZScrbU4VPwRS6Ji8cm/xV1ZQ8f+GCf2OB8f3l99+f/R9/+7ezC6r3hzLiCWiAM+aE5rkdGo2jFu8vAExC2QCInGCBYEAmFs9hvAEE9oY1YICQ70JJ4hkoTQkQJ097MxhUn9cmFSXdx9fEGFZS2+v8t/Pg9Oopi5I+zLsBJL9zu+aVYQOq9pJ3XLXcWEPIvuPHEJwK8VXe1MamgM9R1WlW16JEA4KfKhcYw8Wa2Bnx0l27esMeYfYZ5jQWQvoJAWuh2fqjnknPYOKfNie14Y3F7Ju3uLU1D1v9aP18eA4rgW3ThzAD4hR7pxrQK8Wwjs/+118nn/t75HhEj4l5dD8syiiRjPcIvMcad/RnEVqVV7gi7itX3NGdDklUrp8UtYC9yo9TPejG+Bpgy5nxhDKmmU8oGeVpbA9EeCig0Dld5JwDAiEuMSWmhSHez6rNjEW9+jreSvrJBp1GXPNIyuQADE3WNubmsl5NjKMFjZKJsj54aRvIda5WMxbkPh4Lz1dKaaAktzA+fZN2RG7Fi8XzRib2snNF911WFAIvlCanWjiXiZDUqoGY2uB1z3Etevw1Z/EWIlfiOQmZUfLpct8eUAzftWejTbQ94xXQHGKhzCXe+z2FPbCfOxln3pFp5Eem35Lvzt++vsbSSm4Lxw3ozj1671IPtHO9KDfltSSiAHBMXwBA6A9qlWOgLDmB0o5MXpeSypwiTzNhcQFV9CP3Sl+4jyfzK4CUc5jn5HQD9gw2pdTz94YMNcclcGD535XMJm+XuUq+L/MN4+SKDKrIfry2Dk+2kUnfm2G6vJtF7DamShjwY6AEjCIPZHAjLx1WYsrp3RNL/xMBYJf103NCnEP9ekC5S9ZZgdCeIiV69fj27L3Lf60yTI/snXsib+KaPI94VwEGhIrSH7vKP2UsiXYCYGMsgtGYfj8BsZCeDYNgxgOPN/IFoLa/q3vSP62WR9ZO5hebD2DOAL/r64SV9yHtmRf9/DMDK8CF9aU5BRcG789hsGds9D0RU4BhwC/A8jGpHBrTlWbI4F7xeid/vl/rUcYqAqbSEzAWcCzGZ9qYeVPHSCluhqoA4TlFt+WzGoRhgNJcNdBmbwTYEdreODooreRzmzU4co3r70kmes5AHEjUAxwb2u+Z6+yBRAfgzcWQ/kCh0o+VVkV61+b2idm5MwIDm1uzr7/6TsBAeccaw++/u+rr7Imwi/nKnrstb7PrxWs8UTifSGdxVIT0EjhH7im1C4M8BqgK16+9HYMEuzbh2sjgB/ch9yKPGQZ+zd3mWav5PHqRp4r6GM48RpiEVMoEYnBEEDmUaKqmhMdIkzmF0s2eak3CecAQTAFKRXjXeBswZnH/Y5rnvDO2yNsPP/xw9vHHHzuUfF15/jgpkMn0Q/QAjzdlk9peGrnCvdBADIDNCi1gZGOrd+LZksLV0SUfQ4wqQL69c0ZEaPsKUf96dvfB7uz+Q/Wd/obBmy2QUksIkhgezBfQXotAzmhEiEdxfK/Tpp656e911FT3Tr9OQVh/LJ8DkqdtG3FEKT5TPT3PNJTa6gy1/XxJtM+8TBg5I8qwp/Xf8vQxeiIXCc23nBcRaoHfEK8R3ZfUrCKqjPGTclox5novIwxa+cAcY0MGbeSa6AdcE1DsvK7idjlCxIQVKb0TIce8baUeRwA76kY9TlvUz+43EWsl9aDHWb3xbZgg3TgOcyahFP1B3efDxiWH9JVIFl0isnMKgsv5KRLiFinZz6/s9daD8VzZ2VUlaiNHcwzRI3MgeBGSfxPSxyo2PtB8/Hr/UId3xmgh6h+0f5ApCO6Bbf/5jwXB00XU3+91E6BEwMSS0SYKGwB5sXhgqRl8DBAsL6B0Dc1pCLOKvfWpBDuLxHT/EqZMaiv2LYeFEAx+39k5XVZFTX6IhhC4KN1HYEd1uA/WS4WyKX8HZW5fG9HDB3fNHPxcxBev8H5I+QHkko/MRvlc/1ZFwLGvsDoYnV9KID6R4D6pBX/v9i3lJW/b4xDFwwu9AbTKxSxv6ghsBBAgzwII67kBwfaOFQ618HVurxc5GdRYcxWW0yw0IzgYe71fBHybvwOCEQj93ArYzVwYKNI7Yd0a47ejgBT2Nrw7gAQDlFpivDNe7H28C6tpjPRPZGRbm2uzzZPQFj+s/FcJE0J6Yb4mJNHeYFllbysv55HyuGrjkXIqL0cUSQQiCp/BRbM8E25V/VD9mzJqpcMUO3T/etEsf+kblxxFoWuWACIO/J2Br5FrA9l1lUl0eCHcuVfLwSwa6cEC57nveTRepNZvtTtWOSurOPMheXAeGO1vpB+6+bH1k/bO4hWj3WwOzHMABnN8NHbME0NFPqC4DwYE2ucoCBQqhXK28gHFtNuIrPRdeR2aZ0mN6w1esXwPIK8ZaALAolQNMsKgu8iM7HVEqAIw3BfFou1Nt/s+QLGI3w4qcWkDfdwbAWhTlH/P70bmRg1XfkOpQrkqz3LlZbqurEPVs05Hdm2PvyItEhpkI43LiBRZHN9zzT58Odbu9L+jNBpAD0ju13FvCc4cHc711KnyMVG2kp9lJbOFEMdLlP7IGJQSoPXTTeL03dRosGgPybxJezmm97TzPWGxATTltawx4Lsh1JJxBixpDuBBCBsw38VDaZ4FnZdQOgAqSvK6yA65Zg+aoniFgIV28MycgxeP+9Iu9gYAO/fhd67HfTg/3mmIm2KY6QGk52gjWqL0zlMihLQH4IXCyLQvILyvtcXewW+QbFlGktrSPG2CTwqpvaSKBqTs7LhCAXmIu/JeL8sAiJfF1QfUb3g3ykMixU/CDgZcM39jxIPIqRmxooxmnoXVngihqX7A3EMsOUy8eU0zzn2fZS5kHnOdhK5j7Mg56bcykNU+VezMVYasShituo8T4g6xW0KnOR7ZlQiAPp8/7QkJW/QWlOn+FcUtcz7PPLfHtfWG8Lb8JcXKyl69+Bx5BIhk3gao81zxcnEvjDxpi8PAKa8Usj+TqN1XatamgBaGjT2B0tuag1Q9qD45Lf6S7e1tpWQdFYHnVQHmh7NbN67PHmue7mk+3lFdbEonQQTH8XsiIqPv2DvWBLIvnD9lZwFtjNx/JCbzlBYq2aC1Jk9mVQKoPYYc+gKzJT95lhzby4BRlvYguPZQwDReVaTI2L9lKKRsUl7uH8CIjk+NZnNZoHdp/7BRB2ZoiLiagZt5/ljA8713LxoEX778ofc4SK9KttaYoef18hJvvucpIIfx1T0BRbBOY3C2A8EWe+1hLuUhYjf1K+zURCWS3nZLYeKff/nt7L54ZADBjxQN9UQRarXESt8AVtno0DhR+OW/NwjmniF04nOvv4/6W0u3sgF3HuzWvJ3/fooBwsEyGtCr3N8UDGXPTjv6fbaidhQBI3mLDGC9l3yF6JW9oGQp6YdE8WEsdDSf/obYk3bGKBd9xvusjELPZOBEhwmBXgyo455Uczt5v9X2Isyy3Or0l8ix/Jb+qu/nc2drboMK5d1p5cmG89vc7/tkWAzdOPn6/41BcL8GF81PME1evRzP58iG6R5Qvzc99d3LP53XqtsVM5n6h1/UEVMQHAUnm9k8gp+/VXXyCJz7Y9PoXnnpOyST9U8FwQ54XbDA+o7tF+jB/mg5ARPsEG8wIHhJ+cHHJPAhh1hTOOhRPKN4cKmlJ2soz4hyZCCgyW1lRoIr7WKBnJSSUQu5FC3W/s7pU/aiwXBqYgwUX1mUvv76y9muSCxclknLdH9PihNhNxK8eIVRdjj+uRTmFZFf3RbZ1gaLXFbKXTYvbfynFZrnTcWhlOWltJeqA8G1CEq5tkcY7y81gvGMAvb12QLbmk51UJH4lMUalcohe6/JSclCzjhnYUZJqjBpGlLGiFEI1tfD3wMInp+Dy8pvKzBfIBhjAdPBTdY/813pOoBgOT/U94BgefK3AMF4jGSYEOEHINj5eCoBBXClXvAzmYnZfMj9tacBoOLwrRBEyUByvJXUmAPBYXJ2lNTccwTcVp8zjNWvec7Bgt3mdAjP+N59yEbKczbXLtcPY2Y/t6eW8KE+cLsXnhrng1qQtvziNk9GJaR57FwCCksccZncvwwBnhJHpVzKusoGE+XLXgop/PwjP7IHSdnMItwCiIp5sUjUAL89CC6FpeZdbRBjKROzhHtdjeC1jDS14bLWuH/CGwHUgwFGzV/WGiuvZCniAVFsWp7vLfSWENZSVEciJivjVuZqTvaGvwDK6fzP5u3xbuFQq/JOxmvLxlugqnlUYIduczte4BgouIYOH4A19wrYjzJO/w5eN5ZZA/dpR2wmfdvjzQ6w7feCXDfzFYNF8kf5rvdIF0FUjU1ATsmiZrAyUZ9AVhcpknul3xYZU3t5zzLIM/V7TcY4Rsj8lmfj+mMI+jyI7+cBAAGDDuCV+6TMBs/Bc1OrNrKsV96z/wWIo3zxIu0la6LAmqKE9Fs85gE7Wa/Jo+Xc3sAT1lEiUxzaTfi81qY5I5zwgOLPvBeLvQyruwI+5K8lRaTWL2kHm5oz8jRq7u9si/H63Fv2Rt8SGc+Nm3e8b6CcU8YJpZ7wVRsCNeUxULZAnUH0mB+AMW5svox/jfnI+TCnm2AIajm1vaKTfaLPS85cCCCt+TmfK8f9AhL5TP+5vFBLbaCfI6e8XsjpbEaQrIn0NfeJwWSqB43gNiz7Nc8DvrMO0Qn6V57Rz0LILYCwRbNkfBPqz/yIJyoGlAD0AH2u53xE6uXqeVP6JbKrorsguqS6Q1V6INx4TyH4AD2iDuiTt86d9/wgnPzOrZuzRyL8uv79tdmWwLPn/4MWtdbqirMPAsCePVWt4aY7JVUD2WUCqwZWSv7U/ur0FOuMzRjV9tPyAZRcyNj3Brish7HfnQzViCGnIJgtLXpCjMD1N+umZHNFKrySsgPTNn3vPtV5lRpQJdH+5//pr8WmfVF5wGd9HqRXHBu2/r0GknxtdQRKveX3wOZLGDTESiMI5uIVEssGs1+keOqTVUVhHJU+RUmkL766OttVdMV9RaHtSpd0pIhN+wWCeXk/asbtfJe5lr9HI0L9chAXvN4T7D3XgGOxg2xRWGt/jxh3+vbNt3X+/uN9CiTGmMR1IpcHIOmJNxKo9Ws0aWUeE8m26OdVxm697VOtXJyvwzwpYx7rovLwifKUYbrJ+kR88ndA8XPNnREEVx8ndaj1uPUVyxbpFJUONEY+oP8e7N+xbOxIrDWWCRrHsebZYRV2vI4mTpY5YeQLjf1/4Dd6t821Rb/Vd68/P2uZI/vxyfVsCGqvyMa+P6In9kaPUYdqa7oHwQcn+PgQi37LIPWLY6p0ZBEd3hnjJtQLqEXKSzpi2qFp26L3CMW+jf1xJRgWW8H4vleq+s7OZyZ+DeU8uCohSoAKbJ2UBYD9T4RKCpVZWQEJQoKgOpjE2bZ8vRKi5RnB8hjls8qsVD8ldJIwV7wIWKJ5RitnyhEjxPrrr76QJfaBgPOW6s5yrp6SWHmOoxQDuW7kPQgA78kLjEf4kSy+F1SjGDC5r00fUMzGdUzoLyC4Ev3bZLQFVWuAfdiEPIB6QqMLBFMrFgKuxi8x9LGZEwHXpoyvMOKGj6fDWte3oWQECv0GR1vYKH1cW0zj2DbPqcFCeUPrNb/oCC+q52gLAs8pgLUdXWzeMDALCCt1BxCMR3hza0X/RHa2Lk+ZQsSOwNBn9VF5SgK/Dx/gtVGeB4BYxl+M60sSXmz+XB8hu0/+lfKNk0/ijbqFQ3N7y4/WOcNzDb1U3uK2h41gP8/Z+my1WQoBtX6uZoQABJvEo5hJur6pMJP0VwGqWN3rMOddNE9+CeHRk5V6eBm7kGcR/hYQzFzxNfW4WFIJx4tiGS9GNj88GfEKYnBjOGPJrX6s8Uv5gRL61KouS603J/J13KGsoXhM2rpv1wsIDiBJmDjf96AuypYVaZMutM2leYTjyUyuLee6vY3Qa+zrmp8QqgTkZ9P29w3sTXOmMg+siHluCDhK+RnC6xvxg81T3nxFntSMPLU5jDkzlhvysKQ/Dcq9xsOkWiRmU+U+/c55AS2cy3EZj/TZYefmGSkT14eJpi35rs/p6pXceN1ZX1WPsdb1dBzTX9P9JMuIsNR+fLNPRe7nnonU4T4pexVPXw9ip/scXrD+WiFAiVKGdzReyfShpRSGwnYv7hMvBL9x/zCJP3ggYye5q81DUaHweB7KM5XxCPAbgHbzJOwpRxAFb1XWPrggCH2mbBy5x+vaSyiLtytAQ5oNHmH3MaBLI4/i/YQwTOSKjLOEQW9tbruk0tJRESpq3d2SZ/gZgEeEd0tS0Cs3S8ZA3RdPyKrkArI3coY1VUaoERwWICyZ4b7E899Kj5AK0K+JyJ2Sn8qvVL9kLsUoM4hQfUBZzdzIPtMrzGFoThhj5nhKpiA9k7rBb/Qlc5N7pf/9PJ2hazCU6Xg8sWlzvLccHyOgc38PCeWsE4uVOPIiazfn5JocyjUdeqn+5Hn4lxJQBPtGznJsgPSOGJ53BdweywjCPuo6xo3jgePv3ZF8low5o1xJdAWDZbUH6odr4i751X/9la8FWKZPdhUybwJQKQnoKsinVJwg7QkdxYznmsfIVsYnoIVwYBshDdgrgmVfkXQBpbxPI0lGJXo+ksDjQfh3mXs8nyqypOkBHQh2n0ZtaF4z9l5XNdDzkq5AG+kbmH73pHOdV+7vT37yk9lfqBxSRYa0qg/S+apNLXWkGbkjJxMOHedM7Q8VCm1PsNZOGUD0/MwL+bLp16OKqFvXXN8TUdMXV67Ornyr9AT1FcSrlDbDII/3OOXcspaGMPB+UXSfe0PC4kPeDII5bwQeIxiu60X3WOwJ7g2oi+4f/TvAZ7xPAcFwQmReZO3FM5pKClM9s+dW4RzWe8qcUTWFlCrvNeS0N5DKNWIwB+RmPdHXSU9J9BBr8anWAk4reHpirJvK6cIvqW1cBv56xlYv24bg0ctbsixEWe17y/quVm4zSLjvIV5j3jd26SmG6r3EC8f/DSD4kGnVff16EJwDewzQ77E4+SI/+zmQz68HwY1N+r2ffDyP3pCrMc21jaR/kCkYRhhNN/7+mFEIzVsFxo1rXBTZLAJcFykuU0CUDjjs/YeC4L6z+TxVhvrrzw/suMFFsfexHhxCoRGwhJJpw1E49JYWEHWDbcSl/i41xtoGH9DLcxOmxQZ2SjnBLKz7IjcgNCuemeQ6cSzH8T21gM+fO+ei8YTdkH8C+YlBDTC9edjIQ/Amx2LWv/NigPz7//s/OLeEAKFNWbr2FKLhzYczm0Je3pEC/AEJ3B+imALBkC4UCMbSaW8wrKPcv4FZp70C2BUu4hqj7DwtF3c6t+jHeAKmi4CNAUN+SwkYhsSYd1jkVUt3fB1ccC8as6mNBA0gWMhkHaBgSxDhPAcEo8MZBIsoZGOLuoTUCCbnoGoeH4GYRt3wQJvPvbsi6ICsU/8Awd7U9dwp4A1p1hFdeGRILWIE6/MLLAN+rm5uGsT4kRpRVXtQz117fBv5GJulBWd1htcZTKJY1Bs9Wc358ozYq9/uQ5vT974/Y0YJisZyXEyVZRDxPBnqMbZ1bXImvBzlSTA401qIgdAlh6hV2byt3Iv5nFwdrjuGIjcvvce4jARLjcHXc6eRazEWFRKt0EWtrfL+mkbMz+cea2DY2RwDO2t1oI0Frb+GCIgGDofnbCG87tPu+OlmS/mYzMfIlB5E4s3ta99G5mXNpR29bCilj7IyVYcQIICRIW2vdVTHpP5owpbqtxa9Aqiwsa021n6NpR0J0+qfm8/8bgPBhG26D12eAuPkQwbYI7MwVuTl+exnGje2PFOeuQe7eN/xDr0OBEf+Z0x72cC1CUfNcwd4pj0cm/BV2hzAgALDOSbWkLKTa073Pf7GCwaAxSOcqAJAQK4LQ3FACffNph3DCOcE8AaIJ++UNjlfV9cLMIdBOJ4Ky+YGpgN6inQvmjfpCHhyAUUw9jKutXf5O3n2juGpbpUGEGYQuT2Vko9nm9IuKyp/Q05nrTVCWhX2LRl4auec0mkuVD3Zx88EonfFJl1GQbxRrEVSiaQeKqS00gbm5p/zgEOWB2DrvHzMYea2DUyVC5z5yuesM94BwTFy9GA09+rnKOPVz4Hah4uginFgbBiLfh8mJSmeY64VNuqExvdjkPv38iXpTxm/KNox5pDT28uLHkzwrMXJMJ9SljXE/dAT8F6NZIzkX1cZLt755/ZL36hUlArf5Bz3nfQISg8hv1+o1OETc4oogqERUW2K3Onm99dtPH/OWtCobiqX/azCpAml/t1vfieDsEr0tEgIZH2t81I7s67tYXZ4mPYG7RleU0Q5iBgr64pnzfxl72KXBkiwhm2Qa7IjfV5raLxP7jfMD3u5in3Z6UL+KyC49rRhTjbVIREUTmUhys5VPkIYirFHtbWVR/3zn/9c/z428VkZRMojSDReonYc6dL0lRj/Mp9zX9JlimG4ougAwZYRBsGUtmR/FMeLSB9XtPbv3FUo9NffzL6/qeoeMjQZBJshm9BZ5Hw5NTLvm+1/kMHTD/2aXHzQ60Fw5PcBcNUulnDoXi5P5Wiusej+Va5zxBA9yRnfJy2EPqu9qYHHYWxHT3XNi9EAbAMi5KhNDozpLnC+VJkk9IxcO/OuUorK0MT64roY8RjvyPoySD224fGpHFF8H9mTz1zPRohmsEx5Lz9jizQrI+cIcEs+NJ1jiHqrVDzLnQ7somImQiLzerqXHawvHP2p6Xz/nTzBvUyfmweQ6zX9c06utjnxo0DwIgDS3+yw3xmYfuM57Jw8xMGJPO8JzgbdD8ZUcemVyX6BTBcaf0cJOuy4eIL7dvUdHkv6tN25VyxRw6Zac6OBhRezdSkRgF1q7y2LSXlDAHhDNYNdWYbcKCas3rleFEgmMsKQvyHcYZMCBMcDwGJBsUL4JVSQBQehCayOBhwtxPjsmVNmGEVxiTnTAllS9Yis/Fvbm7JYvj/7D3/3S4OzV1qQp8/szG6K4RFh/kTn9kriGM48T6v/MmWL8ASTA6prw6q6IkKuMfmdUKZ5EGy500BEP865Zw+CMwYFECokqTkCq88bOBrmjks39V7ORWKUkBDGax4g5yw2qYBgADD/AMObGwpv3xRL9BagH3ZZnhPgL1exvMuPxAx9/57y6mTnQPEDBAPEAMEOA8SKDQMt+SQGNQVakSk2Uk/w+rD+GnoMiEyd3wrfzoZvWe7ruPIJgAULInMO6zdhY80bT03j6QvraMBuAeexMQ6rDkkaigC2j9bHVm4EgrPmopxx32Xt1nh8WC9uJ/3KlRnDZsmo0OYKk2TcOY6NJ16V2rxb/9ijbRJPk/eUhbcU56oLXOQVkPMEANecikwoBk/m43QDzqbGNblHQHiUhwKXtckRiZDza93Ok2osabKMsmJUsHwsc6YZEdNnkVm5V7xJMQzEku2+tseIEmXa4JrimPuHbTZ1gr0+msaTzZZ3SmpEAcs8iLEkf6dN8aj13iZI76J80qZeIcj4B/TGCxqvv3OWW3mHjHdYwbknxyUvuA+HjrcaYxycAq8Lh44nYwoe8mx4lmhfwkNLQU+pqSqXE+t9+imyabrf9Apjju09vy5LIwMjv5WipPxd6rY2wqR+DtA++plzwiid+RUDBG07qXxNwnUBZuVNKOCWfGI+9+Pt3MoYdDA+aq3gjaZUGGsbMiQyzgwgBIBewVTa9rQqp1IKtNv8XF44gdhHj+67Daw/ohKWNCawaON9ev+9j9Qe5QYfWRMY3ldt+ycKH23jrmeXKUc0CFXChtcwTi3XfFxzBVJ4BTjVOixAnz6J0hOFKEaK3ojUr9+AgfzOtXpDTMAo/cgc4ZUx5Z772kujHGeex4DBtZ261Clp/ZoyuJUMCBiNvOuvE0PAFEBnflE6ysp4A+tZR4ku4DzaMM2Zzjy/fft2rX9K1RmslXyua0IUVh5ZCA6R2BhLyA12v2mTgH2acE5kMDnkzjHVP/QQPkPiefWqPJNXvlEY/wOTihEiWmWf1D8ufaSxxRYOqNP8S74sW4/Jpjw1WuQOLNb2YtMWclyOzHa2TvoZE/Jtz2gzYibXfNDPhj2yPMF13YPh0L3M9rPG29ZC22j7U+1lzwjdlo5nNvQnj8SIvT37xS9+ISKsj2z4gkit5mvJFMI3I1+t6zbdL+0NKLSO471H68PRaM3ZFC8fJEkY5tXvDtWHRVv7AGWRrly7Mbsjo9ND8q/Fqr2vNe99bgEIjid4qt/n7xgdM2+jY+TvXjdYNM+zHrNu857r4OyZrgn+Pqw9B38bDabVh5VSkL0n6TXjvjTmGNecGEFwtaMDwZ7z1ZY6vxxO+Zd1178PsrGlTcVgSuRLQDDjzhpg3Zh1vhFmlV5bqVdZg9m/CsA2INsZ1pPznN/TB6WTjIb/vm/iOa6nTTh4lzPc5nhdY+QaqP7p00eK2PVPe/04T/B0/pGykzE6DAS71W1O9O81xzTe73/0s9d6gheB3/67hEIeNpF7xaB/gFHIlBUni8MKuiZnHmgANN0xfadPFdh+kUR5my7O/m9ASN+JuXba+qbnL6WgQsPqnPKk1UWlxBDOZPoFCpq/EEs0YUCUWMAMowGQVTX3txepdATohQAAIABJREFUJbD3g8UGBksollkWCtZhPltBthW4+gtv7O7AWFq5BQbBsjrB+simUsJVgFw5rKsKzybs4/j6iqy539lj91LWf9jv7t68oe/JPZ73ygwgtuVo8ah+XqMmHatnTD4w5Fh4m9O+LLraoCmXZC4vKefzzLf9htVb7/uxLsWuPBfVfyOYKYEw5nrMg7hxumMBzqYzhNU4v3CcYVhbq4wLId7adPgnub2+LhIZAeGT22zcCecD6GGlW7FF/dFDrO3WCQyCHQYoELyqi1SYncLQBdLsezHpRXWj75/3frL7yBEE+rnbBt6DQ5/SZEvCeqj/zDOkfi0WSJOMNE94+tas0gkNt6WwWUfbRfvNkZ8MgpvQzJiMynz1i5mg7e3HC5z5VDqIjKEieAMkjwRnUTxznV6G0IwocLRfdgT1bQt7siGCDUtzW8oZobZlVGvEFYTTtXkbJdJegImg78Esll7WmUmnmocySrQ9m10UQy+EQxhVYdljHcyyvo5gOKFLeeY8X47pQVwMXgNo1bOiJEE6xJri/gmfRFlNm0MAEcUguXdWFlvaRQ98o3jze5872IOHoS8mJQ0yXdOHaRPfG/Q26zzvBhMd+OG7eO0CTrhPFHyuGUXBc82LBIb2cSdOuzIWuWcPjvo+Zg32uWJ9+/t+GIwezQNO+/iuBzkBP7Qh8hs5jfGymGIrTxAvG+8ck3DoKELTvS9hcmkj107dWJ4RQ2XmPO/xPmTeYCzllTC6fgyZu4+kjB3FQwLjumSQ57TkOf1FKgXheokGghALe1cMsyurR1RG7wstrwpVBnA4J1kKnw2CshgS7bK5sSOP8GkZEAV4nuuaZtGXl8Ss7XsVWYRnD1nRCOSIcuAZEqUAQ7TFmp7fhETN6FdybARu6fdEZMTD2q/pXCfyKkaBqZHD/aZ+SH/HIxzQiwwnHzS5fkWgc2KIEODePTmW+1TH9Gs9xF9pH/dkzAF/XJdw+n7OZ10M+lHSXdq8zLVj+IhcjwxNaGcZ+CovvfeUY7zw3/Ye4tU86QgzlxLRWj8m/SVkbMiRB3fvyAspUk95i4k+W9U47Uo/IaSeveS+OB0uqPrEhfNv+V6//+ST2WeffmGwDc8JNYpHowEberMENzkfncUGz6ZfOToHDyl8BQIGm2JSZ2wS7l1rqPaT6IDDmm8RTFnnJryaA8H1S7/PlT4xgivPQea69K1npJ/IWMD4YeD68P0PRgCMoVRrJnLX8zScIK6aIHk2RGAUuKiyNxXhVeNCCUqUm1Yua/Dk0W74Zmo/2VAawmOttU/FCn395j0bmu6IHZrUrH2tNVelcCjtGLnZ903/zL3O2+vs+TwPRF7vCc6zp7+n7/F8L9Lj+2OnOnzaGwdL9tF+D87eUyC11h2fe/kfvbGPjrI8beNT9w0wLkdV9uGqiFJ7e753jv7gpKm0BvprGg69T1UY5dW7FFxbazWvRgZ5rps0jOqf3sNbe16ll/Qgr7zE4/EFhEcQPF/DHMW5nrHP2R6BbzzO4/yYC61se+8PA7KL5sAU1E6PyRxdPPfQl0cQnLnWG0Eyr34UCO4XQDp3UcPyXYixcl7fEI6JZ7d/iPlF9uNBcITbuBBGIDtdzNNjp78DxNJR02fvz83zzh9TfuSDILgBQtihNcEgx1rhnxbWOizR8gZjwUPZWIEoyDXzaiKZ920I3VgSocI5L6QH9+671hy/XblyxW32AtO5eHtCjvKdrK61OEbCKG/eWizcg80VDzJs0+cvnKb1s88+/71Da2jPSy1I1zEmZ5kQJwvxsY+S00ueV3kUh5lgYixAMODX5+jzMUKsW84XwoS8n2x69L35wRoIjoDqhdQ+de3ai2uG7ZmxYe7lb55jbsI3EDwYJHKNzqvp+VnsTPrX+r/LBfL8d/huPY89wZIPvK+f0FhuyAq9A2lPgRpCtTgQwYGXd3eXslUF9NHhkDWARhRgPDwoAnfE5JjQYue8NgA+9QRXn0xAsP629959MYJjH9euw72R+6u29o/5486tqmodblcvJDCAGhRp/pYRovomhoUoVGzU3BdyIl4R/iPIq/GquVDI3npM89gbOzdvSG0UrTwHXDfNExyvSCn6tQkEBFvh1zyklmspf1F8Ks8YhXMNNjN7v8t7RU4253uNCSwTkt8DwKnySE3UkGL18iCgCBBTfVhKzaB0NnDM2FY7VEJJ69B50M3iW/1Yv/eeyCkQSps8Br2yq89sgpSgQRbwSvgXtQezAZeCfbD/DIJ1Tu9d7pW/eKGHDZ453nIJAzyeYVBrykUBoVGWpT8S2s71+C7A0Z7/5tnh3LQj9+C5Uzqm5v8YfeJ7SsZBPJdw9tw//cQYF0lNcqqaoun1Uh7NKGH9uCeElHbeVFk6rsPzhnmZ3zk+ACv902/YmQ+MwWiYKKs/7YlXmDJIMbL0XvD0RWQlz9QDnKwHvAlcryIfRk9llKcoadQQNhuz5ukwnyEXEnh5onq+T7Un8Bv7BO+Vq6bvJJMAvQZNJkWqUkYuFyMP7pnTikgSSHqsesvxSO/tFeDHS4EFzOH+ygk+oVzhs2cuChTLQ0aJKUXLXJcnEjliDoxGLofny95RKe+1bhRyiPWR+WdgUBEjVnJdDgrin9FIFeU3gLOPYJh6TZHwibDKvOkV7iiovULdzy/XeNUrHhzeGW+MDwBi5/619nGN6VpPGHiuGVmUcbdRos396RpgHE4q7LifIz3oMDhqJcYirwLEaQv9Qnsy972+Ar6ch/1UaT33ZAyvsmEmxNJ8k6mkhUuvt/BhrQXVJt7Vv23xkJj8SeCO9CpKftEHgC9A76o8v/eky1z99rvZ7dsquyQwEHloQILsbx449mSex1FuDi8tw3faad2LvbVVnOC4PB/zi3F1nfZmdKzzRq+v57E5QZws5n7Oq5eDXmsCkIPhtEUg7CnCj3Bo9gC8voRAf/zRT/SctWfw3HjI+z0rJB4Yhi0jmic4+0ZygSFMZFyfYVAD1EAUxv4SItAyh1flB91jXfsU6+n3n3w+u00EmnSRWwqNZqU6NBeCOsvBEQQbhDe9k+fu5336oQcpi4HI60Ew148snGKDut8Iqqb3T78taluOjW4aD+UUAEX+rVLCUOuy1yF4nkFP1gwY9tkWAj1eu+k/bR+B76bkc+3l7K0xUkYHoVttcGyl6wKCTezWvL02nlFH2E6h0ksSdRZ5HyNo+mDsowKqeZ7RSFO1yt3XBr/F2eJ+sSEnINihqFprktFw5sx5f+PtbSl0LQ++2jDvGSZ14U959fPrddfp9/7+HCczNCDf62C9LtbPv6ku4DEmJ7iffP0Fe+HbHzPf8MMBaH9+v6j6B+oXwaLjpx2TduT7bBpp93SyvOn8kYWvjpxe//V/y0thZb1yZb0ZNYt2CUxYhakLTL1bpLdCzhwWjfdVVmMxy0q1sCTvvQjeLKkHqWtE4WJBnTlzxkRahBfx/dVr36gO36ZD1jiHhVlgohSCWJKwJj+TopPfH+0+UG3ITeW2Ls/euXRx9s///I+28O5JkXkhyzykWFC3e5FQ69XPUgITZk8v2OZBo2h9bWIK+WYrkVcAEJwc0CXVh1rVcyYE8hX5pG2x71lA0OnzOU0ljAowlaBpYEtTjbDatKVA8Pz8C1DrhSTjmgT6cT4UGgMcOeeiLWYAH/dt+6bJJ2wJ1BsbF3rmseNSFuXNP7b2YnbxLZUCEeu3ARahaVLk8IQ8fAgxgqOd/AwoF/zN3lXKGcrmUgPBjTQDsN2Uu7TzmUtldXOzlSRLG7OHpb0dWZ5P6tn9vNl7rKotmo4mMal5P4Jh7DMlXBu4t5AucjD6H2Bb8xVwr3DlZv0sYDGfglDXbnWBbUwphB4ZEmIvjguQ5zPA3XWGm+XWY9gAYNY8xz8UsUxAmMtX2DpeoYswRGOY8Gfc93pVGB2RGSXgnXHjsSilMJt2FLOUUOmFZ8BWwBp/D4pkA+sBRgMraTMsBNxkg69SHwk/HHNzuR9r5v+n7s26LcuO67yT3b3Zd9WiCiBBEAREkRIlS3ywPYb94t9sP/gH2JSGTD94WKbIga4aVPZ93sybnec3I+becXbeLACU1fgUEueec3az9lqxImJGG49e7hElPnvRtQE6/7dovvOFG6wCJmK5DhjLs2E8oxUI10Rp550cVn6Pcpx81IBXrjW9jZXzv3rnC3BXRV9XP9bxUT7C96eCeVF9YlN9NyAvAI7zoqhHGY6yYHrRs1JdnnDozFOMDXxm7FPJDw3tGz1KWZm/MY7qC3ll91ulheT5OG7SSGjGSnLzyDxbnjXhyFm/7OtFzmovxSjGNRImPUPHA+JCJ1tvBt/zTDx7gK49DQYfq6KbnGKez+Gc4uUHqhtBd4El97l5sWtVtKFgUVNtGK3v8zty4uo15orq1W+liD9SGx16DZeHj56oNd/itS4CwfNeFFi6KcVdbZVUWfqBDIGPHjx0n2T3z4WmWT/y+TU/AHgMHc6VE3+Z9HQsTzbzEQMFz8z4aCMILQNO9kBQG1Lm+sRwxLmckxB8DBV53oVftbIabzBj5u/ItwLoZdBJCHL2fIBRjDsV6v7KBpFak7IoZ9/HiAWtcE4ANfMZkP1E3r688kxzzMxDFMIo21wv4fJOBWolkvNo2TP5GiHRj9Rq8aXW+fB8F6vCe6/x8BsCjsixSzKmvFKBn4fqNHGkPPVD1Si4dvmKuyLYCKDnrPte0PPSc5l+2md2/8f/+X8tOe1VVRfPtHQkGT3YFzFCAGrdfgZDsWgI+QltUY0ambnqpPueqvDzFPgJTWfODkmn6Mi07HPvM12fdWU8zNX9hw/slec7KrSzRt/du0NHw93nX3zmPsC0Qrqu0GyDnO71jL6Weffadiir10gCWBpbcbKOSFwKtSZMWzLNdI+pGUNvg9jsecZj2a88/G9v39v9/T/8cnd0jCf59O7b7+64RgnB3PVaQ1lTSDS/bfXck8DJ3EcL0W2cCuv39dfEE1uQUr+XYXvyxXnv7W9Tz+ecaSTPb0Xv67NyTPZ4jnGElnQZ0kBqHMlDX8PV+Y71X38rHWQtLgmdrPpngGbdo56LiMCKrCjjXWqMhK6PxafL47/2Fp77OKHRoeOaw4roizwoXaFyk8vRUfsBNo2eH9pivyUiKH2mKVBXnu5RU6RzkOHZxbsTVr2uZ3AbNUGyzie9h6fN3yaNTFl8Ep+OnrSlq3xOdehV3691z3XDe8MDc170Oeu5f/KzP7emm4t8iCC3xLcS6vsgeF5ju5m2D/r/dxDsaobeQF22vHN5SzGHXReIIRxascb6/GZ3QQz+yuULzg0+djXOqtjI3CxMg+qX2hyxZrNG9hbpSjBhC04poA/UzzcgOBs9ylquhyKA0oJA5Prfffed70UxnWdPHtjCe0mC7JwUjaeP7wvUHQogqRelqx2qkmN7tVA6F7DujYZbq5rHv30H8KaoBfk45MlWNWDakBH+m8I9gGBePC8g2Ju5QzFCoBFUbGLmjk3N3+zHhPdG0GdsoeFtGHQ2w4dAsMPwyItsZlYGjbVwUIVL2d3p+1dhrDJiHB68lmGCELjyQNoSLeHJs5ETDNAEw1EVmmIwgGOKucRCx70fCyzP9kN4WCYTXDd/C7JucRTwOwy5xYwWwxwTl2JHsZ7Hi8o69pyeYMhjzpMHGOXsjQuwqE3UKFhj4EHrCjPkAhP7oJsBFf2bCYk26lXhjLxsA2khXUCyvs86b0FwLLscwzxZUUbopAy5owo6L1dg2HSOBbjDhlKEygUiJAB8HiHvvnd5Huz10t/luSwvdxjrtCTnmIBKvzcgCTBHOFm53LTxCWhy7+wGwVsQmGNCw1F8sibkI9q7PMKBy4izGhmmQst58axG8KJAQvuAPu6XAjYBjxHWmYPsO+bDyjpmBP3tZ4QeGhDai9FhXhFEoeXMja+p+Y+HOD10Z/VjxjW9ogEZRTtrTnDAcTxtjCPe2+kpm3KMMQPIpmIcZYS5iMc68izrHBnG9wm3nsreumfXv6YcjEA2QO0Ilumh5PvMZwqrzHuG9gP2JnDmN4Pd81UMib/T1zagiu8vqzc3RbnuKJz1bBd3MpCTVcrFn5R+w3msifdjr/EEx4zpiu5TwEVVppVWgxx5K0Pvg4d33FMW8JQom9pbSQ9A/T+U1+wH4o+c83b3WL3tqX1xLLq5oJxSuh9QFZeQWdaFfGP3bUaKNmAEBMcww3s8J8g65CTPOl9bRZ7Pkx6n15jzsr45Jnw+vGK2WMsxUbCgCY6LQSyGIe4RPnNF7eFYe/Oy9hrHm5nvJ19gb8xweIxIoae5D2OsicEgBrDJGzwvHaXl1nKEdi55h6XsP3ykcGcZyPFo4uGn2BU5wRXdIvAvQXGE55fcaBmAzyvSjSIYx8qPJYz6hao3Q0OAX4Dss6e0VpJeo89UE//Zz36++4df/GL37/+f/1uVxO+2J7fWkVDzA6WjIHss/1V4Et7u1DMqjsNvmcs9Gba2vOTxwpPWglbFG6MboZbxwmAag5VD3NVWiOszdgwd5rkj2szGFn2+8cnN3U9/9mfqA/yndawM4d4v3fsLeRy+wfok3c1jkL5USjxCr+T7CoJlSLRNszzhgGAbVTaFrYgEQga/VFXor3/73e6rr265NZJ8HvIIq6J3w+wJgLnPf04Q7Ps1MJnvJr8hX/c2an84CQTnenV+zdsWBAUEQ9MxSM19YjAoUiVtqM5fQXDx8loXX39RquL17nc7dOrvFYCvIct87yriGN6X1oqbaCpqwW1AcMmjqiCefRx+5+EMo0HoZr3/DIcug+NaWGu/vdIyf77eyAmOYUK0x36r56vexOuz1t8BwXMO5nrYYLp57Y///VU/Wf/dPy58/EMtkrLWJ4Hgqcv5uJ/++V8uLGQLWHPbkwByLXB507a/f+ghpwBa/16tQOs135+Y7VjyeW6COY4PjWH7/X+sJxjlgJDZhKtwvSjqJQzpNavy+SoQRS7woZgjFsBXL+V1lZC4fkk5h10ivSw6lftBxTh7cWTRKuWwmGkEIkLij//ojxzGfOv2d7t7t2WVJLyxLf9cA0H1XEIIxYHNRMN6FDvazrCvycOkgBWtDX79y1+qouc1F/G6Jqv+g3u3nbNAdVATZSx+2pwJaTZIfVuAgWdyhWh6BZMX7P6CUlcMgrEgl7cVEMzYXit/iNL9bwlPGjQ0N0BZtFZaYA6iYOS40v/3QyJqE9aJ1fR+bsQpMakKWSFCjLeUiLUojhV+g9L2FLnAU/ULRuE7OHij6t2q+H21PIlWqLqYD60v0NMY/4HXVIJKVj/CujA+2pmi32UH0GtlQDRZyj7IetdeaY9Oe2g4319veMzS87dDWABlbuRuD8Z+ES6ucdYhxAk17VYQY0sCL11hU/9j/k0zrbRFESyBHvB+klEsAibCo7wlfs4RDlUAq76PcSOW3lrT1eMWC+VraM/ez7WOQHJiLCDam7yEveL57+sAgskbpt9p6CkCk88OTTKNFrA0PQ2Pn4FKe15jeIrFNnR6UX0yA2gSksh1kueaucze57ccxzhnCNe8vz1lCnl2OkCH3HkntNAJD2LYUZy5h9vhdAik84ZVXZXvCd3kHa8s480xmffw2RlWeV5pHQjB8JwA0YC4AIoIpMxNQIENCgMEz3xKxpGc2xgeAmazVvAhPMGsAb+FHicQjodzepC9kNCeDRZl5Mh8BbwHHIUfTyAcBZrngkfP10lgeCvU5zGAqNBXwE8Mn1x/egKmQSOCvDxBayRCtQFb90muGaBIQRauYzoXiGH/4HWLcQQlnrlPK52EWBcf3VfAaJOGoY9SWjZQSpacs5am/S108VZG32PJuRcOly5QTTvAKKaA34MD5QqfK5okrQFW80xA78kThVcLjFy5en33lJY6AmcX5Vk0WBaQ4hqE1+JhDPjlu0Qu4CkFBCPvtusznyNzb4DS+X7MZ/otxzid/bmldfhL0VEVzUkhnuzFhElGGZt8ovjC/rklGwuZhTesoZZrzneK7MC/pr7BeVGqt7xoMbw17fvZhyfHHjNdb96P4mjIxld6f/bskY9HnjN2qtuC9V4KHAOCSflxFhYRA9JfEE6AVLezSjqKwAChoawb4IBrff7FD2yEI/XgFwLE1DxxCpdA8ksVU8PQeax813dvK3Q54fOWuW0MyX7eW2zmQtEH2W/zmPDzc5LLXuNef8BR8RId3cb/+48eWnd6rCgBcqNZ42cyzHzxwy93P/snf7b78U9+7Cg99g2e6cyfDSiLbG2507pOyUyK0TkAWvfqVJ+la0G1rnEryZZtNmR0C03zIPEOwnzPyNB6T325f/X1t6oOrSrsmrOnT1UQi7orRHxZv2iwGIWqnRH/qT3B2WuT50Ue8NvS6mfDW7KOWxD8Hg8agLDusepSHBvHUPZIAKHls8ipCmOVbPf5qUzeINh70J76Sg/MnomcPd367HL+8KLCGbNeFQZNWkjJ6DUqg6ipAsaRYebn6I5I15Zr6Msld9pT3euH/mr9ux0QxfvLoMPckvK1GLj0d2Su9wLOjo60m/NWc1Qg1/JRB64tlIbnHkNz66sfwoDZZ78L+Ga9Iys/tJ9zvRw/PcGhsWnsmCA4Okx0s7yf+tlf/HNTwKKUtpVsS4Qffoj9UIbtZGwHvb3P9IJ96MEnY9uO4780CMae7TF1ZdoJgiEwQmhoLUDY81W1E7h+7ZLAsPJkVU35tQTFnW9/rdSq8gJHAed5X72u0CAsnjBdwoshdLy6KLK/+tWvdn/ykz/e/dEXP9z9Un2Bv1H1xeSbzbAqqnezIagCyVyhHPB+WcUkABp//OMf2dL7v/4v//Pu+g39pk33yac3dvdu3ZIweiCP9UWHJ3kDOqqtmGkpuPL8CATDV139UN5gg1w8wPyj9YW8TAdqDRUQjNmW+eKaFEZ5q7AdQPCHaDCGpADgfYFGvkyB3Pn9LMR1sgd4oW7pZKUIl4WtLMRhcIU9Y1mu54dnAIIPFQJ9ePBO68m/UhxgWlQ6Lk8wYKLCjg8VDk7bEIT/c1mYSfPCAGkwDMhmDnp+gQXT2hf6NmiG0bk11KiSTGGxCVoj7Crh1rlAEeqcx3fLHpSUPdN5tGE+5AAGLNe6rmDb1TudC7OGwAaFL/t4FJpbBUssrRswjJKE/G+Gm7kPyIhiOnnRVPDT/wpLfZSd1avTRoOl6Fpy5CtUxs9BsQwpEAklitIYwWCgqfWa4CvPlDkkV3GCnAmYGeuhCnQFFMZjl73uyI6mL+45czZnWOVUXqdXCU+wPb/tCZ4CZ1WMK1Q0HrKp6NszJYDBefHCUjOAV7wime94FeNdtTcLEtP4E0XhsD1dMwYhjs1cTqDGM2d8eLIAXPb0jXDezGM8OYwpwn75DQWGfPTug5bvA1hiQJnrN+UHY2JPxtgQwDdBSJ4n54U2I0ADUqecW4Rrez8y7gDxeSxANEI7Cg/3CpDHgMn5jpyR9yne3EkHE4RRyI3j0zaJ85AZKOkAQp43RZcwIpzB+4uhiPxgp0CsXv2sta8P57CSOUK/9e2D+892F+VtwCuIzDo6osaBQmQvHUje0UaEMOgXBsFP1Lv+SP1mK2JGBp6zFMpS9eo3VTDq+s0bynH9yEr7vXv3d3eUM0q43jFyht7fynvmeZ6rIjrPeVn5p1bw9I91CAhmvORlEtq81T+2ihJzn4iF0EHJp4pk4O9ZEyAyOnQN75n8KnMYnpXoq9D85J2sE3Ii4dfoCqx3+AS/T0926Cp7gTESDj2VusjR8CTmdUv/MUKwf+ee8tp27qvpQPLshuaY0F68wBi5MXyhL9iARr679h5dKV7JYPFWRT6Janun46mBQooVOduExh+pACT6AuHsAILn+kw+O/Ljhz/6YvfJJ58435t2Sg9URfq2QnlvKbwXD/IqK7XXFX9MdAB9jVkLaC6v7Vp7npyOtJ9uNY+ja0IZysrBAF2xHwzOhOoNbMWfWMcj11l4rqKLimC4clUe4D/d/eSnP1kiRuCzFCplzaBx6O/A4ab18vy2rmMdQ6AqIHg6URzpoOMxLFPQimOzZlxh8QpikMYIIuPRb775bvfr33wjg5PaaT59uXv0RAYKGZf43HevMVjPiCMA58Xq3VsGyr0DlseXU3dfv37f0zevk+fO+1wLvgsI3uKGOWcn/Z3rhV+tx+x7hhMBERm69tklMg19xFSy6o8GtQU2fQ+HHjcAtqOnDOL1jhG2IgWXcOI9EFzRCxxb3UxWZ0HtydW5EXCcfVvpgF0/R5E1BZJXr3UNDgNKF1LrNA3oo2glugU1iarTTL5b586J6QPgDiNCA+HFU29DSoHj8NCFijqlYrvW8/OHaOIkfJg52J5zEk12wMUypskLJ6+fOtTkxabHn//lXy0geBL5VKhOItB1QN8fDn3Sg8yHDMjJcSc96LzGf20gGA7tye4cXqxypcyR51Mb8qOPbux+LEb/2ccfiUm+FXP/dvfLX/zD7jY5vZcQFPIA9/kLEHMv1bJIW7FvjxPti1BY/+7v/m73gx/8gEaBi9DkXoBcBCkCCo/vF1984eN//etfGwhT5CQ9AClmcigP9Q9/+MXu3/3N/67vL+4e3r2zu3FTFUX1XOf1G8VQFhDs56xnoiLtW+XovFVOVzEF+2MMggmSwBtsMKyQbaqIMhdVOKvyHxGogGD61wGCJ01MGoA+pgd4n+kVfN6z5HVYS4KLVtqZHmCgYL9eVygIrV6wvZn3O3y9waU0hRpbMXsqX7tN0gVAsIwSl9/J0FGeDPesE19xKJcK9nAtg2Z6ygkEowS8sAVc1vCXFE3AyivLcxdLoAAXUdnFsNbcyprfsvC/M6gdecsdMr48UXuAsWwzV+RR1bntLbJVL0+voCgXikI4Zg0QvgV884/npopwhXGv7Qf4HsOH3cSLN78Vjg6diaeh1rCLR0EbHt/qCeHzYtFsARwQvN3zUcQXENyW+wmJA+XZAAAgAElEQVR+4t1d1r+fO+cCXl15Vv8uqL1ECqikRUjOS+ghaxYByHoE0FBYg2uuym171QfTKmBeHoZF4e62TgkvZU8wBofddXhUlOso1hMccflXKJ20LNGCxXCTscTyH2Xda4Uw7hx+PqMEuDyGvod+OXeC4ChbjINxpVfqoqSjFOh8Uh04d3q6oyjkupmOCVRtjFOxpIQ/x2sZgZVnWZWONZTR38ET6X/pPtRl5IhFPYJuKvmm441CzN7Pc8bzlhC0RfHsvRQeNUH8qrSsa5D78M645hjy/AtNt2GpeOL0EBTYTE4n12Kc8WxnbjjG8+7+4+WN5LvQUAAWPChe7awF13igcFc4N7mKKdYVAwjzAAjYm8MRceFepcqptGfPbT2qKBTRSawOxZGgsfMUvLL3EKOSPFUCwxRPwut87oyqZHfl3boe+/Fy7UmFP38nMPSMSvuKrMFrjafyQGHc8DQXzpIxl+dlrIle4B1QBV3dvn17T7ZkbUIHvAckZg/lN47leZLLyz3Ck2K8OtUGnQDnGFACltkzW+NMjF+cQ9g3ns/kr8ezH9pJb+lJo7m3jSNKscn+ONHIgnG2+dUcR/YYhdnwMkFDvFKNG7nA9cj7BQhcUGoU/wCdGDQOtaZUJr9wqD7Bd2QwV+h72kBqYR3pBiimwBp0haERXvrwkQpoaS2JWCCd6+oVdaCQPKiikqcELmXklwf44f2Hbvfz1Ve/laykGjTHS47uBMC159+o6rFjgNyZYo3UWfn9Coa2e77WOXpLnUs4tI2QukOBXfFWR9ad3X36g89LB8Izq/dLipT7Z3/xlzLaXJMH+5KNAImuAPRy/fSJxbg05UO1QOxwbJt7ZLzhmNb/cKJgq37NMQ2Ci1d3jjmG46SdAHQE2jF0/1IA+GsB4VevlGJFX+6nCiU/VGE22ies2o5BsFOUkO8UvvzPDIIDTML/JgjOb8saMvJp4Z8/9N/h2dO4vz3fMr+NOzGS+15u2bh6gmueK7xugmA+TzqLLmh9r0PxauwV2VRjboPh6TJKJmWM32v9uz6L9M/6vP9w5XwofaHaklWufF1rrc1QTqD1tcxvg9ii7apZgLFwzr+LpFnXrTHXPkHHW0Ofa33smulzA4ILQLt46linrNf2fcqcOd4POUE/BIQ5d+ID0jG8bj3+PxgEk/4xQXBuMMFwlLsPE+O+JzgDyvtJoDYPGOV+f1I21LAh/O045vjmxH9ovNvv/2PCoZ3RhTsP4OXQSxEI7Vlc7bUU2p8oVMaOM4G+5ypIRc4tigBf4Um8hEWcMKJudQA4NKF3rl0s3IQbOTxQllieGYCLtfvp4ye7j1QhkudCyBC28+Mf/9jtA6gizTk3btzY3ZJnl3POaowJ13n8+JGtlZ99/snukfJxrly9uHt8/97u0mXlMep+F3QvLJtVYbk9PFpu1s3FaOgJe8wmrjBih8DZhlkgmOqheIInCLbSoO84/tjgjxZEq2CYxheWPhWgp5di3SD0Kkz+RjwVHRa7jRPusI1lM4aJvqvQLkKPAPIGwDj2u6KeI4HNpAosYj13lWh7gt/sNGWac4weWPyq0tSxBP/REUop4TitoEvYODcEAU7enTyML44ID5cQk0Av5V3WaJ2D4sG/KHdbEBzvbIHXzQZJHjAP0VWRS4mtuYzXfRGMHX5MWI2f02HNK2NOMRtAMIrD7DFXVtJSdL3fm5nOYhclsHtNXOyq57cM0L5flJQocxMosIfCuPM75xnc2SDTrXIYXSukPqf300IrDYI5xr87PJ8cWUVmdCXXAnIr2GUcgMICJyV4tqAHgbjviSl+iEGD66U4lCvlsjM6vKm8DbTIqLwf/l4qSLfSmpXdguB4jAHB0Oyr7kHJ8etcFrgNkAsYIyQ/irpp2dV7VSCpKwun4jGfOQ5eMVvEOOIhRgDt82M8uDKWBYxNzyjHZW6mJZbvI7QoUDI9cXw/5zmpHAEBmRPzCVe0l9B2L9OKUJg5nRMIz3tObx20Hg92wMXiaWnAPOlzXidGly3dniTAJ1+bAOxIqTBZtyhoHDvDzlnvhLFzbJ5xeo4TBr3wt1aOwkPgPaUQlTIdD8mB1o41h865HusO8ApQi0EgodjQ6+INETe5qNxiIhJet0cdOieFx8CSlkq1y83XCH1FzpE680L3e/lCQBgPIulBSjuookf0Gr4oGXTNOcCAbNqd0UkAD+ET5SrjTUQ5cyiewlnhA9BdQDDzBQh2VwV5FkOv01AU+guw9Z5tL0/4S3hFzo+BJcYs1uii0giybvme47dRDVw79BIvf9HBWriMMcUQkmOXvdp8K/sohonDbgPn1A0rzGul2Yx78fx21MkE/R8pp3Wf1spYglDmWsgyPMEA4I8/uW5e/kjhwegzztcXuMCjS4VwQPDLF3j7Hzit6kAg97k8/+tcKFxdoIwULfMUhcu/On6mCLTL1W9Yv2FQORDYdc76weXdV7/5rZwGD3Z3bj/UtRHGGOY1Zxi/JHfoM40iPl/ea20MznxFT1wNrWstBr5zOKjTfGQ4dixqteuCnv/qX/wLp6eRqw6tXpM+9c/UC5j8aAet6rm5D/+OFaXAXkIGmne5NWUZjj2uNkabj2B8OqNoGauO9IzHaywe5lZ+HBrwRGHJ4rHu4NF8nbxqcfjdA3l9v1Io9G21Rnohw/rRCyLO6NIhA1WH1nsXcs8GwayvHRboP8OTt8df92Z1P1p0/en7PcEngaKpg29bJG2B8O8CwfndSz7k85YeVg9p5b77PFeBXiMJVzpqECxat06H7jvaRkYXLtYWg37xpMWgZ+MH68X+5sACxTNVy0CYymrjtVaXLn5dsncfCJeBsyLU3pl2Vx1qWb9OT2N+w/NnZWfzLPLLHclaoHcFwV1YzN91TRRFXO3//o8DwVv5BL1v1+ok+fkhupye4K2uYeNHp6/lN64z9TWvR8Khs0nmu5euhenvC4J/1/FbQq2QgPUVZWGz/5aP/7WBYOdzEEYLyLBdqMuRyyJoxVBKDuFDF/TvDEUodMSB+ppeFoN0jvAp8kbKmmulsT2+6eXJg/s6UhZM9BL9MFmUIpjhRQmPKIoA2iuyouP9ZZ7Isfnu22/tHabQSXlaSqmduWRU9DwUk3aOn347ryqQzwTWKXBySeMsL14tAYzZHiWeG+A0QTBMG6usWigAgKWuWUcJCOa704RquKIslaYLBFP4YgKcSXdR3OLp8b0T+mGwGia2n/uzJsx/wAPcFHVGQmDZYM5wrBAZF05CIe98URf9Yo0Aqc5z1lyeEwi+tHNxrIBgBIqrXArYFk4rUJk8YCYEhg0IfvYUUIqHcPUssqnJ80yO8qJwBsR2nnEsh4Bg+HOCnuLFNd/lvq4+bJ2G7c+OHmC3+gz61SC4ADa5Vm2J1nOUQlHPQR6g1wfAa29/CYmVQa6g1ZddTJwdZuQQpAbNzHOnEURJmOvL+dNym9+iUBrI2pHfjNwGkRIIVOm2sGuLf2iKc4oJat11LCAYZbu8FSUwCgxLoaNNiyqMbD1Fea6AlQjuPSNcAyjAx6TnlOPOOZgVUOB5ptx/7oUw8jwXx2TvAoJRwiqKYT8XKkqBV53nFbPnFeBkQIBHwMquPHJdi8AhfeYTFUYZYJnrMI4AI0A0ShYtVDh/hnGGn+U5o4hnDLzbY+mKwauciZKa7xgH8zPBwKIoYUhgPy153+VNnWHZ8cSVoltCcYJgV52l8Ix+D5AOzfLsmQ8roE3Pc4wxHvjHfk0ZN8H7nIsIYvK686wZW+YoAI3vs+5Zp6zjkfL/MrcxIEx6pTDKlrfmfnxPFBDzi0xBfpDzyNiYt3j+81x57gAtPGXHMoJRWOuQAkbu/1tt8+hLbiANfQsYvNY+sldYkUjIQ3psnlKBpedPVE34+RMBKbX7017G00shiRfycNK66dPPf7j76ONP5HX71ODgtmpf3L5zzwZF7otRkfUH8BqEdEVyjMF4sSMnFxBfGuliLOL7qXQt+3JEDGTOY3zIO3RGJeupYG3pLHtoKl7haXxHbimRWfwLCM48854K39OYFSMKxwNCs75Z99Az52PgCJhPfYHsEcZ/RZW9aaeGkY/fAZ/MGd5JjqO41VMV74THA1avqJr4aynleIO9J9uIeSidBs/vg/vfqXfwbYdDX9e1cRJAU9wLHoRzADlCiPHR88dqsaXCa+gKWpZXWlO3kjkiAkG898Wb3c9/9s/lPT5S1WlFEDxRyyb9/fgRlceJylI49Ft5lU/qVT5AcHgn687yZ56YN6IKTBtt/HSOtoADBcsIt2f+fvpnf7b76JOPzWfRg67o+0sy1DwT3aK7YbBmTbnO0TPCvoufsn9eaz9kvbyuw8gK/pIKWD1pAcCu/FwpTLQ4AowDYqpFY8klNpfHTf659vZLHfv1t7cdOv74ieZGodDoHm+UpkaxLCLCYhBwVFYcLOgEOCukf/ynBsFbTDB1+JM8wfP3rb6/xQdRL6Inzb1sfVo0l/0Uo2h0DeaDND0Tn5liAD3vAF+mawXBxRtWXRh+hlOp6KtA4hpu3aHD9vxWmDFjSWHARCIgvyYQTG0V83eMgy4uWSAYYwu6ZcnZ2lOB0HOOYwTy87fxDPqcnTvKEFpF54ofdkRbt1GyUWiAYMY5n9NgnSmzIWofJ34IK570fUB2ZGve31/nk52jAcF7wLaNTlnvAOE5R8vxAcEnAc989yECXs9Z3dERrvN96Ab+c0ukq5JQ2vh/bhBswdNkCIDdLtT7n7dxCxQ36BwSeqIyqV08yAQIgMQSLiEBEL6ofJIDvHzwJllCr16iarCKwIj5+zgr4YKR7t2oPnMOpQQEK89G58Fo79y95RwvqikCesMA6n4VCpecMMA2z/D8qSyuyg0DrBF+hRWXHCS8g4RKfyYmT77LU1WLPmDDyJJ7QWD4tQRkQnOTqJ9wHJ71Nd7g5kRVmRYgSa6LNrEAEnnB5/TsAN9TKN32pBbN4MEi3wfLfjGqAmw20rV1cguCpwDjGgFxgF7WkQIuxazmOq1/79vdkL+95s0Ap13Tm17GjFIyun0OIFXjP6/WT+fOvtH8A4LP2xuG0cChXXoo+gFjUK/CUoTulaHkjJTF01JcAMGPKV4hRxA5wfWSXbcZbSm0ZaGu++v8EwBw9leALsfwDB29baFvQLRY3NpT6Wvpug3SCjS1ktCFu7hQVXs20vTfuZ6rWNuCXeA2wHL1Bq+A1BETDlsrj7pH2POdgjwu7Q/liJ5g9r6XjimhUfuLNXB/YwkFM22MDPS/pa91CooAdjrUOMUhMGzYkOuexYTl6x3hpMd6rbkP6EP5Y1+gYKB8UimZwiNleS0Py5a3IYhMXcylrfsIhs45tvU/bak6d9AGjlhdoaND34vrBASt3oqa12nNrFD5EuwvxR9Oddg8uf8BQZN3R0FmPgMCTWkYk5hne6JR2ogwKfDP9d16iZxoel32Z94r1L+KVjmnUNe6eKk8h8wRoDGANXuX+0XoRAH33m0QHB6bsXJsigzxG9dMfmau4z3uolKEDmJ+rDnntRrJmtbNW1aLeUAw90OYew31dwwgc625Xizp3DvjDwjdCt+AqMi50MzWKLAAmUEP8STGyMM4ndqiOU+4KjSdiIEoXfB61oTzQx8BVPbqmTyrDkMZZYgQwEhb642RFLrnvtA8/wLeuH8AWOYt++G16Ideqcw/+6vyc8XfMPXCOwi9r22/GCu9D7uYjO6+u3YRGSO5oyJLtBOxQQhPL0qXaJqcV+Tpp5/9QFFVVOC9pNYvt90m8KkAxymBZtrAQCMxxDAHN5R6xJzwXDWvRZdet46yity2JxRjl3YyrQntAQQE2lkkQyF9kvWZVlJvxdhtdMHgbYMn3sE2YDdwXvZXpz/EgDHpLp4hwG/yflNkDfDE2gbQhx+ErvktBjNaGk0eMe/N8YniiJGHfVX8o0J730jRzv5CKSb8PhXZsZxSF+TwPOeAv6CfLoDVEU6nBbaeyiP6UuHPtIKUyUOyTXnfWlPHDhljVGQDhhZoFdqk8vdl5Y0LU0sGEhVAqCcGuYqSemXjq/am7Hw3b3yuOiVfClhf3P3223u7f1AboPv3Hmr+lc9NFAzABNnV61Wfa/1YN9bL0QlwarcGK1lePKHAisGShsq9WWfmidZPT2QAuCJL97/+678WTd2wsQJ+d+/ug93lK3h6FXasCAeuBb0RUVX1FQRCRZPshex16y7yDIcn4BS5dL50tvIEK7pBz3wsGiNVjHxgRze0fmU+2R4+R4eo/c1zgey//+WvFOUnD7w8wPf0TnukUzJC0TeYSArk3GqYY2NWjmsJMxd2eE/v/T5MsP/b93uCefa8tljCtx85ptO4sz0nn7fjqtSw1YmyPmfpfJYx7Hke10aMelbLPztTOpIAZcY6yQDCYlxuA+ZxrtFs0U3NR/t61r1pu2Qj69qP9/whrePYF3xfwLOM81WzpWTWWtF8WzgrYLg8v9J/qLsgvPBSRkOiNGycXfTvqeeu9R329YoCrIlGweCSolgB8uWt5vzVeH5aPNb6sMOlkx9sxu59Fn64fYd/Zn8SdVvur4L91tcd/VCvFUesEXfLjyf8YWMQaZbD+TF5Id/HsL2lwz0QTIukXGS+557Tkl3EsA8jCrQEeKy5cSeh/vndfGBC+kLM8x5RUiZwnmFfXpQOq/wQWJ8Pf9L4Q/QIxCoXFzDeBUIodmTCrmd8K6tljb2I57TCcxIODKO1cBLgIy8KS5JbygAS9O9ACs8lFZqi+jKAmI31Qq0EKJxl5cQ71b6dVk7VAqXDx2rTUk2pmXcTzSsXqFoL0qTnMJZcCOBVe32Tq5J2Sgjac6rwBDi6oKqbT9QHj8f/WMD4q1//cvfbb77e/fDLz8XkqR5LP1iKp9RzFxDlngVk33tBD4QpuektxaIwAtCSCU8MRATjqZ7KCDqCAabin3WKUj+9NyvzIrSnNl9NGvnIZudtsWJz1FiXdW9GNjecT+rXqozv03iugSHDOdv6mTzug/PKB76uXDqFRF9TcazzyhPGM/pWhWCg6doqCgl7htebZ4ReCW1U1UsJudu3HkrIUy18GIdimesxmS7zaiNBACvvZ0Rr3h+ARoR8vxNmU3NaQJb3VF4OjfO8x7IWZz4AzkwXXmvejVs9nyUoM1e2bDJmDc0hW/ZIFMOMUMhcQjvVtopCaZCEMzkthJPbUoyLKoYMv9bNgsHhWoDWsugCklGQfZ49yNW72Hygha1BewOLBWw65578qa5szfG6A0av8gTVBOc6UTDj/YuRKccErPH9OZQUjcwFyxwOUvQxXxPkcW6ss1yf+0dQJ/w4RapQgtP/NGNDeDG+AFSegX2eXNBlLVsx4H4BQrYqC7hEAEwebKuvw9UL6K2es/IQJTzWBe260BZjSFjt3KOZn4C6gOIY9Ob+TsGurQzKc6DsTd5QMqHz2lMQrAvZTGUzIZ5X5NlaPNcGD8r70/kZW4TmSq/F/wH/E0Qthr82SuT4GC8ybwHbWaeA1/CtRQFuQ0jAyfTwMifxfgNQs/Y8e74vJf2iKzsvhlKKRkkR5xjOiXHH6937h9xL8svCtssLVPsiYdf8Hc9wFImEUFPBeVlrTdVTyS/CRF+3ISHhgMhzntXHDh6WtfSeooBWjx8gwI6Etrg3/5BdbGvGhUGQczD+fqlIJ+b169/e3d2+eySQesn3ogXdoVDVzZsf2UDCNV5KeTwPiBNoQ5Hk2d8RkYQiBw/DOImhSsagVw7XKeMKctf8AiHucEEZW0jtgDNZiUUUV9/a7BfezfGhkW45NI034QlFO8XnoM0D6QKpKh3aznxTRXmC3wDp0DdgctkPumoZN9K3vtY5BnGOQ+6bbrSOacGSnFZoAx6GsZxUKwTAM4FAWh9dIGrN3l6FSFMkS0CR57yoFlnk5b3RvBLe/uKlvMaOmqqwXQwbyDDzK4z9Mka4NgipUzrn04+vOyzakUeib9b/SPmsLwVGqQZNpBC1M86eu7j7TED4k8++sCz7Sjmwv1S+8OOnr3YP1WbwLQKLecWY5bz0s64uTqQc/bDxyELr9nAn2k4G8LNnFFGn98dKK8NLfeO6qkArbY3ouKvXL4u/v9v9+E++VBHSP9pd07zEm45ktKFIugweu7QGxLjK2pZBH+Pr6txxNFmDNohP0kdGAIpxAZRV5V7glXBmgInlGwCuQ63DN9wySroiFdWJjvi7X/16d+vuPdV7US9ngWD0ihcC2qRYATqoLO0oL8ukBowdN2Y+bfVoBar7kqto+fte5Sn98OskvXzigG116EnL0f/md1vAW7pj6Y8lz2oPTpnxFscM6SD92yq/5cUX7RatQjrR7VfQyznTCMh0rON565ZwaUsIrWbfJh3yjXJ+yTc/EP3yHYXXMDjn9xonRpkes/WbMgatBtfyAEMLGKxfCgjjFAMQE24f/sA4OTeyKp8jF/Oe1bIe1ylspStNgMteil4GP6s0zK3BBFzk1C6MgtY/S/+Jk8GRKpyFU8em6jrerUc7JWxLPdOQER1locOl7WcpbRgso89MGR7dL/xyAb1ttMix7tv9k5//U18tgnYSKN9vQfD75L4C4A8pMtuNMK/hqsKLVcZm4gVoTxDMOZ6QbgGxPPAfCILzrDWGUlot59oaJhbqX5a8yO6jV/cTYRoEp5ocygUWkhKWEASbCgAMSELIAYLPi9FdkXUQYQz4tfUHL2hbYhHOMHErUPam4g0rq/WpLsYRsA9Ccf6PKxoSjlrVLRGmJpQWPra+6/MFKRAIQULS+HxZSsJieZbF8dMvfqQwp4/c64/cHnJzHjy8u7ujnnMepkyxeIgOINgFxBDyhsDUMxjU1NqUElAezFjVKCSFtxAQfPYcDIXPjLtYEsAQYGOLV4O8WqP6Z0JvxdMr1hZcH2MQHBVr3yIZ+ljBaBtwhocYcqqcEB4gyGWf6a9MpcOW+me84weHp1QBVb0E5Q2+dvWC3kUDp7QuMmqUe5DrSgmRtxePN3jz7Wt52UQLgOK7d1S91B7Wtcx9hhePdgnNetYJfsGHyK+zMiyUJyJVn8mXqkJalXNS7zW/AOL6nPlBWBa91zXsia2oqaqs2eE8zE+KGCx7A2HfTA369zo1IM31Acd4x20IMrOs8KIVCK95oxZ6Dh8nTLzWywy1GRfjtDXfRFEVbSkkNpkgamp4mcGmlGwDgi6MwfUnj6uK2fX84V9R8kN3YcSTR5reGz0bBA/Q2Su/B14mcA5ACciOsDKo7jA6jgkIjjLANeKVXARl8y2uEQWN41NEg7/jIXVRJaIVGkTGeJI9ZqupDcvdHkp8BQLOeBce2CCZ8WZt9hWFteWUeVXzpzl/meMZYsq1AqoDLGZ13K0csTGKwkXNE+PZmfQyK4+bZ7Qlex5T81VFSDIXmQP3/iRcsr1HoYmME6U941p54BrGP2lnKma5P6B1AZgdkj6BYtZ+AnzGyloBaMjHjdd8CZPvUP48z1wbrpe5tWyXx7WMmpXbljBoNh7PzPynKjXXobcrc1LXKa8o4bSWMS6OVTQajyNe5e3+mgrJi2eKNKIol2QjHsjzipTCK/vg4T0VW7rvokOnuSZyta3+RFLhsbx6TRWFdxd3v/j1t+4vzPmHAsSAHyoIU/SJ+T2r6vx4606LWWDIxLhG1BOhq+ellFaxwQLGeHN4r3xY+nCX58ZFZAaP8P5rnuokpZbfi9LWHq4oYeservmvVxkKKBoWGsi+iGHDdrXWj0KDk39M/ujxk5PdkSLWCTocdN1nde/ch3mJIcp0IaaPt5M1duiljODI4fOatwNFP53BEPNKYFbgFoPCWRmx7SAQsH3zViHt0mmWNi66DwWmkCO0SkK/ePHysQ3gh/KAEmlGRJWVePFhvEbQ7AvR0isBupI3AoZ4Z2XgoDDWdbXFui4jx6WLAulqj/Zv//Y/KDLusatNZ99QBI65eEbusYTveXfCkGdd12DuErXyTOv/TOHDn3/2I4dh491lvQmzP6UxHlw4vfuLv/ypohCuyxN902H8xT9ECzYYo8MpFxrjbIPJAsGiMRueydjtNAokFzJCvMp0RESZ7iFyFzBCkQcEn11AsAsbAtCgEryV7T8DPNAW7vDgiow/53f/QSD4jmq93L/3yAW90DNeOIWnQLDls7l4vZzwZfmKYqB7/A4QPGVl5Np8XzzKJ/1ofrvvZNjy8O8DwfOS8zoBvObR1lXWFLkA/YXX9h5b9cYCl3UOqYgFnCO/IxsDdiMPFoP6MLpD5xgwXCDLhkRaGqYwrsCueEsVpVKdBXmE4U0HByqYKx6TCLeKriyHksfVulpS5Lh/yZ8qjPWKkGj9XdFBShlQb/XJF7zG7fgJH5j60ZT9Nb8Je07EQjyrRbfhh+WkSFGsAshrYTGcEA3Ees1nfRius1bP3r9+GWGLRqYcDR8Nz11+H0YlfqPA6UkgOHJ6C4Lz/LmX/XSA4PnDlujDsDMob6hW/mpgqzt6e4Mc+33Xx8X/h4DgCiNYrTFrwvr+RC4P+QFLVhS6gGCEvgVVg+BYx2rsWOZS/AmukcIuALAqMlIKKIo5/5Tb5IqlAkr2/h6qirA2AQAYbxfCBoZFWKcEs8OSEm7ZLRdc+5BN0UoWNOax2GsO0613tnDCKU0MhAVjFUOo6PjDztXzc/J8mu8oN5dU5v+ZGCYgmNkj9AlBdCjhdKQc4rt3v9tdk6V5gmBAR+WWVHVGRsD/J4xjZT7MkyxtKB8CwWfOAoQJbyV8tbyCmPkJpwaHrApibc0JgOfGDT3ynb2+CBQIeSr2BiQrKM61Jm2HhtPUfhze908OYEUpmCHI6xpyIkwGEHx4TgXEDIIPVGCJwi+lDLAwZqT670gFPbAIvtCzKpXDbUkIe3r0UAoGYb5M5zACMF76bXq87Rle9pyfrUBqm9j2QLABquez/rl4mcFtfQ7Y9RxrBl/KA8ILZhCPsRlwQp8CuhcAACAASURBVKK5jauGxTBUAt572zrKGk7FeImG8NoY/FL4A+945bq7ZZYXC4VnDY+28WZJTu4xFhks1sKEIwUEh/Gdxfs88jwXkNw84pwUhWU8zOfoqetniHbQt9vysMqlWYFgwms4DhDsvdgqxj5fXIV/BGxonHNXEFi5qDWWAhABfonw4FkDXHLMApzbiu+576JH/Jbw/VKM6/ozrNZGKBSB7qO5nMsG1yvA1bs9BjqPuwt6teIx52saD7LXuAfXSt6zl7TBbuYyIItzUiE7Svu8foDgstc1VObqQyDYa0SOX++lGIL4Pjw7ntyA3oBBn9tGiWnAyPgDUmb+5Vz/rGeUJ9O4XisAKp7F+aHPCcxDM5wzLfsZF9870kcbNfPJ3C1F09r4ADjNtUILlgMYcTBiKDLFXtQ2qsYjjMeX4374wx96/QCzdBcgb5i5++STz9z1gEggZHjlz9c/XxdZ1HSb+0+DQJ5ZUrKMD7oOwOuaKg7jvYN+30jJu3PrtnqgqkK0ClxFBuKFBKjdkCcMIPS5DLmAvd98/ZXAwGMbGfn8WPm2AGFYpavjS05VVEPtaZ75tPhr6Js5DejNnLiKcackecwtZ2BfaY9kGdiK9aKgN6+NseR92VOxKKZlnCJt6M29UpMi82jQ3ekGxQMK7BLOXMcUH8w+Dq0B/EKDOb8Afx1Pr1rmmjY7pkc9WEUxqEqyaMeeLuS495pkHmBSIPhIfZzx7L6kZzMpGTgHFAoNn0bvKX1IaT9UWcbD7Ig1efmfP9B5qmmiMPgb8rQ6agqw3nwBefem82bh7U9V9IkUGPoEH1M4UgACveXG9Y93F1RJ+ur1L10Z+auvvnENlKcaF3ODp+2FgC0GFYdNu4I5joWOxGljB+tF3QecGddvfGJZf0sdMj799JPdf/vf/avdlesXpL/peiqEWWtb3rN4gt/J4A1ItTjD8GEnDYbo2us8g3lBg09+yJqfleHgkOg4AyvyMxVCTftEXwtZBW3ICKB5rrBcgPwb6Rofaa9ckaHoye4XX3+zu6f0tvv621EiGNvl3LB+4Oq/7Ylu+UKK0R8Cgj34733tOx8+dGjoP7w7x51UGIvfcvzkGTkne8yyZYDg4q0BuOnpu/85crH2vOhDc1YGhlWHrP2yesGnDMrf0LzliBePVp1UwKdOTPFgeFmlrWCwEA1duiajT4HgMsiXcd5eaNFPujbg2bZxxWlf/Y9x2girPWRvMKmSpAjpn9JIwrtNZ62ThL9Gd9kCxRy7FL5qJXkFr0U35oftQNjP3+b31eu8yubW/7ri/+pwaZzYRvvMd4w0W7rIWi8guJ2fW/r6QzzB23XkWtZX//Sf/MXiCZ6MehLcvPFE6Hw/rQMnPUgeIr9FGci9cO//viDY4xieYF+jcwvnJpubaD7TSc+H5zWxnZXsnfyIes/4S++vTYYwXhRvivZ3uKBDM/FO6o8LslDQJ49/gN9LLgai0x3OLKHD5GOIYwM0CDahaz6KSRWzom+v50fEzzsj5N4HFjJnFLajECSF7lmgI0gbZBPe5Y2gW3JdrO0c/0JtkaiYicJ0UwVH7hMGJMvpBX12L0BtsM9UWRPw/M03v3ZYNqGsgBnAfYVEW8Lbov4W0N0gOMqEw4M63JVQL3sC5f1FF6+w6ABKwn8qxHW1pBe1eWkbTM0NEfqzQkf+M7mJwLnhLSwFr8JcTwLAk55bRiw5tPmtLFfFHN82Qnav4w6pjif43JljKV2AYPVgvqrcSBXLevtO3iGd51AR5/gQdqSeg2qL9PyZlF6UD3lgnilnR0Hy5X21EaQQWUCwlZQG4CZ9HsgguIEwH+15jye4AHDloZYnt1r+AIbzXVBfMTkKcNQ2imJc58UbDBhuY6nfYyzw3rBSKBDvvVH7xaWoei0cCSGFk+s7JBo6sCe2CsQVIEYpYbJaWPfzJc8uITOxzFbhstXbi5KRPEjuG4V0WcfRFiBge59WVjqb/GsK3ylIci+OzRinNXPyHv5OOOQEApy7gqgCDFN4JU86wj5AfEZ8LKBKMxkFOoKuPneBsFaMuX5y/0xLrZS5NQmr18A07Y4igDEmrYAY4FX3s6DuUO45V3NuMxc5Ns8TMBbAP/sYJxQ9IM37rwFG1mHhvaIZz+sojMW+DYBxeHkr914vX6f2UeaKe6cacoBG5FEs6gEX6zVWxc9ApJWVufYZ8+JBCCPqffw+v0p00b7xhPNnznIZOBL6p8I6AnnT057qzgFfMSZk7XnGCcwx+kYuTiCXyBjGSQgyhab4mw4D9++rw4HADfyR3FsK+cWgwTUSSl6e1OQk7+d5Fc1g9BBIldKOQsfrUMLhytXL9vRewCOn4yjCdP/enb6vwp872oMopEMVNrp6/cbuM+UMn1e7nvtqrfOtopgouHhRbZZeku7gtAfxXrySNmyoLkf36H6jnGYbhLQPXqAQI2OR5/bOAZ7KQ5z1Cgh2ARstFfwm9D/pJm3vQmsLuO1rlUKJLCz64dzIOxsPOjyYtYrBhvnh2FrvogHSYeq8LswzDIIcn9ZZ8YjkGtUyT95Zza3BWqcJYFTBSMDxeOGvax3QWw61xod4gn1Nilo9dUjmc3mi7AlTgTTLPUAwbRHRT1y0S33Kle+L8DgjI+jRiye7R4/v2nN89Yq8ZoRSa+1tOEGWYVwAFKNHkSNrgyzKdkc3aetRS4/vYF2Xrn6q4mlfqhjoD0Wbj3b/5m/+7e4Xv/iNwSO0df+ePGU67qLo5Pr1m5ZhD8mb1fXI+SWFiRopz58pP10g+E/+5Kcyrtz0ur4Wbfzkpz+SZ5g5LkCCnAMwcx3zP8m0gOOSggV6A4LxBJs+Gnyib1IUzjxFc3BOqWKWpXKmoCMcq+XkG/QXdgdyQmvxVOHZRBFy9SO1Xvzk4x8YBP/DL3+z+/r2XVWHfiKdTmkJMngQ/mzaQw47z/l9T/DC/0nP6q4PHvQJr2m0O+n3tu196PRlb4Q3bvX0CYJPOib3n7r7YmjSPLmKdvPf+n6AR6Jb0LFbVhV/qwjL+ifnk6N/9kFw5OdJ+md0BNch0cNXH+iqXYKeX7yF9IEutikjHdEzV6/cFBAub3A9c5x25cUukFuGNdYv0UepgWIe0fV2DIIVoeFIUhWVQW+PjMj+Dt/5XSAYOoSuop/4+ZYuH4nMakeD9vMKJMsrPI249dsKgmvN9vFUIm6z1lsQvF6/6dZyQq8BgqeedhIIth7afLCebzVwTLnLcQ6HniD4990EYfocD6PaEu+8zgTBq3K8Cvrf5QmORzbX3BbesVeyH/L73ueY9sFwbYDFYuHJ7l5ZmqRSYhNyqcmkIpw2QJThvFdOF8o+XoYzqh546CJYhHmhJCBEDNgd3lrhbAhAQoS8MTu3Fw9xeXjb+9iWnYBgciotGFtIHwkAR8GxsB6eYG9mjcdKpgQWz82YeMfK+5hiWfICP5cl9KqUKZ6B8KcbN65r/BdkWf2tcoUfGQRXeG7lNtuCjYdygOAorSuDYl3wADNngGDmLSCYOSqhjZIyvchToZ4bYgsiovgD2h3QgcexwdE8NorslvnmPpnn92i/w6O5LqHpRetr7mlA8NnTCkdUQdOrV9Tj8PpFKWKEycrDq3U6KzogNxcQTGsHQPAz5TCB+k7JA0OY1/HLAqcwk1RyRrDgCQ7YMF0b/xb4nf9OCQAg8FJV8B05E0sBK9GvYrDLI1zekLVP7Fq0Kc9eUexVUZrQ9ALRdb8Kq65x1H4AORcDtfe1mdRamKyAKv0kyQH3ORiP+t3AW3RRoGoNUbZBZSj5GFqihDLOdkJXaD5eYP0Xr4jXqpXS0ADVD6dymaJ1oZd4QidYmfxh0tIEmwZEqNcA2OYP+3ylZjXKrRUdG2dKeQ2tuhquXgm/5O8ovRyTSu5+thaWua75BKkKnSec6/AeryA0G0/wHghuYwP3zTOar8iaHcFR4y2lew0VrufKd2n9lOcJOC+e2nlxrSnlM79lTffvtSojAQ3MReYmY0i4LRXAyVlkTdc5q3zIAOvztBHpOa/1q0J3GT/jniA4/CJrxXXC422UCj9u4JI+rlHWIuMCKLO3sv5TKQnAzbExRHC/0JJ5pNtklBczIDjjJCc0dJHvMj/QBTnFXD/e+Ok14B5Vxb48iAZfGFyhq1Y+Xijsld8JNQYIkyvK/NJ/F89b9duufOJtkSfAcPpOT75ufta8Gu9cvJc2dGm/LkYSyUzu+8lHN23M/c1vfrX7+uuvnb/LPSnMdSxAhjLLc37+5Q8Fnq87HPTJY4VnCyVx/TMKo8UY+VJeNAAZICPhqocqznRaQATwRWi5r01l+S5IyNj2QI5Y3eQDLsrWBo7QRhRY5vGlgHeeZypm4TcYiQOCPS+tNIYmQgvrGq1ebEcxwF83r7kX8T7N8c4x+r6EWMLkkSOMtw0X3A8PJPycdK7L0hsofEW+Lx0vXgNcifBQaNMpF1nCfVkVwCsKq2TSecLTFZLOfQGddI54+uyBAaZsHLvr+o5cYnsxld9If13ANesAsIfmyItmHZFj9sKK+ZsnCAgfqL7Gc4XUn9M+hzbJlT1SaPRvlC/8i198JwPJpZKvonP6SlNwi/nAO8dzHR8/tBH2X//1f7/7H/7H/0ne1ee7/+1v/o0N1f/yv/mr3cPHD/V3GWyRLembijzFy0xx4eR0mq8lna7DodNNYdFT0d9af8QocFbOAfNKeYHphfzqNTVS0EoqnQ4QTBXqQzkp0EtfHL2SUepzLde53b//u7/f3RLwf6z5pfcyz2fZzb8uatR29Y5VWo2fhEW7DdR/YRB8Ujh0+ENkyPwc2RdZ8tr6ygp84+ktfarjFFtu1j6r7+t3HCjIqZXfRTZlD6Gf5DV5WPbvWYMsqnVXm0zyf9H36f8NP7x8SZXEZYy7fu1j8Sa1fWsQXDpc7ZV1PDi7AMBrv3g7MzxmjExVdDZ9vd2FRDUZAMHw2szXlCc2Lg0j3tSROT4ybcrmpVhZO/hwdNbzjj7DCfNvXSZyfy10Fs9v6eUBw7N9pmXiYgzYptWuhb3qwWodosst2GDp9hGwvc+fJ+acfDE82wbVmRP8HjeFtdn6VTfPa/6dWPAPgYycOwHNvM7vygk+CQTPB6t8iXV823GcNOb5nA51NjG2ZUYWuSKaWoSEy6VtDeXsS2gXYZDDVIC2PlNQ41C/YcU+UC7SO80f55zv8GiEfEAVzDetdwDBLoiifCZbhbp6X3KCE/YNmvGm701Om4C9nIDOCQYY2oOkY90mQkKFkDZACQoDgukbWcxpTP9Ivfwua9NS9ZCq1Hg82ftY/clpLs9dhbIaAwNMAEZYNx0G1XkmreTXZiwQjMUXsAMYLhBcfYPhHczXMYyqBUaUr+0azo0bRrQwoeEZPAm8RHE+CaAwzmWeB32HmfAeTw+MDhrIyyFftEo6S8i3QLA8wddvSLAKBEvcFgj22ijcimTgdwK9UsoMgl1BXK2q1AICy+5b5QQXg26gKVKcua6+5xIWXcDKSjoe9AUAx1NclT99LV03odBmrBTFMRhG+WEhV8aSZzYIpqqr70EIbYHhZWwLCK5cEhem6Emx8ci/l0XQwsFhXNAACkS1ZKqKzhyj+ZOVne9dBXvZi6tQKoC5hiYt4dANgk+peMoEKYDkxUink/FshHF6X3dP2bQyiKd2C3Anw5yAZloSAcEU0dky5ilQ4pELwIiCnDVEGYtimpxKaDuFrvgu+ZXzuoybKqbcOyCYa3J9XunNWXlKZcGdHl2TVNNRFAbTO0X9GhDVslYYZkKzWcvp8Uo4VeZv/9wKwQ542xoBuLqjVDrcNOPnuKxp8vdSEIrfAiooXHRMoaMGbDzjGmZWNAyoCF8pvk2RpfKK8w+QlbUJr5hGCJSLeX0bPZrPcd3k4WZtQjfhEwHHoaGA4PnMUeIyh1FMOAfePUOVA4K5PvfCczCjE6bXg3vRIz7edYNerUcih2wAqUDUPaAUMM558AnkRvU+PWXZAdhwGx3R6be3vvM88y9geBZp415ZV+Z3AmyeIWG4XjuMg10UwWsnnsezXVdLGujZlasVuRR6JSz37u1vVKWX4jRaUwHcqzLg/tEf/diGMcJFL5y/InmrVBR5+p5QcElAuAzp4s0oiMpNJSVp5etlDEh1+JvyMq8GyqoyP2k9RrnIl+yNyGTCcLNWucfkRxjC8zJvGeGCfG/D9Kj5Af3Gu+557fSpRSaMtTDolvcmOeNcP/O/8DvNt40sklfQxjPpBZat4q9HCrXEOgB4vapaIlQzJuf3jarSUyALQHwkTzBmUBxiyHUM5mVwIYRTcl+RTgA05gPQeYhOhHwkFJgUKY3/WOHRr7p/eYrCIe/S49Seqo7gWGUW+WHa/wYMGNmr1SC5wWclkAkZpqr37Vv3lM/7hRX4x4+eqWjax7u/+pf/avelDCavXtOV44E80/cUPfBg96tfq73T4xdqh/QD5x0/E9i/flO5x9zK+UK1V9zGSGCasZ6X3keKmQG6w6FLmY9hH5C56kfUxij5l/Q5QDB77I3Ar72agGE7v6owJLrYC1egxpnCfpQj4+JVg+G/lyf4njzAT/HI67kd7s18IIMpdKj1xjPs8diCHYdPtYI0n9X6bHXshSBbRszP279/lyc4/G/qdPv4YXWiZZ9seeh2/0xaDwjOftuCYPJnJ0i293eAZvTcgOCMdd5vrQ69j3+iB1CojPFWte4KHXYrOEWlAIIxytF2jPB9IhHIDcZxGKcFefU4AqFh7+euT1Ae4PqueAqRoFpfyV/OKSOu9pUMVUTKRE4xlmlUy7NMIGyp3jITWgz+WfQmy5bCP+YFnXK2xXqRG/uOyfK8LhHC7VVeQTD7Y/XO2lXv+50Mgvne42oQnOdYMOAJIDjjjqNjXnt7/h4IPonQo5xtCXgSaSm7+yA514rA3z9+P9wLRXjf+rxfGOtDIDiTgId03n+OdftMJwOh1RPs6wwQnHtYecJaLgXRCrwt5/qbsGd5fNkoLiiiPrvnxYD9W4d9UsAKxfGcK0cXYUH0ScjnWCtVWGEljAhXrgI2XXWPcF+U984JBgRbkW6FgrCf+fxYdu010EZzn8f2dCBUbJHV+Qafuscj5f0CpNhQLpkuAeVwblqPiHkQJlTdwPAEs8YOFl8JllAg5QuFyU9FbwXBGG6rIJb7BdMXDwDcYUBYPHNemNvcFLFkZe2yUUPMFwRqEjoeRXRuZnIr8tpff+YNydU5sVbA1hCMMMQCsrUWZe0qcMgcAX7PH+DxBQSfEgiWIeE8fY9VUZtQN603zOxIYPfdWwr4SLF4jvjRrGpB6Yd49LzCtgMymzdV1hEgUevCK88Ug0F9Vo4QgBWB5nDm/mejQgQx7yg/AjPkZnUOTfJ6kytec5S10LUxFOsaS5iOmPQSGq0jHc6PcMWSt4SqzKJTVTDCXkjNcYWRp8CNlDN6I0oROlCemdsswSztRahc83q+Uqwn8EwhjiiShD2e7YbwBjOm04RLy9JPklTzJ1+nvV4oyaUkrEa+ySDn3o9QmfwstIYRKmOZ9JPfAwADRLlWlFpojHzW3Cv7YIIhxj6BZcZoEGwvpULzJqMbnvOAxQr9TLRB56S1cGG/B+QyZtYlc85lidiYnlgE8Xze2ec995vnc27mIAaAdS/Jo9zPP4HfFOJR+CMMA0AzV+fUmixKTYHnypWMB439vw9QSwDnHigq/B5PaRQaGxCZj+aVMZbkWQI2J23Occfrl327KjM1//k9wCRhZXyf8fEdlXwDHue8xjNIEajM+wTWARPxsqatEtfOOhjcESXShu6at9oXAc7kAPtcfc9xKFu8I1tcxbw9kfYidtVw7hHglereofvpkWZOrkkxxJjj+Z1eYAwxmifvm86j9D3V0YDxWVbKC/ni6JHyhr/1uJDFXOeJZOhHH32y+9M//TPn1qHqv5Cx8cFDgXmloMDnzp3V2KVAHYmeeYbs3RhAjrtK9SW1obGxAAbdfJg1XYFwyd+SDfDphN2vBXhKvu/nHi97yEZB6RNLjmDt5smLir7X70Pfpp0upBnZmb2QdceguXqRy9gx9yk5wXiWMDbynGlhxOdnAFxSWsSjL+HlwvAIb8YQ74rLykeUEk4oNI9/TuHSGLytoBOaa098ed+dKy6HxaFA44WLFFgjSk5zJU/WK6pGy9sbYwnjQDmFFp+o9y3VqcM/4yUrOQH4qOrPKUIEKLYXWg/wXFEMyKzPfvCFIrWuW/5Cx0RPAMxvffeV+P8j3eOR8n4/kvz+Qp9lNJDh5JNPf7A7VPgqRoF38th6Ty7GZSJCsA9IfhEd4tSr0h1oiYQ8LHlOH9l6r/XZB8HoDelg8Vph0K8lp+0R7msRFUWUVKKhAPXnzip9QMfdu/tQvYHv7+7KKPRcHnTo/0hzCJjyWJDJgK1WKNxpYaHf9j5Dxwrt/r7X1KVOOu5knXo9ch9YrfrBqqcXv+M1wcr8nL9zXGida5NOF5ovHls1hgKKXyqycYLe/XBoGWna8L5ec9UHMsbaM/uOtvqNcOjqEw6fxlhUoc5vHYqPgRUAjDeYivWA4IsXru6BYCo8e7zaK8ZBLY9LV6taDc4ZbhD8Gm8wETBETlBQV4bAgODwjSkPV11oTekIHdR8rqk1Was6J2C26g1YzrX3N+e7O07/FjlY7ZXW9Az2otdvCbFevcIeb7dI2mLFhFUncmsLgqtQF8xz5ZX767W2lgz9TL1q4YPosbRI2hLZsnFEZEzoJM7t38tDfsCTFuHwoXuwyf8QELxOcinhfwgI3o5hEsHqCa5+XikXjqDHGodHC1CTDUFeB2twUeFU5ACwCSB6wo1trUdIyGIDWKDNEPO4VM7FI9a5k257BCm2ggEItqLRIJicYCtxHfZNOLSJrBV9mHSUKt4JU+Je5FYxpk+Vz0UI2cP76mun8V2VAEDQkdcFKD6j485JwGWdLkrRcAidNtiTR4+rWJbG52xpF/4qhmAPECD4nQSo2x3grFz77xUN0SeYqtJVEKu8TADg8u4Z9LQyPoHGZIB8H+Kdm9fPLAbmIirt/Z6Ws+XYePibPqNMl3GF/JzKSY1SUkCwhBpRCoS3kLfO43CchZ9BMKG+CGFyyCoc+sZHF6Wk0fKInOBS/hGGz2W1db7PAMGEKz1/Rk/FErC5bkCw+2nCJJK0PPI2Sqjav2pPTsCvr9Pe37JEEw69KYxl18Xq0SZCYH11yG5Ht5VgwGgj674GXx6RHheMbeTQxxiWa09jReX+so41b84Z0x45JU/Agf7GveJWJA2C1x6GhBl1fzp74AJoOt9dNIhFfip5Vf054TsYCWp/mabgmJ2/uACKpTo4RFAFLhJq7fBtWXbhMSiTtqR3VUS3nbAH5P3qhKvSU/wzgAB64LcAKOYXhb0UbyzKiUhJ/8rqY5uWUTamUb1UmhVKMXyCFk0zHYJ+1fEWLsYtexFWC3EElkEe/KmjUKzct1CJQHG13v69wnKrnzHghudy9de2VmffTsNF1obfUphrgmg86VP4clwAFeMPeOM9wDTeTH4HBEeB4boBwQsosYem6LqAWNFQQGhAdnhHeE0UEDyps+ZCWtkEzEWYMu5pTAgICaidINj7usHILBjGObl+aGTSSuY1IJX5BwTNPtPw/GopVB78hMnV3NT1E53AOJ6osNEEwfD1yYsxEpgWGtxNBYvzL6rdH/d0pWrRB4ZT5Av3QnaWYaJADONmHgxgqWOBjKTPLeHH8ANkWlrE9fxgRA7gzvpz3AWHH2rtJe+eP32s8OzvHJ5NnhxgmDBtaBUlFO/fZRWmIf3knvrLPn5ERVXqWeie8tic0XXYz6wF13Z4fO9V+J7nR88x6ShAuCoGr4bh8hSuaQ/5O3l+Ma5m/ZFdNjh0mP6WDmNEgq65T2g9dIrsnqAg52etr1y+tkQ9cP404qCAu2yFxmtjq3hhqp1jWH2qCDG8tFTAPUfHC8lwotyIP3opL/FL9QMG1L7BI6XwZtsBlPpiAEJBRkXpvEK51/Q5T/zosc+ldsY1hSlfotCWjn8leskeo0jVC1WGRt2paLG1Nks9ZxmH453iO4qznVdaCbyf8H2YGKCYQlqA34eqgcJxl68QLl3VzuGrFy8Rwac9ImPKuYPr+u6C8sbP7K599LmiHT7ZPdG1DsT/XBfS+4ln6SJkahlDVNMbnBzdYoc9UlnTqzGEPqZFA+gUyJcqLoguiRx0myzx8lfH8OfyBFuee13Eq9qYjimHYl+XLl6XIed49+03t5UL/Gx3V7R8JF2tKmgDjGq+mYPQpcczvMDWJx2pV88SgDEUgf/P/tzy9jmmaBIrIJ776H3vYM1rG8o7ium5+0uvoDetuQKCKSC1BcE53rplg8DVAbOm5ISnl6xYU+EyOQaKIg7wgkOf1f40xlx4CLzn+rWb1rtv3vzEf5Mf7BTSbvVj3cKRncUz1sJYa15wjnmrVmKkX6CPsnfdNun42QKCI1cjMyawDL/JXGcuT2pxFYC/DyrXiJXFsEE4vdsqFf/OPRJlt1bUb0fd4hWOQYEoHM1hz8Wkg3idE7k1QXCtx4dBcPDQ1EMyN5H7+c01j/74pz9/N4FqmPa60KvnNkrOZPpR2j90/NxN+8KiJgKgMUH39nqzmXJxl1WBt1BqcDjHlr+39z5pZ79rtOHm6jbflRUcS44FAyFZYlYUJrh06YJbDMHATLCqDHjpMonvYk7aBLbM0osQSybtW8h39MZdPVvul9VCEgI8FMjyc7Ry8FyCB3AaCxYg2EprV3N910o9OcEIOvoEz3A5GLLBioqNcN0jhbGZOCV+vNG7RP8ihDufthRjKTXavBQludI5wn/7t/9uAd22ZAIGATL0I9S+ePHyqRQOSz+NQzkKKBLdVgql3Qq7Ni9AGK9SrJ8VTqzfZMVM0Yh9Olgt31u6C70iQKqPY4BkM5K2nEdg8lyk++8JBf9YvZtT3Z3ng94w54tc8AAAIABJREFUaiAgqiw9XqICf75Obwdbvg2C8Z5p3tQr+MrVswrDUi84yEZKwTHPptdb0RT5Pi9VnApQCu50P1xFHRwLIGMpJ1cpL5Ohw4DLolxKaDwNiZwo7y+Dx5vO41jRbq9vFVYpLzDXwCLOMxlUDUBNdTwLFp9bI4g3g3fC+XzdtkwmX7iOhA6wJA9gPfanc8Z1rteJ3r32MorWoQ+czVKAMCS8k0c4xW6s3HXKwWqcKG8J61VgpgQH16ZdxGx7g2YSQxnzFk9v0VCB4NA+74DYUkwRctXTj7HWfJYRpNa99kc9K2tV74C4mrNav9BYgCZ7NEY+rwD37PBfjn3w+FGdq7kmsuQAkOtccuhESrzyiZ5RvEaf6THO726RQBlR6LcBz8xxtecY2dJjmgKw2jmsRbPgE1Es/D5SG0qYFEhmvqM8TWBDDt+UGRFAmYcYAcogVCGXNgi2Rx4QFy9oKkPzLGm5E6+XIwp6niPcea4XCs2cn6v1xJpPFA9mwqnTRzVAOx7PKC8Zf0AkoHF6sDN3WV8D8QZMebas8QQtAZqTRvJ7vss1J58Knc81CADi/ZJAaAB25qH2Zr3iEQ+o55hUL+W31N2L4sTzFMArxSZF2qKgAOYC5Lj+Y3kLeXEc/WWRHRxL8UUA8YxkYbyzfzJebBtG2rI2DR3xfBJZVc8+coWhhe7Pe1XtbyhOA495+uyRQO4dh7eyR4g0cbcDje2aWutg0EAJJU+XAlr3H0s2Hl5Ra5lqcZL8bhuH9ewVKl/7NwaOFJJblD5HuKzRE+saFg3Gc76A3/awRDHPvL6vsJZHpfjnLDYYfaz4Tvb/dCQsyqiegei0jCnPwXnZf+T3wkeWcTTdmHeIf1OjhDze8v5qr1HIFB3C0WzwYRk8mGdAlvg5vZ9LDpVMoCYFPIJWReg7jp5SMarzaj8k/Lw7IBKkn5E5wSj4TDm+ZLl5mS3/2mgOH24jtGVk/42S5dloYzatgVYFnkiknj+HTuq3pUOADJTnq07Gu3eSI6fVF/j8R8q/vami45c1SQLAuqxTbNpwLI3G8nEnWW61g8gYR2L1xKVzwuIZTvsdaIyWMx1FaOdA9Z6ulCY8yoTJdjpT82Ly3m0IoO4BUS7nLrkf8G+/vbf76re3di80EYRDv9A/8+iu6ZEaN6tc6jWOdR0TOi2UGPdGp578I3Q7AcoCggY/5pwt4OW7ed7U//P9NMjPPTB54DyPa05adyRc788CvvuOGEDwsndP+B1nT+RX5GCNezV6zT3q6MF+Lubv3Bm8v4qUkP7Pvxig4Tnwj2tX1dJLfPHGDQxxauvm8Ogri9EtnmBo0HwOvWiAYviH+7p7oagOTTQO9Q6IaNHeev7IeirGqwD/rEXx8ZPTtdZj4gRZIyHXtSlKOHndSk8sD++qUxVfXD3HJbdj6N5EAoC5nM64RvvNolzcN5FJ6HQ15rpGdKjT7thSXt/FkDqMkvO3ORfL8aQL/GNB8Erg+yB5Ev7cTHMy5zEomnMDbUHwtoT3e1Yr2q00Mtm+57rbDTXH5QIBeqWKn0udS6nBim0BrgEBgLH4AnaoJnb5ykW3h7iudg5Pnt4foC9MumqeQYQcHw+WhaXNpWuoFELa49axDnHEwgpBSwHm/OdSJAKCGWc8wVwnSnyqcbIJXIUX4SmkVWC4wqlh2AHBvEdQvpIW5JCbtrDR19VFddo6f+fOrSKybCZbYntz6VFeyxPsKsh6sTFL2WuwIgYOUMTaXZUwS6l2jrCIlr6DQleLIWMyoS2omPSzgmAEEVJyZVgcNy3j5h3eyAhSNi33Z4glURHgAVvck3HFO5Q8yGMJ8oBgLx/0Ymsu+ZhV/EtTJpByWpZnVQNXnhkgGCs4Qo+cNMKdjuSFAgTzeYJgV3XE09gvV2f2PaQIkXdLT+ZR1CpMhpwoLKH1ao9wh2HFOwzQ9vndKsne2+WYikjwvNvZwRhSKTBe4fZqhEl31dKsDyC7vMA9MRMEM+/O962oiVOkCbTwr/OlQFiBWotX0We7FLQKmfaTOfKg9o0F1uIRpqzCGn5jJjjCp7lvgeC2REIEgPFptZQCHXrZAtQtqDhRGHjvRAMqgTGZ7QQ2EwwHfKU64vSwTZDjFkAOfao0hoC1RTkZha8SAhsFNvQ0QX/oN89CDYAo8QZM7Y3PuXiDAsTqu3rWePfwrOY152fu5RmenLlelPDu8WteiUesjQZ5PvO05nXzmpmLl7KI71u+94Uh+3waHSJPwjO3IDg0wDMFrAeAFi0W/WSd7Y1vL2cMBZFDfJ7PM5XHZa+HQfUXWxrjc5S0yddyDzxVvOYa2gjS/Dp9iBnzpLHQIt6xxSreMqj4XvGDgNhlXBtPZ7VIKgMJx8YTbUrRRR4+fLisa+YvHl3OA5A87+KOeYY9Rao9wwnPCw14/sl7FP8hcunmdRWdUWs/8oTv3bu9u3vvO8nmh7b+oUSGvlBMOR4Zd+qMCmadU37zpev+nego+g3HYEA4bXIxY0yoYoEVvu31HVXYJ23M8WbdvFBOWWmFtw3cywbiZ/ibvVx13Hb+s64LT8uG7nP3FflyEkwelL1Ue0JGXMJ5MSy2zMbjaRDbIZjoEzZ+24CuvabiYW+058gNfkcqGqk/tL6TTHet7C48VCBYLX8E2FKYkwBmOfDdHgkZeUgaDPKLcHPmpPOSK7pEAFnjoyZFjM+W4ab1AsC1R+s9xxQQHt+5pknxZHK/J2+mpgldK8rRT3j8dVUb/1R9hcknviJVk0iLKlJVmBalvXoEu+AVuhu6zQYER47mjFqTCm2GXlITg4GyfwDAlb5U4dCkqBWp+EZWeR0tpMk7fer87okiyG7ferC7c19GH6W0YUwCBFfxyor44Z1nXfWoCYIjr1pub2V2JrD3cPjLBEe57vZ90nLOm+dvAe3vAsGRwVm30Hd4TkDw6u1du83Y6LoBwfEUL0Zdhxm3XrHHi1dcsb8/u5uGgZb4j/QrPJ9gAvgK6xS5YePbAoJvGgDz+Yp4Lsb18BGD+HYyuLr3AMGFBdgP1Sv6WOOlansZKxWR0SA4OkLk5lZ/njxgrtmUSSfhpxjhpl6zD5IrTLp+X73BySkuJ0nthDpvP/c33XhmMa5cq+RBeXyZ43mdRab3np4609R3OCe6wlYvsw6Cc+P3AcFzQt/fECsI3p+cMKL3f9/fTDNXIR6WleyitOSbGZfusbRlay7gvH4WcTvuHEPfrUkg5zTZtpQr96j6dao4iTy9FwkZJrdVk3bt+hX1T/xSTdRv7r777lsxecqU0+5GlkV7kspTjPJkT1tCmVnMDm8tYVdhP2Z4Or5yaV5UEZpW9B+rN6NfnetHWJIBQUuB8wLrPAubhfwtwqH9uzaTC+2gaEB8bTmvIg415+8r6AW8zahsZS0wa2AoQBbwyfMUM8NzhJJaxzq3qM9HiL6SwMSLXm0oqr2KAbNCY33NA0Ao11hDVk9iqtu1DSP1Q4yczqxxzVdJySjpBYIRkGs4dxX6qjBdr4Erb1ckQBQV3hHECMo6v46t4wDCeIIJ66VdicKiLyuKQFZuTNmvZIggnwnPrwzqyt3Rd4qecm6RqzceqCAI31XOV80vgJmCJwUurYwCot36gPXwytX8i/k8k/ADCi5V9xaBVqCYfpNcozy4FelgpQdBqe+gzyi8XrvF41xKGKpmFGafsxTNKk/zayspaCXF3OhLWJ87jC0guEPbvP69Z8vrGFoqekTpKoDUnuP20BaYrsJsS6VNPX8KfyQ8bnp6TR54bWOVZ35HOLTnUHRtpa8NQwFsATqrB3QF6uu+qXzsop3VExwmHKV+5sQm/JXvnKvbXmHOh4ewj3llHPHEZc3CzxbgpwlBoed6yemLN4/7p3BghEQAUsaMUstxy3iI8GqlgGOwOseSXt+vOa1ci2IsqR45wVSs0tmrEVpTIDGm4wEo5j5nPDx75mMFB6vnDc85imxCk8sAt1qlGT9ev4Ru17pVuGJyqjPXpl2tAcfM0F3GG8DjndfMIs8VEMxx+Z3fEkKewlkTwE56CY/9EP1slcbQaujyrBhPFJSs8TTyAILjfeW4VVksI+l5MS3WJmkH2euREVWVt9v1DQOA1wOeJf5W0TIFCsu4ebAYkSM/uIYjnETfAcvu1yt2gJyIElc5jWvOLbzPNKv7cI3k03udTgsUvCbE+4LTfK5eUwsS1bV4qRDBh4/uCAQ/2N29852uLZmqkFdHXmm+Utzr8OI1FUH6sQAPKUIvJcu/M2j384pVHimShzlDkUuxL/ib6U2GS95jdM4aZO6zxgnnm+sY3aA8d6u3zPzKvHotihP64be6xlQ0BaLaSDT33qS1RHZMXrQaSd7tLjhCozxMxQ9LGJbhR15Iy3a8tcgLgBa9VaneLMVcyvnpU9S/KC9VRer02AWCeZZj1cNIETqOwQtMTjAg+Jx4+hvN+2v9Yy7r+YmAqX1MC0S8yHkhViw+YOMtZ8g5nr/jfbCMblmNjI6R9ZS9RqtnCznkZ1eqEp7gswcfK19Y7Ycufax5UC64AC+A1J5gezVKpiKjFcZU8hF+2DI58nPqMMk5RRJNEOxIHfiQC6ViNE/UVrxrJSc5jjaUeIHPSSelM9mdu6Lr2492T5+rj7ZS1p67yF/pbgbqnpLOAV08lzGyF7Be5kxA/6Rw6PDirf68nMh0tMw7SWdb12Rb8GjWDalx5rXonqbz1ieij/bnopGS19bNrBOt+fbQbCJ3LCM3n/f7BGPYWSOZptxbMcTq+c1zzr0IcaB7XLp8wR5fHGZTn0hINDnBgGBCoskNTspKHC3wvRpvDGSlryWFiOcy6CX0XTn0VUSTSurPrHfPwpEnzedqPJsrWHO55ySAuocRJFFacXxNzFBXal209dGVz9X3KVQZfXDP68t9eh+vVaW7IJfbMXXqAcb/bs8Uuq6ILxjC6njYN/CtXS4mQM74wi8PcDT9LhC8P2X1aQ+E2Oe5P3HznP1j1/PXhVpBcP+6d8stCF6L8PTRrWTPMUxlalpG5uLmb0Izp9KwgmC8vxKymujzsjBfBghfqrZHEDzx/xfUe+7J00diQFSdLOUVEAzwc1gKALtBR8aH3YRXJbornFOLW5agSnYPCCYn2Jtc4cwWig3WHb6LhS+KuwjkpvraobghwB8rh9fPLOZqxaSFC0UcrCR2uFI2dMIM42VjbFbM+vhFsVpyU9f1h0G/kvcXj11AI/cuz3D1NobOK2+bAlLJqyjvK6FR51RdmTCq7WsynPw2aWlZy8TwDrr0cc1btyAY8Jpncq4lhVEaxCOAEVRU7IwiC4iMZyQMwB4M552SJ0WvRsAuFm76BcsbcqnyplhPNivN61++kFdfgHEFwYhSCVmFQVdRBIR75UcwZpg7G54K0t4DhIN0wQ0YpoEJsTNL6FeY0VpooiR3QGwJC15m0pCC3l3N0kW16veA4HiE47mIchwQnH1VKe1QdYPfzkWaINhHNAgmB6RyX0vZXdYx/b67j2IxNPZT5U1VS6bqJRmF02ukOQhdGKB0qNvCAxLrzhgAQXiYOxSXz86rtkGqLL/xcAa4Rkgt+9fjKuLyHACeTkjJCEPOdbxnY3xoJd/f6fwo2BNsZr75De8V10nIE/d2yLAMZlyTNIMUjokCnT2T1moT4MWr5WfqVI08O8YGxpG1gcctOZxdjCNzUaCqLK0BWtMAyHXm3g2wzf097zaedR5hGw55dngvXsUCtvUKja4XFT1rvaP4RKBnfTxP3YJnnfsC/DPaIwCWe3FuQALnYGCIgrHMaXs+eX7WIQaTzCGfeSYAcryeW36WZwldLPtP1wzt5LdJ76E7xmqa3VQnn8YOxgHwzPnehw3yY5R4qgJB8355huQO3717f8+DnGstxgABRL4LvYZ2YsShxU1ogrEkR7nmGGOPjKF0UqD2gpjS8+fqQasc0eKxtVa+l8OSuwWMi7NhxRdPfMP9q17HJVoSquASuasYXslTffyoQqNfqs0MrWaItAK1lGftwu5HP/5z3bOq+0LDrOf9h48NKqgybLqJjuOKuxS0KKACPyKSYvKP0ELoNVE7MxqC37J+GGn26XvlR7lurlX7rkBwdBZAcAxL8965pkGUHm7SNsfVtQVKCYkHKKT1otYi+8GAwcq35tsh0BSaoj6CQptJo1A62Gm1RdopGswRInSK6PzYyk2VvFNbwBRMw1tcIJg0FMlN6ptI/r1QbuuRclrtArF6VDoSc2clvA3yfLeC4JqHgOcWbT4/gUn8rWX2Z/42GQ0QTMErWuhVMIu8eIcfKb3gC43xE4mvS/K6SV5gJG1PcO1hQpdxEug3ohS6C0ZqygCK5l5HwjA33je0RMKJYcUd4z91tZFhdGRANUNGtGfNegoPDFhGd5KypLE8ePB899VvlP9+++HuhXSEpzJI0CYTncG0pj1RvLtBgMdX90sUT4Hgdjip1VJA8NSPF6LsP77vtzzve/zZ910B7clA7PtBcOTy1P2yL6wfNwjOd5EFMZahR8dgXHuujHqRkwHB2Y/v652/GwTDC0g7AASDC8IPmTr4jFMxrgOCrxkAV27wRdNvnBM1HvGTTv1I9JF1QXoC42ASHZD+Q0skZBLrSXXotEyKYZT7T/lS67+fDpj1NQbmNWqdLJ1o9PUKgocxaRgktpG68QpnDwcEr97icqYtYLr1swmCzd+Ei4oPtb4mOVMyp3jfCoJLP8wzRn5Po/vklxw3P7tP8D8GBOeG9b4S8dw4E4h+3wZiM85NlMlbz9+vHre1WkXHnfeb49u/9r7HhuPOynKMYo7V0d5JvduSLYHqglcdCn1FwPfqNRW/Uk4wOXtl8ZRAIJx3eIFKSdC/Mh0a2EzmkM1qTwmeQi2ulcABgr0BerOSE2wPMSFIug8Ron7WBi1smk8//dT5CHiCAcHe0Lp2PMG2cA0QPJlIwIhZ74irn9asWtcCU1Gmy+MNAwfopeAJZfr3c4IDhpkL8oGLkKthPJ7gc2d1/PAEh4aynpMpbdd40tv6d4exJCx8CadrC3KH21qJsB5TwiFWOPZdehizvljyY7Ev5aEUX5iXQ7wFgpFPBA0g3K9fw0hCGHMxL5jMKzHqly/eKhwapbw8wRZNBqBihITC6DvCnwGnhF+/1Hf2ADusjBDmqkiJh7haHbXiRjjkxkCxzllaL62W0zBIh07Z7YAwX5nmYhVcIgHW3wo8t0fZ3hLC7mME6zyseIIbFAPyzIApuNRz74qYnXu6e9ctElpY29PYhbI47iAtulpxMNzuEETTg6+/WiPTsiT0QAuWADqPw63Kuvk7ERtY+psHRcGPVzTe1Un300PsPoMNiCeImaAFEJXzA74jJA3a8EzLghJgmOujOAIGuC4Ck9+dH9RKL9eonHXxBxuC1lD+Caw4rpSAUtbN4zrsmNQHQHCAvs9jZRqAlIdwv09vjHcBrmdVgCYgGL4Zo1o8wVO54LfkfbI+VnBQBJI+ofvG8s2xmbsIrcyNjYbNI72NFkWvPGW8ct8z3dswnln2b9pHZZ4CCgLasxZcIyA4Xs5cO3ww52T9Y0Th86qgrzIuykj2aMYQfrtHq4UI9ow+W1lKde3w7Wl4iVEins0YrbJW8Y4/Uduhkge9HrpncoZ5dloj8ex4hJPzbLnZe0gu2kWhWdaljQQcx/3cOUH/YlzgegBiejxflDylKwG5v+wFSDnGINPhkpNeijs80sU0bbwSbcuwiJeMfrsUgzStLAr/2x1yG9n57MljeYcf7B4/uGtPSvEReYUv31TIq4ohqe3Tl1/+SF7Ai7sHyhe+deeuPG1VQAkjJqDOdf275dBpCTPuVWlHVZDIUrIVvKxnjApV0K74TtFs0QSFnEop7+icGCObbyaqYyncuTWSNJ8tgFd8cBo1kHFR+CdfKoPCa1d9RoehXZTHSgViGx6KgwYES+joWZXu5JxgGfwRWIDfd+JRColGQS+QVQbd1y6kSPufquSNLHTakCLQ8QKfPlV5xocCYc+Um03rQOQb913aTnWbH2S05wvIiN1X2+JsG3/zPefyL2DX73p2qjO75qILJmaOOn2KmhX67hUFfk6paJbygS9c/EJ5wjeV8ntRspfiVZof+JNVro5EwvvXEVPMTz13hx4vOcGlmEOL8US7TSTjcCQUIeeiX4FW0qPeSI4SEo2cL8NJzYUzhjVw+kHjNb516+HuV7/8Rt5gOV+0V46ki1AdOlXA0SdrnatmzFLNv/dEyczaS4Xpocd9HX7LY07SuxaddykE1mvUuvDU27ZGtkn/4df5boK1yMktgMveCQg2nbZuOkGwZSMRC8O4ut8nmLyzTk18r6hr8d31OeKsKxqrMQkzaP24PnuGCJMrV1SjoJ0oOd/eYIFfitQBhCsvuAzbaZVUe1QGYTFAKtoHBMNXHMnS0aGk/wCCKYrFZnglo16eOQbjqTtn7iJH9tc2UQP+dTFAtdip/W9D/xo5UFyhMYje00Jq/a5pqSMB17ZKHcFC4dHmU6UXdu/hRC7YeEOhwIDeboHZn8sIWLQN/kCfCwhmDFsjcHXGKMP25I0xIroWzR8Cgk8GJO+D4DnRURIzee+/74cTBgSvizY8W16qzecTwqHnIoUQt2P39wh8VRcFBBPuawVB7yh+FwR+IebrVy+LcSvmX8KaPncUMzNTswe6PDKx8oZorDA5jHMNrcXLmI0aIc/7aayAbIAuPkNVaQvFtmCd6Q1Mvq2tMgn/7YkEBAOAKzRRwlibg2el4A3Chyq8AcVWOtvzEyXR1qS2tkaBi2KWtSqms1amZO4S9p2w1VJsVKlQijt53mG2ZuQIiu55V0aLan1zFg/qWSkazifK5trfZFt6+RCD3j+OjZvQ4X0rsBXGmRvU+ZwVNlOCh3W3MNZ8UZHRii6FixoElzJYgmyC4PMXTtkTTPVLgH157irEBfCL0KKuGeHRWJ/tfZASgLWP76BtvntBSwkdR6Xn0xhJDJ4BKzquw6RdgQ8G0Er+fP6EwPFdPDNRgvku1nqwA312QeSroSbaT4RaKeJ1XhUAKTqq318J3Jcg6/Dn9tTmMzm6rD1gJxXVDcwMghH6dT+3YezQLdNHKwFY0lFgkktcnuA1NBnlYArpLQhG0V0ENhu2w6HNFLuIVkdLL2C5wJ/Cz0Y1Z545+3kFlgCQ1UhwEo/hOgGEXC9ggO9oDWOm3c/A3wFo7Cf2Uiyx8SzGS5oQ6LIMIyQxRnVbtE7HiHBmfmcxsTyH50CKaFV9Li8otMN50Dpj4bpZ+xKote4JcaTf6rS+Ti/zvvJR8xcgYODVoNz13VowJrTZPKY9cxlvvOpc17xOe7ZA9ywe1EULDfypkVDCt+agwyy7yFbt7/J8MZ4A2hzP5/BVfs+xE1Dm73gbODeCN0pJgczVo7Dlafl9AuHM+fTubQFOybACmgZkGKn6PpFJ22vOtfS8dgs2A5eWQVw3hhIMMLWO5dFzq5veC76vjCBTKeX6c5yJkOL7KIqpOI1y91SF4WJYYTwXFJ59QL5uG28chdAFF7nPQgN6bvOh9gyYBzSApvjkgaoFnxcfXwpU6mfA6gvJKMD3yw7zf/bseXV1oMWJitC5krSU1GfySN++e0+GZeXfuUhdAZ1T3cqIO3svdguxFPLKesVIlPECgk/SheCnVtapFyFdIvz6fRpZ+fAeKGgwGJ5oXtpA3PuNqLSNkb50IvivUr0IMyf/t2mU51pqfmivk8OKzmC9BA8wHmEVuqx+efz9XN9J5rdHlHOZF1okURMjVbfLWK6q3pegOSLN5MHS8144fWF3pP7NgGAX4AdsWtasCm08wacb6Xp8VrJLDgBSLTj7xXavar7UYKkv+c502eGT3gdtjN2puNFZ5QMfnP9E/z6TfnB99/r0ec1JtQyrvOAOJ7bRXLLMIBijcIWpBgTjIZ5yICDYEWgG5QVCLYNJJ0LmE+HVXmCMwuUVq64VGDjPqoIYa/lEBcN++9293Tff3t3du/9UYf9vdo+orO087dobgOBa/wIK8f5W2H5HTVlnbq+2AXDyNbdUF6fFCnq2R0QfDw+bz56/A0zC47lGdOE/BASHt4SH8R5PcPjcBLl8R+Vv69MdOTN/L316rV8TT2r4WUB4PfNJIBg9+MIiO6lKjyc4spnnZU+7K4t4yiXxF1quXbmitkkCxpETHntH5iUnGCCcMVMkt3izokW1jwDByD7W81iF5CJ79vQc76E1Sm7O3aovCRuMIMypR9Uz7zsoZ8Rb6IBaSfO1rGcbiSYINt+KYcu6RFmqTK9LmkcDXKW6xBNsWSa6rs+rvmFeK54y9UGuGWdD9Kn5Obwxeghb4fcGwZO49x96BcFbgMJxsXzOc/aVxdU7W8dsmf0+6H0vdGPmN7QJYy7mHNPWEgAIPicGc0aeXUCdw/X07lA8ETRg6OZ15RkpHBpQfJocEqygCvuhVUCUtCghjD5W1zwjYGWr5MQr4Wby5IOwSROCiMBB6egKuO/oE2ZQXMU43orhlfAvBoUiuTfvDkcqz6+V4AbBqQKLmmuQbMuTPB0C/IRzo+TESxRhzXX5PkJ3KnNhaHjqOK8YTuV8RcCmfVW1gSKkh1AGpFEDChWVOjx35OJItUnr30kbdm+n9YcS5jPnpAWVRVaYVhkr2D9mxgMAe/MszeRRmjtMW2ubtYw3EEGBV4n3hEeXJ7g82mepfq1K0deunjEIPi0aIVccvRu5iZDD4gzTeYVCSRi0BNehcnLwstDqx9fmN4VOO0pOXzlfiFZHDpmCicAEqP7buec66H3mNXq/NahZ2wux/ii15HgBPmU5xqMLzTSwNfvrvw2Um2FlvkMHbL3XL8kbdsxDLxxzZ+qsdeziVgHByeGo8aDxFICu+8l4wmRpXp06jqFJ0qGqRcMswbClfFgxgo668MlCo7b4d7gi93el5w71NiGUsctgrUGZwxtDeL2vAgJ4hii08aJxbvZpf9W6AAAgAElEQVRQjCXb+QsNlzW+aDHnZ78QgsizU6E6Apf7rqFSpRin4FWENNeC92DAQyjGk1tGrNUowHEr8CxjW0KqMwdYWJKnbF5NRViUAwyEroxceZG5FpZfjlt52L6XM7xwAsnMTeYkazVBcLyZNqx0CgfPk7FMAG0l29Exx56rGVrvwm+t0Hu+NMUTfNjK3Ne1kVDzHeAS0BpAGa975V9VlWF+yzoEaNp40ONmbNPjl2utRsfaJpEP5uWD9qYyyd/Tc5h5m3MMfed+5bGt/LDM9YxEyDxkPQokrc/P/ezxtLGg9j3ejRrfGs4f2WG6XgqW1HPt01zRCkaaeJQBwIRIFxBWOKdAMACLMb+UbCsgLIMzQFh7O6Ho5I4HIC70Y+NJ8QH3j8X7KD5KitEFtT6iw8Mz9VF1pVZ1dnCND/ETDMrHAg+v1Of2gapJI5OgpxcorKrg+unn5IUqJ1Qy9Mkz5elLIX0pbxuPS+Vh0x+hizoeEDwND4BdXgkBTsurdLkI7SxrKV6eYkZRZkMrRSOrfnUSwKgIorUlXLwiUYBt5G9QXOu4eqwNOLtuBxOZfWWa7HBci2tKNcOvKTBGTRHkubVnPuMdljeqC/eEHx6740FFC5m/0CNYHuDLygfG6f/qzVPlC2v/vVWLNxV6ei4LMY9rWwY2bHh4V+buZJsqQGoRj0cWAVFA0ZE8OinnO03JhqFVdhl7AoLbSGtZpjSsF7SxVE75hQsfCwB/KnImH/iaJlXVoaWIs+aAbMcBoGsBzi2iSo9Ji8tlT288wXiiGYfzgdF/WAJ3TcDwIFlPUSxHehGWrDEbPCTEszzVB1pD6PvWnXsGwXfvPVEFdO0p5QQ/1dwGBBcfQJZUwZ/QhQF1z5XnADZvKwOTUjpN9vu6i9e9/KHfvNc7/HrRF4YOkTkJCA6fnTzuDwHBJ+GLciasIDeFrwKKA4InSJ6RJvEELzwNw04bjRj/ygtXOZf5YDyA4NprJR9cRFfrFbnCvQC+gGAq0184X1WkqRBtHmcdtiJxrFO0USx8mHFXdBTGR0XjiF7TOYZ7lie4df5h7Mo6bucsfKeeISB4f/2nZ7V42/6zL/QgOq5OKm0gbDnhe25A8KSxqZ9RYyH04Y4zrdeeaRCMkf0kEIwuTk0QdxrR8CMDQ/N5z/dTVkf3MT3+PtWhM5khjH0AW6GI87Wd9C0IPhlMt1VqA+gifPeuualkt5fkP0Fwx7hPQLdYpOhTSiy4AVxZSwnHshdG7xAyuUXnJeCuCQSz0PTDI3eVYhAu9d9VWXm+yQCYi2y4UpRXD3C+XzzBEtrnJTQJqVqEo4FPFd2gfRDWchg3Vhgr4+4Fh7JQ3srMZxQjWjSxaTjHlSWbQSwg2GFDDYJ1H/rsHh09MxBjnpODlc2CRWplppuezkgEQEqHeCU03OGuVH11LzNChxsEqy+gczvbE8zwzh9iVODebW20tdJiwGRV61eb7KRXhH1A+bKB7bGCOQQEl2ceQFXP1uDR1bFbwXN+cAmPUggr1LCKtZR1GTEaq783n/v90f+PSqGqEK1+wdevkksu5qW1siCAwRFOTqVngdpjKQeEPFMQi3DSY+VN0YbJoYCvTqnaI59ZJ1l/n6CQkDutUvwOwSulyZbDBsBZqzzX3BP7IG2tSm7vpPSYMyrOdcptlNaQ6aLnDgUi/2mA4JVpV/EYWifZ+t18gPypetX6ee+2MuJ57Rz+gOCzakORKIMqFFcGjAhurkG0gf8BwBwGWVl6pmPy1RDsUfRgbP2Zcw04oyRZaV5zSnAT4AlD4cNjNMOiZ3RHFHHOdeV08QnuEeW38ozYavW+0iuGpQotLOWkcrXyzv3hfNWLXOFuDf7mPQAPZViqfqsVcUEekLyU7rFcytg0YLkfpfgbhgPoirxexpxzXcSvr0deXkBegfsCyjagiefBD1ZLc+XqpjdqhXAW3UQQbxWeeFfDI/eMmDY+OG7B6zLzmrN2AZHZ56G/gOC0tclaLEK+6TdGiCgzgBT4IsfHA84xuU94jg2RmmOOXeajjRXTaIBCk3EnXDhzsNBfXysgbqswhnanrFzmq+ncfKTlY67PsxI+l+gBf25vbo6dVUOngpC8aFJoznTkQ83B6qXJ/i3aqnmLEYA5MW/HSEodjA43m+OOPAm4imd9ibCQh/eLL39g+Upf2YePFa78mPDsN/aa0HrwtDxxBhsaF8ZaKgdXr+pKx3n64rHvjeeX78y3KFqs60GfF1VMKLwNmQJNV+FL2s2c2j28f3v35PFD5VVWgTjOOdYzsSev31AIoyq5PhdYe6yw8RQJw05XSjP8pwwEzFGFmKtfrdaJKA48NhTtivLvysuc14YPr0d7QKLjRO4keoR7LnzUNLCfM4xxoNI3KI5XvG/yckLNs+5cpwrsdJ9s+upqjKR8nWue5jV1W54qTkgRLDzB+suCzC0WbaDv6tB4dPWvQHCxo9pbFPmsMF28wEjAi4DgqwIISiE6fiWdg7ZJx+JRR0TFtCfX6SklN1hX+t+6qGb3b4f/BwRbTpAz20Yv4zrz/ALB6VpheQD4hV0OEAzAfCrD/aEMH5cufmZP8KlzN3VNtfk6q3Y3Zy+qOJp4r46rPr/SddrOntoZNih5c3Y0W6dfMSbD2QDgrgptfaZbBx7rWIzh4rSWCysI9lRajnD8gfg3lcp/9fVv5QW+o33ybPf4CTR55MimI+aZ6MP0ToUe8bl535bcMY/RLRbjcsv005K/87XV36f+vE+HNRGL/osh3ZEBXSOjjQR89n3J8UT3AvBjmO/os+j4k79NfSP67fxuHW8ZdmmxVnr2pt2f1gDAuALgNj60sdB72MatVYbN9EbuEyNsja88/hV5VHvtXFc/rm4h1V5zaxxFRsBHAMHIK0Ax3uELFJHxdVd9C96Q1IjI3YBg5o3q0CV/iCGghWX9PY1r0WfnemXOvh8El9FtguDV8F7rvacLup7S6kBYirNyXEfsvp8uux91wC6xMZb2XxhxHMGA11d6k6PMKv/XMlqfc4/gHQpj8nci9zL301Ac0DuBcowUPN+pn/z8n9YebivC9j3KQyZxC2LzkNk8H3o/6R58VyEbvFaQs92IczHnIvqaaXTY58czGmXzrIRdEVkXPQEAy4VPDjCbE88v3lA8CiS3X1BODML38hVZByUcvMi00YHVCeg4HLAL4fiaMF4vYilS8ZBE0ICeYmXK+wKCBSDOANaTXwJDFeDC6hMhGCIMKERIvTwmD4cNWICSZvZR1K6IoTNHKMocixJghREvMl6KDp0z8yAcSc/78ccf+363b9/2daKMcR36PtLzkfnh+Fu3bjkH+fPPP9/dufWdrqeZiVBEGLXAeKlnAARbkDqpn/yuhFNmLSg6Ruhrt0Hp5zHzL/ZgpQwSOYf5WC/APIp3rL7IXtoTwVx4JYfKiqEsciWQ6UdZQLaE0trixTnMrTgkr4v7mZE43Mk7erlfgfWiWK53VsD+jAteUMkRa6BAzXl50VyQA09xRWqZ6UNFaoFwLI/uCwn+F7J+n3JVX6pHk79SOcMvlOeGN5i/3QtYm99MYXg9sw+5LuF/9VxdTAPjhF9riFjRU3kQYQD0mSXUjxL/b7vCZgqR2CAiJsYcvpVysuz5DoWtZy+BcApP0AgBS+5a3guEnvDCjbxUoq7xLgq0w8Ww+ncIrSMIyrLPPot3BaXshQr71PhWJh1QESMRU+g8wQbKtsh3LiOVU/A4wA/K+7FvbJmGK49Ja1AW36rI/FJ7wh7rLpRjQ4aUPpQ/lAJXNezf4TeuYk00AgydyBKuCU8aHrkJJBMiGX7gVcUT1Xt6eppTlRdF361ctP/OycgCXwvIDoDLfBOJUkC1PJK0lIB3sL4J/0W5ZkxcD77hmgf6bEDaXv811K7WOjzcYxU9RUlDWfeYnY71SmBHRiDdM3ImIIBrRHmvc2sM/B7vJvmuZ8QXItwyL3WtGh/zlLVawFDz68xBPP0BbVtAl16vAY7hnZxnudGGEa6f/sYZ/zQqcl488QH9jG8BSQ2WFwOFnpnjA/z5PmPg+uF1AQwz3zr0EQNH1mTPoKnVy1zGiAEdR2mIghtljOeDRzgKQXuAMP4nAq2hhRzHvTJOexXb28H1mC9+eypQeU+dDyjqeIbaGwKLF5VPx1b+9ttvVOTxkfOFqarq/vKS0xh36L2OgRW9AwP2Y7XwMhBpA4Fzhh2qjLMyfLD4xsEIg6/5t3ZuesUozviYN+jfxbk66sr9PpUzfCh9AFp49EA9htVO6ak8mBevfCowrdDZXtszejaUXl7PZVym8NJSY4JCULAhG99LiBA2HP7KGNm7MWYk1Yo+8iXfy4jG8ekrylVspNf8BYBy3fAQG7O6BkD2VnSTSmUq4wIyfOE75rMFgl1Y0218NE5kCLmTnbIlKKvvnmk8AhoNzgswloGX6DZXrhXQPCPge0M1Va6oPdJrhU+/OHpqvvD6JUC3K22bP6+RHMjZpViljf7wzTKCxujo+7W8sxhw5BL9eCv66/9l7U2f5MqSK7/AnkgkgNqryeY2RnEoipuGHBnNJNP//5H8QMlsbNgz3c3aF6CwI7EUdH7H/bzr8ZCoalKMMlRERrzlvnv9uvvxlfQ2xlzsv4ypxbcAFHoX0MXre/36e/L+f3K4efap1ueOjBuK0LLeyEUrfNlpPZGHXUfjEm2U4IIW8J2zDDiAB+qfgTNKOnO9RfwQxiswQ/Gwg2QsvLRlYapNG7iz1+gDrzn5/t7Dw7/8+reHz+UJfqaOElSGfvCYUNgyxMw9sORf8cuAYdNBG6Q3PX1rb7PqalgOx/O9M4BPncJ0tkVuFjgsuR+nRTyEy/hbhZSSQlW60YWvvbOL+bTitUBX8rThC5Vu2D2qmx94n7SXdOrT4VOlW3eR0RFpMo1Ik/da72/n2ioAtSK8PL+brrLAHgY1PMAp9kh0Dd9VL/aShRPsx6jDOOA31a6s0hdinC2ZhYK4crHDAxnzlCmhjfAF3nOPAqut0NqpwjouvpljJ+4LfZlGZ6Bu5wHP9XzbiLLzOhPtYZ26KkAzH66f4LB+ZE2FRRdArog5XsGBS0epiKYJeCPHpzybutVWtOvfCoIzKXnQ3xUE78Fz/k6YUB5svyEmIL4IYL8NgmuTlGCuFg7licFjRxEaJrmLw+DN1U665Vh+8oKURyTQjCeY/N8bXTSivFLlnUrf0xRjAYhaOW6lEGKNoukN1J6SWOjjNfGmpI8sIKLDUb35XIRjVUvdg+AAaOaJ5/lRlkqeJ14kQDBjwYNU4dMFMAP04OUb2OAaIvo/+ZM/sXICCP7yyy9dYAviQkFB2CPUEwrI/fmdsd5VvjQ9A2HcW8EcFxjAOofALID5SiFTVvaZq25LUOtxScoPwolCWe3U8gaEM5JHWsIkRFzzWZ51mKcFDLnG3TC75rZySFOM5ZbC4GAkKDXllS6rYQBxwDXWtFXcpARpgLZp3htv/eM7VG2qT9J/8IrzVtVyQr2QqQ59i+If6kEI3VSfXxvSpRRprc7pjSlwjqKAB9Jh0rS5eiXFibYuAsBdLdLWYfJ+uwH5lhLfQBEQUwwh+T6MrOYve7WMGhXGWZVUBXzxeEgJeSprMnRoempPir0PGpMVzzZwl4DDELQYZNuCN5NF7d1jJrft5wuE2tzzM495KR7F4AOAw9wNLBy5S/VR0Xes8w6NGZUHvYYrF8oW6fZwmO/oWEAUIY7bebvq0vG+BowieK1QdxEoFJs8R/bVFKJTuGUf5l4M3KASvuRQtlKAA2qilEfw5Vq5DvfNuAIU955qvo/RIDwogsDzqXVJtEYMRq7gS6i/ni3hzw7F6rDGMviVQnJVAitjNs21oSRWeebZY5THg+e5oXY0xUtQdvGiVE907u09pfEyzhgWuTbfxUjAcfHkAoIvdSGYI3DXRoI9eA6fLo93RXpwrRgn8/sxDRWQDpjImoSXxKi0GWb0DDGEZr4nveS+4esxAk/Fx7uoeXaMdHMve//2M6JMTRAfhTeGzGnEiSIYAG5jxE7hWa0sig7jtV0yY+0vrnPS3oyAwHjXMw7mJc/MMzj3tqt+G2xKfmXtkDN8vn//voEoMpnnLw/LMnbEEMb7gwcP/PxZo9BiPKbx5MRDUBX2i9YAo3ykTdlpF+/C0+lxKW8YY/RzGLJomrQfxndXQN3zL2O1sMjh//l/f6tw2luWN8yH6VcX9fOja8iLgfGXOQD4LM9SjeFaR4AkhL0AawM1jMo2jBSoDAgOyOScG3jRLQ+bhzdvmp6Ojd/ofsdgiS1cshsjIWuFQZ19CW+FX+IJduQNSjjAyPpMVdiluNWPP8pzrxxh6l7A+13sqXUgG7+RqwK9J6oGfUe9VG/eEL9RGPq5WrsQUf3iXOHyqhiZPY8xop7lOM1rgbaRPiAe5OiKtltaPMGCMHpa59P89tzDmmxEdcsk1kNzSijy1ds6SAD4popi6d91/av2SIqAoX2ReRrGCzzoembrDoBezSXgs9MBqqaFDAl2Y8djjDG/65/AMx0tUc/3ojtAvKI6s/65PCOyzikypAOhEEFDqk6v9f/m23uH//Hbzw9fffeDQ8efykP+SPnsmwO9wVDoP2senpY9FmNi3pMOFn6TeY48nrKmfjtGrQsEl6Tf6/mRjUsnXyCG337smiB19nj9DiDY5/d4sgf2sjdAODx+6t8TBIeHTj6cPZXvpiyfuCS8ZXqAM/98ZxCsf/Awe4LFRyqqpjydRyC4lZnJt+tzhePP8Zv2OwJjP7bFB1ckqnleG/mPQfCa9/lcR8txAX1lTedx+/Nzv0kH+Vy1WKo20yXtAcslRTwGBKM7oJ9PEJvrV6E7urMQAbSKfebY8L84J6NfzXWxvkVhrn8PCJ7E/nMg+C3i3n2RnIB3Tf4eBL8FhIfRopT07jPVnoNYVwn3wcpqC6eUTluz+SzgckvhJncUo09iO+FDFX5ZBZRg5AAMQI7B8Gb5KGaAhS/WpsyLlR9aCOyINoqPBRGVE/FykjPsRICuUNzhbHMTGLxALlr0KMRRlM+fPLYluLwfKvTfIBhBznfPxShjEbESJOv4ZEiEJLEpIY4wAgB0vBwQE8oIwBeP8Z//+Z8ffvWrXx3++Z//+fDpJx+J60lhbQaexH0s9VauFOZs5qNWCoR5pK9nMeYSSKcCjYDFytX1ljBrc0iGJM1JW09DvAiHYgQAiJeaf5DpCvNlDmpT1MZgnWdO5QLQRYjJoaxq38vDbAbL+tCZyAi4hGschXxnDyOyChAMOJKgP5WQv6VewbdPde8bFH4qrz75UeUllBKwgWApRs6BxRp4WcrAa3k25C0SBuH6VwhVEgj2HmnDDkYEvzoX/qpzavm5lQaD1GMQXCFRXSBNP1kgdkGthz886jA/vJSEGxP+TY56PKsNasc+SwYEXkBb5AfwXYCoffmevAteyRnpcLYcsZTt2l9RGhOicwRQ2F+Dno+84b1fAtzrvAWCCbExGKR6dPKIYcbtDY7wT2GrzTDVobthqmeKlChaWeHkUTSnsanW6Di0vPpUsiAFrKcCE4FaCtuKJuF4g0n4mdaVvep8yrRoay9drgc4qPVfYM48sb87VZsYjkkFyrR7IwqC4zAIFoipNAtHN2CE0NwxFkDwUqDKSJLnLgNE3bdy3sUvr5322Kliyn6Q13koVjWWSiOIBysg2KCNezaIJULlSnvhouzluaL0oHSwdgkpZz1TywHDGLwv442CEf7Ic4WHBzjyW8AtY8wz8ns8pByDIaE86vXcAcKsXe6TtcxYJ43MMQXQ5hkzD8wV4w/oNjCxh7Ny0mLsyDPEOzwVY/ISs6e8ji7Ot/hp8tbmvp7re1vVTrP+GUfCwnme999/fwPs/B4Ay2/Om+2+9TFIcL8UhMNjwuesB/OQOQ4o5jrcL5XTsx4AMj47NYh93l4CjreshP9o37uXOooq1aXxbncf4NeOTpBXWN62Jyqm9VwFaLjGB2qDQk4zVWCvXLspD9354bv7Dw3GPS9U9KeYERErWHgrF8Q0EPmftlYcTy2SbV0EuaYxJ/zP+oXFO/yjQZSMf5bnXTuENZvGgvAM50H3a/Kfol2ij6iArYgAvPF46a3PSG7L4w4QwhtuDo/OgtnXhYQ6PxZP8JsnrpMCCPY9xc5CB+5oAdIVKDyVLLxF+yqnCclArzBV5wsLBJ/LmhDjNSC49szqFT3pkZkML2cebfxoR5ZlJrPUINg6hv7Fdmv+T7fB5qmv3gjoXr9TrZFuqSjWTUUlXL6j6ymk/aCUCZ3wEpAhPaZ0HOYBr7jWISBY8hf54TBtjsM4Lwh9ueeJ+xtwOsSzjNH0QSbFygXXpPyTShTbMtdf+hm66g0XxPrXL78+/Pbzr0RrokUZqZ8pOuAxBhp7Vo89ift1nn8zd5EtBgFuCzkNx20k6GjHte9r3ta9Sj6zX37u9Zbc8xrVtX4OBO9xwfq7zx/G/vC5KX+z76Kj70EwtB3ZPo8JzWXP5tpzL/n5B87I5zmf8LPUOMj+THFMaAGQV1GCpb9PmXOsU9Tv2deRQVWd/Fi32K9H5iPXz3X4/q1Cw70u+2u8C2RPkJtxzHP3IPjoGPPf0lYnCCZaLOktOGICbCNnan47BU77J/pM9IXIvwmeA4anLOB3dxn9ORAca8gi/v30HFt29iD15zfI9KevzTHPewv49kKZWWyu/D7DJbb7n8BJctiuqZWMi+tgHRRAgjBPVfDqti00l1UIi/eU79Y4nLvYgAx5iWWy8xmnlw0mN61IAaqAYFtq2uMwFR0TlFsMECBblqCA4LnpeKKtN2grlNnE/AZYpzpclDrOvXXzzM8fRRKwzWtTBPXnZhXX9widyl96brCL0sLfCHWehQ3L9bHOEwL9t3/7t4ff/OY3h3/8x3+UZVfgGU9sh+IadLuKtfIU2pNb7SP4Wx4vrLIAeYAzSiMtE/AEyxCxqv9ClRV2jqQhXNuWabxWgFs8eHq5UrKuSxhyAOFk2JvnUsdWqEwJx/wreubvMPECwHvMFtC7eg0uQQBORK6BUQHBRNedKBT6TJ7gO7cJQ2VtAcEKRycH2N5dCX3xLYAuuEVfi7IUIiaQ8Ozpawk8irtAf3gRyGfr8TWAIgeiuJ4Esu5POHPtj0QqhCGGfrOnUtCnq+d1AYIXVF+VVbly7USPDvOq3DiHWrfVJ/ts24soF+SktAdgzwBnwYsLeUDnDE0hF0Zbx5dlfPGfEZa9XVCD0D6iWFb2fDHKBbzrmk0/hKR1aI1BIsyUePWwDvhJF3qLQJtgxGOxx7/Cc7jXbYVJTsE6BReX3QuJo3lqwxqaWxh8zglDj4eJcURZ5piAgYTf7j1wuV7mhXHNYwKs3r8jkOLUiMrxBAwnkgVwyv3LQNQeI3u4SlHFOwVDLaVtKafs86xreCO1BaqIXYU9FV3RNq3apWU+uXdVmC+wH09neNb0CtNe5jItTDq1I4bAuT4xYuSZIiAZFzxv0k0MjAFS/JYImzKsrQJmrAFjiuIUY008w7k+46+criowFnqYADUKTQAs73kmxjJpMXwwcmUZIEaIeu8bgyxy3vu+uXdkgUOxHSm1+s46Z2+cH566gPJxi4uXki8B+AHeuT7PnTziObdcK0Dp9LaiibR+AbsxWsQIy7VDQ5nzzDHzQroOzxHaDg9JnQEbkIdiF4Ww8s3EK4SKqP5bVegFEAiLlt5AGK1TocQ+nilv9qHCsx89UiVr3Qud4o6ioE7P3jv86Z/+pYoUPXFoNzKTFJOnMHe9mFsbbFonSTRPFF2Hc8az6DVaAGQ+MwbJyKXw1VSTpQbI1C32fGtvXDPwaVniUFAKferZKfQZEIy8cq4kkVwuaFEeTddsANxtRaJIo6A6dIHg2guSaW3IogDZS80FxSNvqSDWqdIyLuma588fy8hKlBRpQeQ1VmQX8101H1LHYxXdDF+NM8By2Z5g3bNBsOmjZbwLemG0RlTyHbKS75ZNQlCV3oYfKif4Y+k+H4uv3dW9bwn4tneWmgrUgEHWIkMYVwwA1NFATko+A4K5ryswW9yQL10h1KkdAwi2bkhFaDs6BL70zKpvXzzUaozNymO/in5kaPn2+/vKB/5CodDKB34k45pBsP6JT17pQmxThl0EXPk9fC1A2Dyt+fcEcL5W6xnHOtUmKv1snu+jeNj1+xxPZN4enNeYjvX/7QrDE7wHwnXMMQjmmCmrp6HuInC7DJnHzqeAzMnX53X3zxX+NoHvBGtJUUrdjwDh4gHgE8nXzqOec/02CC+9L7w5e579P/n7nIes938ECM4azrXk88+B4IuwW76r1IkygQOCTY/SeUntAARXbvAqZDrn1dXW0d92IDjyPWHSke8TBE8gTIHDfxMIDgEcK6s/DYKnBWFukUXY7wif7IN/CgDPjR0CigJU7vCAOFl5lR8KaDQAlkWywp/V+/eWjmuAtZpExxMprwemw2ZMMIbaEGUJ9XuH7wXwBixApPkuBMs5DpvxuViNKTRRzG+vPGeuXroQVnlUQ+C5rhmXpCHPCkNEEaAqJt9vHqMuWsI55GGdU2hCzxuimAUUUgn0q6++Uk7WDxaKeIDTp7QKf1z3dfBAEYpFOEbyh3gmCz5ymm1BreqJEwTzXAhTM2LJGqVj2zpbLQ0IYwKtdgirWic5pweLlb2uBYIZv5UEPMFdbZrrFiOv+S0lgqJDqzp3MYUCSDgDOoJsI8sJkPO5gHIJzygp9QwSYghWfuvUMowBFPsSWSmyQLnloi2qtJAj+kIgF6P4j68rJ1hpWCoGwj8ZLPTuHGFyo5zmQSi1vBLKN6o2QtUKxcaXgOC2gF5Kn12iFBijC3Csyph8V3MRQ0J7iNoTjCIC7TySIvdMoMKeEbc8qlwVXalEzjA81d/+vwX55Afrc3lioLPj10WW48Xgdwf7z+yXfD5i6szVT4BgA1enMnRhNBvIMh/cCYwAACAASURBVEcLBG/K/g4ETyOgn3gABhtyFEWyF1h5hgl65hwtIdCFJVz5es1Lnqc8sZV7HMA1izklymEPAuecBUQzxlm4yQqZvjtTOKvHM6Ip2J8VZl1W5qnnFH8tEMNYKseraHOCYaI+AnaK19V+4188WyjT9tboWJQE56DrgHgCuSq8h/vE8859mY8c+wIjSFvjAzy5fkBrwqLCE7hmDAAch7d2esaj/GTtohTN88zHNXCunb3BeTE8hub5jvlPEanQxTw/gJfnznPxXTziAPXpeQ/v5j1yJTKP94zXXkJdM/PEvVNAi2OSIoI3Lc/gPTByBPk+siYKFYpJvOk852NFGuW35MozDs5Lfm3Glb00/44RyrlvGm8KnXFuvL0J+Wc82RP5DboJP5hK5FJyV1XrKUdDT67T0KDfMlPT4XWwB0IGTekJyKNXAoXIxPvff2eaqfW/ob7wHx7+4I/+2MZjfv/sX79Q4aKH9fwChvbEUn8E0C1QTIgfqUEpKFe5oIs/eSdtRqeS+dYlbERCdsVrV2A2UWDQWFJ+GFtkNfO6DBgr77PmCk80QK7arVhx1HAIvcS4SOtC10Lx5q3CUA6H7p6qolJdWyBRINg5yjovvKhoXmOSkf7GiTomKPf/RFF2yt9yjvCPmh9ky+OnkqMuAlkGZfSR5AFXxEcbfeG98Km2BnjN+nP1GS8+Ra1Ah0JXRu6WxmQA3GC5ZLvA9yXJWFWEPjn9RDVgPhKgvCtZrQKCtA0kRLlBsAt3WhEow7PpnZZG9urqHhhOCGH2UgKECVMtEIz+YkNE1/Og+wNrD23gAXZ7JNY0121jTIpckXP82ZffHH792y8O3wgMP3z68vCEtRYIxiOM12y+ppye+4FjQufZ79DFqVL+OG4aA5dujm52rN8f3czUuAzO87zcI8fPsWzyz+u31w+O75Dq0/v75u99cdAJWCOXY6Se+3wZjkZRLEL+vTdXn97wlryH1+V5wpvz96ZHANDQcTscOt7fyJqAYHJeM+Y5RxkrURlT/zF/EG1l/HiCs35Th5g88T8CBF+0fozldwXBU8bkMzqt+aD39jEIvqEItSqItSKawsdK3pXORLeUaYSdIDgGwEnb8xrRA34WBEd5m0rcJMhlobwYDF+k/M3NspSoYzJ/14aamzwEcTw55OtVuB8TZcuLmK/zfPXv9BYx+SrQoFCrUwGk6yrYUPUIF7P1SBqIGdQ28Aj4LaKqDfOiK62GKG3RawUznolsRhNNMzt+g1HS1mEC4zCrbZO7UFblpIXgtr91rROFcQUEIwSvqxBOlAwThBh0cq0IH3yg0K0U3OC4Zwr3YoPGC8zYP//8c+cH83s8KVzLzyvrPooHfz96/MC5UhTHKoKqzUkY1Av9c6ECCQRAMFV8o+cj5ItBoHCgUFaotMGJPlfuda0JwDIv9/3rcPcSgoRZCSh2KEltrmLKNedVlCRzWgysQjSL2ZWHOGDYluNYkBGkVuZQRApcxhJVDKqLc7CmhLMC0nUrxivjnkCwBMwtlAp5zNzGJnm+si6/uiprOJ45AdAX+qfq0FUcBOJAYaIiarUuSLgKYYuxvhY9Nr1KYEehcdg+DMJtbMqoACMI+IGpFChYjAWhjcLyUK1EAMKEbbu4jJiS8aOKh8TqerwnqwiafzsqjJViIqVcQj/Hr2MQbO/CO15Zp8nEJyhhflwvugGujQAG91WIY0UDMFddI6CFkz0iRHbkvRWBeIKnZfeI51h5HK6HBhFTOE6lM4p/+ODRtez5YalXIYscF8bN8TPPN+AmQHmClAnGJ0CaoI+pPvpbQsgGMUfcL+OAUxs6zDoCJ8YEjuP60A3rmzUJfZoOGwRnnMTs8HotevIz4EgQHdNbnHWDp4RPTS8YYw0IZpwFvKtKNy+Kw8C7DFb0wjiX6tmMM5b4GBHi2c06wBPjZc7+Dr/I3E9PbpSTOVeplxCwm+vEcJl7chznTc9vPJ1cN16CCSK5d4R55EkMmOFzUVCmkpsxcM+Mn+smsieK1DN56o6UY6BJ75EJ0BeArRSTeGMvi1cAtBKOH6AdGqs1X62+uJf3Xu8hvKackzkJaOfvHLcpfDaGpgpr8bLMaYwS0wDBNVJIKkYb3qOc8n4uIBEjCmOtfqqEu1aRnRihrjl/WDxbLUkwAkNjzOvTp88Pf/AHf6AQ6Y8q3FlMkToDRNfcEyg2MO1oGVIv4MF4DoPtANI2qLZH12Ng/lvebEq5I5+quGHxu+Jz4bHMhcfXvZxDK+bQzbPe1qmUp3umdAjL6poH2BnAkxxhVxJ2RA7WW+5d4C75ieTJXr9a6U6vSPfhOagHEk8wUSUCvBTmu61/tJpUJSyNUTSnMGzkxgN1P6hQ746qanlcsos5X+HB1n/agWBeZ+VT+6mVUGTwdWSfdLrSqTimZLrVk34RBGrZckWK9omqk59+LK/+h7qfohJ+VCFRAVzLD03GKxkIKhy6+JVb+FEAyBFcBYI5FrpB3lA92vPlcaoeQzshMIBgYH6hcDD6w7vgJfmgOxBc9JcWflelG7w+fPb5F/IEf+2Ig8cKg36kolgU1QT8Q0/hV/u13uvKEwRGzqA/hUdPsJC5cgeCn6KhvZGij835+zFMGiyZWSHi73rtw3X3OCQgODyL60QOZu9MMBxAGTnKms3fwxcjg3L8BKLRN+b7nKNN5onGptEu8zsNs5e7hWr0h+j4iycf5/Tm+TYQT75+6z/Z56GHzNX/XxA8+UfWL9f+ORCcebnoPSA4OcHGG4p8SDh06auLPifOQ6+3fHgHCI7jIHMTHj+vkbH/ziB4brRJsD8HglmAd22EMPN5vT2j/qlJrN9a8ZeCFIvAdbkXk9tbwlpAUEWvAL9nKs7gAlhSolwk4Y3CgRxu28KvARLcEwBXrwDkCokJgfL+/HnlLHH8VjynJyXPbgL3hu8QDgs98nMXCJ6Ea6J1fmoBuii6tl7D9O3ZKwsRzex5luRFpWQ717DypHHhTYEIrCBSCKnXhPO3FFONjQqYqQb97bff+h4YCxD6sShXj7Mz//bDg3tu/l4hRqn8XPmD1R6pqkLbE4z3twUR1i0rIq5NRJ41YyU/k6q9CwQ7B9u5QWXFzTxvmxLlGVfyAIWTWRXDqNCqvCoaoLzJpZyV17iUi/XvqnvTVtsa02krJYy7mCtFtqTgtZB19cereg5dg+e6faYQMHmDuU6FseIZoNcvoLTyfwHAj54CQslrAxhwT3oMV6sPlAPGkMqHCUNzoZINzEe617yZ0TqnvXJgrRxRpVjfx7rGM6A8xovC8xPGd0+W5seP5ZGxl5yxQrdvC6gpiFzgaMzvVqVEE2762jyc7xZ0P7X/l8W21j+CjXOuYCggkiLeaugEqzprhbFku+WqWhna2QCPaC+AxnPX4aH5PQAkzDTPugnHTpHYXzd/BzxMHrgJK+fEyLjVYZN5vr1ATOhzjFuZV8Y4jQgZ04w8gS8ETOS6MWj5OHm45u+pl8CxhEZzTOYAz/AE9fmtFNJSksOTK3JiWcOTg57w/lTJdohpW7MD9id/ZU5Q7JMDHW9XwM5TRcqEJ/EcCadmz4VOp5c5BsQoPhMU75VAzudceF8KVHHMVCqYg4S6RbHK2AK44uWM8XCGtQecBzBvHsr2SASwMRbOy5xnzSYvzzMxZ7kO8xbvdgypNpQhS/T+VPIr8+3nGi3RWMvwu8ylFf5eV+5DTnC8vtwn4834kBUBwZkf7pM6DS/FbDiG72KcjcybYDm/Z55i8ad4ZZ63wHnlqIdPZK+49ZH2QuRm9iP5mQX+Fn+qfVigk8KRnodugUL4J2NxGoLmjtzhArECQOK1H330yeEDAWLkyYNHAsvqM/xE9IORE4W92nw0iMU72J7ouWcnKMl+43rTGJD1YG9g3E/xygBhQHo6PUwedKRk6xnPFMni3F1CdzGQNgh2QScjvTK4VhgwIL/e7RlVQPFVeYvfyBPMOnp8rdvYIESops6/rjoZZ8p7uqa0M9y+zymKJSDMMz16XGk3yF5HWpnuC7heEwBbdNfgv4W5eZ1mj3WlEBmrBNAlOi0guIzw7WFuYyWh787B5TpXbh2u3vx9AWGB4Jt3DYKp1vxaucKG/5KnrwkJRydpR4n7+A4QXM1JXI/c80QuMEKpNT2DYOsbevfaiN/Sd9qpIbQ7hNZcHrd0TOSt1981K66qN/C9w2+/+PLwhapCP1EBMUKhHz2WAUZ6C9fc78/s2civ8IcpWyb/gr5Db8UTlrHfMratBzGSbnKzhfbeE/wuXb/kwlIUJj+Z8n8PiDf9YWdozzneU8xXRwPx/eRnFwHg8IbiJSsKM/MS/Zr3XC/v0QOmfN/keT9j5EjGFNmVtfk5EMz1Ymiaz1OfyzgXbzV8a9OHp6LbEzRlae4/r/m75ATvn3nq2L8LCJ5rP+dqguDLinhgvgiHdrs3OfMq6qj4+QSx5U3vCIsGwZEH8/0iT3CeJddz5fifywmeCu8kiBDh7wKCMwl7RbA2WYWUzdfcLPsJ3G+mVC8tK3pZqQl9rn5dCrOjGIMm7JbC/m7foVF15f56MuxBJDy4hLc3Ojm6lCSXZTON0Gs8pSwX818hms9kGfZk6+soSxE685lg0nmuTaDT7kcMsYAoDL+8iwZYtqyWJbuKc3WxJ1mOCK8lH88AU0wVAcimcCVNVUstoVzAh7Amni2WcIADc8QxjJdwnfwehSF5yFwXYZ+8NkYJSOZa3Avl5cnjh2UhBuQ3GK5KslIcFRqNks94KwS6GVT3dgUgEnKVcGgDYUCFgYUYFB5iZFXnTHrzdWXngGba6BCyk5YTYXqhyxMJ3yg1/BYFkO+KkaB8VaGKoq1aNbzUCTfl2OnZKiYEIJBM1z+ei5wqwC8NgRDCt+UJPpOVnc/MF6FLLxUG/frVNc074c8CwXp/oEJY9X3lS9I3F+HniDQDkBKeMMXqYcc4CVWDCKuqXu3RFsIO9a1/lf9eYX03b96qsvythLnSqYweUeofS7B+/fW3AsIPHBZNsRJ6PRJZsPf0hq65L6Bx7yme7QOO98LbQPhdez33iOLvHdKKarwczNNrkqqx7GO0glZQP+j/Czh3rha7HAs+qgnhbFQox3OvlXLEAUow81XpEnhxyuhSnuT0405fUnIIa65rvxLmFt4w5yWCIkpE0VZ5IDZFQuMzMOkiblFoptIaL+X0/mUucvw+B3oKqYRuck5A0ARpzNfaC+IZ2ksphmR+4oiaUkYXGGQtyvgSUIFfZIWdl3ESGmWtCmQUz2XeLNyU84OhkpBJvMHx9iZyIM/AM0IDAbLxwuV5rirsYnpy+T7ncj8Mf6nMOZWfeKu4X0Ai94oFOddh7AHe8dTm3lyP6yf/iPmN5Z97cw94JGGyXGOeHzAXL2gA4gSY3GeGQqf40+RhMXKEzuyNbINrjF3x2kZGBKzaQOZQ0mXYDd+Z9DtpNlWXc5+bp1UteY4z88n4o2zEQM21GDMeeNYSAxCGVu6XvOCsU7zk2S9R/OZzpV4E35WxqOghSn/WBLqL8SFKpPlr8rw7BDJzDs3zOhE/cAEv0SnjopBVru+OAhgR8JK2dQw4hneXeaHX8ccff3q4/8PDw3ffKpRVoeOOymmbOjwFr+DcH1OBP+YZVdE8c5A5pphnPP0cH098xkiucsCzlcwumObrSIZhtEWuWIbROhJhi5xxGypgJvuaCvxQCmAYa3F5RGWOd+FHvMSAYM8rukdHkbC3KbSFjnYqnQtDMeGbeNMxILxUK0CVojgCwaDWBYJTyRn5VnqXOUgbYWAwGI+RwYwLmQ0IRg5fsswsTzCPRA5hZfZWaobD0gWCr53+UtW9P1RE3R2dp0rRisL6UdFYdt4DkBTyTY2SeHoBwTYMy1sMTXlWkL/80xw4dxgebz1CkBqg2mHwVJumpy9VwjnXob7wxK6PYf2LSAza6NESUjzzf/zP3x4+++Krw9eqCv2ciuSaM+gIg/rklQFw2auZo4qGWNFLUzaY77cRdBnGuuDQzig0QXDkMOfjBMnrIjA2df7twObRRd/7nOBjHeHfAoLDA/d7aOmEi9dlTySaYh4To17mbmKgOb98DlCesn0aAsOXYsD2nLUBkutekxycsm4ZqZaHOs9TMqn2Gfc1/2ojxX6eJ9aYRo8jIxjOsK3dSK3OXh/Ld9ue60WcY57retH587pznMkJZg9MEAz/BASzR+HnPwWC9znBBZBLHmWe5/lZv8glY40//l/+3NxlDn4u+kWArhYjuQC1CeZGm58zQTl+bhQ+AyT2kziP2YNwjp0PRbVcmMGt7tUIAMYyaoYuS+KZvKB45BC0fA+oWqBNORukbXahh7JwsglhZIRsFYDxePS8pais3FwLIld57vL27SVwblh7W6dCOwVz9butvnIcS8saWO4bed+woJ5LOiB4ATq2QmM1HP3QUEKtHHT49UbcDZ4yJgD2kSeZSsRtSTIha/xTuE5FOUwF5YGiWLVpKwTtiy++8Lycq2hIcixvq1gIOcT37n1nQ8MzWXzxBpdHHUCxQHAJZEo1Ao4Jn2zwxmcDOArm6H5Ouu0cbegsZGeiKw97CbljGo6nNIB/CgkzfHqfao1RVCgKhSIO+MP4l/CphFB547SFNLRflrryBNuozD+EMOBZlTBFao40QEmx0cDVv2XQeIlSLUH2+FwKtIQiNVSUm8RmLprTg7T3leuHZpwb1fPg5uj8w/vgMvJlEXYI60s8O7Lqq3iRlQ/RP2FlNGbnM+AXQBxQdUtKeuXuqf/lg0eHH+7rn5S2p+qBSU9Oqi+7emHv9z2fSDhWFNXauyXI9gzRFu/BRPl40frUHB97fQt0DmW9lRy81d4Lzk+mmqnmxeF8UjL03ERUkPdIFfYqYEZbmNrnbrHlntClFJnuOhcw+9850oBmW+b1TG5XVR4dI+umu7VORaBTcc/nCc7MoMWfzFP6+DDwKcxzrSi3rNVWREi0FeEaQTmFU+Y/gCUeuUQ31P1KMeY6/A7QcsEk78/6LnuesbgIkfqUV7EeWlTRxzYt4hzh53msCvvMVZ0DrRZtlNKT3NIy9JUxIMCU68aanlDjCGGOA5TE04WCGQ9yhB7XT2QMADhAPO16Zu4k140CNMFlFCH2ywyHnuscheYoMqeFcPYXQC97J8/AfbI2nJuIDIAhYwU4BxxnLjg+xp+seYB0vN7xOGSdeZ854VwrBgOe2XOkFjgzlxfj6vSYHu/rhOEumX9NlvrIuICsOb4A2ciOGFigM/7de/CDecDHH8sbJ/5UxaUebd7lGA44JvnR8SL/2Z/9mXjV/Q3c5vnKKLGqrc9caEBTiqSVQlTyMREBobvw+U12tscsspPjbkh5IMwXsGegjKEzoc/cX7ziT//0zw6f/uL3D7/+9W9sCP3ss8/Y7V4Xe/QENsuDvfrcZ/65l1ssDcNZFS2skOMyku7zfI/TNaAlxpY0gfBcGz+ds3rZchpQigy+LfB+/YZ+E1A7VysjPH1VFVpAWZ8o9FRGQvLH8QwL1FNUr2OaX0h3qWJ9eHr1bOIhVNK+RUQCx/E9raIUwXGukF5348Ph3HIdOVr6XYGxZbAoOUuRrRj/Xrm4qPQijJ2OPIEvi8btuR0RYPB3wk4ppKVHYaz2NlEN+sYv5Q3+SGtJKDTGZyKIkBUwdgC5dDCB4ESbOf3GnuAK40XmeH24o/XH0ukcIcccdY0JdA3kEl5givHYm2y5pF7b3ZKSvYIcJmLrhuT1g0dPD7/+zeeH7x/IiKKq0A8Efp89VxoKUWPQIzQ29KG5V0O/U95GB5o6NfM9/14AboHh6OPmX+bvrXv6uRewzLlZnxjbNqE/PoT/RX+Y463xHEdmLMVhfe/jep7DW/f6SXh7QO9eH6cbQu4dGTqP3UD47iEyJ8sIXAcEm4T/T9A1cU3m0Gb7NlLUe10nz7HGX1FY+/FT1DL3mAB36kq53l4f43vSGC567fHanN/IwAtP/Ikvc/+8XwSCcQLNcGin5onupjOgAG4VzUs49N4THMNvoj7n+DNPfg50wf/0n/9iwopFa82VJgi+CJCWbW4PQGZ85PGizomoyaxjL5r0ixaPcyKoPDlCHTzoTQRJ5/7i7b0lLxzM/Pc+/aQUPXt/pdBTtVmeSe53SUrsNVUn3XItuaHDWdYrYXAA1YDgEFhA7AyxCqCs8Jxl5ZpEGfDskGfMnty2CRzPbpTBAHArZw0sNnDb1tBLVtJXX0EchbESWynQeRmf561BcK6DJTBEMcPaMscoaIyH9kjTg/Ddd9/5vBdiIrn/2dmprfsPFeKIweG5AHIVyiogHONiwh83ACJvKZZahDAtqwoUEyZdIDiVuk3I7bkyHSEBJIS57p4BRDFP718f3gLWTEPcHxaO1QlPcLWIWS2SStAXQDJz2t2j8k2xURRTdviYPoLrMeJS+RqLNKH3CF2E72sVwXopEPxExUAePnqhojIoM2zk9IwjFzeFIlIlk/1R3vEaC8h4tcy5eaK2Fm314vtXyrVKeBvjZ+2ckyUjEF7822d3rWwm1+05ngmUKlmY8fw+U77RE4XwEcbH30+lqNnj3YV2tmbxza3Lkvh2SA5AOAp8dpP3QAPhud9D+1MYBPSunVjzHEFl+qUdiUOWiodML8l2/beEzOBNFIPCyGXDS4WIXpViO62IofmNifZey98Y4WIln3wsv+f8AL25f12dGscLMzgYfWh5GtcC9HjetN6x8ixjX+Zt8pg8f0KfM7aZMxhlMzme/B0LM/fmuvA/DIoYTgoUQyfPbDBiz9hk2LwL2kQ4Ef5YSgB7ofJ4KexT/Lx4Yow3STUJ3wydZfy8R7GI4sCcBigQDxNQyXERfgHVPH9AYjwnAY+J9JhrEg9agC1jTZpL5jk0mXHtlcisfT3nccuhrFHeuXYKDyZUO4I7tJPny7jn34w9/D3GjGnwqzlfMjZAlfv7uRq85FlSNTnjy7XzjERGTPl7XZb67LuSqUseRVbHAztBapREQDDfY2xg/C7e2HnfPAeAKqkbjCU1Klj/P/mTPxFo/sHPH49M9jGGMe7P8TEuFY+IMXulOE2j8Bx/9oxpEH3bhsYCoHyGtq8PYMDxKJVPn9NfWCBfz/F7v/dLh0g/fvLs8EcqoPXtve8PpBo9UVoSRo/bd98TECxgzjMwv7WOXQByK4hVVJf9s+gHI1QDrvEeGs3+mXTCd9zrXPuXnFBkNP2AAXo3MOLIgAo4sgcUD6xk7I9udUQxq5JFfiEYlBf8I+lPNgqXIespoJoWSFIwTxWJdedMfZTFQ9A1CgRLHgoE2yDxEyA4PHO2LsSznO/Jx5XU9d8FzqUvIOcp6GWSLyCMinmJiEM8x1Xzy2GWgOCrN/9I4dAfCKwDgunmQHiwQ882EOz6JJobR804HJr3qtlBzrBphnsh3+xBLw+p9aJW1rk3BhJ0jZeey65loTNdy8WGG9pFKY9YAJh9+M29e4ff/OuXSjt7LCAsvUo0da7Ip+dU5NT1zAd6KbL3jmXoiorZ853sZ69zv0L7xWeLb0zAYB7R9SvC4yYInnwhcnqCyD0IK/5QkaCTh9bf78AVIyzaJNjh0O8CaRnHBLaZiyLhVZMkMij8gPc5/imT9jI3c7iXVbnGNHxmXuva0PPUn46x1Br/MQguXkAo/WpxN/n8XO/9vE/eMB0TF61D7hMdfz73opzf7VPGsY3TBhi20/IEA4LRyWd16KkbLTBcIPii6tDRZ3LsnO89TUPPl/70f/3Lt0DwXOyA4D2Rjq3zkzMwH3yvRNQEpy/c25uRbyaQnJs0Vn968ZWnosKgz6Tw37l7JmWfaqPXDh988J7DalPiHwYM66xNQwRLtQjYL26e+1X3rMTzFwVxbqz0+QuxRynMwkWpCzCN59jeGbgxRGwrYiklUVKjuCVnI0SYddgWtgFIZs+eu1ZKrXRQgbA91cWsj1tg4AnOXEa5nJbyeOoAUdOjjCIeBTOVZQF8tjg/U7EalUh+pnd+oxBGlXIvJalCiUuwXHVbqgKMAGFAsMOjKVgmIUzhLQs1e+sIq5xKFlU7q8/hMQMoAMsLjBQwa+NuGxJt40G+2wpdFSmLHuu8vDtkO4C7GU/9nuPb0IFFGDDVzwIIZsw31TPY1nu1Unj9SoVY1BfxkbysDx4IbD7lQgo37nYdpYA2CG4dLRWpfV3nHZe1MEwOazJrVKAWFQUjCuF78tZpngN28czz+USgOR5hStHjjUBpe6JehBRzsUFAFnq843wmbDhKptefnEED8lZGXu6F1bGlNrQHUN0LYuaR66xjMOyW5W96fmttO4/rHTnKuQbrOD0l6Xe8zdemKHakh+YqxhEr0J1SEUARIbDxsS7NH0XBnuCej+zBEu5lLQ9wWQpd5c55H6O8UXCuaXoy7fAYnishtvEOpgc49HDS3uAI2XkenzOOgLvwmIAGDIC577xG+EzaCNk6S76dlBboCgMJii7pFCjRDvPU99Are7nup/6jXa8g3liH+psfJTQ8+215sKKwh+6iWATM8Heek8JKOZ539oLD/nvuiweUojNDQa04N0C+CARHaQoAjhd2rjHX2IdvRxmNQsjxU+naKyQowPt1z77I3ogMjGEiIDnKWugpClvWneNSyyHjNnjrIofMC+kM8azaiKDwPOiMewYsTaUwRXuyP65osbMWUz5GPlWLrQJdm0wTbcCDuA/gKTTG/dOjnjmZ903Yuqst6wVY/uCDD8rAOjwkoZXIc8DOAsaLN2U+YmieCnDmOdeYf4fW+I1Q1+cyCN3oaASUN67zXADvmZj7ucYG6MaAxBj+r//z//Y84A2+J4CDF5icbM+N0CDnOhSQYll4LJ3XXnwTvjZpK2MDQOfzRfoVc8ucMZ+h6U3Oi/fdoPiU61voH95eeIZkL3LXRmobmgG61TeYsGjktiOTKHCJNuWaH9KPDIKpXEwEWOlVd7oLh/sP+/3xkQAAIABJREFUA4I1N76fPr8g6oCtiSK88wRHvjCu/Gbe0mkYNrzA69sJUK2IiJirqDFAsAt8EQYNoIKeNVru91oy7PqJinuqINZ1hUNfu/GRzsWYg8GqLN8l88kppk8yRcJSMK0LOeEJRm/o+hzVR5i5Qg8g3abzGEUbBiuSfwHBrijdAJPIJRwv7CdehGKfyBuPLP6twqC/+Oo7tUVSvQ4VxXqioljkAhNVhrfavJ35b/2O+08wOHlP9uiUweYzNhSsNJ39+TPVJr9tYaaOrCr+NnXz8OeMJzL04vd9OHR25sax/GHPNyOfUKGz5zO+nJljpkzcg+GkPWRewkvCU4/1yuX1zpjyrPl7yv7I/AkgM6b13d4TvORgnV98YcMPvdbb/XcGsP2a73nClEVetw6Hzrj2s//2eI9D6/fH/9Tfmw7VynXZOWq/JRyajigzHHp6gsPHpyeY46MXxBs8QXBoYr7PObmOnvIuEJyHDxh89+S8DWLnhF7EoM0UmrOhFO0XYA5yv4jHE1EN6ckFJvcXEPb+nduHu++p/ZEqP6NLn+i9rHgQcMXdrPA92tYscDYJfhOsG4OpZPR8vynurXRvDEgTNS32UQw2BaELXhXDLOthQHDC/FJIxYylQ2KzaeZm8+dWJrc5FROfa0buziR8Eifn3y7NYSJcFlaEb8Iiw+AChvk7ynIUQO4dj2P1HH6qQmQ3pdA8cliThSJhkx3qXIyogPAVFcsoLzBeJDzB5N8SCo2hQkrtBoJTPfoYBKd1Q5iw8VOvAQrIBLUl2KqdgplF2SDKGtXf+ZD+xzEbk7S/rphx3SuM2WYPKwSc5/YMeIPbmHxCmyRMMAq1eikQTH/7hw9fKtTpuYwEeMpoUeNGVX3t3k+9bhZ0uhaWZXvKqcbd/W6ttMrSzjqgVN48xYsJpaNwEtqtPp1Y4O29qJw2wo/cI1vH48V58Oj88ICcNeUcPVb4FfNhS7gtrmoRor7TAZYJAbfW0q9XbnQ8ge/a29wPBbv298UgeHrKPLc9D1H+loAtcByQHHrdC9wCDqunLp7tPViooVe16KqXEoMG4dDtEe68ndD49sDdJ7hADsVToNUV/hz6CAgKL/BdrMwmoqSqm8LAAcHha/GQTaUlwCWKbPhDwpmrEFpXS2zeGp4K3+G3eBrmdRlrFa1bOUZFI6muj+J8XJBpFvng2ci9LlCM8vtI6612KZ1jyB6BzgI0ShlPX9/ipcnJms8YfsJ5Ti1htfBCOES7cn2y7s8bBMXbyPcJoeZZJgAOgJotizz/Oi50Ft4WPh9FJrx/KkfcK+HWAXkB+2lRk6rJ4R0xSkTWcJ94gKeiFzCPwSMgOJ7h6fHlujG0Zk64ZuYzADPPESUt58E/jsLQpVyHljiGe00wyr6ZSid5jjmeOUyYbuYzACz7PGMN8L8leZ28dY5JqHp4B+cDjPmNczOvhJDWPKw0iamIL4NOGWQyZ5F12Z8TgIfe5npkv3DtGJKmMSLGkaXgOWB2kxWA9azx3//93/vz/fv3q52h+PA3arlEHm15qOGllTKAAfJcoKfmv6It4KF7fco5pUMubXyqP3iPdt5zan1kP1kWUrzSeYbkNZP7S/izclYBcwK9gD/kSSXuymhi4y98DBeujNTu1VtpYpz/XAYx5D98hWirO7fOKtxbx9nbLRDsvSQjGqHBzkEfbhhAVdaxaLS7M3QkFmkuAQWc53xg0cANDOju71wRflWoqiMxAKtaldcysL4kjUPFdK7L23r99KPDya0/OFy+/r7bEeIFfk2Ycsv4H+Xl5pn3INi9bdXq0DyW2iX2mLdXkUKHGJpom4SMkG6KnsFYDYJpkURaG5IO/itjAI4U7gkNXJUBBE/w9+ri8Zvffnb47p46eqhY5X2B4KcyGoCZHU7d/VExUnjtpqNj6HOhz/Cz8LpN/zbtrBBnxp5XHbPCZcM7IqvsFbZXYXkjpy4ZHjDBz163n2HPe9otul4geernORaDwtzTc/wcE104zz1BLp/3IDj7fc4n19l/n/uHN889OEHvfm9mPKHxSrv6qUiOMpjvcUfW7xqJ8L3/j9etxryfj7n+Xp9dTnCuu1+LuScvWoeL1u6ia8yxOkKjQiyPQLBbI6m2EdgwLZIiY6Yn2PqvqkmzBokAi66TCKDIgfD7/dqwB49AcCZgTtQUzBdNUPL/QijzwecmmAs9F2uGQ+T689h5zywETD0PfaKWRzfkDbmtUNzbt28ePpLn9733bxuEUKDhpkKi7em1xQu0s3JgU3hqgeISKCbUBqsw9mPC6bj89hw+fVZCztHprVBFEQjTMAGP3OHBZaofH8yc4kmy2iLwERYJv3p70/SG8YTjaVpebK9Vh5tuzKarcGzKb7cjyBhKia05iSWFv9MLOMI/ilXWFAFuZujE9bJa44mvMCeFWanq5IMH5Gu1ZVhCH6ZJePOmdGNZVvySLbz2clLtmhBRinppbwgI08cQT3CtvVNAto3Nut0UyKt1XOPn2Hg3QpfOt26kuzEgiy7msCpad2R63ccgd1ggN8/vHgTXTFaT++UJ5jkBR9cVmUDe0o/6d37+RmFxygdWKPSjx4Sj0U7ppvSewehjpGjvRhQv50rpMMLVKuxfBWD0fqUVPEKeq+q5gIaNyghK2tiUpyFgLGtcNuDLh8+//E5jUWjeA4q20INVQhivnwoTwKCZm7y8TzqXNkyZEPIA5m2uG1REWanz98K1vt0Y/NSEvAfrn5mYgXEJi4CIyvkrj3xocnkKy+tRwKRCJZPruIXRstjaw+SsrefT2na7rwhW6Hz+DgEuzxJq4opSyJ4LSIjibvqINaaf2Ypg51OV86E8dNMDneeafDRebq5ZBauq8FSEw97iyb6cwNEr0YAS8Ez7LuYE8AEYYZ7ieU4UQe2lCgENCPbayjtE4SD2CvQAL3z4UAVczhUBoqfjOtBkaK/OLW9Z+Bo0l+ebzx/gheIe/jvXP/OJEYLn55jJdwMIM/ehDf4OYK45PAbBWcPwiigR4VnJHc085/zpYQh/yTxn/JOOcv2EZE9Pc3hxegz/FAjm/gFtGWv4eegv5yeSJ3NjwN6eKsbsOe9c7ygNXP/41V6ypumnKmoQeZxrBCTyN/fMupaBquRn5og+28n1tWfYlfQr35XvefGeuWBuCJ2OcYdOA9WvpsbFPSbo5VqlK1Ru7aY89l4jDHiCeNJDoLkKwS3e4nkT/wovnvzm9u27LT+Kz7gAZMDqqBz/WHmdv/iFwqIFir1e5AKLV6O/cO1zCQOMkETgmFc6OqlBgI2MC5yFb3of7cJZs1aTfkOjAcGLf0n2OZKiegBXqz/yZgVk1d/3XMZr8mtTGAqjX7FLUlGqcCfhx3gzXzWIfqZ6AZVnqf2vgwHBzu9N9ww9p+dJINhOUPi856vkDE86QROGgchj77k2pppWNxAsuQgI1mCue85LHvOy8aVBsMyBejZ+VOSgaoGcnH3sFkmXrr3XLQHFT9uz6KdsEMz18PSaxgSA3+AFllG7xhugXCAYPdPKueSTZZfeTUM8P3qGQ7gNGys6UfyPkHGALYaPm6dnPufLr787/OazryybHyhy7AdFbNEWyTnNLkRSPL9AcO2p0GUU/SM66WNyXNFHdTupvd7h1S2nclyuETAcvuB3jPJOO1gRR7n3HAPXmLJxAuGlkx17hKe8rM9vR3FYBnmPLEdOeGDOjxF08vUJKEN3U8efcxTeuekpPY/zmX7q8wRd8x5rPlbtgkn3me8J4ue4UscIPS1zuN/7ps+3jBorMsnnHTkw3goK3tYtzzjfF23kzj/9fvx8ZnEbCL7igrAUxiUtgCr1ODEx3q/q0JP2khMcEBwZtAfBMZjPcydt2WQ5PcGZzLkB9srb/jEnCH7XFMyHn9crJrVyAuZizo0yJ5uHqfBnhTkpd4XCDzfViP2OwnXPzk4OH75/1yAY8PSKJu4Oy8GqibJUnkYzOFtfQYS1uep+y2vqfnB6EeoXQqznawXOrXdUGEpM3xYlWTQibKJoR2kz8Y+WR5knRkJYEAA5ze5TATQgeD57ruc5bAHtNjarF0wVbWjLkomqBXKEOeHS63nL0xylI4TEsSjEscCjRKS6KefCWFBE/NxdvQ1vEGtSoVEq9qLv793/1nN8/uKJLZ4VzlTCwoyoIiHcEjfeYKpDV99gQn6UH+M+dXxuD/4Epvr+hLhjWyLLa5GwopmH5vk3COZ+xTANptzuQ4JRgrZygqvYFdcyCG+lzfPVnt/MbUKwI0xcv0v/KBZsT3CD4GuE7+kByQd+8vyNhNpLgWAUPIw05CadWChGQbvUnvxSMsrCWuFdJdypsIlC6CrnUiC9ybGAk59GPuv1/izjD/SOV65yNatYHM8LrVGx9uGjZ4dvvlURGlnAscjX3qpQ0jdUrHbkw07IwDeBfvymc15BT62kTSY/eUnR2yoGNPlBhMtoN9h7s0KA6Jlc113aXgk9rldFmFwwjI7BzRvK+ldCFUsi13lxXkam/KvwXSp+dXG6XoP0CQ7YjhdlE2atLERx+CkQzDkBJIwlwClrjUfA4KlD0jL+KNsR7lP4BWxxPa8vc2R6bc/DDhBPhTfX2ejf9FHV25kX9jjep5q3akGQFjeolQEXrEfm8YywQreVKl75WNXinz2vYlBVlbwKw9V4GWN5PSKsKAQTupnKzAQseyUvPNFKkP5L+G5Cl8Pf+D1htBOYBSgxhoxtyrycz3s8u3yeVXgDnALwM//hj/E2Jxx4rv9UTJJfmu+yb/I+r5tnmOHQfM4z5BoBu8xhwCL3D5/P/FmuiU9NvklOK/fOHMWLH9qt/rQrJA4QvHhifR+a4z1F3KZyHDri/ZlAaPpNx6ueudqipzSe9957z0WzyKfNekN3rtmBbBi5/6GtyON6vuIjmYNtjO0FK55Bcb1ERSwQbPDoqKJ6vs37K95y80SgBWXNxQlN5s4LNdCjpZiM6OyhF6qIfKYCUeQBOzqKStFqTYQn/ERRU1RDrZoMlYbCZ4pjln4C9CtZFd6ZPUMI8kU62gIXtb7hRZEpRdsqgEdAmnJ+vV8tt+hjr2iuJ/RCViSXi0JVdeQrOrgKPrUzwTVN6GRRIBhZgyf4pVJx8AIjb967facmpXUc9J0CweXV5DVBMJ6Z0Kd/MyiNUZpc3CjxpUSXJxjwSxqGnhVZgA7BOuhYlGVnnR20TzBG4/mSl+n01vuHm7c/Oby59qHE8224m+7FPJduUAAL2kJH5HpVg+KgY3SSRI6M20QBNQh2+yiDijLKpT8weNV8XvJU1KCfu6I0a4qOKVoBBGNkBNyeUqhTc/MbhcxTEfrJU+kLimZ6oJzyc4VCU1qBa74RkLc+a6NA37um84hG5l6ffDT045rZNhx1oaE2FB2DZeayHBHh0ZaPjlCr/OGAjRwT+dlD2s7L+XscECPPHP/8vK8ivfHJob/n+MmPLgLBRVdlJEkHmIt0F76LPpnfpzzfdLael7efaYH//b5d81B6yuSp2RVznHNPlD5ba07Bz/y2lx0XjWd/nQmC529z3fZrchGN5fifep96n+9l/b9CJgOCyfF1R45ODUx16Ogsyzhb6WYTBF8UDh2nwtSDpvw1CP6z/+2vN/i/J4RM6kWTsx72WDndT96clDkJ+YxSNO97TPirEmCO2YNgwNipwO+Z3m9I8af5+wcf3tHfJ9WeRpZO+lu+VsEgmGO1ONCks9nF1M5BIqnG65ZJ9XLui15Rll1FDAbd4JnxWOCLK0cobsyzPav87ZwPFrxBazaOz9f3r6UEkCcD6JyhYHbT97+pvJblra32CGaHM4wQ5zYNR+koT02FEPlZpORkA3pcOw91gB/MI8oUSgfCe1b2ZN6dFywlmOe0J1hCj/BkRA4g+Nvvvqq8LwlVgL7lG20lrBRrHGkv4/zZ8vReuYJSX5WhCwR7lrr4UOX6rM1dlsxiwgUyFi3VOhZ47TXFkmxQ2QUftAuhv4BgQq8Cgm391c0SUr0PeY2lrloneCYLlPEMVibq3uQeIeuoCv3o6WvN46sqiKV+wVIrCmg3iPN6N53EaBKlJSCY3KeAYFIBKHZFlWGEWBVoou2HhLD2Ap55PPH8dqJxAJIJFUaZ/Oabb2SkAADL0nZFe6VzjDSTXh/yglnT05NbY067MnqqqZMfjEV8Z02coDUgYTL9i6yj2763B6T6bhZITWuQ5D71unpR8YRUYavZxqkYXuWKxMhG9fXyopbByd4Y7c3n5K3TXqkt6fH0TiE+GfCxp5gFj9Fkgfx5fBkSFrA4AjUdhp32InsAkb8nH665Kc/+UkyOQ8ImCGGfRkEJgA5fwTBESLZbwrXnHKNars+9EEIcH2ART255h5UT3MYI9mB6gr8Ur02OMDxhKuSZC4w/BXreblsRWmAeU9E5Skv4Z4yYgOCAwow78891AnTLS1e8LzIkCg7HRUGc9+FY5mWGkya8eXrsJ//nflwjRgLuleeZ65I9gKEx4dvQJPfMuJjD3Cdjyfjzd2RLQGvoI2sW4yV/TyNBnhl6nvsxYDLfTSWygHAZR7I/6Hs6ZYUVky5GFbkw5R+/x4jNe0BwvptRA1FCeacwI3m05NNGzpIP7PnoisHFhldv6oyzIiFKWZx7wPTlFm/VDcLKUSNZ5ABzSREjpwZRUYkjbX+G51dqBsWUCGGl8FNCvzGsvZZhya2DiIpSNATVl++oe8IL1V8gdQt5+kSRE8/0+5kN+LfLQCSwRr94jEOPZaQsI1H1jI/OMZXbN50j20KopqBlSD5PD3b2RvFCRWdZfFU0hsEuz6082DcYs/WOfoJHlCrQjjqx/C0Q7Kg69Af9eykwbGOaQDAVlUnDwQCGJ9g9xKkETTi0Wu9ZryC0t9UtQrrDk5Jb6ynuV8ni/gOHbBuq4dWAYB7iuqslC+oyPpZRXyMhLou+A4K1k7V+0odkcLh958PD6Z1PD+eXBNKvnLWcwSmwnBmAYBsBkDNEBBoEI++kqLuXMPJe89Lh45bVSPWRtvFCcxMQ/ApDtuQryj+5zI4C1MLeVD0bIgGICAMEf68Q6F+pNZLBrzzAj5Qf/PiJ8oEbAGM0UAy39djqS3wcspz1j+7A3+GXE9zy/QLBSadZvPBY/09hwxG6S3qbc59LPkw+kr8DOKbetZf/x+DoONKEOa7fL/YEX97hh9DRJuMGIe1BYs3LsX6ePRPaSyTMnNMpz+aePNqXfV/Pceuc89rFS1eEx9y/9bl0hqk/+evuJ73hIdps9frOfZ+xzLHOe+T7FGKda33Rcfvx7a//9vjf/uZ4nQsEO6LPxvHy+G5dUjr6b98iaRn7y1j1cznBMQDGqB9jZ0ZnEPznf/W32pkd0uiS96WEzkW/6AHXpBXCCNHtP+fcuRiTUFMIaIGXVeQoivP8LUK2QusIx1UxrNtq/SIlHwBADvBHH949fPjRe/ruhrzCZwKX8mo+/qHCjDt0Aw+pCxZ14YlJQFslQB0bxSEgmGrOUai8aCLWqWBFSQsjBODuCWwjWpimwPZzJYoSJoWw3RSqYXVzMa8G3QsEx0vRBRUIs3FsUYfFsLhiUjcFYiwnta7xZHheu18sQixrgFUMkLBVbwbE63kBXXgOUah5ZhQ3cv0Q5DctvK/42ngjuZ7vK8b+zbdfu0o0ocb0UrQwoZKkixFpDAJv3uR4gi3EAL5UyMSaW57gE+UM2xLrHOGyiW+0hjDW81JTAqCHkJYeqWuWJ7f1ngbXx5ZOr3eHmzFtyY0MvQY4b5ZoDMjtLZhM6jinFKFbxSI61cHhyT9KsL54cVltkWTVFQimOvQbW5LlpaR9FOAVT2avefHAbkFDH2mANRUENa9EHFAEjrUABPs7RURUaCygRqBQc8V9b5yUYsdvCWOFRh4p1I31fKyw7OvqjwjjqfATwhW7gqq94niVu/oryi5eZVuhsw5OAugpKyG1V8Bi4Q3Tj/Ic5puczwWSK2QyIJjckBpTCkotfsP9nj175PFgNEBhxejkYmE0Wxfox+hzGVDM2o1WSklPePrwka5dRXuqEE1pWLZwi6YcwaD3a4S3CVhv42fvA4BptWXd+bhCdtqG+Vm6h2aASdqacC/AOgVyAOR4hANmQmt5z/WtmGuceLbxvNS1lqCdAJzPFLQLKIkilHWizVZAsAueNf3Bz6rlC7yrlpdxrAJsVb3W+02ewOJ/3W9ZgAT+8VQ0Ri0AzikjVdFJeBB/p38v981zVWhvzWd46NqTywMZeriq67MHSqmv9cvzcl4s91OGTKCLl87brY2bOT7zHfDPMQG2tW4FBuGNCSXn+1mEiHkJYMs9Ix83JUbzyjU4Fr7KXGDYmpWrQwMp8jaNrVSCD7C00bX3CWOL8ZJrBQRHqQoNXBMvmeHheCSn4sc1YyAIHdScyHCGx0wcgDWFXjguQH+C6HyO3Mt1vL7iU5wbK36MDMnfTmE1WigxP3iCExpNbi2GveoqIH46+E/2adYJT/AEg6GpE3hEG6rMg3pdoXvGS+GqgODwqPQjvyTFzcLLocqjOJD5QUU9EbHzSvKOsVIlGTkDzZHTjBEJIw78ql70lj873BVAo0oqsvg3v/7MvJDq/TFKbwq0z1vgIHpG0VbpDBwbZZrnLLpQtA+GWVKAuiaKi1tSLVxA9pJkCO2fqPJ+rn2MUeul2iVZL7BzoHNuAcVaf5wMNoQ0CAZYoIednVaKjkEyhkfxLP69kkfzR/Fl3t0i9x0g2Li8jdEVpVfYO6CYebMn2HJREtRysvQEpESOoxDWa8k4cQbdT+lbqgR9dvujw633Pjk8f610pCvSHQWQkXcoxY4gsF73wmtYOdP8w3NLJIsAHyCYVAwZYQHBnnNC85tXhp4N/HWe071NJ5WGRGwiXuArbtd0rdJNqNdxeufwr19+ffiXX6mlluaIqtCPVIn/6TPJJ1KRCtpbRtk41+lucw6nQS/rP7+b+v0EwbVPi+5z/DHYYe1D60kzrLSXgI3wt2ko2wwcDfymrAyAX/jhOOx/AsuA4ermUnSPbK/x1jplfBU1Af0DEiuirfZEec7r/JUi97be0jtys76UjLgIaM65nzwonxfgDdcp+RYDQfZ+zcXxuBKJE95TRelKKBsTdLXsDVP0b5m3GH6zLmsE9Qm9b772WCVya//9fwwILr59yW0pqz+2PcMd+YJhcu8JXvoN+kF3KtAzZL8lmjU6QIwx7wLBvtdf/d3fKfISTwCKRCkgc8ICyjJR+5La+X6P8uci5HpzM+S7afF710LNe+yVPAowAbTc/1SFgbA+3hUoBvze1ncnN6sXJjk4FGoyEG7ChsCuDSJI6f+aj1K68RTVBJZyjvV5C6XUwG51H8oZgjY3eXLI5rNBUPZaYMlGAda8R8EiHNbj6xwae7IaEHENQFAB7drMtDyyB5DCD60IlqJTBafwbsJ+3Um1kV2tQ4eLqjBTtQiqMOb6vkJxuY5DnPWZ32KFYfypCHuiqophDlaUO/QqIc8UycCiCvB1eFFnxERIeyxYFAlEojI0LZJcIRpALAbbhS62rgVBp2YCGD2oFlptrlz1Oxbk9v5eN4iuvOt6TYtiWdjnK8+SCHMANfp7FEMA0waMkUWA7dG7MMW/YMDsKTxhhDcBehWUcPjue7xkErlXVTBIoVFvMEBVP4cO9eq8tW3NS4lJeH7o3wodyh8GABkfTkXrt+8QmirgBrDu8LWbt9QOSfnChGWzno9UafKRQt3MXDXr11Dkek6YiwmC/ZzdUgvjD3Zut+rCAmdhnHmp6qXbDDeDZ20fy5I9PWCbwOjwRfc7bEXNIEb3jPeM+au9OgB250xPgWRFgygHzROGBKtpADmiEygs01fA0m7jF3m9jF9zD8jFIs+9q6ibFD49C+FsV6Q4v9DftNcgTBBmHeGVPU51VVfshomjRLRSByHyrA5Zdu5ve5IcMVBzhUHnhkCH19679Jg+vV+7cGCADqAFeiB3EO8ShqJULo0gDJAupb96MVuxa6U4oIpQSvsRLNxLGc1vCzCXMSae4oDheNbwJMWzTngq/Jf7A4Dht34285uijnidS6iyvwmbrOJufGfwLUXZNK+TAFv1PBXRcqRA6XdARDym/AZQYuzpjxtPbjy0AeGZiwBZhCc0kIKA4f/Hc1lgfYJo8vMDMLNG6WHMcwXg8ewB6fHu1hgWUK8ZKvB/dkvtzGTA4MUz8Y/9MEOXGQdAqvqHLwNB9iHXZx6mgSdAsAxNMjg6GqdoYBpzc5/5rGstARy1F8hftBWqrxEjgp9Ev6cH8gxtDg/LWk4FhfMcidLpClvtifY+1zMX6OY4oiigLXJ447VOdVCuz3hiTJm0kzEwP6H13JPj+T5F8fg+dOF5xntu/lHh/ecCgfHicw68g+OQgayh5SWRExozr5WyU+AfEEk+fekYApC69+//8o9tzL3/QCBUTuX79x65LZl1Gc0BcrUUY4xAlRpiBb2jdFzYSl/CF/MsjNGV5RXtcVP3cL7+j8q5Zx5lTCE/2uGhDrGGlwqgxVMubzDHAGYBuw4cBiDqfhi8Sn8QH3H3DeqDyACnCL3rNzQPNnzLcPcMMCzdB5arIpHokvDOI0/mrkUlTzSNjNGFCoyYPdauwWhGaL9bLKLcw1/EQ0jf1Ty8UCGr1wKwl5X/e3b2iULQPzpcUm/gV1dlpHC7I/iU5KHDe/W3Wz7pHu2AID0poIOQ6YSm25OYuhQ951XAkjSliqoy7yTayCKgdS8Xw8Rz3cYTqqzLoIz394tvvjt89c19hUA/FwBWnRjaFmrtuQYyLHzaEQ4CQZMnZe9PEDsB8ARxOZbxMX9lsFzdGqInZ39QCZu9Ti2JK7RKwxNtofV2vZXstYrCWJEj4evbd1qfGc69B8yT5/RK+37BKRvIszWlnHnTqYf+4j7XNiCUk89Ast/3uCXzk/fwy+gom37Y/HYPDjOncx32IHkCe47zvdJ1A+fg2OcrAAAgAElEQVSUJjWyfD++/fUTAbdf4xx3EVjN2uR9XvPnQPCcH85LOHauscdz89rzWTyflnXKaW5M4zBoZPzWIQReWdX911gLH0U+BZMsY2cB4hijI2tDh0f6Q2ot/PXf/xft785Na4toiI1BBwRvk7Pr07Wf7L0wznmTEOYxc9L2xLFf8JyXB+dvmrDD5FG+AMEA4jMVyHr/vTsCxjBhNiChz4ThVLhZKh1bQRHT256tQw22nFU8JR12WErRKjAUIUr4ahTEbHDukWte5AnYCJ/cISmygOAo4G8koMx8GgRDZBMEAXpzfStRDuVaSgjMYSou+/mv6pPxplG4QYV/utT/8ratEJt4AqywtpWc8SMI7bVRdeDpGadaXUAM81gWYsJP9ZwUmjAYCGjFklyFFSzQBwi255ccpFR79O/HEQdcJ9WQi1kyH10Yo7EuHmFjifYgz6rDtV5tHGjmGeYY5lsCgjnjgsWc8pvxGW2euo2S591eL25aFT8Z34tzmLOUJYNgwAv9hFFAtHqgCK7fGHLLfW2wF/qRpO51XeHc9Ki9IZpHebopWr99+0yeFQl6vNHysuOZvyFFB6FMcRAXQNIgaMdBKDrK2rlCrdAmbEChZYV+s2CRQIYOUVh4JQySHIyy+pallZz4AJyiq+Mq0FvOYzO2UtxG3rqYYCmMqZJbtBDgxZQe8Y4Gz+ENZL1PJT+CO3tyguX5OXvgppQ8jq3w3srHq+uVEQyFp6zL7VV31cIYorS+VDOn8IuuE8Huv/XPChi8tdMsbPDwZDa9A4JRYk27vS/bOBU6c9ic578Yv1t7dDsNlIfnjx9swHJ6MTMWogNSGTp0G8EOgECZqQIVxxE9y6O4CpZM/malVvN1duOs+JOeqQROGW1Q0u0ddH/wakdXClYXLEPpxtPi+ZtFh2qKEp5PbmTx2gZdGqc9kRKOGH+4xwPmoL2QM6SY72IZXsCjKllnriIPApgu4uHH/LUUvgjmU+27XMsV16VI4vUj5SD5yIuWa/2PZWR9t4BaKeR4ZBHktAGqrgEVYh5jU9FH8+n2DkwFN/QzQTDXnd5Q7/nua7pXtqYymjHznnv4ePFM6LH2yPotc5h9sjccTG8xz5a/Y7Xf3yc8Y3rAI3MIp+b36AScGxDNO57VyMPM8TT0xMibkO7QUZQm1pRX9sOxjNzw/wakY1TN/iOXuXjLahHFvOT3E7eYUiFKRbQg88in5x533/tQvdpfHD7+VNWL5cV89JBosacGZYQc0xqQysO0zCnjZVfobRmJgZ1nujoMR+Z/7Tl08Rmq25OqRLiyvbklC97o78rN1d5FdmpcbrWo8GiMhi5G5hxRLGc/ykDzWGNrIEwkjsjh7h3lA8sRcVVGOoA2EXEv5M3W0HUN6ZWqkWEQ63jsFc67GbGLDSBxN95hOnTw1zjeIDqRZBg3K2oMEOwIIYC63l8JBCtJS/OuXGCB4JsnH2uTqa7JdYHgllnQ0dUo4Omq0YXikotMN465HzyWFt4uLmZeVTwKOntBXrj162MQ7DQ2PMnoQxhVtMYYX++pQOUX33x/+Er5wI+UH/5ccggA/JzaMaxFy57sGYpXk+oz5yQAKjxgD+z2fCK0M0EwzziBHzQZwBnd13QsAtkDoynjvTZOT1rh0ssoThmxoqOcU7JiFel6S38NXZhO364VEt7Rh21ybT8X+f2i4/bPkzFNvX7qALnGhiPGxacuvuex87w9zzzis7vBHuGkxmPhsfux7+cj6zqB8DxmPkPGlN8vmkP0r/n6ORA8dTkXdxP+IKVjW/+hJ9axFcEZuYV+GfpY+tYqDBpwPLsShO+HBqf+eQn962//j79/CwTXw5ZgyyLOCfCkjLKEFwnQi4jsaAJgaFZ+F6jYnzOZzTH4qI3CP4QI4SSAXzxeeN4AwXf075QewjR+RyntjUaYKNZlrmcB3Fa8EE8pykiVYvC8EA5VUKM9FO25ZPx4ZHLufrNwLSZ+Cs4sdk2uBATVGQHBsvZhpcWD5fkkhIZwuo75xxNoYW/kVfPPfZNDszbbsuz792aa22YfHmHWmAILeFkgFMYZBbGKKdXY6zqr1UQURj8XBR06lNTMtPNcy6teCmOBYDzBsoRbaFQ1Sn6rEOAFgqsoVuUGE97O+pETbFpw0ayim3jEyacll8kFwLoypI/xcfXUvKMMhE5rPWoo1wQWiy4L5JaldimqxVwYb1mss8aZT9pHoMRzDt4Itg30xljKk0ootM7TPL84v6Q8aQk29Qe+StVI8oOYp/YEe11TAKr3VxS/6u6FR3gJYbfnIV5LcwXdn1JgRSCYObuhvYBh6Ko9h7RkaEUOgAugE2ijgqXDghsAVwhsgeDkWlDQo2i2QB7gPUCz1pa8POar5jEGtWkY8fnphTyEnK+jecl5tcfKqMO1a52O+UPC+DcgofmIAsv87RXvGHFyTMaVPXsmfjC9VMw/SiugA+8PCn7tgVggO1y0hQ/8Ywp1gyPRlA1BePkUsuw1rg1fNGijClcuOmbPbNbOreVLG7b6zCjOgI7q90xRtMuH77760nsrXqzZwzlzVEaL5hcNprksIPia9j7evOzBnGOA1JWlS+iU4s5n5ov0Df7dPrldIZaiu3ieiwaqwu8TFdeZimHl2RefIZrE4ZUN4oq/rdAmrsc6lLCrVj0ofMwVPPxEBh7G8t397/z82SuZy1QXnpbhqcgwBxgfvTJtCPazdF/VKH2hxdAJx0cAVzuo8p5wH9aF+xLuyr2IUEqxw8xfjDE1l+VB43MZKyo8DTqPR7KU2gJ32R91f2iT6rTFZ/MMU4HimnPcAYs5nl62eYW3RfndK6Dhn5uipb0XEDx5QvYh320pBubDS4HJGu3vsQ2mPzCn85isFe9cj1SCadAI3XLvrHtSmpizVDw37wIktoybXvDJ4wHR0/ue62dMzJ9pqvlQnjc8wUWx7NUuWZzzuS8Am1xZjJTnAqMUdnry5IH3Bm1yHvygtKObd6XLvK9xnhRdSGo8eqK2OT/cd5rFVQE5ANIWRi5Q533YaVqc4yi1TlOKZ8R7CQ/2uYQRMtSeTyceGwSXloETQPJNUVmOhBGgBURbD+raH9A/6WbP5LH0c3ahsvfunhgEXyKvWMeQC40cLBDM7YhMQU47bsd3M310RErogOgus8zWe2ZUHMdg7C2WWjzVAfp0k2j5X3FwNpfr/VTy8QPxDnmC9Q4IfnNDkXBW9QLE2rW8geAuCNV1L+DKoX+PsY0KNX5dyIUTu4uBRIDpSoOYnuCSUaWn2RNMG0jpAk8VAfPN9w8Pn6sy9Lfy/D+R4eCJ9MtnVNLWfeCNPtZ6UAPFAYKnjj5BUeaW9+z7+Qxl6A//qUgDz23rhLlWvs+9LZMGCJ5APPf0mjSICe+Z8rL0h/U8U4ee495jjNBH7CH5faObRmMb3fSzZw72x73F2xpkWwcfnsjIx8m/Mu/7a5o8HJV5bGDOcXm+CZSjv0wevh/zpvv4h1UHJ3Jlru0RrZpGiwfnPvvnzr3yTJGp8/tJZ4Rjz9eai1a+x48Z9/aM4jLX2YMNgqeemGNZ32MjynICcUxkahx0NpDTkq2j30KrMyIha+dxBARHyB8L0eXNnIuwTeru4SfRT+LNHMyFm58vshxMgo7ScpFA5jcKXdFL1g+uHBbAwC0XygLs8u/EoIDN6hYzUnAAC0wW13zpcv5hbGXtMtgxsaQwVtoflMJmL5MYVAnXVWhqTnTm6V3MyPchz0SWbAQKzdEd8tbFUWD23AcQbGVsgOAIXYMVMZCsWzGcBSp8Psp4E3896AybI6eGOSvvEtdJaGNAb3I28/fek3BTJcwTLuYcQufsBJCW8r8HwS4k4Tmv/nq/Kwh2Ncb2KJVQpjBSibjNA2yBWcA3Ic387ZzaBlc1XwWCy4tbuSM1jvJMZ6PW+GUBp6CYAW4DnKaZHIuotbIB4HaeJpV3USoIgwT0KixRwv+bb58fnj7mb3KKJLIRIvEQelaaqQyw6/Vr4wWFOzYGAS2S74I1lbwoRT24j7DonVA3vFS2MjNugV68S9USRQYPNp4mgMIwrzRAqgIH7DGGzbqsULFinB2qwibSGKJYV12WMh5MRTxKJfttMrcwtDCtcwwEGmCUUoxi82+rfa3ge0+18Sd8BQAZI5Nnrxn8BnLbE+Q9S1RCh6dFcaa6qQ1evUeqLVR5xNnfVGitc6MYdJ9a5wJCV6soVWjG802uEsYycrU7XNXtfFBPh+eVv6HNzEfyA6FNP3c/0ya8bPTD2Fc1Ee7fU59Riut1PmyKBIUnxAvMfuB6sYoaQEgxvtbV3UPHAXfME7wgtFbF1cRLxScMbsWrMNoxQLwn5rGOFEnufSmV39/7dptb13DoEO2KEBEApGihlOSEsgL+ji226QFY4fwvpBDyHOb3MmBc0vzSio3fwsOy9gDcKHh7uts8NYTSaywJdw2QDWCJEpD5jKIReuH99p1b5oEYBQDnhMByHNflOnzP58xf9gbXZo7SxsxKZYd9o/AyxtXHNrn3KxyMuebcMv7V/psGnSgJ2R8lH1ZtBMZOQHzGOpXc7KPF/489NN71hPDJgFJV9hd/zT7kfrnmVBRDU5bfWkdfa/PsHBu9UjF6GiTy2c/iYn8Vos4/aDItlxKKbL6s60dBSlRAvFtzfkJ7GQ/3yH6LLOW37McnAoA+vyN18mw5H6DL74T1p2c2tTT4/VTtcJ7Ku3td93j5hlBn+sg/NC3dODlV3YZH0gsUUn3rrnk3RS6pf0JE1aNHAst4GS+d6ByFy6p6sKNutH/gDTc6jJBnf0lNDtf+qNQIeETxNEK0n9qQjvz0ZjavhSdiWCE9BdkSI3M5BzCqJqKrWkR26DDngnAFnm/JAXF2W0YqOkMQNSZ96VzdEfjZDme3GMITWLVCGieUMXuABoeyNm/2hxEuzWFXxFMs630MRvVONzGPLXidwliXVQX6ujzAJ7fUH1gg+NJVPMHKvW4QXPdpz1YXS3TxKuRfIpCaTjdDls5Nqosj1QB8m2E9PZQloVH3UB99nQYhYObejz+q9dIj9QP+8tvvD198fe9wT32Bn0vmPFCLJPdTlmJhY6bD0+vlFDJWr2n/IhDM+odWp/4z+Vh4ZAwkk76zdybAmiCK+ifzvntAGMAxAXA+264xdLpjXFCe3uzVSQPzuE1fGjQyxzBBcPjMNoGQU6Po0NzkQ+Gne2A+jQC51pyD+d0etxzRch+4B8HRfzh3fs51J/9Mwbz9uOcc7HnvZkAZ/Dlzs+fD/1EgeI459Lj3BEdPPHq+BsGLZo49z3u6sqOmW+hGp4rOM//eDBvo/X/zX/9Oz71i0KMcroWpm+4neSOoWMjeYe2YDG1PALUpF0nm2Emk2biTgOcmuEH1Y/rXuQ2CWnJ0VUKYMN6J995TCwJ5xQDK1Qy+gPAt5Ury/lxCIK2RrOgonAfGW4Rf+VjkAdtLhdW/w3GwwBsANyiZEx3CjeKU546iEGswRSkoPAGOc6gqSluDYLxEFvZt6XnLE9xrBiOMMC8l5xgEs/BHr3ga/WUVliDuPkaB6TVgvJty2uAiTMUKusZH8bEKjexwr4RbOU+2mExAMP0HSxKk9/LbIJjw58uAh2sIHyzdcMpO3CX0GMEXRa49vxZ1DSQLyNYTA1pxlO7pqmjZ8n47zkaPzq2e3jTuhbJQIAgQsUCwjRBtJSyGKaXB46sBsC6eY51LDvDrl1cPX38jD9qjtupqA7ra6NtGMwtLPwP/MCo0CD4SFAB+PaBzgDUHlYskxVBzhgHohgxBUfbpJ2xjhzzDyR+38NN8lZW+LJ4oa7yeSqlCoaRFUTGt5PXUuFD6rPzh6Zwgtekyc379WlUXDuObYITPz1QtNIy2aK2U/AigCYJN53ZWrLD0eAj3wiZ/Azyy/yYPKyPUG7UqKY9dwO+2l9o7S9XO2q/lGa01LU8dNEM4f0Lty/hSYdCmiza6YagxH+v1jNGD8bggXHutfE7naGastM3YhAYU2AC6BBlhhYyv1mAKt3i/CImf9B9PJ8/AfONxWuC9QujjPQyI9Dg3MFDh4FauiQARKM1n7kNV2LLCFijiGkkvcfjfUX5PGSHze63ZsWUb5d9eX60j16OATIx7Br2E5OM5s1FA+ffywiaaBZ6a1JcocZnLPHM8dYyT4zM/HJdQ/tBPZNHGvykUpOMIeeXYhEC7YvswPiJDAoK5ftYG+gAYJb81ypYJTHw/e8V/j3mZ9M/axwDhfdke/L0SNAHuBMLXaNHWgN259d6Dy/o+leAC6WUM8xChOfLkdyCY7zPPkSsX8YgcN3nDpOF8nzEc84n2xgsEB9xyPDwLLzxzyvUT4rmUqBVFtuhzhbiHX2Yuc/5cm8xD8a/y5IdvTGWYz2dnd/w76wyt8SwUJYQGTgR0XytEGL79XDn0yMUnTx/6WuSEP1TRvvff+9jRPz/88ECAWZ5h8fRb+ncig+cNRRnceyB6Fy8mXxggjDGdbXRDfDdjL3qJd3TWJKALgMKq4U9d8IrcVypbUwMCEHxV8q6qRQPEKJrllbfcQOagPwGC64W+QicHPa8jkbQfpd8U2FYrLECwgsEcTS0QzPwD6Dd5jey0xBsyuw2IfYMjgyXjICVijaeMkgbVbUuGX8rOqmehpeZdRY/8QmvxoTzC7+tgRQTK6GSTfOstzvVu2rb+hVG25ZfH1fofx4d+s+YlfytqJteg7gLRG+Y/Lj64Wl0h0+satKU6CPg+Pnz5zT15gR+qiKbWVbz/iUKiz7mXLkjP1OyB7GcKNv4UCIaWso/Cv+bxfBeZtgfB3CvG1ezfrM2mh3Qe9LY+uw9TLu/BI7oaunn21hH/6zXYg+Dcd77nlpFzk/e9a1z5/udAcAxuud/kbczP/p6TN89x5bgpi/N7zpnzML/bX3M+O86Z0Frep56TNZ9jmaA+zz/Pndeb58/r5pi3w6ED6I6V2rTInLqGayrIE0tdmDzTjPQrWls58KU7HOPRvZElvDme4LTTm57ifPY8kF5KTvBk3HODZINeNLkboQ2P8H6ht40yKHFPBO/qM/xzBJ3f8QR7c4n5ODdSStjJiUKN5AHGM/zBB+/Z80sLA4fouWXMVedP4ikrT1UBOgQnhbCq0mVZ0AA2zsmSxdPh02KSFWbVHiGF2eQV4mJuYl2elrgoDzAWh8hRcZfcHiyWur+rQzcIDrP9ORAMKJ+bJEQTphVlbBvkBSA4Xr4Q/J7Y57rO30pIxAoc0F7eOARC+pjuQfBWTdGFvY7DoQOCL1+tVklVOKM8nQ7RbtDgzQRYtsA5BsFb2CnHd6jxZIzb8+h8dL7Nc9wAY3mCMRBQnZiwXIReF6Ah32gLVy6lkOvbw+McpgmCS+jfUBEOQsC++vrR4eGDysUkFANvYYm4em1jaxBM+Lv3UTzEfZzXV+ddp/q2exOKLu0Jrr1wXcKFFIG0mClwTr5wFXMJLRI+hjcpRXdQzLj2Ywpo6R8gttY8TK1bGIn52mCWdkkD/E5mnpYrk3EvYag+nwKXodGLQHDCoTceNdIwii8tZjtpM5+jAOSeEVyZZ1qYON9NJJSIBodAtScOpltr2/yBwlnkwjvOTmtNS5b2XtRzt5FGFnvWxJV5oV2tp1thtcbn5+lQ6jqncvToOTpbPsVrHOFBKHX2doUvdhijhhOBwLyE/xRNldGAe8erVbytQHCiOzg2lcTDD6Pgc/709G5gRfOf6sjOx8XwZG9v0bRDPu2pWMUGY2TiGi+k/K8IjBVOH1BBnjogmOsUoFoebf+t+zG2tIICACXEOR7XPMOkhdAH58Xrzfs0EsTokfNCOwGaBf7PPTZeMYrFkAhwByBnHNkDC0TLQ6g9m7lNcbAqolSGwuS02nbYynhAq40f2n/7NZ0hyHsFmWsEXFthkAE0fJ9xbmH1NnwV6OX7aQzN8TzHyc2zI+NL9mnGOkHw1DPm57kuG503n8v9+XPmdWfO8IZWasACA6HtRDJMpWcaA7gXoDl7Y4L87FMMGsVnSqbn/Oy1lxg4uxgkc5TQ9xjFMTBzToA61yjDEOfJSNlGRvQLwpCfnz+2TPvww4+cA3zn9D0rfve++/7wtVMfnoknU9hKRejowSu5cone7uIvAPLHyh3GgPlabZaOn6eAsNsdGRBTjBI5hiEa8NppPwME0z/4REZTjNeuXu90pjYyd20PDFvnAtLUAMDJcE38CecDLSoBwU8fqw0fdCVD6/MGwcU7G0B0C6LiU5LFsMWgYn03O0CZZkrnt4y151eeYHsTDV6JjKvfuYR5p9b45Ws9qTzmAN9TgeATgeDL1+6IdyhEWiASELwVnmwQHAD8ln06BSsDml3YqXhd5QKX8XPSC/bzAprI8QLBRecVBo2XF2Pw9zKOfP3dQxk2Hh0eqz/wc7moqQp93kAWA3YZfStliRddDLLHe8tsvGiv8+TvGAT5m3HMSInoMuHv8JLQf3hm7uM93q1E97r+fq/PPZbzeQ4batpoPD114QNTb7joc/SYPa6Y95/zsv88+dX+Ofe8bD7/BF8XPWu+m+Pbz9H+fptMHTrCRThoXicdA/JcUwe6aN32etgEwRfN03zmi6797wHB0Q/tLXBh4gWC9/pi0oOWDN7VRBrOudBMeC/vyIYYQPdA2N+TYvBXf/c3wxdbSuVSslaY1SwolE1Uu2PFhM/F2ZT5wdAumuQg+/nbJOi5kefmy+cocG5JIA8YLQ+wLp2KYVzX33flCcYqyd+uuiZEwmTdMEC4dvjwY1UJNOKkmAuV+BSCBEB1WA/zUdUonyuGNeC4QqpPrZxdvVxCbm6EKF1763CI0mGWVFkUCL4uwBJrnkPyJCwMLto6D4jjepnlGdZrxjJamxSRrjD2MLQ5t82z+qsKhEoI0FyzvZISxWdvJCEnOERdTLGEWKo5W2FTTrDbQVCJ0sCpWwpIkFauLrnNnNNFLdgbAsF4grEqQ0J4dAELvlcX/+AhAoITElgKday3KKbl2UC2Wcj2kxetVvN5fz9SG/jb//QdOZOuvgqI6X6qLX/qGAKSDJQAFfIKcCu8u5qHAGyE/olyj978eOPw5VcPlM+FJ5jnVWW8BjXbGvV+mcyK36ZQ2Bge4yY8CnAjZRrQC4jBXU7oqQVMexZzvZSh53uueaLjCjC194YQbQ2egkT2jKkQVIXOJeTwuOfgW0YWPz8TUBOKgJ30kRXYAIFD0ouxldW6PGBRIvDATrrcPOQ9Txn3VMwDALlGjFD8HmY4PWHsJ17Zs/HSpX/tskSnf3GFCTt8XADtDWHyQ3ErQbYKo3h+nMOF4rPW0feErvGY8j0eAoPgDu9LjnrnCDN+M3HxN+5RzyhPLFXW+hUhFYEBfQe8xKKdfOIABegglZQD1sqDtELF9tZibkclaFd11v5gLOcaB8p9vJrechozNLk8DFWALN4JF2wTL4Rvp1VDgGfG+1Tt4yK8NhrW4HLN2yqAaDCvsTAv1Xqm8oN5MaaAUn5Pysqkl9BJPMzxoAX8hb9PJSX0aeNTg6B4EfH8MgZkBOfYENJGh+xlz1lXOLY86grZMT6kwBfnbQqvw83XXvFzKRLD4a+ddlDF3Yq/5hm5516By1hRwKOoRe7HM8R503PN39NgZe+2QPD0smbdQ4N7RXz+vvb88v7tFUqMFJmL5AenEjFjeyoARg9h5hhPPHMa2Vx8q3vg9hzs98o0Uue3pXDV3gj9sQ6hz9DCc/HJ2X4uYwPgpuhW+JHl+jDaITuuKU2Gaz2T8Z3Q4JcCnJz3yUefOh/+nsJjz06V96t98MO972WkfyDDodKmXgm8C8Dd/uj35RFW3rA8x1dksBRu1XnnqjHSxf3QCRxJlWKUAKiKdsOAbTmE1CI1i+9tsBL9tCeY6tBVQbrkNrwOnSgRKOzhygnGk63SU+pPj9MBkI4MwhPsSDEBdNUA7VBoFqNz+36mMFYZwetFqkzb1gyCbbx2P8ICwZb9jsapf0hn6m68VC9negGf3v5EYdqfyiMs7/wleYFxacjITR/fDbQkHLs9vRihvXdSD6aNvRmT9bOubwIvr0iJkntu2deGE+sMfuZR5E8OlKvK4caQ8lA9ob+598PhO+UCEwL9SOtHLjCFz17gbKBytXRYtwykZ3EDb0Bo9u3Uv/NdZOkEMPMzv4fvh7eEd8QAdRH4yfMjs+aezrGTZ0ZnzL6qtSyji40edmZUqkz484zIyHl7YFz8aNFH9ITJc/b4YWKLjbCglAE85/Pu5zRzs0BwOcEumt89r8vf876TL0dHmfx4HnvR+dlHe76W554Gj41m2pga/juvO+dnyp45zv3nuveKfqi/e122SOHSN+c/G4EoALQDwXPeYkTknsVzVyRSjM6TribvZo1mJE9oLHTmv2nRFBC8Hn6VSD9+2OP+wdtvF4RDv2tS9wvqqZumvkGMOTbKUP6eCnGdX5PPu/PW7AlWKI6Y8TWFytwmLJo8YTzD+hvH4ebp02c8xYSPYlGDYRmIKmanJv3gfC73iHOOXClUDuNwCwUVqBET21vipjKRHLocE8Fsb5IEyylKYoe0OJ/pSVVVJU+TY8jZ9By0UrPPbU01Q56/FPkCKSG2KDQbMxgg2SF2Djc4jrPPxt8U5Z7j+Vy5nnMaR54ZhTOstG15rsfh0AWCy3vFvxSscsH0bo1k3NAgmBAxvsfCnHzHRaurUFZAMEM1gwII6xys1AG0BYJLWJpGEVYNgiM47aAbgjTMruYXzw+KVW97gALFHQ1UAMFY2ut8poDKyjwLn2/Kw3p4c/3wxZc/HFTTxBZrhxICaIYnmMFeNP9Ruo4UThQBQFGH3RICTdskt4pqjxzVKZPn6A0f0IfyC7BKClQbXagcXUp3MSzAXtFuPXOYUMYYBXUybtO4wCHnoRRm7HXMsdEMg3opDvU945s5e8nF3YRR85vQH0wyv/FdeecqZJb7s58nH5vzaFBEgbLNkjg+PmQAACAASURBVF+MuvhAtWHht2KeVbCJe3F99uoLhR6+kqUeNJu9Ed7nYnyT6XeubOhpA3QO9+9iZVbqjgs/ULwqOXf2+ImPxevlZyQEn/rTrfBn76eYT+V01lowHvgWICF7G0UtXtSA2BIetSbx5AVQmW/Zi1VFhgDBPobQSM01+Y5cJ0IrnlLuwXVTxKtoiVoNVU0duuI5CT8n/STGkChoWdNcN+FOn/weYKHaxfAvLZLSZ5bjWMd436YXlDHE05H54xoRnJs32rUfatNPAVrnVyh2+HvCrzmXNXDxMOUI8zn3Soh+5jvzzNgyjgBj11kI7x98NscBguMJ5riA4MjEPcDNvMeIcK79nv0RBWIqhAFwoR+en1f22WXxlOnByTrwLNkrk58dK0GXtgJik0fkGM5jbgPqk/MNnTEeK+kCAX/xF39hIPzVV18dvvjiCz8Px8Y4wpzMvTzHHwNG6DvyMnTCvdgv0C/j2kLZ26DyaLSAi+Je81FhnuELNpy5RVL3d8UoIlly7cqp98FTwqAFbs7Vj5cxffg+nuAnh3vf/FB9kQUmHz+8L/smHRb0PC+kl2jX/SD+fHr7A3mOPz588D5Vj2UUkhf42WPRvCsyaz/BQ7SnXEhRshQwa4OteAdpYugWKYwVEMx3hENbmuh+BVbwGmOsJIyaHGTxR7cok16kEGpA7217gGWQkgEbnoBR/6W8yHQhoDsC4dCWsa347qtDH5XH0GxdU4vDBTDMyizPA4IRJ44saXm+GbDRwRXq+EoA+Ed1Zrhy7e7h9O6n8lB/qq9va04UGUi+IX2iG0ia/hsE4xk2jWltDCTcGrH0sLzsibaTovZQDGKMx6kiFAOl9WjLTxdXdMG79gQLBF+5pnQIxWvf/+Hh4evv7x/uqRjaQ7VGeqjK4E8UDYJx8BX3VwHJ612wj/sDhL1PRz723Gehu4Dg8KeAojzDBMHZd9G5ZxTGRcDH+8zh6AUic0zpoRUhyCt8dPKXOkYGUEJhu6ZB+OCM3Agwn3rYtgCWIQuEz+9z7/C/tWZvg+aMn/dFa8edQCZP5HN0lngq9+dNnprr77GL13E40MID573m2Pbj5O8Yj+c5+7UKLVw0puhvc4xznJnH+XyZp6xtze2/DwTThvLIMdK59xkDGGvSD3rYNOxEzszn3+t4/Bb6CW1F/tkT/Df/9X/fdvV84AysFOJJHMdgOO74OXGbwtqbIwSY6x8T8XHOaq6TY3L/ec683hWUYIoC2cImASOtypVy7YEopuwiQQrRsbKpf1jsTiVYLhNKk/gaj7VbX+jrqj6scBQpWK+6jy/WToiGibypgjJlva9ctRB0FixEFYYyCTxgmxAh+phWxcUu3CNJgXL0TPdFaCacN9DBYLGVa8ArLZUCjIo4UvRihcwcbR7nxxSD51h6oIY5TYax9/yz2ZMrGKXTPSC7FQPn8vuJ8lZQGHiGzz7/7eHOnTMLA4pzvJZH+LKrOZcV0JYcQLSBK14wik8RBq0wX4V8Vc9gvitQt3J1C8yaLvHSNhOtRehqjva+tRcdRXuzGFY4l+fQVmQKWCHEZi5vHdPOpJ2VcFFiyaCa82Lqei7nDB0fU7lAErbqjfjo8Su1uxBQkzJA6Kt7DKZasMaUvZNNCV14rO25NXDrxH8E+HXR9XXRshVxlCgXylH/ahVQSain91DnGGJNr2uW1fWmrMsJZ41XpBTdUj7Y37VvV44idMZ1Iuxs6W9lnfvwfb67e/duK7HFiHi+CGTT2zDAFF1X4Z4wrXiCQ/O5foRHWRLnfC8hx7fxzGz7i5B1KyVlQQcET+9oGTlKwWAMgCpee8bqPaV1f/JDGa4AOwH8YbC1ll3+v3OdI+itfDvBvfhMhagvEFxPpDE2DfOXAVinYXht2hsc/jPXocBa5XRN4BEQN71XXkeBqSgukx8sxWTlwk9DA14f5sl7sQ0GvAOG7927V3tcv9+UMTJge4uEoUUS6615uHV62/uYnEbvcymL1Tu1jBR7BStr+NFHCm20hbjGkJDegGd4KG2GHGKsf9Ajz8e6ht9FEeAceBtz8/777/sdUAWfm7yPeaq2fDcta9g/mWd+s/FS5xJKS7skQpr5PgCVa3Nv7sc4uHbAJt8HQBNKjXeT73jeCcR5Vu9jDIZtQAqd5hqMY67NHuz6uqPlS2h+KhTxooc2Ji1xv3NFQ4RnBTjGABPAnL2X8UVh5pmYx8xZDB1lhKkKn3xOcS7mm/sHUPI8p0prYg7/6q/+yuv8T//0T96LH374oWkwueQcG7oNoA8ACL8JDXNs9kDoIbll4Rs5ByNCwDbj+0FghnH/8pe/PHz33XcbEIgHOLzBNUDk6b1+7ay2ugtuFnCi7dNLgVsMgDcV7oyM/Oj99w6ff/arw4Pvv9Y1n4ltyGCkUsuXtW+eaQ0oskUHAtJu/vKv/8vhkw9+7/Df/vuvTIv0hQe0oqcCgInKIiwaPQjdwwDSQHBVh640JarHyzAjTzARX84N7rQginkiw2mR90z7lErv1wVY70ru0KqSjCDm6gVVo1UB+4Wfp0AwBSKRnRjS6OwQo7TB8QC5nmOiRQa/3iLNLCvgl+UJTgQYoLQ5p/OOX+ufWyPdUFrcnU81NkX+CQS/VsFHGuAlFSljCAhObnKlm1SkoOkif9eqaUJpQ5Vq8asOinmxW1+uSJ3SWioc2uCJImYyWtyXDPnq62/VFune4b7C2QG/tK9/KVmK/HUPelUHjwJf+2cVcQ29Zh+GH0zwE700+zi8INEVof29Hp/vc/4eSJF6tX9NPX+CvD04Q745nS+9rXWhKWdZ/3iGp0zN/UqXWNWbL+KD4ZkZ0x6I7kHyu55lj0vWGFq+t+42n3Fe66J55buMbz+ueb+sa/im2UUbfW/ICTf5VnSyrNekhXlcPs/3Oa+5R4yC++OmznFMfyWH0Q/9fddWWSl4cXZgEKJ4aB2/YZruLpP7G6NgnNowzzG9RaecczLnMjpJjJ2hrxjRjc9+DgTvCdf69Aai0vusFiUDmZPJTY/B9SKNeri3vZCTeN517nZM51e4U4zd21XchdxgCmXdESA7vXVdnmA8Rhp7l/ZPwSQKq1RJe46PAi5LjxWLUuAsmKToPFYRnVIsKMBVPSEZ36age/FXwYQo/EeL3ISfcOgTrtHeUytCEoDuGdyFWrBA8qq+fSWs5usaloxWtGsNpuW0LJJHr1Z6NqUSsN+Ex3MsBWi1VKlnrMJIPF8qSPP9mTxTvMcKjqcapY/r3P/h+1b8VHTGVlFVm+383rRIuqzNUl4zjZyewAMEV04w300Q3J7SDqNxZeSem8yPGUQDY9pneR25vp8PYB2gJO8Vwl1Tyv0dSqxXvI/RLWNd5jfk4TAGO7dpgmCsy/N3H2/BLqErEPz4yWuBYCnKUgagfYR4QPDcPwHBAcDTywD4daVZQqAJudwUYW7UudNdMCZ7FfBYDLHWFU+FwzR1I/K5UPYCBorZlvLh8KsYTJoZMc6A4CiXYeaAl5rDUg5RDCskcVlP5x4hJzivUsLLSr4svxX+mX+pDh3F6ChpjKfrY0PLUwhOcB6PDiBsAb1STsKzeLa0HsnaTIs0c3ddIe3nUnTI30P5xvNxbPiq6zncvxn5BvKlYL5hTjsnygwdGh1GHX7HuMHLSpB4W4BhgYvytEegxlMbQFJrfswz8hvXSahu2uy8peS0d5L9aiNX59gEyKLIxjLLeAKyUfJTEMrpJfIU8VsqJG9rbqMRubjw0gKKAVHJr8zzZ20DGMuYU8YKQErAKs+QAlnffPPN4Q//8A8NSKHxKnRY3lO+W9XwC2hyDOOMtzzrHgUkgC40zDUKvNQ/XlE8vH90LYDsp59+alAUIAetJEIjXktoNcCM++FBTnXo7LPIG+7jsdgDt9pKJVqB85AjEf7ZkwGU8R4TirlXovOsfJ+xTU/84rcYElcLQO7B8QnPDp1mr0aZKf5Rht/lUSllMvOb+3Et5oU5TV54DBpeG+0h5veTTz7xeuIN5poYGgDB8SSF3qJPZM9kfy+5tzxAnMO6pVZAPNIbw2KtxS+Qdxh4WNvf/vYzz/svfvELHxYDRwpHZn/YKKJw1+fPqk6AwR7zor1usK6CWWx7Io1O1Rbtj3/5+4fvv/n88MP3X8iw8qVkCVWDZbC5fVd9ZGkjdt396F+9vnz4z3/2F4c//IP/pJ70Dw7/8A//cPj1r399+O//8t+Ua3rPco6cXeps2Dja+kp5OqlYheSpgpVUeY4n2DmzisqCX1oedng16WOA4HNVgabF020V7bohucTvVqDxSis8+1xVromM4ha8V6RHG747MusiEAxvXCDY4s17PutnQ6ILYSH3KrwbFQeZ+1oe4Nfy+L65dEs1Mj44nN35RJE0H0oU3jQ4pvte2tcViC5PMK+A4NIXdZyLUxFCPjyE3FfGBOa0eDrPw74sXhBnR3q9VxtBm/2tTwGCryk0+9t7Dw6ff/nt4d79h2qJJOOGpu251vI5IejyZAOChYJbxypjaeiYe04dfU/Hm543DAle935NI9mka++t1qvmNfJ5u38XQJznTp09IGp+dzReCHwravo2hghYmQaAaYiz3rgBpONUwAka5/giR/guvHrqkBc9y5yP/F7PdBy5ZVo5UhCPsdEeJ/0cCP4pXGW9RfpZXtknkY9zHPv5P36G/covPWrSykXnZPz5zY45G61rHtLq7y0Q3PM2QbD3H4WqWoerOT82MqQVZ+43McvxeUVLzMV0qvDd1H+sc00QfNECzhzTKNTrHW6zkPl+8XPDed0ck8X9XUHwuxbN2SDtAWZCrvFPG/PEyuJlVy92yyRaJdEOxxa06nPnIkYoluRPyqNMaAe9U7Ox2JxVmKQ8BPfvfy8A81BCCisqiocseXLnZ5LDUCLsGU+YwF4BiBJ+DWaIV60texSgcPiWgIk9B/IMm5gsdConxkSGyBS3P1EeUIBvzdHalPwVD922CZr/Zf7P6R84LC0hwkQCLCKqMARa+/BcDjHUGC83KCcslRch3igEt24J/EhBQ/ED/OJNLxDMrI8+wRZq5YV1OLTDn9MrmMqZCwQb7HljlPW36GrXQqEV/uQNX3eoZuVEFSMtDzDn8WznCttlwyJnMJ7wKi9SWauLFpbQLQvsqi6NkLIu4ZZLtCxaTNAGZJbJ+UA6Tl7jx09fq+hUQDBFrOqeAOH5erMlP3UuKAWvBGyjOFvhF22f3VXF0a7QTFipLabdAsOVY7v1VUKxakwYd+pa5JolXPDI6ifvdZT42u81ug2M+ruqvkroc84NU4oyy33CKKOQ/3+cvdmvZdlx5ndyuHlv5s2pMquKxSqKYpdESqKGbkvqbsMD/GahAT+oDejNgJ/85AcD/q9k+M0DDKgBGy27J0tqSURTTZHNqapYY1blPA/+fl/Et3ecnTeLlA8rec49Zw9rrxUrIr4YpyKKJyWvosMCpbHwbfPVM88BIcR2TMGcc6NcZ8wRdozFBfC6wBWFl0L/04OV42f163ktP6d43xUpoShG5FCTj3pbVVwD/qzcdqQFaQs+f+xPj9U5vqNYkT3+Pc/UMLBBolwk5Rnp0HHRR0B95irewoDw9KusfZLoj1L2wrPYpxEKfJ+898wpY4xXlbV27+kuQlSAuyIVMhaukfxUzuPYgM+AvIBp3qkai2eKnQ2fjVfNlfspttNRBaHFqha/KsYBntyn+M6xn4/1dXVzjS01HKBJ1ibg30Ckc2hDm9BGaIjf8MYGKAfEc3+ufV8hqnyX4nMczzMlAgN64DMgjetwDmCNvxNem/EkVzqeT4wbydU2LWr9s49ijIyX1nKvwWfOCXDjb9Yy3tbpTeYcQHBkxh4D6j84P3smXqSpbFw4JtKnIkFYo7l3uS/Pub+/a/2mp2J6fPjNXtLOL8cQkDWOwYb1CJi/cu21pRAa9+NYwDLjjhFg7tsYsbInQttR9qYBg+8SRRD6S+h7aPqrb3/N0WDcC+8za5tIKe51fHzJ8x95n31nYzI9YEmnwOOXDgjMjba7KygL0N6/90g6zPndu1//uirZf7G7d/vT3Y9/+DfSC9Rm6bSMOZIB90XrZxWB9Uxree/uE0U7XNtdunJdusrd3R/8wT+RofeRIxI+vfGJ83dj8Koe1b2XSKugYFatjgUXhbEQXniP8dghl4mccVGqJceYQl94gmU8UvTWBeUCE5yT6DaA/D2FZt/XuHimU2rJiNyA5kzWRH99CQiuqLGS0TZWc+Zi0BYfc8sghHUV0qxUJvo2a07l7X36XGHpB5cEft/YHcsTfHB0xUWyngicP8ULDnBt8Ov3OBmiX7i3UeVVW//qFlHxNwOCK5KtjAPMoVtCkULRUSHRpcoVv0YHPd8JwKhN06ef3dr97KPPdl+IXzyVjkCX5kePVBlaHmFVHLAM4OW9JafHrIlyth0xkYdbwBoguAWv2ZOh9/w9wdKWH8xr5H7ozie9cp0ygJdJf4LfBSuIKMJPMtaAOd7RcyKfpp5tXa5TibYg2OvUOu0W3G6B0vz9VUB4e87EOalJEhmc5wzP+bL38ME5f9sxbNcnzxX9JjVS5rpPEDxB7M9b28mnT5q3SSPL/dpAn0KxiXiJHaBAMNihi7G2E65akpYDKLTteU5XlKb56eAr3XJ11OW87RzP9YoBdeqt0X+sGwjHvQSC54LUpJXQ2m6AZXLFaLaTMwnhyyxN9RC/mCf45XGJN2n+nNdB2IRL0+td13NuMHlmAgNqX+lewVcEhAldO3A14bJ4uk8tSmqDBxc2sAJe10KJROhRaIvnvXHj093HH35kZZdXFeIqELx4QjuUM+EbLMJ2k0cp8RwahDWo9a7oUFLn3KiAloSWGY5BZPXp87zBvMkv6upqKwGX5SREPDeHr7PvFFJ7hX0QHK9wwAf3rBy5CkukUFRC2FDgKHzh3A57cugD+MSM6+JF5cBKkNy4ccPz7VrG7jsogKn3UoJU0GYxOpQnOCAYqzJCTTS6eIJdOCsJ9y2kUsV7pY+1gjNzAAgGyPAiMoAWLlW1GmutBKxpu0BwvCilXKYn8QoYVgWpQmrZ8I8e1vsWBIcJYPW2VQzhLwF3/wGVl8sqbobWIcLxBi/rNkCwaVGEnDDoI4WgougdyKJ/XuH+ABE/K20zutp5eUvIZ7u4CCG3AVJ4FXmXjJnr3rlVLTleUnBHE/bwgdDVtL4dKExra3mc9A1dTBAc71AY2FM0vvFKLmjuEfC90HEbGyKEOX0KzSjh2X8RkBFSUUijlN5TEZLs3QjhgAobELoISfjd3FsMm5oAVKjn+swrSvAd+ntS6R1PZTN1C4nef5MJFwhOqHm1SIqibuUw1c+95/mXqqrlkUjI6wLaOxeasXGfuT8iBHM/7kOqSELOOD49e/O8USgypgD08PgAeCv1o9AT95ggCBqId5JjzVcFVADBEVQB8dR0cB5k9ykmDcWV+QmTFY1HGYoxLkCG76tWQ/Eirpew2MwPYAVgxv0BBrzifU4+b2iFY7kefI77J8TZ426gdudOhb9yDvcMwOYzxwDi+O2DDz5YnpkWOV/72tfcKodrcs4EwawpBoDp/diLBoCnNYDPOvDu+dFYprEpY40xlGvysrdR96FCfRSrea3QOddMVMcEuZkjCrkF0OY6c4/x/JNvTN7BcaGTfF73fYGfOTdZw0Q78PfFK5ctbxz2K7lsGdW5+zxPDDbZc/EMh9biaY6cztzxe+Y46zqNLAHBb7z5tuedsPmvfvWryzkJo0Z/yjoy3sy/jcgKhz46uihDbBXKpH5DefeRJ/qnyCE8whjb3hTYP0dE1IuHu7/9279UjrByhc9jtFJrJHlj0WNQNB+pyrAKRTg0Gg/xO2//0g5DAXJgaaUmvQh6YL6ednoM+cEOT7XyWTVQMFo755XWSBSl6pxgCmM9l/yEt9Bhg/ZOz54/kIeZ7hxUt+f8Krb4TPmud25rjLcr4oqWckVnKWT15SC4+G8bkwHi8MFhmK7Cj5Uydco5zyVMnjkthyJS2g+H1yUnFQp98brbJAnKu/0Q44v3NmHQAcE2nDu3aQXA7g6xhHlqHO6XLBCsLVW0WWklyN3wpKfu6RdHkUdvIGz+JBD89NShqkLfExC+qbZI0vnwlFPMS+8PXVejUhagxwCAZe+hP3S6yKtA8BCt/vgq0LfVFyfQm+eFr+Z+hENvAdMEW9MTHBk++cxidOiBTn01ezkyfMotyyzp31tPcMY6eVrmIOPc6uMn/Z7vwo9edQ7pU9Pw96r5ftW8T8fDdn34+yQQHH7C+2yRFD0o/DhrNed7+zk6z1zv+axT35nHZv0XZ1Q7TeI0XWhVhYNrfirtsoxA6Pbt8d0Ubp1O1ZrL2jvrmNaUwTk/J63tdi0mXeZ44jJO/c4/7OrQw6M7iWI9cT/xPcSKpWpObL7PeVEOtpO/PtjqST6JCOaDbDcmeiWWbBghFkqA8ATBbBIKKjk3WB4MclUoNHUGYYIHSeejhBsEO8yn8mvZYM73Esgoa/BrznX9/IvPdu+9955y3T5rb1r16YwiGDAcqzzvWwYymQi/Pe9WGMt8iLFa6VC8LO8PlM9jwSjGaou4fl+YAcCUnJHRpzHgNesQL0U2xvMunJV5pbBI3XsFz974TlAP8JI3QYelyBCKFsRJ/ik5y/cUJl6WXXmNBIJLESzwWeFmKwi28HSbBsCPlByHiQqAOiQaQRtPcIVCBwxXQbOtF7gMGZoUC4h61fPU8Rgxqpoi30MHVAV3CJHGgfKBEuCIHB2b9cKSW8C4rpl1tZzjSgbAVYn7oSz5AcFVBGM/nI48qPIGA4Jl2RcIvq+Q6MqL6pY4bbU0w0vl6x4/tG2Q1iD4rN5T3OgsFc8xDLg/YVlGuYbb0UiK8hzp0wsYhRE9k2B1DqM9sKet4APQpsVwCsSVea/7NAKG96eqXjkFMPNTNF7vUTL5PsC01r7H6nmcRSj2w4tifFn2zQYEo/VUL8YK78vYtmGWk5lPHoUQWY0ba0GPhChP8Fv7bq2mW+3JMLSUV53Pzq9WaHTyRJ9qf3v/4i3HKq65LmW4gHPmoWhM13d4cTzhxZus5LVhKynUkDvPYW9Gg+jMfT1f7QPuPQVweqAHSF5Sv/QI1YAXGy26nVOATwwFAS0pBkOLLvrUcg97BPt5s15VN4HiSVUYKh6+7CvSJxJtgjEnnjxH4Gjf8jehw/dVnb/ASAGJ5Ize028BablOAHYZ74qeEvoMWOFvPLN5NvjaBK+hHcbKPPE7/7gWxif+Ra7dunWzZUEZL+KB5di0dmLchGUHZH/rW99yhAx7D76VPcJ4SN9whIp4K9cIeHWPe/2NgSAhtmVoWY1IoX2Oi2EjxzKGgDDu45QbnlvtdVajyxpOOJXIGLkmLwyYfEIxwOaHocOVRmo/hXa3ymzxqjomRrg5dsaV6t7Z24vy0nL6joywFMXi+aCTrDdjZV4zfxl7QG7uGU93QPDcCxlbDGbhYeFjjIXWNniLMWgQgp0ewMjORBHEMDHBMKHQyMbLr1W++gP6W4tnE5nyWDJdzlvLiNPkrlJAS/d6XZ0urlw6t/vJj7/r0OiDA/Jsb+7u3bnpc7kngAlef3SoQnSKUoPv6HLm91QXJjXgq197x3vm009uyCMqo7u8cU91Q0CyBR9hv+YheDkLBLsvLs2EJN+IhEM/4XgcDU+V6Hv6jArsXVQUxAWM5fxOGzntbYHgu3ce7+4r+gmWdJbIt07ZWsFrPIUV4IWcj0711FWZe1g+s0AwPNI0SssgomRcG6Tyi/leQZCiLcYig5daIp2/9BW9vyZ5eUnaiPYp4dLaO+iHBsCRt10kawmD7nDoKpTV+cEMkv7BNhoopL/TkZLOAQhmTsODif/xMyNnNYsGCg7XFn3L0EEI9B31Bb6lglgPlDst0tB0S5fSOc+eYpissUYWeR9xTdZmEwm1LwP2iztNQMdxATUTQEygkM8nyc7seedkn/DKudOYuh2bZ2VUt14wxfDizhStyUcS8YZjKxFPeb7JhwIyTwJJef7MRd5fdeych3pkZNes0bPORZ5/C2K3U7XFNNu/S0dYX+Hh4UFppTdxRXhpvpvnb6+fOdjXwUa6QcvPXCPHZf3T9jE6X+QRLUBLrpSBuCJMywjkfau/vU6j+rvvsSl8uvKKjGC/cOzk94uOtHiRy9Ez9b3Q4EK/6IxbEDwVprlRMpjl4VvwBQRvCXwZcg9oO/nr7784CM49ci4gGBBroNBhlOdolUTuWYe+nnf1XDVvJ09YIPi821nAlqi4By8zBxMIW0EwghElDC8JwuLqa5cd9nzjxme7999/X7k2n1iAucS7Czt0ReJWRicITmEOxhyhulhR9N0pJFS/mHt4igW0wLW9J242j5BKf9K1aA+J5bRpCQiuDbefE5xwuBVE7IOWhCMkAd1bewHBtDi5WJZ1XRdhvYY00n8LMPnUYeJlVVX+tLxhpbBIZEo4VghbVYrEsgwIJhzaz0qQkfO9CgSXJbfaIp05WyCY6pCV61OC0W2uFuCUUGhTas9iF74yYK7iG87l0Xi4VuV9V1g8kYAuhNQVosNwqPLM5eA/tl6PSr8I7pVhSFAZBOpbCXyvb4PgeIL5DQd+geCzEnLKO7yHssP4IMS1dLwtvGIKXscBgmmDxLhpj4NxwcCC8H5Z3dEpYCSllK7FkqjymTXneoBhwvaei96ofExlUl54Gk6yIIYmE4KYHOEcGzqh6En4xGRCMcZw7+TSBVwU/ddzEt47mVQsiKvAq99z33jc/Z1W1tUDoa5+3oxlCsQtE5zjpLDEzOeMUKDQSzxOfMfYK1y6jBIRbkXHxZiX3HApnj5XBIai6f0rcGieYaMV1ysQnDChgFJXqsfoIYL3PdooYp7FPRqcxubjVL2hNKyCvQtTNP8N/4lnO4DkNXnSAnCZw8Uj2TQVnsX5CWOuNa1qtyhBgOB4iaWQTQAAIABJREFU+Ik0iEGC98xVjFSRLwGu8O0AEN65/8WLx0sBq4ePKl8dz2itY9FbDJVPOgw3IbnxKgd4BBDjkWQ8eH85towW5TWMl5mxzjGnMnByUKOQTf5OSHTO4Z6cAxjjMyAI7yHAG480gI5j/+iP/mj3x3/8xzZm3VIkBqA6NIrRjs+EqjIeiot57boaLEofz1RAmbD+Oi5K0Vyv0FTyf+PVTQg4x55RJEeOC40EMMfjlGuGzvI9x19Ur9rM/fTQhqZ45kmfnBOjYowGU+fg3t5THVHF8VvPRgCxn0dKdHopc//syzIo1HqEV837hr/l+olWiQKdMU3eMQ1iMRzgsYO2EvrO/SoyQKkm+pwccK7n+daYWT/LbvaH1htDvj2GBatcFOnhA62v+uqeUk4rKU+31B7pjdeu7N64dsE5wT/43l8LWH4swrip+SqjMgAY2fVY13Mhy8Pz1g0eix/dF8B6Lqbxxhtv7N5+52umvYcSQlQmpjryMxe4VPFKDGBASPMUIse6NVLnBAcE05qN4ymMJcgur/QZtaM8r9or9JVWODCt0Ig6uieDy32qQ2MVlaxD6rf8rpZGX+4JPgkEI5dNgwHUrg6N8XwtslUgmHW4sjt3/Lo81m9qrpW/f1ryQr2ZMX7DrwHBDrrqyKuAsqUgVhfCOhXDd8Ki7ZVG/5NxvT3BLhRGFXDmBqGv1wokq4NEAVoMR+iuMrDp3yN9jxy9KwB8757+YUgUOH6GgRDPMN5689WAWqAvPKF0j6RgZe9Mms13Ux6+DOZWT9vcFyd9zvMs90injSFnJqCax2c+5nen3f1gv5r0BLEzknKdy672SwFbR4CuLQkj16aukeeYcn/K71eB3vn8Jx3D7xQ8zT1z/BZQvmpOT8JE2++248zchL9OELw4uhYnzb5D5svGMfWnrTFhPteUEYyVNI7MTa1j6UJEjJZMKk8wkSl13AqCrW9vysGvYdU1dpwgGVvN6/QKrw6J7frU2hRdRH+czxF98jTyZgHBfdK279SqVK3l/nNRb7ATPMHbSZvMYLsQqwevftmC8C9dOLzroIW25nHsQRdcAOy6CrSETIFgWSkvqr8v3lmBKnskdTZKAHmutSAlgFF0UV6wugMmUDwgMKz+WHpjRaexvcTOYrUM8cxwBQR0NomJZuOxKhBcBZsCgk1MrqZM7mi1g3jeoPiphFVdo/JWzzgcfS0+NsMHtpvff3dozUL03Yd03bgdbtClyg/aUwBRM0fx8JU3Urk1Gh+KGooVz/lAlXL5zPOwRUpBo4czRoYC90+eVqgofQoRuhiDqrjT6gkmv4h1O7SXSSKNfG6A7QKCscoW0C262acUV7f0sZxTgJawJdJIeOd41wrH4tqN78tqhCe+cpDi+Q34LjperdJ6QO5c4OclEJwBVYXH51iBFxCMpRyDBQVR1nBE02CKXA0Q7CrQAr9Y8v2uPLAUxjqjuX0mJSibmjl1vni/8Aizxyig4JB1yWaKtBARYKMFBViaLqdHJntxeonq96JhXqw3YXsnCdgl58MKfYWP13FrX0KDcymE+yC15i0CK+E1iwHJBUzbEKJDD6XoxZCzFe4nKbJRCnIPjAO08KDtBy+el+cDfCUXtJTyihRIVeV4wlJMra5bHlGH/NETUtf7TH0+7QGVEgqYe6QiMTV/VQmbAntOQbBAF/ilZ64BwAqCi3+8DIItIJcIiH0wnPVPNMPkPctaaH9MTzDfx2CxhNVqXDF+cb9UyeUZ8Hg81n6ercsqgqTWsOZk9fbx98HZ8gwHFHBk8km5XoDDsTzU5n8ypMWoxvwkP5VHtzFIa+LjuhDNVgEEhEzACz/mGoStxwMcUMxxXCuKBus/c2ozDzxbeHzVhygQynnh70ldQI58+umn9kS76r/+/d7v/d7uT/7kTzp0+dxSSLDAdIEEp4ro+eCttc6lKPKR+/GqfVXrHtC4BcEcwxwkty4GnwBJepVPI8gEsrnmClrWCu9ZX0AwL66XXPsYImKFn0pigGT4imnCylIVXcz9+TtzGv7CsU4R6hB6jr+sqslT0WeOojjnmlsQPpXs0PtUAnPvgHSOn4av3INzLqhHL9dPoTPG/Pbbb2u+j3ff+973lrzu6EyA34TA890jQqCdd4th51D7X9VeBdKePBIYfkTV9Nd2b7351u5vv/tdyfqnavmoFIajU7u/+st/tfvZe/9e0bifCHh2FFbb0+ldTH9tCjJhJDyUIRsd57EAMp7hs+pscazwaNqt4RVFrhx1AUnk8RMZACEsQPAz5+2kn2uFCEPzVJsG7D5QKDTRWxcvHe6uXZfj4EjA7tE98Tv9TtSRUn8eK7/1GfJOIJjQbnccAGi7svOXV4fegmBOiecPEGzZa0+wruMCmh0Bo6JYz6UbnTlQFN/xG1qnr+yen70gyaguCkohKxipdWUIyPSWmZaf1mvLiBwwHBC8gGObK/AEFwguA1O14gIEW7/BKO2Q6ZL1RQMUBqtWlk8AxcpPlhnLYJdCWI8kj+8puoA0q4foDeQuM+ddd+N564+W9wMEZ19lX26BWPbgBIKRgdv37TH78rkkS3j8szZKRt7kPWAu49peYwF7zkXfRoOt6XwxuAUM5jzvaTspKCa4Ft3Mc4a/hHdkzJMX5PP87aRnn8+Wc1Zdv/p8T5k3ecnEM8szjwvO87J2832rW22fD7oIb4kOmPd5nblm83ky1rzn+SeW2dLUXC9AsFMQuisIINh6gvhO6RBV0R8QXGNIYbjiWejoe8+9hFXX94kEXA2h6+jn3L6KruHbi27czoLMF9dk6L8QCK5BnhwOHdDFJDiPYhNWPTfjlgjqIfbRyxYEryB8u820AXx6ckza86G5w6tL/zv+0bQdL+JFtei4onYKx+e1GAAdh/9oAfHIiItlsgjx4Z6H7XEDKjGJKR6EkuIQY31HiN7Hn7xnhXWChSglLDJKVyzQNY/1HIvSgim5XyYWAzNygKtIDAUmbC2x8JG11j0PVRlSzBaAc959ivet5SXky+N9X3lHdig10IfhOySHitSYELBItyetGFZ55qPMGmRYmKpHKZU65UHk3swXz3ZZXhsUtSgT5JiiXNpjJoUe5eDCBSl6l1ShkRBpPQPzdk9h3ii4wrneRLbISpg670gWXcKgz6hX8DmH+FauD2C0inogjMsCWuAgTDmWIkMM//Zcax0AbDtHA2LnhtujVSHMWTNAcIGiujbrjYjkxbW2IJgxeW/oeKIS+J3rFV1XWLlDmSzMZPWVdf++rL3OFdavKCmAuFVI6VuHYfNwokPl/+LxNfiiHRKtQ/R+pL7D52QgoLckRUkozOTIhFaSK7erQ5MLs5oB4YnE+40xBFBMH+AI58oZs415oR+uW57wUrzDjGq8FPvqyIFxv9yLOQVETI+q7efONyv3exTllbGuALjGv/bgnR4h8xsN1aH5FMYjNz7AsZ87z79ssP4w+RDhh1NBiCJOKDn3A7jW85SgTRhulGJA8AQh2WfiKP6eUEZ4B9Wj2Rt4jOyJd8EQre8ZWqxVdEJ4AvumhL9uPOoTFC9kwokYoSBg7euqtF45dhYszEOnexQ/XQVNhN0iTEUvAbzMSwBE7XcMiQU8ExK6gKcWYFWUrRVGhqtxF6hagRrzFy8v+yHeWc8nxdnk5WWPwNcqBLme36GwXVWaAl6pNF69gBXeiaETQ45DL+kpCr8/9juKNud++OGH9irzbFyTkFXWA2Mm94eX8RvXTq2DrMME/wHtMRStQlfVe6nQrvlI6G3Cnhk/YJt7wiPJGc11CKHl948//sQAmVcZD5Nu8czzBP05EkfKQjy4WWf2EveGhoueap25R0A49whID3iOUsDxFFTK8/JslitW4Fd6DMjM2kZGc527MnomRJw5MAgY15iyMPQVxZjjmfPsJdYxKTdpQcX8MZ8xZgRsJ2LBfsouhsU4YrhKGH4MPswLnzNPAf4x6E1ewW9rGH/RSMKyM7+1FwkVFlCVoYP5Ttj8u+++u3v33V/dff/739f6fryAXivQ2rTxTtC/F0BZobOiXxmIjs5f0poc629VMH56dvfL3/jW7pvvfnP3f//pn+5ufPyhQNtjVYp+c/fXf/mvdz/8wb/dPbr7nuqeVCGxx7oOtIRh75GM5VzzicNoiVTSyBGi5qddQVljwVuMIYFIhYSG0/IND29SHgxULdKkq6CXaF/R3hFj9sOHCkGXvL585bzC0i8JTJ+SfLtjuf9M4JfOTC7ypdDkU11EMl73FQRHVpFzW/J8hkPX2hTzLhDc/FHvfi6GtugOlRBFb+Dnz4mWel0dFFQVWq2RXBWabg7uytAeqdY/K9e3w519M3oC84Z+VpZv11cw6OsipQAAGaDRMwsEV92Dok3xRfFpdDb3i+pwaGqNYGQHvDzRWM6qUBfBVPb2Woc+q2s8V37wQ+V6ay/iZuF3wtotN4tHmw/BdzWnqYsxwclidGmAZn7fEW0L8GI+9X20FSYevSEAaAI0sDzFW53Tic6FhNG713LjgQgf4j37a363yF/Ar+g/vDR7cIK68IYyqncoOQXcbHDGmFLRHzmurrW2HKwWpitfnKCS+5WBEU2snmfv3Xt8H6QFBAeco4fF+B0eExkbvjl5y/bzFty/6n5TR5mfZ7eM6Efz/nMMtVNWAwafOSfznXvP64dXbWnLx1KscXFugFsqbJ+5ORJfATsw/55zG8fRa1tf6gJv/LZHGwMEl8yulNTI3ciOOE/Xv9cw6fmMWxBsR1M/9wKCf/v3f7v8WSaefS+MiaSrmmYSpgBNJbBa2FKe1+pgK+FN4t6C5JNAbxYrRDX/np8NSFDsW8njNwtqimMRVqjnOZa38hy9g2XyuyAP2mWB4SOBCkCm81UNYvBA1uKlajC5MKVIlDLHAlvAyovGcZdVFfNYxZ9ufP7h7tbtz5dKlAhPH9+hK8nNitAtwqiy5gitCJrMbwpHnOl5d3++7qlbYJg2CALCKnrxVKHHVJFOOX+vofl1MQvWoywpFX7D985/QYhYiSb0an/Nsqkyz8XcKyeRZ2P80+pCn8YQlT0dd+8sBW0ACA4Tu0ghJzEj7YHHD7EglwJ7Xp72Tz78mQSuisDY01YtEyiwcU7h0FiZr1xWOIXyXs/SPkmPVFUau78cINe0a0r1827fS9ACDsoDHEBMLjPPgcCZ4TSsWymbRb8FTjrsoivyThBF7paFNuDX617gnLJlgtD6IEuUvMRUocb7S/i0C58wVMLXOJY2XwbolSNBSwQXnOhQ2OPLFR56JNq1d6Oe2vfFIl9RBFVVOAyMsDOeL8piMcMW1A9Ex1IcKzepwrGLqRSIr1ymuj5hu5ULVTwixp7QB0pgwoCnEh5hs2XCk49Aa6avZnKmT4PrMsTwMpAcnr4FhHVOSfYbz7tfVKr2dYAMYZMFBio8J8COz9NyGv6U78rjWT1m+W56iTJWKspv8/4Oump8ngXecff2HYMaPPGuJK3qrTtFB8y2TKW0r8CU+8OD6GuenPVn3sdlb+S34iGrtxqjno1pBCu115659NxbkWiN0vRddBIlIusFoCDM06HC3asTxZY9zquet7wf7MkJbAyqWshxbMBXKjZzP66Nwm6jnPjgQ9HkPRnHmOcYHiOgq/VRhTUxn/HsOpdSkSj1qmga+BMRPPA9FFFyb2NoyVxkrTiLsO6AxPq7iugBbBgfbXa4b9U2KO9zcpvzXPGO83vAJ/TFXHEugDtgL/PMfLlol6KL0os6RbSYZwwDUe5Ci4kWCF3z/BfOVzgyx8RzGqWhJ2YYJtaia5FH91R4kfmpvO2ymsegyf1ZM77D4Mk6BOByLPPJ+TEO8T6NBQGdkRcLb2rFnO/vy2MYxbLSDSpsLt5WzkmYc9oQBQh7rSTDYmDh+4BnrjHTHLJvs4cSjr8YfYciP/ncIs+bR4XOF8OBWCXGxGlg4PwYy+7eIe+7DNv843rsLc+dZKEjjyhsKHBEdecnj7WPDy7s3nr7V3ZvvfOu9tbR7s2vvGMjynf++i92Z5RS9PWvviEv8Pd3f/p//i+KfFO4/LM7CyiquVzzCM0vWxbAA6MHZM7xGjt3XVWsj0TzF4/VT1efuQZeauifPHWe97MbH8kIT6464dr3RBOqiv1Q3TKe39tdu3q8u35NRRhl2L4vHeCpQDLeTG3pEsuOWCswiAezwiDL+LzwXwCuQW7GX8eUTGqjtGXc6jg5i1cXcCp9gSKayGDCyZ9Lrr04dUljVOj3+TcF9q/rNzzAGJkl25RqxYvc50TtBATb8YAjgt9YG+Ok1sNsKMbzjA71RKHq5Q1+jodbgv+heDtG5gLBZbCnDSf39fpiR2CQmg8KdD1XYaznksv0R7+nOXPbJPEwdARA8EPyxJ0jLh5JnQ97hDuPm1RAQrvRPeIhpsZN6/KW/0TqOLKooo0WoM+I0HFd/ALpWc4Qx2vrFWNu5DUep0pFKT3rNJ4/9LEhS8Jv5nsMavO7PZDYhV4nDpjXXEEiVwhcTw2YMlakWvbKZzJ+dJjSi5Y5aP2i7kfrzC7Q1qA6YDt8IfefOsLKS4gyrQigjH/PUN8PPQHkdo4m5pq/BUdF38l+TS7tYqjoyMiMb75zvalLTV0s943syJrkPtHzAlL39Dbji/rneAgrszXnxggCvvBEzkUe844+kPaXtU61x1NXhc8Zw8SY+T66gO8JL8UPBm/TPtzS4KT/uTYn0Ziv8XcFwcsg+sH3gfCqYOV7bpxB+n14iuegzJA2FiWT/cYSsyUikXErd3W+J5xQKlrhiMCPxBnBsRTEuqgqz5fEuGmbpFHZGwxzqnyrrlRp6ywW+QqLjgCuzaENBTO254ZcY/JeVTlUIC5gI6GftFxC2KVNQxUmqhCvyrGlFH7dN6DGRIrFFLDRVRRRZm35k8fFXmq3UyJHWEo5Crpy0jC1ZvO5omETf+bTBNvrld9inRH0l7BY84hdzHAQeZSJVbCXZWcBKwIAUaRdFEYe3ljzS5lY83gZP/KLecETcuXKpd3nn3ysRvEf2At0qFCqF88RBE9tUSYv2KFG/W6waUMLXsSSraaRERIa+giTs3Ki6/lcikg1GHaIM3NvR/xq/EFQOS3K9FgCd7WMMfdtLW56xdptcE5oE//sYcfyjeRUCJrMvFifqQxdlR6rQBYA2FbexZRd4T0MkNBxCmAxr4cCvijjFwWEoZsnmkPTGAAVQ4bZ0EnFAlaLV0JFreBKSK+eGswnhKnEEr9fSIM5iHK3RzetuFjAqfBBeMJJIHjm9My9u9CYc7f2Wyy9SqiEiU/6w1gU5um93+HlYaTZFwj48vAUU46SPcdu/tF96jK+APDVmFB8Jr8fCeyG52R/J2oiez33czh0t3cJCL6nyqkYIvLCMh/DWYxyBhndP3nyOMApXpHkyVpwubBWrafnxR+zUyC7FQB77/SfAYIRICm+RkuVAJ703s3zViiT/S57gijX4PqMMSHkzGVaU2Wujrp44BrmWrw3YCzAFV6cHsVRrBxGS/Gf9sDMnN0V+JanIWHUrFsAn8fXczWNLxyT+YjHlir38aqGdvbXqbweXBuwxv0juJPXG1mSYlWAXqKSUkk8z1eGm3Uech3PWRchsxFHHmD4DpErjDn0VryrDEwzJzfrltxujr999/ZiWJggmPnPPmQ8MRzE253QcSoaLwrakAtRok4KN87xvN9ThMRUWkIXoZnkUTOWCdTDjwCSAU2hlWnQmXu91rv46qq0rvthq3xzbmp6zD3PcaEXMAO6weRZfE6IN8Yd/t7SX8D9kSIc4AsvCM0jKusp4zu/e+frv7b7xq98WzKCNngqvPXFrd0Pvq/wZ+ka1+R1/eSDn+z++i/+L3mCf6RzBTo75WTqS+Ft85nzXWgErzEgqgpokcunvN4rr8lA84ZkzlVHN2F0Nwj+7CPl995xhfZ7t29J9xFvOIcMeOwxXTzWXqS1I3VM8OqrAKQio+uFDLTWhVyEL5Ws4ZmLV5dLN+2G6qTU36i/kN105CnFvs6n0BY1RpxGRJCfnkV4UdeTo+H0Fel7X1fklDzBh68Beew9BWOfOluFq164sFwZXT13rgjN96Vn4Ce1JxEwqwJhrBPeRwd1KmrtUMXJOIbaMk8BqzJy2/jiSCfyrQHDFf7NXD5RoSvkP57xF8iuUwBepRJ0UTS81OiXgOUHQvNnFB2AoeKeCnA+QHaofzDOE+cIoy9K/lLb5AW54BhSAMNL7jCMgLSycgrVvDW/Tn2VLtQYsFSABgdS6dGL2th6Zegrjpc01epVfult6gSZ46lfdjTsnu4/92E8ftvrrLrtmlPu76grM/hQPs9Iq3WvYsCAV66Ggy1o2hbmDA8J7z+tNLMpOyZYZjzTE74Fa+FhmbSpr4cmAzDDI18FgjOnE0BGX9ouysRZiYyJjJn6RZ5rrtc0YPh76bi5D3MCAK50j5oXPOW+jlslYZAop0teFP6b1w9/2gLiaVyIvlgGvm4x2pglz5b5mnOwxZcLTf327/+WpcDsv7SnxNg7WuB1KozrwF8OGaiLD8YSBuP7NOBokLcl7u2CbQln+zeMbb7s5WTT23tHuKEsawI/AcEXaS/jEOlqk8OrWujU5qEQhL0bYnoocPZM6Nn5jYU9FFOy0HUoFIyujo3SVp6ex+XpbMt5KSflgUJA51/lMpaiGg8uFkITYsvmQ/qwdsEYj7ebthfDluCSEkAeT8LAYIZTKbFVk9eoWszvtILCi35WSuQWBE9rEveJd2Q+h+eYcELdb4ZTPpbSHEWXcw3c3ci+APGhrMqpmkq4JYXMfvij7yt86rYLlwGCCe8lt+jCMVJNOXfyEFfeDQS0CieDTUhz8QRvDSlVHMVhXAgzF+EADJdA5TOWZEK8Aa/IrbKUt9VZYU6lDMY6bZPJuoH1w3Pn1BYArnkjvJprUKlTHmBVfjSNqlUDfwN46vgCzmWEaas084RXhnlRyDPzSx9ge2HUioIXYW5mXBrTBMHZb7WXh6Vc17BS7WdcvZpWIETP0JvnsJnIPD+KdJh1mCLPmZAscgonE8v54SERApOn7G/Y8ihNJhyFc/ssU1nOZ0CwAYH+ma4bBMfTuwiFLphHeE4J93qGPYbM/myhxr3zXPEaFSOucLR4mOkzN585XrHyXlYKQTx0mTPeAcF35CUCBBNynj3DM1iYaF/GszbnLmvCfUuxaQMGIdIjN6rGXqHTNb7QWM9+0wjPA81D41XQpy20rcgz1gKUayjpAjrEN9OCKcpDAHnmhHE4/FkGyADD5HTyG33dpwLGdwVcaGFWBh/mhnNTX6EqNSvFRfvi8PwFK/DkcMf4FjAY5Z+xkG9cxQzLm889srcDIOLFDf3xO6HMWS/+TshovLesM8eH3liztGDKHFQV6FNLa72E7RooWQ4V/Qek1tgqjz7h2sxLAKLlFF5+tzurefJcug5Gy4+WNeHdoeeMKZ5ge8aa5hKhND3B3CtAmvvznKFx85MGwds9kOtz7SgtU5GJcuLww2H0iKEgvX4tumzxL0Nf9nOAPIAg9Jg9GT2F+2FomLwgPGxVkl42AM5nSf5uaGbyLq5RvL5kQOT7BNkBwxgf8fC7mFwbKDjvSLnveFuJ6kIW7RQCfUopEm//0rd2v/yr31ao8ptq7XNFFZbv7X76kx/uHijqjJDom5/+bPf+D/969/mn3zUIXg2dpYtMI2DWK/ss84PxEyMojQKQARhrAXI78fTXX39z9+ZbX7VugLH63W/8PbXx+Wj3/e+pRzFFA7Wf8AKfOquiWBdO7a5dVpV55TY9uPu5ZKIM9NIL7t3R/iVQA1XFzorI6tUYR+JGKbwlV9Hb1rWpCKS8zKNSODIg2LwcT7COsqdTex1xf0phqmeuCgR/TZ7VN7Q3aI1UUYPUHtmdKY8uxQu93s3vTyUc0yHqgHR+JAya0GOdY50xOoF0H1XFpi7McxUwKxBMfQKKbuq6Ou8pUTrtrUPmE9pMxeedwrUDgh8J7BIODVCgeJkrhwOKHVqqyBMArsD1I19bup4ekGgi3wejOqZwHUOBteIl5S3D8x+6dX/5VpXTeo/55DqT7+Bkqaiaomd4jF8j93dflq+A5iRdfdH3h04ydY2TQHDdcNVhsh/nuxUg64KlD27vnVzT8MPoq5mPAr6EQa9Oo8iw+XxTPwggnXo8RooJgvNsuUZApqdwEnMTda4/dbY6djVkb5/f4+zojjzn1JkmUM11573nmmyNlFn3PJNlTeuGec88+O8ueMW8Wt9pEJww6IBgR4ZZ1q8GSD9XOwDmtef4IxsjoydfszFcIPgk/TNz9vP0T6/TLwKCvShOwF1d1uugezV7kTPZ20XcLiSL+CrCmASRCV/vsk9ML9jJ07ucHLoODcXTQEukQ31PkaVjtUo6ItfNXK8YFUyUl8vui6UQIpdqnFGYvTCag3NSkq2kyqNEuC/FsXJ+nid5URBYFJN4gqPIRDiSWB4QnBABg+54aIbCvgXB6LWnrcwrXLNzsaz0BPh6wfpCeYfwYHA8/gDBmd+0ywkhTo9ZKTYVrhZPCdbHCpMuZvBcIC15MVyjFFOsxdWTj1ZWIP5SjJ4o3Pni7tOPf+ZnKBBMCyVV1ZS1+dwhnjnyg6VIq7KzLbgWKFhoy+Nq0NogeMtIEFYOf2tPcFkJC/xWCA25yGVkcM/gioKyIOVe5ANTbbPyk8KUoZk61/eT5R456s0KUxCNIOwQdAg2wX4tRxXgIjcKK7BTchsAuzpyV9iDjE1bAgyVA6ccR+VcEwpKiGsxnbKElwwoyzU0i+DaMgPWNF48PNz8ntDeCYIBQtm3U0nMnt0y0EXJlIAkpz50n+P2heTcuevnrBVCJIxuMr8wO+gq15vrm3sBgm15HyCYuyQUMoozBqfae02n7X1mvqOQW7hpf0epzvfz+aGN5C7aK4ZWM15RcOO1AjQlvzDKMc+GsYw84ReqAvoEtSHHAAAgAElEQVRQYXCERle+8EM/L22XJijNs2d9CGOz8pKCcd1Kq4T+qjku1aRj7Tb9NwGb56kIj0GUggW7uFNAS/HEhMvXeQGYHENOf+XwzjD5UiozzhSfwoOZ64d+fA0p/wcae4RthDC/AVzjiecc7+VeW/YxAvZIBYgCCgN2Mu4I5qKBymsOoMp15/ccnz7DUU5CHwGCAG/OBbjE81tGgn1jYb6Lgsl5rC/nAPCyzg/kNZuKRsYM74p3PPsi1zJ9EoIp0gv4Yf876sZVh1HUU0wt4YDMXRXk4fd4eM4pKopX8m65RxS3gF5oNYofx8aw432gaKqpPGYrhF6Zz7yYo8iTKDXntYbhH9mzHBOlNUaGrEcMI4zXudjNF/N95iie10SyTJ4U+uYdfnDSK88Ug3Xk9eRFfEbUlnFrDdWPzhAQ7jkV03feLjxD82CQgoFJRmEbhcQD3PNTIPjgULU2Xnt7d/XaV3fvfvPbu+tfedsyCRB8QzVInikP99an7+9+9tPv7u7e+qGWdW0Thkd1Ph+fM5erQlxhrTg+CL+mJdMZ+nnK8OaCTAJGV197ffeVt99xKP9bymX/T/+T/9jRWv/uO+pRrJBoulZ8duNDyaFHu0tXzu2uXyGPWcX/BNJfPC+P6Z2binLBh4BcrRI0BqGg4kSonCJH10p2GTrS2rBoongJzw7LguzpIlH8uT3JVtL1PHJ0cAtXX0ZEn1bV+3PXlQ73tt6vSQ6qMrQBY4HgF/JeO83HnuAVBHOydU5kImCXcSFfHQ5NbnSDYMahPOQCwewrjLEyWnV+frWexBOse3A/jZ/LIi6ICrMxXKHMzwUiHtIms1uloT/cUVGzR6obgZJy767mEF7vSCDaTpKWJ6+war3gKaZFl9s8+tqV9lb8ouCdsXjzV08iz2ojQBkfy+hUIf3eOwGfrVMvRjQDuJW3Zx9sI0Gzl7Onwge3e2wBYiMcel9viPF2P8ptoWHwCDzQ9F4Gw4kVTFMuvtbFKjsCJPKs9ECMQGtbxYoOLMPylLf5nOtHxptXq7Dl1JnCqz3PbRyd/G/LH5d5GEaCmsPVODfnbjm+8VMcTFudaxoaTuJvuU5A8Ba8fxkIntcGBAfTJBQ6aZMlT8mZZq+sIHhvPERF+nk7vNq0u3b7mCA4RtTIEANcO2fX87e66qSJk+ba87aC4Cz8foLxVAg9WOcGjJjwdoyt4Hc/5yzCdruQWbREg4Zotgu2r4AOs2AfmJhwB4XyQL25w0wBwaelAOJxBEidpxLioYgXsCwQ+1w5NimGRTsdjnWrgPYOz9Aql6gXF2NBaT5/XoA6/XwjuGNNd79QKQ8A6jxrhNGSQ0VPyLbEL22OzPCxFLbnHWuH/l6sXQl5ofetGAgKpIWeGGIADoqlmZe+Jz/ar4RJjymswmJYC9YewbnvXOMoRaUY1PXyDBgK40ExrZCv0h6cFK95oPyhu/duW4gauFtZaxoSA6PP4JGAHoyJ9SAnmJYLz589UJEPADdFbwgTLn+niyHYg165tdMTvE9H7UFw/8Dydi1eYJigY6pT0bWEbf4hQVz0ykIznuM16iFM9IUswOVFFgj2XtD1rBhplFhyaclABWotB8oG1fNKtnNRQqD1nB3CQxi0PRwKgSaH+qwMASiBCGMEnIErv7di+UQGBxsVpqXOIH7dn/mcwlap4GrlSHR8yjnLdc60cIYx8R4PZgBEmIkJYeSfncRst5bEXDfXAARPARZlN8JkKrG5/mSS0GuYYinAZaQJIELJzLNBn9v82/mcPr+Zdb7fetbgN/FOulieFJYpJDPu7PkA4IAr1jfKBwWyHj4ojwMWfkAShYDcu1lENJ+nxk69g3q+4ovJA609GO/bWgAFykmf1vL4LYCllYADFdZLqHeB1DLozD0fgcj1jwSakidJGynGGhCcdTFZeC1IJ6lcWl7hf5EpVmLgp+19XqMBagxRwBKmC0/FOJk5ZIzHF5TLqP2QPUEdAfguv/G8qYocugrfyT7gmNAf79xrjVRRMUXl4nNs+vpyb54zHj34csYT8LGCjWK2eIbxKAOcOS85oZx3R2GlHB9hHyAe5ZEe7HN/TGUnoNK9n7WPiQxgL7MueHBseEwBElxltNcidx4DXxt7qk96GRhmga81AqCedYZax5jhYlEAg6ar7JlpzMqahz45hnWN1za0nGvM/R8Fhu8Wo3HTZowFqQwf2uG4hJVzPnM+Qfpc6+ILayhz5naOJQpv9IBcK8o04b3T4AaoDv9hDplTXgtfaM9n8uPxZdjQIuB5T/nRZxQxdOHiNX2nfHyFzL71zjd2v/abv+N2W++/96PdZz/7sUHwp3r/4ff/XPrIJ2Le1aZrznsZOkqhzBxnf0IXFZ4og9+p493d+0QTkLuq0HqBYqjkjTff3n31nV/a/ehHP/L5v/Nb35ZX/di5wJdUB+TenVu7H/70+5Jp9zReFZy7RIHO+wJtqmauPfpc/Oz2TRlPkC2kAVlp590JsQ2GQWzJ6etoseZLq1K+ShXYBPVdikY6HFq6REW8+FIleyUTDg6uOgz66PAr2hev6ZzjChu2HoBUl97nQld1/fKAMtYGUw6HxsCMg4QT9UykzaEX6iRqitDCEa98GZd0pH4KCLZeJ+cLz1vh0Hi8kaXIK+5DfjJFumR4oIODfj93RBFSCmfSno9nOuNoIc51WG4XNnMEBt5gHXNLNFP6Rhu4SOeyd7RCz12zw6Cu9LZEnYWO/b7QwxqqinixoUZ6pVerdYqEDuf8k9Ihp86+xQ+ea/T0/sfg87nkzOop3JNXOX44vFIfJvIq/CKRmXw/n9MyqSMJFp28nQq+FxGC1Bqxg6RAaGQf9JZ9PPnDeVVej6ybsiRUO0HxSsnr9RvrLvfLMescvuxpz9i2vHMrGzLeed98zjXgUaZ76xP7axPet8V2WxBcTsHqWIInuHSdKniY9LOEcW+7ATk1sO8f/jT52IyeOwkEz8Kp87yX53F/FvL8fuafB4IjlJaLDhDMd2mOPCdyf9LWsIYw5Ex2Pf26yCcRyUTy8x7rYtb5AcEGFlZma0EpjgVbx4JIpehjFkuK8QUVTzknMAzoQlHD6uiqrOAiMbuyplfoYymypazT75P3LPx5tRvg71jkt0L4ww8/WITkBBmxMOPhK6tcCWOHuA4QTL+92mRtGaLNAfk/GqNBkS2hlfNbzFEAWFZlqjc6dA0mB7BuZh8PsxUoh+JWld0wi5PWY1+YlsIWJeSJhEcUHTOMZp7ZKHgxnSusXCFXnKQkvplqgTrCqtzKSso1fYSfPnmgQlpH8grrvCd3nQN0QE4wnmAJHa82oBFGr5u1IVdfFh1M4i4aqZwR13+AyZnBrZYAijfGUGPZyhkdFs3nszBNh0/z45r7WIxQgkmS130e9c+hhQovc0uDLoJRVaEj+FjDKpZlAIrNwCXm20vZVaAxrpALfEBBJClRzP+j9GhuJS+K+LkGEJnv5ANNRpWx8jyL8sUaulgBbcCKtuLdjwKeUJIoeQHBUQDN9NtyvJ33yVS3zG1vnboAnPfqSBXIXp9elQCFqfDBXFcBPYR9KzOlAMxQxfSre9lYYPrtglu5Jvs5wqCU/8r1TG4vey3CKHxghkDlmRIaDcAKiIR3fvzRp51OIIOa9itK+82bAsJ3VD29i5dNRfxA6zXv5ygBwLGjNNaaCP5b+4rq4WvOU1ePHkrIgfhXin4V0FiNnFHmowjwDghO71MDVRmwYhBi/AE3rF+A+wxXW5WKmv/zEpg2ftnzW8XHeLlqbvd95X58j5EAvgeo5DoGxdqr6evu6vXKX0wkSugs3oCiseKvLqo1etjO+7NWeG65LuG0HM+9OT4GDIB28cWq4hyPccDYwk81CH7jOhg4uEbmz6G6MmRNDyjnxSvLeTdvKry0afkkhYr5z95lzZnTWcSNuVrkQhf9ihf1SF6MJ1SrlTLNHMXrmpQerpu5T1gwYw39YQChGF32/pbn8H06CcxoCI6LcsM9sp+nMhnFNvdLyg3XjHLryADJzhjKUusgspnvEyK/VZRDm4CN0GT4xFRy5+epUOd8mDjPEqPL1ggXo3j2A60GeUEHzN8XKpZ3XroFRi86OUhtNAg+c+Z494DijGcu7H7nd3/PlcW/uPHx7tZnPxMIvr378Kc/3P3gb/6N5uIzceDqoT1fAcGM2bK+jQczwu2swq5fPFMlaXl/keOOKcIzKx54+dI1eaJf273//s929xWd8kvvfFWhxXQkOLv72ttfdeV4cmR/+uFP9a7icgov3j0TCL73hTYv/dCfqBCg0hYwJuuaeGEDgisfuCJoXHC4Pb3en9Fz7A1Ct5ieYCJkCgSnIj3HLyCYwCw8wZLBR1SFVm/gg7Ova4mUe6/waHtJLW+5v0KQqVHS8qsK9JQV3Dyow6HxALuIFyBYHm7CouGn3JfQ7N2LKn4HCCZHHxBsOWUrOuptGaPQXNwW6QlgmbxgQrNlgEae8Pzk4VKYDthNZAFRVu7IoD0kGk1HAfhdgR2Hxe3uqKBW6RtKGxFghZ4rLLqqTVO4KR1UMLiYh3A3A07u2U4SVmeA0PCcp647ULpaUsGWLgQ2xu6nQ4YHhB6jS2xBVvYSxoeMpfbUy0apPX2hnUMLrVOhuGXFxArQf/ZkzvdeboAbwIiTaN3jVdxpqb4/8ouLx63OhZxzKPmJHjWdZZNPb/HLHAufKzLiZb31JBA893d4bnSyZT4bvOfYgNyTzvX+2/CNzEuuP/HfHvjt806rxSy8PW34qIUUT3AZTssouAXBue9JIDj6YvjW9PzyvPPv9M7eysjl+q1PzLHPueD7E0BwNlkhgu0kZOJmePSczLkptt/vcen+I2HRr1qkk4hoXjeVEB0dYcC7EjXMBxAMpwUE4wEGBMPALwhoUCDrrAAWAA2vmo+39682PqcihAHHtC/wq/MtAiwAwWnoHIGdaqYcfvv2TecC2bsDaBWqW0CErX+EZ1aecHl69pWKAM4pzAJOzthr3SXmG3xWnz8V0aKqNIDZ1VYd/FRe2AFSA4KTN+gDxWQmoInCk/UpRl5l6SHyZd5dXc+zv3c+zKiYW80rfYUfusVTV4mWUMPz7gqUEirPBIIVlSUPD7m8OpcegKNVkkOTuregFaIWpquFaWtU6fwdWwBLINkS3REMhChjmS1ah4aGN1jfIfTDYBZh0F5TV1uWQAsI9oZCsDnMDGFUYNhtGTBTu+gFBdUAG+V1sxdYc+BqooSAuw9whcJCKwdU4VUoKcKvFLouViU6Nb21FWAKn/q8Gp/C2NhLVKFMhd8KDWZsdWy8PVE0Q88Bn1x3Koycg9DO9ece3o4nTIpjJqOlMFsESiIK4n3NNeIVTIRB6N9r1qB13R8tqBr8ek2gy4T1usDdvmEu9yklfB8kx5JdCgO0sPYzdXhth0PbQNZ7LzyL+0whhXAAlPAv3sPPPlX4YK+Xmb+8Ag9UTCegq9p1yUuDZ4/nsOFi5RHUDAh4KIPPmhuMEQVqX0Om4g2uleJYQHDChCPIsxcSSp/5YnysUYXqF+BKVf0JDpPHOpWlSRv5zO/H3V4o85cc4wC3AHzC3hK6lXFyDkYDP0ePi3k1z7LHaQVYCb9NBMs2DJpnsQGxgWL4MdcArOae3Id96DxOFyOKkbQ8xJnLSdPxCCbvm2txHECbFk9pv1PrWrMDrfD7F18IVOgV78akLe4B6Hd6SCu1URLCn9P2aVvh3H3Gtf8PzpFTXSAYuuSayKrwiKQjcDzX5BnyAixjxJ30UbSzFk6MIpr5yD6cSluUnow9oJi/s69XGq+7B+hi5ArQTIsi7rXIU8KI9IqBKjSU6wUEZ3yTN2XP57c8d871c4pfxPAxr5G8zAD07Lc8fxVgfLr79PMvJKuRi6RWUKgR/kVKzNXdocDwI6XV/NLXv+FCkhSlenxfxz+4aU/w+z/9G3le3xMHRi6skR41n2tvdtNPV4oP/XjsCsd9cJ/iQNJtXGCqCzdSFEkeSp4thcmuX7sqGhEPlMy6qhzh11+/tvvGu39vd0/ynFzhe3dvCPveFu3c0PMoRUz61AN5mB1eu9SdoDUTxuIKFTbmHNkkbn0UQ7QNP6xzgQ9e/I4eVzpJGaTPSUZaLuswnEoUlHqu3rvn1RLpwvFbop8r+ndJd1PoMVFYyFuBYAzutHhC3+KWS02W9gC/cMV9EHp5rgmDdgEuV4tW9IfbInGdBsH6yUWr0s+XYXPhTuHCIwtNoI5pamR8qnZI1BJxSpF/7+JgXXEYGQ5t4/ElZca8pefLsoX8YVKtND3Wy6AjWlhK96NWCxWmfW17gcsr7Mg5vNjtdElqGsbz2ru1n9c9WbzH1a4bspnOG0xCr8WfXo4+C81PAJI9soBwhx8jd9daOXtG9o5mmF1LJnA7Jb0ukSUlj2osAUoLszLN1WvKf9KKFt6Ejjg8wZFf6GnBQSmMGj5BYbept2Quss/mWOf9MwY883M8cebkOuv7vpNn5blFEPk748p3oam9OWshU+tcAmeeP/9+Ff7LuM6rTzqyAdkRT3AZ/NERSs/1/LaehlFn79lcI2f1sk9ZkHXcOj/m39B7jov8mPQWg0Te528Zx88FwfsLVMvoC40c4f0F23/ILPwWHC8EsS1stbFkbAe9EnUIeoQLoPgOpZojzgvwwrxgOYTcHop54QnG24Zn+MqlCwo/uSUmI2aGlRCGS3N4C/La7BbKzXzOujJ08uSkhKgwUhSvaaFGCKF4EMaENR8vgAHtEs6jedS+dAK5xkRYawT3JOSpLGzBCON4pPCkmrISDOx1Wo4UWFfu2s3b9m5T8MFFlMGQFjDlCYZBsg9CiFnXzHOUkNABoK7amJQiQk5WvQo8L57s3ljFYPi9cgjJJXpMznXnYRN+Xm0Yzu4uqbjGC4enKz9Ya0NItCDyUh0a4VXhSaV8V2XtSNHQwUoPNeYJgutvGJmtwvpH3SBkjz+b2a1MIcpUfbefBsClAbQPsKKndQEWVjyTKKcSho9kya+wpHiAqzpehdwS3iRQIeBLRHMxDjENcicBwh2aiqUQBkP4Yil5lYNnDwwGjQZhc5/Mvbbk9OgJsC7HSwbtwKh4rliX4wlmtaI0T0vuFGC5XzzBk1l6tdvKEAVxjm8qyacoBgP1NMicQIxzooRNocY4sgeZ5+ybUnS7LVDXBognN/fsWIKF3qMUZwwJl+bvreCoe5blPJEfXoMBgGN5DXhLixnGzFjcW1vVvtP3lDVJGLQNblSRx/rfxbIe0QaNPqVql0HFVYe9tsecawKCwy9qvAUcyqBRbaO8X3TsFgz7/PMFgpnfVbBSNK0MMwHceUauXXnOBb55YbzhOJ6d9ZrPDB3FE82xi/LQPBQltPKay2DAC4NZ1jvgmmfDaxGgyfcAtEQ2pIJx5rVasJQnk99SmZu5I7qCe0RoBqjEiDGNLvHiZh8kHJo54zvClZP3zfUSIRDjR4pgAaTDy/ktfYoDghlrhc7WHmVM0Er6VCcKJTS57EXLpzX0NTIiEUkYYOO1nHu01kGyUH1pKdrE8dAlx3LPgN0YPBkb5ySX2bKHHssdRZRn86T3OueZMq/ZG1NpTKg112NepiEidDzlXuY1IeupDh36Cc/mPTSd58/1E63A34uSJnqauk7odFaHzrMVjbYO0P3T88zrPKytO0rZLMWcd/M6KYc2hkgO3/jkxu6hwl75/sG9x9IVHqgy83UVx/pV3UhhhdpvZ9gfAm0vBDCfCATjEb75+U93N2782CB43p/P0xOcMbmVGbgOmWljN8ZVOlUo6kpy/YF4DfzogOquMo4YnIg/k8rEWNGd7A224eOFehi/u/sH/+gfK2T6P6gf8k+UGvKFwvs/3T1+oLZigEzxMMcoJ28PICYDtgtSpVBfd2KoOX0ZBJ9TBFjlC3c6RUf4+Rr6R8HT6ADSFCrnViD4wvFXFFH2phjORZ173CCY3Fx0Byo9y2uqStvuL4/x0GMUDzSoFADGE0wqCTwVfZC5I8FZE0jkVqXTATzpWU57K0KhkT/6jlxj9gA6SnibNkq1OlpBsNOk0AHlCEF1Sxs2aBs5UPS7ggTmMTzL+4RwX3niSqbpWhQvBARLH6GQ1mNNBkCb2i84CQDBFYmG/CxjqguqUgyW8Guu0iC49KMyqhYILscQBozIEeijjDYn/8t+OQkEZ/9Q4DEgGL4Q2Ra5s+TQd8rWFg+gfxLJmeOsr0IRI52GcUQ2rp9LFtGFJbw0kVSLzk2YuHFAIiU7V7UBtedGenaivIID5j2mwX4CzUXWbvhlQPAEhnXIyyC4eF5toJOuHb6zfeZ5fJxB4Xfzt6KHga8arE696NKV65axaV+HJ3iC4CXdhDQcX2vFh77Oz6kOHeN13qehtNZ4LQQ45cSin7YRhfPyb2uYOPXb//DbhuHxyGYyMqnrJJzsPTkph7QGsG9hWEDWCJ+Y982G2b5PwXTiMdyryKA2bHsk4whz/1mUQpQ6wIYUw0O8BlTglZXxsnrYUnwJjyoVRgnjOa0qhwX+VA1URYqyoWzV7t6mVrwBMm53s3rNkyJZFo0KkyoBWOEZ2RS18atSsAEJ1V6lWM6wCs6b4VQnzU1ZOKpVBpULMVxaAOI50h+PH1ZrpecUfiJppQsKZL1pGQDQyvrMFjFcO56EKKXbTZP+qymscLrnpzybZUnG017gU0qyWiiRi8OY3T7KhbLKMgzYPKs8GufaOHQZo4RCulUYi7VySLQrPDPiEqad6rKsfxqXr5u6ru28ly5wVaHRtSkpYPVAPZfLI1AzDCjmM4r+smE6DCfKjMOfdWnCm/D0YsksRU4eWwn/Co8mlouQ1NpfZ7CMIXQ7hA+QctDA94KqP2OYQcBaGPuYynctWiG3vcKjihEUQwYER4lPWGUMGVG4EqYagBjlsgQObZzWEH+HZBlMlmIdYBLmOAEsnwnFmq8pEPk+4GiCQ77jZSVUERYRQmHak0lN5hdrXgCm53tYxjkvxSyz/g6Z1GtxjG/CqbInOZfrpXp07d8CUvlcSkEs10U/LqXX8zUBYATjtFrmufiNXFNAR9I3GAceOPLBWNPQMWtmEKfcr0faL4+0n6OcIGCqijRgdVW0oXXvP6IYoDxHYpALGgHUgNdRLyVAE/KfectY45WHFiMLOKZaKFWYcnKKs6YBMjYq9qaaQjq8j58y//xeluP27AzPVgC4c107FQPByxjwoFW6hUKjNZYYcjJugHJyiUMLM1wYHh3PY4Ajz8Fa8I9rxpDCGFkzDJuMGyB7R7mRfA9IZE35HMBdMqQ8zHxfym1VMw+9EbkDUHUtAD0P3wOY4W3vv/++P3v8GkedXznpXI9zkFkJFc5a8DvzyLjTqzjrGvnjkOsj8kEfCNhUr2GO4dkYb0B69mbWLPIp60qfZivD5klFV5mv7J8UTsxcZP45L+keWwVl0uHci9v9eP3NNzyn3BtjKvfmM88RgJ1w5fCpCYavqB1QPEmha8bLGFl/1jT8ahpmYvh4KBBRPHFGDK2gYPUEFy8PrRXAxCBzsVpkqT4Asvrm53d2n38hEElI7/Fru1/+lV/bHV28tLuqPNybX3y2e+9HqgYtIHxGoceffPxjeWA/0gbe59VbfhpAgVyp3NEqnGZg5Jw8cnVFV4TGI7dglh2Wao8hMAsgQBiz9gvcG6X3gqpWf/Pbv7v79d/4zd1f/dW/3H3w/g9k5L6hdCx5rJWb71Qt57+il1ELg/zUquhbMFG3wSjvFLBanSryWNFYvEhHKiNeg5YU+LNdWuPR9Q9UQBP95wE6jrzbFy7JC3xBAFh5wKohL95GyzKls7lF0UM9J55z7SE8uk4H0n50vY7SjwD4eKTRFx4r/9p92KkMrVokBzauVjg0Ob9PFLlmuaPznggE4w3GsMGA4alEdfl3vMAaHyD4oRwnjx8Cist7fUFzyTEVQVPPfaQQeWiYMGi/XLxyNdx5v+hvQtVPu081nvvy+FKslNaM3POsWmAxHqLVKmWQ4lplLIbGiQZxbJw90YDokvmETkNHZQTDV1IeFHvgF8fD6smfcn/Kb64Rmvd6t97lR9J9Lon+eYW/hJdVvZLpkS7+sl67+sJDR3N/F18q/SU8bdFjmnaKvmqP4mZZsU7Spko3D9i35whyC5F2xJXHzTpj1BIPCoiPjsTvcUK8CsecGiCzFjpjqw0R42vGu/TXbaNd6hnl3Pme+Zv3Dl/Nd6g4J/0+x7JilZJlzHdaKB5fem2JbnPKi+ipDNEVObsUHlwiTNfw+ZrU2h/z35QF0UMn75yfoxOGN0efmN9P/S3f5x42ePzW7//G/28Q7GcYVZ73H+Zlj3AR8GohtZLeOYEnLeIv9F24RveK3YJgGDfMjFwSQp15P5RyeITSIWB1SeADgOUNJXMeOcLuw6sQXUKkXcREDDDKOJajELlrLOPOb6+4CcweyvXZYaClhNbiR+AuIENMJ2Go2UQU85mKzdyA2820JR63UAIYd1gP4ZX0E6agl5nIaJlkdgYIbmuJx9/rGSJhc+/fY2Ug3qQaa42vFO1zYl5RZrkeGwPQy16/f/+uBPeH8p7eNdNwuFEqExsIC9DpOCJ4CgSXBZY+wRQ1I0z6LN5g5xQ1M5Ygqvt3YTQ3R8/nzheC6mDkrlA9LXsVHjRBMORErQCOP0dPTrd2aI+ugVExbwsKBJ+qQzuKiU2uawNOyeHB016N1KX0OtSI0CQYZeUPOo9QHrRjeb+rl6qUHkAwJIXQtYelLLPr/JfXtki+EDsgIMq2GcAIT4pSWl7dAroBkEVH5bkOo47nL6A5QieMMwJsoX9dgzyk/D7plM/e360gRyGex5p+BgjOOZPeAhimIsw1FmG6qSmQvoXbMTGffuZNuH/maOU1q8X1pOfatpKjcAgvni9eQMaa/ZvfAhKy7wO4rr/xenv9pbwA5hSubqu2oxO4ZrdxE5FREfS+AEfGYvYAACAASURBVJMLP1FJVi8KZWEgsde36d7r04aeM+73GMv/GrruY8khxpNoSVgAMjQQQeM1snGgjDw8G79F6LMPUeJZp/W71YBgRaQLEYR3TUFcAGb1ZIaGeJ6MJXNnHizeHKXDhkg9nz3las2WCJWMg/HmOfBWO/xY5zB/AJwyzKz8L2sSww3XBaBmf/HsCWnnmFrLdV/NuYuhgmedIDjnZc8ddN7qPLf6DJ92MS4+Z7zc3/UCBkhzMaulZkHRTBRF7s3zxkgxlTODZNr96R/Hs4aMIVWsAZTcO68Aq2mA4vOlK5eXCIDMae4To0TOCe1kz3FN5jzj3b6by7UhYT4T30expnp+GQ1eGLASPp5WWDEgZ+zz/pmnhEOHv4S2ApQramCV+RlTDEsULCyaXYtLThmdPTkBTMZuJRzPm3gSfcChhQd3H+++uHlHXkU9+8GF3etvvbO7oqJq5OJ//OFPdu/9h7+R1/jG7vmjO8q5/Uh7S7xiV7n0eabcs8ZVxivGxO/RYxbeJk+M57PDcZ1f6grJfEf0HBEfVGUWb6AlG9fUnmc/HR5e3r3+9q/v/qs//MPd9777b3d/9v/+c0XG3RYAu7W7/fktGVfU116RUubrkaMNguMJFq5sgFtrjb62vkpe24iNbgLfnyDYF5ZME6/AoworPqU+xxcuqSDW0TWxesL75QVWeDke0OIjAppEk8m7K25mEGPZNKpCW4fDCKf3xw/u1vGkHEj3OECHsJG+9IgHAvzofzhSDYLdbkrn9u9Ee6GpuN+yDOaP9M8A+DFGBx0nvnoeHbPrTKTQK/PNXsQo4XXsadnTBYCvNrI3EPTeR9BBr9SaqfojLt7G+Lp2SdGfZ9VOgNIBqS5dedhVE6WAcAFJnqdWsf4fms+40Of3o+TGAnouJuDIvvF14KedI18ypgyBNmDSzspG59W4G/oOjvBvmt+A4OgbpWdX+Dg0Nfdbw4R6Dh1HZOd8OfrTRq0C2QHDtZfQPdnn7XarGHqfnnPCK2J42rt4/7HHH9oh8PJxhZPC/zLeMl6tcnzbkvCk+9XY1zTF+flV4dA5J06Y6HHRx+CLyIeLl6+9BIKTasM10rJyrTW070wNCJ5rO2kmazff85lzprNmOhymHAz9zffotjYof/t3f01GuhEC2uEBmcxYQdfJ3U+EJ0xzCq+pwHIOmyuvl4XdCrq+bPFe9VtTcr15ocui6c0xLIvJJcERAgiON/hQzPOyChDB3AEi9qhi8cNiqpBcNhK5b9ODexBLVm/8U/T1TWXB3hARurWBV4WRv1m05C55AcTErCRoDEiDKC6HnRdK39gi2t6s6Qsa4L1YTptLNvj15gRgEhIDI0JYN6M3EZEzQtjOsMKY8FtYTaG6D1zK6h8iO3BBq/JEw8SOVWwFb1qeHavQRVWVvKacIjzCP/rhD3Yff/IzzwOGhsqnLiHDXLFGtrTaYcrflRMMAD53SBgZ4JjwJayt5Nsi+fwfrMjX22cSBZpTHKssyh0eagFIGBLWrbJ28zII1nGsfYw2ScBPboqFBX0VFU5G6JErRBOIo2lmXZ3nLcBrJT+MskEGIai2lqk429F53aM9dyg65P8yDjM3Pd+hqvdyPRe8IP+hSnov9PD4QfUIDQPIXma8YVjpIQ2dHakCZbwl/l3Xi6CtEOyqdhrFeSq/EWBzfukTun2FpooJrn1Lix+sSrpXrPvyZtxbZjhB6rxuxoDRa/+1Cgmv5ahe63MGf8v14t0qxXfNpXO4YgvSVRGu++Vc59oPBXN6uTgnRbA4nvnGM5ccUM679vp1hSSfX4olEbERT2oJ91IE2MtuwdHA7J7aKz0WcHkupWpric6ce35tMCgQXEaVtVf5aefJ0yIFD0QBdyISoAPunX6+AYcVJbDfaohntCdLPCDe78gMhh2vZVno1/X3/FHCJp765kPp3Z6QWQRq8ZvynuaV+YeXT56KITPzznjwaDI21gEvLnw1Xr6A5tAeY8x9o3xkrQIeDFx6XV0ciAqzQ37GkBkBzbHJkY4nmPEuRZzaixkwyG8pnlYFqh4tFa45JwW5al+ungLmxSCh5dPCnzuHOeHb8dLm+CtXr7tVF2sImESxYc4A/yjh+4rnSj95TngZ88v58VjbONEGE86PJyH7jHtHkVkVylU5mmu81T8y11l/2CHryvp861vf2n3wQRWi/PzzzxtEVKh3wtinLOfatCYrpa08yKHX3CdGYO8lTfg0AnBMQLCBT8vpyR/n+cU3qvBRDGYUyqK9IbKZ1IDnAiVP5CnEOHHu/OXdOVU/v/7Gm9ZFPvjpf9h98sGPdnc+V3Gs+zd1NbVTk6E4+b6Mn1fmzGMa6WYxJtXar72yzZuIx+0imYChks/aNzJyQ2d4JmlhCFjHW+sUq7Mqunb69d1//z/8j7svPvtg97/9r/+TaOBTe4I//+SL3WtXTwbBBaMaHAvsl0wuz2sKmtb8F+18GQi2dzogTw6JswLmx5ff0Hpf1ZRiVD4uADiqPVMbhAgzQK6jbtxmsHh6GeXRL0ofeaxIiwBmMCUqwVk5TRxUo0g1DD+ASNbsKaHQysP13nTO8Bl5ZRVijucbkAkIFvilAvfTJxW6fUaRhue8h0qhZ34jXxwZ0k6LGFkWBugPJeswfFd4dPHIU06tq5xu9gd5wYS8A4LdkaAaKVtHufewCmlVhAAW9tJXuKaN4cR5+1arN95V/ak0j6Hf+uLq9Jk8Ovs8Y87+mfSJJzY81cWVFJ3CXo3BZvKRkgP7ThjCobNv696lmxb9lsG0dKM1gqp005IlRCtkvte5XfXD4pdrOpEjJdvRlQJpceQEtEZPCnCs/XYCf0PX7ZoF+zr2OpLo/XNe57EnXXfeb+VL+7Vb1vNWo3/uOq9pA1G/ovfD05ANTu26+vpenRM8wWXIqAKAS42VxVmxD4Idrt+GkqzDBKtfBog5LoUPw9umwYNzTwLJOTay7dRv/EffKk9wLAXtKclEnASCJ9GcBILn79t+V1ORLepLTum68H+nTy18fCm2QCu6Mxzaih+MSforrZIIKcMbfChOdlXh0Fj12DwAX6oAVugf/LDCdvEIRziei4C3RzDhPPuKceazNkHyi4vYIoQjsKr6XimEXoNWUmPdP+7qpBFa27DOFJLInKX6cyxUzyi/H29rgyUIg8JZ08u20EALzWl52d9ojRT7hgC/2mgVfnfh3PHiCeYQNgytFV5/47qtsD/9yY92n3z6oQExjDtFxcjBIecmIBhrqw2ZElYHAr0FghFCpdTbYkwY+3MpEDj4lr06DAY9xiiMZmbNzNeNzUYp5opRzngDx1iPvSz4XJ/3yoWvjYneggVYIYfuDZg2AvSOxONKv8cKb2doVp6kUDiMTmGkZhRUfz7GiFQ0ksJY0B7RB2xSFFMrzQqVs+PKzITRdailQPDWEmrlrAuvTEbAWADBAXeEQXMd00OHXde5BQQnHU/Gnrmz8Oqc8DCugPH8jcWQ+yUscCqhFkabHP4wvcn0pwcr/CO/Y/TaP7bCEsODUECm8N0aefJbgGz1UV3bvkwQV+OovZ49QWG8CYJnTijHpZIxnydYsJHBqQj71Y3PdrXrWCodWUAfUe3XAFjGdOvWHYd/PlbxGQxpvCbADRiCD2T+ytNSa2EQI8PbKSlygGDWy0Ys+GGH7G6r7XLNpHhkfJwT2skah3Y4HkPSNJ5EuQl/qd7dBS6i8E5BBv0vwqot86x3FJ9U1uHvUnwqMqHCwSuPHkWV33jm8zJ6lpW/lILk306FZYI1wHOqJWdvcC2OwSvLHB3JmBVwmXZNHAOQ5LgYCWZYcPbYw65QbWW2w2VTbZrnvq8aCtBQwnLJHwekMl6UkGrVtHooKiy3QA7fVw0HjBTVp72UEwwrNd8HYqpUJebezDWAkrEnFJwxbIEnf2dNMYJlPqMEZi5C7+ZthF+PyugxtMW4cdJ+z32zVlN3CL08lGxObvg777zjOed45on7Ms+h9+zTydsABWlftgLzMizxikFo8siAaq5L1f68apz7HuHsicyZI4PaGJb8airBP7irwpn0pBeQQ/BduHB1d/7S1d2B+mBfunx198XnnwoE/2D3SC2IHt39dPf03k11VJCBBc+mK+SuFarRyXjFgBZ5NQ2QSXuiTofprvnEGQStXo87nNThnuLSGI8uH18QSJFMA6waBF7YfXr7YPff/Lf/3e716+d3/8f//j8rhP9vZZhTIdC7ypXXpeiDbodZIgZpG7R4e/VZNlRLNAPhkutZ73jivgwEnwHkSC6D62QyFqC86nBo+gI/Vu/e3WkZkSXfAcEccZZUNxvRyfslYg5/Z2pEFwi23kcXC5whSsEgbLpaIsloZ8MhxkWHfymPWqlUuobDoKlHQUVmigBhrdd/T+1U6eKZCwgmDUvGOO0tdIFz4iNps3ih5UnodpE/gE0ALbKf2jeOuCbKpIxw+UehpdAxQWEG450ygzsXsF4hreQ4i35IB1Po9GP0QUesVcvExwBg6Qel32GyKBCc7hrUv2Y0Z8j57qi0LQAOT8vYIoemPnm6Q7z5zlE2Mvqs3RPSHrR0zC0INr9pEBx9OsVLp56RvRGDpfWOAYLzOe81vqLDKSvKiBz+WlGfhMeXAyfe4Ton/Gka8RdGkQ/tdS4H3novfl7n6GWQOq+TuX3p2uOLXDvPkp+KX+/jr7k287jIXL6DXyInkD9XXntjAcHmi10dOiA411+NcavBhGtNEDx1u+iPHDNB69QzY+yYAHjqn1wvTol8n/fIX9bp1K//g2/ue4IHGGYAq1V/a8mov5dJ2+TabTdElPYtwdE0/Oct4Jf+3hZFX58Ja4tLCuC4Lxh2sAbBFBtEGQAE49W9rsJYMDjCJBxf7xxUBBlMosLlJsigmlwRU4UGnhbjmEp6lMPFStcKdRY4SkWUiIdujP6whCmev65eDaPj2KOunlqbqpjrXv52T06qMi+KQxzDRk796n62VkC6hZJMofsbuMPTV6bTob9LPsZ+TuQDeSoyNm9IJbmUwK92K6VECNzKsED+zO1bqm6pVgOEOxbxdrGBLkRh6y9hR4Q9qxk9OcCEQ9OO4OAcucGVk2Nm7NAqcnXKQ2qQukSorPRZjKI9wouVoOaEaWKKOC8gOA6nUvo5CKClf75HVWKkuidW30ePZO11PhESZ93g5LQAgj0X8u56XWX1deVwCT2UQjxx11+/4grXRRc8VwnrqvJd4fgILAT5CwktLK9VSbKstanWXWFLq/Lm/J7OHcw+jReDv6kkye+sU4Cb5wODTHu7pgJ3EhA1cKKoR58zGU2YVbxfuVaOyZgwJEwBsAW5ue8Kkva9iUSLrSApHk93ka79ufHepK8wFm7GAn1uz5+MN/uJa5mOWAHRhZkngtuW4jVXa3pxAyxzDe6X36NUEzpv44jASDxS8aQFmOFhox8xr3hOAS4P7t2XMQtawQtROVAoMAY3HYVAuPCkiyVtgZw/whsPUNzKm899lxBkp4SUMWSOZ6WRRJHUHk/14ApNZqxrG7kCw8n3LX4SAxyuH8uE9MruyAGeJV7RGXKcefea0RpDAC/rwXUyZitsmgeq6gIa+RdvaNUrKEMAYI+9yTXiPQhtcg/A5wTR/BZQi7GU9QQEez/rfikSwnEp6pZwcYPwzgsOXX+iFlk2OsgAW/ux2l3ld65beb3PzQtSoyHAvNaagjKEfFZECs9OSz8MELfVgqcKC1WhR6aagokcz3PfawDM3HFflBv+MWbCsaGd6dmNLMwcEfYZr3DojGcIrWdv8B4gHK83x9BDfiouJTtWeuG3qVBGqQwQBQQzvuwrnimge4ayM97wguzvosGRWqEfcm+OyXpM2T15KcfGEzwVzNrvpbxGf8p1K5qiPHLZKxSLfCp5DABzYSbx+INzatF1/qKBMBLhg/d+tPtQ4dDK8FTXnttuk3ThSDJVa+lwW8mHeL6c52kvSHmG4QnQRfG5fY9Q5t5FluCVXe27jEwyUhswSA9ROtLFYxXAoU+4+BXy+8y5K7tPbp3d/fpv/v3df/6f/e7uL/7sn+/+/M//1CCYLKmHKuZHoUy/6JCAnNgDweLPOF2sq3RY6QiHZhorGuvV4dAFgistaae833PnrymX+pqm/2KlKhEubKBWBTLpBqKVFW6hCJieT06YRPN4FOhIAFdAMAidtkgaMzoi6VmuM6hQakLCAYJEGj0SEH30EH5JCHmH0upmVGFGxqMz4G2lKvRD6Qt4gZ/oHyHoF69e3J3TvMaoF6MqRu9p9KknwCHb1130O9E/xQU1TzHcPHEUo3ijxgbdoQsvHUhU9Rtg65xge65lBNP43YIJZwDzJd3ioYAxEXJMmvm1I6o0AOwKHanmvTNAcC10vfaAro3Ha02J+VwHbRSCRsuw2A6C9pCueGENuY68to6qZytZ38VBWMMFMJd3m/WMRzBjyxgKNeyPeQLL6OvmbeSBM5ddoZyZpYWWtLHl+SbQ/zKAaiAeSOWCvmvawpy7RZ9v41rGuoLudfwnzT3fZUwvg+CKBviyV2gqfAJ6wihLvrqNsw2CkU3wZCJb4PMBwUsEwys8wYRDO4KynS5b3MHYJgjO76uhvHTnyKXI8OCwCZqnAzLPY73uy0Dwq60TJqX9ueuH3IJfL7ZRxX4ucE5On6gvXYkv+fFMuwApF9+2GIeABASjXFmwIsyx5GjcDommIrMY1FVZ4s4LrBDaBnFj4atwaCrOqUqnFMVUx7MARlAZbDTT6fYSZjZDCeNOEFCEdogpynQI8/LxRVuvb8tyTeGXEtS1QVhA8kij5FmRVDXAKAXeILFoLTmxLeTaUkh+8Nw4WJsrR7SULgSB84gXJb+U+wlGJrix9W8oaoCJUky7X6LCawp8pYp25QIj6TAscD8KXCFEmV9zVVN6hf9a4AF83QZJ7wHBKo4FX9T+Mgh2RVkXyWILBQQnXGaZlmElLRBsym25bKZuAFPgue0n5fnt+SsAzDwXIHbfXwQaQka9/h4+kADGO8yTiAGEudn72Yoxub94oOj9SzEhlGaAD8/Lb9zXY+N5oUE8Oc0Yyhun52J6xDDIAYU4sOgyhoTXBfBG6SxjwD4IzLrWuhfjIXSdeySPLrSS0NYIAc/boIswrSqYUa+pLK5Mes2xyTFzOyN0w2e250cxn/Q2QSnXedKe24wza4BgnAAu4CkVNqHb/B6GWopqKdHT8BVG6jnY0H+efo5rCunkg05Gnf2Etd35VBjmRJQWIl0hcwk3pfctXp4uABVGHoVWZ1R/yg5HTZGzePrOdfXNKewARBjzcOecPaQIW4X47lnqu7pyaGgVxgUaKi//hb2IyZO1Z6xDdgOCOSbrV/fYN54eybtkBRCltA2G02Cy0kzaP63tobjHC0W6AEY5J7RfALqu9/Wvf90gFq95wKifqXOmOSYAPjwxz8pcA4Kdo61z4uEM4IpcKM9rPZe96d0uguclRzUGD/7OvipF4ezu048/83UfqJAQxznHt+VGjmWMFP5ibh2yrmMYTxkbClwGWIYPsCY8140bN0r+tdEmdM3xHIMCH3rlN777yle+4mchtJhzQ5fcM8++7DfxsYBkzsla85nrodSGv3B+8v5iFKGw2ATBnBfPbWRq6HLuw4wJ7s+Y+e2TTz7xZ8aMkoY32EAVftdgmvNiXIoRMIoV9463nusxbmhmen45Zo6XYkRRdveV3n0PTgD4qidUgSrW/IHkI9Whqe+Ag+1AxYwoOEO+3QsZKT+/dVMg+Me7Wzc+2h2qCJYyh1ULS10hMAKj94j07O10hAK6DCBYBtououdOEBibF5xQuhjPGIOFPaXlXvTa4wDgdzxdyNdDPeeROjYcS1c6p1aTF0iruXBtd//ZZf16bvdf/9M/2P3gb/9i9y/+xT8zCD5W6PSdWxTHQjBY0FonSyC0qzSz1ij3llUdeRQtrtVL9IQvA8FkKePR1EjFx6SIH10VT7siNq+q8IrSqrZIXQcE47nmjxzfF9K1XK/lOXwjjpiupyIA/Nzhs3iAWx/Ruwt12gNM0qx4MtWYdQwtjAKCuRceV/MiPcNZ2hvq0TgGEPz4iZwChEI/rfZIl66/Js91gWD2FvyataE2xJS9q169ylscH+SRA8gLUHXUhkPEmfIyfFjWtXHUfW2JBsF7LgD78Ck8QHycwmziBc5r5nnwDpN+pecxz8BZQrSi9Gb4XRkm9Xya+xh8fMumn7knwhOiP4TfcDwg2Pxf9Bte4wJL3ZnAxOjX+tw5P+lnefYcOUF2eC/yZQKtHMPcZdxzzPmOZ3/V746GUI/sM7RW7Wi38NkV96xPMOeHz1sQHD1oe1yNK5FSq55VOvs+CM78L7PWUU/BEFNPKdlekR8Tt83PAc6ZL9YlxSGRQ4RD8x4QTNX7Wru1VpCfZ0nLWB1FjmxQIbuA4Ik5wuvDp/L3svaLU27tGxzDedaccyd2mZ9jLLfzaBsOPYmYwbuaLQ/hhdh6g/l+Pzx222JnneCTQTCJ+V/2Oume8/gtCLale4Jgxk4xAwNh3qvqLvnAlLm/II8IPWmrohnta/BAopQhoMiVoyBCPb+FKf13AaftYXohzmYC0zzx/Ro2tbYNqQ2ythSZ43/z2utmfvdVgIF2G/el7GCBrUBJEUlb+CigYWVDINgKn5glTNDVX3ttsom8Vr03GGeI2kTWuSe2jHEfKkoTGqOxm+luCp0xBr4PUIiHO5uDFgBl4OgqgGKoZYVJQYOax0N7SwgDwuNdhgbA8Vk9T9FWe2r93JWzQ9VLCmEhfA5kwX01CEZ4FXBtm4DHlLEXDSWnJSE9tQoUB0JJKBrXUR3mHttBFaKqKtL2AmtYpXBgRZVQU8gVQrg8MlWhkc9W5Mj5Jd+M/r/6d9bFRKSkyCNsj56E1CMMH+4dzRixOKME6vwW/ndvU8CnhIStuael5BHC3CA44btZ41J4KowoXggDKoXIhYYnk4Aupwcs15kKeOh1Msd8twXB2e85Nha5Ytj7gLgmfbVEcsw+yCulOUI0QGfyIlc1bSWX7wOCnYfVim+tbefubkK3sj9WAZhCaKUkJm90eV52XD9H7bPQzhoiOq3eeOwiEKf1kTE/Mlhbc/OnoLJ1X7R0US1Jstc454kU84Ay9urRGXLGUbA6HFjvKYRmz2f35yM83+P2cLsiJrn3AsEYgwMO5hpZketQ/SkXtl79eN6Sd1nGmQK/yfHN/IVvBgQdXqh8TF6MO8aY5F2Fllc50HzRwl28gbw075k15J5zkgd//fq1xcsS41/Gl+eb9y/DUPHqCZB9bFuco0wlSighvVlnnjuFQ/BALwpX02DAMPfFW8b9AGyM+dLl6tXLWqcoFrIJ/oWxNBWP07qH9mzVcm2Vw8WLShlJSHuMGXkG5tv0JvmSa0ZpeE2FmDgXT3BAIPMbEByg7b2DAYcQmn5xXLyx3IuQuYQ+T4NwaNr9R5FLYx+te7G80JN28luOJ5yUY5ibAPxENERmTaU79Jf7YwTMnHB8zuWejBsDSvGVtforv2Uvn23anftjjn+bL5mx5Hj0kYeSg3flsb+vkOhnuufR4cXda9ff3L32+ld2n6tI1keffOxw6CcqhrV7fGd37pTk6WnxDoXivtC+pvJyInsw4kEv3BcgVWG2FTUULzBVkmv8FQ7JWABkBqisxSh8RKoYhuZDvQN+k052fF6h0Xhcj7+6u/vg2e6f/uF/ufvOd/717t99518qJ/iW63k4FQt+Y12gpHpAMLsYiUfnDgDZ6gkuORydoOj61Z7gUxCgjMM7ycXTylHenbssGaxCaWqT9FQFsQDB5MjaaOcCVxQ+lYeaZ4R/dHcPawgM0vOFFxiQRzVo9ME2xjss2uZVg8Cn4o3VjohwaHQovCxU4S8g6wrY5B23J/iZQsMBwbSlev5cea84SqQjXJI3OHsroeypIzCdR7UPRmEkybjzhK93NIC7Sjhkt/dkF42K/lZ7vtpaknuMocAgWLrNI4U+A4Tp7fxAxpPHtHsiEkgXZB8kUpHInYBgaEhcxmPiddIe4PsYrOATE9z4JCLoRucN5iF7sGRERVpNmR9+MUFweG9AU/nN130aXuBVaX5jPt6Woe09wnOyfxcmND64aKuiFYkOmIa7jIVDT9SZGkeZdPmMJzjPGNnc91n1pv00r5WPvOzJnmONcTu6RfSdnL8FwSeB4fBKrgFvQT7wz/V+ZKhD1qU14QTBNfY2Wp/gCWYnbUEwY98C3i/7O1Fi1o06eiz6IPePPnESGA7fd2GsLyPg5I5MIpyTvAXBy2/90KvCEAtGKfshLhez3VR49VZ/2ct/Eh26SEO9yhMcEGwCRECL3VV+rUviVNn6DuGCsZ9VaMuFrsZMwQN+O1SuDcwfpgIwLQ9sKSYoBQgcK360sMETAeORspmF4JmrYmsVYalN3eBVxD6VIp/fXgzyZOnJxztjpy+mlQ/ymLFWGnhXWCHgAwWX1kozD2kBpz1/sTxnQwKCoyxYmSEUl/ZN3eR9BVNV+GBlBivC9Pjd9kD21y6MFYF6YFBTCmSsLXh8CYd+rtCihwp/g4kCig32MUAbVHTYhj1M9OfD8qjCZISzA4L1j7DopTCFcobhHxI/Y4z10UK0aQolIN+ZSlpI2GBrJhR2iVBeAX2B32p78JR+fg45Ze4Awv0O8JbwxZsZxdYgTGO2d0bRBXgkHHaKnCCHhFx0geBS7qiyyRqXYCM/C4NBtWgowWILsQRUhbZBryjoorUOfyOMaRo5EgYdRZhrTIBgAE8OqJ+v1jdFvyLEpiDi/gvtNJB1Wx+MJRT0ktcCMO9Qcdas39OP0oW3HHpW+dgIeeeidgE2JiZCI3QZkM4+SnXWPMP0VpYS3hEIHfodYxMW+lhxs9/8vkQoVKQGTDSeLH5PG6mAQeYmn80DO6Jl2cMWqGu4KYYQ9i25w9AWIWUU5nPRPhei82zqPtVH/JbAYU3E5gAAIABJREFUj9tM6Z9D2uBoeu6AFiJU9gRsGwqcrwXIFz2g1Lqaqa04UqrFo+7Is0S4NM9TRoTuJ9zmZ3NDvBsKh6YNiXkc+btElFjRqYgU87LudZkxRZkJUIuhILmsoduio+IFWdPQY6z95AcmtIpjAI3OR6WFSSsGWfMCaQWaAmawSpFHuO6/Ak0BXgXIyvgyjZRcm3Po3w49uoe2iuAwL0RtUDnZYZG6VzzFjAvvK+cGxMPDXNCvK3TjTYF/M9/UQoCHFM+pavi115jz4gHMN2NkHKzb5SvVMoQ5w+IeTzLjOOcwVIrGVKgiz1jV92ElKNzIL11T64gRhb+vXFJos1JWyCn3uuoJKaCD3MFQxBxgqAGs8pw8X8KW+R5PcvZH5q/kW4Usk54TxYoxxwBoYNXPkLnOcyUMmPEfKxQ06xsgH0WW+6QwWnhSvPFZ36syckCHtJN66623PI/kNjP2hJJHJkaZYuzJA44XkGuEjnne0AtjjvGE54inOMA/8jW81HsQ0IxhwMpuGaGzB2KACf16XcgpRC7rM0YueOfhhWPl51/ZffTxx7uPPvpI/F6yUCDs4b3PZfh6prDkM243KFejdYWAYPQMt50SuKuw/a703CCY54Hf0DXiEZWZwIKtU/Bbeu5WS0FYlQyzur7TB0w/5NCKL8sTfOGivJjXfnn3TDL/D/7gv9j9P3/6z3bvvfc99wt+oPk/VtFHCk/V3EhfcKh3y5yO1XMURasZjQeW/VpyoXJvPa1DZi+AS7L5lMKgz8gYuDurPtvyBp8+rec/pX/2ECdyRGug+iH0Wuah0SOIBnwmY7YdN8nrJC0LUEmxTtK2HHEG2KkULcZrTzLRghr3XbWuI6LH3ScdJYS+uYZ4stdoZYQRHREeALx7oXXTxe6qqv1leYPZr9CG91TrkjwjdFnzt18V2JF2zCXGRubG6qGOsdpQOk8iVeKdDB2Gf51WL+hnp2UsUNj4Y+m0dxXVc/eOOhBYx8XIT+snGerF0+Br5I2b7g3sy8jsyDTAvLHsAHOD9lOfIXvFmKDD8h88kEECAyYeZ2pkiC5faC7Qa+k8cl5pHaX/rmHgFOWysaJpaqahrc6aNQIyAMhytUHwAsa1PqEl5mwCWP6eEVRTj/CxyCjSJ11roZ1UI0qK42Ng9YI07ddnLk64/FpjJPrF8jsr2Q63Ra93GmZV97ae3IA6Y5/n8jngN46EPN8KosuTP3XIop3alNBfno135MT169cXEEzESkCwj2tP8JIL3FEWJ3qCMZ6Ip9SzvLpN0qtAsAvXSYcKLQZ/TWeDnX1Nq6GNSQ+O1PuWcoIjhObDz0nPBC+Mp5UTT/IIi56/l52vFnG+DJ7gvHjX+CQmFq9hjvN1Fu/cvqd4C46n5WJLCPA29kvoJMosSk95x14IAFO0o8KgjlAeIGgz5lLaYTARYFyfBT+UFRRBfvvmLfceholnosnZiFIQi3mYkBmaHh2mQJjdsXr/faFWAnfu3rLyUYpF5VM9eiTmKi9hGCO5h2EiUSpKOZGnTIwogjvMcoKF3nEmtIyzCKsU6QpthOGSF1IhWniH/VwwJYNerGYuY1ShhN3v9rkmy70i9Qs9D3m2JzBN9d7NBsKr/lSKmAFVQp5tCLFNdVGCXNTAYVl4RGG4hHAJFMraZk+wQqLrHQVWg8NKq/lPMYRZqp/bsI+Zz2yw4jsNFnqjU3yrqufKNkyVRfr+ojhISJ3WM1Lwgv5+zuGikqJBUeVO2QMjpSNMhKJmVHcmj9tKpbxcft4OlwEMW9DrOFdCVMjYmaUSeW3WCDCUh+T7xvCBl9oFr5wfXM/BuOJhmcpb9l1yCMP02Jco0RTCsBItZT8vW8Z6uy48oXPfs3digEHOAv7IPSzmjgBsI5QBKOMHvCNkmGMUSwBBhcTGeJaKlpMxrYKsijBEYc06hjd57+PG1DX5HKNL+JBBYnup9pRURts8bM1NT172flgwIYV59pqTl6uPF/2lcX0ZPNK7l/fq5VfGDtbS0SUd2fHBBz/b3SPnk32IpbwNbfDH8gCWEs4Y3JJAdFV8oIxpgEZvTfcWVr9aFdJhDxKmfOvzLwQo6dNdfbDtpevCN+kXSqEbzmNsR/KqHatSKaH6xfNUdEgFcfyyUtypGq3Uc8zh4fn96JEu8Bfhy2QY3Ggf2KOAkj9AFBXRkwdm4CTgyfMyZo71rTE4itEyfs6dYOWUaK3CQBXRo/mpPaFiNsyFKl1zLLw9HkreAUrJBaaK8CPxL/YDdHpevJ0xQa/QNXKC8XFfAGnAFd/BBx+Jz/nxKDojoEJLqzKsEO1RCob7gbtvYgMSA/lS8AM4GScyIP0XQ3N4OJnnGBS4Dvya+2BcZHyPCP3WPrvymiri6p1oIsCvFXDRhYvXiXdTowDwwvGMm3VmHuJtDeBnHrlnWh7FOBWFLHym9tl+vh/rNWVyjHExkPBbQHCFn9f6xLMdK36UNp6P9eU1r7HoFZqLNfqqgELGy71YpxhkYxTLtU1P4ufhMZwbwMv94kWZSljWIpEyMUBH5lu+im6sF7llXu07G7M1HgpOcY+6jmhVuf4Xugrw3du3il71zByLMeXGp585Ko0cVecf6jxkIlFt0J2dCEMRBhiYlzpyqf2tS6pa1y6wAwyvr7WFoh/JPIx1R+pGUGMtI+IF7YW7d28rP1lhkGpH9Vg0/lT7haJw5wXSL1/7mn473v3jf/S7u3//ve/s/uLP/5V1Imp3fCH96JJkHHvaNUd1v7IREEFDLic8z+y7ZAK/NyC2YyFeYPEevN1uteZ0CvSGFjvP5QSQrD5QV4rDo8tyCrNX5Wml4CrReTIGJOyUPr/oddy58nrL0G3ZSIgXRkpAkfM88VKJTzsirXQk82/9s/KtB3pMhJa8uw8JIXbKRIEmosHwoHJdOkQ80SK5erSLauq3jixDl+A4QoxdddugP6lZrfemqGnvs0QILYXv7MlcPeWMO7KN72eURr4Pb7EHUnOEzMcgBtAlrPu+DGzkBOPhvqlINHR06p48lVc9qVk2pOj5ol/ZrN3dNPzcOH4wkC/gvfbm4rJqOeq97bWnZRS0ze6hnWlFqWAkBCiil0M8NqNQP8L6Bt8rS946aj0r/6w/uKhtzUV03fClCYrCExYlaOgGxcvKCbCPbepoR4E5PXLVJ6wjxCDRxtnodGkVOO9F5MU0Aq400AVnLVuKFrx+AEcTbn2XZ8wxU8/hu0R4TTyQe9T5+065/BZ9jPOZI/QWMAsAGKM1egg88Nprby4pLjY4y3hR/K4i+OxEcHRpGUiSpppxprBuniV6avh7jJHRCcOLMz53vOn6JZEdU17luPw21z7XPPXNv/+rLow1Fcup9EHEywIM8JtJXwofjJXNb/Vgc8lXxM+3hOCwsQjCXRbPjHJdYFfDG6+/CwieRJJniKXaAFLexAN5Qo7OSWGScoBCiHcXn7LzLAiJ6WqjjI9zL6hxPYKVQgf3JBweypOTre3NL1QWT0kEZjann1GMkOtYsZeAuX1LIW66RynsJvEO70TwA3iqSmERhza/5qaqfHIfQmoLjE3FJPnK+0B4DZdbhDrKbFvG0KStLAisWjnBgkKPYSpWsiYajRmPvbS1jlo6M/EDQhoFxguEtPDqsv3lAS4h4/uGOdl7pvWXgHQuNl49QDEFKQgzYQ06DMkgWAWjXJ2xc4MBwrQoOMX1R4gLTCmCxCDYxWBWImT+VvqiWmTRaB1BuA6KtkKAJNx4f4gXVg9KuBNrbqWvPfSAFoTzUnFXAJg84POajyMqoQpAwLARnnjMYRq9ncpzReSBJhOlxmGxWJSXfx3Om9zzttbFA7yC2jXvPDQQYwdPlHkNgPS6Dc/cOVnR8zKQbCm1KICDSRoEdc5q5hDP05zf3Hsyn9Bhrjn3M7x8ji3PNQFv8ifD8Es5kvfD7mYpD11cyUaWfmbeo7SHD4QHrO+pfFuGmCj1NUcl5BcB1B6FbfXXGGByj/CJPHOeZ4Kw8CAEzCef3FiqD/M9zwCI49Gm14vrluJdSmryQBPK7uJZAo0IH4Nnnc91AG0AYt6d/9Kt1Uzt4h3koJFOQb/F8jgnb7W8fOwMjIbTA2AviV6ZL/hP1tZ5Y73HovT4N12qjHtSottrX+eUd80F4wh9d3rF6smN5xUQnHzPeEc8X+JXvBL+yz3SRojvAMIpOJaqo3g3Ab+cH+vxBFLT83758iUbPnkRsgwoDY2Z3y+8OMbL4p+TDgOCQkv7Sk/Ne1pn2TjbkUGMl3tGmclzcN+02TuS1zpezOorWjwELzLXZC5iPOCdec4x0/MbPhHaZPyRX1OpYCwx6paCuSqAfmgopvltFKoy7q794+deuXmz1mF6LLaKINeLMYJnWBQgXcgG1vaWbec518n8hD8EBPuZNf6Fdps3cl6ulWtnH2e/ZZ6OVbwq68lzpSBf9oBbD/Ve8Xy1sS4y9vH9jgSzgYSqxdWeh4rRt+98sbt78wudIxlJ6DLOZbxlGJEw5mp/GkQMmQYornoPCSts2ZfIvI40SSRQ5AHvPPORjLpzX+AtLbnSYBVJaeWeQpVHCtt+e/ft3/wttUO6tPuzP/s3zl12OpmKYGJsPXA0iUs3MwtLhNYLjLms6/niPfAgeA0pt3zkvAJwZRRHznIcv1lm2Eut7xRefPqUIjcMgtUHnPQQtAfJcSrPuuDx8kKva9C4eEu7MKerhxEuDVBWdAnrRi9hhxhjtCxDIbLG+w8HhQ6nN/GjjqLznncrOh0DCMYD7MKPFMHSPx2PDuFoELfaqXxkw3I7Jaj90TIsOaC9l0JjB81rw1utT40nxEYw+W9+Qkuaev4i7zTF0CT04vxm6TsPMdTIQw7w/eLmXT8n7eoJHHiu9C/mtHwiOLFivC9dg2c2fXYk5BnC1G0ILYBqo/V8tfcY51gZq3ofOI/bi7wYX5Miw9cYbDBUyuVggzu68XQCJIqneBS681rBeQuCp/6SvZr3V4HgnHNmRLHWnNZ4A4xLnoUH9Ep1vY0ChbVeWY997IQOXJN10pqaj2747+S9/J45CX+N7hT9anqBsyzhCawHMoIXegfgd4JgGw+VupE6D04j2gPB0n8XfaPT0WKRYuzQ3YB30R2n/spzTwfJVr8kN5/13ALgANz5/QTS+d6Gt3d/+5ftCY5gg7tMELwuyn44RhbGhQ+8GivImkS1nr8C2yyA8/mwLjWoMhMZoNcK5S8IgifxzD02iSKEFAEHCD6tZvPnFZJ6LOXgWOCFXGFAMKANEOzS+O1N8uZ2uKOqUYpR0N7iiZSMWdY/IHiCjSl0q69abQbo4f49eS0o0tUFO8g5xgNcgl9j0Sph8UehsRKrU8kXLRBcVsW968NwGohPEDw9WLm/g0MMfMoD6+/JddEYKLRDMR57DPB8cl2vBYAWLx+5jGKsGsu1N153P1uH9Ol5ymJ/uBRRqXlvL7RDoFem4AqUDYKZE0CwQyFdCYo+hYT4sA6EQ/OP569WSadodXCwMjiDJNPS+m+lyqKK8kKC3lkDHa97E+psZY7/qVAAeURysBr4IgxQLFxgw1bNslAaoGDpagXtwFW9C+g6/5k5ECjG0m0FnlYI8rwwRitSEh4YT47+P9bevNmuK7nyu8T4ABADQaA4FYukSmpZ6iqpWlLb/gAd/uYdHW6H/3a4W1KJNag4YJ5nev1W5jo77wFYJUX4RgDvvXvPPWcPuTNz5cgBaiNHecraU9DCgPuVgGylBlltYVFefJhTwFpoYjG49Cx+O+Q4QvdsF0bw2sNMdp5ghFroxfQ0wn7MNwhTshCtL+b3Tajr/fCXBTQX8HW182HpzNgnDwlv4r1pULLxSB6PgOA5zijAUe4nTwjvKs/c8r43hTQoL+EZ4JSiMvvqqrHC5/6mwQECp/cpHskAYoTIw4eA1Cdd5Kj2oBTkVQhqerZKwaBC42VbY+NhAly6Z6VowkCqaxTYq6qQs4AsIgcM0qgiDO8Qr6BKPkpt8X0pGIShydPjUFTRJjntVWwn3vbVdgZ69fM6UmUDMM4rrJf3z97r9B8lRLDC0Nwbu/NXE2LMd6pP+8sjQBsQWHRWobfPFPKdcDvex3uW3r48j9BYtyMTkM/649HFg26663y0eKCTbx3Qltxezq5rN7QxIXtiwynVpvWP+yVMN+ehrOir2CDX5N6M/6JkDuNk77h/AAjvsb9TmIf+I79sBHAHgzJ4cN8Yfph3ioEFOPLsFJHK/VmrCbwD8gIEGfsEwTk763ytyIic/5wB/mb8OQ8BwzHgMC7SjaaVfiqEpoMuTJPvzvcM7pt38n6MQ1MexrObCITJi4phLS3sXbpC5pI9ZD4JwePrF9XXdBo1xu3q9n1mAMPMLQbyGDEUcVu5swJ4NoyLHz5XytCt774/3Lt/+/CavF/aBGJ8BUOgm1jOSWZ3B4lSpOt84VgoJb+uAyDUQJyPY5Ay9ynhoXhrTJdd0IY5QgsYwD+8Qcg53sEnh8sqZIdhm0g1vJyffPbl4b/8l//j8PXXvz78n//9v0p3qJomT588NG1Td8Q0E6TWXRzc2UDju/A+6V4Y1ssDKru3eRDOiAmCuZYpWFQgMvmd+bwgok8FsRoEA4hfynj9xhGH5EuvUE/L+wbBaa1W8qYcHug+tMh8D8O80YX0DQCxsVvVkin601oQTSEPMEWlysPbYK1rvzhoXGtNfu3ZM4oakd5IH+GnjtzStYrAwogAWKQ1UeiUrhC8qAHj+bc8idzDY1xAhrNf+duAUWYbWp16X/iQjSYDbEUW27gwDNGOPqPGROvljx7KuKpx2xkAiEf/cHoY3TGq23M5P0r+G/j7zBc9idt5vFSjt3GvjQShweTDBgTHGbDqtCCTSn9MbR47FYjatAFXYeWNpHJGrXu0s2XqQnUQVneCgO46963/1kWbTrJ+X8asqZuc6u4W/TWPs9a5zllAcOk4w6je3jwMIXnGW9e0XuTP2yP8Fs7psPI8P+s6dZAY7AKIc02tzbGTMZ9F34yugjwhDxhvcNoj2XB99mKD4DJin2oPcDzBwZPlRiv62PZev8DD8spexeCYdZ4gOHpl5OIP3f956sT5fYLj/T1Cs6bVr37xsyMQ7FyxZtaxGtQmrSqIk0hgVh5sKxNzgsfEtJTpTBaGzYHae4Lnhv5bQfD8zp4g5jgiBA0Y6EUrBnzWnmBCxbBsKNXf4RkwRHLuJvOjSl5xc/fREzita5c1BxBsi1hb9qqPYwk/Ky9STiMYq0l5VdxDOcG6hffVniC8DFLcEIoohCkaA0BNmIsFKqFXvneFH+RZZppdMKUYXlo7LaILCHZIqltrVCi4FXG1bHhBuxMV62B+Du/yocEc2NZT9l1fuKIwvBMVuMJLgtcJ5gc445XQxA0EG0BTeKLAh3u3dehTwKkLzXCNhD/eUrdKUpEscoPxAJ8R8CU/iRzhU/odb3YJ0RKkzdNKqCIwY4DTFELT8WZzJgE4gFzokCrQ9Bx88ZycGK0DZOD3y+OYMFbAoJlLV0c9q6qL56AdK8TpEaz9kzeYPGA8xOyJvWFSFJ5R9VnCVBjf3iRbi1vBsvehwShrUt6qtmQSRtaWL94/OalKsXPfwygDOiJA+V6KB9R3yOUpwW4FCg9xK08RmLFsb4K1aWxTbAcIngInQjFnL96WYwYsNUXrNxn2/vNNWPcmxkvH/QHBRAkiSKdgyv2O+U/NMa+1RoTTlvcuwrtARu0XtMz3TCNtjDjmJ+vsT2ae37Pn2aOsa8AVIfcBqDFmeN+6hVXCkVJhN7zhAv1DJZgSlhnwFObu/ELnw9RIwnMAcXgXnyhn+IUUtNcC2+cUxZFw46pOXiF6ZXGXZ1h0bSNdGwOZQ1oMpebB6T4Pc/+W5d4H3OMIX4zHuHK+q5DctFJHkWG+AaZzrvZM6T/4U7zIzB0QHG8z90hLIrxJAausN7zK/FKczfOVUpJwbe4TOcE9qvpl5a7OaA2PUXxqn/M2wRTrHXmQsN6ATtaDFk7JbQrdpsgT+8trequ5d/HXMh5gwGQtWKc8h89QVPB2c31AMPfi9+RJEfYcWo4BYhoeAiqnUhE6zllPrvncu3nOYqSZXtgYPex5lNyN4Yd9CX1Pz/G04MdjnzXAgJrnhceE37Ge5mkdhp+1ODJKdGjOBA5FR0V3MThkvXPPnDPkeXiU16B50VTozK8bBOf7NnTJyIw4fariaJwHik0hf++rjeCd27dE2xVlhuw8i2Jtx2hHhYnuCCUkBadenXvcRkvOfZ35Sj3bwh77uo1Go4zrHFiPcO56GbsCgm/+5IZ51IuXTw43KTQn+YzR5ooU4r/8y78+/Orv/uHw3/7bfz384z/9D+tNtEIkkox6BnYmbDoDKlXJaJAX+seF92W4oYOH+/Pqp4YLmzkv3Ye1NzhBwsOD7eXUP9YBr7j+e/2csFt5o2SMOKNQaMXLWKfEA2sFv+djvoSeYOO63Zh+p3RX9Ac6TBApw3p125uCeK4Pc7qjYZiLATAFCgUOAcHJO3Z+PH3etVHlEZUHVXyc+gKEZgMcCTMmpBiwAAgmh9uFtdrogF5kGdH6GqA4tOnz2GHTtd+O4zMIRmHI2ZxGmQmCJ43nvLKueTlfu/O2ca4YmGqVSQcjLeyZU7HEayRbHimM/5kMoORjU+AxERNks005Cgiu81gpAck/z1ndMBgh4u0JLkNc0pMqQqD2r1KTXNhWqR0G1i4Umk4ky9gfT/BeDwnYXXw8xvtVMGvyr4WBal/mZ/w+PcHFS2uswa84QsJjA4JnRecUFs3ecU34SXQU/2xw/WMgeOp863klb6PHxEnitWx9OfrBvG991iBeexcAnDBop2VdumKjHXp+eYIpLIxjqPY7tVlSWPnfCoIZW0Bwfo++m/fLyFeOOBf3HX/n/ciM/d/RP2J4Na3+2V9//sMUGlHSltJaTHZuyFQyy1pXr2Io764Cva4ZG4A1aweC/72e4O3hef4cy/yw5zABKVYaUhqZIWAeq/4FgZYLLiyCp4RS9Y/bS9uV5lqYmVBgZjDKBsZWnLq6MosbYDGFNGHDXOcD3wIBYwDrSPgsMumFQvyclysW5FyL9tLwHt7nai1UCirhtgkNmcyvCL6V1/YOT7CR1iwE01BCnxxgvn8WC6yeaUYkZsfz+Cx/21rabaK4n0Od8JbD/HVu0noHT3B50Yoeag3KCufehhRmMdCtfBvmaY+wQ+MrpwOBREGKw3tUlC4QTL5R5QYXCD5zDmukq1JsAHiCYLebakbv+e+qX7tFj/P/pOAi1JT3S3iTlQhZkrF8lgcYj2P377QBpTxnl+StKU8+Sinh0ABhlDuq3gpAyNPFvGLVZu5RMN5ImL7Aog64bkt+FFTGw34YENngUvQURpzDXf3YimFFcTddbExu5VxPELyd6TgKfgQEnxfIDvAso8txixByd/aWu8lQJ83l9+yHFXoJs8lfwvgWzRTvyd9RoLkOEIyQTbGVjQf1uZ98aj5zPg9ai2EgXquab+WRZg8WCF4e75zBqVzsWI7PQLyDqVjMNXj5ACpXr14/ypWN0h2DCPw0SnzCm/nJXpQQKo9twF6U7LR3AeTGAMca8D4gCyBM1MZTFUJxiQYEeoP+nBkb4lBEzWMq1D+FgWz1tdJfdJc9J7dsCftV3XdTHjpfKsCTs5A9XXRbz40BACCZ/OCcu8yJ/MR4FrlX1jjCDo92gFiAE/fDS8qYHILdBkr2BeUpAIfPUU75XtYafSSKFXOunODV4zG0FfkJWNiDYCuDADQ9K60luCZrGg8uygZ7NT3lE6DAPzk/fM68Y3Bhj7DY4/HmvjwvHlUbDjp0PmCZe+Y65jYND8mpjTwLfec85rsTWM7PmMNm+Gg+POUUxcOiaO73jzVKPnbOds6qjTPaOyBIdJas/Tz33Dve7dB41t/Xt3yKXsD1AcHxHmf/Z1pGlCj4b/hyzgF/Z878zPuT/8Yo8FIeNmjIvBCjhmT7nTu3Dg+VH0weMFDRnlFobIRDh/+nsE6UVld5Nu+vnQrfSu4rIGV9XqkOFfJpTUM6z7GnmCiwS6pQD80QgQUIfiKdiHPx088/P/zyl39jb87//d//L12jcyoDLyD4xHyP3OU6L3i7ka9E+3KGSKOhh+6Z89SGAXwWmIsn+DzG7gbB8J94gr1nOEhtbxDIfiGepJ7KZ8+LjgTI0hfYIG6AYHQ8z9NhsfxcRni30bTAb5C8gWDygSsXuGRBpeDEIQEIfv0GHQweGSeDgDlajdcZ/2wNFj3C9TyIKEOlwSOqf9APemDOV9K1wk9fAjTbg2s+1WHCOWOuQB0wz9oMb69pukHZNNTM84G+5rOFR5nvQ7ut73A68PZbR9f+vCKkW+N/qOibu/cfqJaN6jboPbzdqWY9PcHm4XjB0YsJXXZEUDkKtqie9gS6VpDPTYx+FelmPbg7PVDYrM4w0TTlCT6n+1Nsc0YRme7bCYUeGd4xgeIEQbm+nr+uDz+ZPxMeven0IwK2T5x/bCBYZzptWuMlXliKsPj6VvYz+7dk6vJAz32rbx3jstwn70cXiHyLPjP1qUI/S8eK8SzPuqh0D8DvjRs3LFPgx2XA7wgry2nOYIPgLpSYOjZ7ELzNt733U1ecOtqUIX8MBLvI6wTFu9+5z/QC7/+Gr7z3579Y4dARRlGmSwFcOZRToc0mvAsE57O5KXnPOLk59PQER7HYg2A8sfP1rqrRm4LVxPSu506iCVGgUGGJxsJETsoFWS4vCYhSDMKteYBXVjgrlMGLOXJ8AINckwqIZjrOK61rI3QngQcE++BpbcmVeN5N7SscqgByFQ1RaKx7Q1Z1aQ4gAhNB4+JIsFvlrbjy9eahK4UsBI/HyEpHe6iXoO4wGAEw51a2JzhtXwG+MAp4KFZdK0Z6Nt7vba9g5lqPUlBLiUMYMH48phUeXC0o8h2sviFqg2AXiak8Y9OdLdvlcX4eL3+oAAAgAElEQVTzgxRQBqSWBoDgyg2mwrKeRXEsg2C+/zYILjqrolehjwWAiwYRVBTQcCU7MTOqZT57WvkwjnwQc7Uwo3iFQXBZHCv8E++RwhlV3KxytLFMlmcYC3hCo6uFVAlgr4Ot2QX0uflDKePVq64qFcOEuC7MIYrtvnp30RT3Pg5niUHL9NUKWM7DWveVH/MDVZsbZPrz9hxGUb3Qxc6ioBMCH6u1x9nnOYrgZOJHB3f8MflIlLjFH8pgMq1+c3xRfnkP7wpCdp7JnDXuF36W+U8+kecR2jZ5Q9Y9wqAUMTZwecz3AGCCoCXgim9CKzZedR/f5KsCDgDBN2/Sk7Xbi+mhURD4bhm9qp93gHTl+D7xGQsfC0iKp9TGCvaS78nblDGlSjc/zT+09/dvq67B4xcGW/b8NO9I5EboiJ8GA+prDrDkXFsZUah0Qr+8b221j6eW9cv5976j+HYqB387jFfW8oQTx6NA+DH8EGMB802Rplj4Gae909bhVlGUABjmEmCTCttu6aD7odDP/r2Rdwau5Mg1/+ZnvNChO+Zqvth7m5z40EToNjTOOCIjiy/WuLne98YDKFqYofLMl3Vh/vEkxzhSMnkJdlfo7+Il/Ew+MooLa5ZzGy80Y+Ge8YS7en0bMXI+Ata4V7XbiRGzeBf/Mk9WP2c+n4UX5NzN87X/PWHtyQtnDqwTY2ecOcfxtmfdYrCyH675cu69FMga2wSkuV+MFBgf4+nms31EQuXZr8qvmwGjU1Ji5M198+woXqFB86vhYWYe6DpPHj3ddAX4/xPVGbmvPODn8rTZa0UvW52z8yksaI/QKnC5lOiSc+hU9Wq54/DjFGST/tIguD6vENMyWpXh9D2BurlHDr/V85kPhRyvqCYKodAn4gF/9md/dvjiyy8P//Of/+nw9T//2tEUtD1kTy+YdmXAaSNpRaYUCIY3nEhXcA9d6S/O9XUtD0DoCoeu8GO98aM5wZLHbwDA8gQLBAPeXN9KwMzgEwOHc265b0exGQQX4LVR3iCpwqSp9FueYHKBCwBzTYXfdhs3PYBCYhTSw8n+Su2O3Amgw1odBk3UkKPH0FFUuEnPpssEVZari4b4DJFGNqBgDCt9xLwXHtRn3OeQZNx++fPWRXK2qK7v3e5zOeWP6XmE0eaaXM/Pap1VYdUJWd/OjzspiH9jkMfrSnE/re1D0ebtO/cOdx6ILz8/dXiodJuqRI7OloJsnaanwlV1BsqoeV76aAohWjY0gJ/pRnUey9MXpwC6sAu3UmHNe1JjO084rgpwhX9m/psOMapBT5A1ecLk3Wm5s+mMQbO9B/saIOj7xxrYCHnWB+H9XnvntFdod1WlJ9e9zt/ECNNIWLz0eI83gtjt+16/id4UHjTvu874StUpuVf0EJ565fK1DQRfuXJtA8EuEKzox0TsAIKtK22dJSpCJt2F4DceTxbrLeNBjWjKmsxnD2InKA4InjJ7/j5l5dQpTWOcLwrh/Ye/Oc4JzkGJkIiFca/crb+Pmea2QT3JXJf3lwJpx78r7M28w4QWZwGwjM3XWyB4KKf7RTz6Yv8Rgsgmn72AIlV94C7Iqn5ZhUYAw6ccMqNKjVbiKDZSyihKmJ8DAeofQgIrZwAH4aUT9EURj2JgP2szLADjWR1gQDCHywTVIbNlARMTQIm11VPHDe8npeQ1FueOKjzp5Wt5Ily6v40Fev40YkCopdiWx+OopyShWzC5scQIARMLKEDcGcJmfs5ZkUJAuCFhXPaWiJDOwLyx9jYYSlEuhAJzJlzCDOkoN4frCTKWoi5PjqtHOo8Ey2UVF8CGahDMGGmDhHW2q0SfpaCUgPAZPMPyBNNKiYI/RVsFfvMv9Ae2a9tLCR5K7Ps7KiwzizKomqQd+4QdWbBVdUmvKbmL7vlbub/023NvaVcbx+PU/YFTBEZ/E67IK/QThdECCKMKtENoG8Koq6ZPZTIgwlbkBkOhpZrb2rxNkGrPcvhTHTqWz8n8TbNdAyBnZ18YC0/wDN8kDyghif5OcslZKVt8j0OT9sJmnj+uz/pM/pCx8JPvR5DUmajwTgM9hIzCoQKCI7xjROCaKfgmg83z4iHbC8+sl6sAt6cvZ+xIqe7zlj3LGJZRqpQC7pcwXM4S+0KY0bVr1yuMCM+g1pZq28n1jdJsht0tsSYg5FlUKc26c58LTZsRgKEJ9okIE5QLgBzWW4qs3L/1yB5h8vnTh5bx2jO0AzusWUV4kDN8SbnDRDp0GGXvSXFGbGGrhkStV4X1zb1zKoQVpC6awjmhnZbmG68teUiVL1fRMWUcrO+597aeG6CCUYEXnlTWegJx3mcvsWYzHubKz8fyuEU4Tr7ps9j0Fy+HPY8NXplnPIT5XtZ8L7RjSAktJ8/fYduaL0A05zxGr6wB125e/WH42Ph9g0DGxfyYF3Nn3VinnP+ES/M3v3Md42UOKDTcL7nUM795nqH9PENbOUved91z8gHoairoe0UcQMWL+cfLwDOz14wpsrVShrr6axsKCc3daAq51WAi52+OcfLPzRAuHm/l3TS/eNiel2SOAcT8XWe6PBHhS3Ms2UPLvzYqx5OdaAOM2njfkm/+RCHQz7QmLkrJ+WgQds5olfDnlvXdDz4gwu2HbGQteRCDb4yqFucGKZlJydlXVJp2pFLxIPXM2daCK2lVk0gmPMFE/mAE+/iTjw6ffvqpZd+vf/1r59gTxm1/sgxd4dXVv6v4OFV8HTiGZ7vThqiN8QNFLzsCzIFfhH93P1priThTbUDjTuU9c8ErGbDPnLoqr/PVqsIMn6WINqMQb6vz2Ebw4QEuo3vpXGl3VMVNU5iMwliA4wpF3woD2lAurydebfQfPLxqL0RKS/Sd5GQz2Cp6BdDDAPLG+cBUYGZCdNLAwMzfyMDIrDhJImOiWyZHttZnFPfsSJzIqE3fJqWsz0LOpb+XPCuWz4gkkZvoAh7akRMF4y+62ylArHQ5+so+Ec0Cgm8pX/jR89OHB09eDCNlCup1sdM2quC1Rd5d/eDDTb55jmg96EENxssZUOH4OZfMww4hOWDglyVLyoF0TqHmyCJ4hzGL1z1e5YrC2Ht9TUUx7GFgaaN7nlfneTkKJn9b+KXkQyI/c43XuMFunuNz23yx9q6dLPyk8vnOyLj2cuV5T/w1xxO1f+ovc7+PxtVjCG8r+R5v8sItfE4IP7Lh+vXyACNPLskAXqlB1RcYD/wqOtlV5b0vx063Gk9Hi6UmTw8s+tl+/FNv2wPcd/39LhBcdFPYbNJS/nb7Lxm03vvLv/3S4dBzYbJhvDdB8NyI9fvbINifNTiNArsIIgRYIPipANX/HyB4EnYWcBLL/H0TgChf8jg4X0zTuCjmfkXFHPAywgR/kIA4BwgWSCG0x0DNrXuw/JXP2v3NZBWMoOZQxAscJXIyLTT3gBhA8AWFGwQE+77auFi/rCDqIVH8EByXlJvG+ygHFBV5/krKDKHbMRY0qFkKXe1twjsh3CgIzl8C7NmqVvtICJa9MS3Y3VSdQyph5rBMgeB4Kl6T0ySl9LJaJwBbsd5DLxwShAJjjCeaPJlJA+QX8tYrXWPPVFf4dFg0J9tMCM/vDgRLYJLD7dDjM8oZlieYlgbFSFbY7BJ+zRAbhG/KAmE35mNSCt3iAAMHAIs+v9AEeT0dcm5Pu9ZQRhIiB05UHMRMAEu2GHI8cdPDheLAnqQFEAx87qsPooTpZTGWCtcrIRyPcoWpwIzbwi/aS17oRmv2/q88mLyf8E/oEC9TFMrQZQCyQZfoYQqNvSe4incUfRgAaJ8CQtgnlLsw3YCcGXYzBVDonnslfIn2Wu96hZ5zVvlucj238VAYRkobIDhgqnhWCZ0AiyW4lkcrzwyjTMgkazJfrN/kF6HhMFX3P26lZALguWa5H+MnDDnFiEqgVH9WrmetAKeAORT+gKkoCYyRMxavKN+5r/ZqGZ/psMFo5pyIBKgpxVcYp8OaResP7xJVorWVdf/eQ4W4qa0J96++1F3UyrxlKRM8h3Wh8A1tvzgHaWNV4GyFeQUg1L1WeDQpGMy3eFEZNkK3yd9NNejcAw9OQhFZ84RBP3n6yL//5Cc/8T3IhWWdGQtrScQJoI81QRELyOInhbVioJrnB0W++GblbPNZPLiVt1rtjdiTeO9ZA5+J9iBPo03OXGifPU3+6wfXr3qtp9eX+WWd9+c+92ctbt78cKM/9qTAyH0D65yJ0A1jSwVp9jjnnrxkxsV3GRP3CXiOZ3kC25yxea6yRzl3CR1mLHnlnEw9AnKJJzZAEt4a7zhzn+Hw4bGhl6fuyVyKb/jrBOvzd+bC/KA7vmOw32knUTyjEAeEhO9lftPwwbjv33+4gcbccxo9oGFHzkhWhv9m723gbkUN+qRStkExwKZDQM8h5+xplDDq6DIrzvQV1jy2HOTWKzi10b/4iVwp2usImw1E1bl7ohDmc5KnjuygXkmH5ma+yH9qAgB8baCS0ggA/vnPfy7l+PLh+9vf1bhllP/Hf/yfh6uqps4a3b59R7SmlkrMp/mjeWaH39qwKr5RRjxqkZS8wwhvfmBl2tzWnxNBUiDY/tuqUKxKxSfnrisU86qAt6IgKNZE318D8ZV25i+1BxjP+gaAyaMllcowdQFgrnUDT35KRwl/BeACgF2vAeAqXU/LofGVwdzG9dZDDML13ksZL/H6YgvAYEIoMddj/LyqM0p+bQwjpv/OMfc8AfWtWyZH1kAV3TPGDrqZDONzznRF2G0Wj3V9g+DoS9WyT2scGao1j+c7Z4K1diShZBPzeiIwf+fu/cPtBzKeKif7/uOSa5ah9Ba2Llf6j9OVNA+Mu1QW/uiTz8yTec8pHHIkcD1G3rJDlb4z9YYCLThiSofCaZIqzKwXobnIUvOBrvGQ9QsIjuF+070hidYTiAbYjA5tEAsI3mOJPwaCJ39LO6RpZGfLHDXgaED2sAxCjnTovQr2ys96v/SbIxzRTHUfYj3vM+8x3w/eY20olFn7vLp8sI4nFJoT7/pE+4XMvHKlQqFtqBRmiUESvhGDteV3g9zpbKtxd7Xv/jz0+y6slvfyM6A1/HP+HXqfBozsZeTku0Aw71VhN3GLv/rVl1uLpKnE5QDQR29ZJoYFKps2EvXfNbEoBY64bSYeQsJq6RZJsdZZ1Tr2/M6/vKkjnBo64HBm0v47ppFmIiH0DST2NVFScd+zeeSgnFfY8SUx/IvyDr8P2JG38dHD+7L2SelxBZ4i2CjKXi+HRC8CxbM2lQME7fQMUJF1A6g0VYc7digN8yAsm7HyHYcn9r23g9DEXz8ojEABD/pTVnEftoX5xHuX9YDIJ1jjGQ5d0aF0Z7YGfBX6jYCpcGgswWbSGCuwvutCxsbzXlPpUAoiD33dlvmss8UKiqMsSmZqzY8Zh9ceCzOhheppmTyM2s8KFYb5v6ZZfYNgQpXICSYcmpzg6rmqnLhTqm5KyLErZfYWcQ/nlmgUXuPquWsG25ZPM17R3vMX8qZR+EFAmDGeohJ2e3IRYi4RT4Vn0QMVni9duuB+qq7cTVgXn3c4utfc75dXnvk/ldBDEUSR24Spx1MgAxBczApQzz8s2HyXkDfWmT0tgZGQoyh93J+CBAGHUcJMGc3M472aTD70aKFLm5zOi2RNHktQGxx3/ifrtQFglLn22G9nXfQbQBum6zDVBgOTlk0/DU6jJD96guFkWUOPBImujTIeRSFAmzkSxo+QRSGxgaqBw2bQGZZwrg8QyfNylFD+k7vJd6MAZr8YwwxZzfd4HkVtMm+zB+9l8ZQow7lnci1z/1rnEiIBgBGaRHBkD1LRF0UDZYH7Q0+M+4kqtlZoUp2zrANKJX9fUN9fnr/tMXn+AgJ8Bgh+9bxy1Djf9JelWFbAOs+LEYZIC8+tLe3ef/HCS1cu+SxgIAr9YSgKUGI8Brr2DNceMP9aq6pHwL0imOvn8nZwfcAnaSD8HbAJ30sLB54T/pYCS/Q2nQYh07tz+3Tm3Zf3sSJ/KmcVoBz5FFrhZ/oyA4ojVLOPOUfZ7xgccl54HuCGfCrG+f3331tZBKyjWNxT2GuqBH/22WcbD+caFEZ+/vSnP91C6RlPwv4cKu+9P/H+x4vP73zGGjB27oNnnH/TeBUZwRxYC57/zTff+He+gyEB6z/jdlEkvT/pPDpBGT6Xp4PfA/65hnkmr5nxQ7fpd838GH8KgcWrED6R/YyiE8WY+yQMj761k39YobdSV/+4jjVOOHj4VvaMCKu533tlc34vOsM0AhDq6vPsNi3L+BawTmRT1o7raH0U3m9ALsX+iYq7uVid1oY+4QnXNX/HSA/vMiirAlIZI+NYimGD3JZvHDHGA8gx7++WbylCak+xU5MkQ4noUESaebWMX9wz6/dSRkrol/Nx5+6tw43rHxz+7u//0+Gjjz5y/+Dvvv/Xwx/+8HuNv4wqmzFbfML6C2C1PTHoOvCayulUAR08xo6sqxZJnHuLcn6mIjD2cOQDHvDON6QU5gsiueSFPX/2A31XxfUAaPZmS5/BSz5CjJ3vasN+V4A26C1w4X7B4kOVu8w1QrUaL/2B0XXCL1JgyxWS8QQjcwi7Jl+2Par2YjqCBgbG+irVTTnfzoNVuDZzv6dz+OjRk8P7l6+aD1BgymC3PVYYPFgb9g+6Qf+bSjwBipNGUeOnfj5zgKGbnHm33mrdcgGPKozp73eYPdcB/EO/Pk/OX1ZtkwbBT2Xw+P7WncM3tx8aBD9WsS/4gDuYdFeLeJhPqXoz439fYfTQzCeffW76cptR0Qce/IrQSArgKgBqehR9lOGqjBV8B6Mn9Giw5jDcqlUROWj+25ERkTeO/NsA7kzvKPoMEGbNJsiKrE/I8uQVpT+tdM0JNIOlIo8jLxmXDSsYO5x6UylI+Zfn+V7kqsfY0T+n7pFIhegd89of+96aT/1WYdm8usuH1FLW9QN57OH/H354w/yasOjoQOgsMUA7IqydGuaLrf/sZUUZuyve4mgOKzTlCORvOIK96X8bbhx/x8mUfZ4AOLLoXd+34RVDjOhoA8EZdH5mU9KHah60uVHkChwv5vEyTxA8B2NiewcITjh0iG2GQ3tsOxAMM9+D4AjNKJs5/BlZQCge0KraS2itQLA48AUJBPKC31dY9IlaJ71HkgnQSQNzZUBy+55VKxLnZyxjW5HSKAzG31GAM8aAYB8SW1+4CE5fHoQSBiXcLICbSJIXcBweDnsnF6O8t1OJg4nC1JOgHgU1irXDeUWY4l+b0l97X6uEJ5j7AYINGAGlMJFuTG2rn977Aa8I1tF+vtfAh6Fu5GqJKL75u0Ew4TWnI+hEZBujB4nimXcOioofSTFwuDM5K6fE+PDEq6p35YTw9xOBYL7T/YidZ10RDHjYAZeOyIIpdkICFb5R+gG/LxWu86orE/I5AoxKtxx06MOFa2gRgxVMAPiC6MLVn6X4o9jncIfpMc0wQ34+uKvQTHkrXks40D/4HEyf/epqzxgbDALEFFFGMBqgHORQc3/WvSoIV45civTwzDt37m5KZxRbM5tYBNjLNljlPEylcfYdZJ+fOW9JtB1DCnlAeoUeXUighamfobUMoJ3COYAs3tgIoCifAX4v6AvdwGie1+Ip1dIlz45AD8gFBCNkZ07wXpjkPuEnAS55FoqGi0R1sakouDw7oaIBwQFfWT/u+UgtjgLgpuDZ+KcV0W5fkr0ef6M8RqHnfhufaMtpziv3tqerhRRjMJATMMx+R7n28xrcVNG8VUQLfrU8ZvJkPMUYU17o8A+KaaV4Fi3cqAnA5/C2AAErGeTOOZ831dDLoFKVdI/bAq3w6NrXrJkNGSPnKecofIgxTU85OUABG6xX0V6tb4wWKGQA+eSzzpCzCGzW2UpYA/MoOZEdockYdHImS2FbxbNiUMhYAoRjGEpxqoBpgE6APD/v3Lnt9bh586Y9JADldBTgWcmFDe3x/eTq4u39f//H/+PoFL7D2gFgOXOsWwprxRDBPfjMALo9oqwHYwYE/+Y3vzH9fa6CR3/4wx98XRU3XH2YQ4eT1uJlie6Q85Ez4KJKnRvO+OGpyc0GEIU3TLkdAMt4woty7icfIzd1KbpdMRRQ2nwqyjbf4Z7hZQHLZ9tjGMMi77Puib5KNMLG35v3hdeRH2nZmuq3KO5tQLayL2MW9woPAPAG8DwnmkvRF+xFaNYH3MyqwABhwZsCzZwGXz+m1VJEUhir5D9zbvk7QLB5YoPg99zHvgzkiAmik7K33gPzjz7r+vnpJx8fvvrqC+8fnjlAMMaTRBZURFPd35EeDgXu8OHO9w0PsUHdhTHpWV5hogWC8YhWuPamj6Ar9FogxjHGvn516nD18k9d18P8iGiv9iQaBOveNoLpWgCww8ud+1ueT595eYJdZIvfuy0mJao9jhTxc8XnMrK/lH5CNWcb9dHZ+OGQXyKSyqCI4digwndFP+VeZRjEi8oZOKfQYsJMsc2z9tu5AmX7VTog8jWy1IBqGPpZt9QYCX0GBB/JaPZjhEH3A+opGwjuMF26LGM07egv/WEQTOtIVo4UsocKf8bT/93dR4fHr5X7LQdCogNZm9I3okgmLe7EOeTXb/xkM6ZZz206ZY1KNqdfco0SGZP6OAHBj9V+y0XXNDY8wYBgeNsWpsueNwj2PazL7kFw3Gs8j1z5RBOufPsYg3wcR3j0MiKwfjXOqRNk7cNv8vf8nuWfQXAXhm0gHB0i96zD9DYYXrrG8hT70sGfvL85QHPTx++A4OKn3RVC9MpaBgR/8MF1e36RTUStlWyvorfxAEfuBgRPDMmjct49J40vvNn8q9Mlpu401yC8fvL8+V50vwl+57XRdaLbTFkBD3kBT/irX/3MnuD5bwLeLM58L4Osej4rx7XeX5aRbMKRkrvlbgKM/u2e4DxzEl1RX8BPUeMkuDx3TwhcYy+NmOr5zoc6g9IrL+MJQFgg+PJFHSyBnxMpWOdsKRXFiknC7BP64U3s3IsQbVrOTJqboAgQvG0yIT/E+Ggc8A0L/FZ+o6QhlI6Iu+dY75ktmFFMxdCeAHmo8BRcuni5Wi1ZWSzv1KZU4BVR4YZpIQuXrUISXbwFkNKFCtIcPQz6NCFIApSbl8tCbUYMrBwl70NXCUzf4rRmcVg5yoc8UQkxxgjxjEIbygkmd4d2Bafo3aeCWHiIAcGnTqk6rEBwDjOCqJQD2lhV1UuDX/J+bbXX+z1m0nPeIFzF4GvMtTeEUtF6CAPJxfdVAl4eJYT+iUAsQJWqls6joogZQr+riVn56Xzp7BnzgWEzX0LKqKKNR4v9ibJRTIN9Se72Cuu2VdhtJypsijVEsYty9q+//2YDvBN4hebiWQw97pkk4bOhXYPNURiB+5ETHMXfHp420vAdK1n4YtuTGbqOQYPv8VnuH34QGrSBjNBZLP0NhPfj9DUNWDKXAFUKY5ETXK2rVlj4ng9MnhAFFcHK74DYGWadOXBmEAYAjarAXBUop0ICb2Qfp4doMmDGEUGa8QXU8BzmAwgOMItBhe9ECaf4xwKGy7sVSywsmLMHT4qyzX2SY1hhhuVBTJhrlGd+PrqPJ6I8BszNeyPBGMX8wX3lmHYxrlcKA4wRw3xXdMlYMycLdp2NgPrsc9F3C2RCHzc+JPC6aylT1u0WyA38s/48OxWyWWfOYox7GRc/AyhoaxSaC7jh783LgQoub/J8HuOc8mrurWmxQ+ciVDEWONwVg2XfexoaeR/6QomAllKdO+MqD0etzccff6x+q1/7d74Hz8mcGSPnnrUNTfEceDyvyCQUQV45e4w/e5tzmvPIvRPuDAgPYAdIf/vtt8urBx/oKuQZmxVy709545PnnD7KKXQ1z5a9OKKlGJWKzqu6d8bCNebBjgiodTAY6+gcy+3mPaY9RW7tlaacQa7L/LM34Sdc4/FLCOT8TSA8gfnkLTEuhobvqEpuPNYGM53PSItBxs5+sMauhqx5AHzDy9mzB4oGeOUwbfrrViFK86vOFezArAqH1stVlA2EY32PrCg5GxCc8GcSaIueW1HvXP8U5nGbyAY8BiKd71o0eVDbpipwhRHo008/Pnz+U8Ijaa1VhTm/+f3vDrdufy8eUVXSHX3lkNSuSC7enPOBTD7T/CHzq3DOt0FwQPExCO58T+ibUOY3Ciu++jPtYdGJg7063JLRlVMB3YrJl550yihVOgTrZ094F8ASGDEgxgsuVY9aJO7x2voaAJvUFwznGNEL6xMNgwHONbzrp6tcoxdWJwWqVr+QN5jfSUUDPPvM6Xs+I0mtEl2bt7WRJDwJg2QUfOsLDRr89AYUAevzHETmAcVz3udPv+lXyU0KaJUJobqNYNSx4UYbQOspdCRaJD15JpmlYm73lAZwWznBT1UY7Cn9j7viPJ7gek6DTBkovA+63y9/+cvD5asfbE4e5k+bpZpLGTJZP4NhLVTOceUBF1g0/3z8wMXZ/BwtCecOj2Sl6FQNk9WlJulkdd+sZTWaLkOIQXB/5qgBjTdG4YkdSk8pI9UGaLf9WBGg29qzdp2qkdUO/4hMdBcUG36WDrP2sYD71Nmmbl08oeaQ7xx9PnS1td/Hv7HunFnLU60bYdCsY+UCX1N6wwde08uKXAAEW++Qfhz9I8bejYc41Lvzgq2TFQ8OD03hzE0n86Gt137svLcHwfM900vTd/Z1ym6uzT7uQbINc+iVRKL9x7+rcOh3LV4pm2tC2ai5jBQHmBNY7vU1sSi5/jlAMOTk8uu7cOgcbt93LBC/7kHwKq3eFsiey3zmVIIzViucAFxXTwbHiBE0CCYkGhB8Hs+c3gcAn1j4Vk4aYXTkwLiS3C73YoZDZ8OO1nYU8mIDLdR7nc0sNOOymldYWfUFXmuZEvo1D3hpVRXOvKI4oGwwzoBfK0Ddey+WG3uILlw2MSAl7eVri1fWzwVUmk5NSANwO38XgfQGlLAAACAASURBVCDg56rVSpApK/fKsQiTXdWpC/STO40CjMfIwkBhLSZazZc1NrOgcqTCk+g96ArQAsAFgmmxQFEB5XadIm8bQSoBbMFYJlwM6hRdc1i0xl/VlatvYuWtdA4KjEohZ+Ri4hnHc35GoZ30QTsv8Ev+74m8v5f084xAeXmMEJRYpvHSloeB8cKgn0pAVFh65463cSPtqlhLhN2+2A7rFKAQhlYF2QpImol0Pno8ItAHAnYaWQLywmyjnE/6mAyXKp1lge0+ed3qIUyLcKXkJFpJi4W4GRTKXZhc6H0ypMlb8tzNEyACDhM7sq4OgRAFfh/pwLNQWwDB5BVN5TgKbuYwz5+BfgMTfgLyslYBodybdmUwf6z19X4JZa956NNrUMpN9igGgDDvqdBz34A2j9+Ct842Y81ZDS1V25tSjpi/w78acPDTEQECRoA+AAxnnucFKPE9HmClS3wnYagJqWVeT9poY0VVIBflM167lzLgWLnRv4cPVK1Xz9lou6vNsx4BAT4HtHXTz/CYeHELeJY3ZwLLszr7b7pyetHAMQiO97+KJqnSKnumkEJ7cRsQEfYcIJPwV8ZZ4bVFn6x1wnoDqmyJt5FxhhQug0wUg8zHdNDgJEoT40uf59Bq9jP7xZ4QFsx4Ysjh+6ne/FJ8k7kDPtlH9p35QXvx5nItc+M96DIh6ynUGKNO1jbrAZBOyDXPyBl0TngXmvruu++2UDfGzrN5HuGaMSiE/kLn3If5AZCiEPFe+E/4TdaCNQjf43spOEddixS1mTxxgvecfe6RZ4UHOvJ0GE2iBE2e+C4jQPb0sUJTc23uM410dQZLiQvvYE4B5ZyfCT6in0Rmcm9HmWig3Pd1GzM5q3flTXusdKvylFZdEb5nxTsuP6Jdmvd7TRN+vXn2SkOaLZKK/7YC2fwlfGZr90f3A9ZNNTaOQH73Z639U5QPhT8lg69cff/wxRc/PXz80U3LqRcvSal4ffjt1/9SldZlTPAavSpdEnlno6kOWUVOVBV+G3rprGAAR6pEzRW9x2HJnQPswtDmiw32dJ+MHUOsp/WDjNQXb8oIT4HA0oGQBR5HR5exEC5yB4gCcHDWCQ1u8EA4dlo0Oj8Yw+4AwdYnCI5Gj4D/Ew5tQ7FLgG3VbjcQ7EjA8pjy3XMn1PygiBY5ze0xBtjY6C0Qr/ByaJqXK6I3CM6eBARHRgOCJ73GSxiwNsGQ15uqpf3K96aRKLKxqkhXkVNo1VXBbYCnCOlFt4F6KgBMEaxH5AArQuih5MMDRRIBjuMEQbfqnfMP0pUoqHpWOcG/+MUvNN8bm9HbRfq26tcdjvsOEGzwb2+oIgMFfh88vGfd1jpLR0YBguF1CdlNBCIjyHmYek5AcMn1YxCc6/zcsXaRT1NXiVFi1qOZIDhe/mCatfYV6UDxV+vxg4fNvSTKcw+Ct8//CAje08E2kd0vFDqLPsN+oPdelaECD7ALmQkE19peKSMs/a1FF/EET3lj+b8DwVXAbAH8CYJ9fSJHWATopfHbft2DR3zs22Hi9zqSa76XNY7DYupk+d28HL0XXvC3//A2CPYBHAnmE9m7nUy/qh/aGnwmMQ/BfvE3ZI9Riwm1p2472L0Qmew+R/i4OnQ19I7SPYllD4Jzv4wnIPi0wl5htGcBxMoLxvN7QR5gQqJPxBlOaEwrAHa6w6t4BoRJISUOpPNMpiVm63d2XPZ8G9vIGd5AMMpY50yjhNoCp/tY+OvffK3845ISZ9ozEMU/4bglWAHs5NHVYbZSJoUxnkT+JpwUQkL4mkBTHdoKaVkt2eEQmdsajbUQTi0Q5ZYB5RGp/OTKw4olDONI6Mr0RDgW1lYxR94/P4FEcoIdNqzxk58zQbAAMED4zCmFLZ0Wg9W+ORcoIBiaEjPFE4zAwnL7QnHfrsQIGNZ8cjCZs0MYu6quQz3kQYIBXKAKnop7OBxawPgHFSBjTUtwpvx9WYPZJ1f/bc9i9hFQz3wrbGd5MaBj/jZwt3FIt2lv2Wb9bk+8K1CLJny+ujqoveZ4GBQ+vUDzsmCWMaJA2xH9NEOKYpdq5GH4FPEwXfQgMHQmH5n7nTKYWaGuhPvtGVD4APeIJ2cC4MkUAUV7xTXfj+CY1r387jnxXVncUXzicQ4vyDOYy1Qa+H3RqDwwakEU2qw1LhAGCE4hCO4JPbO/KP0BgnyP6ufsQQBs+EyAdfr38n5Cc7K2ObNlgCjwCi1m3ZwTpjUE9D1R2CWfT0Fvyy2ASCDq0YOHVqIMytv6zP23UEt5rAM+EjZ2Vq3gzkvwoSQmeiT8xuvcXghClp4pV/wxnquuvIy0s7Kpa2wEkMHQfKv5RhmUylObFkjx+JWSX7lRRFuY/ke20JHQNA1zxqu6KPcL6HTtgC5QxXe4f3JiUdID8gKCq8BS9Vi2IYB6A87lPC6Gxl45P7AjFAL4pqEjxfyomBoFMEI3gDSKLONCOcs5ZR58du/+HRsuuB5PMbTCZ4QiZ++ZL+9xb2oLsKcpnAZ4JlIm8+H+nFWu2XsgYnwJ/cfD8Mknnxxu3bpVXgDRQtIDuBf5yNyP3PMUGosRJjyASuHQHWuQsdrD0yG+zJPvMCb2Lc8NSEeGBgTwWXl1qqNA7hnDE++ZnmIUBBS3JzhrOxVYrudag7H+feOjLWcRfoxtGtmmQho+WXI/fUtrHPZ+4yEEaPEPwyeak+grnl9qQrA+MS7FyMt6su4vlCrDod0Ut65KHr3HlYyHYli5wcN7MpwK0O1ROLTB2gLJ/l7Abxfoyf3Dt/SFkjOdI8r5+PDGtcNHH38oI811Kcn0vUcvgB8+OXytytDwHqKsbLjAVm1DGkXjtF6tT8RQXxFUGMP8xOoGgUyzB3yBYMJ6pz7nnFwrvAzOSZVSH+CVKrL0StEReDFZpw6Zpuq0ebBBcPVbJpTcbZBcHdqn3LIcdlTjcG5Y5QK3dy7GA/oP4+V0v190Xnk4qyhZ7Q8guHyp7RlGz6OOgnJp7coh7LS9ycwD2uFcXP2gikRRoMgFCduo4nvqfTzzxVc6AqBB8CbTuhLxHjzEAzwBWfbYfI0aCDY4dI0aHBroH63XlHGb9ljik/IEv9J8H8jAf/eBDKJPZCRTK8lnWoy7AsMUy4zhbjmqS65jpH4uXnBetUu++uqrw6c//ZmvjXE0LZVY5zq75K+XAcf03Mb5Kh6Fo0HPVzFIjGc2KGqNobtElwSsIZNKf6h7sX42XOrexdc5F+w1hujjNApf3x1LMo7tfEC1/n4Kgq6aAjnDc81TIGqC4LqntWoNgaiA48JXxX+W8WLqQzEKmd/5e8twPK8LP/Qi/pEXIDg6oo3+Ar2A4GvXPrCuce3qdUdFUnzsvOuX0AWl2p8msggaijygBeoxXky+c/OhnlauIcKUk5Px7ul40ux+D3DaVSG642jC/d97EDz5vXfiV//5q7fCoT3AtvTz4Ajz+rkUHQ4RBRe62dzRUm/hEP1uJrkptD8CguPp3A558/t8/+1w6Aq3mIruVJ5DGFnAKJ4WhjBMgAlh0VKkqRB9njxQgR7+AYKvKvTntYAPVZCrcXqF5KAs0C7I1QZHYjAFZKYlYj8uwqG3TRJBYBnFIxrhjSc5irtDw8b1nouFRYXu8kqvuXpmMWQzM1uPiwEwzmp/odwk90YuL5KJWH3csr+1RkvIsheZy1IuSrj4ILuFkqyYHTptZi2F1R5Re8tL8a77FvVvLaK6VdQZgWCAoBy82+FyEZ/OF3744J6FmDRyh0XjCT4lMIon9gwtk86S95M86j4M5K5Q9AohrENG8ZIXzwEy1YroPSpe6kB77TVfQK7XQ6DA5fbdDPySogRUEOky7UOqMiWCnGqWDmHksGMowmuPYJQXbXqE2B0YYPbL/Y+xELfXlTBk5vlcexxGyz6cldElIHTSFcYHMyus5g2ILSC6YFFoPnReRpACyqG3MJiAk7LElZDNuaCIR3ntCujS1iECjuviCY4FkNztzGmjC+beAMhGlLZyRuCG3nj/nNY8TOrII93KWOgnzCXP8Fx0VqkOPcOhc97nXCd/8JwNastg4++3QsxnOUNuhdVhmqwjZ6gqM1cVzOKLMpZJOAQET6tv+FWAGHPLOmZsVhLaS8lxCghmzmHUjJPnPpKHgBeCCW+gC0JBL4Ro62ihLFXhtKXYRPgTzfFYiipKqQ1OFBERnZ8ox/3KdYXcivfhYeJZrpJOjj/em54neePQsUPRFP4JEH6mcM8yfmlQXewjdBOQG2+ew4NlVIihwHSQEKnuo80Dsi6hl+xlhey+2XK+WLfs3wvlCLMGzJXnIcj5ndxhnscYeZ/3CiBW+Hb432uB4vTwzjmZfDCgLaAnQB+QzRqdpjXLAFl8NyCYeaSnc3pjMvcYIbj33Xu3PS7GxPd+9rOfGRyFBwB82W/uBRiFFvkbOkAppA8rSjt/86KgVaqHJ/TYxk+iBrp4Wiz/zGXznGhcrnfRlbADNhlXijZNsG2FUmtKmsBc30SuMB7mfPv2bT+D67l/zl8iCMLjzFvgB4TbtWE38iOfzXOT55OSEiVsyrHwC74b73tkd77r+3U4aHgT3wuP4Wd4AO/zvXiVzR/Ff1xF3fpSyaDyaPquJfckI110T7/zPhFTSV+4qzDiqq4/lDi35llyfoLU+uA44s1OztZ/LH8dVVeFIYunl762geFtvsXfqbo7jUD2exoYFShFL/rii89VEfqGDc+EZ9OdgfBtPMC/+5dfi2YUceKesqofIqMYzywQLGeB7r90k+pLXBEh7fm1sbXa8zjSyT8pkLWcK+bLzANQ05Fe8KzTp2TAeyPj0gFjRBvqOwz6taPHdN8GCaeMfgiHrtDogP3X6ExEp4ApBIio1s0aBwQbfNqoThEvra/ykO28eq+LP3YrJX2DNyv1ihBgb7686NRR6I4T0A+G+RiGXAVd+kWlSJSOxnDN05tuoY+Szw0Mhyc49DD5Zeg+hbDCQ3M2IuvpVRUQbJsCtVAAwPxsIw4FQokUPMjYIMx7uHv/yeGW8oAfPlZagzy46FePaPvk9kVpIZpQ4WMQfE7GciJLPv/iK88Hw555ttYmcsqGe+ltG/DtM2f6dZhyyVAKslGXB+MoWNR6k8ZatQauFE9TZGHxpeT4LhBc+lbRHbol951nyONpI0qcA9Hjl4yocxinYNY1122YqXFU6RYV7r30kQLBaceXvSo+Fz1/pRbW+0NO2gDydh/h6B65X2jiXT/fEx0znhgwr129YSMrodCkUgKIAcEX9K8iyFIAs1JgOMvhnTx3D4KX7lfnOZ7g7Tu78P6Mff6ccjlzKF7HnlabrQl8979Hv9ywp+a7GT1Z07/5+y+26tARMhPZo+hnIhlYHkKiPOw+RZB87gcqr7+P843nQMywKRwww6G90bFeEp67rAQmumUE9bNSfW4CiTmOSRBT2beihiepw2cIG3E4tA4OxbECgq9fU+9Jwl/bIpXNM8DQIXyjNkpTiUq/2rlZk/gAtdtnCBR5+SAc7mev2QDBvEcO6dGaDs87QJjG8JvBokutr5Yjpw7XPrhqBR5FBuZBPmod3mJ2l06ubOFeXrfO6TVjoahUC/7FmMrgEJCFZcietLbEJn/1hazEZowCbz70neOxhUe7MAcgUofQRrHad55ppbkL3rxijX+Qouq8EMI6qdpY+SGnCYc+LSCsKt4W6AbjFuNizOUJdtg6QkzMFY8w/A8FvKryUqVa3gJ9/0QeHTzAblnTObfuAywwZCVFwNvhyc6DJMenhBPWaEKreQ4MOpbbUobknaLAF94LwsokUGkZYeMGc0XZa6FtRaCZOUA4INQ6gl4YMAxoO9yU96ygs4597rKv3Jtr4xUK/eQcM54AFkJd5wtlY4LVx8r1muGIyQlOHijnM15nM6ZWjkNfewV28hKvgTzsYVJRPifT24SJDXCrXZTHqP0phaOYwlSGfb71CpicYCZrZ+UYi36/ImT4E2NRlPu6R60nZymCsfK8VR2xvfzTyxRemnsHBDO3WFD5LICX3yusuKo554wFlOAJBswyrypSIbDX3yGcf/N4t2eoaFIAUV5qV0vGCyqFJYDAxp73JcguitZOij6jLAOIrcA2PXO+oWevmwBy9TvW/UQbLxQOV3nvlbu5GXDaQ0E/8BhETHfuqU36AdVh0aqXsM+e+UFtWMy8wt/xPNoAoJd5kJQVruH5rDF0GXo16OvzEi8e30t+K6GYb5QTHP7NZ3tlZ3mwii8l4iD8GgNeDD0xeGSNmTdAFN7LZ+xbaDsgMfw4FeQJiQ6dp+9veC3vc8+cPUK97966bcCPUglNOAS+X9wzwNdL2ueHnzaE6HrGx3dzJgKQ2Qv2mTHP97LuOQN4BMl1RvHkep7JHHmPfwAl7hFvbrzN0HLxoFJ6cxYKmDVv7TMfg1sAdHiMz4jkS+gu183rk0oQRc+KWnuZ+N4L8e18fxkfU1diVTIPbRwpyzoSLgS1A8HmeWJJ/IT/cw7hRuzj/btViZ6WZIR12hNihbeelfsvYFPKduiS383nmj+96nSY5FC6OBRArnWqFMYqYKx/rV8t/jjyJHVvQFDlmNaYvvhcIdACwNekBxEWjSeVPXuogl7fff/N4dYfvrXsO+2Clwp9lczdQLAMaoBgejkDNLjnGcla59pacaV7REXf7EEw75YaWEo2nmBWAiyLERvj09kzVEKXp5W6EE03L6UnMH/6F1Mw76Xok1QqIvkAv073InTaemqFX1U7w/ao6SmnpUf5kfrPaVMwKckJzBOvX9I8iQ3rsGt0El3xSml9PCL5wPEIn3KhS6LISpfCm8x9t5xK6ReOwumcWvS9gGAbW9vBAMmarvrv7ZAPz9ukk3iCc1304CrlVa/ynmPYBgDvQDD8WV7CCxe17wJKj56+EQB+fLgjIPxIiPgpkXWSBY9lDCGvcg+CEx689PMflGd6fWuRBL/gPJBuVa/uU9sgOKA/ETlVf6IMvThYAMHmi50uuLzBlyuK74SuBVXszf4a6YPFN+ZZIr2v8o0XMG1jir3H7Nfzbb32soEPIvMnrvFsRhcFrqFAK68FyMoTfXgj+dO6ZO5/rCNtj9+MxD4VPhwYEZYneOoc2e+Mb93l+LcfwA9tmIVfX73yofk1LZEIjcbIDwhGPy7QW4XIMDJU9Fcb/aJvtac34NhrYT5ez0VXq/n1+x2ENUHvxGwxHkz+t+mBMSr8CAjOTCcIzj5Nh8t7v/hPn7/VImkqkwHBezBphRcV3NWhS+GcYC2CJiB4KjgZFCAYZrL1dN02d9OBjnbMi9fCJQcngjFFFffPeRcI3oiXkBoOCnHrDs1RmIoekFZJ58WwLwsQERJN6BzWtVh6uQfMnfAM8oLnom7WYO10BHzW56gwlkgCBRYQ7ArL9ryUZTtKMM3Ajw7YUfi5wI6KEtDeAM+Vx2SFIhUfTzvPDEWhwtOqDYPDuDscBLAZ0FNjLM8JVaEhdoN9rMVYrOmVS/EP7UOUwKw7BXhyIMw8aGyu7z6QJ9fC3Tm5q40EzN4VJMXU8cCedFhvANUZexJPKxwDL4KArJjRazEMBLHDWBzKQk4wjLQiF1BIqY4B6H0pCxGWSjxW5N9YGejiFUh5K+ECwRcvSaBq6Wg1dEGM2WEfUhARDGE2sSq7kMbWXL2r6SocF2/A8pai1y9DDkqO8xnFlANOERgOm9PeZ76uXNlKrpVDeTiyznisS3mLVX2F9KbnXrWAWl7ihCNGoAaM2spLBEB7e5/ipYBJOYyLVlYlJKNIAoInDaOUsDYn8uCj0AZ8hEkFbNhA0KA+hzhMelPwOuRngt6sea6NwSDjiaJoHiUBihFl8wqNuYVRRjizzryXeQew47mosZdleGPGbW3j3sVTSkEtgIURo4yDgNYIvJzTCfxz7rNOCfdEoOR6rkkLs5yvyU94D28LxYpSXTcFkKDZ5HfW3Go9yntcPVR9VhWpwBjiwTUIel9FlPC+UPuA89Dr5zxAjF++njYuxd/gCXyPdbBXXKH/Tx89UzikfleonJXPjiAIPUD782Xeork7vwjeQ2hkh/hn7bHwkifMPZK/XEaEp74/So7BrtMSak+Tt86zstZO+5AHmhdrwDXkgsErnUZgkVyREGw3Z5tziXJIlIsNVAo5huVSuI9aASeqHWDjqc71C6z4+hAgCx8sJaGU3dA+YwEYsr4ofuETGNuS43z9w2v2/kZh4VwREh2wa2NGhwmjLAOqAdGEKz8QyCSs2vlceo+9Sc9MvMKzevUEmAHB0wCFkso1fC8vxhx65tqKFqhqx9yjZEmd9YyBzxhjvNgoV/HcZw0Ax6EVzlPRfxXxYsyMIzQ+aSq8KIaVGUafszZ5CGMLD8h3QuesKVX6c9aYX+gpfCJe/qmghncQ6ssaOP+0PXYd6+RzCLDw+kq280xCn7//9jtHUpA+9EzKPG2+8FaWzI+SXkAyBtDM64iHd/rBS8k3K/kd6mmA5i+UwRAZHv3KztCdh2l5ymJ4KAXVqboa19//w68OV8QnKA4KEMFRwDipav6taJToBAwJ6ClUESaSxCC4c4JZo5cyIAImsXmdP6EjR1Wvf2Wj1QLBWA7iCQ4INk+gD68N/vThRXsuI/aZM5cUlks6Rhni0yUDzyat4ejkcP+uaBmgiMfWcbY67+gznH34le/NojAvPMScXYqkah1kZKLmBs/WSjr1z33pzSUqAglgVoZsDDLtsXUoNIWxVMRS3jTzBEen0V1jec6KTqu4T6JvbHCEh4oFJeKo5GNX1Z0g+B1htEWnlVuec7DJV8B9O5UKmCDvVzssdDgbhDiL3k95/s5dcgeNx89eH27fe6xe8ireJVlCgbDnovlHhHBLN4t8qYJkjQVaV7VxRGHe9EW+qrY7VKIHWNnJ48rT6I6lV9Jyqox+3Qe75a5lrwwcpLMkypC/n8mYlHPBWcQTjHzAi1mylDNYW1/nfLVHskwXCMYYErwSvhedIm35Jm+ZgGwa2yeQns7D4CnusfcEVz/nYxCOPPT325CMwQi9q35Op6Bo3/n16/0JhLk2qSZTBs/fWQ/WiTX78PpNe34vX5YnWGHRrCX7ZKNxg2D4NClzFzp9MM6byO7e8s1DHNlQnxetR/+ronXtwIC+4TsYQ+AD6Lv6BjRZtYqK0+d9/rae0JOZ2HOvT+6dK+Hf2eP3/vrvPlcBuNFwezTrjkA4XsDlyeR9vG/HBLIAQH3vGCCvmPz+Xjqg73YpVZan8KmFPH5+fQ2G1sx/d589cVehg/4Wyg19WbtYC/mRDhcW8wMAEwqEs4lq0Zfog0mki0I/sMYBUhCUCTPe3OttBc6aVKl/fbGrRgKYI2zr8MMsbUJspXhZooqAuiKirR7V749XWZdgtmVZnNbvPJvvMy5bxqQQMlZacKCAsA+Ax/cv8d3lZQOUcq8K3yO0UE3e6bMoYUCfPt4vb0vlmzofyky6DyI7hJxqIEjhD4gNZlU5iw3QbRkrBkWvxuoPXNbZNR/AbTH15IT4wLeySgz1aUKjLbCxciPDCGWpYlgWLjA+G+sRpu3l1J5bwVQ/6FPn1MNOIUkokAECNqw00zT4HIoD4i/KIMyfa9MewNQueib0eTI+3ud53CshfnjeKjdm5WQEAG05hRLEVrp7v1ESo9RFQFaxjYq4qHPQXrwOT4rnKmsUZpUzkMqAZb1fRYRSxAbFtgRm7Q8v6PaE0JjOzSMcauVF1lpPnmI61rokHHF6YrgfRpbpPZtKL/faaH3QWRRavAIe0+66zdDWgCTCweCuoy74PetjvjCUisyZ5+Rse39beahKoKso2qL/ZfGdAIPvVkhtpSFkPTNu8q94RSHPnBJKWvnIT1pxKDoO4Mm9Ux2Tez5yRWcBVHncUlX4qRQIgEnCb2l9gDmpXisS4bxoLqHLhP1mXPQMDQiJIHn6qIo4AYgdJv248j7JyTrfvUdRxPGIhZed7Z7lLlp1nnO5QritmAzL7mkZIItemi84cqcs6vxzL+A+1/NsYPnnFRDNmtS+Vw4wudycPRT751Rv1zo46kM09hyQp2eclyKN4fOZgEpFpKA0k2YiY6BzU8+4/yW5uY+V+8kexSMB/2C/Fi+rPV9GnHhB5aUKL9f9ucfPf/7zrbcv3w+Is4LaZ9TedNr5qWAfhkbmDn/lc8As94SnuQBTF9vKmUyeOs/CSBAvLfsWmR95EtAbUMr7FXZfxlKnfPR5zxnLc8IbkT8Bk/EsQ5f2CjuXuJRgjHwOwydCo8+agUp7v8ug160D9bnfJ5KovTZRhhPpkudH3sbIkL+RZ7RYouCRjb3NM5lHDBDzTOb+4aGWr1LEHZmg7zx1j/U3Mhapb20bowAdKHsvde8HAmR379xyXQEKZJGKghK+DF7kx7Xy6xJRq2cv4/DzJZ9jYGE9YuTYFP2Wu4C0irqqVADk9OS7RXO0kikdBiBPpwbOFoahi1qXqyqG9b/81Z+L1wPoKxoGBwEj++bbPxz+5ddfO83IwFvz5siZD3ZUF89HX3qu88P4Llyg2wDRT4BRnUPrc8iTysENCOZ2/M3HCjKR/lVAntxUWhSRZ3v1ynX13FUfc3kpK6+7DPiF/opflN5VLS6riwfhzqsGAJcW+EKniEeNgpvV9cA1S2zUqoJYPEOjsFeYuaGK/SC+TV0CvOEAwWqxSM9lGccpmtmeMwy25kHdiifyC6OB9Z5drm/C56NbhW+gJ84Xz54gyONOUbVx4TTMJ6S2UlAyb/HnDmMnRe4svFvrfP7iVeXgPrMH+J4MnU/kAaZP8FMZXwDBLyj0Zk9wnV07OjpFi8dXPjA1AUr+UYWe/rMXLghcSZes9a9oRkuhroVThUyLHxX4rTozpKKhd0VHmu1BS29VT1t5MvFici5twLDuXDIjhXRNG03T6JwbsG0nR5wT/KzvF9zKWmc/iJGq94uWc5/8jKxfW9Ee79abyUnfg7bgGRdgVGUHxAAAIABJREFUtS7J/VOUdYFIIhg4i3l2+G9+8sxqw7QKP0Zu8xn7wQs5wZ6Q/3tZucBXVAn6is4X+kHpAa0v+3dAcNU8KGMixuTRIWgD7jXjGlvWrs+73suYuYcNcxiOMNK42FwZcXgf2V6ftwGPszL+xqiwX/e5nlNfyT5OUIwR673/+PfVIinCOqG1Wcgs1NzEeQgnCK6NXx60um6hfQ+iE9MzcDOVd74WeM5i1sI1qNwIbhHwu56/B8GrdHo/tAV5hRcVmDx3Xkq+FEFyX1wcS1WBTwSChRndNxhLYvXPO60+nZUbh2cgyprn1kwNi4XHpc3yOrfVJoLPIYE9l9q845ziKI65xi15mrisSDvMqMZSB6YO5UYYXeI/CljAa4Uq0wP0vr5TgtX3ay9pWX7EvLZQ9a74ivfNCnjnWrTCuil3DZTSzxjFmRdCvwqoVEuPsgLpMJBP2Hu6LHKdXE+oZApHdcEQrskBIrSHEGmYwQRqsRDF6pTetqkibDCCheuiQisvy8qln1EMreSirJLnKwbIIY9ixhwdGNoMj7+fK+yb0Jx4LwLgIuQS7hovEd9JUQF7phx6Wr1PA8iiMHIPDDFhqAE+YdCMAyt0DnfR1MjZZp2bLlz5cYDZMIrnNIpuesrnjDEhmHlv0lwxP5q9FyhHCEYAInQmPW571WFeHnNHBHBPPM+hnamAT6GSNQ1N81mU9PMSprHoZU5h9N6vHuNemZiMcgqN47NYa2bhaYPUCvfNmrO/8/kJT9/OX5/FBRSOQTJ56llPn78YGpon83fmH2GWEGGDhT6HjA0QfPnqFe/NM53vCZpR6JxfLHpNyKwNNiqMx1l2aGDTS4Url1EkhgEXobIXvKIRYkx4T+FU/lvz4HlPBIr9XClKAFEiPgDBZwWKuR8A2HlF5NSdRQslT7D2ybQqAQutxqZJ4SwibmpddPZtsHMAmRXvszZGMtYCYxlXlJ3Qf8LtIhQzR5T/6j1cLSKqTkDzbIdFVvX9um8q3BLWXfz2A+VOhQaq33QZxgCHOTPh65FPoQWUG/aC+wfYYEj49NNPvaaJ4nA4e3tHuc781F6lVy7Yh2fEXk3tD7wF0Bljm5VIwg6bThkj76X4FEaOgMJZMZrznCiM1BVwAcHOsy6lFFB0YTsXyZ+10VPj5XPGlWJl7AVeYcaTcGi006m8xSuSM8ea8XkMlKmYn3NhJanPTK4Nz+J74aVZc9ZugmD2EcoPzwhv2vgLnt42nE1dwntqmYRRFy2V9YeX4cUpgw83dmQB6+EK7rcPj9QSif36ARDs9igYahs82Fh47ETImd/4SefQZXwZr0GgZGlS1NKlI/rEEQh2uLPNPpJz3SLFaQPQlbzyOpM3blxXGPTNw1df/rRAoUO+1Lfa1Z6fH/7wr78//PZ3vxfv70JQ7WHLXkRPe0m4rHQjROalS4okEQj2Huo5nhPzNQhmDWVYaadXQDBeYDo3EPFG1KDULd367OGKlHUq+59ThFV4MX6h9xwvHf8QoKf2aOMfLmi0QoIdkdYgOPmV5YGLYV1r6lDaAlJCvVb6pZ4bBL/sglnP5em0YVp0gM7gDhUAP8K2kZXUTuHcdneNyBJqiUzlfLp4ci7m5xMEm74FECMrp37ZYmf7EQ/wUf0ae/xbnxQtYIgFwJ89ozPNP1o6vT6j8GcVx3uoitD6SceNZ9RZUW/gZwKkGH4SDm0dQGu1aKDqIxTPqHo6AcHFa2RgJ196gGCqblvOdPhyeJ29zaK70ksKCFd0T7UWC2DGcQP/u/x+1c2Admr92rnU4bfFnJFjgNCiD68j0X4t36KjH/OiAl0TBGf9s9hTt4jhf+ozU0+hXee8PrS73jvW96ceZz2obdiThx7/Xnp6DJPcN1Fx0CVRUYDg6x/ccG/gS/IC0w7p/UvXylDhPOAY70s+xxBbRkjRevea9nM7gm7SZK3L8Ty8/L5+OTGyftkH/o68y/V7b/gEwVMO5Pfw7I1HtEEje+rWW7/8z196V7NwVoxaIZmCYw3ibU/wfPj01JZStywkvm5f6OnfAYLXGLw8G2P7sedPRrAdzJGT660ZBoCAYINfHR4ivS+IUPAKnyh01ZE75JPoH8RnK30rhVhos9km4G76zemz4kXYr+9Vnt1U3A0I5rtRkuYh2aoqA8yw5qZK4HbilhJRwr9AXIgQZSwgjs8BtlEOXrx8onChbyx8Ul2RMKbKmat+a4BgK69dFW4TrpltK+4xAkBUZij9OWE+pbR3i5L2IpgIMRRg2e2lW8y+cnZKeLWQSGumtsiFWbx6VcVWbOUfHu1KDa6xI2h9YBV2XR5g8uEURkrf3hNZp+VN2ix2bazgMTAL7r08SFX9M2vLHB4rNyoKn5lSg85as1pL9j8KJMuSojwooI8fPvL+BLC5+JYLAZWl7qIYeYGslbs1QVn1mC5Gl5BDvktoehjwHpTW9QVmnqjlwaSXCUhz3nJ2IrgzR3bI+YIdDpbrpyeGsft7DYICsMOc0toiaxcGW7yjBGoYeEg+f5ueFcY+Pbu5b9Zo3udI2IR+h4DIGZz3i/coc48ynmsDLmIxjlU0n4eHBoyjKMfjVGvdvXmxsDbAMXdrmg7tJN8094F/ADYTYcJ3AMFXrl01wKH8f4CQhboEPfdCYUnLHEL9UAKh9SjTDMHCsa2+qfpsYNr7UUpCee/dZhMeip0PGlTYHEDr4T1VtFbl0Df2yJJvVufhJEqhI1yAETpjKOVtWDHtEOKFQc/BIoRBLgNjqr9uvFYD2IwydmMNEAu77siZ0PAm58wrC2yn6AprXtWPK4ScHrxlzKp7OudfSlNo1GdZIBSQx3U2AijixUpH54ShYPAZ+87nqQLO/fBsFP1UmymuJSw6/YEpgJVcwXg+cga85lofFEIUweT+Mn7GA5hmHAG7fM4L8Mmzcz3G3yh9OYPLcFa8Dv5kg51e4WOMx6H58hZM/hDdIYabeKeTM46XhtcG6jOh/pnc2M1IrLXLGWJ/Ig/yHjJkrsm83VTGt+ubhv23FDoMLNBYznkMWqGTVLaehrvwFEDs5nVU/mTl39KOrzwbgApqXLBO91Qg7I68wM8eUaBOKTqOUMIA1mGyMbQN+TJ5CM80bzPPiMwvxZ15piCW9S97YivSKqDEnRNalkZZBQTjCbaO1kV2MPSck9H/Z198evjqq59JOb4qT65ar2H4lxcAkHrv3p3D73/7u8N3ykd/LVBImhE6bvSXuQduZaPP0J3epwaBlG6eAQj29ZzDd4BgjrIxCWZnrSMg+DSpYW8EMtXL9PqNmyrQJM+k2vWYL3XYLCB4FRpaIDj8AsN57W0pHca/fhBypjx9VuQ7uoyWihUVhje5POvwGEKiUfleqFAWubFUd4afOlQbRwEtF9Gl3b5PaRI637zw3JZMKwM1/HEq6C7MNV7h95FniRiMDpKUkETexWiZW+QMpKbDkVfOYafNvzFOyvMLCD7jUGilymjcDx+p84A6KOANfizDpjttYLgXCH4umthAsOY+U6OmrIDHEYHDXCiOhSGsjJCsS9eUaX4JCDY/Gn2CzQtcrbmMRUTeBAQTVRGDPc9Ev4V/AoKru4PaO/nML30iOKSiC9mP5Uhj78MPJxhe+sQCwdwnnmDTUp/FufZ7J8L8zDLFkUnDcNAGnLxXRrKSf6UTlMMnNEP0atFzotSWQyg8zPp4O0Eyp8hMDAbwZKKHAMEXtW6kBJYXuArFWpcVTSCX3fWh6xFY/3Ja0fAEB3uMAn6TnjOm7fztQHDoOmA665qfS1ct3venQHDof9LjPG8GwX/7v/2Zd3UTZAMEzw1cg1meWB/qFkJL4OzDlY/Dof+9IPjHBFzA9qxmvGfCe6L0vVpJyn0DgkuxrvL97l0rBAwYPg+QEfO/QPEZPKYwMfI3yRKh5L0BABbIZqrNXOMJZvZWkF1JmTDrVV3ahYsG06vxHodVMM9pxcETfCSQO09gEckCwVZqBIKPlYE0Ja98iOdP74mhqGKlPDlc5zFSJKotQITzFAAoT05yN3zqfPCrPy+SrpT6BYJ5PtUwSyHqKp0txO1JoMKsLKGxbmYvYXhlRKiwOJSNDZy1sjA9VBhm/QxyvDuMycptGzhQdqoibLU/qiqC7xv8iq0LSFX+s0Nr2jKbg5I87Q2ksediSgGczCHWyFwTr06ABPfimawptBBF0WsgBTYg2OepCzDxO4Likhh5QMdkzjnU5BWHKSaske9WOF95KcPwNvCK0mSPMSGbtT/17BJkZu4NSrLufB5gb+Hd+0helyu7tNkjymaAAtcZ2AgEc994mEoRqLUkJ7/AxnHP4dBt7nkMYCIMsIY3IGsDSRgpY05F2ukdmkww5yYANF6fgI69UYMx7q2TuZ/v1eFRc90CCLg3YXMpNMT1WMPzDLOn5gfTcJHKvnk29wHMpId31tLWdYXwOt+4leaMNbmAGCwCoJ8r1hAlbGsfYUG7ehlvgNTnKMpSev7VbB/cU0iilYE2DpEjS7hcVzt9ohA6wgQ5VyiQKD4XJFztZXbe/fLwxnjignUJe+YcR3l3hCe0wngKRL8ip9L2r/IEz70vml6RBjFkZE2s2EhYo5iXQK3CWgGOKFjMDe8VnxPFUuc31egJayqPbc4ga8K1hPOxzml7BN90CxQpPcvDiwe3PMrMHdBLugrfgUZyz8ixCUahCXIeq1jME4+bz80zZAzBEMH8oImEZcdTy3vc20YUzjXKTRv78tyE1kcBq77zTz3OgHTmh/dxyieeCT2HZgHjXo8OK/S+98t8sPdsA3O7+hq5fvGAZRQz/+gWMkeKZN8/91yK19uRFlT7n73Pc5Ynr5n3nnMt40nxHuQkCiOeQuifHBqUSM4FxbC+/+5bAeFbCg/FEEJYbhmBy/NU8o2XW/UMA+ACvG1Wbr678X/afGHUTL2LDQQ36OqaB0kx2Lyg7m4gusajSUV5QsMVdozMuCSw+tPPP1al8s8cafFYLWnIXeTzHwRAvvnmXw//Ki/wA1WsDwh+b9NbjvUX54zD53T/S2qvhH5lj1739bVRa4BghwGDQV0wr3wO0AnhyOfl9T2oIjR5th/e/Miy69atO1UJO4Yy5/vG3YfTYLWwhF+k9dJmb0Rv26KkGggbBNc8LJtdgbuMCwmFdrqVdMnnL/jXIBgdSt9xygut8wTw+IoNpwMEF6DpokqjxZXByg4E75X4fTg0/IvXj4HgnLVVUHYZjUxv3ce1vMDS8QR+KeZFPvAPihIC/BYIVlVm6ToYI54jx/AGd3oJwD45weEXoc/oEoRLTxBcvJ51gRfRqrNzszEuQONe88W7SwesswYITnX+9AuOTEWPQ9e6chlPpqpvX6qq+XGabevZ6U/laDn2BHPN9AJPvSvgLXxiRgbylHcB4SmX9p8/Szh89n0HgpE1cWLx3dSHCfAnN7fuXyA4/yb/8uxbfmdN46AB/OL5pXYQvYEvXJIHXUYm9BLomAJjywlWefChXeu53Ypq8thNBnck1cbwe31qneJ5Pw4n39ZqhPTv7535cp8s26S3er/w2P5njBnrevHBX/3vP9ffZYnwzW156+T8DegE8Kxw5EwUEHz8oONw6Jmr6+t2IPTHw6G34+tfpnKT5+WKdz3/xwjS2de7l+/tzS3vA4TmwlCSIwWCJSDID+Yz2JwLKDTzwVMxBFNi9B3DDqhs5YLCGTynCk4s6zuM5Hh+x2HgAcGbkjCUOhO3lcRpPTy2BDHfgBeuS8EBK86EIZ6hhdIjCxQYSR20lRNIPkdAdwByPIwI1oDszVLZa5uwrngQYrGPZdNeE3lBaVGSkM4QrRme1qsKpuAJCgiOR8iGawvPH7Bg9+GfIJh9dM6RNoLcVVdjdAskQLAOt3LpqExM8QuDYB1m55oADBpos0aMnzMRUJKcYBe40fWMc+bs5cCGycSCh7WN99K+hLniCWKcjhQwo5JBQYI0a2YQPcjVAsbrUv9sVfZ+FXjkWVY2HaJXnjeuy+913bKIcj0KG7lANZ7KvWHe8QbOcMIA4yi1DhfXGuZsTgUyPCTGkyjZqdbq9dR40P0mAJ73yprkfEQR3kCMthd6ngJrChzGE5qe3q3Qmc/N0g4879wrwnzNYwH0yYuivG5KehcYi1V88qFEFMQ7Xuu5CtNNPpw9rRDdFZ2T8wMgcZXZLpqUSIbtHLZ3i3GZFgWOuQ/PiCEC5fep+gdHoCbMvvZmGSZqXM2/2jgSAw+5wJ5rF8+KB4oID+b5TN5geAvX1V5UHmcAPZZ6soCzTliaU0EaWi2gvMIbYXiOnMQ46DZp1atzRiDt5UL2NMapWsPq905G46X3U+egiqcRYsw1fA6fCkicYIUxGaDoYZPut5BhzT959WVtL+/HbEPEMx6qZkIqWqO8AV5RSNhX8rdTgyHAeUZ7wP8YK/s2gXOqSscAFbAbsJ5IFAAKoJvnAnpjlGL9DLLbAMc4GQ9jYy1j0OO6VL5O30970BXtwz/oAr5XMqVyuyd/MW0SodNVt4s2ix7Db8sIWWtsmaW9j6LH+yk+lZDI0FHOezzQk69MpYoYqBjI+O4GRlsHCniPfpRrrRhbhopvaow8j2JnZ+i7aUNqgWCqQN+Rx/S7b79xTjDtFqEdSi35rI5+1JlPZH3J66LJTaltvcIyGRN8+Jf1mkoxqqJYxdPB2aUexNs08/M4SGfsxWR/fvKT64ebP6FFysXDB9fUHuWaaELy85G814R8AIJfPHl8+O1vf3v47rvvPE/AUDX9DUg/9rjZgNXy6ERV6AGhyD3G5b2k6OMOBHsd2hNcuaKiP3kez0k5B3QTpnvl2nXRnkB4h2FvRkdAb+d1GuB0OHStX4HgBRQ0MvSyzcDHErYnmBm1MQsZVetK6Hx5zu2MkBf92XMK4y3jpkEvfePFb3EmEIbuVCgZq32/br2zARbcKU3bprGhy4WvhP69obuc4H2Y6fSgcfkQby2nVzqZP4+joHOXz5xWIUPR8HsyKr5R54sH4tuPpBM9UDj0E/SDbjv5TFYJ6N4GVK3PTBmb+jBrB23FuEY4dDzBnA9aMu5BsOfdaZPRPatlUdo+yvGgYoRl9Kc+Aakbla5THRuq3zreTGo2HL86UgjjA8kDjnBaINg6ZesBkaUxjBdvqPXLnu1zgvc4ZeoH4U1zPH8KBHNGsrZ8bw+CT0Rb3scNAK9qzdFJ5udxLCVi6MMPb7oQVopinYiHAYDPqyAaRhzWMnoKaUfI38mD0e8mf8o5yxyjq+XvDfz2+VrvLx6XNfTP4VF++znLqDnP0Dwv78KKx9fqzAUEZ4Oi8GcBw/y3z7sqagb67/EEe8INQjM497t9BzBdi/PHE8/3RLdXhkKEG+Htnr8RZofSVh87PMEVBocl9Lws5XhwyQ+GOVevufIClLK0qrvtQTCWbh/q5AxbYVugHk/anMPycMeSsct3bRC8rc8oIlPvHR8C5+W1l60IcuU4IqDOqTANYG4qLvPQXJLHdIbrwthT5MlKVpe4X/tZz09ubQgu88+hQIEHBBM7hjU/axgBVhWhK78nwgCvR16AUTyItoQ6p1nCqZPyA1yoPOtDrL2L0k6LFQCBvSFYv3XoDYbbWAEInRbICYrMhIalnusoeBLFbRsc19mjXvnEjAdlkPcqb7Cqn5aCVcpMvGDp98qc7d1xdeuihbdAMAYUmFID3uWNwpJeIIZX9r+AR42y9kV5ot0ihPcYTyyqFa608honiAzYNphzDmcpQBEWXidbeulPSp/lEjyTmW8eFUJlB32GXnJGInAmTU4hlNYTAXAbvbUhY4Li8LQosvydHK3Q2J5pZt5ZywlU/f1hwPCcHF68cqoz1mVNrrOf+2INn9bb7FfoNUAkwDU0Bg2lINsEEQFJVtA1nnj0Ll2uIhdzPfn9sUIK8VqmANIW0tbeFJSJOpsFTAJOQh8UsnBqhwpDVcGkotWq/q7rxW+rorHOu7zClV+6BN5lVaDcXptXomsciHzPUdykaxY4X9TgYRkOL79/yX9P/pO9ZM1jCAqYiEEhngFy6jCKuep1G9vM/ymEKPqlor6/a8CJ1b0MK2XIEJ03/w8IY30cRSNFPTTLeK5Jaaf4CHsGiGCt4Al4MngOHlO+x/tUfeY+VN4NyGQf8cCivPBs3qfFTj3jPXuRAx65Jj2FA54ThcJzuDf7ymcokaFN7gtNxBvOz6whzwmojzEhwDYyNmeev9Mz3VEJmj/jZ13h+/zNs80b+3mrZkLtbXhCjHDhwwaQzU8MyJUOMXl0AeVVIwPa5F6TZ0zQe0qyPa/wfT6P4TD50Hv6KiOkPO0UesKh63ko/5N9t6Ff95CsoBr0PYHfO9/fUiVdFTBz5ByFXwqMThBsvrCTL9O47Hk12MxYXWRKr+oHTI2QAmxpibT8fsvREUXeFZUFBtgraOarr744fKEc4MuXafvWRnItDz2BCSPGKPXg3n2FQn9t+qKdHkZUwqGtxzGf4cFjzWx0bRB8jlaGusCecokMggKWJ7h2ITVTEiEAfyQl67l4FPm/r1/Ri1dVlxWyeU8pF+gj67zrnFLfoHO1a32jXwFeKnpvVqOnvktAsL189gD33rSMzLq6HR/8XTyuQJd427Nqx0hUjXmnNsCyXxFnrCnc0IbM6BiOlFsGxZkK5n0cgNjj34Hi/fXp8bzJuS7uGJoOCF5ycKXP1fPKu0ekyimFQtMWibxmcU5iHVURWh1F1BKJfOBnqh/yEuMPxqwuisV7kXfhI1OWghtz1nkfz2P63DtU2XiiCmOVHtF9rdtDHr1weoKpqA4ILgBczpLUuoGvs+5pGUeV6JkiuIVFNwiOJ7jOUOW0Ln2zDGQxEpesXyDY9No1d7bvty6U9Y9+kL/3P/9UODT7u+nGrE63JMpaz0ia4msFiPeAcdO3utiW64fIA3xDaQUUEUM+YailxoorQgsEm5+1ER7DDobxOJx8v1GLZ/+8nKE/BYIn4H37HuXoetc1We+cj6k37nXIueb76zAObuHQ2wBG4Z8JztYAV/w3N99Xh96D0LeqNu8Ab5jnNtC3Pm8LYxfcCmPI5Kdy2mz0iM4mEfo7u/vPvri+d+eRAoDPiTnQGukcYEmWvAti4liudSzM7S1w2xO7WZA7PDk5wTA1E2VbcONNyKyg2mMgfxxOFIWRsVnwteUzhF7hPstSHhCc/Uo17ACAhDPX5xJP8mqjzAWkRNHJutHCqb67iiwtQER+QCk5eeW5qZDMZw5pkyCbOSNWIhTWQnjVazG1eFMzFyoCxus5WwNxPysLNkfBhbpBN3TbBT/IY7TXQwqOqz4TGizwGyXtnJRNrnHF4m6HxD1Z34QVMZ6A1aWA7UGwGFSHEMdjEOVkgmDmxDhQ9FKsqJRTKQTKC7YCRWiQaItnEubKfaFBQLDXBMDd1RfNAMjLkUDFy41lZnlTF8DKXuwZ1mQEgOCNVtoCyv1jSHAoV3v/AvoCZksRTAuh48rGhNKkwuq0pMJMA669Zjj7GgTvARrjjiU4yu1G9x19cXbkBO+BcGjlaB12AmKC4FwfgREGPp+Z8eQ8TYHv97bcplVR8viaZTTgfXLT571M273erBNACUUemoB2ci55r6q6LqU/NJywdq7l+ygFCL0Uf5ugmzQIG3NsVa/2N/OcpkVOzn9oIPtxqQuTbW3CWhmMHDiv/XZ/bM6TvMJVHK+e4Qr1XTW6aKDo+L1uCYYgtRDu3sKMu0BBFP8fFBopRTM8Ad7cVp4oLgGNOZ9Z381T6MIyy1AYy/M58b2qjH6o3rdSrFGs+B7VmFNhO54Z1jrrxjUxYvAdxlehedUiibxf1oGx8Dk/ARV8DkhFUeR6xvz111/7mYwFDwpAOnzk/oO77Vl94+/OcGjGPOec+/F++BFre/36tTZSVPs81jcgOPUMuH5/BuYcQzPMM2c+0ULMCzqN9ziglO8D5M91eHSAtUPh7amvSIKA+Ch98UJE8V79rY8L8kSmsgYBwZHRmYvpBsWuFdecU+YbWZH6DFmD0Jefj7zwgMTEjJuqIJplj7yGPPt3v/nt4eGD+8qRV1X2FzIAOHKuwqHN74YBxyC3wWTAb840f/O7C0hFFwCQ2JtVEXoBa/HO2XG1VeewFPFYw2/q+ZIx9ti/f/iL//Dnhy8FggH2rySXSM1xGzGAnT1Sot3vvj/8/ve/t9GLzgQTBJdc6RznNvo7mkPnqyKLKqrrhTynbkepdLMYrl0d2uI8RrQeJ9EratFDQaYTARq3HpIOd16h54BgFyDzepQhzGlp9h41/G9jQ6ogJ20j9UNtjGjwO4tGZS4lfDGWVo61W/gIw8PvXgqQGwTLuR/9JfIQTzDGNdY7UWgYqyo3e+UEJ0IuOtQeBNeqrFdAsIeFc2UYBC3nGvVOD3Bot+TTKpCJwwubJTRrvVAh0afeA7gr/JzcXP27BQgWT3+s2iGEfb/iXGrJnrs4lfoE6/2c1dBsjav0VX6PM4DzjNcxANUG1s5fT3XoPQiOPpXUg+KzjAVPcOmNKdpYBrNabwAePLFAMPpr5O7Kp609rpxgnxSuI4KweQ/Phg9MeRoQnPUPCI6OEV6SHYu8zv5OXZlr/lRhrGngLTl3nDNOq7H57PV7z6flYWQ+z2ROV69eLsPstRvOAQYAY5A+J3lOCPQFcoK37g5VE8gAvCNmS34uZ97GU9qmuF+HtyIWmue+DdgXfYZuvTeDoN++98Q/x78HH84zNPeCYbz3N//rV1t1aC9g57Rlk/PAtbjHSdDvapEUgqp7bHCvxvHvBMHLknBcZToTMcBqhlAPOA53hoCPFmC0SOJ9mPK0DCc/McIY5nxOStgFhc1SJZpqvTASVyFEmA1PrBWsDnPaPL86SFbw+hAG0L0hnAlL6ciRynpNkBIQHAENCA7B2UolhpD515osL4v3YRg1wtiXki3QpeIveD2w+sAMUIRQ0MojqPwLgexUDYXow9gCXOyEkX+SAAAgAElEQVRZ3u2xhXmDDRiTW7QILKMAJdTXyq0O1CtZ817I0lytpig6Vv05yUHi74TPRfmtPsvl+QX0vsHS3IYEh0fiFVWOH31s6UfIWAh35m/yDCtMubw87g8ty32FO9W60h6Gw07BB0IV/b4OIIICZRwlhLE4HFpzAzRT5CMALB6hgOAA6CiBCc9jTazgtNUaZY4Xa0+fTloLmC5dubd6tjqHvBUvVx1FXBFmyEFGQdLv5RVc6QxHDCP56sPa/FyAZDKinN0JlBIazWeMn3Fkvnjm8v3MtTxplVfO8wOuuA6rI3PnWvac78c7Z6Ws98E0pPvEMx3QtX/WiXJ+AuCm0p8zH6U7Fs2sxwZmW+jluVnHGAHK41c8JWA+Y4lyHcDl93eFBbdz2/tWxXMqzJF/V1VdOK93eaIwniQUNVWdeS5j4W9XT25eEu8V909F4byX8Cd+BqB4bKi5KNMJse9x5Z7xLpIrCG3xyjnme1el1NT+Vej9C+WPVch7hQuftYJV1n72CTCPV5gwURQA+gyTF0ZY19kYp7zeCUt72YX6lGfX59lc3vylzoajHrSuNnRpHCi1AWahtczPPLeNDPzk/GVdCfc0X+jIDGoIADq/++4b349+vjw3IJaoklXPoFvYFfLYXtwPZQz6C8BkD9gfzjn3Z0zwXcKgv/nmG1/nHsdaj9sqqBTwVsqdemDqfrwcYij6tadO4+IeXMM9fbbaI8t+hQ68J23Y4v0KjS5+wWcz3Do8IDw4RhSuCzCHX+Vsha75medBP8yT67MXCbHj/Wtt5IE2GPulSxf83YSNh09G3qdqOX87OkJVeac8ZF1yjqasCpjk8wmKEw49we3kNTOdYot+aH7AdY9pi8XeyhvItcgJPCngMOphAIIfK7f8qUKKMexutS7aQ2lQ7JrOhPlWBEWF2hewQ/msgkCVO185iAEZ1aN2A8H+ThVxomct6sCxwmdBsXlwSIOJknj9ww8Of/EXP1cP108kU0RbCpV//Zr+r007OmPs9TeqCk0Pa4yzpyVTn+HV1Wu2ovFZU3QXYylFWTqUZDLnxTqFABSQ8oy6cKS2x7tBsOSt5s99CDmG1+MJJkCMnNu7d+97rVMzwPs2Uie8Lg1wooRvkXrWfqsVSzzADkqMbNx0An3DVbedX2UQDgB+gVdUY3n2XDLqZfI2VfCr9xUQfEGFNwENzJtULBvxbFSYhbHKoJd92oPgvcL/LhAc3dz78A4QnM9LLxueQhf3qlZZBsD0Wz5InmDA0VxfCfDfUwXuxzpjj1SA7JnOG3RFMUtCoeHxT6U/TBmX85eq5PwNj4mMxuiLTOMfBtoyLmArSK2ArlnT4dDZD/T07HNygjHSVKrHiryCVuAj9Lh19Iz0jZIVFcWUSMjok3X/t0FwZGJSVZZh+DhyM61c9yB4r2cc6/QLyL7cV1Xf5QQnaiA0UtWsFwYABNf5W8a8+r1EUPBReB6flYy46kJYtBq7cIFq2morBQjWeaK2wUW9VwbkxcutNyRt1PpZsF13c2mdv1pvHTvzajS7KITWWTP+yPS5lhuIfUfbr7pnvSafm2sdh8u8dl5vTzAgeC7iBMH54rGl4dgT/GPh0As8F5Gv0R4X1oql8i1032D5bdR/DHLn57UQqzpoiCVC0fNskJ+Da0BrS2CHTLUnuAQ7rZKwREoYAZBkybwkxnZeyhgg2NUdW3FH4tQ9K3+1wIss4/J0WJFkZBAJLTm6GrBBcysfy4pWxLOI+rjac4U7Dc+rNjGApAR9WdB5OVxNvzqstr2IFtB9YCDy6luHdY3c1mpnRNsIXtyHfCbWh/UAyKGIbgTnq9K7spS8hB3ifa0KpGkDUh6GhC/ZagfAlseFfKP0QXVber1Hwam080h+mXOHqCbuoh5O0D68cUh0rReKukMRKRZlG3Ypa3iEyfHG6m9B4OJnEkzyUqFWRImyMu/WTYQ6VV9ExlUheBVKnIbyObAowfHKJXRuT5OzsFEUcJ5l0K71xKP7RkqDwYUUJ1eE1U+Uphf6aXqCRE0/KTBWVn3mj2SrtcVaV0pSgGtooayZCq3WOk1PbHT2rEGYTkJwuO8ExOz9BBTQzOQPtU4FYAPWci4zdz63wjw8yQG3AcQxgCScMucj9871hGXld66ZIddzH/JsKDZnwecF9aY90QGHoeOAj8wlZyJKcllDl2XZ69L9aTOP8KCsEes9Lcvk32RP2Bd+D1CLNzFFsOLVmjT0QKAyoaST+cczGWt29jBevtAAufGcr1TBBYTxXcDH1kpJcyxL8ALfrCEvImTqdxkKG7jxzHh7sfEwbiqmBtw4j0/K/xMZmh7ceyyQIEDcYavJqcVrwpj5zuJnqd5cNFl9VIlkANgCPgBRl80HKgT74QZ4OGubgmsltPgqqRHOzdff7veqF4WmuBaPWHly39gbTJjoZ599dvju+2/soXUPZ6JZGliX51iFctpLz7xTlZn3WfPwAnsL9R57i/eXNYS/8m+TTfrchgVaW7VhkvsBclEgXfTqKUaFh26rxJjwFgNSUtyL+7KGqVLtHOft71PO7Qz9sB4x1jGmb7/91s+Z5zlnIfSEjEzoc77PHEsWlXGFZzr0eXh4GQPPQi5y7TJ4lvc3fId1D2ivPWKPK3rCERLqFZuzFSA795nnx6ub54Se2OvTHX0wQXB4DZ8zLvNqAEzPJ4Ae2nkiOWXAiZGLyCL94/6PCf/XvMkFxuDz1EXWaizIEQq6GWAbhKG0VigjBaaS885PjN6jSSaNHBxebD2Anw16DDrIz9TllU8JvYMB6xwljSA6R+jqROcf2vjsk49F2x9JKX7fLZK4icOGMaipBSBGWmj1n/7pn/yTNSCVwtCc8Y8CT16/DjcFo3zwQRm8yyBpVav1E0AbBFDOdPtaC6dve1qtxjjrlY+b310N2wu0wlfRvZJTG49Z17eyDLe2YtWpQc8IteTd6WVzz2PNAb5i4PSaYncYnqofMODx8INy/AWCn7Thz63cHI4qnatBMBOCzs+pCKd5VgOEyFFmlvNuWdG6XWRXwEv4VeqnRAZvVXYbdJDzPPVDrrO8AOTC83rOlvfQqvKaz5+7KIMEaSfSVfF0a67Pn8swJ8/vfdHx02dqaabaLS+7s8ETInk6ApH3NqBqz+/is17pNpi517J4AGcZYx8h0ZZBrqpeaUQ1xzISz5xgn7vWU603aCMojIV+Vp05+D0pMlVgEz0XHkiBrOJVJavTN7swQb5T9Og134GtYIfoQ9DOXN8Uxlr6+jCkGA8cG0XrSevFWua1f37x0FUUdtJoaIbnezy7asxT9zHdb6lGFVWUQlhXLl83+KU3MDUNSDOwDFVPbtfvUETf1Lk4nKs6NGd/ndX1zBUyHr2yPlu0GfmxqrUfR6gkdzggflvHLra1X2/mOIFw1jR8fdvf3fp7y/+tIDg3SYucTJjok0kU8cTm81y/DeKt/N9jC8Y2xi6gtd/Mvad3fr4HwbnXFGpH1VtlXUqJ+HDm5QkuDwa5wRTC4jo8wRepMCxg7DAhWUqrT6GRaTODro7czBkwZm+SBmOGpmsDWucGLcF97Dmf6+1riN5pEOu5N6jmGbUWq88wz6NsfxRcvo+VJ4q78+CsSJY3JErvFpIG+NP9ouSYuVOsSaAyAIA+X3UgFx1YUeqcUMIdK0ylQuWqCnM9E6WA6oTOe+i84By4CGnnG1JkhQJVbTTgp5UJLFMC7MmLCpiJhQoGsixJKX1f4b91rbzTEmoAN/62t6tzNM3ANa5akwp783OxKHbYtZVoeY5RmivMswBrDnjoz3TkvngBqTV+wPpZ0dJraTa0mIIuAP/2xsj6yt/P6LkqZk9kgfe/wy7tgULCk5Pb1a+jzJbCXSGZEbbLELRyrHNeJoPIeZqKZLw6UxFcRpvVuqnAWVf+ZdUsFMtgAx1HgeYZYeLkF5FXnLMwQTDrwByWwF+h3t4fCxji9Gtv9uA15yR7EoYaEOw97b2cQDfKro0P86w1ow1jD01sCgpjagt21jRrsH4eC0nyongV/ZWnNUayACcASYoSVSTDytWhsm0AlT1jfdayPoC47Fs8+AHR/Lx+48MNgHEdnscoTgndr/EVP2TfZvjrBUVVFKgoQ0yu4W/vqfg45wJjIe01CKNEcF6U0sX23b3z0FEXKfKVAoIBQjFMZI052+uc61wJqJaHoFI24HXhd7Nqu3neUGCyh5zBKGr27OpVnm4p+JrrxUuVL/xcSiBr+cknH9mz+bvf/e5wQnV5nVOAeIBRQPsMKQ+9cz/Gwf0AHjE0pPJy6C37wxokcia0HVrhp+8n+uX+X375pXONGWOAbbyYPDOFr1IkK+eK/Lq1Z2oJKMWRsTEP+E9VtK5Q+dDFBPI3b35o2iTsOVEXKaoVo0cMU9uZb1nlfWxDB7/XGVmeMf5mPjkT5dGuuWSdqeGQtQivSzQO38/ZiMyLMhUe7brKVpLLuB5+FXoLCM74cr48dvF+wBIgOHSLZ4i1ui8vJQD96eNHXhc8q5Z3aXGytRhbssW8dxQ+Ct14YP2KcT3jfB3PkeUv+bLwQasjBnGb56vDpmueq+rupSuXFRL/weHTj39i79AFGRnwBFNw7oy6YryQbGM+6Dns8z//8z8LBD/xej3FG8y+GTt0C8c2FFSLmyrMde2avKDSIwAuAcGMz0FwDs+utDKmj54Vw0hFsVUYMgW80EYAn4Duij6r6uAT0MBnGBt0ws9Eym2gePMfLO/f0fq2bDIIhqcoP9YtkUSWVQFZIIy2NhjL9ZlS+gWEq5aGvXREjSHvVbkdTzDGB9ccUI6wz1m7cjeDCirc5kBhhm+/psLP1/Ndg+a+X+T28oTXfSL79iDYNK/qzwf9Oy3Ac0ahr8yH9X2h/OvHT17ZwPNQ4c5PRb94g4ncgf6fiWcEdFbEwQTyxyA4RiicM3yH84ihLjVSzgiA+6xtEYvH1aGZgwFoV4feg2AA8IxeiZ6BnjtBMNWvi/aX0TogGHA2Dljr0Wv9pj4QA0rOH0avd+kIWZPcdwK0iZfICT66ZgfCXQfjSI+qsea9eKL34P1dIDg6O/wZQyrVoK9dveHQ8cvvX7Ox5uQiHnQVx3L/92rvFZ3c+xQ9uDsKvOkc9IX3lneYcR6DYGi9jVF9H4w2vPa6VEBw0mGynjHi5Po98J1ry++b/j+O1fHavCMn+I8VqapJ7Ty7KYgwlN1Mfn99gbY65msgy/M539+U5xGe/Q7+YKKer70lahKM79/3MxHhBYL5Yh2zpZFqw92yQmGy9hjCpLFB6jo8wAiJE+eTwo1KONgm24RaOTTVMqSotSs8ZkPwIHOoGyy9PadjT3bCJ7nOa9JFZTYQqmfPirtYvLYDIkJDGKW4Ds+NJzbM6eNPPzETKY+E2iXZYl+GCe5zzb0qEyJdnuKphNJ7d3rfODT2aLW5N0RM0/uy7lfhoCJ8hG31uiyGXs80CBiK0uYJBryK3gIYKGglo6WBfN0vJeJrVbmnveFioFHk8IZGGfVYGrRYAcXyPao1bpZCh3SVcKXvYxRxpkhhFsa3B8EBVVH8KtSvisNEOT2RoDTttCD0vlH9WcKihLu8w/JoeX2pvsu/Dlc1LaPYkz/ZAMogu6v6JnQvynMMGPZStFcpxoScxWNmW/NN7mPaqvD9hB3nvAa0lQW2wm3jifwx8LudbzPaFMVYuciMxeGF7X3MeeFvxmuDgegGb/67gPtkvjEQBQRvYdP0vaQnbQPd0EwpVctYsJ3tNr5MMB8BkfMIPSXUed4jhi/4U75fgEjRGC6QVrQawBpAxM/kAzPOVPJNNV5yggnz57r0lOUeTgdob5vBgWgoQJPPnaLglkrVx3rmbNa+Vnht0hTcRqWBQmjK66Q9CB1B47G054xiVX5Mf1xdS+jkw/sP7C0hlxjF5Ln6CtM+g7F5niqWB83lnuelnIWWvc/dki8huPawAASdiFKeNoxZoREbIPv8GlTEI9RC2LakBta1L8WDAMGca+4JKIRH8cwbN27Y84CHMiB4hYxXOHUZbYqnGUA46mOF0/OcFCyzx0zXMed4TM1n2lPMs3MWuCZ8OwaHO3dv+dovvvjCQJR84rt373qvAC2hrdqb8p7GwFCA7pjO2XvG63w6/bMhTusQOsi+5vnkliWyYR+FMZWnzCF0XcosRuiKTAkPmKGtXBNPegw8gJvUVzDPH/w6xrKMI6A9MnbKxZzBhO5NHhJZwnvxXk0DVQAAbkyKCcUjad4oGoeO796+4yJSRAq4tkV7stKiJ4r3yy5MGKUunr6NP0Lz45VWjFEKKyDaJ9agDf0qINgFujTGpJRwLngtej1zuH7zxuGjj35yuHHzuryF5Yk8pzBlg2EZFx9JJzDv1f2hr9/85neHR/IOsjbw34DgrfWl9I3ifxXSDaC+ckUVh/UijxN5X3mXFExKFNcAwZ3Oldocpd/FE+w4MUt7JDVrcEXVfyf9uXG5+Ve30HN16PWCS/yx1xtHgunU9/gBio6uU+jz/0fcmzDblSXXeRcozEChUPPUxabYg0hKbZJqU6KoIUJW2P7PDof/hS1RpkiJ7G52zZhnoLy+lbnOznPwUEUyHPatQL337j33nD3kzsyVY+UBl5fSYxIAevhAhnLtIXRixV3y1zxIfImoBcKjCfHH4856JnMsMqKq2y8geQTB0ZV4omminSuhj4DepU8fPI+6fg9ixt8A4DdoO1UtkdDR0FypxH1baSp39e+RAP5DAeBHeIJdEEzpUKJpDPNYLop/LcfL1CG8juLXiTrifPB7UjpsOFRLnqLewhUUlLN+3AXWGLvPdZ8f7k+B1GqRBBinXRJh+8sTzH3LEHddkQ1vD72wwqJLJ+NZ5ViYHsqE52c9o6tHJwgIzn6Q7mNqaHmS97NvZ+kmEyCLzHreRZeu+N5Yqj5ZuojXaRhRrMceC/0eCqOF1peeUkZYPPGkYr337kcbCHYkl8KgAcHkBZdzqCKWot9UEdr1N8PfGQHOeH6tTc+v51a6OqUz96A4OnzuCb/faL8nM5+32qHt13HOO78fDQP1d4PgqQS+DgQvxL1nyuc7lzEPslgaSuXRczzDrWsQr4LgHRF8T+XoeuarIDiLNoHVRpQzHFrgCCbkPIp+jpteUGioc9kueRMkrPEyCPxeobowhZcaHNuS0Qqzn9dx79zSipw4vsNkO0SZ011e0LJSRCnImgXEL4Fdntbt4NjjUWGCZUFbILgIdfUBtiIoq15AsMMSFd4QBZHrP/3sRyNX754VvMUAFEpnxRDgUcITZWgLm9YYypu8rDkcGis0WyGCWgfy/qIksz9c48Ir6lX8DIba4CChfyjNDt3UYYxXhXG4MFnP/4LyjJ66TRAiEela1VrDkGpNNTbyjBu8RTkthlLXGlB1lecXWi8YbnkTqjl7chlQli/RT89e5ALcl8TUzYi7oFD2dYLgeDRhPIwpXj3C6cqSNoxC3W8ZMGwlWpZ4K3Xyltna3GE/scrR5AWPOGvlsMEI4f47CmHlyVzzvPD2OZ+U8O8GlQHroceEEAYER5AxhijWEVA5r96fVt4jNFZ/6dXCaQOhKMCix9ByzqsNF9r/TdkczM9ioT+zMkdBj6Eo5hxNoZSzvxTtbgcnJYz3qDB+FugNOJnnNeG6sTBOT6XHhsdgeM4MvKwMdCG9jjrI2hMpESNP1i97ws9lvKl2YTy/8jgJJZORQgrJ9Nplv8jVnSGxRBQEyHB9QpcfS4GgVzn3DRAuY1UV9gkAIvSxFL1lIDNYlIGMV0J9Of9Zb8b/lopvcI+Ae8Cjc1m1DgbfCluzx6ijUR7de2QQUWOlIE9FbGxRDs1XE972XIoMymZCka38UivANPK0DHJWiBPutniVjTyOBOHDep/npL82ER6sJ95ge/PkAQEYBlDi4SGMO5Wzw8/jFQqI8j27F3G8lOFhKJGsO98NyA1PYg3wmsSgZNDYABpewlj+6q//0muFZZ/vERYNf4HmUkitqnZ3pInWnr3nmTFeAfB5ce/sOffimlQHjyEpdB8lHm9XwpUDdOMtjbLE/MuwUAbICcjxBOeMFO/Z56BBL/Pcun1hR9QwJiJ3ipeXHpGzlvPMXkx9oFnJBpJI/YnixWcB0pG33GeGZ4dP+pnIWnnPLskQinGW9b7zzW0DYHoDP1Y7IXuq3eGglVtCdk2PJccDgjc+3Px/8Yu9fmNVpRVJ185AN/DUK+qiPF3xAiNWKxIj6859MfBwXt565y3Ry8dqi/SugRqgQgSglmHiMc7fVYswnUXzeRlliYD4u9980RW+be6XJ7xbOCUsczMCFgi+fOWc5Y73XyD4IgZ2V+D9+4DgLkZlHVFjIG8UkMQ+t9733jvves/qfEo+ws9aHzNNr3hobz2dPfbKcCvZDUZc5cUguFPLBHppN0X0bxUcIzS6c7I1hsePBILbM+piqgK/jqRzcU6dJ4NgedgMgqGXJb84JwHBodGzPMGTFl+JFHA6yNShayKhkaRRbeCiPdWWPwK/Fy7c1D7itBDPl0GZytAPVAjr29sy5MjYQV9gvMCPNEdCoDd55IKClSPNK2u+01V9nlYNAq7jLMFX4EGEQJPn7bO0Oaey/kXbZ4HghENDr/DegODSH0pfTTTKW2+97XvnfKUQ7wLBa728ZsOzyfy+DwQz7h/yBDP+hZ32QND8psPHtzVsEJzvIJoWAF8gOHzoLBDsBe1XeOumMyvqLoYIipR98P4nLopFODRGA3KCMVxfvUI0UBm1A4AtJw8dWGJy2YDpsSIbZ24zEKzIwNAjZq14fbf3+nrjhi3vuCa0p3Xe2Ienz7nzu8d81ve29/T8P/nXP91MY37AGS2E9oRdm5rBHEEwi7YtiA/nYRCvrT69vy5EsE3qtWD4H+8JxkP4xnlnhbpUuwmxLZH0L2Pz6RHsnDM9hlZJLo4lBkflaPeyq54AG0gNCE4VQoS0lZsOU0x4A0ITRhSvxyKU2cKoDjWvbQ9EdTtiERHNULXpCWYfKN0P04m1lFyJqcDDwCGAVDnmWbG+WDFVvE/C3wIKCA0EpAHguIaQxEsqVFGettoP6KIARtHDFibrVg6lCOFJeSyLXoUTVlVNmCzKBN+xEm8hVMwwylPoDw+o6ylwMKGP9uRuDL+ZGIIg35m0DHNxgSmKdThPWx45b6e8sB1+48qwHZLi6xuw1n5BF68esrk/VrS1/7G+sTZ4aqqokehIa4BFFXOGD6sstxYo7R18LgFkL4hyg63Mus9k9cekSMETXU8PwhSMCZCq0PMGkxJYyQXlXmmfkoIVpvv2fvreBvkFkLP2Ucwn2LeQEP1MT13WN8xz5htCKwtEV0EzvPkTBOf5EUCmJVsNa50DIjbQOoqyHdc9AiBgegJ+X6scf6+RBE/mP9eBuSwPbinnBZJWb+Q8w4PjZU/MKjQV8OC9tfKb3KcCk4DgnN8JJqIEZ2222w+DGAKIcF7+MVYbqBTCxn1uqABJclzdk1vKrJVhKSXc08+SB/kZKQOd3gCfwHKegmY13jfKs6XwTry1zM1jIndL64YQc5XqtvJj2KmzsXLtobkrOsuMJ2kXAFwXZlLYlc9mR7ignDBequneV49KCg7VWhRouCJjWhlaqoDQYxkBrnU7kgDdhAjXWFd0iGVW5+SFVh7rfIW28BIXLRfPRcky3xGAjae2+FDxKsAyESu8l70DeBeYLXDN2P2sDruP16HoTLxbnpYYH3If6Mv5rr1nOQOhv4BYrmOtyN1lboQYkusFWIkRi71kfxzG2B7deF7JJ+bzMkpUdAA/E1kUPlDKSClPAfoxCuAJzlkNEGG8CUuP53mC4ESV8FyMmgGuJfOrjkOMTea5fU0ZQ0vpz3cCgiM/9wCnDFJ5TbAd5fZSF0ssw0+d3elJ5r0YNEMnG5+RjHsu8EBRGYyvGBd/rUJYtEV6JABMnYfqQ4vHpgxt5dHSPCVIiCp6qXMweQIgJ0Cc649K3ATByN+AYOsJEwQbDJc+t0VW6JyHf7+pPsAfKQT6MxnBr6lPNrrM02cCqfrKjRu0ypHuINnP+FFE6fVNmP3tb0lfkIFK42Q9kd/W9xoEx6D1UsZkfr92HYPb5TI06zzh/XVBO33m6tCWp2d5glc130ocfhUEM3fGHUBgPnIMJx+eYPOzgyOY4mCmJdwXnUvts6kQM8ZPAawKM08LKs40IdGiE/aTfuCSgewZxrirWkvzD593jBCdUtGFMFMdOi194J8WG/GQNbGGjkP7kUttq/NVPncYLvr3+mqHeY95Fh8vY5OLr1mvJYIGnU3FqZQXjCf4vAzSgOD7ylP9Wvt8R/z3kULAKX710DnBFDWjVZLmKzquga/CtJH99UHpM+V4KQN9+Jv1SYfb6mwpYonXLIzlWQwHfjzBqZScwlgTBDtEvXEJ80s4NPmuPq9bzvGxwO7S3f39kTM9QXDkcRwi4Sk/lBM8sdIrAI716TTCrF0VAFtOr0QmhT6mJ9j8YeC1HWbqsGrmHh0ufB/ZgMykSNmHH3wsQ+t7ivh82znBFJwLCC7Hx/L6+l7a1uJ/lSIFtWFoC5Dd02LRdeSyySV0zt5zj/apcs1Z+ttas453GQ4P32+rjp8d2f888s9g04yTSCiD4J3g+AEQnGrP2+BS5QCyt5fg9SA4zHIu1JrkAhNzM7ff/4EgeC54mGQdzQUqDYJdHRpZUUJkgmArXQ6tkwKM0KJKtBRncscQnpewaEooBwTX/YsJJRwaTwZC6GV78MKkeB8iC+Bba9KWySaW2SLJcxq5t7WeJTTD6BjBVPopc55qpChVrgSo79nqLipE4SGsFtNshG6B5FIG0rIg4wszfdn5h3cf3FWbEuW/6ACVglRE+IaUeyuKAt3+uz3ElbPUFbMFgJBKgJAKTCiLM94tQGEOIeNF2QEwoSw/85prptqTywKRxxARnkdHRSueoGSse7Lg5gCEHmDkVkS6+PsGLQoAACAASURBVIBDJRuEuk+xaKMU/Ap3ck9N7ePLKVgJlRdTmV7VPKdATnm8EATJbwNYG1DggSMkWmFoCetDiNv7TEgQXoj2yD1VcRWHS2oMZiymNF1LeHaD4Chs8VxEcfX9uqBAcqz5DOV7eom8bq30bUKzmShjifcnCqSZtbxIMZIw33iXKp+kQGOYepQ7j8fhZJ3fSSGzBgxFK+WdKc9Q538PBbW+356r7kubsQc0hq/EAxZBwHW5b0Dw0RM8hVA84AECYdSb0BrGA49VaRQRPDyHfd4z91TBrHNyUcpIzl1oJaHBrKXzdDrPdd6X59OiBQAM8GTNkkvutelqmNzbxUNcsVnujA6PM71KWSOHje/7jGmv3r717uYRLIvxTc+BdiRu3aW1Ly8C3gMVYBMQuHPnW3sfeZEeUQaYyg+O95l+43gvc/Z4nr2OVDFG+USgt6ICOHx0XwWz5H1+/FCtoPinSAgb3NorXFbqarFShpZFL+bPvKeoiNXfeHmCwytNc600B+gAkmNogcmw/uHZ8It4ORGejOe6vMHxPJTRocL4A9ZyZlwZGKWdtnsjAuO+PN+hD9YbIJqKyPluwGvWHoAYTz73cjV5yZgUjAKsMJYZNsy9eT7X5ayRa46XO0aM1C2IESc0Po1i4QtFvfGql3KTiJopR1IJOp9HKczfERhRVsKLc74/+OAD39thmK5KXx6o8IjkBNd4RkRN/505TB2HdQzQRX5mPWPcyrrH4OOZtjwOn7FBjSiFqyooozNyXkRMQbK//av/5urhLzRWXjFaHkGwbbZ4WdztYIGUtFaMkW8pv6UtThCXRhe2A276UVUzds4qY+7w0qwPNAzNvPfhewbBH+jfufMCEPLyIf+u0QryqmhF631fsv1it9/76qtvVLn8CxnViXqSjNY/1uCJQJG9MVtOcHnTJTq9tTfepIZBGbepKOxewSjoGlqBYMC07cD+ubUwameJOGp5T/2zvN0zHPr5AIFexwH+TGuH8OctTc2bWkZJxvnM8pYxA9ALAAOEnyo02H/HwCDPZxV5or1hGWSeag34eU3e9Ks6T+6NDJjScDF0O0WooyECgu1VZp1Y99a9vL9Nw9Eh7EgYoGh6gk1fPwCCc95yP3Qi7gkIvnBRIa/n1KZIYdEXDIJlkNS631Ul6G/UGum+Cn7dEX96IJ3DwBcjNkWpKER18ASHvtY5LD0WOo5BPnzENS3kdbY864jBtBakMJZfA4dMEFxGKkKgKxw6nmBAcM5/RTpVTjA/TRcDBGeMta57z/kxHHoax+ss7iMJyIVfuvdahZzftR6ra8sEYoSYe7pNAwmHzp6Xar4KbM2wYusxzQRyfe6VeUwQPPeBDilXFMHywfsfKYXmPRlP35csU1skt0iSJ1g/K9WsdLE4ELYcfqPgOo9VVHg5RievjSw4KxzahW4xfuNMdHHLFZUz5Uyt17r/Nkdv+D78fz7b54lxHs7U/Nsg+F/8+c92nuD0lZ1Mfx7CgLI8DDazf8gPg+BJBLnPGvw+3Hobx2tA8CstmDpXZAq/ELLHeQDB5yUUAoIrL7iJtT3B1RaHMFuUcXknAb/KmblCWyHOKzlxzaTq/l0CP6uKtZ+QrLbq2gqKMjQ8wevoeNt8qLKmMONJEK4A2QApTH4CBRh0LPsoPnh2IP7y5nxrKybf85gkeay4YVHscLnzrWDAXFAGYJZRihgTRgHuy/V4hO89vFetg6L82ypEBbn2pIsJ8bogi5+t7V098zsfLP2TZ51iZIQsP5Zgddg4n6HgapxUlbWCzv2o1K2P3VtX9HCe/Ff2gMM4GAm/V2sWvlctJlhHj2srlV/MhT3cFR+wMrcYPQcz4c4LBNv+Vc/UuKNAWylvZWkq2uyfPd9dNRWlFkD7WOFhkON3ikbwnmNdbxCccOirLTzxBNujI89VBCEC9aU8XRfam5pnluV1Ma8wAvaclljx2sX7MT0409uT8MuA19BkFFg+Jy0g3tEAV+gldMyYQlsFPhejC/tyNe8GwT4bWvPphQ6/OAJariFFNGs+lfWc/3h2ogwwh807Z4UMRWwx0vk907v2LPfN/Ob545oIPF/X5yBrBtCI0l7zqrlmT8iLnfdjL5JfzlgCitJmZ/IC9ymlKJqAZ9FpeZ48V7IAdJaqunkpV3zuquNdoMT5wPoPTxBKHfdOWC2ejspbrbxQQKjBkjwfWQ8E0CMVunqoyrcJubQ2q1doEUONQ4rVd9ChtahZttTLYyLh+ah708ZD5RZoeJVcnZ1wa3lWFc2CJ8ptf1rZoZUMRryLikJJuCzGKeYQEFxW/Yoi2azRB08wQAZyxavLmFDW792/6z3lPlW86uHmncQTUoaeCi++pjXkxRlw9XydO0duSEELDVj+tIWfY84Zi6fzgfLu4mWIEsBP7sc15CADcgFWzL/mVyCYa7LWCTnnGoxsOT8xiLH2MbLE04/hIvyAubBn8RbE6MXzZjiwHwg96f0Loj2eB5+N8YnvsZeJ+ICeQv8xiBWYbY9HG7TWGa8iXNAwz3AFaf3k8zpnZYTJOKHnTYEccjjrkvMZw5d5tq4LL6FwUqJkZqTR1B/yncx901+oT3FFXmDl9T8TfQKCP//1r3x+CSv2cwDtNqzW36W0VR0IQJjMSab3TZ/yHBeSi0E7nwfEec7DE7xAg4AFoA29DBnZhStLBkpWCZQRYk/Y/LvvvX26/qb6Ub8gQkS8XPzwBq18ZJR9rrZb0H1a9/3qV785/eY3vzVwR4fAO8g+PG3jzgILDSR7CtcFqDkTPt86z5cvtydYnxMqzVqgBBf4exUEF/gsEIyy7blBCx0BNI305nujWrRlySvh0LWLXk8M8uQY49l1+hMe4ALv9ANmVFRKJhT6JX97LIRGl/5Er1wr922IAwTTntFGMzyuks3wVudi0w6SXOlDISmMOFk703yfrYCOqdSHr+/0cRwCmY9/ln4Xj/Gke59DPSD8JyD45Tm814rgUYEscp6/lQeYUOiHGttXX99RPrD0Bnm74XnoHNaDOgw+4dAZQ84GEUR5b8pPV1Bvp4HPdacz/H1BcJ1bGcS6T3C13KoULcsc0ecEwUQgmv93AauMK2c5IHg724dQgcj2BWr3bX6IVMyctzM8jBZHfDOxD8+cOcHe10M4dPazdKra3/CjgODwi9BF5sJPDMHRqQKCJ09/713VA3hPxrAPlBssr/lFAeOA4ER8RS6VrtR6NI6yBsHlCd63Zt0Mxx0JtdZm1O/BSUXLV4PgGDaXEyT6dOkScbLuc+i/ryr2XOs5vv0e6PmA4N1BG5aFRSgjJ3Xk/FrBbUt67hFP43Gzjx5iM/7k4qblzTjMkQNTIJydr1xMMoRRP9dCLeHZ7vRRGMuKiYpb+TDaYlD/rKB27p4tZygu5Hvol0sS/JevUCBLoI6qtPp+0WUznwbBCcvBs+kD2sq91wzPLbzTzzyEY4wwwrp2JaL7767QF28FoBVlhD6/3M/M2a0IKqQMa45baZCvJOUo++AxcD8KoyBM7XysSskw7Sj8MOkcAh+qVipLSRIzklIYZS8hsAY1hBlhPJDHBgpmDIRZwIBdgAxrtdsblTergHlZl6+SdydGaaHRSm+AA+tRrX4q5+ax8ptcjEInCdJN8/IoSaxzrP6M3x5lF2IhVxDhJglnL2kfxPakh7G6crU9B624mRmtip70OY6SlnVYQK68U1Ei4wHivcfy7D5QOKKCxJq5tfGHvpEWxuUJvtDAmj7B9GYsWip6NwimimeD4GKSAaWrOFCAnNtQ6ZnLOnfO3jkXVBLQYB2gFxgnYZqu5knbBCk6KAcuFId1UOeWSpl8ftV0V9blKMIFkstTFhCasESEUkKj8AQzh4DxXL955Xo+peQWfZbRC8NDgUm86SXoy6jCvpJvB/9AaAewZ87hE2asFJTCZdGCbwqxCL3sXUI4Wf/kqHNv5mwBRSuStmQWLVcYe9p8RRHI/EMLKF6cV/YAIBOAwOfJa0o16J0xTM/EE3FLlV1dXZuw/gYU3ofObePc+/vtlf3yyy/dkodIlGvK1ePsAHbjDcQqnN7lBWCKH9pbYvDXbcc6wgLFn/1w9VGNg2tSeI11wMvMvBKRQo9J7kfoLhWi4V+csScqLuNKxKI78xmMWCihtODQ2latAOULU3FXgBzrB/yDwmJTuLP3BQALpN54ExA1DYkdqYMnz7xTFZ67Fzq5i04XkGebzwj1BQh/fftbF/S52rmNVeW3nvGCirHigYBycoQZC8/FMJAcWHtYBdY33i8SZtxY4zePZCsRT1A4tV7lhVfI6oefeL8wYkL77C2v8H+ed+vWzS2iI/TDen351ecGPNwLMJnnJ7qA51BR2kYzx0kW4GVcnJ/QZVo32dBCGGiHGLOPrC+emRUBMoqoEK7efUS5xw1VIsYIeV+hwoDXGCxeSomFr8OLw0N5FmMhdSOgv+a+DFY5rz6rncZSnHHtN9+JZzfAOsoVfz8R/3bECnyjzxEyyTwWPoKVLekqRN0YsUnhw8mqM/bwaeW3PhBdEpZOLvBLJ5BSNK5Cof175wIn3NKzwIjVIDh8yTfrF+NMTvNRn+K2yDvazPWMGzwXQAScFH9S8UjSPaSHPJPBn7P+8acfGQS/pZBozovD/tWh4IZCJGkD+ZK+9wIZrJsjjjTOv/7rvz79+td/10ZptUdS1eCA4PLel3Eh+lrtzXduoUZKglMEtCw6Cj6PzPLy1ic4sncCijqfBqAo2RjGkPH8tKe7PWQ0DW79kbWNkWCjDd1g6rc7jEOIM31/0X3wVFtmVai2+y8q1Jc9JoAG4FtbI56kz0lTQveBVjDEsa6EfTM31hkADN2++ZZCTKWnsFc2DOn8GEhYPq08+RjCJgiODjbHn8JYBYB6vdFfnNLHffeeseh5MUpDvzGwXbgo3nju5uk7wqJphSMD7mOFf38jWr6tCuCPNefffv6lQTAeYBt13N2k2mpGLuD6CX1GRm0/xRfRGwJCzds3j590BqIBOxqi5lnRpFPvT20WCmKtIqd4giuFjTD7zJN+8dCl2/3IUIieYFm/eYLTjabo0wYDPzeRQmcbxANC4wne6Ev7OQFWznHOAnP9vlfK2tn5GKPW7hytors1xuIPMZyg7+6MIoN/mIqJJCBtSfOHHmMwNs8j8ku9gom2+egj5QYrLxhP8JXLRJ+pbRaOJ8lh9tLzOBi4lyeYdD7OZ/Gz8E9HcHA+kclEpnjJa8akEaZej1lqOwZSdHauaf2+CnNm/lnr9Mbe7ePgoa/ea3Uksif4F//yJxsIPm7mEtr7YighmBImK5THz42Frq238Xi8UiDLua4AwLi69x7keGzXIfZTd/TkgzKIwCyqweyRMJa1ZH8PCjusnMwG1LrnltMryx55G+gIpHrQHolcVlqD8DseYoc6uQKxAHW79WFGZmzkzuIJQFjpvi4EMrzRKFAR7D6sTXDJE4onJwIcj0pA7W0V4aAwU63MsrxtB7oPSxQLe4oMGPZWmyJaZlljnNaVZYFaVW0ZS3k7FN5kZbCYyZMGCBsI7IPmkE23CMLiKKbUTJB1hwlSPML7rDlUmKYs/VKqa5wCut16yMVv9D4A1dUAtdbxuNioECUGi6o9FQuY5cDEClZhUMVUA94Cwuow1f5F4YtnpMIhCwSTB/ZECp0PcxdX2oCCwUMxVofU6pryQJYlFrrAC/NM3vSg2u0Qc7umhay1K0O34SJz8Zh6/BuwbKbO3/xD+QBwsIZ4k7gve2GBpvslXxwlhrEhNBBwGCQqJ7LSAcpAVOd1/jRwtlGh9ivnPTmIU5i9woycOFVAJMr9MqjUvQjpdDivQBLrhHElfTPNnxD6gN+u5p4qwW7R4bzuFa4+hUedEfTTMvJMT1a8RAHOER57vpcqqA3a6BvZrZoCvLkPIDiecq9PF6bIOnFPgGpa0XBNvADcJxXF46HPZ6GBp+Ts9XnhnlnvZTQqMAgf4Rn2pmKY6TljOMi9isfgWb7SSt1VgyheKEFOj9D4bVSRcGR+gBTev0krJt0TGvN1GgtzT0huijRBb4k8wABzo3u+wndCMykQheZYe1CyIUojLVrsLZeX+DLFXNpwGZo3LSIaOpcfABpDUJRg06Lmwn0Ar6UwkWpRnoVqdcLZrbYm+IwcedKFfTC+EMLNGM0jxDpTtIl7J4SZtZvh7G4FR/QRHhHlRz7/Dk89ik57o9xnmkiY8uIRLn/9GmBFXjeMhFp3FzqU5v6tKve+eVO9is0Dit9xZpkTNR5ovwZ4rlcZL652qHj4xcMHAFgiCKrHqXk5XRP0HO73/vvvex/viUYxgNFOg+8Cbotmnzh6gLDP4p9VZJC9wjPGuYXmfAakYLn6vR5EpA/fvSqD8ksVR0yLqyiN4QOsRQxN0DG/x5Mdj7HlDSYTkTLPncYgronBycY00XHOdc4Se45+V5FGVJ1X7ipGKKIANHZ63sPrncoDGEK5o4Ci5vutcicfyHOGocK5twYmkhvtDY9HfpM/A6SUcr4Ust6o1hdWhEu+W5/XeQ3osQrUFcatj6Fs9t/Oc9V+cGZLPp5zCPTv/JPf8bmmBWDGi5Ef2qAjJD2MMe6+YK1EG7z+5m/+5vTbv/vcXm/m/fDRM++De9wDsgGS5Dt3eKfTYjFkSF77HPaz4LlVFEw/cTBQoV9nCvDJz1Qk54xzFNgH+tihB0A3Lx2avE+7K2BS+uRWXbs9aq730sDAulUb9Qx+BIBfPqcmg/ZLxjfbO/Cc6xlPtL+cN1pAmq/qX8L9Cevm7MMX3rhSYKKKtdVeUmPhqox/Wy2VrjmR8wEMKCdJGQd2zp2tYnHt/1LsC/zE5bPpvvEQQgfW4xrEdXRT5WoXXTiFhfkbEMngobDXk7zAly7rJ1E50jHuy7hxTzRPKPQDGd3v3JUxTzTwmP7IzsmvM+6zhC7Z6XWRNwG/kfXRH6LP5ro1r5K91gubx0fn5NpEMJQhS8Yy0Vh4A9cl4iSRJegB7EW6VEBPtf97b2XGFRC6P2MNiPVmdK6p28xrN0MEXHyA15zlyPmpB/FZ5l9zrci5o0Ms+38Wlsl7yc3O/UJLWf/wuKQjZn8qMvGa0p/ecbQRQBjeTvpiyStAMLniVRsmxgQbKFrPcwZpg3eDcdc+yM8y0sVYl5+cx7y/OZNaT17YZ+1VCmPN9Vu/7w0+OxDcBc6mnlWf78OqPfwfAsHzIMb6kPf+YSA41pYV+hNCCVEE9ExlGWV2Ek2A8LYQDYLnweH6o2VyEdICwSyA2+uwqQGRHX5jENw5b+TMYCmHYeMJplAKFk5AMBZkvAQOHyZPAoEsYZN+wHxmxuG+eZ3I7jGXp8qE1L0RM8+ylC1P3txcrDQQMMwTwfviScIkhjWrF7b2ZxXaiLVxMSg8aR2mNTdjHNJ5AKeCHlqYLRu4PyFCAdo+cA1Gk29G6GaUVZTQNwSAnnebDjPIDkPPnDmI5VEpDycCPeF2poEOSwzwXkaXBdpz8EvJX5W1zchR+NortFkTG9gnFC1zjfclXkIbCwxModFVgZr7su/c1xU3Yaadd2z60TwIKXokJRI6qXyoaZ1aFvEodWHy2aa8j5AI2J9Wx3gwsy4BQFHKmGuB1wp3t4DtteE7zuGSIrcx10EfmX88Yi6M1sWiIhyTw3c0usx5+t4qxDEF5/4MoNDtPfmhZ/Mge37pc1iAP5/lmT5HYOaxthl7/aw9S0XtrE32m5/xSNmi2srUVNSfSRmcAs/RDYczFyXcwlNTDuDOXBO9kb3K/aOsT+EQ+o4iYBDcXrPjZ1zDuYN2thD8rhQc4H9Omt/ktw6vBrB0BeoPP/zQnwMUuA9AITmrNoRJgWTcGFr4ST6qjWPNowJYynhUdO1UgPZ2IhEByijlqWJf7drudsunWt8ZTcE4AGYPFU3x/GFFkNhrJfqN9zxhnJy/aQxD1QgfM7iC7lthtxKC8CQ9Ae8FwtmV8CpSxFZqDJ+0JYN34SUiIkL8KV7fVI+P0Yw5TyMIIDhrcaI/+HkikWI8woNXfBzPMjIAz/CN6wpTE33jFUcZYZ0UQqLcvfvucw1oLW9pGbcePFCVfwCZbuU2Ley/DG4OWRd/5tqb8nJfo2e8KsOSc02ECLUY0ls9wJ21hRZQmpG9TyVvGD/njvuwT+mHyneZazy6Cbt0LrnD4AU42tNPRMR3L/BAYogs0Jx9Cf0zF54fAxnP5ZqEgfM33QMm6CVSaRqxbIAcr6pGOkLqMITBAzhDioCCn6ZDAnLe4+pw5bQMgScB7B89eHz65qtvZQiteg322rYinDHk0eEdx8JMbYPa+GzkbVr3ZazmHa3Mr+lUQSrbYszPqF7cXqIOUXSUl2lQecDvvXP64OMPFAb9jgAQhiytBp4a6R/QLRFuFw32BIBlnH2OR7gjE371t792WD7hkswNj+ElAT0bfRsQWb/oehkLBLdhrqNyytNZ9M654ztXri5Deowp0At7+5TIJ6epVdFNsGMV/KqIiITlZk2Qp16LBsFEiGXtWUsiYLKmL1/ofo8xHMmYXKVd7Pnl/vEKE6vJ9YyHsQKATW8dBn31htoekg6G8d56WyrlpxtG0RrjnAAyY+rC7NuWpqbMkW42R0nLoNDJ+RedQ2vQm38c1Y54cQsfGBlyFmahWgr6my4hly6r3/ZFFbbTWYTK7yvS5h7RNhi4BIAJh34kMPyYNKoBgosWO+1GheECECfAnTrr6z6vazBgSw9xAdrVainz5Sx6rpshoXh9APlzjGraj+huGOpifIieWWtZ5oOMJTIvefUb/XhM9eKaLcy6nXqTd/iibtk39eTtBjzVTrm9QWvef+r+oYnjvebfx99/GASXfhX6TLRmonveuvmO2+oBhJHDFMZCvkwQXPpHGSlS6Hbb6wN2ybrNNTj+PnVK5/oOEDyNKXzvWB06a7TuufDPpLnQf3TLNa5DbjFRPT8EgvPlEGgd5Am8KlwuRBVD1OsORCwykxD2B2Z5hLkmNYjWwhWRbotxAMG57+tA8Ppuhc86H3CAYKNTFl+eHSdui3Gcf6MKFAUEX+zy9xelCF2j9Y/bKFXlR0Cw0yEanMGEfUg7RyieaxLamQP5tDkIURJrLcuza8WzQypY9yh0KJ8I4u+WDu7rzwItExzsn0E4e91gCorjfbLnXBOFPM/BUpzfLSSkLEcp8fhbwYi1lPDIOmQSwjIkoMUBHBB0pqPhTQsoKOWnwrtRQhNqyv3pwzjDNAMwJk2FFjdFBAHczCl9z7IGsUpybRhgAGcYEPMzE6bIiJnmrAbcSjsRAnpGcqvxLnEfwithzlTxfXBP4emEYxBpMMaUcbLvWcvsm88EHmDnMOHlK6C6mFydj8wj3mDnqelVXpzKCy0r6TKeBBhl7lnXSVMTIEbppTBavMsZVyIFQktT+OSMejyXqn3GNJxYmei0gHgus/YrtBEzo4qRKDKiwsHrnMU7FAWcdTD9How9JThLwZ4gOGMLj4v3KfyPz6fRBDCyGUU4Rx0ylPficcu+oZ7NM2QFqef/ioFG76eya9YvHvd4JVLDYAI97pn155xxf9bFYe9u6dORDISKig4zHt9DZ7JCn4qnA06tDODxgf/o81Sd5l6EOfM9BChrSrg1z4IefD4xjOm6KCQz5Jv38bC5Fc8NFRjq/M94hB3Sq/tVBAvhk9XGqYAWYEwe7juP5e1UNWmB4oBv58s63aF47PFs8TfpFqazDi92KJeLxkhhoIIthkwJ6AsURuyKoaW4l+ciIdgPlD8cYMtc46mJVZ81mEYMtPicEfgHhtDk1AIMS5Fed4mBg3tXSLQq7moNfN5sUi8PWeUkEykDQJOHVvuK9+3mzSpYyHhcE0CfFSiqfaRgYJRzr5euI9c8POhpp8OgNF8AuOr6SnUoOYkCxXo41UIh4LxQXE23mgZeYsbNvQlVrPNZBYkAW3RaSEu6uVfTcBkDm/mRPe6l+DPuhJ/zt70b2i/u4+gRPSuexSjJGCG5dxRnzg98zPySat/0ZleKTQxgvF8GyOpwwLqTkkS19G+/vi0Q/HWFGjc4sodwAJXwkQ20dLRzeGpyWgO0c134B2Ot9xZwZ671DDzJCncmpxUAal7S/KjTAp6jk2jt33nn1ul3f/d3XBALwMELWsejDfACBF9UoSrkGfvykorH5FuKjr755iuHQj9WGgLefPMetc6h7Y/5cxv9PGbzFqLmSv6lBRByzvvr81BVirmO9968KRkgymO/4hGkUJXlH3N3jnOB4KpBg3G05uB0lvHKc7IH3Wa0aY5Gikt/BAQ/uQdf05yd+1sRGa4GzTMcX1zrj8fbsqfD2i0DNIQbb920u8v0bd5Q4cacr0U7GCeS+7uq/3rYDea3gkwdBRZ92oYF73XTVdNX6OOCQK1fDYI3XVKGPF4VzipDsf+JJ56q7Y27dSgH+MJl9SGX7oW397aKEd4TL30owxO9jx+ZrqnVUiC4zm6l0W06gcD1lO0TC4RO8/nZmKDqf0SmzvosfI+89MwvemwZ6Cs1jHQinw/SkeDrXXslnuBFGntP8IZXRojvnFd+jw6YvyNTck7/PiB48oMdsfosvBrxkXv/fX4acwzgPkPLA143g3fjCtYIozUy++abb1vGw6ddp+MAgqmZEaec9dn2qJ8Fgk2GcyzHyZ75eRvhiQxpHXjS0DKIjnLh475DVO7oMiHSU5bu97dvAt74IRA8BxQwEMW8JryqG5rojSlXxbRXB7EP2/2hzyHu/cIuS42Ji4rOrUTONY8wyHuToOo9QHDlZwCC3WKHX5mD7hsQ7Fw3fQTQhcEBfEtRIrTmdLpO6MWWQyuGDJOAAVnZEdOY4dA8NQn6I+x4guAcmFiuYqVmbAlnNjGKJmAGF2kVckbRsAkCwzymsh6C3Urdj8WbxDKV9FyyI6bOCc91Do/q/eA9hHOUQANhgeBYoQAveH4BDlvOCIB4MNnMGc8DUrvLJwAAIABJREFUhxQlfFr+Hty7uymVURinJ2EqVlmHtcZVzTZ5Fjw34Im5OsxRrxgBwswDKsiJvUKOcxcRi3KLwMJLFC+kw+N0LyzrxfDxIImRi8E/vH9vA8EBOAEpXJvfJ5DfQHiD8eTnzJBork+YMvN1ZWl7cFaOXBXqKit85ja9nNPglb2fPCCgHhDM3gbwZM9Cu1MIzrPM2b6iwkvZT5/KBl8pAJfQWr435x2L5mWqj9twUmDSQET3QFmdyjNRGrzm/BgnYWuA4ICPKeS4Pvn1OX+5R667cqHCA2MwcHhNCwLWNWPgez5/+jxCiZ/Twz/BWuaSYkhRspy/aZorgAwWCY1vuV54OHstcv+MMaGqOZPPCRcVoYbuMTLxLDwwfGcD3a0E8nkKvBlkKFSX7/Ie1wNGU4GYZ/B8VyHu3pCpMM1nXHu9e+RiwWf8UYbCQ5IrTT5wQlsBNghwqls+f/jC9weU5N5e/86XS3Xi3Dd8j3BcGHtVsa4QRoybFNp7Q4WBCAwCxFHtNekA5nEGcFovjRcZcO/2N/X9NlRS2K8MNeS5Fi3mfJk/dZpHaD7pLnwWL3YZRsswVPutMypPSCptU3yHgoX09rx0+S3TQHL9GCspNgX6xH+lLGJ44595mj6zx7INIVuxLT0DflyhqWVMeqqQ66vaV34SRlm5YjfcHgdw9FQK6EeqLnpFa0S6xl2FZ7P3DwW0C9CUEY/3mFv1Jq714XxTz4E8VIBMeOcEjYw3BcBCS1F22ePJi/jb3nDN0/TbtTHCl2JkQ2ZnT/wsjAibjCojgAv/BMwJLMQIc7ErnhMK/uWXX2/9gOPdNb9s0BKeF10pMueVFj1oHMlpbb4ROZ1zXbrLviBM3a88oqwpQLR4Z8kMPJfoLRivyBn/9NOPT58oF/jamxSqLNpySRb9tNwjLYVwXjxuFBpqEPxSRuZf//rXrgzN66JogNQIACSe4IedXrHJZPPwBYLdAgVvD2vNZ/wzAA7PVsqH+hIzTrz+RBXYqCKawch1TXVE+OoztyzCI+g7LJ2nPZ5Z34DgyCvAOK8UdHUYeadZaKtOD+8KRKhFEGfIId2iaYxK5wB3NmLTC7k7I1A/pGWI01N0TunuAIBfukNXpm9jfqI+jiC4xle6s4FLE0bCtSMHw78DDlmMyGXmfFHjrFeML7XOjIkX9OA+6xeu6zzSm1egmHaUTh+SUeuNK7LjnnehszsqhnWfdno6y3j6DYKpWSEaoGZDzaVbvrWczn5MnHDUH494YH6eiMcJgqNLWn9EhzbfrdSmGMFJPSwDQYNIUg3bOBnZzz03ujh0rdlkdOubGX9+1tq96gkuWlo1klLAdL4f2ss9XvdZ0dLeqXfEKTGCvA4QTyOQ5UxHrUSfSarZkn8VLQXoBQgDgqk9we+uHfI9INg8d+A98zhHH5z9io501nrkvc2oMkBweGetT+HFRAYcn5T122ESzlTzheDL7HeuC1a3A+6HQPC0TEfohEnXjfcgODnBmch8eA7lVITXJKM8NmPYVmmFMdRbB6Jphhbhma8tYLzCEXIg8rM8wTw3OY+sdd0fnsQ4HYILUxfwrWrDBWIMhPXzKgogeVZSbpwrgaVQINgHt3NqJphw6x4sHp2DW2N51XqcMRKGkDWKtXmbI1bx9hjnoL1KJCUU578cqNd9p/ap1iHKQ64Ng8rfeMjznplUW3xDIwjn3M9KoBSt9LlE6aK/MEXINubToVKhOwQ8LxicvcfkbdniXcL7wb1q2xJlI1bFjH2CSH6Ph6y+rx5+hDMNS+QEwRNA8Mxcx+9ljXx8elNKHBbzyk0JY27rLUaW7rPI8yjgwD030pYn8r6K7phmGoBHuQuITSRA1mMKAjyZoYkAv4Tt8nc8JgAGlF3yNwOmMjeARPYq+7QJiMns+/c9DyjPduVDVZh6PI2ZY0DUZjkcANHPc85Y5ztxLhqUx9sfsMaYap+7uno8Zq5WWoq1z6sAQoDi+k7RR61J8ZesI3mT8xlTAGdcmUMBiwWYuQfrl3lbkW+F6KgUbH93i5x4ErMPU/Gda8z+TgCX0FrWjs9QFkObWyhwg+SA0giCzDnKtcGA5hQQm9Blvof1P15wriMc2vlrehVPLOMjxe7yd/hK0hW4lrNOVXrmwHUAVb7HmsZDmLPN+AGXfn4XCXPuYgN+QDNFsbgX+cS0b5K/pfoK35UXwyHS6m3ZRcZYn+tECrRyVHnVpTRmrISJOqdaXjAA8HdKfaE6buXYVnXXur6KDVnkC3hUjpu8no9VHb+vtdBvXhR+lNDgrPllnpfIHpTwe4rKoFiOKMdtjVRIx2HN+ttV6gVa8fDSyqjaQAkwdv+ZF4pWunjhlq4VUCZ3iwqOBjgVGg6YRmmuUMJSIrcwRodsFT90lAQFhLowVoxp0PL9O2qrJyX6ikInCYl2bqa+elHr6HZY5AlLgUIbBQRX7rlCq1VYyTnWAssBwdACBf4iDx0h0FVksyc5y1Uoi/NVkQYBrlXxeJ1hij7lZZ7ZeZlnGda851Ra0mud+a6q3vLACTKgI19ThR29bt54Ck8qFF+0Rk9g05sibIj2Ck+hEExkU8Y89Y7l42+9o/vtLiVuX+hm3WNFnOR+jioT/TMmAyJCv1OFuMED9IsH+EeffaL9U8EzotuaB2IAAxSyBxWWrdlTfFBh6lTNJnQeHkDxtG9Uf8R8SOAJwMpZICWAPtu11tBX+Wkh73iCJwi23clGiNSRKd2HIlJEH/D5GzLuMBeU8k8//ez0+RdfuWsEhgfnrttr4Sotte0xwnf4syOrWsZYpgYIpfiS09DKofBc3uzH99nr1ilwLHiv9yC4vMA6Jx3FgxGqeAl5FAyndIOZi+q1bMBquutw3ql7MfypC/M3IDiyvgw/BQI3udT8JfICZ00vhH8k/L3e073cUk6hz2qHhDeYyIFzOrMXKWxoi58ihbRrgGB7gqn2rz19oEKZvMdnGD0Mgh2aXlFE7CGGMXjBAhav5rfPz44y0fNtfjzBJ3NNLnD9XsUHo+tElw3oyzrO6Le1hqkts3eubDrOAMFHHSX6w5yD1/gAgo/v9Yb4R4Dg63RuzmJek0/k+n8MCI7uVzpkpR9G5iC3MCIjVwG/t95613/zzzqJaCXh0OaRLjS6wqEBwaas5sHfB4I3PjUW5EjvAbcbXmwwnOsmPqz17FCavudcv3nut+d0bvCRRte1uucPgeAogNnMaYWq91ZhLP/dhoFJ8FmDevACuZn48fPd38281jruPcHJnTkLBPuQtFJ9FhGW16YKXWwV6TpMOVUGA4LNnC7QUqc8wfay0adW0uOqvcEISzEsWwvD9KqSL0Ao3rHN48xzLMAX056Ha2NyAwRn7bOhnp8ssjmE8/BNYBEGugHTtspOIp0HcK5/rWHtcRjSXOuEe2/37u3ZGFUzjTCE5BwaONGT8Jp6LHZhBBN8h3Hxe4G4dej8tz7P8xkXVUZ5TYEzD9qy8pcxAMUrvXGZE0pCLIdRjCbomXsSJpnnoVhiAKGAiD29DtssJbSYF9Vj5X1FGdWLMDsX+erqsoSKPVVhLXod8pxYLjNmxgWgmCA9SuLew1ch0ce2KcyD8WD1Y96ElkZZKhBPuOCNnRFj2ycLuhp39nKe/dAIihXngfum4NE81wFwG5OLCa5vQBjWXHdAMM+LsSIKMJfXmi5hxj0J28ra8yzAgguo9dgjRLi21jFh6u0NGUaXnKMo0MwpgjXMmPtMjz1GOZ7P3A0o2tM0FfXMz+CiwzFnvlJoN96wI48NXdiDp9cGUhqsRgGb3u9YzAGaOUtTIG+03EDDURZNLw6b1T/GkVxceCQh9QnPDj8ABDtEtIFDwq8d6qz7IWipSp+oiniimcdUajIvwqsZ7wQxKUzGdwl9jkfY3kVFAsBf3bu0q2w/uF9FwOwpF8C08U1rX8aR7k9pRUaAl9xflHZVxb2garXSwSssVDSNokcfcgMyeaJQlqmgakXS1WO5d3lHAjKdDtMGKO6ROZbxS+Dfxhu7x4qPPa+aB8wXQH5dha6gYa5BEcTbVF4ijVc/Xc1er4peoPK1PPHy8tTeS+HzeeVMUXSoDBWu2tXz5Z5eJ0WhwI9kqbUMrPNRERRUTWc8hEI/VN4rhkj6iN5651233KuigqzJafMiAKShNYAV+ccVGq310X3vK9olwJA0EI+/95gCXzH0Ruks+u+ILIDX4Bkp2BVZ5Np6fdbNfwdoyHOm8ZL0mRhhirekQneq9CO7V7qXQ+/dQqd6w96nfYwqQCfi4bn4+ZTHAcHho+GTmzzOG/mpRdzzxj0IXmd2Kd/hUwDBN85jhOs6HM2HOR+mHfG6z378o9Pv/eR3VfjmfY1fsk/RSxgKWbOnkp0XpdewDhTsRHdh/Wy8F+hgndhTKsATiQFdkELsVxdqoztIZBK2TBcY054QOce2OPyYgoYGpwHByxMMAGZdseVzngm7ffz4xen3f/9np//pP/7Pp//tf/8/DIDJ/4fXt+piMGzZnHDYAwgOTTCvFSmHUYjxai+VTsaePn9cOizA97ndiqj19TdGIOj8BTKdCD8bMFeEFbSXmiKJwknkj9sJdVRAQPARFISup27qsqltlGcO1RFhD4Ijj/l53q2ceEXxXg4d6IMqyRcVrXRB/74D+Cp8GhnLGSZP+IoM5LSuui9auH3n3ukurei03vf0N3nBLkSKrqA9shG49dXiYaTELuCbczBJPPtwFgCu87ly9nMt841DgWs410TdRb+a96cQlsnRQK10xolZ0k/+CIK242fdv3PUW+eZ/Cb67zzjUyd0l4I24s99PB7z6OA5u/n8CIJ392Z9Jw2d5ZTodICMAU9w1qEMzyVPYxTAkIlMxoiMzH/71ntblNYEwXzPuo4EYkBwUdn3g+Ajjb+O5jP/GYXpfWgjZvYgNLFA63KqFf0UHa7PD4aYM0DwNLggV38QBE+r1BFM1YYuAvLfAwRHUVoTXrmux0muiUxbKUyzE/83qlogOAdkEliuDyiLELH1sIlofwAAwV3a24x1VRPku1hJNyVBIBimGm8TLZKkL8nbUD0bbVGn0oEKnmz9grugAnlDVgQ6dHkby1BCsp6Zz56A9gUetnk93xsFjofs+PcR7AZQzsM3nzsZ21znHCznntnD0AnnWpMoKD7AppEiXF9Db+BWSrEkkxOaarRWwChPaaZWgnoWNmEsVRhjAfNHApFhegFOE6jEkxYPaaq2MmbTtpRJPKXJR+TeOSRHhpS/F0MVPXT4YIFSa24bCE6+btpkxEOWkCJ6GJ7Dw/aoQpV52eqp3xkDSkE8wTlLATfeN9Etc0hRnoDgjJPPuI73eTbAIPeJVy/re9zznPsopsdwxawRuU8ZdylflcvF51njnO0piPIeoVZm2im84PXr4iZtGPC+J9et9z6K10N5BpfBqKzxDqt1TmedjSkUluJR2hyKfwRoztScK585TChV2IdBqK5bBdE8js3Lsc6l+UgX70JLDI1N5ZzvHtc4awTtMt+0HkqYu/mfvhdP7vTIBkijxM786Ml3mRu0lvQEPouRKBELjAuhyT14PoA29MY8CGfHipy959oILgQtcyzwWhEbyeFMaD73576ACp7J59zv8iWqNb+xeZGn4aFotfetc/aaxbjqKoA4xbe+/eZO0YfrH65K5GWcEa2dE1hXQaCbykv88KP3Tu9/oOrH6l/6BCCnYlH2SMsrQm4c+XSXLsqzLECIN5j50Pf0hTxnWW8KM4XecgbSZg1wVYZs+GXRwU0ZEZwa4Z6jRB5VZAU5yZzv6+JNeFWfdO4/On1C0vHOXpAn+JzGUxEC4pl4upz/XgZWPJZVy4L6C7QsqvzpeGvxjMbQQ4G75HLj0aVQzg31jgT4nVc+4Scf/0jVhT91RVjCz6EFQm3ffRdgfL6rUuPppXoueykvpfrN3lHLKTzAzJd8ZX4Ckir8tHKFw5dy9mMsd4sfIj20/lyTCAoDGbyV9myWjlBGjzIohtdMhdgXpciIfq1zWYWeGHMpwyVfMg54Z50JcuqfaC0eyeN933M1z9cYUKS2V4fhT3465d/eE7yvXLxTvtsIML8bul8PAzKpSGavLe+7cwLnSECXll9/8Ic/Uz4wIY/XTRfVXrBoxLJRIMptA81jygtMcatzBnHP1Bv4N/YCU5+U8T3SWShj3iWvA56ikkkVmgo2YjsmCHYLFINg+vZWGHTJjwo1tijT2IkqIsT+0aMXp48/+eD0y1/+6en//E9/ofUXCBY9VlSYbmbnS7eO0Vs+3xsILkDEPno/t1QxNpaJV4irux885RzS95cz3LmJLsJV+cHUN7GxCnpiDi4aqIgLpU3UXlV6C9FEjmI5VDieutXas73nNF0lIsMWCC69+giCMFpN+fidvNl+HdLIbFXQWplHqKL3BbVBImoA490FeX85V1SMviz+TVVoqkB/c0fGHRm9nmgvAcK87xZRnQpjENwyFWOf6bH18wlCMtfIucixPfjoYbdzZV4TWbicClVvJ2dh6qRJo5syvgzWddKKz6/0zNTayRiJJKlzv69txOfH8Uc/2GgPXbH10aNePfd76pFHmvghEBy6mPfY/d50v61Ng+DoCKkKXYD4kvk5ThEXwRK9UhgrkZnWUQSSi5arpkdAcMLWSRWYezU9wWetwVGvnOtism2GuN+jMpxlX/K8/c+i+9rreuVMHjGL/x51PaYeCjn/g0AwD5oHMMrptPIcQXA2fR2S1+cE97HYTSox7mvx9qAvHrEsdkDwBCwRHnlv3UvcF+MYC5im7BY+Q4Hu8Oti3Loc7y9hvOS3KufpslbxmsLXXKhE2RXk0DjHxwyCXoFlpXUVRjatc4Jr1yTIBSIDsuuQDQbfwrzGvYhvdxjFyEuE7MFm5hjGNZnUFLZT2Z2HO9+fgHBT9Dr0h0Nz7/adbTlNkA2C452LwMpFTGMDHRIqLyWErulAojCj/AYEx+LLOs8XTJnxB0B88/VXXnuUnYDgqSyhzEXJ4z7OWVPIJHPlHs+UK0roVZT3CJ0o8pNpTe8U9+T7V1V9NaE73lKYooRjKQbVnoPPqbLpfruZmA+TPCyigUcKH0wbqITWBgRPgMZ3s65R9GBgjx6rJYoEVEIHM86lhFfRkTDChJqybjbMtJCYAGmCYOYyPd0ZU/0so0cpFuVNiVLKOPK712Y8J78nR3Z6gLnXVGL5bsIjQ+cBawjrOZ78Tn5nFOCEEIdhlmCJQF+gJecq68d1RxAcPpP5kh+643ENqjPOzCMgGHUtwj0COvR95K3FXysvlDGR+5qqyglBx2Ob+UUJ4345t3znCJKn0Od8JByKuXE2cj64B89DaAKUUfwTBhrAfknh4JyfeMIDmKHFjz76yOPmRSg+3+HaGGQCMNIiis8D2PH4hcZT0IvxMA7Gi5BmHvfuqDBVP8PzpNKp1qxAy6PTl198XSBGFZChYZSghMufl1HzdFEh029ePv3OZx+f/vAXPz/95KefqUru+dMXX/6d8iB/49YwgJ+HD2hlIpB4SeHfCi18+aLCaC+NwoYurIW23DmXG/23QDcwdV5jit2cTh9/8KGL+6UFlefsaCMprKIl1p+WcigtVPC8/uYNdrdoDo/OG+R4rpQklBLzG0elCKTZc0PhGNpkPdhacdFb3mFyGu7kawARe/M7wuHrr9SGT16Bd95+T8//0MWxXIjsLn1kn8prfcltdxjv1yqgdFfpHYB2wrNvvqV8f9quqHiYa2VoHM5rxkvp+5M+VO1vmDcFp3I2YgTl2Y4wUVXpnMXi9Xj+FQWEF7/Bh3MWNzC7CuHkXPH9i52rGSPaVVXIzvm157KV8vC7ontVzVW+pKto099df+Mhf4FhwlVylxE4hZem8rrJPpTmnTTbG3Q3uTzyf/dK8/7brNvTZ4AU0QxgUrtNwSD0CnpcUw369//gZ9ZbynCPsYDeyOTXq+ousawiycsYUDCSALBcO0G739Wc/+Iv/qJ6nfO5Rv9Aa4DRmn35WoXBLnX1eUAwJAk9TRCModcRAcApe4ZL8Q1/AoTE287SUH0ag8cDIrykk90U72HvMZba4dJerQmCt991L9b/CIKrmjTjwBMM3VXOOyBYZhB7hAHBnCdAAxqVI0vc8pLCnV3MUDKF8xHvk+VDF8IKP+a9nKfwr7nlryr7K1XN14sllW5T84h+tumuAwRbhbD+x9QW0EtLqSqaqAgY5XFfvEA+MK2+VPxIa3wJ/kkKH62RxCvphf71N9+qMjS1SzAAkL4l45+jMupcLkCzPPAuLPhKtOaeyI9y/7geU1c/nr/w9l1xwkZO/l57ouMBXpFjpZdMbFK/L9DEOEgtOYLgyG5+RmfY9JUG/5vRom0QE5gejrjHkX9HEHxW9ePXAt5xn+2aM0Bw9N3Sf8oLDI9E3t5SSySKGVrX1nq8eaO6MqTgZECwjSToyB0O/f8GCGZdJvYw2bax6hUa+R4QfAS7E9vMyNrsw/eBYIf1/9Gf/czbuIHItogcFbRM4Ij2X+n/22x+P7BFFkciPC5KLDj5xlZIygQMQNxbasMkjoQ3+2XtD908BBIbFEHxAsTTGkFTPzmEFp5mMlX5GcXfypp+XqNVhIRLMUeN0T3xqlVStViqXnCEHtlLFouTxYL+NqNaIUUBeDDuIwMsplpetoAUWrRECBRR1biPRoCjUF5EVx5H/kYZneGOmfvrDqWfd7CEpeT8xux1AAOifL1zqrtCpwWylHw9nxwFFOQLl6rNh9eckPMOb3FfYL2uqiIl49oUdck2Kz8NagMcIoDiXXI+cXtNUSyjUD0UgEQIH6sJTqbnMNcBFgOOGBvKw1Rqa+2lGBEm08pwilpghQcMB6yTf3VddMPPKu7zrecGQ+Le8QIzloADfl9AuLyuCUMO+I/Xknsh7JnfDBnOfnAdY094bfa5lIhV0Iffcy/mHgMAc423uUB/8g73ISu5X2iQ7+UeFB/JK8pqGVvq3fCHWHp5hnvESnD7uvbwpbpmzkCMJKEhFMCjN9FA2EatMmLxrKzN3O8ICD5LcaKsVXKqM1byx3JuEn0Q7zT3fCTFPZ7+COwjiJ/nl/2LMgTd8l32M17/B/Qx3eX8dGP75l0pfBQhmLMOzfAvADr0xvU8k7WIYSmGqHhsE9LMfK7dUI9JvTKmrAtg+N133y0FtxXDAOcY0wx8GrCxn0lTiLEm83LlYUBHe5LjuebeFPZhTVLxnPA4gyLRT+WVV2EmQqSdU9z3MQ+6KI+kMOU//6Ofn375L/7o9OmP3ld+q6zgl7RPyvW9c/cb50P+1V/9t9Pf/Pdfi9YUrnyVashUSS7lr8Kbw4/BZFVcqdYhhcWKn5lPtMfJfE0eWjxvDsmyN6JK5haPV56io5dOp7feftc9HAEA6R3M7z4j3UqvDgvgpdbUa9xFbLzGrkeQmgXL8EW9XMZGxeB4WdmvJ10NlpZIXygv86c//dnpd3/809Nv1CvW7erkQf3r//aX6jn7I4Wp3j/dulnRAp9//ncOs74mxeoFgMoGMgpxVTg4Xsb0dkfWP1Gf4hh4I/utdHf4JcaO4i21pugD4U1e4/YEs5/+vMNCmX+iDSZ/gWFExvpcKSw2ZzeKdoqSsfY+c7qGnMiHChV9KABc+al1zjF6V1pT61Cdo7p75sbhSl7O19EIWTrO8hBnXqV3LV5pme/c2IsuZgT4rzNMJNrL08cfv3/6J7/3Yxko3u82QuQME86PvKyUoGeSRS+1zzfkDaRPtFMAMNxrTkBGPPi/+tWvnPeJJzjVkrUVnj9htOzLBclA1och3pRBCV5LWLU9vTJWYBu/BKiDvKHqBnhef1dH1945TxfPahVyAsgBrGlV5PNAr+PuK5+z5TUYLTR9ho45g00vFITCkPpUII/e1VVbQulI8qTyN7+XrqH2hXomIeZ41C/LyB2dxcXy0AEVpVHyq3Sn4yv8LoDn+PlU+PHIB6j5e6y9I0LK0RLdJjpG9K3cszzBUH23wtQ9APKXFWEH2JWCaz5COPQFRddI2mkSeIhVWFD1TO7KqEOrtTt3ld8uY59bI+kn3mAcDt5je+sTydidHJqOL+L8YR9sWF4RGJlTDNoTT8RIECNhHA85l9Hh8r5pv2sBRCZELziC3IC1nOkFhFfV/Z0+OzyE0RlylqPn5V7HffS4ukXSth8+p+s18dJZevTMcZ2fh3ayBhuP6iiIyNAUgMoTOSPWS7uAZozF0Ck6NiAYgyr6gwsJqtBh9F8bcrpDATRkudZdFrKunM+Mk2eOlOZXzgFvHM/AqyA4BtxlGNt4qX7ZPPkHsLzWY7U8mucqYDjrv/DIcsb4HtDsH//rn+u6tXFRWANUMok5+LkIZ4Hgee2rvx+tmfvw5teB4AVK9t7o1zGa11dMns/XgXYpefuCfdDMpofAycEuEFzhUoRaWrnGM0HVYgkXQslg9rAjGIb7vSksmsqrWF0BPz5U7cV07okYoC2kei+W6SMIjsBf8yylZWMyj1d4DJsaEBwCLKG6LFGvUqoq9DYjjwI8mXL276wD7Oc1CN4YR+dYbPulD8K4mCPWVRsDHIpMP1IpSw1gGQd/5xAnv8ZMUUKL+1CMJcVvDC66ZVIYFuOMss2YFgiq3IYARp4BI3iocD2qmDqEtkMrJk1FoIWZhuHHuoZSGy8fSlTAYCm7ve72zpTyVyC4KrTiSXhDiipF1/geSnoKB2XNwgRi3QtQi4WU8fi+7T3NfCNIsoYJD41Sxdowf4fEuSdqeZe4X87+xlibPgN+8nn4xhT6R6YTQBg6jNIXEPyG9iFrOsERfCVzmEqrAY3zPbu112Z1Ka9tmGOACX87aqNbU+U8hV5JhUgIasD+Zn3WvGcodIDjFGxvdGGv0HsqiXL/rFMEEu/h8Ytxq/hJCYHpeZ9KRTzpfCcgMbTgvezvZn3DA7jHds4AOSPvvmimxsHPgHTeT0GyjClAnev43+ZfAAAgAElEQVTK+FA5kHnfyq/OfARp7l2hVze2/N2ckcmfipar8Eu8M6Gx8JvNACNvULwRzBtewbhvCmxn3F4fKcU+m+S8+fwXiIL+Ceu91/2HATYqv3W68e7F07/68z85/emf/snp7XcooqVib1cwYFZv3a8VafKf//NfnP7T//V/n25/e0/8m+JdSuG4SJsi8pHhxd3eTetADixkWPRdvLdacHUIZfdVLB4uhVXPOSc5UZKDM4h8q1w7vBy33nnfisubClurPp9VpCRKr0OtJUMScg3IW+eoDACuUeB17krAHZrvdXIaQvU3zZksg5ciO6h1oHW6ffvu6Uef/vj0ySc/0hrct3eIsf36N397+p0ff6xiQk8Mgvk+7XSgFXganmcKLHmP7aHFN1VGQnsH9eyH2hPruFvDzuJDbvtDLrIjaYqW49WY0V4PtUeRUTbQIZ/bMJFzFD5mWU5f9paf5gVt3KxrSpnPuShjqzzX8kxC5zbUCCBUKG1VrNXCGnRuOtQ/EASHXy25vIzY8ywvQ8EyDBKa+Fw1QUiJoHAQAJj5E6L+ox99cvpIQBhAWjnu1fIxMgmdxL2kNXwi2fDY47U9T5g0+cACQURvfP7555LP0mm0ZWgr6EkGwZJvrMtTGbG599M2JgCCXRXcYde13+ftDGivD3foaLCAYO8HtSAEzqg6bc9stypCR3CkQC+QnbrWz9rQpHD64r2t3HbOatazunnDY+XxZbzaQ/aPM+a83/YMW+bboCTwzRliDJo3INh96OUFJv8XgxLeo/CfIz/juTHm5mfey5imsm5HSJwCGFW6cfAWObRZgxtkjm4cjgBBZyU/Hx4Az4AHUSRPRiqKYrmWAe2RZBykmjzGAN4HFHPob6un+H0VwyL1gfDnJ6SSoKMAgvXVh1qvud6cH9NsG5sSDj3l/k4/HVFdmX/4U3S2CfQiDzeQZ3qp7iHRC48Oug3gtAExf/tENzBPZEnGEF3HJJ1nTL7QmOgI2uYe+vcBgieOmrrROtvLObUwVFv7e6x5P+ObevfCQG3wIAJq5LzWvhQIXnrvamFYjqZbW/pT6c+VyrnRc1fA//8bBGfNQg8Jj55np/jj4odz36dxIXvoz9voseEa5Mqf/Pk/1TrvQXAsImZSTcTHjQyBOcG+X77xCCWeBLR+/8eB4DyDoYa5zHHP8c3fbT0845XxSLWC/Ew+AcE1twXO61DHglBKjQGZmPZVCXJaJOENhvmTp/2dmvfaOkyoBcYiLPGyijNeHeVi2noG8wh7j/Dl2QEqrL09AgcQuwhBwkal7CezPYLgHPC1fqO8u+9bCiz3jDclynkAS/Y6P9cB3oNgPk9hoG2/dV+8QnhvmM/tu3fsTbNnU6FoeJIQ5ozbnroOJ02lW3huLIfcA+slQBGF3GHQUgxjLc3ct1BsjYfvRKHnZz6z50pVVx8rfCyANgBpgrE5V74fYwXf4fkU5lo5lQUiKOJQDN5iaguPtuJh71QVpXour+BLKXFXBexTBItwU3LtuH9CVuqw9/pgENC9a2/qeVH2sm8TUDFPvhsvf4A+11KFNp5GnhHwN89/aIC9myA4a3Fk1qG30OjkH/O85hkXpFwEsNW61znLHOoMlKeN6whNTf6o97tbpG17LCa3BF95sFnbeHP9lSHg3Au2hQb3OJ4lgBwv5g7dHkE9eVXZHwO2topnHTKPzcDSinbWLWdvY/bNF/I554TfoZm5P6FVckfz3Tkvn0V7BQp85ZqpoHmduhiS8/EZv/MjpZh1lVLWje88FcDk3MVLzP1RvlFYub9DkTuipIBXPZv9OwLgub/s/1QCqwBRFW8KbW+8GkPAI5TYFdqPUdG8uOkceiiDUxVMu4UHtY0jgCnOAVEXd1X1+OHTe6cX5x+e/t1/+LPTv/m3/+r09rtqtyVAd/ES/dspiAN4e376r//1v57+y3/5S4VWf3N6opZM5LESWogCcf5chRl6f9sTC01VOH68xBQY6UJz3UKukoNR9lVFmSKtCv9GeSU8E+iA8spZ+OCjHzlk7drVm+bVeGZ4H6PBY4W1ko+Mx3fz/tqDk+pFXf0ZftFVkaH1K1LsbXBUSGta7G0yRecHkJtWRg4LlffsbYVDv/veBzo8FYrMObwtT/l776tCt4qKcU64By3rzDM1hnvqg35FqUPVN1g5nfSfdYXfylmGxuhTi9BYhsfyhGLMKE8R3v46s1Fko3Og+OMFjew0r9DqTXrLfTeesHndy/iEJz/hzBgLQnsVdUEe/sPKD8UoYPDLNYCkKmxJ2HC8MQWy98rGlB/mE+Nz6wMddpizu67f60n5fGslaFmrcHnmLB2ENabYGS2nfufHn7gl0vUbAjqaE7nBpHBZLpF7zh5zxgTw6WpxRcVvKO5o44TohKgBzt9ttf9ydBI6DPvh/M8CwU8p9qm9eyZPJHSeLg433yTiSvtpTzBGnjL2AM6d9tXLY9lIEUwXYYMPlRcWDEgBLEAbPeABZOC+jW81+KW9paMuBgj2+h42ABCMTvqS/tYa6zMZ0zBglCcYzU8FwnymEr3hai4FnIn4I4IIr6zCyem5jMEZJa9SSGTA71oec9ctj5Or3PKAcOvQ4uLHLCd8chUexfjA9zcZbO/z0EUTuGjdTeunPUlxWKo147UmGuY7Wiehv2s9AcTnxF9eaA2oZ0CvZ75DZ4F7qkfyQP+ItHEusM4n60+LPOAZhp+SZV08r4cSELwVSvM1+9ao0RGyNtFT9sDu1RTLuq4MUpH9dA3Y6n20TKv77AtlZgzrmfuiV3Msfs4wYGVfAuIjw484Yz6DyBte8/we57vnCAsI8z58+zimo75/5CHRl3wmOpJgMzyMnODSa0v3IaUJEEwhy7Src3SkDCOJMrQMPYBgCqPVutRPPMFzvtTA+L7Xce2O1yY6b639/orQ/pJPe09ui/btjGzX9ZmZhbeyn9tP9j4geD42RJdFjeJ11kbWzfY5vmV1W4d2/l73+OHP57MmiC1iqEMTwpig78zNGD10XxmLFuF5W+YNgiFmW6TLI5zXKyBYxIVSQ9GsqyKSy/wTM7+k6qJU/MVmWuEr5Dyx0PU3L/cftrGglHUKRvAKuPI1rfAXgFjhB/OgbXMRhi/vwT63MwwnGz7nPo0IMGeHD2pMKW4zFeYo216bHnN+924Opuz3R4EGHxq9h8Bwewy8nbTP6Mqx5B/QEuGKKhgmlzC5cTA8A5A2RqQiLDlxrFU8pi/EtAO0ogjHsmglpz2NmVNCdqO0P5VxYoK+7EWA8AY2mqYDYnnf4UoS0rGk8V4pZJ37K/oCpKdP8BMiAhzaV62Enkr4fEf+nARXAAQAGCDMWqdY1zzYx7NVnrnFiMJMJrBgfAE3zDu0xvsOVey9jZBmHtN7H2E2w86PNDuZ3RQSr+Mf2Q9CyyZtzdz3rGcMAIyPfMTZZsfWfHuJGjij8+Rs9X6wtmkBEA9CzkV6vIaPhLeYtvV9vsf94wUOTfHThoHWAvJ88jez9qGRrL3XqM9HzueMdvB5aaVpguBEF+TZ0PSm+B+E4BTgEZZzfef8uB8twiaItCLPWo5WHbznqr+itYwlBeYIn+IVQVqeuwrD59rMj2viYcv1ZQjDS796BGOB5nkJcZ7pGbxPXiYGsMrvVQqHfucn97IxqlsiBcxQffgYCo4x444qod57dPv026/+9vSLP/mD07/+8395+unPfny6cR2zJMBSBYJOOts6m998+9Xpqy9vCzzfO32rHNnPP//69M3Xyn19rB6n196zYhng5XYzNkyURxgwHAXSxlbnkJbntjyIAoPUlqCVhUBpATw8YgWCb73zgYCk8vikyOKVRXEFlDqvX7wDGYOHivtOJRt2ZXoRPRZALtAdmryqtJPijZw/KZIMrSNXwvvw9mH8wEOG5/vWrbdVSOVd56A+VHg5oOCyiohdV9GlRJVQ5G8zWCnVBA/x02fyMskrjGf9sSJvABJVxVnn1kMPCClD9FKCyVelRVWHzHV0SHQODFBci8IevozHOTpM6GLKLcJxw0N5n0ii9HnHA8rauhAZuZFOf6DoWXk9HQIsz2fVJ2gv0wDB5ilHedgGNx+SIS/zd0BwzuUyBuzTmsKvAoKZQ0AwhZt8HvSVD95/+/TjH392euddjD+0KvpOCvAtR6o9kNfvsfaBF9c/Ukuc64q8ugifpCgWQNg976uIIp5gfm4guI2OtBGS2F0gWGeWPG8+fpNcQz0TTzAeYMCSW0oCevV+1qdAsPZXgMxrrHUjb7WeRVj1O6f3Pvzo9Le/UhpCe+cd4dX6GuDFEQxJh+l93TyUtdqqnlxGFcAg4dWyA9hwZ5Cl9591yz3zaOd269ySLw8YUJE6zhEV2svIRQs89CXpfdJnTPNt8JvAxfTbIHgZFisaLPy15J9u6fZKBdTMp7vacGRoCjxu8vIAgs+rToH7JwOcBXQvMGaFsL7EOIxNQ/rm5SuqGyBQ/FSGjEsKk76qvyk29q0KYT3WwlAJmj1A93ok+iY67pE+L/mREOcFgmPM8OdWX0uGHwGLd6Bl8NQ5Q/vlfKpzdDSm20Ch/1WIugw1irpJVNbU+c8Cwev+5czaZHOD9DzTzyX8v50KGe/UB6fOnftGx/J82xM8r5u6UHSTOaY8n59T/5o0lGvm+s1nbEYhokmnziGjSP4OCKbeDvUkAMFX1E3BYdBNv0QGzPDpc92NJp7gcy4MXCDYuvD/ByD4FZzWtOUz8Yrn99Vw6EmLAcnzvW0fyfVH9v3y3/6B1rYrvTXRTiAcJXYObG7G0RMMCD7rgeu9f7gneM9glpLL+ynVnoN4JLZt3GeBYR0A+tvZkuvPqxl0hUSvg+3F38ImUkhHIEgEcgUFQStdIJgDS0sLCmNhWaXQRIV+baXlw8TcpLhbB2gzsLQimHhFiYiiVwfi7LDmc1aW4hlcVrEwlnlwo2QvplNVEeOlCkDcGHIrxPNQH5nCEQRX26k1jueafxi4mWbCabymUnjxpss6VQf0ivuRWnmWUggIZg3yE8UPTzCKNeFpVnzkTY13LjltGWMYyBQ8rJU9XWIcBocU02hPY7xmXJ+1yJqFjuIRZV0dqtr74oIW3T7BVWd5jpTEUjRlNXeoUXmI+WdQpcrWSGXmwCtgNR63gL95nubaolGEZqYAmvNJDunZIBivTlVTPRqWspY5/1FE5pjKqz5CAU2ne8vgBF2hxUVDqBRZ/zLEnDWW5GrxfZQy/nGdjTc6tynIxd9LaJQHmX+xfE7wuBVQ6KInodGsdb7LOjCHRBBk/gF6FHDJfCx0aJdmL1t54FM5OaHMaQH2OkZ/FIQYhwIouV/mGDCawh48e1pVjwLzqIBlvqQXJPrCcwen6zkYb/jJuH1u27MaJdYF5qQspWVCAHrSCnJOooBYgFqp2iuCl6Sc852EjFePQvLsqnI1Xv9p5IgBrFr3VC6foxy0D1lvagtwH9YKoxIv+oUG7DMmQm2fvHh8+tUXv1Jboqunn//sn5z+xS9/IS/ahzrH7pxpD6fK/2r9yyvtQluff3n667/67yqY9SuFBsuTdkFgoxUJIktuSKkn9N6Ry26FVmkvdQ5E6+QUWgGu+g5XFA0DH7wMLXe7EIMuFH7JBLc40WesB7mL7Ed5JSutAk9VdTd41SNiHgVQRHUHbI5KqNlf7mUlh5DXDjVNL2F4M+sKOH+pDzEwvPuuckwZi5Rm+rwDnFGyoL3ky2+GJRetAoRXiO3Tp2pv5VQQeiMLCCtU+rGAGN6vAO+ScxUKzppdElhHxyhPefW7pJq0eTUudI2FiITwN8B1eDf0Bh2E57MerEZ4DP3dMVrzHdbT3mqArtNLwqdlQNA+PEc+u61OyWpAMC+nPm1eh4rw4nWW8uznHxwneF42hXYo4zHCT90synfRT8WQPWTcVNjXPKjS/aPPPjq9//67Mh6U8ZUqzYDgKzI2UaDskVpXcU8bmeTlvkbOHzuqm1kht5FGRfh0bu4AkugD3J7g5zbe61w2CH4qwwCp3lT2d7Ez7febarmHZQMQfEHGIHLAed99gwWCi04X8GMPH7jCPyD4ir2VqEw3FP7/viIPfvvFlxXZQeqG2zZ1lIM9pKKFDqOP32WB4NZDuwK5vcB48J9yfyIjiNpRAT16LG90Xx7gi6Jr50cKUDo/POdGqcp41F3/BWCsfSCMPPRVvK3oFhphnWMUTBeB6JXhAZBwGQTaOdSAdoa5TtCV1p1lzBWPBgS7fVu1GwIEY7QCBJeHXR7UDQRThEz8SUCIMP8vZWzH+/tAfPyhcoExJlGjhboVBYKlH7a+FuMRP3k2uqtfo9DUpPn8Du8K3z8aYCPvY5iuz0sHyJni/NvJIBAc2VKf7XFG9KI+ftvnhRFWCmE+d3RJBbjv+QOyz6ksJf/m+ct3N4MEn7cRfI9RFrifc1ljW/wh6UDhGUf5/0MgGDqJTuIxNwjOHIj2wQv8wQcf2NFEiyRHQXZOMJ7gmSqFDCr9sXsLdw/0Iwje1iJh8XNyr/n9qBtuOlzjhexT7WXRADRxNK4EDJufNso9tloyaQ4cYprt16Z7tZPq3J/++3+msawQ2cloQwRnzSkTSu5eHjrDobf3djd4lXj39z+AZAKGx/hiIVoT2n773m04MyzalnjiLynYUYyEIJt6VZh3DlGkV8r7A3YDgi/iiRA3wxPsEvq0YDMIhtnisaCgRx0Mwid8MFxlQU/rPC0szQjvbGwE1VKW9/0DM7YJgidReC7tMc8+HJlUKQOlPEUxmId2Eu3rfp8g2PdIuEwTILOOB8iKsph0lHXCoF0Iqyu2OjxDxgQOM94P/gbwAJARMCi7fF7ezFpPmDL3j8CJASF0PA0EUxH3DhN+3a10AiJyqKyE2oCxwoTjVUaByOEkl8mhqi4AglJbTDu9grHk8nreinRyG1yxVl5xPMEP1UeTv+NN494JX56MIXuTMXpPGnDnszkP1mCGQ6NAZw58Rjh0FRhb1Wqb+DfPVjwTUVJjmeV5KTyU74Qm53md4DrXTaUBbxJnCY9I9ief8zMe6fS7CxjhGWb6OkeprB0hWWNdYdSxejLnhKIHBL9oT2qsp5kfP7POOUsBY7wPfXgPpQTlfHGPy21htYFEr4S5u30L9DT6YOfcLV5atDIBObSfysuh6dCkjT+uTtxnId6E/jtCYHqiA0qTemBa7RBt0xAkxTltC3DA/xMBQEAOsYmZGwYrwAlnPuclApY5JCQ54DMKUfaQz6+/WUXgSvBWFWRALPvN/s8ew9ybMbqaNJ5I5/oWGMbIlDMwPb9UwixjWeXN59zbgKKz+dVdeXjvfyuAd+X0h//sp6d/+vu/Ky/am+qfeO301i0q1T40OMCgxffvyxtMxWmiNR491PPvQ1PtidPiEVpKlFDl6BKqWiFv7u8rfo+coECR1xCF66L6pJOn18oHdDlBkaNcCPHv1i7hdea1Xdk0+7wUAvH0ZsSTn/u6AwirsNXa8/CBGDJD54wNWzFht7TYwFiMko9ChdJ0Q95enpN88VJuaDt1015xe1oVtg3IdEpIA+Fn+v2FQBl5wxQiCvBPJXiAUSl1rJk81130DNq4rH/IEud34vFrEMF8Uv0euk/kS3h5QLBpBuCmNWR/Q6uh4+xBFcAiP7l6BeNRLBDV0qerzEdOE55/5IPhe2VsWB4z8xUb3FdLpvDbGYk2+UPkQUm+k7x4CqfXWt+SIeITtRX6UIWwrqvPNGDwhUL7z2kRb+iMAdwcHaGQ6RjQXpBWYJclXQp0XgUyDXakgn379TdOG3gquQYQgnURbA4IfmqjoGgegwDhtiLyFw12bygaIyD4EkBc73MG9GsXxirQ5yKi7ixQ4dWE8tK6Bw/zY3nhAW8U7Ul/2mrTU0XICotXePyFruNSSnB5nmu92rNqDzB9gQGmGDySaiCQiJzFAN09b833iEyT3oGBx/TvglAalMaPIeEaRnjpeXjfSXEjpzoG4pI7Hd6L0allVNFSDM0zSpK0iRjEOpS4jVkJsd/0jAZyVUiVe6DU62yo0FWiFzEomAfQsYDWT1pbKkMTbUd49HcyMHCGv9PnDxRRRWraA/HPB4TSy8BGhAd6KB0HnojuLeM7R9nUBjBx+C8IsnSj87SL61fkfs4Of7tryqDveRaYR1qTrTOzD6m+rPZONpKqf/yUyccc36Un5wkLZ0Ru5hqPhwgAeC2zaSNlZO/0rK7zWPed9zLPfA0Izlq8Oq7lxCs5vvpAT71pm4X2M/rQUQc3b0/l8niDO3c6ehMFFdEh8AQjW+GdiVzkGqKYpucYA0pAsGnpAIL5fL5mi6TdB2f8kfHPecTxdMSdAcGT901Q21loAyCvomzZp/3Pxl/DYMkZu0CkwJ/9h/9Bz1meoONGv25iS/Ha5wR/nye47vUPD4eexLEZoDZhsxB+k+luyBsRvsYTHBCcQlovtutqXjDKTSkFLA/Ly0UBoOt4YHRdeRblEXYhCjEbQmsIi04f4DDnDp/IpgOC6zBUHluq4DHnhJ/Wnqzc5uyX3x+eYK9uK8L8PkHwWQesFmoZGeaBf/31e2/frA7Nd6ozcO8EQl/rsrPEj+rQKACAYEKSeNkb1O2nAoJhfPEq8Tk5xCi1KDoOj5EgNQhtj/NUBOP5i/cpADl/24Im733WLYyDecwQ1OxDPg+o93phLXVIVXmXL28gv40dnYhP1UfuE4aDIvhI4PeFQgbppWmAoVf6DfI3XrB8JwDxCITwBGWsXBOPWgBWcj1TTCxrwLOSE2wh37STc12hNGXF9b62By/v83cBuz1z2Z/V9T0z7Da2xItqeh9MfBpjQouAY69rV3BmnAnb99mWxh4P1PRe8/1i5oD9Mqgwhplr6jC0NlLEmmrB0JZg7s/ahqY2RboFkxVnnecAOFtUu6cwz+fzCey9tt1HODxlGho3njDCm5jTLFY1AbLHJwEeA8V28DjVfY/s5+Ypa8uq5ygwxtqg5AZcbeGK5Ns1s/VctNesM167ZcSSp07KCaApLav4DItzPOjlxWzvMkanNkSkUNtFnT/ey37xXYBrcpFpR5M9CKDZwqHFuz6XZzZ8zvTTfZujgH7y6Ue1FpqPvV8Uz3KuKfO/fLonJfgBBZykYN9866pCST9SWPRnp5+o6vF79AyWV5hw3rLY4+Eq4weecdokfXtbCuPjMtAB8qiyW4Xv1JJJoKIqwxcARvG/LIWUiKGiKUWivBRoOCkMui3fVjBt2KpqyrQ/c9ggxa1aYVrh1cgFre8ZLUrODY/KVB7om7qdUQCFIzFKucMvUmtZvIx/VmjROPwMZBC/k3qAt5tqohVemXoBMfoAcD78UIWZNFfux3oQDv1Ma4kHltZ0L6jHgBdW7xOOWeCV1jWVkxwQTEGwOpO0dKpexoT1XZTsMOjAFIZnGKVaaw99sB+JpArtW9q118/GMLyVhJLLczkV9S3KogGwC3MR/kuxJEAUhmyH2a76A5shonkcz9rJ6TYKBwRHLyEfNfeptV/nbirQCevM+Tet6xmPNI9PP/tUOcCfCuxekfGY9SFCSfz56QOb9DHKYJz32RPgYW3IzeYOb8DXBXToEwz90gKS6Lovv/zSOd3wN4pUBQQz7wWCTZavgGC3itS+Zhx4gDWEqgrtsGX4AZFgGC+IZMDrRuiEIpO0vuTs0hLYa9FGAhfnApASBm16LRBcnuACkj4nDc7icX2us1kgGKyvLwoIpj8186L/tlNU0EW0BpdlDHMkChEc8D17uAWOtaaA4EtUi1akn2lENHy+9a8VfdB0MYxQRQsBP2t/oVwqxMdLZTlCXi8GnfYuTJnjz1mRNvhw9s9/p3ouqiNgowi07aBGHCxYHRjzDX1DnmHADD910WPt/X21/Hqg/b4vEIzXt0Bw5XkHBKf4XskVblx52DOyEbDNawcwO6IBuo7BdAKfXFvyVWvIULvfcO6F3C+DtIqSUZhMOcGc8eCHGKunzhr9ocZbfG6CLH/eaQw+awMELzxTvCTfy/13AKzPsh8zwqEnjprzrfHU66gfbYbHdljl81zPOI5G7MzT66uDNQGkQ+Kh424b+sEHH9kYCRCuuihVUDItvcoAu1K46iyWJ9i6SRtdtr87JSXjoxvO9732PGxFHE89M3seA9/cs5yN4/rnO68Dw5Mm6/cFkjf6Q/ckWuLP/+MfazzLErndfG70gcizmSa1tgxsN/6ecOi6975Q1VqkvQd4W+SDJxgr9BzjFh6z7cSytO02p8Ht3JSyti3QBqNKeF8siW4f59yW8tyaAYhB4inh33U8WK44idVNSuVlgWGUPSWrmEBsrS8PiwuCUNIeIE3pfg5/MxUStCcIjhId79MRBG8CeMuhKjC9geD2OO8F7CLC6cH3vIfXOPt71nvbmrKezGNj7h0CPNaTa7GYhqg3MKUtoqADSritwFh0R3Ei8oppPcOh/clPfnL6G7UpwSr98ccfq+XDJ85l+eabb6zAo8AZFImxu5VBC5F4RKPQRMlmTAENBo0SbKwcVV2nlzMeMO4TL14AZryAFEkJ+N6saQ1yZrEL6Ifr+B6eIDwYhEDTH/jZo/u2XgfoxBvMM/GCEcKW0MXJLLyWUgpK6awiLswnobhWCBu4Mu45n4D4Aiil9KZCLBSJsnEWCGYN57qitOacTONL6GeC5wmCeX6FdaqPsvOu1pk9CjWel3lBD/ydPfVeSmij1PFeQHAUkuxJFQJSJV/Nk0IfKHuMmz2qvqvr7OR5GVPlrxdvikKygUCtL57g6T2mkijfdbiwxhXrdX5agKEEcu7bA1FF9ErxsRCj3gBCXwDdaRICU656rL8dFkq1Ybxicq/c1rnI3k4QnRDjeBJY/wr5rPD3eGerME15uyq0U2qOFU4EdlUJxqt3gQIseM2l9DA+xovShCeF5wKQAR+sXwQuz4knNgXYskfhb1QTNp9ocI7Afv99vFlq2yJewn5FmWwun2QAACAASURBVMpZvK/noFXSo/S++tXCGzgrAbflbS1lgLxGwsHeV7smvs8YSTcor7xoSWfmIrnxeCof33eF6D/6xT89/eE//4mKPr2lHFjy51SNnKJOBqJaE0IHtZYo1Y8fExVQxhUMBU5zkLftsf5RCAoaICoIPsV+XXEuboqLiP9cfEfrKNWWQkNSqp91NWU8z9ViqVrpUdAo7xUPRm7JwHPtlvfiqGQCgsMv5s94qlDe2E9CViOHqvrtLMzTRaowGsg4iQxkP6AR+A7tV944r/nIEMK8Wd+rMlIyZ4zHADN4stNBem6l+FehSTTSJ+KBGAHvP7hbVd8VpukWRIThtid3k1X0w9WzCb+1sVBeosvyFjqYq3nIU9Fj8U3x1k4vihLJM6tGQ0ex6FxdUq/oep8w0gIodU6ojF1VhPkHCC4wzDWMfYX359z55wEEL/m9ojzYDxd10vPIPX411Wkf3WENhYdaJ+tcUudDE0P8xumP//iPT7/3e79r4wutvah2f17AnjW9SU0D0ZL5ufQW5nYfD69oGDK8qrkTms4Zp1q0i1WJL37+5RfujUy0B16zZ4A9TCaE2VIozIWxkO+lc7wUPUFL1+UpteFHa3tVfJcioVWxu/L5WMwCwaDiKrRTvdaVGSTwKy5njzDPsee9c3ato2K0ISrCxnWoEaPXPrTBue26tow9AnwqpEcuMGHQ5mkCwQ7zxbsPwEeB6ToN8IsrFN9sgyleUAxP5FNfkXedUGjU15Ll4kv04eacteGtZFd7IDuiMPsfvbXkawwfMjZhr+hILBtiqSmAzGs1eUYHus61PcKld1snfEm6QBU29T65DzkFRpETRG7ccjE9lum8/sboclf7SkG5J5ofnnaAMGeO+fL3I6VAAIThv+hTZiVsNGHsCWdvZwvXT/o/6ptHvWAC4JKpRZvTuFNt4Ar8QvblsSzPfMntMtDzL+tTPHG9YgR5BQQ31qH6t2tq25i0T9EJGIsONQHYNEKbr47CWGtf95G1dXyPBWnzd4HI43czE58t0Uv4csaSe1bNiZUKg36AjK386cunzz77zO31MC67ArRA8EzXMr2y3lpT1iK8tnQnZH7CyStCk/M6DR4/5Ak+CwS/Iqs6NSh0Xboz9L2MjJFhr4DhzXhcMmBvIJ4GxQLBk864p43P/+5/+aVB8NGbkIujlL7OspGqYRvhtAUmm7SYQAa5+nWVRaPDh7YWCbluhekeN97W6TASrBXtsch18yDOMOjjAfTCdjVZj3dYd5elgoMIoZqD10JLmARsUWCE3BA2DiFzAaunfl4VcV6iczyKIwyt+zeWhbuUTTuhUp3uAFrPOjjz0OWQlLI6czpXWA3X8LwohOXRKY8kTBnPxDSAlJK/D8lMCs5x/wuUV2uGHaF3Llf2KN7EELHHDVDEuIH86JYmBglUNuxCCITw8Putd942s+Z1xaGmKvLgeUlA0cJAlm9yWp5JqGO9vdzNvUPw0KXDZYcHC8bJnln5dRJkFQIKUImCbi8sEFXrFmBlEKtxxasEiICZ8gpAnIzSz0IBaEZlutE87VFSKPQVMZYvvvz8dPf2Hd/3mvIK/X3yB/WTXo0U/3mosEHuQSXpeMQMzmNkaebEdwJwuB99Ec282gtKLqS3wFa+6vlbHqYq5IOl0HntrVRmLeIpLEa1Pk914NDjZpzp+e5Cx/U9aCzhigV8amw8ryy9SyCEp6RSeLyKoUXvLdVb28AwjTb5PYYLLMoABxQiDGeuxIvwbZpDcfTzu1BGnhHP2AKYh/SBDiXNWBn/BPl8P5bXjUfyTNEBURPk1VaLJtad+cMToafyyBB6aa+JjTsUgOJcYB2WxZ4Kth2Cx3OnISnhnTvwPYydmV8KGqEUsrf2tmlcCFC8R+wv59xKowu+sT8YMZ6aJqt4TEWtAIRZQ4Bs2q6x/tnbKC7F94tnPbmP96+8zLyHUQIQzfdoN4VihvHjqv6xfuw1vZjxZD01Mjlv8IRRzEBY473UADh7wVjeevNmVzBuoxbh01pPQDyhlQ8Exm6qmu6tt6/L0Pb26Re/+MPTBx++fbqmli+cX8ZCrlyFwFcO6bOnCqf++r7DNh1GrvtQZIjiQw8UaohHjPDpFwLDuMwuWC5Uu5XQ+aOHxYt51b4XP49hxnJ5F643DJ1WYOipWucxa8o90k8+708Z6Wd0MaoooVaCcJQNY2i8bZF7dcZLyS+gUaDSLaJotcQZsweq+7pKkbl+862K5JGc4IVB6rqqFUMnroSrKRNqT/7pU3JylTf8tdry3Lv9rRQ2VbWXkfBqVy7Hy874AMH2MMlzePnam87v9nhQGEUv8QSXsa8MFiXz+G4p0KVQw/8IEdW5Io+yAQo0T39kzhhe/spRrvY9VH+vfM9WsMynm58ezpfpHvnQ/C3nn7+Rw66nIAPIXNOOq9npNFaNyBPXYmEcw9jOGPCs//jHPzr9+b/5M+8/hpcrVy/6J2cVY8MFve/2jaKRpwI3yBLyvJ3LKsPPGy8fO/QfXgJdc9aoFvzbLz53hBYUWTnRVIMvEGnA6j7BMggBhDU+WiCRf0wkHKD3O4w4+h52VtQgdA3LQcKgW7YYjNp7W+DGAJE/tSbEKGxeu5bByc0tWVrUyBegP+bH9797VjyT/sHcP+eL9IC0IDMPAcTrAc+I0MDoOCKAHHWAcqaNrTov/KszW6kNWF1KF8SIsfMWdnpZ0kJicE60WoxTkVkXtF52JmzOnaJjqu5yf85LgSB7UeoEWt/UeRPNvsATLOBTem4BfIxTbveErqJojfMY3mgVp/nSB5i+wOzxE6q8uz97RdZRFboiesoAxcah/7hjcHKVe9nDA6buNz7a/foq6FlghAujG9kI0N7fivyo3tA13wJfpaes/fLYWteY/G/K47PwQ3K2M4+pg7wOBE+9J/Oe6SnRfTKnopd9qtnOSOBiuWUQ2fPdhLzvwXEWdQcEbRhcFbChAWg5PYExAF9XXYn0BsYZkHoZyAg7/dAtWEMbWGYL1qNxYp3dH9r3s7DWXOv8bjYMrXMCGIp+OmIEfZa/t4Nes9/NvT+b1xw/5/5zLPv7afaofAHBE1jOG4WAXweCYznYiK5BbSYZC/+awD58AkGWa8/a5DnxuYghmpct/I8HcCPIM8Kgj4t2nOP822ChQXbGMg8JoIGFpioofJICEJfFQK+g7GhqQCSUbwebDWW9mFlbkhoIm5m+puR65hPPa+Zry1+PrxST/XgRBrG08fkLg/Dl+SJvLfeun4vYvN5tGFh7VEpQvcqDORt2T0MCVwTYrO/UQZqCMEzOikmDofPNBK8pjwGwy8G+JgWZAgmAViuHWldAMIos44iybabQFmoUYHsmxPDDWM24AGDeuALj+W48BckNQ/nwusWrKkWvgGP34HRxta78LUYd0BGGyXfz3mSI5U1WaKBCAgEVeIIMrPWewYDCsrDeffPVFwYbKC8IYINwjZnxGkSosJYZiV61rsW4ItSfK7QwNGxB3C1tIlRgOJMeskYVxll0ErotRXMp4UUvy4t7FAKMZxrX8ndCkrk/hRnm801V/Vzvo8aXwlYBQTGsma61z1v4YivJ2S8rzL1fCcvKHpTRpXINK0S5aBW+OulzFjXKmZ17C0gL7WRNs14Jo5/hRxFYjBGlBOCDohzvcvhw9jPnJ2sbAwef28AgJSG8MJ5vPoviHwPIFATzvDsaVJNOBAK/Z9zM02C0Pfe8H6DNM4lAIK82ZyEFytIyjO/OvQoI3niq7vH4QXlQN2++zqsrxVN0CeVA+8Ea8923unje404tqPHJCylF9K48vuTpEuZng5W92xSiumAF4D15gtPuyvPgvysqyiMjxBt41L/52qG6N29eEbD49PRHf/yHCo8GeOP9KsDtIjFSDCn2d+fe/dOd2/fFIC+rhdHblbsuGqLQ0iNV4b175xu7D+nPS87rdzqnnCkMpNAa/KfORqUinKVA5byEv4dP5nqilJy+00XMFo8uWp6ga56pXGflmgiaVnxy9o6GH5+Hce7520W+dPbinUIht1dF4XXnZKghVBnl+6oKJZlXtSzwWRAowwhk4yKgSjLpngwYjx7ccWj0N1/++vSt9kMrrc9EYwo/5Vnmk5r00k9koNYInqrtTbEMcnWLL0OLHmMbTlLACrC/PE8lg+uscY7weFYBJef+amucc+yQ1wqjJQWw9qo83IZWZ4DgnN94GZ3b3JEc8JQK+db5fU7e7JKOxjCDp+aj0IAN8NlbKY9/9i9/efr5z3/Pnm8MBpcEgpEreLfIPcdYZDCMVxSgI6Ohw8Qdba8aES9VHOt65QvDTTAMQ9u//eIr79kGHDsMvEKJxbtkHHiqn0/KQW3gqyMrICy9R44AJvWdZA06Ua1P89eA4NbLWMF6cSjK2+yK/zYGEnZe650CTVnP6MZVwwCjcQNAjdNdZ9S/G12mjBhVyMz9tH1myokiaXh60aHOnN/QNT+h0YpaWS3mat9bLjoqUOuz0UMXc+q/4ZOpYbAz0g7Ptu/X+ScGIQa+dZ9qKUVNj0433AqAFf1a1kh2Pn7G4mLUwShEGh7jZdEBx1wnviQDK8Xt6FEC+P1W0WWmF4x5OjuEQ1dLMHLGK2XEsvlglM4+1TqVojh14/l7KHrpeQusTqC10XUDOYzTcYRYH9ScpqcYOol+w/sTBE8+OnX0dboWn91A50gPiWye3uNX8cs+wib6xE6m9gOP/HuumeW8W8WVwXN+NmV1xpn7T2xmOrVxf/L7ort33nnPEVDX5DRC7lHLoXoBV2oY9F71CGB+i8bnumU9js/M+MLjjvs+xz+vnftTv1cUwQxpPuv5c//yzON983d0s4wZw9v8zv57Dvg/nfv3/+v/qDnsw6Hnl84i9v2gVky6H9yW4lwzF6gGMEEUyL828Xjd9y38JDgztgZv/JyHbrc5Z4VDs/+vAdEZf5SH42HNYldBHwo/YHVra+gAwU75GCB4Dwq60MD0Pp1hcZvEk/CLjI/qfvMFCJ4HB1vebn1bqmadCL/b7/deIYsneD1j5ZRNELwpcYf8tCOxsv/zkISpmeHpRfiFX/rbwsC9y96whfq6CrDEw8TB5X16IAKCE/rmEKlheeewO2dUJmsrqmKcCR91uA8VIAcIBmRaaWslNRbQeIIdBi8BZwCKJ7ZDCGvIy2IZxs37Kdg0Q7OtAEpBfqi+mq4mq2m78nF7fOn3aKu88rJQah4JyGPhRwn0c/Bg6Ce9QtFCZhie163Dh3iOaVWTDLDn783SipzpNed7EQBWOHsdodkA/dC987N879XHehMsvRbzLIbGbIUnH49wK3t1Lr8ClD2eVgYYTxq5c4/sne0X2k/3uPQ9674Za35mTxCuOQfb/DukKkpRvb+qLBc91jznetTeFu+AhsKrQsOTn/LdeKOzthkHIBgPybFtUtY9QojrMx+H7FFADgUAwwxhyu29m6Bnhkjn89zPSmVAIkCm1zh5vAUgKmQaGgSgkp8OvfPsKrBR606YYELbQ188JwWuCEfO2ZjKjffYmilK6zM/w+H1Wlgs1a5yyvrrbH4lQMT1H3/yicOr7V0RY7KXuT0vjNn9f+9WD/FHUvYrXP+cqxd/+H5Vx2TMXItyeFlzodr8NRUO+vbrrxQ6/ZXm/J0LDP3sZz/WWF6oR/BflpFCHiG81G++9bbzBh/Km0a46IU3rp/efuudKqaDx14H+T6VddVjFRRFWCiGLnIxad/DnCu8WUBL3jKMMPC8KaumImDA0udyGajW/rH/u+reVqbLMxADyNGwEvrz+zKSbrzXPK/O0Cvyrtu4hNb53GmLkldE1WBQfGGFRsCBVBbRCH3gL+l3cq/LKNcKrURSzsgLoSjGSdVivOdPlAN9++vPVYX7tzKOqBCiwnrhe6yjzxxGL4VW831CsV+Qo+r+vd0fmeI+XShxKUbFm72OY30wcCQU1aHOtIRy/ii/Jw94hkITQhtJCD8BoRXQnmvo8wbltW5RfIV+nAVQ4CXIbZ9Rtdk66kTufd7YMPuQ8UMzvDhfb928cfrFP/v56cMP3nGKEAa1N2+9ae+3i76Ilz0U4LFo1fMcsu+WT4qEEah/47xSHb4jeqP0P7tzNb4vvvpSlYPv2qlfirLOKGHENd0yEjzWWlFTS+PcPME6soDgC3THsPeQtK8CyQWEoY/uN5pUEAP+AsA+768BwbWiXFq0jU7FC7kGALanl/EQHCIgDF8xe+lK3s5tbmN1bAzPAbJ4rnW2AZsGxn3erl6rNjJE6UQXKL7c42AErTeHIvzTRoLVsi+f5R4vu+p4zpHDebd8xTIyW37nZ9dRcCVswG9X/zU9CPw+xArRINhe0wbBFBYDBFs/lTEKEEwRaUDwN9IpnDJAyzvnAKfqfIHipMxEV5r69j6NbvGOzPMIiBhnvj/50oy6y3eLz5UHOJ9jEJmgOUb+6Fec+nn+jnzrqINsemo/9Jjbv3/WchC8qsfu9eS5RpMepi4evrvpBwME72ho/HHWfSfQCwh2kbhOKYRuJwgmtYiQ6GpFWDnB1h8czcIhWiA4e3TUaSYee91Y5/uL9+7xXtagftY5WfS/ZNfx+Wfd2/pXt/DiHlmXKT/XWi1suO7VnuCA4LMWO0x8Dvy4AMfq0HZrx0zH+o7fi0BrUTbmfk7mw/E3v88FP+v3OVYzYSupM991Wao2S87wCJ+1oK/b2I1xDqAwCaVKiRMKzT/ygcnzUtiqhP4l59KhhjmOyMJvfyhopZS+kT3+AwjOHmTOR0/w00OfMoTBXB83U29AZ8Vl7A9/P29P1lKg2/LaihBMYr+H8/5dSKVzKiwk8A20EsbPqVDVGtf+r3uuyp68Ty6Z16iVFaQCh/vqdYFgHeZUbaQgD+1dbihn7xFKZud/AVoD/OKxRdAgu/ibMW6hSY7TKhASYIQQ9+HqNYvHIuGljp5u74LzHGVlnyAk340SypxieQsADO1bGVKbJJgBuXCAdTyfMDHyMlHioScDZgkqiuQQygZ49rkgTBMhSs5652inyvn0BPnaBsE5DxMET/CavYswDmDK97JvyY8MCN6EvMa67rGUw5zj3K8AE1XTV45vKRkdOt68MzmkCYWOESneF4RAQHAMFbG82xPYCmrl0tW9WRsbRMg5Ql+yR64s31vlXu1bKbPRevd9uDdlxW00llX8KPQmY557Ep5n/tXh9FOAb0K+FaoAGd5nTbivK46idLVCmGfVua781aNS4jM2IlJu0tKEU9lGqHiB431nnfAaAGahR2gTUJmqnwBI6DaKX/KOAc8AVpSto2LC86x0YyCQskY9BO7h+2js3vMGwZxtQp1pA4Nl+23dMzThUGwtYMJb47Gml/Sdb+nrK0W+Afm7b78r/nHNQOehzpzDzAUSrlONWi1kHuu9J08JXSYH/KRnXdd879vIwfeoYn1RgI5xkVvnsofCI++8/b5CrW9VP2CnvDyXF/jb/4e0N+21LE2u807O81Rjd1Z1N5uTpWbTgyzLsiAYhijalgXoAw3oiw0IsA0b/luG/oJ+giDLIClS/GBRElvsqaprzMp5zvR6VsTab5ydt6ok+BSy7r3n7LP3O8QbEStGh/PC958rNBpvMAWbXL/C/F7/OhyZe7oaM3upny48I55EZBHh2oSt5u/TtOGTkmjDLyAKAGqP0EoxCm8N3YduvN6D70YRM9/oV9FFtRiadOPzPEBwrmfM8EMUV9bSeYiK1LmivODrMhZcUlg8LYBiBOJ7ZQArTxPPID/V+d+ANO0B+an3tN+/+vjnAnB3vYb3732ptI6HBpEYGtIqBwMaAOApOcRO84CmlsxhDdxGqo1d5l393PAo9sT8lUJHhPcaRFUhqKrIXSC4KkNTh6FkWPQewq9T2MfGjXgG27DKHNEREpnDtx0FhOeVqCxqhJygm7gYGZCwQXP4AWHljJ28+Q9uvy8DjM6jZCBpFdcFim++fdNygnlh0Hgq+vNei46oQ/FcIAekiHH8rIw8FwSECYt2nRO5cgmJ/cUnH8uIQ70G7ReRIk6Q6HDbBsEvdR/oj1Vn+Og/FQlHXmt6azQY3oDwHgQnfDc6hXa7w8zjCU4Lws3YuIVTQ3uVVmVWourP5oeu/qwBAIK9F/QC7v3d2iu1gUjjPUNhPg0c9he9yUbBrX95e8nx2tvou3jlHtz5fDX9TTkQmWnDY0fiRT9I9Mwq9lVFvgKCw9NdIFK0TgGz9Ip2FATGCQpkubBUeYLJ26xwaeo3qG4KHTf0fTzB0MlXilS5Q+QF9QtE8AmHZix7EDw9nXXuj/X7yI3JL/a8Y65TAG70j/ClyH6Hto9ojeifWa8Jgq1r2cCydMj5rMj6vJdnhQ8WiFr7fpLecpL8zP3CB/dzn/oA14TXTr3cfHlLczluA7Qx5P7ufj2nfh39h3VBZsNLMZDdvPmW05IIha736LiAIa4MktZhMSARq9q8aoLribvmes2x7ce5yYXGfBnnlDtZj/y0UakNS/OZoatEI+zXYLtnW7QSqXQSAK5rl245x2097r/+7/6G7r+UuJOIeb+pc1IZ7LZQO0/fMYBa4ZO55+lvAcG575zcXMh4ghfTWVOcRLe9uxM4c3wnbfAEwTmokwhzYAErZ7WiBYLluXQ4NLlGlXgf4VtKUIXVeA1GOFwphsdhJhnfdrj784xV8no7ZAYqI7e6WFZ5jKIMJSdlHcwFWupZBQDzbwpoPp9FPEpIr8IC3qsdCA6TX3S1lK4CjG2lb4vh9ty2FCfUj/DIeMAQWm57I0Ubr0xA7WQ4AQvkXk3LYnJ0DHq1RwYQLgZS1kc8wbziSUMZ5WUBQei3c5C6ciQ5w1J+AwDm+3wnnq8JgqeC6dYh9mJXRVP3QdaYABC0VML7dtleP5uWrPzh4QIsVChsh2bZatyFUkhXGp6ggEfGY6Cq8Dj2oiyH5VrZA9iEcvGz8kCLHua5z3egMO4Xz2Kuy3mN8pZzUnvefVChS+eakrtXSgYe7oQGc994/vfgPPQ/Pb81zhjF3iwm4TGRi98WU1u6Ox2A+xUNFKDImeHs5voKqa51CD3jRZ5ndK5TBHd4UwwtS8gXgN2v7+R1rM1mFfe+LQ8fY0dhn56krG/GnxDmhIPnWcXLXts7urzd5QnhFWHK9fEEQ/+A3+kJRvlKKgKf8X1omd/JSwqfmUrh3H8KEgGmCHGeHuhqnyKQJM8F93zcIXqcjRsCrSmSdv3alc0CHJpAkQO0A8AT/UEYGBEX0MdjAQMKH3H/a8pZvUSOqtaC6rqA4Pv3PlcuIMaZJ16fqwIXtAFCmbRiSUEmqm9SnKyrFeOdrFzLpwrJpjDTfdvXXtgDTBivwAdeQ/hNFxQ06JWS+tKVW2GeFdFBRX28q/xN2DQ7zN+8T05r3mePc1aKNx8bgiObTzq/mzxpeZ0zHENSZF0UlNxr/5yz7aE6i4eBfDMAsIwVN2QcuKz+7ywCa8b96JP+UKG20IeNdzpLX37+uYwIiiwQ3zVf0jweyIDw6a9+1eHRyhf+6gsZKe65iJC9lm4/SF6/CuMoBxRPsNM8EC0GaeXNzlgDQP13R0AUD4SPlxx2H1eK0LVhidaBpGpVRehvAsGVE1x8UCCn5fHkldBJzrDzUA2AaQkF/+PLJzgOrJlyM4Ahc8l4X5gnfvi92yp686Hy0dULWaG7pMXcvKn+2FcFiGVMcN6+POkuuIYRhhxknTFAGAgfPeCM6PDqBaoxq4AftU2kHN+5e+/wkfKBnyiMmAhbHZPKFaQKOXMkJNxrQrGlKlwFPnaYOYX9oGlAnMkZb32dyii48TrlAzz5m07R9UTca7cjujanSSvqx55YtA2lTWCgkFvaxf20nqhVVcXbvge3/rGBB/2ow8ld94ICg1o7KuxDA/DlhEFH+UYeRPYHBIeXetfxyA6jf9LRIpdsgG9QMEFwZMBmvPdxj6Kun91VgoKE5vld9bdq8NQzX9rriyGIugtdT8JOC2RY8apz6gv8SvoNRhXXNRAPf0hkj2jkiXjVI1dlrx7oCYfGExx5mGiSyLuTCrROeTh50B43BJTO/OupoxeNHFdnTuX7yL1UKd5kbjswsg8T6EaO7nHABFvpR77X7SeumfPL73teG9kzn5V7Tn166d3V4q741DFAOwmTnDQ+rrt0Xm38RGOM19EhMj4Cfq8J9LqWhqJxHEUpXlwpO2WQ43roAUMi/eDnmmxnNZPq8zv+9K+1vyOX44Trc46+DmdVvaVjHnESGF70t5xyJ43ZBfOc1vbmdcWHViRH5qCc4P/i6N09wczNncSQSe2JJZ7gaVU4PiQV9rJN6lvCocNAo0zPyZmgNk9wlNMaceYRELvNYwcSIyj3G5y/p6VqbkTmF+EG+HULDPoFyxN8Aau9mCyFIgx02wJNNbI6COUV5rOjNf+aAgTbhu1AMMwtCozv1zS1MYkRLe3nuArsArmEKGWNaxzHlquA4EXEC8Qm52rmBKcQWfYpiu3a8+PwiIBgFDteUZYTIgoIjoBKJWHWHkXgojw0hDSiJk6Gxz0C5KiCGc9fQKrDwVAoGwSjb2wApXPVklOJJ5i5wGis7NvzkSIZUmI6JziCkHsjRPg7VfoSDh3BmP3CUg8IhpHEi2XPAkqHlQDCJqnOq6gC534QqlcFiaqaY4W20bbL1UqBVM7xXGCJZ2d/+QkILgU0odsw4wp3zllh7aq6IKChGHUswhPwFQNfLbACvPK8CK54YnKGmX/WF2UqIJj3zwuoxNPJ3zWG8hoVSC2rb4QJaz2BXZSmjKXmugwDFNWZlmaA5DEzrZO/gTatKeOJIePo7Oo6FInMc/LEGEAYXwwfocPpEaY4F9Vb90aGnBfunb1YZ6i8uYC9FEcNH5tnm9/Tf3quKdfW+NpT323fAv4DvANqeRYGmrw/w7FTGCZh2tlb/nbkRqcOzHFlv/lJpArRLYQ385ycQxRsAwUEdReioyo0n+OJ53ZSBQAAIABJREFUdn6veBctYbJ/fBavI4AmVd2fCSDwd/rtYkwiDJBzj3JAb+cLMly+9+5NKQlUT/1SAI6QsdeHu+oj7MJsVI0ldPrqjcP1mwLOUi543kOlMwDi78tridEKj+YTAXdCePGOYcwy8G0PMPwf0FTVgcXbVOhon5M1ZVxonb2fxpGs52WNPfQdw1QUpvC7ZbAq2g6t+LqRnjS/vyn3nVNV31yvyEIKSuF5ovAOAPjmrbfkrX9HQFge+8uqTIwXrnkiEQX35fnFQGAAL976xee/qtYdkpsXyRdWegMg+Z5C4AGoAOL7D76UYeGO9lCVthUeTY5wlC+yeZ7ZC9jGKO0FvAW+klfOWx/sI6PTdqY6p5SvWSzLk+gw4BLdBlWuMgyr7RBen/cuTMPvNu7gWT6SwXXWSmbIM8251fjK2KC3usXMBMJL1rZOs+UMklpx9vD2O7cOH3744eG9996WEUb57RINpMXQwxZvLjwbMIecoGAkraBeEAZNRWMmwFoZu74+3BSdP1P1c8LWicL41aefHT6XAckRMvrfM3mq3ZOVPrOAU3vJq6AZ11B52NXqDdSYhWtIb1WEabmUlyMvAWvOiwf1YUAuj3vx1cV3A4IDuuKtKtqtYmUofzJb64xpz7e88MopdiEv1/OgD3FXY0bO00FChuuiCdKtZAjtEHPWDFqE78VQR2RQRQmUvmZg357K6AXzvAJaeRl09/dCY163zgmOvrCBtk05r2f4nmKMBsEdAl0AUOPuZ4gzau11/g2CcWXHoFLRIYSe4/l7ToFBirxJt3iqMT2iXRntyGQ8eiT64PeAYNYxwHyGLC/QN/W/N9MPJzgMj5gA7ps8wcXjVs6+eVCn80UuVPrhCrEmWia8iu9HbmdPoqtN3nUEyEZOcHjjHrts9HuCs3DOLdcdG5qXUyk61PZ5p9LNisb7Z+/BY2RAfmKE5X6umSG5iAcYwy0e4IrmuloOI8krr333Wres14Dh29GZph405zzHMPe0rln5zPlOrudnAGnWdu5DnYvjdM79GOazj/W04ivz/l67jtSYNJFn172W0yLn8tTf/v2/rsjTwajamhxinkI4CzAnND/3qAhRQYlvC9l+0vEcbe9/S2GsScwn3beKy6zy45lYmpNPy9DRBo4c4f3G7g9vDtfc5IxrD4LPY30THywQLI/wJRHZK4RPbbYLRjNel9+vPKZvAsHzM37fh0NjHg8gmCA4c8BCGk8Wz8cSHK8bf1de1ALGAcHbIRhGg6KTWdiqD0BXSjRd7HKQA0JOYqIeT3vSNiU+Z2IwN/YYD95WvELDsGIhEItyykFI2Xffs0Fu8hZDAxZeeHOa3r1GeJzaymwm0aA7nmAUtdwznuAoVdz3mTxAmWNABN/lGgQqr1jeJtApUC0ATN5gA02/J2/Scyp7ahzM6fEDtZ0hoqBzZbgfln2qPmP9x0sHCLai5sqVxViqYvlas4w5YD4e7WkZM3PuPI2AOOZUoKVa64TuF38o+pse2fCHgMMYA8KwYihwzmaHab9wNZMKHYdpc21AUQmNAqvhK6HZgN3Qe/Y2ClWs2hnLpsC08k8o8vrO8h7nep6d8RMUsAcaTwRyY9negIPWLO+h+McbkDDe8BNHiHRUQdYsaxRBGQCeUP4I+ShYeDkm/57jC91Owcq1y8hRXu94u+Ph2Lzy2oMYdKLUcc+pHJGL6TC8nrOVW/jcoL3sVWhmguApAzM2vkslZmjbrXhalmTuGK8K7Oo6hX7Olg+sewn9oqEq+EKhpOqzSwhqWmThWX30SP2Bb11XgZEzCm1WyJgMmC9eKrRUlaLxOHIPqke7mr/ufUUgGOMbf8MPLqu41gv9rKJcCt/FQ+PnqeiQeAvPBBigzrmIktMpCtDCu19JKXlFv9OhWLN+WSs/v+XbVLZN71JsqRY/6XevBEZ5j4FrL+tDm+G/OeP78UQecF7nOFgHG8M0B0Dw2++8e3jrbXmBVY2bgjxPpGRTgZa9pN0bBf6c9mFj4mnlAsuIAM+RPLbHQn1NHRav71y+cv7wlTzFT55ShOwz9WT+RGsr44KqRtOC0HnAr+hvi1e1jV1urZNoF/3elaO3ebV82oxczdOKbitEMN7fCYZdGdo9cwsUp3jVOe0f60Fed4ATukfOM95Jn2nvYxlTsyc8jxxj78mopWE+1wqblTYNrWTHKym61w7f+/4HqmD+vmhRYO35A9EllaLV7kmhvTwLoHz1xtXDVwrLBwQT+fBM6TZEI1iCs/a6KYFAV3WWCEEntYjw2J/94pfKFVWuut4nb9ktIgGuAusMwR5XF1ek+BKhxpJVjqDCE1wgmI4YaaUDCPb5T9jiEQhGGSK8v4FCG+iL3ksnDT+ZRoJyIGCoEC9SdWTyk5/LuOt90f0dAm0POEYJjF0VYozsJ30J/lF81k3BDDZdXwLDOrn9rr5fIDYgKvSSMS3+fs/jDI+L55brk18c2eg9HI6z0ucwBlSBRMuFbsOZ80YOZ4EJvHh4hetfteyUonlan7s6dnmMK0xff5PWZb6imiiyFD0m71c/nxBVo5+cmWcUwtK6pVuD5yzjYDyLFQlWZ2mdl126XTsE9nrqXh5PPT5AmPHOda21PQ6HjhMm8mWCYOvP3d7KZ7CdO1NPmZEyb/BPPY91nGOYOkb2YPLM7PXk0ROcHevSJZvn/s8xznDo8IupQ2QscxxFC6voIfwFYIvBmcir64psqsKUBX4vi5+mIFbpNFU4K7Keqv4TBGcceWYZfo4dl0uXfxPE7r8/13//mem9I2HnZyfuU3t2v219Nl3HkRVvtkRae1nnzWcJEDwHsCfmCOG5+ftNCcGb+Foh+iYQnO/7nm4RsDzDGUsWIveJUN7fFw/C8abE07rCPPO8Oc7p4Zzvz/nXIg2rU1uC5uJmXFj9uRaLKF4FQqIJh75G3zx7gsnDQW50uLNAsBnMAMHFJI/Doff74WIk41W5Q/UywXZIUQ42OUAokhwExv2CIiIdelprvBT7Es5LgNfGHHtuZ+sNBIu9oxrUti9tWZtKRva31vm4pVVyfTL+rRDXVgCj59WHdzJOF4TB2NAhmhx+z7FDkKIQx8rJgSS3OMwdoWBwMUBwCmOFceGh4J4OFcLrKOGauVrQyYqcPMqMjefDaPBWpW1MwE28AgUEH4uBKfyPgjDu0UiBj1rT11oIrgUU83JLJ2hKljvWHWUEBeRLeUochtctbDavI2XvdbQCWI6fK0DbBbam19hgNhEKTfvMo8L3yuO6Z1CMZwLS6TGegCvFGAKYUYq9NrR5QPgKLHA9jBuGHhC86OjYWLQBos7z/joQjIDPeZ08JLlmVOfMvlW+YhWKs/ddc+e+MQhk7HhuXYRE6/tU108QHAGc78xKm/Ems0fxEBf/KpqaHvOA2VlZOko244uSRr7bFJZ7pYJ75trsH+/Fu3xN4cSE8vKKwMoesl6A+ABwe9jaW2u+6Py3Y4YU8BvlMbwp65I1jJHpyaMKvTONW4EvUPFA4Xrk9HKGbFTSmPmdz2LY4CwDNq9L4XdeKZ64Dh+PRwdAEPpk/C4+p3+8R4rFvbuPVAjrtryQ5AFWRf/TZ14a3N6//1WtLedIisYFeTZv3LylsOkbDYIpLCOPinKHP/vsM4Xvkrda0ROEnoKrKrePWgyA4PK+WRnRB68x9JySJ8cRDt0SxJ6upXTy/CnfIsRj/EnYafFV0iNKMSk+XQCmjGyVglNKcvhw9c2eSlz2YXkvR9QW8mIn33me6UI/Lyq/PCD44mXygc8o7PKRwi9l0JAxz8XPFKJLxWLTu+QjPZSf6P1nUtLxyl+9dEMGPlW815PeeUcFn1QkixD1O3c+OXz08V8q5FyFBC8ik6pmwuE1LYE6VUXvAqahA8ti+KeU/eLl5YHHcxKZHjpHESr+rBB4gB751l0cC/BnD6gzmuCPdf9aZ4Ui062A0bQhsFqwlQcycoMQRFJ4AoJtkHD4EaHIU96OsESi5m18oT94lMVXatv1jnoC/1A5wep7LS/w6VPPHLpvwNVGOsL+L6hg3ccff+x0LBeJk1eYaATALwDVraL02QX9DT+DN32lPfrLn/7cBa8uSW95RI9uh+pDW3qGPkB/KINKGb5eiLaQS+g7Ttshkk3Zp1U13MlVvT4d6cX97CSpkF3yWU3vI0Kt6H15eop3lJ7otXZEN//DECQQ/7QKI1p3cG/TCtl+Jl5g9gRwoB82rZB05k97rHUOnsmoQvGrS5foD0wP7/LkBqycZCQKr4ZX4W1nfFzHmADB3DsgGH4QXsd7Z3oe4e9c7/laDxRdddXpoGXSOAxqG9AWGC6PsMqwu8f4aYW0bv2FuY5/iqjAyMc+4fmlNRIFRPcgGCPq7NZQhcRSH6NkxwRuCV2PnLHOqtfUU+d7kQMnyWDWMca5yIdvA8HoG5HXHlvrblMHWfcqmZpnR2+bY8Wr/h8KgjPf0MkerGZvM46TQLCfmXS2YRlhjPt/ofu5hnWNaEcLwNmtlkikCV3plCXlA6NHiVZK76h1Y30j+21I6XS/+Yz5e/ZyzvkYI639398j+l9k1tQdt7M8QDDv7a+1gbUB8NzHDewOB+68Lu2Vcp73Mi7ny3yanOBJxBO8RAHcuE8T+/x7/u4HtYclk5kguq49BlWA4DnxObmTJp/3ovRiyavxL2VhHsKEduw9nBl3CgntwebapGW6C1HPceWQoey8AYIF0sh3onG9+76Z2bcHWCDYc2iml/mkYMo81Efeoc7pDEEQUpfD6HtYWK8czpey7DGuqgyniq5uhl75H1bGNMYoj6UU1DxibaLZfIBUPad30dd0OxXCn9rzA2hOqKsVzQ5n9c7boLDa5jAHcnrjGfK+NcHHk+f82C0UqXJGuK/HR0gnhYncP7UUe+fqAYyaVmEAPDdhr/wdxn5Bgp4QRuRtADMgOHvBMx6qz2fo03vSSk7W+JxCqCbICN2EkZGfQWGfeN8CkPn+JypA8p6UmfLsqkhF5+LwPArioOSRE2hDg4QVoVkXAMFWLkqRJr+HnKZX2meHefZa1RmocFh7MiUUuW/GHcMF4ZozZ45x88IbHWAe/lBzKkYVPoFQnsBmKZZFQ7wAtuwL38tex/o8w5353TmYAjs8J7lzGXPolJ8oetAG+1r3KGWcF8/ldwAcggHlmzCvzHO/X1GKc77DswL4WL8A4lRC9g6QS453YZyXrF/4Se6da7IGNf/Hbr0zjVQBqjmv0A/jZy0mMN9AJIWT9OK+ObOTd0SIRFHjJ3NxyNSVS1Zgs87cJ1EjAV/k1c7wOL4/c3ftPesQv/Du8BvmkDXM80M3oYPHD6olWJ5LOyRAKt/LfsWjwn4HkDMHcnnvCajyXrWBACRXVAL7UjlRladsPqHn3Lnz5WaYYg+rO4HoSWGR165TZIjQaNEp4PYZuauqKcC5kzJ6SUrFpUvX7GVBbmHJf/rkvkKi75jWiBEtoUt7GLxo1VLKQCZGqS5i5TQUlMAGwdm78PLQfAwTUx4tpUrzdCRUgd+qYF7hoiVnu7+olazyhhWYKJDGdYCHI+Wh+W/k9BYa2gV9otgEJPPTlZR5BCHNAhNXlI925dotexcfAsDwQKkftOmYKs9adYAHKUTkoxI+TpqCvabaD+aOUv8bv/Ebwm1S4OUt/uzTXxw+/tXPZLRQ657XT1yAiddjefId+togBPl3rJAfG9gFJ46UzDofrYNIdj3HkGJvWK3dlgvrEFuMdakYW4AV4BUZxZlGyWT8VJlmbWp9G8ABpvWZ+U8KOEoJxxvHvS5dVIi9fmLYYQ7wOEAkEQns7fd/cPvw3e9+R2t89vDuW7fkASaqA89yXe8z5NZiMm7QUcBdEapoJNEJzrRF5WgwfB69oHNkb1y/dfh//sUfSSfWmDW2h1pXJwXbi9oGAmSM02mWsf6lc7MB1YxFhgfOlMLVXeCtIyDMj/w3ZFhdHZAb0D/g2vnFNlRUmHPoMfqC9/Oo4Gd7xmmD9FL863FFt5UfmvBngVJ0IP2Ot5OIMQpdEfps3t6GKSKoOPfwQPqnzrSleOyja0QGbnpXA9/Udtn4/c5pEF68AaMG+7kfRpnogeUNblDR3o7k956hP7SKgZ7TP4BbhXlrvfV3dGjzy66+TfG+MxTR0t94fh/QI9o9zhUCLVpwpXB0Ba3RylGnbsFxfnrGv/SK4/MVWXl85tL+bbi9Wy4zxuizJgfTwDIEJSd4wwFdYyb6JZ7g6B8BwXNvJp/MmYjxOzItY/Xfo/DrN4G1fJb755kx2s4xBdhbj2u6nsaE6B/Ih+L3FcWyNyBDM+irwTPRLZaRQg4Ijf+WUk8oQlm9gK8Y/NJKlPthWCzdU4VkJTPLgLIwGMaSnLfMbe7lfs3mZ/yeW03cOEE893wTgK5VnHufd+daT/rIvXL/6Dz1/iiqOoBx5Ce5wieNgyN36m/93l/b+RaPBzgXLAPeE0IG558dLptrgsRDNHsQTJjRZHphMnNj8l4mP58PCK5xHXtss1lR4FI9+o05NNPag/9JEPP3vcKQRQ4IJizIRGdPsASkQB4VohESFKKo6sVVctKKjhSptTYYa7s6cnsD+Gwq1ljRoyjzfvrsbcTUwiL3xO4bhZP3YJIBJ9zniaoFTqKLsSDrB+PdgJMVpFIY6vNae3B4GBsKRPI0Q6Q5xLVWK/zEz6UC6iYAsYjm0FQYIHOc87VtuZG46YF7Uk0Vz53WOu10PMcGXVbU3I6mQoyzHoBgQHgElJ+zMwK8UEGRzNeMbLP0dxEaP6bmEHAwwQjPA2gnRDPhpYyJ8MArlyXE8ORqX+NRZhxUi7bHqkEwSjXfSfVqgyoRGGvkjsnOra3oguSYch+eW7nFpWRk7SoEqwqZTK9PaAHPLPPJ3nNtncOVE13nYuXnBphl3wL8En7jsfZeR8nI2vJzgbMrZmq5X7zbuZan4uFzFe2uForCOvNvs8fc03No49CktfAV7rdAfZ1fxpqwsI227cEtbyjved0cXl9ndPKnrONeSQitWTHVffAE23PTbQuydgHBNuB05MaW78r3+vsopNiU55rn7MdoMOfMmBGS/GP9CJXEy19hm+xB9T0nfLiq+GKMIEoBQVqhU+S7otwXXyprfugj/CoGqSgJfJ4xM6543V/IOBFvC2MjpzIGOs7OLEpj+m+DRM6589kxwkm4Ew5a/FkeOnmJMSCUJ1mGHjxAGu995fA6hcDjITyUA6ycKu3ntesXDrcEgi9eonerDFPqG1wgCYBRvW8d+SAPTBT3p0/uaYwCG11QLEYiIoNq77tdShtJQyOAYgyYz5E/W7GbkqBVsZg9RYlsY4sjUtobKdnB2F+D/jrXeCrbU8bl9+xP6HIqMznHx7KtgNt2feuzUz5HUa1nayjIfq0PBbJciMXFyC76PqyjDT/iaxTIqn6/8PcKxzxH9VrCbA024cOn7PG8Kv74CBCs3sEfffzTw1fyCD8X6KOHMM8VxvNe5IzgBpwG8TX/rgzv9Uy6VsnGFHNE9pUnmPtV0b7T5Fviv8e+rL/JgS0eWnoLSmhAsMO8GwQ/1fdNzyXe7fmtNV+5w1bAqfZtz3CPSZfWecDoCR2S38vZO3P49d/4weHd927pGa8ON1WojZDwczKwW4fQnKzkytvJ99Nuj2ralgnyAhL2/IrOAprLZRkoLisP+LRojfW4qPDJP/2Xf+bxPKNQ3WPdk0gFe7xrnvaEu5VUVTf3fJwjK1OSFCBHwwGCbfQxV/XfVdoNesdthwCh0FbpAjagNW1lfY7pd4aKtxGBAmaEueO1VJ9cDMAuilUw3x5ggDBPJeHsggAwLY9OdacFR96QYqT1LRBcUT/Fq5YXN3wz8nyejwAZ5jrPUlq25eyEN04QPK+PJ7icIUlt0YoZBJe3jzWjHRi857wK6Z0i1FnGotcCwXiDoU32EHrDeFSFPgV2DPiVEkIfdoW4P9K5AwQ/xsAt2W5+bK951TsJHU7dO/J/6Q4LtIbn7HnJ1KcmfsgYJwju07HxmYoQWLI0IPUkEGyZ3el8uU9+ZmzRQacjJ/Rl3nZC69SpDx/rxsdAK/fONXPeecYEwZNHR0/ju18Hgq2fdVRBnhXZXrKwDCKA4LffpvsBMr0KYV1QwSzWkbDogGAbIL4BBE/ZEH0oz5t7nN+LxlfkanTLyIgZBZDzMNfTHCJetSFrJk3MMYUu/31AcL63GVPaefPG82mx9Nf/9u86J3j+yxezAHsCm38nhzCTTM5QrmHhj19lhdiEU3uCs3DboHdu7j0jyj2XJzjMaLVHiuI1iS/hvmu8CzyfBIS/7RBQPdhjbyBIOHRAMMCXvGDa7zk8mmus5EjIdRg3lvGj9diB4MkwPL4GYRm/i8MOAsLSfcRY2tIFk0P5w9CYwjYVllnhtktZOLack1OwVUbWdcnJKCFQlZfNd9uiR8hUDA/TihMGiJCZTAjPT6wwOVzzEJH7mvmFoW5KPQBOiilMPwqy8wMFbGNxJEwtIJjvo5wzH4pE2GtMFW9a5bSHCyECOEgYKR7ZYlTlkQWszoOLFzZAKx4s/uZZAVGAMzxv/IsnsTzWEuDOha3wOoO9bufwRB4U30/PqzDsCiFkfIwnAMyeGnKCAXlUuTTYTW/bKpgAjVVupKziWrMAE65HSYohJ/Sf+RqEOs94RRZMqyr7kgI0EQABrDnH8/pcM+ktYdBWxFziv/I5ecX6HOOAhXwXc4rSgrdpAuvHrnZZLVgCZuf+PHpY9J45A5wMRhvEpJIr9MDz01+4zkrllvKq5xcInuct887PjCHPiLJRoKTOWuYSoRGBn1A65sJ72bcNTPb3p3FjCojQdBQx7jHDq63E6x7kraLo2qNjMIIX/ZFD/fCA8jkK2GUBEnsWBJwfKcSV+17U+duHMnJfRx+INrOXAeQZe6JFsESngFXWMWuCMK+WYH0G2jIOuHXVcCmK3idC6TsyAjBwVkDgMr0R1Toma+YWRzoLX6roj0GwvaQyQGi+gE0ci5cunzncukbVeTwopLCUESiFeMg3pDdngJINLSoqdFrnL8aOAs2EqEnxFh3H2p8Ce7U/sCwAAS1OOt/KcX16FkZMVPf+iVGRUE6UF3666A91CFD88STo4DvCqM/oVFByzo6Uvl7k7bo4KXscS9EogwLgwu91+OtSSsrTh7wrd4B4GQAPhV1K+iWFQ7P/bys/OMYb1ouw6HsqNkbfc4wTp/CmO1pF51jCzPmcNvC8Pvzwhz88vK1K4I/lbf/y808OH3/008OXCo9+LMMDYM68RkCgUkG60qqEyQTB23hbDs4+wXzGOjoiwIZdclyTWlIVkM+eFZ05xaeioPYgmOXcQLBC+19jmEY2sm9WYFu/6PBpQIfXvtfbf7en2LTT3Qfs6D5Veexvv3Pz8PZb17Ue3z/cukk12KeibyKaFHIPiEX+2tujkEdXM6aH9f3DA7XCodWeeQ2GE71PtXL01iuSkVcVOmmjL3PT/P/8X/9re2oxCzxVdehTgHh5vqkAXTwEL3IbPYlGFv1RUYCIpPMAW/QbIh5cw6MJbXg0A4INjdEDdA36At6/pXN2nmgbLVNjRFqGacwVvAWA4cPkeyM+nQKmMVvfc69nPJyaMwZSOklorQh1Rk46rUfn64LOJ2cUo7JrbsRD2d00InswiMTgWWMs/bX4OZFHtb45f+T4Rn+JHJ2fpzBpzqZBMwqQivAFBBtYJ9eVkFcMJOqiAq88r2rP51QM64yMM4SqU7iNddmMsg7z5rySh66oPF3gnGBAMLUKqIkg3Yef7i5gPW7kqff46zwcF1EtPrK8iJEvmcvkN9t6tF7Itazf1OPDl/je0v8XCDb/oaChfk4QHL3S+kRrj0t/XT69zGHuX5614Z2hL2+CfPySe0weup9H5j0NBrk+xrnI4KypdRbOj9enolk3Q4adRZ0+YPmz1i7jKfmqPtYyitxS+7+AYDzAVSOj0h8J87du7CgCvPCrkCTPpHXWxH6RC/n5dWDYc8YFtzMCHe/lrB+0DKpznb8JBOde21lpnDqNJBNoFw0tz/N8TtZzZI9ua37qP/uvfrSB4L0ClwU/iTgyQEDwHOw+HPrrQHDuiUVrCd4VirEnujnxo0Uc4cQ5pFMRCDPLYZ8g2OMehTJOAsHTklWK67HBoHJfWgDgHeqDXtWi20IqJnvJhbKo+mtbvz3BZtr/HiA48zXBxAJrhoTwWkzJzKLnk00nd5T+mhyEO3dUafNuhffyjwN6QR6SeM0i6JgP+2Z60P0SLsN4U6K+DnOFcRl89Xiynhkz91wAuNoWMA8TrASUQx0tXI4LGxTgUaiYwrHnK0wke3ze1aGb8OlR2N4iqmTy+03NnYMC2OYZARYIApgFzeMBpw4V11gJh3blWb1QlrO/8WTQcil0wDVPFDaJBY4XOYzMJyHY8fqyvtwT5Z374DFgHAC+xwIaFcJZnrJ4mvFAVzhb5SK/bJDmcDaD4ArvwuKHcM96oBBv7bfaQ8gzn8pb5XBrKU0R+N5PkY9bJemVs5Jzb3poIb9XpMPwt2bl0OJQxHNeYwiY+xt+YRqUMhv6KG95VaXmZcu0XgHBAZ6hDe91g2CuY4wPH6qlikJ4eSVHPHsO/QOC+V4MHyiT08hzTmFnfB7Qdk6KRwCsQ8g6fHTzHJjrrrCvyadyznxO2/sZb3UEe/1c541rI2Qzjjp3FcqX+3Adf7u0XisyAcvT8JD1z5pZsWjQz2fkcE5lh7XAiADtM1aDTb34yTnhPtAlSjbXXpGQzfymdz/pCQkjn0aSeB74eUUFlJKTNvk233MoWBv9cg00Aj/bzjEGIqdjkPskRdFFb8qgggeI+Z5XygLhYhg8PldqAnPzGSB8094oPKrP9fmpw/UrCrPXvwsopQIhPpvO8a1QTSqyAvZeuEouYE2GpM3rW3vBCwOJUwA2ELA8kQYDevmcWYGnaj8pjgBv/q5CUYQyB3rkAAAgAElEQVRrwr9dg8j5W6TUEPJZVeDhv5zcvbKas+CH9Of5fb5nLzXNXbmmI4iWLH4TBE96LmWYHMe0gpN3nFQXwssELC5SkIWewYTmudgd+WmVskCKyX214iE/+Km87cUPq4o9YJ8zBm1873vfE/hTD2dFHtz54lN5gn8mEPypzvDdbi2H8aPCqKNstmNi8cMO/y7PLb7qpSRVUZwozQXuYuAAACOrrDTaE9xpQ1s4a/FMzio0yfNtfHNkRHmmMajZQ+6c4jLYbCn03l+qOmNoW/wOeUPPacAlxo7z+v32B+8pbeYttUV6T95b5UA/vadn0s4Lr24ZXQDBNvhokVk71pR1e6hK3I5kACR2BBoUVoU7dQYId9Ya3FU4/y8/+pVp+6Xm9MzV1PFCpk9uyXi3NGtwEiMMOcs4A3wO2puJKcc03pFSTtuyruLSWbUOWgPWaupUiSziHFjOthfeaV7OBS4Q/FzrVpWqY0TCiy85hwcfYN5FsIgAOaOzWDKOQln0dS4jFf/IjZ6GQ8YUXlU/FwAph8QCwZz9kk2re8IEwdGnJ6Bg8hNYHNTiy54JQK88/FHkA4IpfmWjjvaBdjbnzylsW+cK44x1M6lHkSU2jDNGjIPteXf/dYpfoU+IXjDiPPW4CcmvyLDID8v4XTh0xroM4cuJ5fPSoQ7RD8JvpuF8GteXsWM5W2rO8f7WfoQmMCbl80qP0X46wqYL0SWMgFVswDjvF1m49z7nmn0h1z3PjN6SPZxANeOYwHEPhBMduMcWNlxvUaALBE/AzrMiT6ITZHxlYFZEl4yNVIRGvrnKvsBu5fxW+hkg2AaE1mv2LaYojDXP30kgeMqQ7LN/btgrKanF44738xifTDmUPdzLpvl3dFHzksYt05CSfV1ya/D3xhT5bjGkZSSxvOG8BATnwkmkx0LvTSRvAmkmvD2oczoykSD1NZDjnIOzZ8pisQebIRoIfy5qxpTNSCGBo80p8bQdlKn0xSITZlZMdoW0xDKR+30bCHblzz7A68BJucKrgtfNYdGyRjqfs00E1niqKFaIfBv/zhMcq9d2CNuSvB14t85ZL1cbHC8ehZWIgwEIuPOFWk20twIGZgtpM8LN2tv7wVqTSxlCLKJdTBeQz3doQcK9rHC2xSkggu8EdPlahFd7tgDBVuT0M1X6zBz4vI0JeTYWQa9VwDYKJERMPqh+bky4PZvnusjFW5q7wYSuNmjqvsI1dwEggWEAqgE3xak0kuQNk+d3RSFjASMGBl2oinHxeixwmYI9AIPk4EIL9rw2cOEegGDWgvswR0DwI1nr2eOAG7ew0AsPtFtpSAl2WHJ7oMNkUUbOOfxTa9ggeJ1hwt5L6aPSpcGShD/jSyEP5snLYWwGnd2SpvcxzD/zTKGBCL6Aklkoh/vNc8O8ZmGq3DNnzHuLIg2Tdl5WMfBJ89yzvLTkAVdee86ZgZ1AD3sbvsUcAcEo9a6OKMEA3bCXvM/vFQkhj57mSvX2tCxhPAiLKWQht6Ll1duYMTmsyHUljmsa7HkV9w6jDh/aBFtHUETAnWSEDP1kXePx4n3W4yne+rbkc00MWAn/Sl6tacDnb/Xj5dpbb79jOuAeRB6wRtBneETAM+s4zwnryb1m1fKEr7MG2avQxFQEM16eQejsFoqni8Pfz7WhIgazGOIuK7wWMM51D5XKESUUYU7Io4uACCiw9+cBxSi5YsTkhl/Q58wNT7crxIqoH7ldj+hLIBgcdk3e4CtXzx8uCxCj3FNRFzCCx6oUd503FHk8kGaGxy0X1v4XE94bgS2DNzcZd6rcYpR8okrwDBHdBB/nXDs8ePc+oZKEUXK+90rqNCSEH+zfm/KuCjYlh5j5RQFNRNHyZNb9OvLJUSkAk6oZYcDHWcVz7NB5KWTa26yBc6pZc33PgFGRLpUT/9xnk4gLgywpbzGSfPDBB963pw2CP/74lwLBn6m36X154IlswXOKt2jlIAZ8LbpjzPyzuaBzVWtveLnAELpCF5Qksgq65J6Aj60Sb1eRxSta/Cvr9No8BqPq4y7yZo+x+DU8orzSGAeyVx2pNkAw8i8Koas24wkiX/vF48P31Q/49u33VBX6kqpuK8RcxhnC769clnGOAn2JJIjMdp/7tEB8oYrlWiv6AxPxpXu6GJZAITnVlR8MCb8+/EJFtO7dV+QRdnb2CJKguJqAF0XL0AO8Px1OaTmE8Vtj4J4uzETEQsBv/7Rsh8+z/qb7qsDtKtsGzMdpbGXkxQiwPJpuTfW0wO9LtWyq1JYyLhiEdZ2Rp/Qa11wAwPAADKTIixfOmZfBQFtNHjVpHamkDf9qSjjWAzu33Fttuk+l2QkCqzjbzAvee4Kj/25ncAeCX2leqyVSgWEHVnSaT0DwKxWAA/jS9xfvH3ozF75QOLjlp7tHZIwd4aP1faiaC090xgDB/IR+n2kBHfLfjhjTuz39ZXTIa9Ox27hduscyuu2B7/xe9JT8/Dp9us7gLAbV+9761UkgeOoHpBNFR8ka83fkVgrC5jtT97Cs2XmC55wY2wSvoYEYGyLX5xxzjqPH7kFw+FJAcI3n2IgeIBw9JGuUvwvcUkBUPdmvv+PewPDJFMAyCG4PL7nudb/VqzzOrQl+J66a8mG/Hkd/b3pnjX+u/16X2Yiqf1m0dRx5mvvsr88ZZJwBwaU3LYPyAsJl8ApdnHivhkl25P21v/U7hsabstvEl78nCNxf4+8NzOXPBwgOgDle7GXp4fuEdiwG82YIxgTB+40ykQ4vzPECLmYV5S9KWm1Ae3R3IHi/6XMhzSTaGpGfrvqMQiDBNZVZgxApK4BfqmCiAAizSPFijaR04dHdqsMtQtjnBAcg5fBWwYlh9WoQvDGZDlfKxiO0ZjjoU4WLhumUBbBCMnKwsYxPT43bELSFkWekGmwxmbI6oySmKNEEwS7oBLBor3IpssVsSzklJKotwb0PAeSJpuJA+7kOg0JZHT2BffDgojD9thxzSLTmBjpaczSghD0bFKlQWZ5hBtneY94LCA4Q8/O0T6wfL0DCE+W05bwwLkDwbMfiiqV6JdzWioPWihf3RWGKtw1hDKgmfJOXGSM9M9hfKVEVfl3gK2Hwla9GGBo9Drt6Y4fFzkrP5Gex9ij4GDrY44ePVMRHc+Dgo2zxolp57U95aWLZfePsosM0WGedsDDb092hWCdZWrlHaCBMMWvvZxNxIIWsgFuBOtZqnsEIE8aXsMqNXrso1coLfun5Oexf54B5AdwCgBlvwGOq5uIJmNbWylVbjJUc4BJsdebyiueMHLwFfLr/5XaVqkd3z+jw0QlIzNCpkNs8Jfxj8jl+TwhxBCzjiKf1kegtSkzoLkYn7peoBvY1xci4Z9oo2GOg+TFOIhm+UrhwFfgpnpBn1fVVfd3pBN3/GPpJ+H88Cnw3IDj1AbLfPCtA3r93qOUcu5/dHprQw+ZhlbLH/BiX6bX7CQNIeZ8xEgbNOb9IHiDjFeilqNWNm9ea91lMGYQ90HxfvRafUhAo7OK62s5cu6YoDeUFozC/kKeS9a/8eGAUPjVqDBS4Me9pI2rmXWOuEPtJzxXxLFrq84qT2IGc3Rt+0kZkjXlBGylDf1PORHmdtDHPz1Sk8n6u9d+t867iTZGb7WFLLutG+kXjNkSR+wkgd+gmYL57sup35PrZzsfnLHI9fYAvKew5earma/r+XQE1VoK5YMyIsYhWQBg8HqlS+BeffX74+Jc/NwgmHP8l9Q9AavYOllJvzzZriiesw8vDq7czZm0nRu9K7/G6NwimKFS8wAbBzQ9OdRVZg0R7+1NoTDJecoU+rPBElOqM56xkc3U7wGDCPo5euHg6tcT2HHfIcjH+qhRsYCne8uPf+SuqCH1LwFXRGKJJcqFfvX56uK6q7oDb065eXYWgvJ+dU4lyyJyRL49laL2vDgQYDi6K31KH4iJpHIQtw8H1tT//Nz+BEivcm1x1QKBkREU9VDsq70/AqS0LMmCOwlimi28BwY6kYP2b7wCCJ2BKpNMZhf/GC+wUK4Vn24BuFaDAdNrrcT9oCUMESPesqrzT0xsPMHSH0evFK/F+6SsXlV9NkaysD/pR+HvOn9exnQnJ4V6633EhJ9LJZpvBgOCIgHn+an+PPcFiPS1vaIVFCHeB4PIE49UVPaFTHzRmgeDz5+i9rrQUGZ3Kk47hVvUKrKMlrNzxW643QWFTwO9TCm3uQDCe4NLp3gTBAX/Q0NyfrMcGmltWTt6y50X5fmSAT2DzzL3shB6ie3i5Sh0a0VHHfYKJhJq6RXTLWTsiexE+uvYSRnzsNBqi27/GGLwfZ54Z43LkU+YWGZcotqxn+LnHImKeIDhrWE6B4wJiAX6ZX6XX3VBU1Pv+mWhG+Jnn3tWgMT6W06DuF92fsxXDwMQ08wxMeZR1OQKWbs1ZtR32ezrXa7+mx3KoPp3vzb/z+9SRpp6Uc8x1U2/LmI7GO6/ZQLBk/7eB4HnjPGjemNCSowF0zsDxgIoh1+A7zDaKn5jdFOrz0OWAzk3KokQh2IPgLHgWFUtuQF3y0PLZajD+pjUic5oKxTw8m6JKH8gBIkNkzj0SU7sooHdewgyhc0n9Df0+WTeEYRHutgsn+SYQzDOTW7Yxpl2QezzB24GS8I4S59DIBi3ZHwpjxfJUIKfA5uYdG0KvDv6yFNqWCyjVWxbEztEa1shmsGFqsaBvgNt+QMKXyjjgMXU40qtmzFthnVZ2/DybSsGnfJPiIh1O3Ztf1VylbElzeCyF3kWHWH8pK9du0t6kaJZQvSeqrJK/vY+aTLxn/H3/q7tVgEnfcVsfeTBCG8znkUL6El4LI0zOL+8BsvkOTcyzX4ASruN9QiZRegBCfG6w05VCN+VOwsuMpsPDAqBZNObEmr9qJlRnLFbr+klrDEAwe0xINNeXwUazoB2TgECKMpWRonLUpyDy331fxmKFw6HBGtsIF8t35pnJec57WYecGXKzqghM5WZzfQRKFBieH9AXsM3fWPpN0+1JCTDn+jB86AnvJkC4wPYK/zHIc1QENFXgd2u/oXtUdECKg7WXslFDBD0aZM7PNHxkngHx4R2TgTNOFN0JbiJcc/94QLlmAunQ3JMuXpZzkfezTvaEaI3iAeY+vFdhqpfdwxXDFHSb9QtPCq/les4A9w5AKeWA6rnice6tWbRoA02DYNaae2Z+UQijIHB/QDDKGoq497R7GOIxZD+gTY+nW3r53MdrgYGgQ2F5jzBS+oYT4k7ROyIlPHcpwVekNLz9DhV1MYyV55CoiNOAhwNhtYBgRWcoH/jKZYHgy7TwKU8nc6KQjENnFZa49U0FQnQLtU2+OWSvDDlRgKJMuEAQQKiBgj1znO3hCciaL/m1Ipr258rnTV/YK53zutBM9mAbS4MmlO3IrLq2QUl72zZP2Ob5XJEPREFdVsGmbcx49ZyL2GGLAhhVTKmUbUJmqVJ/vo1X3kv9c4427YIwOrZRgbH85m/+psf2QN76Tz7+1eGXP/+pwbDbLKVKv4si4bmlFy3yrQozVSRYFbDb9Ada+XUk1VLCKT7V3lrAdHts42kEBNeZ7GJ57QmuKsYYNLQGApU5Q/ARxgIoBwRXYE95mkufSSVkxqvB6BrAG/zd54uIH83jlgpfvfPuLXmCvysPsGTWQR539QOWj1a8+Pnh2tUr3W8Z4UvUQIGrTdk2iCJ8nt6+KoiktB8qReO9v0QuLLHp0DNAWD/+9M/+XMBR88Crrn20fYHver6iZdojOUS8ahkgJ5H7UmkMKIl8Cwg2r2sar8KBnbNrH4lAJz9bT9yDB46Cv6/+wdWCjWrdGsdTfmIkrpSqRMEC5HgZVGCigocowqq6RvgTG9pPy4Pu6tU6/vw8k5xb08kqzllh/pBhjKH7wn9dmJM8Xc3/mfWHZZhH/5pAYq+EZ3655rSqW9c1BYJ5vMFJ9yanWjeGgzPqBwwIPndWhkjlA6/WXVV/4bwN2Uv3IrWCfGD2bYJg6BFvuSObOJftiMkZrfz3kePMWPrvGvNx2tqeX+XayL29/N/05gbBXms9YwNnu8iA5M7zvYC5qWeEf833ontVWHBFSs5xTT0+9+eauVf53YafGP0aROYz7rMHwRlHZJz1s3Eus+/mWV0dOnp0zm70lKmr1NyLVtjvaon0lnTLd+0RRp6XXl0y9IJyguMBnrgr/CzrHVmRfZn7Wfxqedq9kHOddp7gfHfjt4358r18Pn/GqZZ12V+zH9/EivV73GXzKRMQF0CfY1/ygHfxBP/NH5VBGw9jGEMASRNPNn1OrlajiCDu/NVqoAGNPinFsKwOIeKN4FuhJCQpwMgMYBw6e3V2BBpiqb5qfLo8NMdLUTk9UdoDgouR9+KdYAma843ycNIGcx1eUFtuEApi+PyX9jOwU3AOIdGXXIlQ4bgIjWbOKGPxoG6KywiHBhBz7xwinufnGKx2cYatsW6Dn11OB32Cy4vRYdtYnlspwXKYecVKlira2/tdoCIHPv3GApgQBFGCDdA6hzfhKBQqyr25J5apC7Qt8toBgIsRx1uQ+VJttcJgG9B0OFpowaBRDIZcMvcLtirZoWpaH3sNBYItGFEuWvnHYoZg5j3Ck+9KwapxVRGfMLWACujPDIbQSf1excWKfhjDg8fk9BZjYl9Q+pNzyLO++OKLw3e+8x1fC3DEU8XvXOe8R4S1RslckwNc9FTMu/J4q7UJY+JvKqyyh1yHoKtzOWja36wzcb499lzPd7kH7Ul4EcZOayY80hPEVMGDOh+2SjtqYYWXuA9qhyCSm5Wz7ae21yr0HBBGYa+XKH2AaP27AFhgj3QmKmy79iSMN/te8wQMEd5KCCuNXFXxU2H3ePrI6a42Py8d7s310GNyWe/fqxDfym9dPaIZsyuFu/IxSlGvSbem4vnlwa/zYmHQ1tMSdPxDaS5vX7zUoYsIQe6dCJTcM1bezBGl18cYZY35AdII/9e9OU/wGIQ1IM8hloTLdj9KPKFZa9cgkAWY9QiYjjErZz4guT5X5VBVgX3CnKEpCkShhPB8IhGkfV6itYKMDfx0IRsZBZ6Kbji/OavOrdMaxHhmumswG17OOjK+CmGkEmkJJ8LJXdlVNBELuGVBG/f43dEV/TnXJcSeMwsIrrNaZ5g8YCsPohHOPjwGHvX2O+8ITNzytRTOIYIHTzBeY0I6VQ9Xz9d8z9P7lfY01Z8VZd9A2i2C8H6VVT3eYAqQOP+w9820wXns50D3nMQjRbILXxHySl9VoGPAagHb1RN7ytyKXyrjX+jPhpwGtEcgyKu7jFlTMZ9KLuHQU7EICCYMsQxe7Et5Eeg/GiXP50H0gnG3qpuiveO9RFGX0c252eccRlvnh4rPRV82eGlxnQ6j2XI24QU2GrTuAZ/80Y9+5MiOB4pQ+Oijjw8//+lfHj775FN5NyudxCHk8JUGlugDrM9SZis6YLbPALivtSijVyn2RYPQU61n5WuXMa1aBPG9GQ7N+sIDLqoSOZE79GFN39E9CC7jbimVBpqMG8IQKnus84d8wSjKucMo8+Ht91UN+vuOIntLRbFevSI6Q3BIPayh9asy9GDYIxCu+u0WOIwhqubwslIEWG90O8LeMQzgibVRGZlTRs9/8Sf/6nD1hqKUCDnW3xTEMg9qL3ndFyBcdEWRTwx4GPjd/aJBsQEh2Lrlj6M2AL0A1wbB3p8Oq3ekjOV3PICaB891+pP2gz7K6iDiIlgaU2WSVa6u90PVsUHl3BN6Mg8QmOeez3WuAYPOz3dqRHnZkY2AYOiZNQudTxASsBD9MfoAc2dc0accPeZqzAVSYmTxWSTNAf2STRp6JmKwqphjMhJtRU/X+Lw2bQDEE39Goc+ERFMdmrNV6YM6N27VVbR73t6/ci6Zj2g8nEmMK84B1k/6A5MvDdul+BsFxOCN5pPoYQ3UAoLzXvTxTT/deFnRfvjQ/Ll0ydIZlgwowHsEYtupkfcTHr/p+KNgX8DcvGeB4D4DPR7kH/myCYWe108DKvdL4a3wyqX7oxuzR6V/Rj/Z4xP2nntyPkyDjV8cIWnetO+zXPxl0ym6F3gZYnB4lM4VOV6FrKo7AfIztS/eekvy7NY7ivS6IaPvNVd6h+bRj+h4chG5hLPDRkmcO7qPzxnRBeg7RKoW1trjuimrMq8WJxtvrTNcPGa+9veLXCteeewxrrNU3w/9xHhZ0R7Fh0uXrcibcqIWrqufb4bvz2fNKI09OEfFYM1P/U1Vh8YSD0dGIJaXaCl+HoNe2eAc0Nzw9JkRImgu1zkKAidWjFSVztYJDrAtFRzoY9f8FMIhwggqgEFexawiVLs1kl3yQ2kwUS3rQBQQmGaF8UkB64pz2wbtQqr3mzr/nvfmfSul0IONzyJSK6ctPLU/l+SNwFhxgUrR5D1KYhAOhgcFAnJPQDPmJpIOyzIxoSChXLH+PYiEzpXFEnfg2isz5ma2YSII1bx8z124dKwpEGNVEC7L1zrsy5LiPWnFIEYLqnROkI4XoIi7PQAaZ4Uv1vojsC/iWdU1T+SZfN1KKkVUeCVklecDJl0cZ2dJ2x9ajxcloC1XCfMxzTbgtTFG1/ETcPqOlOLrqjz6lQq08Ip3husd/tzMLco5BaoYD88ipI+1InQUcDCthTG48D2e5V627VlnPHiF8QazFndVJTXhHFbodd2dL740jacnqvehmWwYZ4pl2fPufKcycOTslvWxzuzMSZyCLDQBI2nJ7XOEMkextmLe0A6SFvrsPpSyolcuYjGwp8qD40zzrJzNKXRChzkfrn5NcS7CWonxc0XiLuihe5R3f/Ebvk/+Fj008exxvlIYCLBGKOt1eU3IW/v000+9Drdv37YQIQf+448+sdJQ/Os438jrMZSTKaBTcTaW3FKCKhTX4JhzpHNL8ZlUAub7EX5RmmY4dCy5k5+EB0UIFCCEx62feyFfbXeWR26C4AjLqWi4sJoUQs7SDGnGS3D3K4VTE/bJCQDEEJ7IZqGA0r5JPMvGCu0TgNtpHO1R43O37eh0gRitEllgL70Gb0Of1oswRPgZEQk8u/Z5VYufESkTqBmcdO5zaD1GB+TDVfULpu6B86+0Jy54J/CEksde0UsYmsCzyFrcuXfH6QUoh1cUVnrm7EvNgSKBynE+p5DRCwIPlwjpVqgsyiZKuP69xAtldoinpvLJLlxQb1fzHzxjnYIAAGEPCdUWMOLnpmR6zkVLDkWVJwhNC5qu9egcwS4oxHtZC0C9K+EibzAgYzQZCrWVq2EUiUEmstt/I6KHkdlyv5W3GEamkmY6bm9oKShtvGgZYeNjg3DoxHlpMliV/CgF2MYtPZh9T45c5gWAcgExvKYoRFpHjI63lOfGT2ji3p2vDj//+S8Pf/mTv1C/4E+lU5DfWuN40rmq0Rcg3TovKHkdvdFrWjtXIDhAl1zL8LLieQC2GPHjWVvFw2KwiQxy31I9i4gSWtEk0obKyuaJBmuVA1teTRm+OUN4iwGtoiuKO+KhfaqeybTmuvXW1cMPf/Ddw3eVC3zurAwN4nsU1XxFDrDGHz4F7yMkuoo+USSp8mZtIMBoiZFFxd3g35cEVq8JrF9SIUUUYBsQdLenGss//6M/9lridaSwIAZHwDAV4lnm01pIt63SXtGrvpR+RYDAj0WAAGwDQC9Ttxlsz3B4HRzGPElOglr/+sStjOyEqdxsgztSgCh8buVNEUyE9CpixTIVvsdcySsHNKAeAcab9or3FJ073w+Dqc4xPNqy0Ppi6USly1XdivCj8OiAnjgpvD6AB3vjVg730ydLv6r6AAF65MaXBz1V37068XT3T3o150yVXRAPs+ZAay6dCUAv++JCWN1KzcbkPotntT45vzau0jaRqArSpsSfHykcHp5A32pygPlpOT14Us5v9qrGuc4Jf0+eUWetCvg5P9v6M/RZfco3ANvnbPKfjDvnFX0jekvWofhW6Y8T5Hh8+5o36LS2PJSxAV51QcbyK5cFDKV7xWA655C9d5So9aRViCtnqyLDjmvg7AF88XT2/xjcZW5ThgV879eRgqcxJvjs2GG4QJ7lRP8dZ8CNG4pqUtV9twC8ckPyWXLdfFcGcHL20WEBz0ShKmye6vPUkAAr2LkCHXMWtW7ozA7Db0NSaCBzSDrbhv/6gnweT2z+zvcXf8x5nzhxGQLq+uSaL6NKwLBbhA0QnPWon8f1pSb9hpaiLwTTZFz1OdEX2v///L/8K0ctklJyfAOjAwT7vX6wb9ZWjAVKikGhFJeyqGIZtArQwhMaRPGMDD6Ws+SLTnd/CJaBJqcsAGAK6PpdjBBPig9tK9DWDIrJfT0ILmKblV3nIk5imO/vQbArKPq1cgNrLmWhuoiCLwsuQuwCrQQIyaGVAExQFt/n8vIkHKLoIYUz2sNBLzju3sA+YbEb49x5DRKOs1mgOsc0a7oHwe6ZhxBvA0MVA+lKmTb79nh6ltMbxlown1jCDLLjNeiqc5RgB3xUKBWARn04u/8nrTJoEZSQ7FSSDeNDkQ2IOzJsNIP283qfN9BuBr32HwE7vV8IR+5vT5Vo9LvfvW1mwTcMYDCotFAvi2qBWX7GU+tt6tZFtJmYVsAYExjDHLvHqvVKsSb+fiJPFNek1ZSf0eHWjC/3CqDxOnfebt1PgkLjwFOYw54CY5yzeaYCmro020bSp1GuEGJ9lvD0VaEzrJLlMTON2ApHiGiB4CiMZeRKJdlV6C3nNErydh7boOE9kIfRBsUu3sU8y8u1KgwmTBrrZrzt2d9iYtWqgr1ByUyYL7Tz5RdfCQjfbUtugVfWZ/GrqrI96cV767Wo8P6AYN43SDMP65A3PLK22pbxMIaA+Z3MpTxKS9hmA+LR2AvMgKbJvDO2fLcEU/jPqrJaz6k1DA/dg2DnByvP7ukT2msVoK89yvdqHwjVr2JkUW46SqC91edkgd6iNxr0JqLCyuC5g7gAACAASURBVFbn8jOmWTXdIc7mmSsnMDTCz/D7zHUqaqx1hbpVMTsKzBEe5lQE0W7CsHMG8Zi9//77h1/7tV+z0RHjlQ2iohsK5V29duFw47r28aIAwLlHsqS/kNFF9CLl+vULvC60ikFBh090SghFzaRYnJOnxgC4QaHhrEFC9d0s0FfAxHTWNRCsUBNZ8FrKLgESAFzJiVoD7YWLCC1Piuu0++zo7S6qxPfIy40nyTTUCtmk8awhn+c+m9KyA8GlzJaiHBo07bYxdik/mXPlZ/MynyVigyrFTXvQN/sBf53pSNu9OT+koLiIkSIzOkLgHXk6iKDByIYx6+c//dnhZ3+pFkmfCwSLR5lfaT526jfPZ2zIyQ0E98IUGC5+adNxlHUt83PtaxRzj6kjnxIRlZYiy0OWyIOiA/IxHQJN3iUgWDcwUELIa5/wuPnc4gnmeYSius5DhRY/V2Ej5g5gffFSBh1VJv++APAHt99y8atzZzmDFEKD56DkV/RdRVSoGrXyg6t1lvr7EjKMVg+vQjKeEnikTdKBMOjThyuAQYHgczbA6B7wMhlk/+hP/rToTu999tlnvrd1OHn0E0WWnOuAA/N/zeeycmwpsmV9Z8svJ1e8DAnhfwHBB8KcGwQ7NxjRYxDSYenaTwAwBdvNGzFA4YVWxJH3t9OlCgRL7ikc/4zOahUFam9sG0HcsqlrfjgEGq/RcHh4fFIIUnNhnhl+5/qZ0pAzzlrVOcCZUTVLDGSah6LZmd7ay+r9t2GsvLdF+xi0KhXCe4uBFupUuPhpgMop2tFRwAujBelc5Tgii9v34xkYKBxJUl5w9Bm3uCMCpqtA4/SRJDfNTRAcR8GUO+G/OeMTzG5zGGctkXfRsY+/tzzAWdcy+Nb4J/+Jvhc+UnRznI8bHsaZmrqgi8O1bsw1PCO1V9yirh1eGX/mVGOq9TwGwek1X8DHNGcjZ4GuOfYKJYcu68xlTvuf0YX2xgFfp3M0rw+NRV+IUSY6K8AeWUeHhKt4gNUHGL5ZbZGodl7FIMFbjuDpQnYLd610VECwZdIOBIcmmFMM21njPf5JZ5FtP+EjDagDnPd0NGkunuS8N+8Tesze577HutRMz9yoZNPpwn+yrtnDNR+do//4r/3G63g3+ALhlVZ+OgQAi9EcDGE3R8oc1pe2kCVEDwZ6wSW5q7iBw50HALZHhXAofQ9FON/P5EJQ/Ewum4sEtes8QhpFAxBlpYOQK8fYt1WjgXAW1ZYwe+Q6GZ2cDoj6G7zAcxxzI9ZSt0WepyJzem0W+JAV0mFkCssipLMbymM9tQOdPoBdJj3PikKzgdUoKU1YyS2CmzI3KofmFcXK77cC366LNeQOL8kb5IDOww1jYPwOAcSD05Z+1pz5sY8TlAGCjwBqGwNSyh7L/nvvvSdvzTWHq34pUMLzyGe4Ji/ML3/xM3nwPvGz4kEKfZXnuBhPaHDPoCmgMxlQFKIcGBTdgOAoJ/kMxeytt952OJu905qfe+eJhrKHtlIDKnQx43msPpeJTnAYbDwYutdcN8bJuUIxT7g44+SarQCUWDDXkJvIy8YIGS1yDmZoNZ+ZfnU/9qaY4ln33bRnrUPHA/JYf+69vNQdLrXzIJ4lXr9zO1xAhEqgAhIASxg8nn57Hq2QN4ODeXZImFtI9D2j2Ia5xxM4hZsVftGS+YtDuLBKYP2ufQzDDNNKXg98YoYR1x5WPvqdO194b65erf6xhEDjFb6vaqeMgR6kRBqUxblA42SKk0mHGaca9Bz7NCpYodHZw8NQlsoV7jPXIbScPZ30zHco9hKanqFTGVPA9Qa8WwmZisVGz1YuWwluTwz3jiHRYeLyxvKeQ/sf6mycoQ/wyts0S/Ta9pnD02MFrHPhCCXsvWK8gGBeGXvyh+Ot4VmhzYCjKqqV8PoVThaBxc/cbw/mzIMAW1b45CXSvWirRXSHlVmq1Tbdcy10wVzxFOMNBqx82W2SqAdwWufkO7dvHd5/j/7iT3SeHx4uX1VItBRrnwuB4NevyO0EDKNEdzi0gEcpRsi4FeLndkoOHUUulayJkjz5mBV0/6c+53qZhwr8Fi8VTXj9y1Lt9cDZ0Yq3aa35OE7AMvXWC55Wcqjka+gm64l3aNI7kUW5Pnw88jXeiwmCQ19LZndhKbwNnRYwPTsVFizgozXag2CHovW5QbnDe8N+PlGKxjvvvHf44Q9/eLj75d3D559/7lDoj37xS7VWUoV38SaUR8I6X1Otuz3OrNcEwdCyaWp4hFELkn4AiHns7gdlvPeK2wBW4dv8hI/WwiZNq/6s+WPYL74KqAhgtJzR+z57XeOBwFeD4gGCHVbbnjzWgpzfD26/c/jN3/qB+gGrqv0LGWRolyRlwQXVANiai9cT45KqR786VSAA1QhPMEby8JgXL5UHLEMrIJhe1hdEE+ell+ElOkdYrbyLDzXGP/qzP/OcSBd54vSlytPG20sgHg5U8og5W48fKZ1GJEse9GuhVTz5gGD3bx8gOPmp0Ru2cGedo9BxoioAwcn/fa2WQRg2AMGMozy0uHWTU12hpzYwqcDoaTy8CvmGB8QYBx04UkRrR5iwFf02KDHG6C/m9W30yJ7mM/4+uq71n8lroR/aFjFOG7o2XaxAcJ3HAjl5TiIJAoKJGKlzSkoFaRxEy+CtQ89SBJRa4BjI2JlSoeWm0wbB0AWefYMfGQVZA6o/ExFQrZD0D8Mc9KK/CYmenmCPcciNuvsuWqT/jpzadLAY5nafF39Z+xW9OGtX96+JtJq+jWHJgDWGKQPCo8L/cACUrOr7gSm6hkUKnPo7bTwJTwvP08JuIDiyulbgWO+cn2U/A4K/yROctQ1fmX97ri3Ps+4TQ4THlt5dHQ+IJAQA85O/ObNEY6HflLE6zo8ymkRfj1NkelAr75z0nZXqttev97rR3AvGN0Fwzsz+50kgOPIoDsA9bWU95s+p8ywMegyC66yvV+hp6nuTDq3v/Kd//bfU331VNY0nOEpbQHAmlpyduRixPETJtILOoXRlYkI72irRAoO/qWbnMEgUU1vsYsU7trZwYFO0hYXLIUiIKS0sYM7khzo81Na4Dolu5Z5NCAim0qEFeYdVpI/jSYseZrDfiKO/UyhngOBFvBIYCEtyebB4S2JccNy+bc/DeriUGHin17bHR9ie96dBcIRxQDAZPJOAUKty0Gw0KEmzvXLfzA3hG0WpBFZyjuMNWICacWEdNlhrbwGeCJTOraLyplCXJRhLJsrnjRs3nR/70cefeK9/8IMfHj788Pbh3/6bPz98/PFHW+/c5DDucwqPFLdhiLnQFUgjGF3sYRwE6Dc044MjxTkFeKA9FC4qyV5vpuK5eW8oeiLhTw9IDEOEsOk9WnvgWeLFZ7yfsJ14jBNCxd8A2VjpcoYyN/4+K+v1Q1nrebEu3M/htnqVIlJCkjk4D7tD7vib62nxkoJXppvOW02VQL5TZ6s8oQBWXptFtEM4/R4RFaI3e7FcuZB+pOURLmMToTvQU3ngeZGflfUNkRkEtqLia3pPrBy2Mh8QzGHw/NrYMZVs3o8nmNDpeIIXQyOcsCoVMwZ6JsMrPvnkM3uPil+UZZhwaiuPLZxPAggBr0Xbta97xrsZ6jr8Cu8D65JogAkANgWw+eti3MvKnGrpEZITQLN2Gecm/IfQzLnNmAIei5a60I5DPJenDq8RNIGn/PGj52oRdcNzjeePbaj7dUioeGgB8fQAXNXODRKUDhB6YjystVuMSeliL9iz6WnhOwXKo2QuAJ0zEOUzxpJjxXNFCTDGeKkTdRFZkjkzT54PSH733Xc9DzzBVMJ2vr3Ow/d+/TuHDz9Qr/AL5Ok/Oly9TsRG1WI4JQD8GgAsjy3eNiJ/rEjISwwINggbUQMv2iib8xUDSZ2NFcpatECYmhTf8Pz2BL+Wch8QHDevbaZbEcSODuJ7rdxzd8sBX1cgOOs2QS0gOPLC9JVnD+NYIntOAsH5bmjuTBtFAX05qzHccP9EoBCeCT3knIRWXQhK61wAulJCoEf6Xn7n/duHuzrHFMP65c9/IS/lJ4fnhHfCT8SnMNgDIjN304/WKDQwadZrYZt3pRnEI/dUHjIrvCONqM5i8fst0mIreFTnoubfaRz6PiA4XkPzGbxMuo9BsPPyCmjTgilFptBFoCe+RxQAub8/kBf4QwHhixeoKK16DQJyRLvgNTQ/ihEK0CsQ/Frfc20C59FiaK8K+0Q80E/5glp9nRI90XjLLRtVYAkvET91eA+n5E3687/4iXjBk26P9sTepYCMx1pvxmegL54OKL5ypdoIUkfgykXpM0S42ZAZAxrrVnx9guDaqPIEO2zWtNf9pZGjFDejCJbaIJH/a8+5jQglN5g/Y8k9XymH9pxyo6kG7ZB67UtCnUmhccEoWujZ89o5m84+GE6C9ixOoFZ026kNzT/zzFxXNIe8jUxZnuAyFhefchupAYKnJ9j3QL4bpKEUQiPUOMG4QmsbQnuvFghOBJIjRNrpUk48V9IPCEZnQRfGuPrE0VzEGy4QvA+HrjXrKJViUn6dBFwm34iO5V7Du+98HQiO/KvvllGJGW+8YOhusx/zlMHbADsdiYi12ov6hHMZfTRGcxuFxvnmuhgeAoKPAfAC6ZMWIoM9P4wy7Qn+JhCctZwG7gmEHZbcg888w1tDa4yNas+EP8MX7QVWBEd5gAHBioQQCK75pktN6jikxWzxqmkcdQs+o8A3Q5Wjh4Q+FmhdRUcL56z6TxNcZq3y/Uljc78nCK59XJGcgxz9a+5//PObQfD83slAWGvwN/7Wj2VULUXJN/dCDSAabbcHMauxBewV4ZUljtjzAr1VLKS8exWmwUGtA1sCEwCQjZ4bPxfDwKMrl0Yp5b0CwSVUUUItPKUQO5yygWHAcLyittBvlvk6NXsFfr/we8vC/vptrdpyNBV0K/EoJABF8u20XwbBElyA4LLnUawgtRIdILiNi99jqd82PgPsMCtAXby2BkwB93240nc2X5sguJTNAtnMsyzZ7fns77s4xchpnX1U7QlyMR72s4QQRY9KAS3gdvPW2743woz7Y63kAANY+PzBfSr33t+8OxQxwmMcr0IOxTxEExhQFXF5XrDGtgW2fxImFHqyEKUSbYMrQDCFtcihsPJOb1EKXKVvo7aC0BPnFyqsiO9xD4At61qhzCXkwnh51gTB0G6AUZ4bkMt3L8qCPfOgCfXLmXAuZwuGnFGUv9AzQJUiMRnDBtDM5NvI1Oc5nvkAjM0zhCLW3m57vuzh7fQCCmShfOk59UwKNKFMFBBiPk+fLm9XzoKVSO13eVRqvBZ45g9Fa14LvBzwgAaJkwHGKIa3OEaLKdQitPCiJ8z2kRQ5vHx3lecd76cNbk2fReer+nSdiVWkYgr+gNLZF3Xyu6w1llAbJ1BkMRJ12FqEX8Z5EgCOMjaFQsDbnnmH7xwBmFZMbUwcERFR0m1U6Qq59XvxzVUJ+rlbbhQIrlZQZdCEdoo3w59yn/k568a+4gkOb3KYMjmHugfrHwNQ1qdoofhJ7jXDobO+U/5MgRflYa3NwVEmRLPE2IMiHtCXfCauT0VNPPcYsQDCHof41Ifff/dw+wMpFReJ2ngig5jy/i/W2p1WWOKBvFGBYBR4itS4OjQKP6BGHitCNdN+qsK80WeXRy7VY6dSE3o4R6XX7dVFRsjjbNqs7gsJdW+B314Uy6Y2SoUutsit4Z0uWq4ogVlIjUdgNPV429DG70cguD2LoZ/Iw+yV4gKaZspItc5oGfIuqkAN98PY6HSSjmIJH0rLueIvZSTAYHWFauTSF+7rLH/x5WcuiIXh4rVrXKwKy2T7ZO5eX/zyI0eVOVvPM6gpz8tLwHMXwiJ62MCkPYK1pG1E15MK6Mxoo4DgUjLzQu+wIUnPMX+XHLZcbqDregQNgp0XTO9bDIi6AVE3REX94Ne+e7j9nXfdCum82nPx89XLp045Im4YOo9R3PzFAKt4NSAYXkelWPbh4YN74oWfaj+qojQ6SECwdTMZdJ7LgPDdX/9tAcmr9sL/5Cc/Ofzbf/sTG1/vKA+bM/zO2+8ZHCOTCQxjypcVss16kqt7VYEgSZNhnU1HRLqlz21Hsm0hp3puneOyz2uWzsus9BPCdusngJ69eClPcFJ8ykBSYBaQexagywC0VsWPl6LsnsXWS9NybxmguAeGYxdkGxGKk9dEx3Dl8qGYTxnL+Ph+AbrK/a1X6XbZI//c6KvmlRZeZZSpNAeucSskGYPcCsn1FigiiqOowlxnIJ/pXfdyeySH5WOMUW656Im1whNsEEz0gx6QcGjL5Y3O2+DfhtLQc3htzvv8OXXi8JusUb4XOTbr70yQtM5stRTLv3mWC0CtfNV8f44FEHx0/ru7R/hQ9mvjb230iGOgwqHrTIcneb+G8yiyt37uq2WX08273nQyf9a9Vk2I6Bh5z0d78Jvlse1x6Xnwk4RBUxALnTQ1Yy6Iv6J7X5AxmjmHbhMGnXSOeV9fk0KOOxC8H2t03uwP8+G9pdOeDE5DR1ybe2bfoluFRr6OtrKm/Jx7sP990uPGkHs/9tdOHWP77L/5u3/jdUKOvRmtNGfgAQTbQLoXmb065MSg9FnRLAskhQtMYI5Fr7A1NgLwZGW0PVIhUh/kVhimEh1i4T0f6AEIfKCbIVYuYIdEux8cB6oUc7dMsKJYSqqF+wBJk/jm4u0Xcv6dhZubXCeAqqozzLIt8kR7IoDwWtgbLOWf+Vr9SjgzxSQalG+W+Ra2WLaHM5djGObngytlNYqtlb5WWnKo03d2G28L9DWnDlfT82eYYoBx+gZHuUtRszCMHOLNwqkbs/8w7zJ0VF4RIJj3r8jrCuB89FCWZxWowRLGs7BwAWYAMXjx9mAgh3uuf5TAgELvp61TrcCj8FCRdBh27D1oQwj3uiwFIO+hPFxWMRbySt0SRgCM31EA3ANS13MvM4T2YCTU09Y4jZ/XfC99g/PdeIFjuLgq5cdgohlYlELOUqzeU0AgNPk7oYWPBQIBMLzCmGKEOAZtKxdkMiF4fa1tW7usoGSN6AtZufb+DmZ6na8t7FHeMJSEqZyE6QcEzxDIgLV4n/Cm4eHdvI6DcRUQq0qHAcHTwxT6Tbg59AXtWFG2ols9EhEWxbuisBZTjrB2SkV7Wfb8IMpa9i4gJkCxlKwyQmXPQ2sZQ2hi0u0E24lg2IwcLRAjtEPLOY97JSGgYgr7CbiRcQEn5cl5vLVCwgv98kUqzZdFnTVOqLGf2ZXCK/epQDKfl/epQHDOpve3q2yzL/zbzksbQ1IbgPWoPY6n5rhA01yjCdCy7zXfUx0G/dTnwb3Bpfzaw6vXxrMarGB8u3nzuscVHgMXfuudK2pHc173enm4cvVFeYIFglk7PDKA4INa+REWTW6newR3hednzwRoZAhKeyn20WukNIMYuxbdVHXPDSyIJi+KPya0nsgLA148f84pLI9+0e+KHphtSirqspVowFB7ehFGpUS2Mu6QzcoJnkpD+prONY4RwTSpIU3+mfsVbznnnFefU0X8FN0kDLtAMJVLJwjm+zOa6Gn3VXfLNQEe9tC9rfVc9/cWGAOE3f3qy8MzeSVBEFPRfi7wF68MzysQHBlQ1JJuDV7T5p8GrPABKc0+/65GjJd8KnWA0DfXvvhB8dOsh9Ox9A+UaE+w5LCBriMeSukk7Jf7mV90Oglti0hR+M533hMI/lAFwWRUkpH8gpSFawJ4j+XNPQt61XmzPOjwastfG/sXCAaQXb9+07IL4/Lnn30kvYJe7sXHMdhdOCcPo+juhWoBPHiq8Ovf/KuHt95TDvIHH5aRWucX+fyxIrY4IxgWmQ989ZNPPta/T1Sp+xc6Y1RcV8g2LQLFWjGacfagbUK2I1PAhQv8aHdU4yTROJyl168UKSKvr3NWqW9hAIwMqhDWykUGDVNQrFqlnZHxlEJAZ5WycP6a0jloG9Wy2TyI9epXZEsAMvdyPQCKtCkUHroNzU7eGr4bg13OTHhdXRsQ3A9z5OFKf/A1Ixw6Vch9dZwVTc+mP2hXOcacj/P27JUhCAMK/bNNbx1xGJ7gKhfwwi5Iiqc3IPi57m3DQoctO1qBSD2PMR7I0VZrW7VjT/DkFxOwFOd5EwBO3p0ic4sG6iFLvxtFeMfZ9ln2+VrOqglSs1cpisv9igZWLZQJeMLDVqRcXceazzzjBWCPjWtLfs9IVc7fsRf1JCA8+dX8nDG7pl3z95IT8dgWCKaCOeeRSKa0RcIjXCl2MjzKE1wRD4W/Nr2hc4EnCD4CgPjgSWsbodDZlwmEI0P2IHjpG4k8Wm2uQkbMlTFN/SrPyP2O5doAOr0me4C7x19v4IFBw1lXH7ehV72hK/39f/B7rwMyrbBGiOZcdxud7YZdaCA3onodvyPMowTZ62vvRAlFDjIeO4pIbO+19yJhIwHAIZh4wLIJU1kM6HklwYASnk1LWCKKLe09nHMkQqLabUBwFoQgDr4Hg/mm17dtwlndv0LIm/FuRVLqEGPBDQimQnRAsHUbazBhml1wo4UwllsrihqfN7BL6tsW1Z6zrFk8tbaSdmXLEMcEwWZEu8ICKLdh+KUY1GrEG8C8cnBNAx1um8NG2OsEoUjB7D3XsA/O6+ww6nZiONzM3psGwW5dJDpC2JZho6pVL6VqgdvJUJ91eHAsxHh3JwiG8UcJjRDJQWReL1oZQXInl4ReoyhizlOjl7DGkdDk0H2Az/RypkruZq0Wc0p1wrI8rurrUTTxBLMOMQqRkxuBntDwyThQgqLAcY9HCqXO36GHnJ0AJ35OBrlAMO27Krzd3xXNlQBL3mAXS9oqrlf7C7fGsNcHA0x5eOJ59ZpCEx22FhDsqIEoyUQ4eN8VGSGQi36fsUf4YYBgzOlPm1BoPFnhBXUuisFhVMFYwWfcq+hH/WG1f/EyZV2jvHINbXJiNNsLofCKKPw5U7kP+xmDwQQH29nTWkL7UygsXtW5Ym0lnkImtJIztgcouV8pBbVHXDM93tnjAihlgIyxLL2sUZAwFKQIUN2jwgg3xbCLvQSkVxumyrMz3bq4WXnLwit5dgwjAaKxoE/aLKPGMkqEDsPzs1Zz/plrrVHtc4AiPARVksiN5OHze0KyWYd3333b38FgUvskWlY7pFu3Th9uvXNGkSuvlRNMDiSRChQHahAsj9VB3mD4xVOBm4o8os829LiMUtNQMIVtnf0qWLL189TTL8lYaGDk4nbQBC2dMNyVcbjCOJdyUPJxpRgA+gLIzbM75zeROJv8So7e4Od1fnIWV0rUBIUlI4v3lhwoOZf3AHMVBRMw0W2UOjIK5cz0IIBrQxHF9cRzfLbwkmpqOc/oDVTe5zkAYGQBodCPtIekoZiWALFO1aiQRCKPUieD7x0XxoqHZ3kokaNHhiems+X7wvtyuko7jScrRrTIx9BqalDkvFEVGn0HT5uN0q5B4JrOXjvvtQ31bWyUjvK9D94/fO97Hx5u3Lzi8OcLKvYECKa37QtVjKbIFEmyBmS9HyUTkNdlnMKgxZ67Kq5ChJ88UmHAO59Jf+BzAWE9k326fPGac04fPXh6+Ore08O/+9Wdw1cCuuhlnJ/f/fF/cvjxj3/sM1OyDy/1NUdO3L17xzz2n/3f//Twr/7fnx7efVteXBXnol3SOXtj2wDRINihkg32KMwV4GcasidY8uMpxcMK7CZM3KHodnm2FwnaZZ52KEj+SDbQleEMZ1QGhNRFSRE/GyF8TqbsXxEi4U3sGa10Ilui80Rh5md43V4PLN5UldOjj1RqXYw0HQa9eQHjESyjjUPwvYcx/lWq0pnTGN/Rl9CryREG2FRhuuKDnc7U4OUCOcS8r3PFvZ4oKgUQ7ErkGgth0QWCRULITtY9Y+T8tx4cHW/KroDZyMEpx7bf2/u9wF0Z3iIPN5k5nC/R8X1eW1ZnHRKplc/WGFbY8NRHY6DPnkV2Jpw653QDwW0s2Zw54sfZW9+3c8/zHjRR+3tc+2atBVaeFU4+55b9PTIKNIPJHCgKyCs0FONaZB79fssL/JZB8LVraomkvyPfqAxNNGO67+Q+swDxXq/Z9D3or43cc2+zf1OeR/5nrBmfawG0fJj3zXdLR6rIncx56Z/HucgZwzf9nKA5Y9nT50nfz3j2YzVW+B//4d8XX61+tSj6DxReCZOI4hxLDze2orpV26twZ3KCYPoXyDPRhsSTkPDobA69zCY4qt6DKbJ1LOSjEM7DxCR4f4bW8d5ThUSHyIqJCQB35c+E+KGou7DWqCT3Ymst8/8PBOfbHcgmak7VzFqv1xSzoKKj+N4FPF/2BFeJcvwsVfhkEcjmJWvFhwJiZigN1krIp+dyeaHCvK2wjBLyPpCjOvRJIJi1icJbxFPMOeGMOfwbSGkQHYInR3USvJGNXghlg1x6aMKkk6va4a2MhXFTXTlFz/LM3DvKbO4/wUfGjCchNOHRN9gMM7p4WTm9HUngdexIhhyUZwKVCMELui4glu/6PVnbvqOqslj540HjexGyDqeSwGUeOS98N0AMpZtrCpxU+FyY1CZUtc+5D89MTjDXpTAW3+NlulYeVs6nGUyqknbIcZ6/ndc+t0s4rKqNrAeFPSb4oL5sgDD3iJEEBaPGXnR90WHk9J8jd/lBhYy3d2WeUcBwCsYEBC+GT/9fnr9CR3mmAcMIg45XmO/hDUjkCuGEtPzI3sQbW7yi9oF7sb4oA3x/K0rmawivO27xlYJi2avsK/wqzDYCl8+ocL4ET53LCdpybkKPrO0E8VECImRC46HvgBDzkraU5/n13OTqFjgFjHBt9oDxZM48N2tXn8uIKONBFP+6tsJaJwgOTZle4F96ToAu/WBNJ+3hmh5tvhdvcNYvvDo8DAA5+cf0ysw1mXNfe1IgmOrQjB3D1SP17QbgxogFXTJ/aIRx43FjDHi5EyabygAAIABJREFUam/gwk+kXLw6vH/7krxbou3Loisp2BioKBxGiKICe6W0K/1Ba0Zf12qHI0CsCtsJrY3iN40YifAIDU+jnulRrQNt2BIIrvw28XCBYFezFX6iBddUsqvC7Aqvc7ub9gRbbvqz4m6z/ZQrz+pFTur8/h4ExwARz+ikv6L/BYJNk933N7J/Cxfs69wfuA0krqYreWD6cb7n88NVRRKwN9yLYi8ohewN9SOIiqElklvYKJza4+50kPRgTR/b0McWKbV5I0t5TaRLhUOv4kp8P+vbq+bPWUPT6mZUXkaAKOg2QrUgqe8QSVfGO0DwU1XOp22Uiz4BN1AG24DB/WmHdE5A96/+1d8+fPi92/qcsOWXBsPUD3kivgoo9vnqEFfmF/lTFcgrgoO0FM4z+tZlDKvKF36gSKuLygl+qecAojnXVy/fsLfx3t1Hh8/vPDrc1Ud3H1QKDjyTe1NRGF2Q6tyR0+zJ7/7ujw9/7+/9vcPPfvaXh3/yT/7J4eEj9WWnGjv9tPXvfPecLjWxK0Y3+CEY3ACujTHY7l4pveCZQXDlScOjXSzMIe4U7Cm+UsRchiHrl24ZRSsYyR+FjAcE81nVCGCv6ozU3tcZYY9iWM4eVnXd+k6cCVHY+f6+RaP3opV6rov8LC84tBYPYvG18LAqPlhe7qLVOkdZc4zR58/LSy/wW8XWqp2cE8saAIdf+YyyHlpT+Iff75aOj0UHgOC0nnosI4YrwhMPwHg6DDp0a+OCDQbLo1nnPGHa9f6mr/R2bH/vCtDOKBUujfybKQUTZAUkZT+q6nlXAte8YkSNoTbnvIfByDZ+NvXDzSnVY5i6l2VPt2lNYcfM1/fvmPPs38Z/uyZDgJgNHm0kznpkfFnPCf7mGua68zB5yLvpdO8JviwjDbKMMGj4I+kOqbuBYwmjmyMHWmZnbP8hIDjP3+/7lLlzHms9qMmRHOQ3azrlvnO/s857x82evvLdvL/WvHb+pOtDE/Mz8+jWm3LPKZ99Zv/nf/QPdU0REsIGEAwDrNBYKY4uf99hzzCXWFKs7MlTQ3hNcnwb6Nr7kL7AVCR0tTZi1yukgxe5w+7D5fCOLkPen01mNQX2/D3MhWq5Viwb1JZy9tTj56c9xQoZKuWgcnCjiAUUrQN1/FsW8Os+5/2A4C1XY/Qc4/tn3aAab3DCogHCJcjI9QEk52Wm3Z74FMJy2DSHtj3NWIJLCS7hnb6AmVOt69j4Dv+KMkPT7CjUvIdgmQd4E/6bwl3KSoBXcv7iCXWfXzP/Dr+L9bbH6b51rWhYEWxvYBGyni3BAH1wvxSx4TpeDs9qADifkQPh+buC9SqIgCeY57H/DouUcMghMCPsXMcYWs5ImE4liOck/BYFHwX1ivrQEoLCK4ALD0DGOQ/5BJRcHyDGPfFqMtfatwKHl6XAp/+wBUIbLbiG8zjvbTqnhREeBn3OPV+SAtDhuAFXYcBRYEyHHeYa0MXYTAcKTzN9dQuJ0M4MifZ6dxX45E5Dn8+paColjtz8jCnKBF4cvAZ4djI/xpD1cB4vxiHzkeSVUySlvIiMyUqbBIDHrHMwI1ZMU6I1WqigALLXXJcCKVVl9jgcdylE3Q7LILmU03g+YvlHYYtytNG2AWyNL/xngpSMOd7f8lIWh4jine/mTEzgnj0Jk853c7azj+VBLSXKFb07Ty6GljrPxbexGptuNO4A4CiCKGTQ814oBKCaljX8jDnzi+HHa6AnpTAZz2XNC6Se9/NytiNElyypOcwIgoDbRYOlgMWwMBWz2sv0wS5vpI1Y7gNa38s65VxwDYCZ63gu3kb6Jj55elce4NOHD75/TQDklT3B164Szix6unS9Q8bloTzIm67w5/sCZ09Ec4RFy1yzGVyidE9lPMpJlLDMn7l6nAa1VdeiimpRJIn+zFV5s/7GiBoFe4FY1oO9cShqG0uJvAFQFH1Vazrvr+Qw79Gjlr3gZf6ga7P/fE5Y6vJ+LONU5IK/OPbkjIxhLvDVAIT0F14AGjoxoMB7H2jZobVevLbo9zKFM9twyXPx+BL+fE+eR2iT7gEgxxjA6ce78TetPjudcHLPubX7PU/flOCWh6ZpKvO2rFlKcEJBO7JrMyonDHKF2jJ+ojWnklUtbLS3Dfae6jku2EeVXiIn5CjY9k2883d+9Otqz3VF8uVq9bJ1lWUsFQVwX2o/TxNyqbn5PLYeUPyHln5drLA9WOwT7ZYIkxacsEHl/oOvlLtLmPl10y/exmdPXx5+/tEXhy8eaG1d4A0dsAHFlr9ahsSkBL319s3D7//+76vd2HuHP/7jPz78yZ/+ofZYFaxFq+zJFVWMLl702j2JHz9WRIbmXuNuHQGDAF5wh4qfEdAHmFUXAwxiFFBLUUJUI58T60DyNttLLsOUQDCOBIDg2fMYVko/zXmPbOeni1e2flv7dFxIlDUJb86ZyP4wlwmCw3OLn9Z+up8vvEh8smT/cuxEzptObPyoVkUVBdDpCVpzgPjlS8g58RIFO1j2qP84eZ5cn6iOyK+Aeu771s23i79rseC3eIKpev9EZ8+pEWSEOwyaa8QbQz/RI7eyVnWuJ4CIjJr0vQcf0F9eWZ/In5r3rujWVmAuxoBjI1SelfWZOn/dd+lzdS3rU2s0XxnL0hvrc94PD7ZTLlEpAyitUPF1R/OTnTfb9+s2Q5PGMmfei9w7aWzc85J0zOLHpXcWnypDOsYQPL+VxvOWdVDqJdhBo3Ng/QQjCO1n0a1HOPR+/pHpM53RcnZXWHfOgzFHVkwamHOhKvuky6mnZ/9DVyfR0YoUO9q+7Y9glf099uPZ02XmP2VZxhnZEFowCM4XONQPn1TOGMqMBY9O5VSSyBleVm0xbeVKFQjunOBWtgOCy8LFplXOUJ5FQY4CwQF1JVyiuFcI4+pVOMFAmBzv0WzawLfzGKeyiYKYnGErBwLFAcLbKouZftMhz3hP3iKRrg9mvSgaZtW8wbyVVheIQInREYJpo7i5X3BZThBYsScXCK4Q6YDgU/QGbBDscW5Mpaycq+R+K4xe18UoUlUxigNwOoRahLVAeB2AZQUsIj4unJB+kSFKWEvWz4c+8c69JjMc2fNtwJzvv6KgRwOFKKs5PPwNzYQushdzT1CKptJuU2y/uO6BwsIyvgmCTTv2nJTXd1mQl2ctgBZ6RxjGW8x98Q4zPnKk0vuX+0dZy6HMQQvjiiEoz8dGm5ZLXItyECAGiJzzNxiUcAtwMJ2huHb0wzwzOfATEEcRZGwbU+x+znuaWIy8woFsPNL3AuY9Lnuxtb7NSFHUecWIZc91F0jCw1NehsrXtNdb90NxQokPs0sON0w+YNL73YVWsr72Dkng06e4FO5qoZa9Do+Y+xCgxLKVZb5Cz7km84qXJYp97pn7Jac1NBZPTJ4Tr3/4GPfbaA16ayU+4wyADa0F8IVR75n7PAs19gIFASFZx7Q6M82YVleBO4cDSrniezE0RYGM4mMFAXDS1aQn0F73JESxDDoxCKXIGzIh4DhzzlkoYV18yiGerYAEBGcOjC8yI8I5QrNkUhSfNf+AYO6d74avcF+ENu/zHucOo+HTZ/feAMHXr3Wk0tlLWiuAaoHgZ+JXj9RGhpBowjtPUx26eSZjjIIVhWa2ffPedSGpbT6ECHf0hT127Ql21JBCTFGyIH+DHwC+PWjVfzmtfkIz3s9WzuPBdAszQnK7IBwterLHNljp/IT2rEw3XYTOwpvj4cn7+c7rBrnhbxToYT0qv7MrI1Pd15Ff5QUuHliGzvP6zPRJUUv0DXl8791TPuunn8lbeefwQIWxMk+HQbcnLefj5Qb+WtkeOYQ5oxmrv9NAL+f5FIbozeBbeZ7F+94EwXUWj5XtCYIDgAsE172eyc3pde5x8T68C33o/fduHn6gomzXldd6TUDYoYXtFKCi8ytCoKWPeb+gHesQqzCPQTIgGCFvz3L5+w30CIt/jUGKfvSPDtcU6XTpkvKzAVlqy/XgvkKhf/bJ4f4z8QftwQwDLZlRzyFdJIZbxv3b/9FvHv7gD/5A+/vs8I//8f+lcdNi7bmKl31+uHX9hsKmvzRPx0NECDS1ISyLDCBExeT/oteR+ysD7P2H4iFUX2dfHCre4erQN9qUQYvOsgCwwa+BAkZbirjqljIYxMA7nSwTfB0DqdJ3wldxzrwB1FqGha9Gp8y54ft1z1WpPsbc6CYJUw/AMV3p0QHANQi83VT+lW7hCB5yyatdEjnBGE8SwTR1npLdBeZuXLtZYc5a0yfaE4xzjwWCLRtNB4qecv2GAsE8z+MP6Bv6X87LXubM85FrNvnXbaHm+HJOcp+pX6+okGPv85FO1+eP78UrnD08BsGVulX7eWycyvgi1xIePWWQeVvzof28cs7f0DnTtaXXL91lQkMTp3DPgMh5/3nPC12ENfWToocRYYDsIMcfEHzjxi2nJaQVkuUKIFg9pN0juuX1BKHzORuGc/TuikicodwTvGfP5tk4SRcJCI6+OXntfv57OooMfHPt1zvRz3JmT7rHpLN8M3P/NhDs9fpH/8v/5BZJUdoetwcthageP32yWW8tRHrBK8ROFgiq2Y1iV+cUGh1l04qlErfDpLxRrXRuJctd4fDYWjSVxpOIK0rVvC6KDuEemyVQwDge4QqJlOLsPsgD+GF1baZ40mEPoP26jaJ6bqoC0hYBcRUBzU8qYOPNrfBnhc9QJZqQQv0j35dQaV78cNDKpqRUfhPv1xgi5MswwPtFIMc5GKn2uSmWw3Jm4dYu6yhOUeLXGqyS+XWPek4+TzhPiJ5WWFae2mBBzuacP32QcwBNYx2m5DkjGDu8L8yJ98P4mDdKuq8d4HYSPWuU+3scDYoDbO/c/WoTeF7HVK1kRQHCDYIvyKORZ4dxcV+DIvKQ9BOLOF5h7p05//wXv9hAsD2zKHKt2E9GHEt1mER+zrxfH1h9iecwR8I68wpoJY9uq3wMCNB18fAdg+BSyBdNr/Zi3LPmppCrZcPxo1yPZFMKZWBogFreqiqKdenqlapO2O2dEslRIW/H4foYCfAER0Sl2iZGBVeZ1hQuS0HjvsyDZ1f/u6o1QM5pIhFy3gEvGAgePlDlTuI7x/ldcytmH1oJfRlg6Ryi7LNeAVxcG0NIDAe8h5c5expAPI0uW5GXNk7lszBv7rEEeO1mjAQFHssTv4HONgjNOYUHMZeMIetMXjaCOIUHQ8MIce6ZSJHkZC4aKSs69yTHO+A/94+hsyogF6DJ2mYOXEuRGntEep7kEGatUZpj0OE5tTarkvWcY74TvhQahA4yb4P3HkeNr9YW3hjwGaHOswJEp0GE9Qpg91xFP88Egm/dOnO4/T1Z3G+9UmEsncGryDX4q6INnmFsVG6rwjcJ3QTYQHY2CEqpj6cm+2jvb1dzLTpP6CNGmpWOUHSgYk9bVVmqUeuMyb500ekAWn2nIVRWqWWAFWlosrxabqsy7u+xOZyQQ9Hh3m3c9D42GKt0pALBUUwnH98YT4O+I0W2z7ifSxtEndFEuTiEsxyXBay6pgW/s/e09IB34JHwOZRBIYWKHL0jXkExrC8+pxq0eLcNWyD/8ph7u/Uq+tezhvyzrtBdEzL+AJcYXeB3Ub48J7PQknP1/rFRt7w/BQjr1SC4lW48a6ZP36PlpK8vxdwt+zoaiTFjjH/06IWKsd08/Ph3futw88oZRR1QkJF+24R7d192O70UqaHOCWx69AD0iJw/woCr0jV6Q+kJBsmE/goI0SfYXmX9XWG/OksvAVpnD59+fu/wF3/xy8OLswKBLlA1DOf9DMaLLProo49UMb1qZPy7f4fR93D4B//gfzj8nd//OwqN/tnhmj67d/8reYTPH/7lv/wT93TGg+/oGgrnIRfsAYT5dRSOjS1KJxEYJ55u7WPrb4OfnlMLJJRtetqnNzzn+Aw5+zaofH2LzQqxrjMRXXKCAxct2xnmp8zg2ilXwwOj45gHdiRDQu5TqLX01OhpfR5csA5JWfm9pwV2yPuNYRBQUyk5xUMYf9qdFX2WPnXhQkW+AOJLPilNg+gnyVB+mldCB/C3lhum0Y5UrEgFDHlLFw4/Xme/fptnfw+EoktPHXHeZzsT2/mpe256vdej/s1n5fMYnU8CaDWW45o6x2eVXPVVELSeXPpJ5C1r4ne3MayoxrxfP1fa5Ek4YeKU+flcr2O6q/nSNcY4oZ2H8QJfVCRA9QW+5TMIGCbfn+iAzWkjGXFaTkiKomU+cy39vM4dj16yN7JHT8na70FvdKH9vodGoMPoIkfGxl7P6NJTZ5/0tDcq7mnvmJZW9EDukZZo8/4TK5g3Nm3tDQT1vvb7f/3f/9ERCCZ8J4o5NyC04og4GxBUsRUd1AbBUfJpxh4QbIVZQi9MwhswDlUd6hWenIlE2Z2Ev/99D4QTspechyienouUhgIKBYJXHqAUO4zksYr12LIRczFP2hxg6ylMq3zPFlwse/TOWEn0WxsoA+HKDSaUBxBsax5MGOt/C9OqEp0WDeURthDpokWSkqX4tRXSVucWGMxjguCA5Wy+11XCx9dtIWgrnKX2eR9ucqwUVL7OQk4XZcWMkmolalTLM/Nw5cgFSFh/rsuhJDyb3CleaXUTMMRhJ6w2rz1z4W9abmWfvOd6j79DjxhxjvZzlxNMOLTnTbjQUPbPNQC21ax/3yxuXbSJz551aOwESJMZMJfJoBhzmHCBlPLEcK/ynBwc9sIcyIuLMYoxeh87nI+/7WUcObIZf1m/ao8XEzsWdhsYD81339sq4LIAcxkAlocXIxiWSaySFxS+57YdHWLGmKkNkJwV9o+2G4Sd4rFnfOmxXCX+ZeRQzuONG9e3EFXWB6Yfb921mzcMoqEDe3+bPyVaBY4S71qAG881AKJSMLTl6lmaQ4MNFEdC77ZIAzx6vQeT1/E7oG56AmIYiTBJ9dKpYE1myz0mqM4+Myfmc/Xq5Y0esidTSZ8AOO+HFlD+WCtAcEBXQsZhEfWs8vhW9dUVxo0yYBoS0MpZCdjn+oDKhMdGmGU8AZaA4ITCF4iqPDoEOOtLikP4Rc1vRarkOXsAPBWiREJkbFFmi38tT3BAb0Bwxh+DVeQFa7YZZcV7Hz1QldgX9w2Cv/s9CpC8Ngi+eo1cdfZOaQkSgc+fUxm6QDAFsQB3bo8iEJz8q+mRSouK9fwKXc66LSWvwkerxyqhqvp39rVBMJG6GCh4v0AwxLQ8wOaj3QIuaw8/KppsrmfwAYAsOgwIjmKN8zl0tR9b0W7dZypLoT8Uau5DcTsXsOt2MaYrKfeOTrh0eav8i6zCk8G17Bd7effOF07p4Czcv3/v8PCrewZU9D9/pnzTiowqTyeFMCsyOCGUGIAq0oJxuo/5Tj5FCUpti/QlzTlPl1PWq/ZkyL9RwKhXEy5c9BzAC+ikQJflHgC0DQCsua6jhgHrEPpL3/rbKoT14x/9ljpGqNfuZQBNXfPS0WoYQ0RXuifV/z3fNobHiVBzpuVj1TSgFghny4U0tVgv5P0lLxgQzL3taaQntbzAFKL61Ud3Dj/56a8EJK9q7MeGuijSOZfs0z1Vm76qatW3b6t3swzLhKy/r3oZv/ff/7duUwYvv3FDaUPqdvCHf/iHh3/+z/6pinrJK/ngYdEPdEjBK4GyaskGQNP8VKHaa78ZM8pLaV1FBiHLksv0HidsvvrunhJf52+AMbJo6gXR+3K+XBiq5Xp4WJT2Argrkoz7TAN8jKi5Z+hu8vdFizkjpc/m+RirzGv7HFZMR1VWh3bPKQ94ATPC4TEIJ3WAKImS44zVayIa52/mzjniPszLucADBHvOerRrs3Q+tAFf+G/LeSILfbj6tdd5c+4nyFhnAVp/E0QfA56VbpfvHe3Xt4DgGek49dyls9fY12fHOaCJYljz6q4rrf9m5gugDi9p872ApZPGP+d60vjmeu7BmI23DcqjsySC68rl661n3bCh49rVKogF5gq+IpSbHPKJr/bPq0ii5ZjYA9Vvm9PX7XueA2+ZIHierexLeO0eCJdc+ferybTX/Tf+3TURJoY7ps9jI8fkbRsI/j/+z//N4dABMk9lqYyi4Qfp/OZQWxns8FwrTi6IVZYrChVECU3IE5uDBZIX/UEzgDxrKXurOErei2f3mMCXJWCOKZawAiK1BFTB414wBg6qBQw5NKNwlqvCEo7dye17RrAX/HNx63c9rIuZxMIGCPbidtgJIJhXeYOrLVKay59tEFxeYpTS9vZyXXtgUyXa9l1rMg2COw+iLKwrtCSFsTZhICY/QSggOIpBMfk9Ezu2yCFY44ljHsnrYn94HxA8Dx70EQFtou+ejWHi/x9nb/ar6badd33VrLWqWdXv2v0+2yeBAIpjYhEgBpJcJOICRYqIkIzIXYSAGHPcgbkFbnJP7vMPJESKkhuixDhYBlmWsWQnPgf7NPs0e5/affXdqlXF83vGfN453rdWnRPz7V361vd9bzPfOcccYzyjTQ5TKd7a0Fg71aqA39nkbNIAP8aXUOG+kVbPq/NW3jEMLXj7xpzEOLHQ3rC8RbBQsTzPYvA4CMhGCU0FzIm8Ma4JpURx35fih4CmpRIggHEmv7MDpeSqdjDDWAI8UjiL+1SY6pGBDddIG5funYNpRpgb5LbKtFZyh8En3rF4O1NBNyAhTIOc3XqNaAPod7iHGecjvHlidPFmcE8Uj4v6VyHRKDSliNnoJUtlvLhc9YMPPqjcUHmBuCdgNrmi0PYLjfei8sd4pQ0VAPusCjRlPlGQAVMxjnh92WL2LEzvaIwLC61pbz5SWxW2Y3kgU7hqMt94AlIhNow6+yd52cxPgHLWMsAj5/AMobMIm/Axjgl/5Lh471Ecc16n8QjUrkB7lYYVuxSxCuWvojFF94DWSmUpY0tA8Cx0FKEAX1L16nPMy/CqaQ17/i/3xoiQseT+vFeaBGkoJS86ELx58+butdde81z83u/93gDB0+If/s91vb+aZb7LiD6f/B0gPJXZmo/0Ome8ydFiPrh2z+kz/9Qzc5yVaykUd29TUfyhQPBu9+Y7srwLBF+6Ig/YpfI67QQcHj9FjgAUlNNO6CaKG/KOyuqyoqZwTSkj5WGdivLgnyNkv8tWH4NtZkREGOwqHxgQTGEkbTvtMa5fciP70kYqF1uqlnClHJc3iJzK4hfIdMRTQluLrxtOD9BompQRu8vSrDVTNRX8GWoYWmffEArPvsATDLittajInH3lrjH319QnnjGwDxkf8gOPJGkyT/TdF5/dsnGaCtCA4Ef6R549Bf+IsoqSXkC+PMG1jnrpu315Gv38tJghNHiA4K3yhqHMCtrYo3UBgQSA2TCC1/uIhFqKfMTQ0r3Bde+S6sR35Zz62tcY13ooIyxg5ak6VDzWXrogwHvjxg0VYVNborev7w5OP9HvmkPxJwqjHduLr3lykpRypJV/7nXQWhJe3HOCibJ6prBpjjMIpoCSwZK8n0fqyawew0SekWt8igI8yr09pUJvjx4833186/bu1qe35ciXsUoe2QW45bmHB+kHP7ijatHve0wffvgDR1+gv/AshCif0T5C90GXunHj+u5//NX/fvfNP/yj3T//P/6ZK3szZq8FnuaAYEcrVG7sMzz8RDcsbfjGwqCXjRZoLoSle6GrPdfznpFhCOMh+sKhZGXo38BvRPhEZob/Js94q7ADgjvIzP7s/HsxGGMVG6/O80vXiA47i3EVyC6DVBW0Mwd1fr6rAMtQRNgzhucy2tEfGBCs9TJ/Lb6c8dmQIhqxXq0K4NAVgQ+u8p/UI6IphiEMXQwjgEEw4eUmWXtrinZrs5gr5LUFwTEEeLuNfbIczJmitRiZtyBn6vfcYz13y54bzqO0Kcr3kw+N9oyOfCn9qx/DkmzPyT5mnOVhn06pjNEVt/l+GPhTOJBz+hxE1r/KE3zSM3d+kvNz3Q4S/XfZJRwSX5FLhaMuHV61MwT8BAg+vJi2SKU3Ry8ld5wKigHCfS25Z2iHeep0vADysa7b9d3yz8n3SxbkfIxffU91A1H0sL5nOg2VfPnRIPikc/vYknbQ57zTZ6frDoDzDOyxUz/38/+1tSIuAgPAchklw1t2ZWmG6daG8aRLoAGCAoITftZBAOFPXDugLsAyVq3t4KMgdeVxO3HZDCtwvgj/8SxDWEaRDnEAhBG6eLgNiJWL1OPit8ygM7uXJzee4Mq18KI7zKVAsImDNgGEBjBvYuL4HflunyrbeBgBiQsI5g41v1Z6OA+1xb8XE+gguK4bS/hYl1GJcxEMFCcZSqbHtSkB39tv1PMVs8pzAx5SZIrz2ay8xyNHYZm+sWG0ZfUeYH2AzqwhgjvjMbMfoVjQTsq+c+14/bbCptOL/x4KYMDp3ig8Fe8dTL8TP+PrSjfW6ChVBjnD4ooVG6BCdenlhRIy0gGocmo6b1WfvX9GbmruEYPDZKYzHIfv4glGKefYx6NSKvcE+NnbOzxzDtcVRXSPNUpR7mmhK2UkefAG7gOcxpsbg0/2zgWBVq/6EBQoHmFwgBzC93hOwsiZb8aD8kHlbDytyzrrGl7DUegmYyRsmWtfvXTZv9NqAyBspV2K4YHmkb3BeqeCL8wfIwNjxOOwKGhmmqPwSHKEpYwlTJbxldAuMNe97MWTZlX1CIRHCseExu3NsQJaILEA7ojyGMw6gobfZoh2CYQA5OydfM7alHd+FgDLHGPR70K8C3nzTc1dvEicE29jCbfi2faOjN9QJmo+im+gBJlfjmI3eB1qP4w+uPIEF8+p9c29eA7vcxVO6jxx0kbxCDxp8FGH+I0x4BkKCP793//98Xx1lfD/3CfGoB621vf8irc0kF7HFD28CgQ7HQdFseVhxzhkgCwQTKuY4+MHBsGvv6UcrCvHAsFqNSMQzLEoqoDgp08FUsRrARLHroisiCfaU+j32fplrezxvCiNQwTTAAAgAElEQVT65pUjrD6ytZTbkbcs7y+6GCB4d6qKGZ2hGJa8eIeEUwsYlzE0z1vytIpKyts/oiy854gUcZ/VWp/HjxLpUxb7hO8GFBwIFPX9tfBpF++Z9Trmug85NHzT7gdPRXHJhdp7RaOAYLyPN67ftJ5NWgGVyCuMmzxV1R9RdeH7tz8Xn7u3u6c84CcqpFSlgUVV0LBkcwpdZV/1teRe5+Rp5lnjxQZoFT9f5+6mqE3CiUOLT5Sz2mVK5i3hwfM66+vZI42MJ13AIGd41EdEVwpjUWMFGnwirzZz/vrr13fvvPv27ooI7pBQ6PMyBO3hEZLXz33Ya515KJ4JQwHfBbxvc4Kfn1L4NLRiuQ/QLGDyQgDYgFE0Yh7jsWIwO69Q8/u7WwLBCnIRPYiex5jDJ7y3Rq0WeP33v39LsnmnKIkr9gjzot82ERFy5Dr6DWMmV/tf/qf/efdH3/zD3f/9m//X7svPP5U3GIDOT1V464XDk8sbbJ4kmoReq21UFXJyCoBrppzSPF0VD8SKWfrTC3mH8T4FBJJrHH3QOqM9zaXDdn7WjTprI9XUd6IzRWZD82nTGN228+rQUNHedE50z1wZIYv/OjRYXveSRchPyXM5kchLNT/hHylK+oyRq2T3aIE09BIuhEw4UI9kdIanR8WzAb7W03gf/J/Z7CD42eAfIrDB7yv9yqYxfzfBTT5Hb9nq6cXNByDFidRyZcM3fMQwWG1zdhc592NA8NT1Z1u4fMd7uiP072qs9TxbA8ZiQBseWIqq+TU80vVhDYQjLzMnPrzpCf3zdp76vEYPzZg4b2/0gU+FZ2jAucCXxB/kaCCP3zVnVDiNUGjoIQZePMHIoIDgWqvCARlf9LpXgeA4fbbPkHnosnhLHyWbp/6T5+r69qv099zvx4Hg6AsnzXfN9brQXeZ/u47bdcjvjswABOcAK3dLn8E6LMUJMuiAYE+uGBA5obTxWUIQR1PvTD7hkV2YZlN1ZSt9/0KgnRn1h8pEzI0xQyGqoEcZtsyUrAjU88xXbVqAsBVFCZ2HTxRudEKFtNyrE3670PhTLNvXX4NgnnHJDR6yMyD4LIo6OcHkBhsE6x8CKr1Yx3gDgp0PNEBwLUgU9ZF7O0DwQvTDM5z5Td9ZrmHmPKpHzzUZrvNl469BMPPZQReGD15ROir8urxSHt7iNBhrM7ynid0HlM7NQmGwWa5+5kVU1dj0gD6J+eR5y3I+i70Ug6+X6WQoyqG7gOAo348Fgni5cJnnp4Bjntl5vjH8UNRFCp/DmLVOBUAUukjRLDEug4YBvopBp3ptjSfAqAuWAOH0cqXlU8BYigwx1xznXEONL55r7gH9dA80IBjwTEGTgJIS+oMxtubonL8H8LdHqow28fgWfYj2Rvh41pXnr7Cc6q+X0Okwvsx71oTxMXaALfNGiDfA1nMn8ERqwBNVpE8RJRi+K3qOlg8c35UKZFtoz3xieCqTVhHQVOdQwr+UCIPGVsmxCOS05orqyOWlthdUfCPGAz4nnDWe4PyGclRe/rI0x8sbxStzzzU6L8lYooiR29b5WQfBW37Tn634ayl8T54+msYOepQaFDULug1ftf7JOcr5pwTAuiEjSn+AEexorSDNSBHGhyU9AD/KJ2tNNAMGgHv3FAofz93YA8ve1PeZu6xT5iLP3vssx7A1DUsJfStvTvcEZ79w3R5VFD5lRYJ1p+iVQPCV67vdzTf3Vejn2e7yNUWlCKDYU6J2MsJruoY8puRf6TNJu4C/fUJM5Uutgjejd/CY9yjdGNnW9y+lK0YZeyoEdq1MaC20uwfoZW6eq9iQLP2AcfNXwl6Z9OEV8ZXolTtz3O3pXQrw4AEqRfTYucsF3HgFOHZPcPYwa7BU6NWB/XvoKDQKh8dTAU/AE1yGjBEeJ+UerwbKG/sL4PNAoedUrSXyBx51/8Hd3UO18cHz+4gChuJdJTlFkwMEBxQmjcoVbvnnwGOBARUPSlVjA5/FszuV+qLfeu50WSj6Oq0w0qo5MZXoQVPDWPwSCB7h0plLcfhqRzO+D/hFZnBNihWxxugaF1Qw6p2vvCcD0Y3deYX4Hl44s7t4oHBpgOzwdDs9CsOXQY2iizQ+Rg8ostwcsIXaEM4J3mHEw5Be4dTPNLcu+OfK0EUzyCfcTbT7On5+bvfd79zaffTDL0S/ANkB5m0YqxojNRclV6mmDr8GdPG6c+eelPNS1H9wS0XLRM4XBYjJB6azxV//T/+aePynu99XBMhjrfGxvL4o2sb1qEp47PlnwxQ5qqOYZHKbJQ+c8ygjKLzxnObM+tUZZKDmgCgJimTpH3pnGfVnJGPkdvS/qUTPMNjSP+Y+jL7Z9cvIr6QzxUjXAV7opnj+BMEdeLHPOgiW1ldGIrdDUrSTJpAK6/EEnvX+KZ0K+eR0H9Zm6JGOPUCejZZMsuF4PwB8nQqDwc1GAO1h0SDvFMaycQAQjL6GbGWfjbD78MQuw7d6b+Yjc1T7p3hDbxPUc8ujA9U8Tb2s+E/tj9rHDXTqmZffhtyo9ZlGuW60W4C4aXbWFpoyNy1Ly8jb5YufcaTUdODmv8e8T1mTSNa15zLX7LSQv2uO5rNNQDrz0M8rp5Z7EMXBnsLry37FE4wMPXeOqvHy+tuoWL2jTT9UhabdXAPBWbN69jkXJ4HV5AonfXI75pM+51nWczUdE/351jrDBOUv09HauJg5285dP6/P+Y9f/+nU2Y6p6FDr87f+2//KOcFRzFHucxNOwoLr3qsGdvO1TIRAmD1A2si0lEFJR4Ht4c+xykWJ492K7OjbG+Umx/VNMpnYvPsUWLWpJ2ieIDhhMb3QTzbushnEHO4/lEIuYbIofRGynh0s8hXyefILu2WF2C0e1IRDN4+aiSdAynnBlQ/s3OAxV4MnD8u3MzN9S/q4lfAbzz+EU7wCgMgoXByfwh+pfltCosLjrPiRb0IY7XjOzqi6spDnpWdgX4OeE2yaGeFniwFjeFp5Ps4jJ7fWpzwSBiMwnqFkeFM7l6wUySr2UN4bFKUo2CfNv9dxKGn8bk/sAB0BJWZiblNV4c2eowBKMROUMo99MFBn7AzQxHu8gVzDghDPrNbC+TdDwQFA7hPe7RQBwiUR9PT+VIsGMTA+g0I4bo9EP6y6KCz6d0br/xBvgRgcYcDxsNuA43zhArl8tpFAn7sBCVpyOOrwKvE3BWVQLHkl/w4ajhcqIUJUNjcYW9o7SPkawiT3SCSIbfRYoKWcwJzLQ60iHShtQy6Ux6uUp+StBDQGTH766acGng7Rx0Aij8VjKXucw/Pzj1fatFFYK+GrDv0d4NgeVmkAVWWA5SsQwrg5njGidBqoIiwYJHXY7DUCmBYx0CImgL4Kjk0QzLNYIR3hpeGTVjqcg1XthTo98RxllKg9npyuKFFrIVBr6n3ehPhWUCwg3kpq8YEIHPgAHnTGXjRf4a2Mz3RB8aahOHNeB8E2HGsNqkdteZN7ukO+WytE65yr58P4lbBtR0+I5nneimSIsSSVXmcOf56TkF9ynVByeTwUyhoz7UMAgdVjk3BRwhf57KKMrqwJUC0+Xfmz5UFhXZKWE2987f6pHEATRLI8f/bAwDcgGE/whUM8cxyrvPUj9pzAr0AEnpvT8uIQAoyn88WzCnlMJXR7XgYdOvhnyDqetfZdrXf4U+UDw5srXUZFJnQOnl+8w893V1V0CO9wCmM5TLI9A5IHYMhecK6y6JoQSaoos5fhrVUZXKBjhMjjOSjeSTV6yb6EEA8DZSn1s892B8FpV1Rrp+dwyPmFpX+lC15ZuUV2sZ4q4oOiptfDhwp7Vi481Wsf3JUX+L7yf5VfahlqTyAVkSlWVtENHod4LPcnrJZXpTkRf1D7d09rYeV3GCLWIGXqNaZhQoaLCJZ9dBII9jVOCIf2eU0VwKDwQuHyFFes/VvXZv75HIcBAJh1fvOtm7uvfOVdezGh+atX1K5L4dC75+I7o1+26ULPCm95pHZR5tm6Vo+kK0cxRR0pfaR9L7pnn5PqRMs49i255Xv76AZPDbhPqZXP3oHyf5/u7b7+9e/uPvz+fUU8XHbLLIBA8UeqnVeYbOkHVUH9ytVLIx3lSMZMWh/RIuzF7sYbqtfwRLSv538oYxfG0Z/5839eIP/67l/83u+7sOOR+BI6inO7h3fTlaGHp5aiIfxNxFH2yIHGy7X2CePWw4oyqu6BC2FVRA8TYjkTemP9Nc8pAJg9aJmhV+d7FUVTlABdxIPMnaLv2UuNXqh3AKf5ou7pvUL4OaHnmrLI1BQZnNWKy0jjtIERCu3wZj2vvX37SnkSz6NkBWC4vHy6psP2MdWM3NRBU5U2gbGjeL9pUX8fkQ7k6tDlDbYRfrQUQ+8gSgEjGcdZduC1H3qQw+59rdJfS6esCKN8Lt2y9MfinTNyyEa5saEil7L/yjCBLK4uEPl9pUtCw2NDJVKD55rXmKC15wYXfQ4+MPS2rczM/brxOteOruq1Hy2WYszuBgzvZdGqozk1P1PmTqNa7jPnZz5r+EwHjf36fA+de78Sp6GolkP9OyfD4mX1Az53UQCYMGmB40MZE89Sh4kWp6ITvjfeosWT07yIyKx1i3fU4x8RaL0NrccznG5cr/PD4mD1mnNYn7eGgvpuDYLXc9RoddDAnK/guR8Pgvs523XuIDg6VB979krG399rfjT+n//a3+rYdkziXEgTmzcfIKJyFHIhGPOZUQXTHh8qyRpskOtXFtt95XNkUDXIApxhgvkuSncHwn0x+oIs4SxYmKWEuBm4BddUJu1pMpBY5xv3RWYCHxCCNUJ/CoBUa6giVjBeNv9mmgyM63l6DmVyG+o+tcDdyMDnJMNbUKEEAYxHeCPzDGDmn5+5eYJtRIgCtBgr1uG+qS7dmVfCFQ08BvNnTA7xETN3f7nREmv2fC4Pl3v3de+mPb+zd3CU+yKoWRk5Sl6IcHpKpOCSpyQL/llt4hmuXjMGMwyA4v2zzz5bliyK10J/eOBG9VHWOh4XW9aGYceKPKHnFITYWP24Dpb70Geu298DGFPsid8IcUOZc46qTt8nNBhlV+t1UQD+UJ4wlMsvZUF/rOP4/lDM7vLVqz7uNuHAmlOKCsnloQrIlVbw8r6QUiMpGXr3eAfTTy4rrTAwOEHLKAGphl7986q34jynDCEoxlmXPfVZTAh0N4wA1MsI9sTAlD2G8sPfFEfBEPDJrY93F5RTyrokdzvVKpkbg0spAABSPGcGClZ24um/Lw8CIWcF2PEg8o/rAaBSEIvPCYtcWzuVR0zhpcFrvF9cfZ3+fxTGGlWPURzMl0rYW0hI2AM6MESVZzlhdAVizT8GqCjmPyptrzxE4i8qPpPXWsBVzi3P3V9bIVDVj0vpzDj6OgQkG+TxXISmDzro+y33cEXaka9Pm5qst/O39cpzFo3PCuLZA9uoGBuRzPdjCS8em38YafrnrZDaH3uca6CQ8nv2vHPqtS8qpI1xA8YrAqFya1ESpLjre/g471HOIvQ1a+bf0DS0Xs9YnuHqYDCLEpVxoEACYzkUwH4ioCFqVNV3gZR3LuzeektGnkMiIwqE7e9ddNgo4dAvVLn1QJb5A7ybhPETiiwjCu1IEhkAjceQxbNcuXJliWTI2DKnzEmFw5Un2DUiyM8WIKZFjihSIbM8A0o4ex+jU8kmNkQMdIBgcuNpw2OPj7y+aUHDPNluArgBB/rDzG9125RhWEmotD3JnIIS7Xxv7SNAJN8Z6Ulu0dlAc3yogi0OLZcnmHvxs/cPoFt/E4mUCusMm2e/e58+wHdUb+Chf3fbomaInt7cMkhFuan3Un7LU1Yg23tjGKso1BfjjatHD1lgHjryz2p/1VjIaee6ZTTGUDDnqPZUKb+c28dhpVe8BgCIcZPjAB+uRizeCz1Ce0RpMN6r1y7tvvLeW7vXbl4pD6do9YKqHu8rzPep5AnyguPJ34VXQU82BFI93Bt+esyiP9g7qn+mKzyCRCyQvqBxUGUcGsagcu48e0PKtryOn392tPvmN28pLeWZoh5uOB3sNGkiREANL3yFtTMfNTfpDOC+yugm6IOiSXioonHrLM0llWyPZDj8G3/jb0gePNn9vb/399Sa6XD30Ye3djdVIwADKHvy5s0bu2984/sKDaeysehWY8YQh7OFsWK45ThCVR1BpnkmBJq5gadjPIZeeJ0b4aGONFBYPXwiQAs6DB/gPfpBeBkGT2invMfFdyqSoeiMe5e+yzNXZBE0HjBobzmAeBiPooMwZyULMPMiX+i/XQCzqvjr2WQ8wYhy5ixdFvS8pDoN3p5WV57n4bCwfWx8jgxkve7DbzTutDbzGGxILJniKBE8w8hQG1GrQ4d5D5FteNMHnQcMVxRAgdjyShf4DRjuoBg+WOfVK3uk65+Lvj6MuJbng5+4errlSRV/zTW6oT+ycdGP0EaGkSqycqs75frdgLsFU76ZdcIYAda6dOZlGgemHAwvobKux8A2lBwKbWUewvO4VuncFbFU+pecCuTU6x3nCZFFFwWCL0rHQjbh5aXVrKPv8ARTh0a0A79xGoDoB33M8hljdysAmudO0crcP7I848x8573/HgcGv23nc6HBph9E/yksU3MZg0PHb51WQgs5vt8rf6/57hqHZa93namPNUaA7fMuhhaMAYDgtWKZsIEZvuAB4nOxIjQt+f7eHsaUIR95rEPYwqgWq1UDwJ1gez+1lRK+bKupdOWrDoLdY27ktOQ5umc51VuzyNvFIFcHNh7ljIqUCUe1ckY+il+10aPkFXAuhSChBV60ARKzgDCDEEeNr65nxUILcGAQPAvboJibGY+qmHiCTZgJ692A4ADtzE1V05zj7HNtJXqY7uxVFBPcl3cjXgxbpEa4RTYq+lFygk1Qw0JZQrLyOlcbq3nm49nNeGosU5ibNsb8LoSr8zM23skfjfAqITBy2wZoSGujV4HgviH7OPy3l+IVEQ6DSef8gPrQib2zg85hUmEYzGkp9gX0YHIBzNmI0yNbynYtSe27MIP0dV2qGw66mkIGOqnq4WhAKBFl/a7et+mlWOMqhT69b0shFPN2oZG6f+7r/YFQx9I9DCUUd+H7KCdWHtG6sPQ6oogqzHV/zql8exVdAoSMlmlWxg1Qq1gR/cPB7g8e3HFuYBXLUq6XLOKMpRs0bIRRREI84h1sPpcSXeBx9OAdHusUM8OrkFeNe3g5hsLH3AVEd+XYlmdX5kxv82F9H+F34Qn3H9y28PZ+NkitSItlPw466vu086AULJsCenp7Qw/mObpv9lln/Fw3/K4Ye1dEBFakdHWBVcrJ3INbIdQBOddD2Q0vq+tshdDaktsVjZqD4hPMT0KbA97K2FVKWFd0uE/2W5TXGDU5lu8SwaCHm6kk+q1of/ayT0uuPneLsBYBPpLifOa0PFxXzhgEv/mGFJFLKKcJ9VMRJ1XTfXEsutyTd4oCUHg3vO0w9mIAeuKWXdxrAY1D0Yms6saL8H/GcSSPHx5tInT2D0bHANpmERZN/iPtq6R3s8deCBjjBHONo8F/F/npsMjylJLKzvY0r3UkAOC1FGAU575GLmrnFIkq+AU9FTCuY9lzGIrMk0chx33SeVzYsMJRXRPEOcEyFEgZdJsm7Ut4gCNmBOhKGaviVRjMACzPtKfTrWAqs0UL4dWh9RmmO0G78/gk/+PF8f62AatCnAtAz/Qbyxueq4HgFHKM0v2jQDDXnMp5GRWeE6kDiLKhAWA4CpXxt5R1xnNJnt83X7+xe/vdm7tr8v6yfvtUOEZuAFKG4d0gWEYjnpk5gp6OxrNMI+CUERjfj1/Ik4wu8kxKsRwCAGF0gDMCx9CP6Vj3Oycv8FO1R/rwe3dUFfoLeYxFb2q5ciwvNIWmsrdr/1iwFQAd+gYA2PI/6WXoKTrsrGpA3L77RDKvIlCeyjP85/7cv7f7D37mP/S6/ON/+I9tyGZ/kONIlBLHHV664O8SeeJoHxmDiSwA6JasFF/V3uA9vILPPfXl+TD0MbYY8mM44bu07uK50vUk/BADP/wxsjbgtctCxprPMULyuWgoDpDiiYtibRBcMtZFw5yaVzr0ngAveb+WhxTVUzVoe4IdCTNDdu0MGbzM+3VEKPWxAcEf6PmfBugi24ZBInQaPtFBsPn6iJQpUD9f0W+zB7P/sh/ze96hnbz6b/38DoIzR5zDtR214rkMkK73LQiOfEjqZHhYalZEL8o4+5i2fy86PD+06Oaiixh7ZxhteEnNfSt66GNl+FsMZ3qm4WHNPcxyhrztIDjXcnFF6w5EA2AUVhEs7RPSSCrFVMXSRrSNU+aG0SdpJzgdOD96al8n/o5BMPPdsUj2QZ+zlS4/jBY5t7/n7+yP6LZdN9uuxZbO+ufQ9Un3+OOA4Fyz6zxZvxPpFNnXQXANOp6xtfJzEgj2gIeQmcIKJl23S0hT3PMLIRP2NAi/b7qTvMDbieyLRDyKGc3IO/RCDKWwey/rHjOMryuhS5+pYVm3FX8A4WIWYz5Gxdx4Smozj3CQWGCYj0XpHXOwAcFROqudwckgGMEDCDbIHp5ge4dtdCjL74vRmimJ5WEu8QRnwQMO+WzlcQOCD2SJdBjxKOjUgVLNNb1SnyzVj0MHMW48ViuGrJsVpaF0Z/7jyZoEP3NuDZIVVpiNY3oaxpbu/Uw7HOaOsMlYRxl3LJlh9tOAUcoPwrOvSWe4HQTnmK4sRwj1zRNw5vHJCmrgN3rp5rjctyz753xMQlYZJ0ytvFSaCym2ANcAgzAzPArMe3oG93lfBBuhvxoH0Qtu/0UY7rBGAoIDbheBJYEX5bWMCWXtxtjbLWWA+y643OJIpJgiYXy2giEljrxeesWFzqAfj0OepwuXyAesAh6XLl0xc+e4L1Uc64svvpSS90Cgg8I5FZJM2B7jqH6hqm6KNq9XPGs9rHVRCocXGEXUgjTW2BGmjPffazr2cXIKwwPsiXPRllQ1HwDDnoEZ4ohw9DMq5HBRMAifc2VlwlvL88O/0BLnp6J1QHD2/9wPKUoSRfRlo5/HNkobdCWorlUejjk305rNPQAn8RiX8WUK+fDWLrhYi8WgoPviXe38MiB47qlNJMoiOAtsZa6yF7hXWWdLsYXOcr/s3eyf7r0Jj4mxwQopAB3ALEWMe5URj44EVamYzwAJy6Kxvtl7fKboEHmoFCa6em3PIPj1m1JEDuV5OigwffRM8kV5nyqVtTutEMbT5FwTyaAwXYf+C2jSRovIBfZ48aiied4DirsyGb5ipVf3P9A+Ih0CEOw9OwplkRN8LCMj0RquT6mwaHxLgISa2+Ib/jutkATY8Tql+u5xIhdGrQivpY1fw5iRcDY8nQBt5Gciq4ZRzvRt74N3gZ0nC7inxoR5doHRU/JCP6Fi/SPmpyJTOv+mzVEqo3vdidQa4aIr3pzxjY1SObO1Jxd6NAiu6LSa35kS0fdZ8fTsy+FZHjmGgFeHvg6j6qKLjygukF7tjzImrEAwclh81JV57XUUPUsm8DwGXDJMYuR5483Xdu+9++bu+g2FOCpE+bSLn1W7REAwXmAMcdA0xzN25swFDg1EK5Kl9v4Ewazjk6NqQSQ0rsFBTzpWz3TWeebsX0Jmn0mOXFEY+qndN/7l93Yf3hLwFT0fuz6IriegXEaakW/q8M/yuKfwEOtWzz76EjNvOmZPvP/OnaPdG69fNaglRxrZ9Zf/8l/Z/Vv/5p9WmsF114H4rd/6LRdFvHXrIx/Hc96581i0XwUVUwuCcSRTFECRSJEybJXRfAHB+v1Ihd9Yn8gf5q4bnFKrhikKCA7YdHskzUG1bBogfwDPyMMYrGNYi3wu2VAgmPF03mXdyNFZ9e8Fa6O0QWhoKX4lyxZz9UJ1BmIo7jo0Z/IZmgi9m28sOf0y+EgnvE+OPfd3OkGFLU9aLtnifbbMS81VQHDClSMLuj7Od12W5bfVHhx68dimy/7MmGM4iL7Y97ifd+jrc19NA1jf7/kdEBxZYPkqHrwdZ3+WDrr798t4N+N/yck39PnI3fARz4sdgPLkwmNHXaEcN/XJtdMn81HpgqSiVUXoRBoCgqF5ImucGy9vcPGF6g8MCI6xnXu49dkwwHfgt+WVfVyh7S1WyTx2oNxlfz9+e+5J1+/rkvk+6b3r3iddt/bahvePC/U9szWwmC0Oht6v2+nYqRb/3S/83Evh0EUsEwSbCY+CSiGSXJRNyd9hQlFEI6T7plo3EV8nsXdQ3CdvO/El0IZiK6biuokSRFFACVNgkyQsLZMeD8jLm2KEl41QrSiUAOFSzsqzRgVGj2WETncQ7HDoUR1vu8jct4O8CGfCWQsEb5WKsWlGSHSamSenuIdDe12WPonDmoZpbcO8ABHc1xajBoJdjEbVTqOsFsGvlWTAEudjZTUoGT1Vw9R4dn6vfMqRmzfCNkMXWdtatwrPzfoArKJQWTgNj1fWGeAUqzjnGCYPgOMHHZ5v/owynY27jHFYVfvaeC2H0pfv17RVFs6AmgAaxsD4E7LtQnIopmNMjCHKOACYzzwDv6c3LH9XIaBSeOPNybrV/BQI5j7eU5r3YobTCMC16Tcd70c2PAy5hHpFYmQ+ct/kH50aAA5rKCHVKL9mON5VNT/kGpbiUUoE98z+Q0l6pvDD8/JecG/mgpZpXIfxuqqhwuE4B2FLOylele+r8DeN7ZG8wCg3WDQJFeJZ6BP66B4tPkYPzGHp7OtODp2fl/wnQOAI2XebFBTlseY8i9dKypoNIiNUp3ic9p/ou8L9CrAtwnYUOCKPMXSbc3x9LAXauw5fNCiYrXGyn7piti0MMoVG2O/wNA+GHz4Vg0/fF9lXdZ857uItMw/Se158uxsE4zWLYNkaieL5Cd8m760LDRTlqRAAaGcIWL6v44u/h3/b0yONNwpqipbx+xqkz6gEfot3J7TdQTBjIzSMEEpe9qGcbDIAACAASURBVFpqjdM7FGMNNMs54VGMA8OSjS0DBB/sv9hduy6w8vbF3Ws3pJCLTA/OVQXo5/BHKaunXqgKscKhn4uuH2tvksdPqsKxAGcX0l3oMv4875bHJNLmnMAAIePnRJ/QUYVYYtyrPOEXomfAcUAwuB8A5f02wvbLa1t79LmAEPbRI6rGuuruDFWsMUBvWhvIl7DmYSS0co8sQbfjCJQOG3lG3rVzOgGsuJzFA0YIIQVb7HHG/jQqFBOS+kj7hnxbwmNps3YE3/S+EW8jYmXIkqcKhe0guCtdmbOip5ON2C6oPfY6x4XvrZW3IdOWaJoAahUyxIuTXNXhlar71n6cuYAz1D66BFzyhebnCXngzVOXat3M31tvv7575503dm+9eVMAmHtJn1DkgYubKV8X80pAcIAeY094PeDTdDT2dUBwDY4+u/e9pmeIiBPYEr6u4+k3LTo5p5BraJVqs/cePt/9zv/zTYVEUyviUN/LqEI+MdgSoL/Uhhhgy+kj9c89mgfwM40Teq9lZx+Ti37lylXnfF+5fE1A9xOltai/qWjjZ/6jv7B79913vecAv7SE4/x/9I/+odvn2UhEPQvaJQ4DgHUu1+BQ9WzXiBg8BiypT4s3ULynt4jkun3PbXlcj0Bh+lxnwC2VSh/phrbImn7NRcccoNvh0pqzIwxipEZpfgqgEJpa1borPQ7DB3K7PHkOh3b0JEU3Kz0p4Dq6UjzB0WFMkcjBAYLNM38ECOY6kdWWaTq/7lFGzVeB4A42ojNmL3U5kO+cjjJe/ThzGt0nBQ87CM51Sp8ehdGIrDPQWV8vx+Z5svZZKzzB2f+5Z8cSJ419GTBj3IDgZd9vwK+328qYFt6gqKChC+Reaz0y55VcZt7r3zDMkavfjEDn1PINvTGFBqm3UEbhSu05uzgyUvCz9I5tWmLm4CT81AFrnms+38me8D5n/Zzt+SddL+d2sHvSdyf93tc0tNDH0kHwSb9HHnca7TRBPSiB4J9fQPAaLb8KBK89DYAqFgmiDFCKN4H8nA6EYsWJohklrRN6JnE7IV3xihJugnV4QoHgEEJAcFnhZ87adoNzL5hDJ4pjFHsr1QWCH6pZff1eCt1zCZcpYCuX6yTBPSd9hjFmQcPQMGzKr7CyrI+2ZUtesIPSAKfDFYQneCXgW/ijPSwNFIZAYuW0oBuemszXi2cxKEQJXxe+gYGHAQWMdWYYL8yiyI7qurHATsWkxh3PdcAiecFhDF7zZkzgM0IwCl8pBhMYxUoaWlmNc6xrhNh24yzWsGHh3zKBLnzizY5Hkmsu4ZoDAMZSHIDPeymQKAhXlrBoFPPMH2F7FP/AoxWwHSNMwj8ZR/4OCE5+J/cISK65LRpFiQBAl9Fgei+KmQIGi6EavClnH0+wW284Ck7KGXPHv0EvZ4Z3swtW7wnRJiCY6+ANQ7kl15ucI0A8z49SZI+9XBIYPAw+NDbWmXoBB3jLKMwkZYTQegAye67CLE/bixAmby+eFKMF2BP2p1HE025jiUK3Kyy86K16TFaeGcIF731nnEdS3Bzqt1T1jUe43nmuGA/iRY8lludmvJ1/hN/N9RtFiKzIr63CXXiHhqO4hVdt9wPPvigENrgUyImADb/L/uq5YnVMRUYE8DsnyWD65T6XnudN5XzrLc0QOR5pAbuoqZ0/pDAN13J18xHqGCNS7s398xxZH56TdIjOt6cSUdW+aYkGCOY6FVKvXF8ZnXix19JmjN/TszvVzTGkPBatBQS//tYFtfRR9MYFKW/yBDsU7YCQUSmrR1XE5snT56Ix1VDI/hLw6CHwnQeZ/kYudtan9l8MJuw7FOfychE59UypBESH7AnAnFW+vPNGqYSLXk0PYc9/eYFtSCRiyCCO8H1oAxCMYl/h2gHBtvnZ6BY+Mf4m+2HIcECwDV7D0Gs5DmhzvJ9htnNCnf5jepYXD0UeQ4zjgSU7BMbY+48ePhXIErCQkopnmGrGTi0S8KCg4DEFCbV7j55i+JzF/voeKXm5Br9bWRsdtusQ5a3kXOaqOH/tr/qwFALTtY/loTtOn9we1phyvNIxSm7WPi7dpfikZ0QgZmT42Ntmw4T4WaXF7O/+xJ98f3fz9WsKgz7UzlA7LvE4hyhrHomioYAzdGjZ7X1V147hinnP+pTMKh7iedA6PB01CU6TBw4rcO5pgWCudUE55RR/vHj+6u7zO492v/M7HwiMAoIvKjdb44T/j3SOUsxJ0UGvGTqP9Q/y7sO/4pGJsV1GKCnqD1XskPtfunzVBs87d9QPXgYQCm+9//776jX8k+bBb73z5u6nfuqndh999AMB4X+0++EPP/J82cg3il2xfmU0Kw9Z2kwmojC8jXfkDR7dhH2Gp4ZObCgehp7I5PSx5zcqlqeNWeSG52+AlVwn8r0bxQsEs1ZPvF4Ovae106jw7DxXQp7RT8+M9jYyEle+OCAG2qmc9g4So7P4u2HE6gAqdGgQrGgLV382XY40Br2HD2EMDhDoIDj6Xy9c1fl2aKzLpf575gUQnL+353ONrSc48m3ZkyOSKTpqaeRbw+vYbwD74QmOvEqEVO3yGdGR+YiukLFtnwtel1c9R+nBGV/HIfV3cxKN9JHotJ13xYiSuhv5nPfMCwXrcErY+0uXEdFzwp8TUcQzpDUSIHjRPW1IqTohkSldf2Ddux7bn6ljvS7PF724GQGWCWl/5FlPun4/Pkbgra6zndct3uvXyDP1NTxpTFu62a759nzvo/IEFwjeDqJ7gkvhHc3mzYiHZKm72qoB0T1SkanqS1lMycruIOgQbywUUWxSTbIPcK1krauP5bcac1mve5uSKFCxkqf9yUkb2JumzaY3jIsiSIkYFVN5pjp3FKBw9c5uICjL+noj9SWaVeUyF5lvAO+eFJ+El5nxJtxpeFKcsQrwJXcRoNMsZR7/qCqZ59uGQzPW5FLWOhajCCACBIfhl4I9GZCv776FMz9iHTpW3oKAA8aA4ItCm80ZoVXMeDIZz4eVsxqDN9QI28s6zw1fXsKHCpMFDPNalLcxvk5bWYEFMI3n9hyO432/USylr2lnBPEuxSOXZ8vxVOjLWGLNjRITj3AU4R4yVcBeubMIfFnjI6gDtLlGMb8q7NPnNOPjvrP6ZSkw8eQBsGOYCLCudS+DkZmT/j+vFhinAeHMv0Pi1pZLnhNwyX2uqrAXL8LauNbFQwFeKbQUdnuovEjGjnLFi2I4vPAGkDN9XgUfuCdrh0fgscIlef2Jr76/CGm2VcYMnQIMyCdjnhJCiTLdq7W74BXhlwIEVJ3tANjPMjwKi1HGXu2ykrNX7A1EoTXdTyt06CfpAZ0Ot/RhOg4aHH+Hvy0KsxWUlyspdnrs+yzXw9IdJSZj4reAbK7fFaQYrRL6x37MdWuPrcM6O12XIj7pLiB4zgV8YA2CXf10APwa8zqwKMWwGEPNYe31Hi4chaZbtEPzX3755XL98IRl/gmXxKvrqt/lzeEeAbmh+xwfRWsB1dU/SACTwkVn1Cf4wuIJJowUcHvx8LqMO3iN1U7rsYyiCr98JFBB+D2epLNWYGedglx7y5viCc9zl3IgOaM0hprTypd9rsJxVIgmVRoQfFFA6gBDjv52/2Dzy5JProRr8FsVqqv1DH1XS3d2gSun0VC8qcDv0o6J7wxDm5GWXuCO8hteX/H2ApQUjBIYxisJKMPQMcJipX75XulNzFgwFGCsPFJ/5SdPKHpUtM88sa4pTvbiuaIU1Hqqg+DQevjrVh71fQZdEsGy1Slm9dgJgrM9ea8CmtjZxDuOldLBTAwAPBXZyKkhv+3lnpEX5hn6jiJkyBDW06DqsfQFzdu1a1dUBOva7j0Vw7osPnnuPLNGJBXdNph7yXOt9bFD6mfl/sm/R3juEqI85OMwivuZXRxqgFGBSO/fkcZR4dBESSgyB0/V6XO7jz++o8rQt2ScgLYuqhaDQPAoJlfAb8qQAOG05goQLvkwIzxYn8tKdbl7976NRkRHXJLR9/69h1bqAcHsYejz0pUL+vvh7i/+xX9396u/+qu7v/N3/tfd977/gY2eRA/g+S1lvoo2Eb0TXaWKVc2QyIoqfKG5vWJa62kHoQeeie9jxOb7eN1YL367f6+6V/B3ZAfPGJ2oy/sO6KIT4vRNhKNpldiBtDmyFxgAjLevcoHpO16AhvosMgDjTR8guCv74XVECXRQHn3G+rU2+kPNG+ak6BYJh172BBQygPSPAsGRYdv9lc9b/Xn5fhUZWWvU5eHKaMl+G7IiMonAxfD6Oneen2focg+a78enBk/mrv8W2foq3Z8xBARP/DEj57aYqD6vQXAV9Cps1J8t+gJ02yMIIhfqO+ihaqQgsyrnt9JoCHOucOjp8TX9DdCbSCKiC2KgCeCcz1Iz19f0pGfqcrXrll0fOUnH4bsfB4K31zvpc/GUtXO1r3nfF1v67LpJxtj5RF/7LW1m/QWCv7aA4BW4zdXHe1f8+uRQsAbmxQ0eSQAgmFMQAuW5C6hprWrVRYeFdQqfdQGYDlgCMubEU8CkQuGyIJ1JcL+tpWv9WFXxOpXvfI0ldzAFd9bvqUqYirpR+jqz6AsILukLn0Wx4qoNckYSmdCXqgxKnnCdPcOfS+EICKZPcIiGd+a/vwKCMx7uExDs44Y1O0rpKSkii1VqmYuprKPoZZNwuhWrxepYVT07iMWiG0bEGPrGLFqoTZl1dejtAMGmPwuOGfLOPQOyS9EtL+dk+nV+mFDGljmJAOyMIYyIsRHKlldnEBlfhGjoKmNbmO4It/XcaHzcD6bG3wnl7Ep+ecOSnyZLrhQAQjIyJ7VEc076xu0KYp5hb4T3Zk/00Gqu5eIq5Lm3UObM5ymB3wMVbTktEE7PVKwxfb8V7VSeXcJM+Q7vGvNyQNESCS3yu6p6r75TBUMrhJLuNRcFfrHW3xH4pYgQc3BZHgNC5D77+Jbv6aIQtA7ROLhOha4VoKLC6sP7D3xf5hRQzFxA609HGH6nOVCFn8P5WtOT0gVVGCVVw+vvVMNcR8Ak/Nz2kmH8ytozNoQV53e6qzksg0LC53O/bc770hqtGxZNBMUIYkAK6N2mK/RnGtt7Ocd055zJHiJdwjrPshUYveWBr42ldOzHus5WWNX1AEqd5+SeoctuEYcesg8CTBlrB8Gh2VQdzxgiAzK2c/SUNlgr7wffx4IebzM0w28LUBmVxwGc50gvcGGsU84JfuONqg7tiEaque4fCqiJTwgE339EaC95mFUBmBfV9WON3ypBMX4xpjxzopVK8ZYHzBV4h/JHaozIj3vjCXYBpb0KaT13gLdY13F/UOyi1Q7mGZ7fUZUY0JmCbovxxeHreA3LwIE3+ZRjiAvM4snNnk9oIF14Kw1H80nkE7nHMjBZ9riKM5XTyzB3lqpLRs7VC/gIACxvpGxjOk7GA4XcEi7LeLgPx8C/8VbTg/mZWk89P56VeyePm+HH4Ymmr5GmFZ4N/1sbWX10M8zUkR382mM9QCzjxpvrnrXNkLV4d8b+SRgpcx1+Lm5vEAzwYfsydqJZ9mSweOvtNxQG/WZVg2Y9ldftQrwCwc90zLNjpVnocZ4RXjBqEtQ4h1dvzC/X7fKVMPTwG4r8LYXrxjVOuVYIdDQMy8o93VPxpQei3Q++/4k8sPc0/8yQAKrWybyZkEBoFPry3FRLIupKYLRifzHGAOHOD3CDU3fA56tI1t07RDpVcTTyGNEGMXqybLROAhAfqvf13/7bf3v3T/7J/777zgd/pO8+d9s89MgyYFFbpPSSit7IGpbDITwAmjqv3MlHMmTCLwK4Jq+cBv/MGfvPEUFDL3r4oPSn/N6NzQHKoYtcv8taDFWMyRkByAEbIXA2YBxjNivyioJ6rEPxigLGqaYeXsl9ErmR7+Lh7joSY3QUiNZadchWnmDkg3nL4Iec158Ji2H0MvPgV7TIiXzIuScBSc/L4r1fR1Blz0a3LAPsSDFogAc66TJoyUEf4y89oHiHx4DvbuyNyDHeI3+38iyf+/e5nvnR2PPz+ZqDL0xmvHe57mvAQZ0XPEFwl0Hl2Jit+qKn8h4dzCBYtOGWYE51K0+vvcJOH6oogT6PnstRoAvjSn7vGC3PmOfePMoi//l+xV82Ts6s2avxzdpznvv29/zdx9f1zPy9PSc09McBwdnL/bk7Bu04k2OHJ/hlEJwN4INGmE4HJv33J48eevEgzhkOXeE8KDBdCcxgOiCpPKIZ4tMZbJSHDloykVlUeq2lQXefxNyrWkS0EKINNZyWkFh66kIQAwQfD4sTxFotOmb7JOcFtz7AaUdz0n3SL7cr0AvIwTIv5XEFgsmxxmrfPMEmApQlMT2HO7uaZ23Wx/KMhog8dy08OsxuhppgBS+rIS+DbikiYe5FdHXdaQmd1RFrHNOy6OMkOON15/7Jbwnhsv5hgGbyI+w06xwQvKzrAME5JyA6y8ZShgnyDo11IbIFwTm/b7ru1bsjC/ZJDKLTeGcEYRj1LFKGUSfEsHglHJM2PxyXXOau4IdhW1l3+zC1OXh033uHcwK68vyEdK5BzAh3Y+3ELKPcowxWv1B5TckFtqdD9KEWMLQlciVW/bcvprtPGwopLIQG785SGAVG3vvMTSMF9EB4KeMFhDIuno/73rv9pRQgFBdAf1URd1/hAeAAiJxLfhi5uHgLCG9lDlCQeC5yiGmRBA3lOZ3haOClFkg2pA2QY+t/L9ykNlSffV5KsAva1e+dAboicdsvWevQG0pAB7G1h2fKQ6ysKIOxvvb9Bvjnnt2LUGMvQ8eiMAekid91ZYqKqFvGbSAwIiK4Z6/e3oVqaDuhk7XPpzLieR4KKmMp4FXPlueqqr29BdKaV7p1yTBS1bjXkUAOw/Wz1bzn2CXaQA+XtezCthveev0G7sH48sxdcdgqoY4IaEA95xZ9VQg873fUqoy5gRbh59Cx0xLgp/aU0gbsxe6td2n/dVEhnfQArdC4ZwJohEM/faycfmmc9Ed9Sj66DTRViAgaSzumRS6NcMotEGYuEiVFMbuq8VAgGF7q3vEqngQIBoAe6O/zF+TdVgFBgBS/uVij1tntxvCmigbxwBGFFf66yKKR1ymJrHsQRUHS6AC4eoT9oQSb949j6f3s0FOdg/e3clb1t8bI9iYkumSBaF+eXpR9wCT5tU8BwfoHsFXCrKsFP7WHGoNpgeDKnwQ4HmjPvgyCS7mdIHglVzcgeF9hpvHiFYBeR2XNc+OpGe94yt18tdq4se0nAJ8eH+Rd0WA8wQMEE4JOHQUB/bR5qXohCj2W5/cr771tL/CVqxc85weEtGv96HX94OEd9wF2KLfmJkX+ig+UAZCcaXhH2u9EHkAvAf3+XfzBBg17uNEPKnQZ4x5eIwD+uQtXdp9/cX/3rW//cPfFbQFGFXs7UiVpehyH9wRcotJWREzR43kZNWP0SLXo8GnLK8kTDK0YO22go1CYwuDJeYV3EynlCA09/xdfPNzdfIMK0fd3P/uz/9nuT/2pf005yr/tYllphXhOdG4jMVfT9b1H9B6dEZkQAxr3OxL9xdAbnhJ9pyvdxfvShqpAO0Ykxhp+HjnAnORaFeZcPLHzL+8XGwtGcVRCm9OPG7Y0wqDJBXZRowUEVzHXpFD06uXWKUzD816hya7jhH88xhAGj1qKYs3c+YDgGP64pvnjiNyJUW4LgrtsC6+aAHEal+r5RbujZkTkbuRdzomu1WVnno/r44RY4YERdp/rRT4t+vMweHY9LzrVGkyXHptc7T8OCM56+wLtVWNYyz+AcFKMovNyXCLPIq/j0Y2sZT7w+sYTjKwqA2mldQYEV2uu0vW6/AME133Qo+q3RX9q8jy6ftaL967bZr37tV+l+/ZrZI5ybK6T6y/rNQzuXf/uNLbVz7fje5UR4+V1mYaSjjM5bguCS76UMZ8WcfYE9wfZDqIY8ciLGZacLDbvR7RPGcnxuVkUVT7DCCOkuoUuinIGtF2kbJ78vgXCYXDPWv+8kxYkymS/fiYQAounE9bj81uoD1YpmKCVYozdrXKqN6GAMvlNfYERWpkfnt8VDcerrj8BrKs4YkfWPPp5sL5iwQUcDy/YwOQj/Gy2c4lHmHDofn1sj/1zvKbc24BA91qKWKGoKSu5b56EK8/vavwLE1n6pNZdksezMLKhvIcWMpbJqKan00KFappY+AZhpjVP1heGkPksxlcKPM8CY3kgI0yUggCRDoK6lY45wOKGB5JzUIYTLtqNK33TJEyZMXCM2/vovghelOtTzucrJtQ3VxeoHcRmf/l+EiBUhgWsMp7q8VsWbYAlY8335Kj35zITTfVZPLLDSUKrFeaUMN8795RPScidlFYKXJHvvk+LIl37HLQAvQmIk9fDXqhejMMiOXLiYpk84LoaFzI6SoarsUpJqfWpwkS2HIsGGMNZncNcw+yZr7feekcA/JyUoS8cAoZX4Pr1GwbGgBIAFseT91tVZR94bimUxdpdUX6422pIObtx48bu1kc/lAJ1qyIDRkhcaIHjAQvwn6xZ6Ci8wAY+xjoAS/coZs3Yv7lW+MMCmq3Qz3Dj4gOt54JuFHCPsS90xXHhb8lnXRSNsb8i5P28Dp0tCz/nRWByHWiw892XPFojjWUKtnX4cr7PHEQJZ45M06KNzv+H7W0RpEl56TywrlVCJvIjlm/G7zAv0R3f3f5SuYPNUBalhflg7XLdhIbxOYYfrnGsOQF0xFgQoe/weJ3P94wh1nWuE6MFIBgP5/HxA9Hh2d3b713Wu4rxCAQfqP+1DQbymD14QKEnGXnoSa/8Vadh0+5LAOA8fZ5HYSXmLFU+mTPGmTmIMTkKvYH/8BpSdMitxtyOCg2afUrPVHLmZShSkS4KZ1HoaG94g3lOz5VAcA8pNNgcocpci3BWcoyfqwiTK9GrJc4LIk+GzJbfYZEXAcGVbjC8brB/Wu2MQo3IqgoHGkDY7V9GSyb/pLQVeUfxBB8pjJycC4JtqFhtYzPgE0DiPGKknDztPjaVrmfqTVdGh+N9kRW1X7QGAhnpCGGDu+aSOeZlXrQIoMjF0H95gc6cVfV+g4hZVMk0thh7k840QPAw4pbhHENFtZJzHQZFrOxpvd586zWleXzF73pyGy5oK8W8000Box/gDoM0Ejgg2PxpVPwOmIAnOrJBvNT6lmimdJICSo+UdkJxPgqs2cvs9nQCnfROBogqcuG119/Z/cEffKCq0F+Khs/s7qil0Vm1+3qZdxXYs45CZIdopKKWomA6ZlyfZyFIxwIZt9U8FcjS+hsQSpYJBPMsd+8/Ft9SX1PlRiN3v/KV93Z/9a/+J7s/89N/evcP/sH/tvvDP/xD8/67X94e+dTVtSLzEQMsfN8e4pHG8hhP+jC6hod2Y0bmKmQQfjJ1jtnyMzpKl+OTgE76S+uHh38UOaKlXuXHEx1QRaj2Nc+kjPBOqhAy0UaX0Wf7dKuBEpBt2rVMLYOmeedIu+J5otOREyxzt+V7ZNLRqHqeOYgB3sZpdrWNTzPnOSC4A5Ptk3Z9dgsQkxPcj+mAM3oVMiGROdmfHAed1LgG7Y1Ih0SDLXJx/B6+lTEmUmjZ5kOXzBh4ru34V5/H7/M+a09wzs/4Evocmcia53miB/Gs0TmSy5uc3TKAzBZ+GEc4ht8zPyUrq1haaKIbjRd5LPqqwlkTIEffnfK+5rbr432tt/hqLetnYce+Douu3wilY6+uS/8okMt1+ngzrk5/4eH9nv3vXP9V40vEaGhsS0+OgvnaL/7CEg7dGUX+ZvLWIKlPKhbLqoqXf1uLkAl9bFxvXhXAmQxoCrxObPydxQ/x9cXpoAKmuwW//XNnkCeyMTsTqtZllNx+fvIEs9lLySYHpar64nVLjmKNe26iGvu0TNf1OwgWEwVctbwslBYzKd5TIdorOMINR9hhqkQDbjrBp1BIvovCxyWcP6r79UqGOyktfX17LnitwbqwT5qUL0xhhMMshNlA8JZwi1EXrWSjwJw7PWxBcI4NESdHOUo7VtA1CJjzbXk+aClCwsWVBACZF7yvKLLbTd03Y4RIaCcWPmjZYV5a7y3Q7kpYf9bQuFWGYVh6pjzAi5cPrQCwYZ0vq3FRFASwk5CwFGrLfgwooNgU92A8KAr8PfOLnyzg0oYp3QtvGIoE16dHNl5g5pDxALpTnv/A5fhpbaTCZNqzyTFNNWL6gFpRcyVqtQiRMuZQZVnXS+EnD0BKqpSx87quK4cqV8xecgHkq5eu7r5U8ZTbt+96/sq6XaCHarmosSiK9fxlSAPsoPzgdeQ5Pv3sY/V5neHeNiI8rr6kmaei+wqt64aJCAa3FBlrwbFp6zb5zfRkmgaGpdo0Y4V+y1UmyOSXgJ9EvAQYRRCmBdGr9g8GggjF0E0ZI8qzwTOv99m09JreNkarGLk6+O1KYwAUz8+crXnbDIeOkgFv7wB4O29d4VoJylGJFg8m14rXNgY6ninpNFwzCgJzkBBBcunJY8eQEHA76bTC83mGKMIJRY6CBdJxh6znD7Un9uwJ3oLg4+cYvGTMFQg+EgCmUjSBxHi6PCbtkS7Iu/GWtU+f4r7uAfLsHYCtKwBrLGVQZE89W0Aw/WRdIEieNBfG0sYowwzjFi93deoKYS0+WADX1bnlJyojtcDEC2oESFbru4S1IitocTjlPoxp5g8DhLmfpSM8AoMzRG8kWyHG/ql+FrDlXd45gQBKAjwDBFOdXGDX6RJW0Mtz6rBiAbLnL1TY6KiiiQr4rZXQBcgO5X2923R9XQMlEHqptJ+Sh3zuXpDQ/VJoy55cjLgyIhjw130jL9INA74W5dbjs75QxxrsjVodTARh669dv7Z7593XVQzrhvoDU3RONT+ItrHzHh4JCB7t7DDoYjgb+r91pxHtkj2JPmGD58ibSMV88wLN7VOdcw4FmpbNWuNnAuLw4z2KLylf8Nkxk57TnQAAIABJREFUee2vCQR/RyD4tnsF31eI+p48SK7fMsD/VIyHfHaEwihWRxV2P3PpKinkaBlsEFxpTuRWOzrCYL3400PN32WFPyPn2KOXLl1UX+HbXquf+Imv7H7ua/+NZN7d3d//+3/fcwr/TltAtx1z4cEytGAYvnGjWurdU9h1RZBUx4paj7Wnku8yj5PGS+eM/hL+Pdd0GuRj2O40l/Pqfpof8vRHeGoZKtkiFWEAYDpUaypkJh5hKv/a+4eRZnQ0oXBcXl0PCwg2UNDiZizMG44XG6KRARVL4r1jXbuB4MyH+RMbedBs16+Rz51/b4FIrhF+v53PVIeODpb3rY4fENwdBj5mGHfnvE5AH4N2X9eA4BzfjRz5bnX8AICLvN+AZJv7Gt1s+U9f7+IPZTQJvWxBMDSwBcFxWBSddBAsvn6uOod0AHwSCA4gXvgTuvlouRUQHG97B6Ghrawbz7PCR4PnRU7/cUFwxx6Th8yUqejCW7rqNL89L3yY9xgDs7+3790AsV13jo0MOOk3ywhA8C/84i+/BII9wFY1rQa5ziNbrD0I3UZYy2YYhSZY0FjlYf4w3mxYzoMf9IkM0WVismgnbdQsXJ+0PqEh2s7EOjOEYJHnnSgsGIeQK4KbZ3vSJO0Dgt2nceRzRnkOkcZjwjF9PuezVghTB8F+njEfAcFLP+ABpuMh5pqcjxEiL89nDGrjS64Za4iZob4P47CXRKf3DZbCCplTl/tvjGLbCqp7guvA0YdRDHnLQPhcnopCDhZG9rC/7AnOPMWTFItPPF25dgfRW1rhGvGseu1GkYkU6+G3w4uX/X23PMYAwz0NlDVPfBdgxecAEL6LEpxn6pbOjInv8pwLvWqx9xUO67olhAbbu10W/yhLgFKAQfoxQ4/sKUCDc0YkIDmXPZZc3QB9FCiUcMBCKlieV6GUa9euuZjQA3la93R/FBQKWL3++uu761dv+PokOcHw8do+HaGWjDtGgyeu1E1+L+Fvjw1yAS2liBIOqbWWxnhB172ofsEUwuK616+/ppC413evXXtN+dAP5K1WdU6qXMoTzD/C+AC7KLP379+rECGN9fEDVfHVWFnTx2r5wTPbCDHCf7MeD0e+Z611VY+eRgFSCsoIFaE4hdpagarCMFWNdcv/injL9V5hkrMoxlYJcHTiEJqdt8WI08ey8NQmuNkvAW/9/Bi3uqV0MJo1u+v9Yf3Luhp8PKVTyalUiQju7G+faaPYOle503wJ0DU/Tz55LOH9epyL0YTzMLZwTGiIZw0gzt5IVEjy21HGyQmGvl1FVtdJX1quzfHMT8+HLx5UBkUAMOHHL148Ur7ivj3BV68q/P8SwJo0GDyWhE/LYPZIfPQF9SeomCVQkr6NQ5mNYcLGpvYvRfy6XMraQ9cYevDQ2muLbmx6U09ujGAX9nZXBSDIlaTa71O8fEp3MNwAMItxHEHPUHnF1lpul6e3AC8tyHgvTzDPXb3EeVkawHzycvGsMuQuhbQYD8URiVjCawPyrWhZ/8O/RHEfbMH2SAvwPhWopVQF4Ja8X8KkyVcmagug7LQNe8x0skFwVcBfeW75ibUanqLQ2Vq+iyer921SngpIl7yN8R06rn0zQYBpfYBgAEQZwMtTFiUQj5356igsNyNdpoA1nxYPZK7omX79xpXde++8pb7A1wTYzrv4FeIzEWSs9WOtYeiRPNt9V3Ur3hNDZZ+HC6N6e56pDBxjDI5iqRZt9B7Gy//saRXm2j8D4CJN54KMNwe7P/j6d3e3Prmrtdqzp540Mof6tpaK4XOeiOh/5pfxEBdtUs08IclErhW9x7lBxewKe2eeH+mZr8swYJ1JzJCCYYDpiqJ6vvtrf/2v7f7Kf/xXdn/37/5dh0Q/FQjGwHksPRF5AF04BUPXvHio6u3Xbjik/Et5jL3ehJMvRolZPCskvdVBIpvzO/poX/fI6OzRfp1ca8pxcoGrC0KFxGLUIWGfdRE/EuC5ckWF9URD0M++UpD2lCKU6Cobf+lzy/oPHSAABhDs+7UaDEQsJALEc87OZq4bCK4CdaNdJjPdrlvPss7LxVjSdevcv88pZ0VevqTTtcJYMTJ3GdhB1cL3hi7k0WjeOh6I0yjXiO66yKehb2ccHdxtx8b1t+dn7fI8J+UE9+t0mVs8aKZvZk96ztq8wnNIBQuYTehz9OwCvVUbpkDw9AJH7sZYkHP6ugT3EBLtdlsbT3Cn8Y6tTtoT27Xf3i96d5+3rsdu77UFtB1L1fytnYTb59qOtxtd+v7Ls2z3Zx8nv21B9PY5DIJ/8Zd+ZQObxmUHE5xIvg7LRUKUeC5DUFsAzPEFGMqThFWV9+SAFbMf0nQzQbnX1pKQSc6EZpFeBr812amG2ietXwOGXRNfyuGrQPACyhD0Q8lxSwvnDldbhMxJFInaJKPwUjMq1FiqMudpMSzXLRmKckBwoqgJZwX4VpVGdO/pSfZnaxIznCQtkkIwAWxW+girHBZzzrHiJkWlM3xbdBuAtUdvvHzNYXXNfKSwTxfMndD6usRiHCHPb0/JaxtC3fO29KOu9YsnbVp8anwLkB5KecbYNzV/AwIDInLfKOScQ85kBEsAXNFNhXfxXfJ0w6wzlkWZHuEt2dB9P3iNGghaWVI1doqE3JebiT1BCA0KQ8K1AcKMjYJzPAf3S/EQt3kQAAb48nfWueZrGBgkHqtIV9FoFTEDFJY1EwF+XoAT/k2fxzfffHN3eOGSi1fdVZgqbS+wxBeQEzBQ+X6YO9puQCshywHB5Cg6Nw3BjeJrj+1lzz/XYLxX1TLp+ms3FNp8xZ6hi1ISqB4LeLn/4J4LYKEwFQittSYv7cG9OwbcgJ2HyqHmOQHD5MRnPWwlp02SxrxYADWmbkVH4ehGingupidtGGgGIJg5/TOPZLUfLPymgaNbxL0PGshY9sygrRhWOMehf4Ouu8LB/Hmt9LxbjybH9Qr8dd7kx97zsvSvlYN1H8CtwHeeG8a40PSovBz+ERCc8NUYgKYhbS0nkiefqsjrPuvKXRxKGMYe7othg7nI3svfCRdjjlJnAhB8QJEbpxVUVU1oMW2RUKahhQV0DD4ZwxohxxDmqVOP5Lk72L39LiAYIwwhyFXo6Yla+DwSAKYw1rG8O6dVZfcUxYYEgrnnebW3yDqyFukF3nlDeEn4NM9pJUfjNwhGRjjEdEQA6e9zCvXGYHVTwIoquQD2R48VJSJ6f2agB53iVR35864GjEWXfa7oALXj4f3pE0ARoLgKcJUnZZzDXrUVEstFDJMBwhY2Bkn2GHO3Ia5HXS1vg9Mo4VK8FSwy+hMDggXuhdUJH1cwp7yCFQ5NESkAc0VQwMPpkYsSXPS9Mo4GBDQD05bHW2bLO48CarqQgSDyAnqFdpwCxLqPiA176sa1j4cnt7A98z/bV/HEZcwrYwr8L7pLvEXslfMXCe3fk9f3gnpNX5InWNEuqoK8L8MM85w2U5WzXboPRZS4HyJ9n/SpZsjDW9xlxhXRcAy0pqkBgr3XnY9OLi4PSKs30dLxQ/P4AxVhIuT51AtFzHz+ZPfNb/1w95kqMyvAWanaMuQMAzHrGv2j7jv43LCmx6heOsEwHg3PFcYnt9ZzjnjREvpUze/wxkvGYOByJwTx9SvXrpqfO7JJv12+dnn3N//Lv+lw6K9//eu7D7//A1+L+8JjUmTymYxlREQgP5gjqk+HT3Z+vNZdiq76vouMzjnVzaRkQpcL/O1ImPHaKteLHuxojgGCqW8zwqBpiYQD4fDiVTt+4Mu0v9lTznO6mXgsOLJZS4xMg+9aDx28Cg+uaZnQ52Gsr8r0VZcAEMxvkR0BwQtgGCB46rzNq2MOMiMBO2DtOvJ2DjKffv9XAMGlD88uKR0YBQSHX/YWYH3OF7nqwnwzmnQLapYFMy1PB1COy9jzGYPc+hrrSBTutcYWxWv69fz7wA+Rm+TqFpCtQldEAMSZUkC32mQduHBo8Z0OgDsIzvx1/meaG57gdLDohvXMsfnM0D/73GT82Q9Zn26o2N53uwfCp7bvW0NK/72PYXveep4HWxvYYK3DTLyz0Png6dsx9v1/0h52Yaxf/KX/YeMJHtJiA4JjoQkjzAWpjhlmtFhrhlCZBFcM0cISRVWKSnmFJRCco5QestONvlzf+XATSGz/7tVV+2KndPrW8tfDGYrZDEviKMiU6wcMJ4diYZ6DueO9gvkrINrMPUphPMJYO+tasaKOee3h0VjYYfgcN4i1g2ATMmFojHGcl6rRWXxyijtT6n2Cw9yjXHguhnLAd34m5ZR1AdA9tTX+WTK+brRmoihyKwIdv3eDQDaTaaB5grncExLCxquD4FyT7zp9lTo2X9OSP7/vTBY6C4jNmBYvF+s/wvO7NbLfm3NS1IBj4k2eoLyqIEcJ597QQuih02ueI4wJsEiHDVoI9dxx2lrgrb2sMOkCh3edN5vw4KoaWOsAGKUiM2M0PdvLUt4vwoivSSkDTINKUSIcWiZBAtC+JoUETzDfX7hwaDp4pL6JWNkdbiYr9WvXb5aVX8om7UigViqS379PP9+HBhzVkxjlG1Aj5kwemeig9taZys2U4nUg78ih8qJQBM5JCJy/dHl36drN3bWbr+/e1D/AwLe//e3dt7/zLfMEqomiLKE03R8gGA942pbxjI/xdCNsRqsUe8215s9EV8wF4XUBKV477VmOD7BMBe94ohYjRbxlo23IOlqiV7ScIYDZh6azBn63ArNoovgaa9SF6jSYFD3zvFlXe240x2XEKb77hHDXJih6pIT3P9V7fb9p7Ov8gmtG4Na+mVEaVsq0vzO+4hPTOAWdTctxGY5y7TxzPEaEffd1COinjzTXYQzcx959jTv9i+NJ5fd49Xo4NMo8BpMUpuJ46I05QvnO+uYZokgyFkDwc/q2njnava6q0O+8R7i+6gZcxMOslAmho/sPCTmXx+ap9s5Z5fQJWJyh2uuoDUAOPuNPOkJAN/PQw9O4X/G/Kesc6qqgC4fw2oOOPKi2RHsaG/vyosZBGOiBDEBUFa68V4Igi+8DqEAMp0mzUZVr+Sb97/iFQIJk0zF9ZKVpr3u9FsjwWgFIRzROEUp9Dyk40kiYrMKmiVrivYovnibkk/OdFiTQS09iHUvo8xOKh+mfom5dWfuZQ6TxAHuwAygRqg8IrpzSbhjNuBY+aeNOKfpTqRue22FAtpFIA2DcVBeOcTzRA0kL6C1kAMGq4eXiPJyP4sp+49ykd0ADTiPSuFP4k+Pgnxjl3njjio6XJ1hrdHh4TmBY7ZBkwDiLQUIr4LoT8CnSNAy4Rt0ALThbyUbsUdjIe2JUaobXMg54XwxgnqMYKwbopLiYDUvPxUdk9DitIm90mjjYR7m+qPm9uPv2B5/ufvCRUk/UF1gcendaHkmAlL2sVglmca6uiAaUmb94/guABCDaAOZq44CApDWtQfAR6T6aK/KWHdGgc46kLyHLIKTzVy/u/sJf+ku7n/7pn1bI9h/sfue3f3v36SfqDa/ntxEDAyp8XLKI+b6iNBr3yFZkEeNwOtp4dflaNDwjdEI3WwW9G18SzRH+kgiizl/D35b3pEO59VwZlE7JWEYoOuCGCCvnjotfp+1NxumcYR27omstiPnkeCYi3SzPqV/Amg0dxHOio2h/1UFwctmRvXllTevZR8G5sgYZBGed+b3Lua5HLReDqjvg2IDgBay2vdrnPHO5fEfxtu7UaBGnXX+NXsP+6Me7wv4GAPXn3gLWTiucFwPYlNEbfXecMEFlwv/XkY7RodPHFw9tjCPIAZwtJQ8qH7jkIga0iwazWwB8Vnsl67EGsbN2AcaUfVeHXucERw5Hx3kVuMz8Rj/vADjG7S7TX6J9uOKQ+dlvW/7R16LPfa61PT7z3OntR/0dfW1LA6GzH/f7CgTPhxjgbRtXa6smv20W3wFRPVxiKk0BPZ1J0ioliirhXU+P8HCNgjqDcXXm9eM8vRUGdgJIHuPqk1oTPmP6fZ/hNcs10qInINgMzB7KIspcI4WyjpxrVcUqrEjT69EMoIT2QiNDePVepB66gTDMqF7OwcIKOcIKrexQKAtth2uMnOAQhiv0j5eJevK+1ffz+WaPUTM/hffNDV4gdS0w1ortSeHQnaB7fk6Y1WJA4HGbgcSAsQkxH9foiXHEwxkvLaA811tCqa28r+ehC64w9i5sQldHstCHCZzELKKgc0/+jrK2jEFj5Fop1MUoCoCWV2IqbRPML8odXgCEnotrzeJzMMgLUqbwBL3xxhv2fN5VHhUKdpQQ8mKhN+YvzHJaAkvZpogK3qWAYK5HSwfuRc/f125eNwgmTwsl79YPP9l9/MMfutLsOSlRB2LcKIPkLT1Wf1QUEXL6qRbLe3ljBTgxCKEMaxmWMTSl6Ms7t60MVLGIsojyunHzrd3Fq68ZBP/Jr351d/PmDYOgb3/7m7sfqmIo3gPvH9H9Q8C+xsrn8s6XF/xQHkSv7/DcxKv/VODQnrl79xcQaaXP4Xx1fz7HaxxvYeime8a2ykHRdYW4Jbws+2uhuwGCA/xCC6FSzuU6XhuuMhSQxQM7+vkGpOY6uT58tEDxBK01hhnu5n2pcayF6LowFnMwK1lOELwoai8xlDW/jbCMd7HzIq4REOz8XZS7Bma8DyicpP2S/ZViVniGeXUAHo8+31mRENhAKcQQGpCZfEt+d7REM6Jyv4RL+xraf9rVBsFvqSo0IFi4WYBGHjYp7YT03xVwODoCqcqzdnBZ95SxSMrL2dHD8YHoK+k+ZQwqpSxKzUJPY2LyPPURnl5h+3gTbazTd3j7CNPmO3KFz18Q6AawE3kE0hwJueQEOrXDdSYIcwYgC/yeEp/Y4QHGy0xP9fI0z7UZWGqEUtb35dHzqAKQAVqyUZaccvrjAMGuiVqXJLyZSC/Ro0hJzw+oxGtNmxzAMTye4lhVFItSkAbdlgP6g7SpUYSq8994i0MDfd5K4cSQBTgjnH4AHvycFCtjvgxcx2tJ0YkHukC1PcEy7pFXzeeqKH7R+4VoGGgREMz9eMZU8KemwuuvK2rmEn09kfmqYCwaPNR98QhTCIvCleg1hP0aUAu0PcMNjsJ6WjJXoAiD3LFyeAOC4+m1gYY+soDMYaBYlHkXMSRiABCtVDNFcpUT4YEB8BmBUgxOhEKfPi0v8pPzu99XUawv7xwr4ojwfuXXC1g/FgglUgf9oUDubBHV5WH2j/3aDdi4t61VP8kf9t8wtoWvxXlAzQn2wkWMA9pT3iviecilA+XyH0j2EI30sz/7s/7tn//aP99973vf83g8/yNnliJi8ISr6jQA38NYyzWIPur6y3p/jeJ+AyTlubo+4ieAcNkBgz8xDo51WtCPeeGpdTqCo+yqKBi0CQjGG1zVeyXf9Z7WTDG4co99GTHCE03/up7B+Lgvn1kn65eJQAQAA4qhH1pSEtI/+Cog2LwbPjKeO89WetCQfSPyghZnHQQHzJ0Ebib/mGHnvTBWZEYHngFa4c8dBJufjygqrl3jKK9xH3sH1tGvA27QEU4CQLlPxxK5R/G4YnLJtpjXWDt1Om0VL5r7oI8xcwgILiN1pVMAhh3FNDzBGK8T1eSCWNKzKqy5PMH5d6bpg1mTmv/ZsvRVILjL+8xTnmOLhzInWx0y99yC0q08exlfTX3jpHt1vbxvrc77TzrvVduwX29LB7VekWlzP/RzDIK/9gu/4urQ89+sVLy+SBL4N0qXPX8TKAXkLMxoCCCsZNwckDXzGqioSKP0J0v+VxYlhH8SCF6BlZdylzfFtoYy2s+ZYPYEEDzCGgKGkVs+V9+n7UmA9AspME/U769yfkYu5NLMOxarGQ5dkx8jwgC+GHdtiQ3YHu1LNiAYBQTl6FWe4BBJrw7d53Iq59OibuaoHKEwhbKK1pWmVWgWrjKR9Rwy32ASWc3T+viEM05mUnQQgUSe0Ir+BgjuwiyW8GKos99c8l0YQWdWfTPkPnnG3DufT23oo9MG5wZ0Zi/k2p2p8HdXehPun2M7YO7n4wk+K68oeWIIOYA0gBRhiRjDWv7+++8vBVUKsFW4XAQO4eQx2BTTrfnhd6ykRFrgNT4tAgL8Xrp8QSHXCkmTwoYSSS4bxaoeS+n71re+tfv0489ssb54/jKxTrtPb30uL1iBYBQS6KPC58qYdPv2bbuNdAc0oeX7hLUjDO4qn/eSwnoNQu3dOO8QsUvXru8u33hjd3j1mgDwTffWJC8ZpfbD739v9x15hAGbD5TX+Egh43jGHqmvMs/GmMlXfk3P0gUdKonBucJGUaLuqo0Tv8eAYZUFhUUauZUpKaG8BwTPXOAyrExanVbPDuROSrfweYOuiudNz3GOz3cp5BMhFK9sjotXM88QT68NIK4kvo7MAARv99NaUEzvSPZ5BHDR1Eyv6Er5vH/t1wBn6C2vEwUc7VsGwO97JnsCgwvgMb/xd4xK3B9ayR7sypGjL2gvNbzVHMtcAVT6HscLxfUSzcHvRE+w3hhEAMF7e8e7t985XEDwufPyLA8Q/OAR+wjAImPL/iV5xjUeeNww+NxR1ESMXhG45qvjmTvfiKIUBdOGUqFM9iXPiTeRAtHx9O7J0AM/t4FMmy5eDxt+ya/VWnl+rAYLfAv8qjO43tX27fSj8gor35m+wJ5fjKmErDoaZyh00KoNweznUgy9juHzAoiw+BcCT6cJW9F7ySveYf+EHMpThddXeb8A38eqSCx2ogI+VU37SEL0iXJ38QQfjwiReGZ9zQZSQrsFkmdxq6xpDx10qoKem4rMVvBFio44EV3Eq+dnWUDwAL8jGulY7YOO1P6K4l2LEjjSB5wPrj0GnzIIHv3S4dGvvSbDnXJT9w8Ewp58KXCiSBdtw4sqhHVRfJVxHFN1XPz33j1FyojGH9GiTnN0+qyqwYonUjgJ9H+sHF5AcHgKk216HbnmGDtDL+Zhw/Nl+SwwfaR5tWFdIPjUGeaCqAroBf6uglQCwb/zu98UnxPv1LGPtEYUU3yoFBtaYQGC4+HNuq91pQGSRohA9rjlsDzggmfm1+FX1h8031GiL7kTA33mK2+dvYKnniinM0o5eCDd76H+/cy//+ftDf71f/br6mX8kbsZOAVIMsd8STSGXLyk8HB71pWqQ24ySmznP11vyH7rMvckkLeqkTKiqLhmCmhazVnpyFPHpMWDgTDGR+vCGDkAQtrLhJ27JzAtb2RUFu0wPsbPyxFJipywQcZpTBMESymvx5JM7V5g74kYwKEb3fNVIJjTu9HeNCPgle9t4B8guM/L1kgQHSo8OnNchqRZE+gkEMI9cu3oLJE7PP9ISV/2X5wBuVain7I/ppMpefRTH8r1OwiPbhAaWfjL4Dnulj7+rve1QyXnTyA+PeF1zcVnXzogBlJ7fGvfYAQJCE4EV3mCiz7OuLDiBMDwtKkD0DFmypKa/zUIhgf8KE/wws/HBGzpuOviMcDHabSlg+21si+2c9vv0X9b6yFT1mzH1K/bdYZlo4/92Mezpb2tLvKq36s69C/8kkeTBzbBLtUAe2JxFnvGyBv8NhARIupKosPcxKeihM6+ktVb8kjhWr1iYga/so5tGJDHB1hqlZYzcZnQfF4sIaN4SH9OTzCMC+WdWfB7fQ4IdrEDh4YBmNeh2SgNTwWCn7ulgBg12gLKNa0KnLdRimo2yqxsF8ZNsZEihqUlkm5vKy9KlAdVOcMobO6f6sNnThfPV31VGVvlGXci4jphsp6LZh30Bkd+jhYfAcEBdbUZXgbBncDcInJY1Zb51ABCdFsQHINJGCth5Rmv12aA6DCyWE3DzLGkhTFxrsPdhsDI9ycx49U9eG4r/KroKWHVmeeWjjo95bp980XZyvNEcYtQ66DaKzesDJ4rrLxUFx30bTrQfJZHQlZkAeSEQEPrCE/ny9I2g4orolPCYQ2CUTDxLOl6CM2nVCF1KPG+c9WwwnMKbTu++tX3WaHdZ5/cqkJUtKZQuPW3vvUdgcb79trS7/Ozjz914TSHsEt5iufT1mZ9wDLN85QBoFptsb6s6B79R7Fqo6ZqT+B5piUSx1Ml+p56RZ5Vtczzh1d37/7EVx36zHMDggH+9Ov++OOPd59ojJ9+8anDhvGw3P7iM6//jRvX5LW+VeBm0BvfO4RN0+AezcovfqicZa+XPVVVOTbFXOIVxAhXeVul8CaMNetcAKICzCyGrFiPfTs8IL7JeHU6qUKAeGxna4rsSeaiPFZTsE16m2FZfMfYq1DUbCuQuQ/99vuGjlPIrPPkGqZ9O6NtR4XJQVvdcmq+ociWeHuhaYwwjAfwhVLK+zZFJvfmvaz9VNUFEIkvkn6AMW+E4ZG3Gw8b1w0g5m++d3VyeByGlmHcyXPjCT4n0ME92Bt43TgnfIDv3HJLyideJOY6Vd15h9vgsdvfBwRfUF/XS8oHfqZQ6IrsKABHdWmeQaBC3jVaEj2Wgl5dDiCDymfvfI51IIXAs2wvYhlEA+5noTPaO5EjOHOaKYTovtmK4kAmlEegvLGAY5REh35rf3itHM4q+joF4BWtnybyQd5FgeBTp8UrBBLjKV163Qrg2RgNEMYXY89qM574ucowq1sa6O5o+yJZ9cJA2JugaIh1dTucqlT9RKCFtjyK/nWF6Bf0D5ai/1j840igGHFHBekqNC3e0XJ+s8adv1OFvkLFy3hl3qhoEgxihJJTEOrgHJ6UkgsBs8wNsjcAcq13FB+mhy5ea7wxlU5S0T6eVsCBQNa92/dczd7zr0c/LzADzXLd42cPFY4oNfqMUk0EvKuav1ZttDliDu/q/EfqRfv4UeWFnhYN4SWsuaMFkAZACyt4ary8RBbp4Spto/YQL6eSqcWSnwvjCNd5AbBiP6mf/FkZkFRsihQGqd9aJwDopd1v/fb/K1q+6DW4L0B+/tL53YPHakmnqtVnNQeJajE9jZaTUwGWUrnjAAAgAElEQVQu2qhUmGJ7UZxRlTDipEWQf9ckhYdC58wLx+9LFrh+itJU8PxeFO+/r3z1U1pH5ARz91/87H+++6f/9Nd2n34quaM9xr5CjjiiR7yc617Q/D8budXwH8foN767BcFdJ+j0ET7L8fEEJyUjPAgawxjSlfS+V+zGYO/YiIKH1atiUENLJGTi0xFODwhmPsqwQu/jCok9Hl0WwneLfkunSZQi8tx5wE7Bq/xgqmLzHb2qV+Bv6HKJkuteboMrgbTIE/p822Ax9k0Hwh18ZN7Cf7u8OYJ+TRcT1PS/Y/juMo/j4/Gkinj2dukR04jPnKT7wQKCia4b8iT6dBxLE6iOXt7D2dL10zxXxoxOfxIIzjldf+7GbK81RsUhk9LPFxCcGgLcI7nBCYem4F5AMN7hU6LvAp+VEhfn06KDjHsUL4huz30Hv3OdiqIZ15SwBzryfR0J0QFv1robKf7/gODsvU4vHTz3+e77dAtS+x7r54R/d53iR12zr+VJdLn9nXSNU7/0K1UdOjepwcxk6jCRrkT1ATPpfYCrDTm8INtevQsgJr7fYX2Vx7fkCQ9Cf3lc8Vi3sL+C8CsCeXnCeB6OmRa9HHNWhOjC/zB3G8vj0SqCczguIcIoNU1BNvOkvyO/EwKt53C5eFu7K8fISh99Wv1eeVkuGjTml7lKiB8e3lI8qLg5cis1BPf/c8j0EFDe2FX1lnUoq+IEwYy6EwnjqzUpRSz9HQfnWnJCAt7Swiqb0Z6/WCV1UkBolPKzI4yD65U3rZ4pgnuxcI5r9Eq6XBclPYTePb5hklwXi3B6hrqFD8VwUC6HogMj2ypQCU/3+oxwp4TBJjSVMUJz3ROW3+Lp4jqh92yqCCw+u/3B8Pp0JT0MM8/WrzH/LmYdb6CV49EyytdUpegLqojpHolSxK5fv+61/FhKwlONG2BbSshpVSV9d/et73x7973vfkfVl1+z0eSpFOlr1wnhPK3KpZfUp/fm7uq1S87jgi6h2RdUH9Y8EAp969Zn8lo8233+2Z3d55/fluKiFhtSgskvIyeYCtAF3AQQJLzx8LKsaeWU36jYi3GFHs7ndKxD/4bhoQsXlIcXes5DAZ0bCol+7733VDTrdYN7cpTfeucd5zR/7wffVeGUb+w+/+ITh4nixWb8zrdrhbHC4J5LQbBXUL8BRkyris9Myx3ajXCsc7cdiivFjRxbdvAA9lmjztAr7Ftzp3fnRQ4D01qIzmqlpkmMU4O5bK+JXhnFqwsojguPTFhot+hnLk1/VCRqr60iEwDWlcN4zKqwlNbWkSzlaczx4Y9dWGWPZb8A0JKLHmMVexPgmX3LOeVdLjAHP4Hf8xmhX30eSxFKNAXnJq8+iiPjiGIQEOyevDLyBPAkHJnzI9ABLAHx8Z5H8aUy9dnThLQ+VhTCbvfO2/uixWdStFHeFXapqrqPHtFCR4ZcUhfwyigl4MEDGU0eVjufgwHCo1gmogDaZrxJ42BMPMt5xVqnkB2w5/xF5XxKPtR6CzUSlupoIaJ+yquH8ap4qqCNlES+43gMYHggzygk98wZGUh293S6qu7KG3z6rIwXAkSEfJvnQiam+wLPKOc2aghAea7YAwBhCsLhYRKdV5oOhgLJGu1/o8CRw1vGU5TfqgTMXB5xPT3CEwPiqg79UJ50V4vWMj+lCrRCozEkWBSRaqTnLUNm5T6m2q5pQPOCSY0iZReoI0D4LCGD7kGtc8XHMGAA5rLekVULvY/9X/I3gH+2/aPPLriPsEUUVrx4VemYXHPlNyuM2e1lhlxHWSWtxNXIZRh7rlSoU1gKAOiKoOEabgtF9IwMiQ/uPhDgrJZIKMLn3KawCi7SDgkDNsbyMprU+CL7Ijt4NoxBGAh5hg8++MD9dClmyLw+Eag6c0bhwXtUGn9S9SnOqp7E4wNF09zeffIp1ZQBD+LDkiMamWpRYCzSvKkFWBnWp7Hcn5phZMVgNh8cqUIONF69kf4DfR9KbllOi2xc4FEEcVrEehFjFBEcmk8AFP1vMdYy5p/6s//27qf/7L+z+43f+A3lB3/DqUAPVACLZwUUW+bLqEhbKVJ1rNMQjq1IgIAEG+7iVd3InPCF6Cdl+Ku0ljJUVjFGXtaZ0E9FB8krBxB7D8tIzO+PJFOORctX1fHg8PCSa95g9CwQXLmafJf1LF5Yld2hs6q3MDtTcN/yApZOjbHV/BLPL3TMO3Vo2GfDGMHf0ak6CFxkYTMgbvWYes4ZBRpZ14/ju+hC0RHjOe/6TpcvHQNEbnX9bEVbI0oj/L/z+I45ck3LZ7zP4kU2Gom+Ol/P2Dto5jm3+teraPokWZ575zdfL+mW0teSZ21ZqfnkGWb+9ygKNlojYRhJL3l4xbHqIpg+8AaPnPnwAO9/XW/S64iiRG8w6J2pnVVsjX0L/cyIvIT2Z/63+kEwSL9H12ejx79qvqq9XL06LgwfznvXI0Irlukv1SxZ3yl5+bn+dhzb9erX7sf2tctYljH/0q/84gkgeL0xcuGu/E+FbhZeCfPoA9tujk7MJmhJzQCqKDFmTCPMYjvBCIoOyk7JkrlegLUSyvGr30fVV19jtBhY57kOQD0KwAREJryxQl9m3gDW4mK8s8qxq/E6J1hWP6ogjqIGZqoQyxiDK9KO8aFs4FXAsAkREqbEfS64SXp9z+8OQdM3p5f8rbUlNAW0Otio9SivnT3WcNbxotNf1s1KCNb+Ac7LE1wKQ5TjJPZzjhUxhzdV65pieLPKIp8TAlRepBQGmSEfgO5s0A6cOZZ/3QIWYOD5AXxrbp4+0XM5pGta/7KJI3T83MOTwLPE+hXB3Wm0b+TM4VZ4BLAwB2nPsd2MOTfP1JlA9gDrCiBDCY4QwALs8Y7cIITeRSnyzhekurI8qucPL7qdxHcEeqUW2Jvwla98xd7c733/AzPBvX21lJDF//ASoERVp28cuoUHlUsJH/R8sc80f+elvH366ee7737w4e7LL+4KAN+R8iGLvfLjHqkwEDSA96YqEdfaWZHW2p+VkSbC0ExNzJk1RzBUuO60tGYfTmFbVl/ypc4rl+7GazfdB/KMKu4SbviOQPF7779rMP35F3iFP1b49Reulk3/UwqsHIwcJ56F+0URA6yWgUjARW6peOtQxsqjXkqxjULMxaCfrSLBnFoxEa2FFjuY5T597bdAd7v+W2FB2G2Ad2f0oXXCMDsDz9zVdzxbFbaahdlmukm8k50vJ9w7ygZ9dnll/2Qv5Dm6wCh6LwPXYrGW4O7jY1/2FmS5dgR7eAnvCG0MGe5tO6z2AcLFe6oNVn9FKcMYhvHlifui1trnGp0eAeQBE+Fhi2AmH1QFnM7uPdq989bz3TvvCGxclKdMYcnn9lWU7ZkU7dOXdg8ElPBaEX6MMk6l4zMCyAktJO8xIJj8z64koixlfRgLIJhnK/6mUHB5xsybh7xLDYgaI15peiCXld9h0kS/jCJjlm0ydO1OkztPGLS8lgLCeIHPyjtJuGr1caUSPODTMUMOh346gDeKtvmpvRBVnZrx0BMYWtgbihjeYEKibee1UXgAYK49UpwMAiiQJUxYLZL0rtxg/lYhd+cLPz/GaCGZIo8yAGORLwYiJQ/tYRGvwytE+oYr4h/g7S25SB61i0qp2N/eWRmxXBl7Xd132VOAVxsYKvpqpSQTCmdPDopmeebo51p7gNBUvJCVH+qotWEQBfQ5EodQ/8G79xQmv3defFrgR7Bcz6se0TIoApQwnHB/h0WS7wmvGYX7sCRMeVCyf9mb+js9z+H7P/mTP+komR+qbsPv/u7v7j6W0fLKxevyDstIelZrvkdqDMZRAc2zV8Qn93Z/+I3Pd59/KfPIXdae0F2BT6IGZCjBiHVK+e42/A8ekP3/rwqCE42VPcfaVeSFwkBFp2UUqtoFbt03QtXL4C26lf5EoUOAHs/2U3/mz+7+9X/jT+1+7dd+3ZEdn9z6tKq9D3BB+IJ5j5RnwDXsHxAcQLCdy63CG90gx1OZPPpb8ZlR+Ver6LkYPC+t8ACvZUxXPjmGJKWTXbl8XTJWIJh9IH5d4a0yLjjaZUT1DcAS/dU6D3YlV/vGGF33TeVo7odMIorK/YCRZ/AJui7oLMupIQPCf/+4ILjmZpM+s3gbywnEKzms/N1l7BYE5/g+nny3lYuLHGvpdd34swWxHYMsQAcQjGFE+s9JxtuT9LqVMBk0378L/eQZout3Gd+fSVXmFrljQ9wCTkuuAob5vucE5zndVstFsSqEeitbrTsMENzlfnTZ6FZ9bvu+LRmyXt8tCO7Xyp7oeySycztv+dxBMN91/ZnPOX+rHweDBH90Hbvju+Tlv+p37tGv3UHwVufOsdtnkSf4x4Pg7Y0yyExyf/jtjbfEw+cIJQ/YVtASMMmtqiIAFZrXAVvuU+/jUUaVyjn5swVKjW9dInxVTdoAsAoabDcrHCrAJPftDNa5II5V6sVeKq/DnpUBgq3seJNOBR3hWXZfLHxsZHpWFrHSN9j3HeMGBCNYZMMtAjPjIze3FEfCpmp9RouJ/G4G1wlkFGkaBTCyLrHEcKzne0Rqz81USu5Ujkvg5PhHsnJHYa0NVRaqCvsRSBl9DrPuybnI9VPNkOvFms/fnFv5Q6NgjK7pHE6KZQyFwuHCAnF4aHgFAIVh5Jpb5ZhniWLKb4lCYPypJB16DMAPMwyd5B4wuQD8eH06U+ogMPOYcaL8UyU5bTE4FrqwwjaqTvJsV6QAcT8swVjHv/rVrxr4f/TRh8rh/VBFpD50X0qU2Hv379ijh2J49cZlKR2nHQ59Ta0o6DuK9/j8hcoLeiYF7+HtB8r/PdzdVkukb3/7u7tPPv5ClZiluUq4057n889UlZqCWBL4kFTCWL1+5OAJBJfxJIaGCs9Z8ubHfs8+DoMNnzitSAy+Q6Cfv3hokH+g95s33xAAfn93+eoVtdW47BxgPEOff/6pPBsf7+588aWVoANpxQbkUjbJ9VzCaYel3HQ6wlENwASCUzHY+cP6zDm9kFkAPuvJ91NoTboPb4qXoPOPLojye+dlXVCQ99mVl+wr5rODY77P3JVSXvuVYmUOOxwtglCrqhpteZ+6tdh8zK2nZhVQGGnosguQzuO39Nytxniz43mJIO+KdA8Fzl6aBjWqY1ff2zw39yqPaYVbA4K5H/eIJ5/fAMHcDyNFrpc9Hf5j79sokMSYYviY4xefkpdy/+CJQfDbbytnfoDgg71rAqgy5uxdVVXdh7s7D7UP2FeYIAUoNUL3uPTcwc/H9dknvEIz19UPO4rGojwPPkaLr1KzCbcZ3nBHJZT1n5ZHAImAYEKkX0iOeH7kgSYn8oVCco+fUzAP8CuwoH9n9jROFcoiGsR8l3xdtyHCu1T7BdARPgPOBdQBiqhqbBAK0JV8OhheqQqBJtm1QHCA4rE9w8l75z4AAaIsAMP02QUIKzxaIJgQafoIP6cOheQ2XpA9tY159FD7T0q+5QoyVXNxoDU+vHRBHlCts0DOebwkeHxt/MUFXdWw984AZGvuio5Ln1hobBgVOxiaOkjtD54F8OFInFGt18ZcG/BK7nLNKnomA4EAOuHBGCXYiJx3Tt7B/fPqda2c3ycyBDx8oEgV1VGgan71si3DEZ5ty4lR2yEg2HsTYHSCBzayFJonGojPAEO48TMKkGlyz4qGzyofeKe8YEDwaVWGfnjv7O4P/uUPVdxNQPMheeziNfCHHaHyktuEETyVEbPV8ZhyfkQGLIpWONz6PXU5oKHs3eJFlaPNnq08x9lbmPmHlgHByHDWE+MRBmDm6Jd/+Zd3v/5//sbuj/7ojxxObh6cXM0RXoy+9FB95s/Qikr3iQ6yBb2R/Z3nZp6LZmLEi7Gx3olI6CCqctHFD3Sz2jeaNUWRHKh2Bp5hfmfvVzVx8kDrWJwGXTa45zH3NfilP3DV6kh3g9BbCkY9gn42IPiZ9mdAcFIcOvDsfJy/O//OWHL8OopyAt8cF12peNdMawy9dt0w3/Ge7zuI6vO+fN9abna50nWlXK9jCa+ze7WNNBunH67zwzkmumoHVrke74kSDN2cBKL68Z2+/L34Bd8R8WUjz+hXDy2wzy+pFaTlM+2x4C8DV9RcCTS3KtKhYYNmF9cq2jFPGKmYnU9YrmDIAhcM51Of46x77tX5S/TXzHk3vHX94I8LgjO+zHeeodNnp5nToytPp9E+7q6/9D3c91Sni+36Re/sx3QO5mv+OBAcJX7LAvOQATVdaeqEEsLsRMbApqW2wFsHwi4sJCbJd6UkzZyDEIVlJYKoNUuvhV2HcnfPsR944wnuIHg1yYN5hThK8ZzjRgHifilKkOereUDUlEDmM6AEj/AMTaywlsUD4oIeMEy9V0z2eJeApbAC31NEiecLIB3hzeRH1fycDIJThCGKZjzBIQosquSELGvWmBJjP5JlsyvfaZmU8EfbEkcMEccnByJrZ2+hcz3Kglrhc6Wk8A5z6J6czgh5rngdu2ITwQZQPFLImZWSdg/Oc06owqgTmplNH8ABw0LJ5t4pqMN5AcFRPHo4Rt94uZ5DWsbzdE9TZzh906/pBD5eYfNRlGneHo8Ic4HXl98IO2e8tEMCEBIad039dm8rX5ZQ4U8+vSWaoqozYdSENSpUUN6Tg3OnBCivKwz60AIXewF5lLzwkD6+I2u8FOTPPvtCodQfCvQqpFKf98mTk1fj7p2HboeEMocVvBSHCvFyAS9d8xg6R5UaSmPyqJi7pVolqM2Mv5TcFMY55VAgGQIIMZaixPOeVyj0jddv7t559115sw/9nID/5IcCdu/c+dIehCcqmkV19gcqlPKl8oX5LSH/eO1MY+RQikbtyRHBxqNro8oD5U7Trk0gOgoD56BkpihV530x4MXg0UFwV7i6kNkqCitF1563Vt1zGP4CNDpPyt5gPAHB8eJMJr/2TMcbnPGkknLGwP4NL+4Gx9BpBHO3DnejFyA49zA96FmSx8W8x+uevWyeOZQVGz9oBzTCwKx8YhQUjXBuCtNwHNcpxb/C7/Od19s8CE9ehaHBjkoJoeAWSm7lec7c7Hhc4H3aV+ePFAr9TP9k+LmgCAh5sfbPXlU4677a/Bzs7ioN4OGRgAPKvCaQ/bE7EqCQAk3eIOGcBZAI7a38Y8YIL7l29YZ/g5b4h2cxqRpECBHNYtA56nC4WNdSHKXCfgHCbBvGj6eWezoFgUrvqgh99Ey9lY/vaDwPNG71zSYUWmkSgLQyUCm/WvmggDF69TLOkj9MnCN5HWKMMl5h0aRaFtg8wIhAOg6eYMKqCduNN9hh1gUiU7CNisvlEWMt4c8YOsSP7ysIV153g2Z5lCGBZ8cAb/GYe49cXZrQdfib119rQPEkADD0AQh2X1qDkyopTe9jxaeIn0wAs+XFyFWeIzUzSv6kZkcV1WH8hNhS9RvPBHMTDz5hygmHPtJ5GEFOy/MP/RFBgjylZdZ5GRL3zhF6r7xzwsAbCK5CUeXpIXKEvF73XybacVidu7wIj2Vs7CVqKPCC/uOJg+9cVqXkh7fpGy1j83mBrwNa8VR4+VPR5+3bz3bf+PrHusZ5rYNSWKhvIhnxVD2FTyl6wMBG+e6AYF7Zf+HTXRntPLD/XZ77opnI1GrFV0Cv5P+I3KIvd/jNiHwgZYfK0W4XJFq7LaPW1772td13v/+D3W/+5m/u7sg4a36ieTM/lz5yATko4/EjxYK7mJsuG/62VvyL1vNb1nrK4Aplje66eIFHhB58g/GzT9jX59STmXORhXjwSNm5cVN5FFrfqh5Ofrfaq8kIcU5V5AsAlL4T2YAxwLqk96auI1DMfNFqrfTLIQ9GrvxD8QscJaQakBucPsyOfvOzzdD+rZ6Rz1vwEFlR6zxBeta1/+69MSJ/Mn+RE6HTHN/v06+R6/bfl78H7UUeZa1yfuaujy206ncMkK6avzZa5PiA906zfWyJ2sl3rwLB2/Nrw0h+DedVqkJHt4h8hkbsyFH4fkDwnA+BXVcPr5zezEEHwXOeesrnLMyGEd3HnODRj06Zdc61tkZ67hcDdh9D3zev2v9bT3B4R95PAsErY3vrXtF54HY/97Fnv27pb7uGfb9nzy84pz3QK3KC1+HQ2wc7iSD6wPrv3dLSBxnFK7mwAZjxACa3ivYw2cx9My2gZhSWmhts7fktsFwWLh/zEgieIQM5xtcehVtADSGMsvYnbAVLsax/KBNpK+SY/ALiNWblhwigFcir4ikGfyNHGGs8lTsXkKmxAYKdq6PzGStK156VL3lICKkZCrOZg66PJzhtl7zAzQPM8wAUVs8/PMEhREDwel7HphpgBxDMa5nvxQtQnubu6YoSGO8va4iSGg9NMaTynC+AcSOAA0QCmrlvWmrxzB2Qu/iDvAmusqxro3wClDgXDxGFmAKis8ECgjOmJUx2hMd2IboVoH2ecr2e42y+OOa/H9styoy/exYf3QfElTc7DMNzQ1EchOgADYDB5ATflwWc53znnbd2h1fUC1VK1UcffW/32ZefuFjLmX15VRVGeVpekkOFRN98vXoOP3XOoWjSIfbSfx7KYyQl6NOPPt19/3sfKtxYocb6jtYOFF0hrBFr930VJaHCaRg142WOCXlLYYwoE9CLwabWtQwKs2AN96x9j1IwrMWiB8CTjUb6Ry/h87TCuHF99+bbb+3e/4mfkJej8kz/P9be7MeyNLvuu5FDRGZE5FRZWVVZc49qkWxJfDT5JBCmKD6YECz5hQ+ELRu24UEiKEsWIJEyCROG9GcYsgA9WILltklKhoymTBmGKLfIJptDs4fq6q4h58wYc/T6rf2tc/Y9GVkkZN7q7Ii499xzvmF/e++1x20AsqzuZXRByXq8unf3huYkOlPu2K2bH1dLkpH/eyzQwblj3bC08xk5xVR3ZW3v373n8FQb3aRsRFFJ8SRo9/aNm5On1vyhMTeDiRGRMYPQpRFujsbIOYpSUSBwTk0wD3Tf1bmC+6ywJTeo9i7884xzGMuoVJ7OApHhWcxtTcFYeIJdcAWgNMBnrg0tR4nIPZeKMf10A4Jz7gOCExbdC0cZPMDbhtcHHsl18dguPccx4mW+8RDzPmccA0adJ2itcqHK4AeNlFLZ/+b9WqNRR0Ag+Pz249Wbb6g4ljzBu9uPKpTz9BV58k6rkBD/5FmXoYX+15vkrwr4PVPvYG5NZMWxFHn2jDNBWCR8KMYzvJyMNXUNDKowannM3GN4Xu1Kw71PGHPSRQpclD225nGe3sHuUaswPPn0LmwrQubJfdH5Pd3rvk6dKkQL4KxUcNK5xrQoEgCuwlTVpoizx9ghvTKKFBAmwves+RCRSBC7CgdiZMX7mS4PI0w6ecbkClvWzU6Y4RnmPYpHURRLnr59Vfs9ql7CeKbhLXiKjx+fVR90QrpPKxXi6urCpYuldItHAY7wdDgceoSEbwBgBfocTixA9+QpraAqKsrnBqCUUG/9jfz0GjptogD8HD5Z3mfTPmlI2g+q3HtPRhi7I0t4X58TiWKwTKVjPFDkiNIqiDw/+vIKJFGVGRBMODTzPtDcygtcBWsYH/waw4JD3LUYOVPxeuTsMSd4KfQU+ud3zhD0RHGkU+rDTF2I8zvioyroJoumaf/B3mPVeNhbfefbysd9gqFWIFi7SreAh7qeomnQ36knGtdCBud8Fp/9Q15Dn4r89dnhjLAfwwhj0h46WPH+Eb5OYIErR58VbRwa7BOC/kM/9EM2fv7Df/gPHarNXDE2sEdPtebnqQUgujx2bQFJjREJ1pX7rvOE30IfMUBljtXSKNFtupejJ+aOFYkagr8YBOMYUL53yb+Lyge+ZtonF9iVxLXXpBEFBCdKYuZ5BWYCgsuYXMWUPL4RFo2RGF7YQbCjN4a4yJyJSIyMWAK4Dvb6Xq7LqnUQ3D9j57lnlwmhTbOHsacdBC9B7En6UJch5S2fq4mH2vqcOgUu75fq1JGZHaDP+1p36HPL78EnWbtPAsGZbx8P8KNAbpxRpSHwXnlz9W+E0JfxOP1/B+gdkZMz7VbESA+PzvOWYNc0Nc7WEiznb2Ry9qpkeKWvZZ/i9OkgOOcl+ugncQCMnn3P+hpFxmfPJh4tmppoZugCHeR2I3vGfhIoDn1mbz+J/vtZ6DTk555cGGsGwTO4nN970aT7wcjvCUHrRBjAa1AzcmLzXjxwsXiS/9ev70qhF7zlFNQGlJIxE856nHpAsMdn5v983LyJZZSOzx7zXm1i3TnrQtgKCsUkOKyIVUi0mb2bnRMKjWW8QqLxDAMW3FZpNJv3gcWLTZQHIBjvAIdJTNJWVofMUCUaa/xoqUCOGGHSQwPx2ixAMCGjawrsAgRHADKnIv46nNkv56YMJbkr6bFWZZ1zTaoe8sx4eLN2tW4jD9TzOiVP496aEhwh1ekuSn5ogmfbuyfFCE8O1ijmDpi6cuWKPQooLyjJhFPGmph5xRPFfZLnlQPaPwtIOYn5ZXzxevZDui5k5r7ZYQpR+nn+/n0pr+wnezvCX2woIT9cfz8c4NxzlpfE3mDmzvphVZZX4jOf+4yVm1u3P1x99PF3VnfvfaQQ6m3l/55Xnq16n16WYq72HVnHSSHBO7T3dPVbX/ma8ou/7aJYMrXYkn3m9Hn3tsSzgSKfiICsYYwICCF7NMhPda4tWjZKRYHfDvjDtLLG/I1gp5CWaUv/bWvvdi/uaMyXlMOsHOFrL8tzvSNl46qUpCtWRBxSpLkTWvZM7UkoYWtP8M0b3vOD/Qdu3XRXIdMIossyAHB//y3L6avKPWZstFjaU5XqRCVYkOKpGW10UL4Iewwd20Azzn7ohWIv+b0rA7PSN3vAs/9Lq2vOkI1D5gvFO3gFUIbnzK1IRgGYlspRz1/PIe68ynxghA5G0JDTHwWbvY3xKec/oPVFysGuWnplP2MFX/d8kLtXntKulMw8aS4ck2fx7KrCzpsAACAASURBVAjqrrQmTDogACOFgdwQ6tmH8DLGE09xBHv2xWMZXpTtnSert958qsJxpycQfObU5dXegQp3PdpcPVC/n30lt4Kv4ccYhtTJW+ev6jU8w1g5jHCcHZ7BnNm72yow14U/8ibnwgXZACJDkfH+uYiYwNsogDXJEp0Nrt8VyKCNGp4p+dxXF3cA0nvaA/jcPX1fXuHH+lue6zrvFK1SKPLI0Q0Iht9AYvXsAsD8TnQpNFI1KSiKN2p+cC2ydci6KQKMSs8G1gXSE55ZESD6TJ8TrXOstBXyrwHBFS5dhbLuCw9SLGtT6xYQbMOLznZF91QhsC23AqMwHakLMm6pGNQTgeHTZ+D+5QUy3Q0ZWzQokNtyMk3TXpNqZ2ggKv5p+nXl5kqNiiEWA7YLhI02ZGlRVdWXSy5uKpIJD/LWpiJ2UISf4QkWuFcIOG2j9vfo07zuCaY6MF5kQHDt99wycNIrBqiPIQm+xhkiCgj+X5EohK2XMfDceRUwUgExdAcU8zt3Dlfvv39HPzE4y1AFCCYE3RECCj1WKLnPgApjuYb/0G/62T1J7oVX1c+KeOM+jAm5S9Ew/k4rG85s8f20jFw30rmnsfYYXky7P9YSI+WP/fifX33lK19ZffMPvuX6F6StuO/3aL+EQ4BIClS4Dny6ISF8IDyN6+JkyR47vx+9Z4SVuripXulXW+tcuiKVffEAoyNVpEq1SyOP3MY186Jqf0MOaPGz2TAehww6aPGEqvaeQnk+r4B9G1hkuNLBPRYRkQZ1PIyVeIJNxy6wWnn14dVLkJf3Q1MnXdc9wR2s5F5Zp36PThfh2ZP+qzkvZd86zcy685jIJBdCg13HX4Le5d/oH3kFCGffo5P1eS8NzB38nmR8XgIm7tXnz1mDFgDBZWQp+nbLOxlDUi09Y0F3KZCL0Zbwn4DiFHdt7dqGBz5jiMzK8/1+i3z1M1pYNNfl/M2Ghvn+fN5BsHXKYRBaysvlHubvgODlvmSd1sYK3VpHmf/h1OvXZpw5x11ed0yQ5y/vd5KesqTr5+jxDwPBBnKDsJdExc2iFPcb9wOTQS0JcfI+TEK1LLmpUBrFND8Jj+4FbaZDN6yY8/Nnz0qNvXmBQf3DcumFh4ENJjKNuXmu+qEMs8ka1OKjKWCJm0EwSLV/L0qMv08YqC4G/AYE0zbABTZMC2KAViSomoaSRphaVVXFGzyBYDPQERJGWJVD24Z1ZbKyjNyWhYcHRWaympFCRIXeYY2ZPSpzHjCHtR/8R7Z4Vr52rOhrHsyhlPId9jie2CgpCItYuvjsYL9yiqNAM5Y1UDKewzpGgPG7hRChc2RLjxAj7oMg5h8vwg8JIUu+ZxT/Dmp4rzP8DmS4RxcCnYbnw71uMFoesC4kcl46MEShC4gI6DbYt4eorNSpgs1YmNsVeUkRnFxzX17hT33uXa3hM3l9sY4rt/ebX1No3Mog+M23XpOxoMCNc9BViKwUHa2c2pc8vPd49Wtf/n/UHkkFtexyQsnH47VrQFthjSMHUJpzxm5F1XmMan+BV0r3c6sb0RMCgNNFeBhjnhlwT1coYYJ3ZUs5yl4DHYLLan1EDvQ5FcrC83uokO1LAsCvXX9jdfWlVzQXQAZeZnkDlE+2c555yWIuEHz/3l17DY61JihON5U7bLrS2SIdAS/MlvoiU6GUfS4PwxwGaLqQRxh64Sd/Hylcmv2ginS8lKZPcomltG3Kit8Zcc5K+GLOVvayW3nXmLrWL3TZizwl7DpAY40nWZFf0t9caIdnRwiGLh1dYi9khWe6sMjwInNNBGHxqVIIS2Gr+4aGwwcxKuRaringMrwao0VNzt+cEjELwfQZjvDtz894khLjwkUab/hA8XdF2kjxSOQQ3+lrzB5HSY5g5R4ZJ3Pc2X26evutZ6vXXps9wac3Lqwe7Kuv6qNz9gQfUsCKHq4YChTCu61w6S21eXmkpEwK86SCKvzNLV30XNcasCFprpafsOFaS50d0XC1thhhxURrDBDs3qrILBEwoILiQtQQuHhpVzR8QUCZdBnAOUBLucECwo8e3tbzZVhzQUYpZQP8kpsLKLN0xKM2QLD1sEqrHAaSAsMu/aNrzrroF3Kp/kZOmQaRVQDjFg5dtNHlH22VAJmibfiI84fpuSsf9rGAsbyYD+Rt31To6LbqD9jDPQrJRMmHZ7nQ3zAsP9VE4JmPXQRPNSNUjNkgmHDZYWC2d2eALkCwvckjvalki3s3mZb5HD5n+TucYjF0k29qozTGNsulAKRaAwCLvTzmRWqbpLY4z9R32D2S5QmmRRReeFfBdo6x/l/3Q8fh+TYeDhAcvhGekLMWnm85MAyiMbDYAyV++0SRMGdUCDFh8wAzQPB7792U1xnAfEZgCo9xYKvWTqHkGNRXMkB0ENzPeVf2l3Itf5exlmr+1TqKc2A9btR0YU+LP868ZOaXpOcQTl4G033O6jBa/Pt/6S/aKPLV3/jN1W/+5m+uPvreB2WgIwVO96ePsuUl6TjDKcA9IuMZX859jM48dwmCMdD4O8OYmbY74SE+LnhlMZBqCgBfoj2ckqG135OBGINUFcLCUFP1MOauF3Ueood63RA6Pivw25LN0Fh5JUs/OhZPQ3+hM0lAsOXP8FznfPC5x7gAF3kve9j3soO9ZTj0EjB0g3Vos+v80e9CD+v68XoR28jCXOsx2WDe+eO6nOl0twRannNrkxo5xX0j30ID+WzSfYc8i9Fn+X5/Vv+9y2x+pzlZQqHrGYWJMIRAd6GDOTd8LpRm+h37GbmX+8cZxfvZ29Ck13/Uduie4DU9a4RHd+y2DnArZQE9mvuW13rULRjycWlQOokH0Gc5tNZ/hp8t96zTqq8ZfDjXnwSCTwK/nd467S9BcN//TtudBv9QT/DzSuxseeJGAUDLBVoy0OVAw7icY6RXiHDO1xnVjBE2OvxUAe3Vo3O/szQkH0ygfs7Mthb2EzzBMCc8KaP4hcfswgVlnckcLFwdiluKY4CNF5wSVmZA9az6fnmN888DHICGz5zDABiRYgMIcLENBBTVKhGO5GghvBGaCAnCfVFAiHay8sG9y5KNEHVLi1jCYdb+N1dc7YdjDQQDUFSkJMyJA8fh7fOLZzd9Nh9KsmOVBlwmlCTKaSnTsxIeEBwirv2Z14a/t5VLZZAxqrtmfTMf3g+DCEhgvFZiBWgwBgOYAIVhfgkBSVEjCxONrd8nhYOSd9gt4J1hZm1CC11JYPwIv+Xh6oc252PJSCNI2OMoN7zHOBw+6lD5YuYeQ7MKWgmgCIPCBS9cUdEsKWv7Ktzzp//MF1Zvvn1t9bu/9xsSzjelFK1Wn/7su6X0jZfPEkVIsGBubKv76fbqn//KP1/9/u/9gekez8WRvBhnaBkkhTWhfMnhZTzJyYR+GTPW/1SDJlyZ1h0YebDu40X23AEQtHhBMNj7JUpWBdtnyuejYigWXRjxtdeuKXz5shUjvAJU4Nykn/AOhb2ovqpQMxXOuqowNMKcL6oVB7TOHuP1c/Vnhcnd+viG+gx/IGX00PnDgNod9ae8IK8yZ8dGHI3hSBorbJx1t4Ik0M0aVUSGcvseDE/xyDniey6appBrLPU9HHrJyLsCUorQLPAjYHiu+YWOcwpx9QJrMTRNhoghNEKjMWLNdDkbHbhvQhPDi+IJDiClPRXzhuYiMJhHPLCdt2b8AXyM7YgeLeP6FKKCV3AvgGCPBrHFPEry8GwkdYR7W6kfQJd14X7JK+Zzh83rvukrTOE2UlHgReFH0GcEO+NijIkgyRlkXVLEhHnvXngiELzxHAhWkICMTFJIyW2FN8N/2Ud5fs6fviTAphxoAbBUh2ZshETaiDL4GR6d8DTz/hGJE3ogpBNFeOK55Al638gXy1wqjxVDDtWeL16k0J0q0qrQ3cOHt/R97kEBxgeiX6qn39U5ABRjxGIvAWNVrdk684hyRVLaluUIowFyAcQOHx7vcQ74GxE2wHLkKj8JHyZGM8CR71kOltBzFWlyqAG/bpWoytDQMgUNj+QxPXooz/alV1bbFy4WrwNK+OEBnkSaVKFIRzlw5jiL9Fcnd3NDdEtYNFW7hzHHHtuRdkEtAHvVR5/b6oVdoN6RVjoQBW4r9BzjgEGrI3OoIzByd/W3PYL6yZpZgYUXSP7An3Z2LimEe0fjkmFXYd/kBB8K6K9kaLRM1K9WMn0f3kefKBAMP+pyZqk7sS4x8nQwDMAkd9u57w5nx4ReBZvu3T9efec7t/Tsc6vDh2pRRWVuHmsAhr+T+gj0gWYHZ52mR6EsxzEJkfYL+dEVGrxtIwZjNe8YINi9fFldItuYME/3Oanc+AsydMKfL14Uz+e72tf3P/ieAfDb776z+g/+4l9S7+B/tvrKr/9rX186z1NVC68e5aQiTA6VBoLDHzmLiZ7i2Xlurbd4g1saUTUbeitAjayaDIX0uxdt4JFFpuHdo9gdz4aOqABuEDyK5GHw4QX4KdmfNJYxd+dCz2ldUz0EfQ36dbiq91vRTeqKAEhyn+BB325aNump+mykq/HMrnN2Xtf3MdfM8qLGlWuWukzSUUKfS2DU5UvXe/Kc5bP7s/gdQ8ISBDO23Cs0cxKA8XsjvSc6d74b+Rbdqut03QiQz6NvdhDV6b2vZ/Rpg+ARmRAeP4cbl2EHY2XJzYqoSQRN1oH97eBznncZeWJQ5vpu3DUIFh1ZV9Fz+DePoQppRf6fpHsEZJ8EgjOeblA66ez7LH8CCM5ZX+557sWaDlE03X4NyDfM9KJ7dP06e9zPQfhZx2JLXXzjr/z0X1Wrzlk560THxdxkuUk5cNmYk4ilT7Qrg32gJjgL0Nma18FwWXYr3CG/A4bDyAyyyMkZzLUUp1LmwsQIfeqHcy0nmEO4qAztuZI/ZA/seiNy55HpvQhAW31G9cxO3F6f4YFeEk/Z7WA6bH+Bg/IMU6wDC3GFveH5ZVqAYG5F7+Aau9GyGR6AGC/wE1nHJyA1wiOyjiGeUk7KVtn3gPDXEAXzskVzaDEFFCqciTAsKvceCSTQogHA4VCKZbP2YVDIc5fMqVcNNsNK7vVYl07AobMosd0w4d/ZI4VDkz8WxbwUzZmeEMz8HWU83rx+EDqtLg9SLKFLIZEz03vEhYFybehvOR+e1edhRjos2V6zQXMBITBBAF76r8bD5MI7AsG7Aoy7ant0LKX32iuXV1/8U5+TB+umWiX9vkOiz6o69AXlV0Ux3xGAdIEcKWaXdy6vDu88Wn383Y9XX/rS/67Q8f3VrpS5O7fvaSTyHsgDhoB3ywcJ9exl5mBjjUF65aHV2YGeSpGM19kGFLUVqbx4AWfCLfFMKxVg56Lm91BVPkXv165dUxGsK95LtyKzd4wzJjo7I+OMUP32edo8XbFXGJqkpZLHJT6Ch8heEoUbkkMGzX/zG99Qz8mvumcwYJtwecAzAJ0K0xQksfFB5y/5pTyfvOLKIR5VMQWu2Qc8wuFF9ip57uVNYBxlZKhifj0U6WSBUvwFgRZeOyuhpezwzK64zAJ8FH0ZWcqhKfOMYcCLEAzAtcdBPIR78Ds0daSx8jvf6akI4X3sb84Mc0j4VM4UgjhnJHPs9Ayv7iAwgpw58Tz2fS4qVcXz+vc5v1nvKDj97G3JaIdRh3MRha0ravweBY49yRllzhSk4d7nzh8rHFp9gtUi6eKuFF0Vjtt4esHh0HdUdFnmM6yS9tq6MBa9HZ+qmA9GUfXiRRGPTCL6IYY7h63Si3h4xxk3hbES4u4oBUJibdQrbzKgiHsxtgsjjJ/P6uwh78rohDJ+lmrJao20uYnyLAPOY1WGP74rYLYno0+tB9XDEaFuT+QWSRYqk9G5vM3DY4NXZRhzS9YI4NlVzPt8MINhPrNXuPTQ6dUM+36PZ5+V0euMWolwlqnGXXyBKBAVIrt4XcZMebXJXUMWD48tVaYZv2X3qJUREOyIMIFh55MKY3EG8QRXrnDV3ygQLMBBDjYeNxewKfDr8+Rw7XLKWdwNsB+5BRi2rJ3kUl3fUuAKKIt/bLn3s/iqZOkjAc6H8nATDg0IPj4if5SewqOq8DBushOuGQLwHkbsia8OfYa/4Z3lvU7nibldoQ1IWgcXDBuhjFSrxeBxQwUOP7xBCDUF3IiWGUUpXVhMNDEM7o9pETZ0qPAg6xZDzwnoti4wHABdtwAEU8WbcYb/5bxFDnIPzgIyK0Zn9IeDA+iU8VdrGYKrAcEuTDaU+r/8n/zH5tX/xz/9ZzZIfvzhR+bhRPPAnwOyZwqs3yKvOeeJIJz3svbVfL8ZpdjPAGqMsFXptwwEZUxSuo6M9higMNBy1ksJnx0pp0Tn5k+jiCR6Xumf9XT3tiXSz/s1R8s5tQsePNqNOQpLdHEgI617A4u+KYQVfSMpYKlQ30Fe1zmiG/c1WV+HGYb073WZk3vnex1sdZrtul6et9SzOiiuBZnzgaOn93Hkvdxv+f1Kxyo5yt7xe5dR4f+ZQ/Y3ciAG506zuVcAZgdQoctgosfw1GEBrGdXTrzbH2nTKfw6KHLQ5JD54SuDDhMevdQTsn/dMdfxVN0Gw9a8j5E3li8ByMOBx/0ZXzy/KWSbv/u5X+qpyzNWh2i9ptDyjJVhZ85B7jTCujoaBTIYgiOAPc8OyF3OeamP5x7Zu/CojuGW+5ixbPzMf/PXlOv/fEhnHhLCihdtuRD9kPXJLK/rg147bJ8AgkNcUbgMcl1af+71+UQCNc+tiRdozmLaYzr+jkDtB2vZpyoblhZJJrHhXfU9B3HnUG0MJXnZZomwnhNf4/35wM/V7QKCzSRHlc6ER3cgbNDhQhEVCk3bjCjPgOaMOYKz1uJkEEzOVtaq9ihMu4iT3BZeCBsrzQLBCCUUOVvbhtISpmJr8/CC8z2IuIPD5DTmGiyBy4OzXLeTQLD3dIDg5I/1Q5t7IHg5iBGEoal8HsW6026nzx6O0scZppnG9p3J5rMyKsQC+HxoENd1UF70Ofe7zPNiDQSk8R2DGV1LPi0g+KVXr+p7j+Xp3Fx99nNvui3S7bsf+L2tc6ddDTpnaFMhewZnqmy7SRGX+w9X3/76e6tf/uV/ql6Sey7ocSjBS24jIcYIdY9LxopuQbUQkALkvLYhnMuqW4zXOfAC2xZIhDGg4Eg74/xCiyj5ZzS2M1uP5QXaEph9yeCU67F8l0Wee7PPAh9UV1QoNOPauXDZ+cE728p3ljcwoUeme+fbcx6KD3z0wYerL//q/2kP8VWFWvNyNW7N58pLqro6ws4eam0DvrwnKB0ofjqv3A8FjPzy47EHRS8gdITgbI3lO/ZYDNo3o2/hRh7jMNJ43UYkSfYndBrP79KTm7OUiAq37OEsDB6ecx5+m7PDGKqicEUbRFnoIDhnIyAyZyM02hWMid5RqFveeu39DIy5R5cRM4BNrnwp9/38BSjHA5b5Rbh7D20gFZgnWkB7mLzjKPC5X7zH/J1xzPOEnyt/axsQvKF/m2qRVL15A4LxBD8RsNjQupF+gVHE3p6HAAt5Mo/lfR1erxrXbDj2OcV8qX2e97d4NXRunqoc3zJQVcQEoCjGBqpdcyYACayR5YPkJQYlvrvJXj6+bxB8WjmeEwh+ArioNBCDYOffEs5ZRQRNgxp9VeYuXjIBPisj8cTgDR5/m8ZM7v4Zpd6lDhsI9s3by/LAQBOgI885odH6t6XzfE49bp+eEj8ixUFgEn5BFVwXGgIMjXZTVjyHDH5mj5i8udCYPMAUhXKvVfqpUj3XtIfLmxmWnLSRytNmMGNwI2tKgSjTa6LDERYdJanTpm/XXmfFx9ZBsAwdLoz1TCBYBjGBYEdXDRCMzC4wHhA8G225bTcY8Xc3QmU8kfXszWnxeF4YZJwnriiFw8OnqzuqGn1Xlf+fyhP9iFZV9Jl1xFXVJKH+gg0bCocmmmR5735Op+cNQ98k34iM0HsYF1PYjrHku1FAuXeMbgBLzoKNuTJMHqdw5zBq832MGmnh9R/+5f/I/PQf/8//qHQJ7f++ePEuhRIFhJPzv6S77GVAfPhCnaO5nc7T4QSpNk4YCkbRThEKsszvOeWkKvxuyQONzC8PWAEuvxzWCrAdeZUDBGM5qvOStkgFgrtBwXpUA8HWbwnv11gOBLTN60bBrICddCVxCACPbxFC/e+sS9Yjf8/g9GQQHB6Zve96U6eN6I5Lj9xyP140jt5y8SSMMIPA52sS1bL39mglaxJN1MccnS46zKyvzumBGWN4dUDwLHNLh0uotXU/6b9ZS57NGewgOPpz0UHp1/Paw55SJHKuDr0En7XGc4HRvpfh26nFYF459I2M05hmtGiLDJ3Dn8vw/CIQ/CIQOtHYAMFL+spaBoP0OUUedhDc6aOD5qURJ8/Jz6X+vtTDM87lHppnWr/U+v/1v/E39XOds2fAXBQlZgKHjbpLaT9ZAuaeUc76oVgbEI7N5rnrk7ASOsJFe0gbxBmlp3tm6pnrhbEi9TKOtZxgCGYQZw5zLG3Tpg4rU5Yoa+Nx4vUcRTOe+96oppm6XdPnBJA1T00pI1R6Lo+wrd3kQdk0jbBEwS5vcBH8APU2ZcvjDegf+U/eWKzVwypWe1crn/nHE5z9QUHq1qdlH98cYsbM/eLJiCIdT1nuh9KzBEtLEBziK6WvPNGdBqe9GppWF1qdUbIop/EwDCtr5tmtWTDEGE36geTajLMfwD4OfkfQLkF4mCQ/seB15TpAKopCQPBMX3WmEroXC34U//JQkWNWFsUPvvc9h5nFW0ZVaLyDVL5+iqFEivK16wonVOErqkFfe+Wi8oBfNQC+e+9jt1EhXJN7FgPfcmVp8vNufXxrtX/7YPXdb72vIiS/Yc8vShsW7suXXzIoPi0AGnrKPnjf7BUo2qm5lhc4lnPoiHkWCKmQP9wuj5VDSUslKmLuKGdZ0dPy/hLeecXj87mW8ujzJQDKmLa2qm0SIdHkY+2q9x7997b0ZQp4QaPxZuJJm3nF09Xv/M7vqEDM+y62AgC8deuWAThgmh7lr6n90n0V0UIp44UnifVlTx1FgPI4qpwDgh/R7DTnSfOvsPoRQj2YataJe0APXcgwr3zuMzT6DIYWA6Lyd4wwYebLdIKA4PmMFz/uQqnodISxS2dKqK69ruOz0HAMN3yH67hPaLqEfOUOTWdY/CggOed2ef5DPzl/3aAaGmHM6QEOzQDYeU484dw7ZyOKrcG3yIr7Avji8Y7yzb0TCcL989zOHwGY2zsPV++8fVoVok8LBKstkJT6U88uOif4wSFeYFVL13vnlXYBYDhS/9dHB/Q6fao0BHleR4uz8kBUPnSU7ls373itZu90/Z453lDfa36nqi4/S7lH0cbopOrn8nYxRl72Wog+kYn2qinXf2cbL5uMpjr7VIl+/FCh/2qZ9FAFJSkehSfaxbEQE2DCwSuRO8gaR13YE5yE2KrqO/FEvjQMq+5k0EAwtwLmzxeX97i/oO86z/AHWhChOKpYHYasl15V9VtaQJ0XOFdovc7SocJL8XqBf0sBrxvSt9jg1sYp9p1KvshOGQaGDuLeq4AF5KkEG38T0eFqvyN9aDE8p3zM/H82VJq+dXFXpOczWNiak0YV/nOSEee2LkpS0xdZ0RuaEyD4QHnBD5VzStEc7yfjcPVvm5o9D9azG43iYYqOEB6ScXSZdVoInkL/PqdaU7zRT5+ppZcMm/fV6x0wfqyxPNJgj4hAIJQcLzwAGKc7obYaY4pj9nt3RbTvZ5drGGM2kStNB8w5Db3bmKlXDDuJjpnqLmhcfi4GFskpzii0eajzDN/90T//o6svfvGLq1/5pV82LyfqjWvwBPN6LPpevrrOmecHvPg7wyhehtZKN3LxNTy/ilpgPcMjq3gq0RdK87koI6rWuWpdKEpC+xoQ3MNgIweLB7doAq17GUxTHVufaw86CIbunZ6CsUe0cqSwaMAwdQ/Mt8Z5C48hm3AJDPrfS90+NJyfPZIt7+XeWasOWnwWW5RAN3gEL3Td/6S9WecPs7cy70cfjJ7B+31Pu2zjjHb9awmCs//z2V0vzNTnPK3pSMXJd4NPQvsBmZaVo0XpXPCVdK9RbwO+P8Lp5zEXv8GwwiuF2DLHJdiNHImOHidSxh2j97ymFZEXOR29KHwl+csz6C1DT/4t9zbn9SQc5zE47LpkR9+Xvpd9//reWi9p+GRegzkVdQmC+3NCb0tdp+sfHWt2Xt5xxMbP/LW//pwnuN90Ak8DuGVy06KMJP8lsT93Xbuggx5H9zbPSD6bFa9iCinGFKXMRUf0D8tv9/SlvP38uFkp9LxaIr0Z4whXmUH+INIAs6DIBpZDgN4QQLAt6WWtmTc/RB4hOzyuac0x1hOGX6cB5aMqWppRAnIxUxM+Rd6Dw6Hj9UaoFwg+7d6Fw6yd+zSjwgSah3aS0UyglXpEw3pZBJYqdSMcXIc13txqdVJCJwSIp2z9Na8f72cfZwKfrc4+4EMIZd87vQV4L++Ra1m7s1JQExqUOUWRjxWrg+iEiITmupA86SD3XqdhbnwnoaO9v1s/4JlHn1e3/k4hWsOyOFsXK+Q0oWN3BXajULz++usGcygD31CY71X9fiir/valHXk5lVMlo7QiNlfvfuZNVVa+uLp95yPdC8qRx1gAkn7KT6UEndVFd+7cW33t33xtdXB/f3Vwb1+A98B08NGHVFjeW12+JHCo3G8smzFsRFlLtAXrNVsKqZKJFTz59DDG5PvLqGMgXorgM3lwCKG7fPXS6u1PK6z5clW7ReG/o2q69hKooBBRB3fv7NnTsr17wcB32y1o1HtPBUrYeyz08aaOg2Sh6PXUfH/rt75qGvzc5z5nJQJAfEHVpwlTuq9ctHNSeg5VTRqwNZ3DAQxdjXSE+2fuoUXCrWnqhFel+r9WGgb/egG/GIuy91EowpDxEqHghJ4SSREe87wSvu41XYLgrHnOP7iK+wAAIABJREFUZDwvUUJTDTfADO9QFzQZJ+NhTsnhZRxRJHOGeAae1HgL+vkJ3SNEuxGqK025BkMTv2Nk4DnuFyuFlPsyHntCRlpMjEU5Ewlno1YB+cm0rWFMJH5Aa+dEJ+wTyqYLJJHuQfSinYKVT7l74enq3XdO2RO8u1056vEEH6i/KiD4rMAO4dD0pd9TX9ujB+TgUrBKQHPkxlfV9iryFiUaENp5DXmEjD2tnraV005rGEKcTQPD8MAZizIO6OX1GCOp+C/rz5ptqyjcps7VuXPwQc6VjDSP7ugeAsH2BCe6ofoD42mtvo7VCoaf8ZpMyvCIzCo6BFRWuL//obxbDs2eYKpIF8cvhX9NEcJockr8mcJC4Fe3XKMwnVIa1ON26/wFG5LPiN8xLuoH7KtFmw1BFosYkUpp3dC+2oiCtxfjLvnGFJpUSkWMcRbVNjLpHqJdQPOeaUry1DnEhVy7JzsgeAYOFNuZFbqcP9YHrw33Z8xRrnZ2KdAoY55A8CMBfVLkD5TvfLivXHXxMKIGoDmDO9f+kMxWGLtBsMH5uowMffczOcm7pif5LEofOHu2oiAwBp7ffUmg8Mzq41v37QXeUG6ww2sJLdcGILvTbQDaDwgGgXbFcSmDsza5hr9dmFLnZEd8vIP4yDFT1+AZkcsdHPg7AnrQc62p1p2ialR71iYxTq65/ub11Y/8yI84beXLX/7y6g9+73fNH9D7kBPnpnDT4nhLQNjle2TVJL/Jp3V6QzkLXKVZVoWkTiVtCIPpRRlttlVPQmq7venJ8Q4vLD2AopIxEiaFISEH5fkveioeZUOHKGHpCcZYAQgmKoKWSV6r0ToPENxlSLIq+7xfBFgiE7r+3cNou/6y1MM7MO4Gku5t/LcBwUm362OL7DMHaA6jvr/T9Q0EBzQH+HW5lHv2s7Rcj6xrN1KHjie5Pwyak76mFK2SpeXJdUukkTYQfWh93Osg2DxsYI0C2XM9ohhzs9513zmysO5bPLeD7AnwDnCb7xvoanysT0LGE4ZtGhwpFdENYvTO+E+kK/Hz/nnWdLmffHfCHMNIzN+kfS7vf9JzlvTd799lTj8bLwLDSx6x8Vd/+mdOzAkO0UfZ6Ey5DzrV9JbAOYNcvp+FyOdYIUtJwAtagJCfITp+LyWqQkFjGU2FxBJ6lYdXeVkVVjZPdN6WJQjmE/oiUuyEcKIlcMl9vIGxlC922W1q+L5Dc+eea/HYhMmUxQRinYkcBrhuibNfeIDg8grDbTfcRqlAcB0Y3pdAhXlL4Lt1xQC5FRY2rOUIFzPd+dWCXzhCDuvp3t8UdMj9yLeLt68Uu+SB6t70KWyeAL7T+5CxVxSs6UCw5wR7fVuPwr7eYX7dktOZCe9jKd08e34odnMYdle0E6qZg92BcTxYS1rthxDmEIBTRZ0qZzGFSjKfaf0HDYfxdANPxsXzouCeGV6CMLzsF2HmYbTxBpIze1Ue09/93d9dffvb3169rCJS8g3ZmviKQqIvCExKbVy99ubL6nn6qsLfDuwhRokGQFLc7Y5C2QmB/ViFo377q19bPVQfyyc6PyinALKA4G0pqIDSpeWxziYKVQn0MyOUzuvg/O65+iFrQohiFdDCw0Y/RMJPz65efe0VFcG6ai8wihT9IG/IM/3d73x3dePGLYP0BwLotGjC0wsQRvE668JJUigxosuLsykvcXoxRjnD++dKpVJq2KcPP/xw9fbbbzun/WO1UTpQ9WhC3Xbl2fvuN77uUxCgxj6k8BfvpX2Fnz1CRw3KFF6NRxv+QS9uG+SGktpDcwPeOuMNSGceeBgOD47c4sk5x3j7hpBYZzXrYWsz/5yFSL03n/dOx9CQQRo9cDj5Q5jv6Xx2vtdBMPOoAjDzPWeLdN0HZS48u5+7vMf169WcR5/MYTBgfVhj6Co52UQqcC/WIwA5QDhKbcBCzYX8UTz4+wZNVW0Zj2wVmqnooIpcqHC1agXH96DxCxefrj79qbPyBCtHdUcVv6ExeYLpE/xkAw+f6I1capRz9cve31PhJfUJxo135qzeUzi0BbrpozxJ4Q/w0650UtUc+iSf3Xn9OhPMhbHfuHHDoC0Gi1ReT8ibQcV4Dt/d1ropW1H3wXBGezMKkd3VeSZsf0+58dVeEK8DWwi/fIL8IEx4FJRJTrw9EEMWE4Yc8FkRKHgLBxAeYNhAUrJANjaDYheXHJ0XwtMBDOJimiN1CAQO9x+6sN21a9ddVAy+ep5ewJr/Y42LTgF4gm10s7Jf4w4Idniiw0IZD9ovYEnyT4PYEkhyaoY+p4DYIxUVeiivISG3eLZPOe+2QCdfJUMjPGQGvSO0soHgSV8RfwKob+hLtAXJ+xfEX+ltfvaM+o3rsyNFCACCD9R67kBRNfEYYoDJOroQWrzMo+9yAGMU2PCL5EX7ZI8zw++mf/HUDRUGQ+fZ2rzo8HKR0er9792SAfRQ+yFjqoyHAEy8iZwdKtpb9ui82MChcOiKQitjTXhDeMLsHGj5soRAu0WQzpK8wTGKwmPmUNS6PnygQopH0bMxF3vzBYJj0CAEGhq1sWG0cjtUDRh493/+n/5nq+9+97urX/7fvmTjLJFQFwDD9KgZ0QJd78s8MoY+t76Wz0a6C2ThuiJq2WQZx331Qv95+WVFWu1eKiOSjBp4gHPOIxMCfsoLDI8LnxueaoEd1qnGM4Pgs5w79lLgm/V5qLMHCCYc2l0hhlEqPye9kqJ3jq6adc7M2QMfr6Xenv2Yf647LZYgMfrTSSB4lmPpszzrYH0M/feOB0zHo+ZM1/1PGn/ocfl96CUYJSC4olvKOBt9L+Cog6T83uVfzkHXO3PuQkM5o763Wx7NlZWj3xcAngtidWNDHYohz6d2WXNV7OjRS50hOnGtT+R4YZ2+zyXb16s9R15CrwbBQ+9E5+OzF4HgRDK+0BixAMHL/emyr+9xfscTnPF3fcWYa+jSoYfl56Hh/sxOv133zl73e+W8TJ7gznxzI372cM4MqhPkEgT3AfVNfNGhILwsIDjXlKJdTJnfK3S0FA1evJ9CP/EEJxwuoYmZw1ppes96PVy6+g/yfoHU5Yv7mMCaBWZtHTgHhIe44m3zclp4536oEMm1DRgub0UpaYyhlAzfWx5ge3ql4AQElyKHIbu8xVUVWt+RwMcaH4JILmOqZC9BZFTpsobTN3BWNMzURlXDECHKZX+5R6u+HAI70yqF5PB262C8O/Oazd+30HquxdX8tJPoJ7TH8ymisQyHjiDMwULgd+9R6CdWwgjJFx00vpuwUHsGh1KfvE/2OOPsjDbjdAXLYaAJk2adDeIBnyOcOox8Otj2WNTGojADCMryrZzZEZ57GoEthf7weM/VNF++pnCtjcfyLO2urr9+TZ5hvGGP3VcUYMH3CAfGMMG97t69v7p/644rKBPiCQM/lpKP4IcuyQlm/2dmNDy75Gy5kBvwoMLFkpNCrnGEI9VVUYztmaGNh0j9wsXzBuxvvHF99dI1eS6U0wdh7wnwvv/+B6vvfPt9F+Z6qjYq0MZZGTkoVGeakqJQgmfQn4ZzhkiAUZGchMoUEAM8UT3c4dgaIV50lDYUDMAW60DY5KO9++6FCh30MGjWPSHSAZAJKQ+oc94xFRrlcYuyEINc6CNFsrKGsa5WITdCzckflAdMax0g3flgQPRkTFsIBhTI9XMyV9bkPlECwt+rEF/L2dX9AmzD6/jb50t73Pl/F0JmmQMJ5f3MrUdbcF3OWgw9HdCmgnvmnP3jbz6baak8wjlLAQ2EtjPe7B8/w3/C+7I+fe1z3u7evS2aXK0+8+lNg+CdbQE10YMyxgVi9HPr2mpPIaN78qweUYBQnl22nT7B0NcptSY7krEp4zFLdk565TrjCcYggwGGM3hOlYTtFRzA48OPP/TvGHk93+Fli3IN3y/laxQLGgoP9yAV5YIMOTvKrVe6skhEIf1P7yv0mYJIAsEa8wxEaPMyetMjA4cnakueDAxCpeRo3yV28NhyprLeTstxASFgYLVwKt5dLZRO2eg8Ck/pHvbomS/on3JSz6tCqnyHzkveOUf/71f9/oO9eypyV+G0KP+HCl1+qHPvljR4SH2uR87d6J9d4dCzJ/ihagxsUFSMOeBFdPpCgWC3VVQ0CakYVFGuAl+WAE6DAgQnEsvyboDfYruzLmDDQby/aglV9FS5nhd3FSVAmyt5vI8Ufnx4oHZtqg59eCB+QnVo8kZROBsILhY2wjLtCC29JoAz54T3cwZ5ZnSi0PFZ0d7h4S1/99yWqlOfvSSA+Hj1nfdvGAQ/0Z5syYtZ+kkpyngSff7wZvJT4dLRoZb6XfjB0kA7e5IwCJR+AD2mbkjJtxm0Wy4OLNiVVCzq0JXrikADroIsuWJvuShIyvo90QjP+9m/9bddi+Sf/ON/ZMNVDJTYcxzVMdZwqTh7txvI7wq339fS26A7dN2qX8HuFrhh36+9/KoMHco/Vog5BqKdbUVVSSYhL+AVBXaGB3CAn9BPatJAe+UJpiVmFW30PgIi/H0ZgvQ+4erH7nVNa6QZBNOOq9ZugAPanxFaTyTd82rrtB4nAYfw2lqb9bXrun/08A4gsn7hn5ErAWH5vtdw6In9eUsdu6fD9b1bjvsk2WNsMEBwnh9Al/MS+dV1s8ijYIsOLgN4O9bo3+3n1POzjjIXmoqcDghOa6Qp3WQsRsKhsWH0NZvXaq7Vs1y/WsOEDM/dIHJd9PClkcIyY3iB/6ggOPvcz03fQ+q1ZG9OorUl/lieT+oa5N7rIH9elyUOWNJQaC3z73u4/L2vUb638bf+9s9pXHXATrIELh8YkJEBBwRPNxyKex94Z67LQcwgOLkdc4uddWtMmq2XcE7IwkOH6A7m6RCasnQGJJ8EgjtRTSB4HtjY1BmsmRAEcs00iFDGIo9XFysOeVKDidmqJQUgjIr2HTkUKSU+ew6hfnJgqoVAKRayXHn9KgQaEIz/YUOguApelRU/IdN4gp+qCmhAsJVbeWetJAwm29fQQm2ErBXBFgievdbF/Dsxw+yTj1pW3lI4o+Sdbo7mHL5+YBAUIcSaZ8HwSUEdILg/s9Mi1y4PYkAkIV6ArqrkebLliO/3EK0oEmHeM5idc3eWY4lindZLgBXei7DP/vd55TwATgGdFPDgWctrqf6I0kirju7dcni89pH3ANIoLFjAeW7aQbk9hOb+6MlR9Wm8oEqEosdzClO7fOWilHR6qh5J0bxg71fWNZ5t7ntXFZIBwR9/dMu5TnhdXZlyFKXZU8XonLdJ0cD3PGjglHNb2NMC9tVWiTynAq7oN4Q/00pmU+MBqL/+ukKgBdQxhqJ83JP366a8wDdv3F3dUzneRwLkWyrgdV4epAN5Sbl31sZeFJ1FC2jzLO4xPJujoidKqZ+t67Def/azn1VY3Rum4x1VykYQ/N7v//7q7q2banUjEOj8yDK8TfQ2WrR0INzBFoDoqXNSq0VZ9jsgOPTB97tiwdrMRhkquVZbnYTPRhGO4taNUCcpegHBsyCaW5HwXrysE4+nPdvw4vMeOX0Jg+pgtdPyUjlfE2zJb0PRRqkbCkGUEK5NLm8MSqzJFC48wn+7cuWwrRGalTMwnfnRWiV7Vd7SChGDrnNWc/06LxuhhyOaI4aci5c25AlWTvCbavVyjrZM9COVV+1YxZo2VC39/tHqzp5yf6WkU0kXw9vWhtrTiN4wWB4/rl7fdb6Kt8Ur9vLVVyZwUGN86LBvFHrO844MVHwvyht8PuPi/Zdffmm6t9d28F+vn55zWekBtEoiN3jjtPpeP1Ne8NN9hUPftyc4LQhRlB8rIsNFpVA8VNWaZ1KgqgyfVdQnIBhPIXMp484wSI8opdStILQXQ2wpMlVlmoin0g1oaiSjlCo/U5kYT+nWeeX0C6xt6HnUJHgsviUMr/Mree1ez0RXQNGKHqDau/hRQLBsexUSHzCMzoJBR/RMjqtf7IEBD7HXRFRQmIpcf9dGHmlFgPZhzAsIHsXCYgN/Ztk7R0wgxwuU4HWMckpBqVOryzLqnZExRNZI5zcf7Bf4PVJxqiP1CGZd1kEwOd14gkfv7TgKB1+IMh/+2pX60MXk1RHvOqAVnnj7pgDw46fnRFdEvtxd3b2vqBK81+gC4oNcQxTIxgB26Y8OCCYSqEdMRZaGZ3QdMGC3wAUgTUZM0pJkTHGxtuGFY/1yBtmaikaYO4GwnjBujBM+o1qTak9VIBjjLfydKtbQ/U/8xE94i3/7q7+p1k/fWZ3XGd17oEinLXozl8K8VLj93AGOJ3k1dLUiF7ytpDTMOlz4HqDW503pFK4/QeSCPPsYwKoOSFXNT3uzDoJrvaKPlJLf9baTQDDPJaoLEPzQYLncIvEIz63VSvbhQbcnmNozLXKhDsL86jp9aKvvZ+R81qrLqsjEDtIiC3robNdpljgifDojWuKJZToc13X9MXgj7y+/DwjOWLgmQC/7mzn3+XU6YQ8z/sx3li1z+8rluk5/Sx5A8wkvngpWNmNIjXm4n1o3Gq/rwimX+2bNy1BetJ29DPbK3LInObcdVM5h2jNYn8Y7iullzWIM7/I+xti+Jx3bdRDcQWyuOelMru3lKCqaZ+d7nQ5z/YtooL/fsWznCctxdL1g47//xf/hWUBkQvECEOIR6EyxP5BJnwSCl4TaCagvIO8jSGqDYVhzG4ClRSYW8fIKz4CY8LRJaRjCEMW/wgsr1A8mvfZqecybQ9nNVTMBpcptHbKAYJRqKy0wNrcb0SGioANhMIRGD1AXZcgWQTOqqgrn8QxBysE4Q1EQA9EKk+G+XAKIJQza749crGqyzloRMoQXSsL+SGFPeIz1MqOXIpE+dKnc3AmKozgrzBUOnf1lzJMiPA4xQAkgEvCFsmTvlpQUh+mOPs/znq+Hbfa9qvnPYMzGhNGjMOsews04TCMjx4JrQpt8l7wh00kYDDs9hF7mGIUBWuWeaaOS6qxpV5LvLQ9cby/TK1tG2WbNOhNZ0v6rr75qpfeuii8BnjOHrDme4NC61wAPBXMbyj7jhr53yQHUv+Sb8j4KAmYSrInQi+cgWrFSpDA13iPnEJBAazHuj1c5nky8U5xgvJnf+96Hq3t3H1iRwRMMIOZ3QHCMSlZCh+WuFGOtlpTZ7KkNDJCrQbCAhJQuzgfP31Q+MPlz16+/ak8wERs379xWK4/bUtzu6rweuOgQPVgf4Y1WWCQh0s7/atZq5lprV8VzLFx0tqKcsUau4ksFbJ/tDXmerqrK7suqQr0roPOm8g4PVt/89nsKLb+somBfl3cPoF35kaw9HiR+31UPS1cfpRK7zyXtfJRnqPfo4WiDk5TAqvZJGFy10aBVE6yIgmQHUtSeIuisBA7lxoy/jGoAqjLozd6g7D/7tNaHWvdYAmGU6YytC6/+Xp2pqmCdtlYJf0p1aMYSmutngD3t1v6A8wgV6KELz4Bg7pGzz57gBWWPMIoB/mIQMqAaZ3biYVoLzhrfi9c0MmoyVFDHQN7MPXnyU0QLvp9zyVz5zrJqbSnpp+3lxzhFLi4g+DOfPiNPsNq4nDvyd86cvuIetg/2VUxNgOLu/j3Pc4ewfNp1Pa085ifi0YT7d+8Cz6aVCmHP169fN7/EewUPwNsZOZCfhKoSlrypSAfuxTyYP2c180ayOJxdc2bt9vepAH28un7tNa2TWqXtCJSdBTQ+ECg40HknHFr9nUy7UHeNc+pLTxdACnRJ/hSPrJzGAsFlBMtah36KT+E1K2CMF4+UmKIXRwYWLTq0Gti5qVZmr6lIk0LMCYN+5XWdy3PKxa/e2+e3SS9h7aj5UQWxVIbb3i3OEWvFeCwfCYNG8beXXTJuVH9+OFIzaI9kw4De50zg0GMsFAej0wJR+ylIFRDsCrvwvwaC59ZIw9OiZ6Nou8fyOKPoLLVeG2pDRz0Dhd7Ls72vUOh9gWDaIx3RHklzMAgeaTQUsIQxsIfmYU5dmj0hOUesd/ScnFPWOFEQfLc83zBARQc5QkkFE49OrW7eOtI/9UxXn2KH0CIX9K883xjaBxjFeqrPt1VcsIPgKNZdDndeklZH1g1R4h0ZULRUuZhlkOqy2nMdIDgGVfdOZnwyJvpFagHAWjRUrYGkv0lmcbZJN/j+7/uB1Y/+uX/Xnvx/8A/+vr+CrlN90hFhGETKIuo9xXOKqoV+4tjzCgl3Fi5GVDypeJ71j/ElAq7WHlBcod10ImBuVIaGF9Pzms/9HRsCkL1zr9t0u1jTJ2xUKRAz6XPDaLg5Wmwa8GveREQ80tmyc0LDpjBW7cXIVR8gKsZ8h46PV/ap1r9qcnCO+Pmi6sL1eb2WALiD4FwTwNiB5yeB4DmSqe6w1I9SPT/PXsqyDuL7/DIe9rQ7OToIjmGnP3cpPxMpaCwzzl0HwdEX8+x1cAYtFQDekrEEOvHnLfR/3p7wk/Xq0Bjxcu+sTX8G4cqsQTdcL+V8X/++T5b3o95PDMsxSAe0V70CotJaLvMwFPH9OH468M44ff/RUjVG0GV64KQnDPqq85KoWPEiGWXDKzqI/iQQfCIdDf1sCYJP+jvfLz1S/Pfv/t2/KyfTHN4YYZ6J5qBPJ2XxS6ojL0HESQR70j0qp7RythJmlQPJz9nCvt5LuCa3YbDL75WHVXl53AdGhTJqTyRWRXt55v53nt8AnlWICmFYYS3eXBir3oNA+qJHeU0ei5U4hCyWP8LAkvs7hfnWQic02vceAJP2SjRhr9CqCleaCSRgtSzYqQyN1dy5JVJopIVrnOpV595/VeQFSzi5UZ6f86BGGF08vEORrvGIOWId5loTqcYqRaP2MhZvFJI5vA9hYUDpVgt49yT4ECyDsPlqQJ0PADlULd+IQxnmaoV15MLU+PHsFqBhTGGAWf96xnyAEG4GEIPTdGYQJSL36geM++VwkpOZ/L0oAFkz/s7vnVH1+blNSwuHWRpvuEeUF37vIdXJgYyizzigo/Q+zLhiXQ9Tj3GK8LEzFB6iGqppNesmwaktLcWkcjJRxvkJQPz+7/9+5xXvqSDUebVT8lEYAoCxVqEnVRIlXFtAkn0BNCS0NzwBpRVHQBSmnO/8zblL9dmr8mi9++7bAqOX9dz7q/fee095yR+7cixHtpSKoq1qqVLecZ7t/EcBWOYDkCAfjIq5l9Wv8Vihh738fwRizjH3vHj5ki36V1++tnrj7bdc1fejGzetkBDOuS8v3/37dx2yiKdsRwWH9vYeWGmmuuyugA+AidfZ4TVjjwBzFB+i1RL5jFy/v6ewZkVnXFAhsm+990172vCW0Kqmcuc446U4ma6l3DBHPG+ch5zFVIkuxSvFc+Yq6rNQJr+scquWERM5Q76WXquaH/+4Dm2SfSLk3X2g25nrVueEK+fzeFTqTJbRxQa7wb8SbhWDE0K002+UotDIJUUpxPjKPTkT8HTGCAiORwaCjrEzwp39s+wagjQeYd6D7gGhjJt9AmQ5B9fpBNVdgHliBHrppVOrT31mc/X6dao264zIq6WOoIpQ2FjdFwg+kqEHRZx1PqecXlqLPT1SNWP2jLxM5yAXCPDnDnWvXN9KO7hrQxjj3pZHKQY56H5rU+XRdcYIbX2me9Hyp+Rh8fBz0I94LcBrV1WjxaAFtu4JuCgPVECM4nC0UQJQPn6i4nanyWOnddN9hfx/rBxHPK6EBFOVGICQCrWMecNVdslrD+3EeJvnAzjDb1jnksdj3QF5Cg82nyLvn0LadF/DG6w1OnVK0R5PtnXudO6vVAj0/oHylRU+TmdB6gNs6HsTPxUgfKq1To9xFH9Atg0v+mkjjUATco50oQJ1GMOGJ9MgQ/Q4cEGRZ8lO/+4Ck6zrXDPEMs/ij2JhVTjMMsz3KFldfHcYd5Gn5rVUEz6rCteXNG+FzT7ZlGHsqfb6SIZDWsGVDK2zTlE2PXfoFCUvCzgxp0RtzTKU8c5nPfKqn0vrTZoPvaLh6epjIDp/srpx69jVoQ8VVo59wkYPotXQTxySO/i12mUxyfOi0yjY4d9d3kZOFn+eIzSKT5VHfXtXOdGi/eINlRuf3OBEWsV4Fj5h/qBQ9VOAUw00YIYoHlRBR9SMHuP3JS8ohvjjP/5jqz/9g39m9W9+4yurf/Wv/pXP1mNFUpmf6T6AyGcYFUjD0VpzT85NgWMKkVUIv3cGBdjrUe2YnNNOOgDro2vdim9HMkfFxWredZ4xU0fXtYxSuk6i56y/DUNQ1pB5ll5X61566Ox5PsvY9UKHYZzuj01RPBeHKwO/jTCjT3BvZ2XdpOWUdsBhR4s+w2lj489oRZmxh9Zy3gMWGMsSgPT5dhrleedkgFu+OhZ40b38HZ+p2WmypD/+DjhdjiEGo6xz18+WYCr37eOa3mtOHMukERU2y+EYL8obW6kRxWDMzx0aX32hZ3A652k//8z1+SZN4LlFHG8scdXyuq6rdnCcNQgw5+84fqqA42jnJUacv7Pe3fDmHucNl2Teff1L766aDM9Xr675TvQ1uubkPnYQDFnXMWPW/yQjSD7LfXOvvs95Xtc3lrQ4OQR/8Rd/0SA4Frq+wWFYL9ogP3zk1P7bg+CFl3ax+R0Er4GrAdTwWsG08N5UOFy19YgFHSBsJZPQ0QUQNjNyWFJZ22oThodmAqYFLLLQaScQIRABOh/G+v6UAzAVbSilJv8MBvU3xmWL5gHu+qHmd0CIlaIBhO2BExD2XKQwnVJIGZk+3j8KtAgYmRGPw1pKAKB+hHdJaSniGcqAhGgKm5hIxDQ78JNaswZi8XjzqhAxVVIdIDbjDgiejCmCdeXpKqAWi+TEsN0PebbCwRhnhWyOtZ7XbgbBtvQC3mz4KIaZwx/g3RliPzw5QBzeDi49t6FMhYFMe48k89rN4SndSJIzsDwL3asb5YBn8v55Kc2xPGYdeL6tz1KmoemAmVwX0EyREwprWYjrldAVKzVe61OT55eom70YAAAgAElEQVQWRNyXcGDyYwGh9x/ctRJFtdJifOUtB/ABNFHc8U7xfN7vuc11FsnpIr+xwthqf2v/LHhtRCggTEg2ni3+Jh+X+wNGNgc9ca0jC5xOMN+HiriMbVeeRKrocm88sXfv3VbenUI7FYa4JWvprip3AnLO6h5WoEaECOfrJbVBwnizofu8/fa7q7ff/bTdQvcEjoi2APh+fOMDh2c+tkKvNdeZIpLksRQ1GxIEmqgQuqv8RuaN8ePGjY8KYCssNnt+KI82a8NcmCdrxz5XZXWiN9Y9p4BgPp+KYo1quPHEmb4sOIoxxshWdM06jYJEUwTKuvJc3yoeAECx8BMYygvwHYU8dN2NVly/lA0xFhWw4vxmbBUBwD/utcxnTJGfqXCZIgR89pziUd4vKgSj3EJTPBtLuI0uOuxlFJo936zzkcJdrYzqXuWJqrE4GkJ0l3Fwv+IrxY8c7osRVGfn6tXTq09/dmsCwXzvyZOd1d095WurOvQxOaqACY0TMHFGNHf6icLUcLMpHxdvEi8XvFIhIsbD2Un6QvbeVnhtwmyVVzube6rpwJptoqwS/lktxCyP9LQtpSd4z+01xOgJ2JTxcKwZYcVXXrqq9i2AaYFljB0Cvk9VtZpaAcdHD3RPeduIHAIdkhfMvtlogVGHPZuL8BWfLYMae2tDwVjUXm/DIEYFoMqRh8KtcXn8GM8Ao8qD3diV9/czCl2l/3d5tY/IU36qSAm1dDqlUHJqHLDZ1kGogEuYND+VJvCE4j/y9rFP/OT5FL2yjLcBmx2pPOfIGCIufE4GgQcQJ2JiSgeCTuwVzYVEReWeJZPRK2jdxLj8EQobv+vmtCai//queJqLKz2mhsIT7bv4hvKBHwm0lP7E+SwjRoHwihbjP+spDgeeaToyysMbhz7Km2Xo6Bc77RPFy4kme3JORpvHygV+tHqg59Ma6aH5lOjc0H4Ytx2FVufAgedEcowotRiOvaNjz7tsinKczyyXdF+iddKPm3tEDnc52I1nfO4zKEMrMQOuY0LI+qj74M9HdAWFEOEj73/w0epTn3p79Vd++r9effWrX1199Wu/vfred94H2pcDYvAPaKavVwy23eMYvZb9eDQiZDhr7s0u4wA8d3dHnQgEvNGTPJ9WgIrvYzDlvVOK5OkgOO2iso+RZU4VGHoD65voGgoD8X48wYBfPMH+iZFB+2UQPOYV/QmQj5GZ55B3PCv4DXDoOTm/E3gd5yN/11mdUyE7UIge0oHIzPvrOxhg+uskHcsSaOijnSb8/qSPzsCyg6HlvbN30RE7Xsmcup6dsff7rOlnDX54HQYINg/x2s76YEDwPL5qnVX54/Wv6/EnPTPOsOlsj/1YW8T2x3K9ltdZTgxckXO3NIZnLjbSynifIp++XvII/Wk6JzbslIziFRC8NDpkrfsz+zXIBMbWdWjP5Y8AgjsN9f09iS4y/+Va53vR7V9Ef/CfjZ//+Z+X83C9YXQILUr5izbI749QojXCamDvE7/L15ehyuMLuV8AyRIA16RSQbLCRytXs0Aw1xdTr/ZKeGf4OQO88mTAxvtCZ7GoemsL43h18Or1GR7sKqyBJF1atMbfAwTPB3POubV9FpO4QXa+PwNuHu3iQoyzgWDyK4ugFEqgfLQlCK4CIHPYtolqFOAgx8r3tRDG+1A9A5mRGcbIec7BeTr6KGZdCFGtZ5fg2SQvru2ZrfcDRJoBax0jAEsgzEYFvpacjgAtFI+se2e+GU+85vydXJhY5ybhNowWEQAnMZLshwXfUPRmD2fyqmfA3Rmrnz0EB0wwgDbj7YLCAq55wjvAj5CxB3jk/nLveN9QLgCkASFdoOX5hB46N0gvhwCzphgdsBIP8JrQSpT7FOq6pVBkPLKvvqJiWqJfK+jKJeYn47mn9kEo8twrgtbnSYaWzJeiP9vK2w3NxEvUGQ7WQT939D5lPoADrmFcFGgxIxUdhWFmXdgPnuV2URK2RRfF9IvhCpyqGA2hl+4DyqdDoY53A0MvvfxoibQpr9dbb72z+oE/9WdWL7/yqtf21p2PHa79zW/8gXMoWYv9g/urK5d3VY30PUVZ1F4f7u07pJewJ0KiNwVOAMnkhVJtmjF6XQSaGXe8lvGQ5G+kangZ96XvcEWx1LpWHYEyUhWDHzxopFDMkRAVOQOp2xswIjz6+avzZnW61kzGjiUIrgr1xXMs5IdBtPPf0C/fTf9qPi9jC+HScyQI13Q6zFmJIYDxsI4YNPCkcQ9XrNb8Uvyt6jlUpAkeGcsh7WP2tARw1SY4ONgrwa4qyyWQUwOg5uT7W6CX4p0cOBvxAJsq2AYI/uznzgsEoyRQGAvv2PZK6eniTzrfeAMJJSYihmrEqqhLTvAZFQV5KsBJ/+BUFKcaMUaa9DzO+YmSRAhqaJ+5AWK97jK8UDzuqZJf07PUIWv6zyFxojnO5JOHBzoLmqeux1iAp+rixcurly5fVG6qIBbeUXmDz4D+FC679+CWgSnnQ6q1wePjEcoc8MX6R/GpcdaZjfc/kUUBmqiKplkBLdl8zOMBwRhnnXNsA4aqs5+9oAJ9n5enT+dBDm6v34rWPRgUZLDVvwtK12BNHILNniuP1gYgAWz295ENHzMItqGX8Tt1CtZTIBh6MWAbnp1YjVgGy4UBNDsIDvCJLCkXciV4ufUMAMR2A4x9ldcphGIQfP6cvEDygNIjmPZT5AEfHqgitNYDw0BAy5byhYEzgBa8wRiRDZpGeDBRAPGoMo6cxaoNMoOH8IyAUnu2SX2R15+QxMcPzyoP+NHqzt2Hq/0jDAnUDS8e4rzpASorFYt85irodA7jkXSQOktUFy9+z9/oU3N/+QoPjoyM8sm9Oc9EbYSH5GdCTfvf0/fGntoYM/bIc7e+U15aXreUO0916Nv37ppH/o2/+d+ufvVXf3X1zW/+QRkOtdgFgudWU52PRTGPJzQymveh+yMZVmw81n5DQ4IAAvUXDYIrFJVNmPljeCogmHYzOAm8n6mMPvatK/L1+5BPA7SEH2CEsK7qf5Xi00GwI+k4uxWaMIxXRZtzKuKM5ML/o4P5O8Mw7XWNkcgGmppz5HXorevaHQNEv+rXURyw0+2LgEp/hr8wXvC/3C/36fcIvXRM0kEedJq1Xup/wQH9efk98q23+KyzEjww6+FZS+tcYz2jx8LDk9JX8mfGDP1Zs06UyNCxZ8M5tdRR8/dJumufz0nr040B3WBVRmVCtytayWcDEOw0mzJcs2YJjeY5+T1guK81v5dHee4IkmcHzyx14WnsY97dE9zH3efY6aGfq043yzXJui1B8PI7ZzFOAoKjUOdGeSiDCtM9iZDGqVwj4pMI+YXf1QdRXvvklgSQ8XVinK+pSqbxpthaPjyLpbyVxy0geFbyCvgXCE7ISgE83gcEx+PW12Mqgb4AwXMl6FhwC9QiQLvVpFeJgx+RE1qe4HiQh8fWjDPfDQhOFY3xU0rHxmPlmTocugBKWYpBvDA3cs2Gl2qA2xqnGLhb22iuUro+yROM8yrz9/qP+0R5PtMiAWrt1pX8MN2ZLtZDRfCixDtq5qv7Z70isNYPxGxsYCqm0QH4T6K90EJnwp1ZJs8r3pnQUphrt5B1IZDDhKCMgh/wVqBxhM84+mC26i/PmMEEYeGEU8KYEEwGQ9XREyUBQGspD01wX8ANQoy8LMK9hpd9DcQPhsaYABxhelxDYREiOFACduXNQPmGLlC+ua7yiaulB21bCpQQpkm4Y50RFKZDhQBvna72NsX0SoCg/KRN0I5aoPBCaWBd7AEYVYcBL7QHMiMdxpQIYCspkzVSOXeozA4dxLt9QdV2rxggHapyL0rzI4UlF0iZq1mboWt/mMOFS5ftAX752iur1954c3X9tTecG4a3Fo/Ob331N0S7jxRirWJchw9Wb73x+uprv/UbBsrOw5RnmfE+UugeIP7yxSsWHnz3o48+dPVfr5O8GwAiDAhcHwA5KbEjAiDrk5zKgEr63dZ+VtTI5KmaLKhzeoVDQRUNYAWM8l7eh4DnEuIxHNQelGUWu1vRJHwvf1TfUnvjzD/wYK28P+wd1mIMGfxEo2ecD6VAMlaMCOWFrSgA/lmxa3vN86JgRxBzPV5IjC/wCcAj61JrgZdXzx79FxN5wncKnPGM4u2uBK4xsP/wNPYF4BYByPNYR2i2WihRBfmZjB6KopE38uWXzxgEUxhra7MiDx49Or+6fR+laFcQBhBcBtWnki94gs8p1BcQfPaC1kUgmO+glN++eWsKfS6PcsmWAEryGAMObFAReLJyIgB7lp7eIzKh6EPpCPrPlnufcyn84teKYDUIZv0VzFa5i/TSvkCVYsZMlWkZPLaoNquwb82ASugAecZvrzb5mPpv8kjhhRsAOMoS7WLMD1wQsaI6wtcKBMtgJ/BFvuwjGWMfK9oKHRCD087uFQHFy6IVpZsI0B4d6txTyfmU5qS2Umfkzeb3bSnR9iq7OBzViqtQHP3M/b7OHeuOJxj5VikFhLlCUZqBwFKMG/yMkcHSU8dh9gQX++R7ZTjiggq9dk0DQNe4uHBPAQ0KdM0gGE9wfXdnW+H2au3mNmwCxoRCUxn68JA8ZELQS7+4oMgbDBwITtYX45mLAQldE+JKZetlXryVSxt6KgUg8mMN2KB/4FmWoYPiNA8fnlJthSN5gmUcwTuv2grPdNAdyWEjy/CWu6YJodnFL3Y1fs5g5B77zH7zXPgcv5vvDwW66GDoTiykxkAEBDwvr1xT57H4WO1xOSG8c/AHcno5GyMKzrIjRQZHJBHpPuzrfeXA8/l/8V/9l+YLv/Irv2S+bk+OaSG+/9lAHV3PHmYZHwxyhjwO3R/RXcPG4/IEnz93YXVFaTbntqoWRfSc0P0EnoYnuIPggIEliKt1maPa8mzzS53TqgIt/mKwW2HcDouGHxPJzXoPzFQRHPbhT6HQMXLWus56h/VbjJ+TlxL9YT2cO/pP17ljROjGWu69BqaHzoUM9eqPfV4Clhn8nRShhH489OThOAkN9ft0kBWjRvCCz/zi+fk752YiTP2yBJWpmxOaDAi2KB1zXsNHk4yr9CPSWbo+iZE6r76mM/2U0XPSRxeFspZjPkkHXs6hr30HkgGpWQ/Gm1SFhEDjhOsgmGujC+f3iu6aC2j2PUr0YfZofv5MFyftQ+oiLcOhZxA9r3/f376X/b7Ltc5n0Y07HfZ7uAbTL/zCL+jzlF+fLUpLxL18+LTRg/f0jemb8qLvTQs5PDgvmlwm05lQnzBMiL+XIDiM1+1ZsChTen94smbPSykFEFopZOVJCwDy3y1nYB3MRkmdmdv6RszWQx+S5AoPZuH56MCcGjnIU5jj1Hd1Dp2utk6AoCTR1zMpiPVMYW8OdRMTdcGSETbnUBl9ZXNU0nVazACxJu4BgrGkd08wwjnzqDUc+cX6TgfBlUMjBtsiAYqO5vAR74tyIQNoav1G8YBBc1g/S2kdVaf1/NDPxCgGcRRNzha6YaCdxEuu70xpCYKXzDoWPQtKjQEaSfhiDnY/9P2Q8ryEV0bBz+fx3nZL5XJ8XAsAdjVjbQJCkJxB+k4ey6NE4ShXgxUA5CfF2QBNRwKkFEbZlHcUQe2CMABje/3Ww7kByimoxTX8/v7771u5uXRZbZMUnuiQvdIKfQ88dFx37vymwpZvVY7w6NMNuOBVZ0hKH4WfMDZhvCA3dURPLD2hEchZF6/dOHPMq3uBa11L2J+Wxp/5MSaqbW8LjJE3SiulLRV22SA3Ug+vIl8oOgW0eRYtaT786Ia8NhdWr7/5tua0vbooJecVFRTCip3QoK/+1lf0++bq7beu26P15vXXlHv26wbJRGM81lwJ52bBq4AYng9V51UV7g8++MDeEJQzFDvGWaHk5TmBNgJ6AclOzxj86JziKg32RczQHYpneWTSym2E4E+5/OHVRZX0Qg0I7ucjdMi906YDhXkJgrMvdS4LfFeBwuqri3JooOrCHwUaqL1QhYyKH9lTrzPcz1oAMPfPGmdfc9YKhFd/Tvaqoh7mtnxlXJoje/g+hTx6SoEjBUQPjKNy1p9WWDzFioYSyLhYb+jYBsDhqd9XTvyWgOe1a2cFgnfUtksKgUAwnz9UUSxA8PEjgRwq0Bsw0iP07Or8Gc13Aw+APOMqjPRACjr77RZHVsoLvMTYE/nis2GvZyluAHwiSeosyYVIFwAZmaribMm1ly5VdWiXmoJMlPe7f6BewCp65foBm/Imw0PED7YB5OdIsykjqFzWznkPCCY3/bGAMz/Jw0wUzppSPtIwOAtTDtmIELHMMQ8uT/DxMWAPQ5QAoMKueT8trs5tKVdOecH37hYtF1ClHZr286z2TLYU8pWzF2nN9kiAmQiTgGBaUvG98ghTCAneYC5XIb4DYCVyYALBLYfXVDzALyRtEDz0FgMdwoENgutMFQguwLAOgvVsosq1jRd25TFUCPoZGYWo6wEIPtgT2BcJxhNMvik81qkiAu9WQqmpMUAwobsFgp8HCOHlj8Uv8upy2bIJcpJhBBB8qNoIN24rskVFsY4FiE+LRsl/MF8dXtUYmR1urnlYwXakTfX8tdFwhEzyrLSdDP3GKBl+bBAgGRGFuhuO+T7XRYbyWeRqGfcYA55X0YEmQhpM9DTfZ4CNK1cvy8j4kY2knN/v+77vW/3UT/3U6n9Vv+D3339vde/W7Wn9orPy7Ci/5MQGOEWH7HyhwtGLGAiDvnRRveslH/AIUxCUyt7RW0wbwxA0n4XZExaQ2HWEbjiKTAv/q7UhagCDomQWOc1ErIjGMYQ/ol7E6NJQEYfYH4dctCe/TsESBAf8d76TNahCc91zXNTVddeAX35mrwOm4/nLd6KDvQgEB8R1Gu/PpxBmf17XkWpP0oKqjOJLnayD4JyTjl36s6aD1OYL35zmAt2gl0+W5zkyI/tNdfWARBu11MWi65vRT5fznee4rh/HSbS8fh3jPL9HfS7T2GIgGRiD9wNSJ31q4u8yrIJvdPZyfv1MbejSExzgXOu/nh4azPQ8CA5uGPpLo7nsj/kAND3Ge5IRqZ+lfr47T1zHXetY9g8DwZYH8QR3QugLHGa8XPRpEP8/QTDa8xJw90nxWQik/5zHwzQq1C05wR0MpFhWiNDK2cgftvKBxV3WQO7dPZL8bev9MMH1jcrvfSOe35Ta/FgeY1HszKIqUZLAWyHSqeTm8DJL6uRjQSpI6ySRj5/uIyypyxo6jKP6ByN0XT1aLywdhjd2JopABhPEwxBLeqziPvzx9A7CJBx6bd0Tdplqtp5Dt8LOlli+R45fWZJSuGcGwXzPlVFHaIYVRyk9ObChyXXmNoPyKRR/PD9CLsp2GHffm34Ai0mU8I8iGC8m9wgw74z0+b2f6TMHNkI4XsCT5mEa1XMPpTHhRUwVPnJ3qSjNPW7evKmQ3O9ORXxs1R/KBGND2Q8IjsDrz+J6iotgqWf9+Uk+8Icffqhwsm86PO+p3DgortzLhTTshSzvFOCnWhxVqCHhoxW2Wx5ZGw3UzogiWigofMa4OzOLJyzrzjVTWsIAwShAGfdy74+lHDAW51sKhOJl4vzSHuNAldFfvf5meUsNLuRpoFiX5hTmV3uIJb3y7wkdfOXV1wR8VKhHDP2NN96ykvitb31jtb2j6tWvvaJ5PVNu5/nV73/9d/1cQm5vfPSxwe2l3Usea3mh1YqG0PH7d7wWBrYCwexl8sDZW0At4BZPJ5/zmoTGyIXjlMK/AFPxWBatjRz+Vhma71dYNOpPokJyTovaQ6fse3LGAoKTE5x9zV6G12Z8/B2FzWd1GBO7hwHem9Yo9u6Iv8bQwe+p8AxdZN9jka7ncd6L7kqhKZAaQL23Vy2msp94oqOwm19ozycvq0Pjio8HlGdOGVeMjVUAbl8en9PDE8zZQKkp7zMg+NY9gbtjefOpsCmwck4h1xSSAgSffaYICPHG2ypSRbss6J9nEF4X+ZOzwDgnxVs0mL+Z69Wr10aufYHgczvnRl/vCsckJxiwThVd9u2RCl7dufuBwoU1dnm/z6kwlqvZSj5sKSoBuj2jSI4NGXLId6R7FNZ2LaBaOdHWS+cPECw6pLAeHs8oyOGBqcyNh9/RDjLSxVDpaw2+8OzRgk0V6/EEyzAHSyuDh+oUYKyT95f+4/YsWS7p+Sul7yh3+bxaOp07TzV4DA54UI90rcamNjR4SJ/RL5icXf3Oecd4BKCg0jPPge4t04eMnapZJ2c2NTAMcgAPHIoJ50Yk+E3TCGHkPjgDBDunjVxwaK/kInJStctsjNgVr8ATDD+xJ5hQaFVkPhAYfqSQ7qcOO1bYtPbkqSJtELw+T4RDO8cb7ysx0rPsbIOafmWfuvxa4x3aB/aSBlAHev7NW/sKmde+ii5PqW8xxkU8jJ0fA+yR6RS2hGceKpXDdD1kBPcPCIhcTEQFex9gxHXwlksyAkZOxmvdwXJoiu+lbWXmExCMAXgJgh1bhNF8eITffOdtGxvfe+/j1d/7e7+w+tdf+X9Xf/D7X1/dV5/vKUx/GBO63E23jnUdZU7ZSgcByxjVe7gko9N5GVZhRRguMbrV+QhYKrrLi5zgDgC6p7J45qD/EbZbcjWFCKseCzKaFBunNVGzYALB0L4DcG3FsR5io03REUY5irl1+oCmMv8OgsMjU2Rx1rEX4bm6WdejsvehhcgDnunrAs6HDvYi3fhFIJh0jiUIjvziZwfBoaV+TvpenHR+lmdneU2lNdbLcmZhkAovz/w5712fPaNIuK7Tw0D6+nXdueY5PPvDG4yRJs9egrm838d3EjjOevW1D713w0F0K96bClbiTHEhxxEOPeRvznAAfwz6KTjKXkQ/6M9fgmFod6k/9/3F2JhxnQSC41RZnt+JhzSveta9r1vw10mfcZ1B8N/5Oz87n6ITqOgPA8E5BCcBhT7wFxFovrecZL9fJ5Ll+0yDMUJgUbI6CI7CUUrUUOYnz7A8DVKkUU6Th0mrCu7lIijDs8bzsbr3ze4buSTWmmsr9tQmnw33fPHuIYBHXt5c9GZuM1DEmNL66yCYUD5Coclrq9Y1MMmyuLt/Kc+IN2TkGLpKogmnLPr8+yRP8IZaVsSyaGDolgRUHaxwNTzBJzGBHH4UmzCvKPVdue7h0PaWyXPMa2LaQ+DMz1gvjFXrWDTAM2HaNb/Zm7jct75f/VBzj3hwuC8HP+GZXTFY3/s5pzL3zfOzBmHypoox1tp3WYEl+C5cujh5rwBNgGCUEtb3d37nd1xFmRYrASsBm1SitaIohTMKdwpLmWax1I9WM5cFrgmL/tSnPmV6/6Vf+qUSlhLSCXl0eDyM2i1Qqtc0oaoIW3sURSusRzxuZp5SwKLgAN74VwWQSrmOMSHMrDxCtcd4qa3AcNqGkhABg3Juw5bCIQHoCel+oCRE2uLsqD/qK6+8Ig/vJdPMkYAqYIFqzljW7Zoe641SfiQl+oB8XQELQqOvXH5JlV2vqi3O26bfB3vyKlPpHGVD4aOP1Z6DHMxXX7vm+Xz4vQ88zwCsS5euuPq8q6lrBqETPGwBeRgxQkN4OV2pnjYweoWes3cFKloBrcHXwryTuz7R9cjp49mmpclTXMwm9/e+jTwnF+gxiAnLr5Y3EXRLXh+e3AX5pAyYjivXNsbDjL+fj+QKspfJOYwiWM8rPhI6CS8PnwQgdfAdWg2ozhhzNhJaGtrPuc0zOS9zgTf412PnBH/mc9vOCT57RiDNvdELBB89PL86JS/4OXmbPU+KkSmEb0N5roDg929+4IiC5H6TE85ceV483OFJ3pNRrKjWEcVjQzmI2/I+XXKfb9pqFUBXuDMGFkU7uA2f6Pm0evtuKoz49BnlSp+V11Ve7ON90TR7AZgTYDgvQHNeQJooRTy+GEepXg0I428bicgRJSwfIzAAr0UpsY6kQ7BvgOAYyKqy9uidOrzsj5TPd3wsJVbh4dlD5oUiTrV0PGn8jSGasGz5FvUo9SJXhO32DtEmAvBaS/qvHiqyg+s57w5RxmiLlXh4FEl3QMbR+ggQbmCNYc4GkuL7VniSMTRIvKrvUiODQ4EGWucjr4QvTiBYH3CLsn1TlKjuHxCsgtYTCN5WCzUwCjnBB4cCwntU7iYlg1QVaIJcaXP5kXZF1eeRk6s1Y60NfIYM9blxMMsJkXm0yGkKegyuGDgeKnT8wd4jFQs8Fh+iFZLc7Lo3bXaOncZSxnTTnyp0U4xoYxi3afGGvmBAK/nAT3gZ/3jxXhWkK30oIJjzZdoQrXHfnFHTj84J7yUaJ3KAewYol25S6xF+Yfk9qoVHz0M2YhjkjPAiN/gnf/InDYipEL0jL3YMjl3e9jY1UYQZWwpZJlIlOci0NLssmXBuC7lbe16Fr8ohYR7r9Z/lSvGcMqJnffOzE1r0J65Lwb7JcKf7xePuQljDIAD4pfAlxtvoTSULirDxYBqIAISH97L0jBngRyfguoCaaoG2Xqi009VJPL/rUgE/jMHfWzhB1k9XyaHsZX/OdP6kQWT8uW4JhtZlzvPhxstn5u/nscLz4dCmQQP4sY7iUsvveTwjPfK0eGBAo9d1gOCZhteNCF0X7CA4a4HTp69Prs/6nrR+/fqZjz2PTzKmrn/zXmSjHVNixr06dNGotLrRuivfjeEmf6cvdiID86wU2ZzPQUY4n/PQWHT3nJ+TQHDotu/xSeuVdYu8zzUdBJ/EVx0OHRCcg57JfBIh9QH9cYHgzghDAMsxnHiIKPIwlO0A3ihzEczxMuTv9DhFuTiSN+AORYIEDLgPINjPGcplxtBB8HKNTj6EtekJJ8mmZMMNCgLehhWt9w9GACe/LYx3KtmBE9GVJvlX3l8LOlojUfJflnOqRLtgDiFXOh8Ei3pd0ROsdM5emGVOcB8rTL4Dw1SHproqzBQnXrf+hJlkrwAoXYjE05MCOwjp5B1Z+McNgYEAACAASURBVAo0d6bXwWcdrBkE83C/Z0vtDIK79TKCIGMIU5kPSwmZWMwC0iLkq1Jt5UAtGU4xlKqezCt0FgtsntWFYLdmktt7XooUSnS84XyOAgoYJsQWD+I3vvENe4S5X/JMvfYIdYVq5qAb8GhNwhC4F55lXudGztY777xjpvelL32pvHT2lJYXLrnxbqWjsEwAIQoSHuOyBFb+8ZHAXwHZypHLXqKMxOOJ9ySMsJ9bfo+lOtZ+FMHMJ0o32frcj/6MfIZXjEJhhHCSp4qRABB87wGgBRBQgA6P0YHO9KFCVOmNfFaetALp8ngrFPq82l7s6fsUP/n+H/iiPMHvyJtDJVz2ckN5dbc0vz17GE7p/ABeX3n1ZYMHxoNCBp3yfc7FS1LStqUIUu3anpIBcvFaf+tb3/IadyHv/pSjEBY/qQ7O/ZxjTaGX4TWMz4o9L4WtUjqy16HnGA+q3UQ8xLNSVrxx5PCdAILBoQGIMVRkv/ozeK/Tbjz6W1IaC2g/m0K+zUdHKHiMi4wt57LnmdZ9CixNxaVG+6LyOlROYK+wHMBZ+yCawAM7nonnpcKeyytpQ50+4zr2Ao9hqjZvCkQ+UU0FcoKpDn39NQEXgWCMkYDgm3cpVrO72tq9bGUf/yOFr44F2J6qJytr/kQRZQ+lrDJ/xothCnqLQSi8IYYRN1nRoofOX3nlNX+Xysd76kV8R1EF1U+8FFdaJLn1k55xcCga21BkxwWqRsuApbE/E12fH22X8MZyVsnDR9m2MWiEcRuoGGCU0sU6PYSm6QYwFL/wDdYXgxDrtzOKfrn/Nl5hhb+yfzVmwqFliJMiWy0JBdxHy7PIDO/H0b6rVK80dg3VAHiX0G2FguPBBATvE9nB2mo+KOqANNOz1pi1oQASc3Hagz3RI73JTu6AYHGNwabj4aH6tJX4FLwZIAanWs6L5eLwBPN+geBSjAGS7l+s/7mtk94minBHAJ5c8COqWAusHwp87j3QHgoIU3xySwDRNQTIgybM3QZGqjtzXwFFqtWLtg0KI8cGMAy/YD8mJXDkGHcDr1szSl85kLf9rnpZ82zFA4jet431j4lMcYjtKHwKmKcar4DwqVEgc0t537dv3/RavPXWWzbAMqZqK1ZRFsswZs4UNOJIpOYsYGwJpw4Idk2Fxh86CLZsxr1ApteQod6HAep8pgQ6OEt4q0mFuXMfY+XW6vOf/7zP2be+8fXJqLWmw46KvbNsq/NJWkfG5shB/OjaC4yaCYMm+oTIHGRMar2sG7LLC178qUBw0VL36hch2tAxQCefc5bDG/n7oeQr0WBeY/bKeiHvy7hBvQc0N+s95YUPCCaX1TrLCKePjuF+ws1YEt0mvB3PY8ZT9FXnI68+h+hOuV/0PJ+XsUfJCZ5uMH7JPaOLnwRAfJ8TqkNHzvDdyLcOkPKsPr4XPb+/3+c53WNKdxz1gAYvzDpElyOn3MbioatVZKMAsfhz33uWsgOyJQhOn+6sB0a/rOeanjD2ZDoXzTC21KeW9Nf3kOfHCBJ9NLLSdDi19KtUUNa5g+AYlxMBkHvhWKh9mmuQ1PkrPPb8fq2D4GmMwzjXMcRksLOh+MWFxhhvMF3OZ1+bfN7Xd/m5ay8AgvuiZaE6oWVSsb52hci9zIbnLcSwzgwag1sczlgWM8glIa8T1/OHu8Y6h1J2IgpDjHc4B4D3bc0k14jejxJQ5P3xDwaN9RYiQIj6fqMM/TTGcWjSE6vA0ewNnAmyGEuU1pPm5sJYKKmTJ7gKHtS862dZDEc+iHvCxXtbIBjhfppelV4LhCzhURUebSv0sHTxq+eDJ2CAYO7vQiM2P9c6Vpj0/CIneI2BJSxzeJYpuJJXrfl6RWWUohB1LGF+jg8Q1enC5Ic1WfsSxhfjRr8/1fcmK9MIo00ISw5sZ2DZt4BbPvP+Dqt2Z0pc24Eb443XMvS0FBJu89PCSQJiwizSWzfj6KDeObEKNUSZSv/gCK2Aer4fT3C8SxmXhcTRyZ686lm9YSAdkMPfBwIIADnGaZqhUNDoHZsqsPGmVUg94aUUV6k+3CgGl+W14lzh6VSaaSmZbV07GI4C5DjD8YpiQj40fab3DqXkSDlhranajNJDSFopTKdWr732mgvNYKji9c47n/LzP1DbDMJp/p0f/qHVB997f7UvBcmFidT391Ce4Tdee1XfOXCP4bt37it388C9hU+L8e+qj+/nv/AnBXze9P1Z5/e+8017mR0xovluSCFjDHjGqkjTaYdkM47bt+46PxSjE8pggD3hsry4hu8yfxRB7m/FUSggPMj8tHrMTAAbD2Du1cFf92aER8N6svYpeILszHuhIXQz069AsGlcnuAIMMASID6enIQaB1gGROYsTh433aeKcaFUz73A41VmbvEM93PJOPI3Rrt4nJaGyyjZVW2YAkMXTLcAXH7n3nyX77388sumSz5L33jmGY9sCvxgEIKWczYBUrdufSBDyPbqnXc31ctWOfnnq1jY8fH51d4R+bWidc2RsE/W8aMPPlQo8qPV7ublikBQ1ABKa8DKgaqIQ7+sI7TSI1N47yVFIfA+44Y+PlK+OuMg55654gkukClFWPff1rmgUNkz9dYln5bxEUp89jRpMAq9N3AaKUV4qW1YjWGSTSojaPG1Mu5GYaBg0mMqII88Zd63wVR0TlGsGOQYD8A6QJj3HTWidXkkT+4TKbLIU3jhsfiRUyZssOF3PMC0MqPAmlq07ers4fGW3MWOdubUJXlQVdFY/bUJCX0y7qOpFc2O8PEnAvjIqqJj5Fq11aFXM+fAea6SdVVp2BLZtH5FnkzrJxQeIkpotHLjs8IsQ97BC+14ps1TFSjifkQNO2fYec0yrAgI7+zQX1l1HNgnRUphDNhXgb4H9zFmIZ8FtgDBMhhUOGw9F6PiGVrq4Hl3261xVkdxyfB1K64jrJ61h56uXbu2+uEf/uHVl/6Xf2Ja87nRPly4dFU9z2+vPv5IPE95wU/Usm5DzzhLBViN4a7a4CUv1V4aGSzId32m6tH27oo+aDOW3vScuy9+8Ys+U1//+td9puIZdrrHiOLhvHEOHW1guT/rYR2os8KZVz8LkQUYOaboH619eEb2OjmnkX0VrVMeaRtHtSHW54ZhsXeXiB5R+ssMVMN/zNO0F047EF8G6JQuJ9rXWlVv4IoMNN9MzriBRVJFkjNc919vt7kOitd433CAHFFfgXMiwItD4BHh/LaTiNCIShrVoYfthvigOp/VHN620uhnJTeakXkY5iZ+i6OA+w2jd9ddu34TXZmfnf8vAa3P0KjmvQReHRNw3UkA1N8XLYYfZX0CuJY4YqKZRm/Fs1qK3HhW1mTWP+Z1yn38/OixA5tMTr1FK6nJUDx5ggsEYkBZf617vnNeMkdIaXICoI+P9MSMt4Pmvmb98+Jdz9ckWgzEf3bcw3eidwfT0ee5zl/NJ3uQ9EV++nukBA2a7YA4aXw8qxsvUvsn98vYlueQQ5VrTgLCobkX8Zhgvh7dUGd1LsQ6P/v5oGfrSt0TnMXti9kVqiUxMzA3Ih+vkwh9AixjQ2aGUoPM3/3g9fstwUdH8rV4c2J7iKsDjRzkWAxSRdUKqCTtsRRwWsXEw1PXVXN5Ewopu4PgPMbJclQKR1oOdcKs3/9wEOx5wsjG/SscujwMeYUwK6xqDmOMJ5hItyFDNRaqflal6Eo5R8qO8MthIQQU11pXVUqv1R8BBE97n7DLse0dBNe8m6dWfz9WqFZnnnGo5sDAdEL8Fmy6nvGFcWcvZ5psBcOwhON9awTbaTCAkve6AM+aWgkQ/YRB5Tahy9B+P8g5dDPjrop7YRaxyGYc9YxaEytYI1y7lLnKhaL9D0pI1iHPT8hWhUcemnnmWfxO6C8eheUZs/AQUWQNO1Og4Ab3zdo8PBr5vS7Gk3EWXUAfeDKqD67dM/aoXVLPX+ZC26B4hfFw0i5oS+E1/HQun2jx3p27UhCpJK3x654Ax9N4BgBJeD1F1z5non17+ESaKH6AYJ6Ft2hfQJZ7EAKdYkmcVzwpeLYJS/wLP/Hvrf7+//Q/rm599IHDlI/lCcZzzecokR/euCmvnwqDqUAWEWV4cj/1mc+trik/+BXlB7/3nW+v7sr7++abr7t/8s2bNxQ6/s7qgw+/OymIPq4aK+uXgm+3P/7In4fPTH2KtWdc66Jio0ewFTl5bkIL3O/gwf0pV471rwJUo5et1gcwHYDarZ6hM673a1T97CA4dHQmhceoEqwLqEKMEks46he+8HnvMcVnMGrkZUV8GKr6e523EiLmFmr2lo3IkCEoGR97lXOROXcF2XQKMBtW7yi3Afw8H1pj/V566SU/g30PgOTevPAQYYjA2PDgAW2u5oIgAGDe515cg/KafKiHApaHyul9881dg+CrL+HhK+8Iua77R+R9vrG6p37UpxUZgVHojoylz5TzuXXqvEN+NwR0HlIVWfN2XqXchQXGK18cMMFzJwApzgyooLIthlfet1I6vLbkBJNvjnJkT5VAXuWiVijx9jkV/lJL4PObABgZaOC5ziUsLli8KjxyFBkkashipuTH5BlEnBFJMgzZtbfzvrvSs3N8yyuc3ODJMKsLHgPmKJamqs7HAu14dZ3fCKBVms6jR5UDzD/6VO/snvM6uciagNjGs4uuqkwEEHnEjwiNVh0JCtHxgo+YZzpSZfTUpRo6YyZxgQiJEb7K+Kd2O0NUXhQPsc4gXmT9YA0El1fWtOmZFy26LfBQUEfKnqs5E20NCL5wQZWhBYJPa10eP1FVcoU/H+DNVkjygeYCCN7UepFKgix2degh+M44vBbjWXmZTftjv3KmOwiGrqAjACfg9F/+i//Le4E8Oy0v1Na2CvN9fFcgWAUM1bJqQzmW9I7fVEHAcwoVPsALL35YocgylshgcVq0e3aAcTzBbvWm81EtJp+sfvAHf9DP4rm//uu/bjqEh+Zz9j/F8OK5jYzxnqFbGZCV7A9g7cp/AM4TyftupA1ASwh3enBz3zJezTUDpmeOCuE2QLfuEuHJNY6qlJ33GBfg94py8k/rzKIXFkCh3VxFeBX/Wy+wlzBnzlMiVRIyXbppRVos9da0I4uMtU6kfd+XAYLzVyAYz73WzjQxakEkpzKgbNBr8qgp2hi6Ld1kvTtHwE5+BgSH1uauJDOQ7OCzg5DIgehDvm7kKkcfWoKuT9Lvza8wyjTDaA+75f1E9UTvPwljhO9FxnSMEONtxr78iVEh13sOQ8fuXU2iR3lsI/UloDGtt+Y1m0Ewz0r0U/TGpDVN67UoePnHDYL7fPs6RwfepCirU3eqBWU3EDnSYMhz9LN8fhII5t5LEJwz0PXfgOBJ1x3AO2PrOnCns06TWcu+bx0E97MXXSLrsKQfX/tzP/e3LS76F5cPnIXretEPNiyFF0KAUdTCoF4EgjPBDKoTbv8998mm9YnzWRShEFXPneNzwhUCgGpBRliwGYaUqvuqtElomBg+YVvx2qAq2OIGg4z1Wd9OaHIW9ZRCi7Je6z9LKZlB3CIZadwgHrtaf4LlYH7rldXqs1TF5OOhDOi9avmgnwbkVLVCWahQaDzFCP0SLBV2QVi072eleeQjNBB8qgFwrscTzGvakwUIRn1YJ6x1ZgrwCG0V8dbEc6B64Q4/o1nguCbPnn/O1lUspux/kuufA5maZxWPKkvxMhQrwrEfquxr5tuV+E7jHQRD4916GaGfvc9n/G0vyQChgGDAaj7v5yxeQK5H6eG7KCOsSYV1PjZA2hFY7AIiAjjnheVcAo8wOp57KIA5M57iAzGOVF68V74ME9qOyoktBaHWT210lO/3UICc6pZb0nQtKHQxz+Z92ls8uHvPYV8Ibyp9oqymMicKI4Vx8HYcCZQDHFCKETR4qcoA8Mwha7fVN/KD733kcb77mc84LO6ieqT++I/9udV/9/M/t9pXHu9T9UU9DeDWOAGogI0DgfCtbVWSljIE0Ab4vvNpff9P/EmHMn/729/0tW+8ed0h0TznjTeurz76+APTEIo7803vzPQFvvG9D6fwUINV8jiVv82+AeK5d6zB3me8SsPIw99X1eqJa7gviq4rUOuVQmN4aWIMCdCcQ02rlVDOTZ3D7n2ovceIwR67F62976cdbg/AZI48m2Jpd+/Kuz2iGqLAFg8YQGRY3XN2y9qL+2xufZW5hdah1Zyb5bng3qxBQqv57hl5plOVuHILqx0Xoe9c++DBvVEA8YnXi+fzjNngIHBgZbmMo8yJc5Mzwv2q37MKTgkAn1I8/1tvXVi9+6ktgWCMPPQ+R2ZcUIQCAHd7dVsh9yj7pAgAxmTyEn0pTFMg+LE8t+TYRgFw6yGtU4US77jHqVsniZ74R1/orhTY8EMYv0J+vR4j3A4jC2eCHGJAsKCWnENqv3VO1Xx35FE9J2OGwjA2qQvhmhHdyh1AHBA8e4bjDeZZVp4FyJxPTmDouEcUdvatCozNIfO0opp4nfgB0RxUsaVnMF7gY3kjw+PIrUcWnVH+8hnFEQOCOWPkXzoM86kqwz6mTRTfRQartdr+Qxe9eyRvuwtT6T171yy7kXPxyM0g2KA1/d7HMqDc8tqRgdHzEm+ybrKo7msQgCzU/rIepdNQIMdfEQ8b+fbuuqBQ7q2VzigF0goE430FBNMn+GCfKvDsRbW7w5uOYdoRNUPwnbahG08wxgd4LUc2XsT1qDoDyGFE5XfOwHvvvTcZTrbUo/3xs00ZsO6Ix4nnuBKyUlwIcxTvI5QYIwRpIa7VoDHClDcFgs8ob9hnRvwF2guwPpDB5y1VyP/CF77gc0g7PfgOehH/oIkYdCyvoAEbKOZ0icjbyLlZN5t70kZXYo+74h0AHf2Qwo1LgMWZMZ/S+rpdoHWfme66fkF4PfsOzXY5yt8YVV97XYURXSeF1DX4N3OJQj/OBqDWhqSKpqixzSC467KR+bM+PRv5AyijY0Bvh/IEwz/IPX/EWYLXGghXhOGUE+wIh9LbPD8+E9lg4EwEgyX1iASa+V2t78RzRk2YGCSiD2dMHaRnX5Y6d/ir9TOnTFU3htBBvsfPyL4a2zDCNV5FOHSMIAkT7+sEL+nP77qO6W+cnSVmmXnZupd4eX1AcHQk1nuJRToIJoosjgivqwzBedW9Z32Z96NzhobL0BInA5u1Xnj2jxsE93XJenV6wGGR9U+Id/TZCQAP+rGMI5pkyFc+j37cz/CsH8zFfufzXjQw3VtyoGPPk0Bw3+fQ0bRfGC6a0W257zP+ql06aT02fvZn/5bDoXOQ83s2thNEQt24JooRIRwZONd2C2CIOQ/uzKwvcD8cSwLkO3lu7pdJc21AcIAMRNYVAnICozzWwpX3ud6jMJbCzEbODMoSjJ6ewnV4kYRDqk6Vmddd6oQX9UMwH7K6bt6EE0CwBW8MEBWKEKE8FexwYYQk7xczrs0c77n1gkJkhnKAXZAEJgALjPrJ6LFIvpjXMkVQAoLjRx3hQn9UEAzntcI7dO55zdeV8G5RKwKePbnMlzyYNUOJmHRosb8/LXKv5jfC/JhoBGE/EHwnoarJp+y0Vor+zMQ67XWG0fe3H6TsV+jaRpMRah16TF4Vn9l7O7yCYRrbUpQdfjeqtbpnIlVtpHTRCon3UYwxjxA2ZTOJlBuUY+49VQ8e1uflQXdbpcEo+tmehCROpHH+a54RVKWw4M1ISGo8TBhhCAMiFO2M+puS1wT4w8vs3ed+0L6+f955cSjHRwIdB/5JCJ0DFIZCVeDy2Eoeigkg5bvvf2Tv5JY8GlRyZp6ETJIbTb4xoa2f/ROfX712/frqz/7ZP7v6v//lr61+7V9+WR4zGQf27ypXWQWPXr5sEMQ64VEm5Hqf4lgC15/+9GdXb739zurV16+vvvwvftXeMwBLhYofm25u37nptUE4AxrZPwwPFIsBrNrL+GBPeZsVEmVlUZ9TtAU+AghG+QwwtGFiKClRyl65+rI9sAHBPNcGOQEnvkdl6vDV50FwtTIyTxthVTPfmNNHmBuvgGA8wZUjqz7Neg7eFUJZ4YMYGggZLuWxwtHdp9Vgm/zaKpSWHLXT8ij53ihwDl8fKR541LQe/Qwvz6bP/1Cgcy4JkXYkwGi7xF4wRgwjnC28VlF4S6kdIawjwgKLNt/nvi5ENgxg8UwzdjzH3OvuPYXzK0T83U8pKuDT51Yvv0Q+rYwGkhkPH+7KeHNm9d0PpPwr75O0DYrzUHiKPPzVIwo6yXtDDuOo4m/5pHPJvaEXaJS9DYiAdiikNgFmrdGFi7te98nbz/lzHmzlQZMzjuf2lMOJCwTriAgEY+CVJ5i2eQPAdgWxfq8w6Sjw0EFFNo0zjoHMYLGU+/6KsRfQan7snHm8Ac3gBwCiXzEAURhe9isDWqJ5KpVCXmWKeW1VD/JSmuQhVVuns2eUKy8Q/Fh9hgHOnH9SAQ4UUvxAZ+rRKJBIoTmfH4NFwoTbHMid1HXmnw0EF1go+XRevNMsCVEOALYOECMBOnx9Tm7rDIIB9wNQJBdzuIRVfFtnX0YxgWBqCdx/oLMhb/ChwO+RQqIfKjTaIIr8QfdUF5h3F4cRkUVhLJk0MJ4DgqNemPPaSDzrCT4f1A0YPCGgIga4LbWhur+vXu6392R4E23pvvA2igo+G97/OvNVLPIpbddUlfr/4+7NfjRbr/O+XXNXdVV19XTmc0ieQ4qkaHPQYAk2Eif/hYEggILEsAIHToLYhp3YsKRYMZK7JLcGch0gyE0QGMlVlECKbIeSxYgURXE489BjDV1dVV3dXXl+a73Pftfe/fUhaUk3+Q76VNX37W/vd1jvWutZ46CiXEsCz1nVKFuesc/wpKA5PQ/65fn8zXftCebMuYBWpJpp3Vz3xLn+Pmu1HsocyKaYwEidxkVezM/nlbUIkNXSrcw7uDfvuyI9hGGDF8/zeH3Gsv90tmpi7NyX85hzvKYoLEUKCIglD61G+gy7Jsw/xhb6VJ6TlN0G73mdXxUET69PL1vQmhV30URUatc9I/c8DDV4hbN9WeiprY81OcChMztdrpEJLbashC0CYaxXBRkJ+Kux5dnqvdWjZ72q6kYV8PBs8y7z8qq/2RM31/FN72tU2m+RJhlhkverOMLPrgDR369rX/X+ysvq/Of4xnzC9ybQs87VcxmBn2S9Q4VjHSKEvoLxTgu8Xw2wue5TEOzI1EVzrPOpn/t5jO15c/b85+Cz45Omh4Mdmt6aXvishm4nivfE7xkEG+iO77fvzMEwssU6gMfLzxEojy1iny0uN98377n5pPUi07P3sK5PpYPpPqVOFGP7R7/2X4wguD7UX6g3noPgUOpDEe/x6d4sg1wfQg/ch8KfR7UJvRYdEr9fwYXfs8d5DpSqJ5FxQXQmPs8lmKUk9iOs77P+umHVai2UMvQy2ye5xQF8LA9eWuoQZggT98juhyy51NxzPFbuaLtD6IurM2c4dFqmrcwyz05EnDbnQCQIpm8iyk1GVWdQV6+iKRVH78WcCK2DIRYsHspFy4NyTjAguB4st0ga92jmCR6/P+5hz72J7zzT2mWW6G4UbWot1SLNgBYxmThQbex4gqv1qSq+0KyZ6iKm4nA4MwcPw/Rpeja9cZ3PAc9EiMPonNtoRSAEuF54Bc1QbDG1IOf9CIcUkT6iqAzCmrngxcKyTcgbgriBy1W83lzb3kcRwGsS69OUUwsFz9njQFGsZ8zhI+QcTl9WhrtiQu58KiV5zlEi1ymoQGXOJypChCKCkBZQgAQR4I/xeFPRlvNCmI2+N4LhExWtkqeXMV7aSE8hSgmKP4oJa3n04DQA789++Ssq1vJyhLm+/96Hyo++rR6dV4YX1Mf3zTffVEGjt4bPf/7N4b//7/5b9eS8HCD47r1PwiOMxxrPHMoPIecAuwcKtbymELi3FAp9VfGvh0qF+Pa3vx0g6403XguvLOu6u3cl+lDizeN1SXnbjBfvHyCdfb6jqt0oJfR29rqfKO8YEAz4tncFejQtz0HwkhQhADPXZJjoStATZ5k1wYvtVxgeBUxtdUdpQ2gFAHBV3MaIquGDgjyhnAkwMU68cnleErhnBefMJcUIAQ/J3GS8qlT+xRvTIk5CaKWyyHjoownPmoPg5L0ZvVAFcfdApOLAXJgnvUr9dxggm7K5K5AIH8ZrbZpl/YnaiVA5clrDoJlhvJxHzucpgEoGCN6Lz9u6kQNNxAGg7N79W/r+IwHgq8Nbn98ablzHaEONhTXtyYYq0aoarYpjPRHQj1B/ikWRHy+P52O1wsELsCI0eqZICJ4D6L0mz77PPQYV8vmr5yBy+fRyTvOGQDVGhwQcClvVGch0mAzVjf7h9IJ9eiIwKe/3NtXkFY6r3GBA8OqyeEYriWwZOwccYTAdQ6JTobecQvlO2uyKXPC8BqwpSFSVWsu/+L5qUQCCQ3l/pGJiAoCEOD9VnnDKIfrgAoLp9509JlflhdxY35URLUHw6TEeVBmfD48jfx9+dqwz9FSgk/WlinU8v9W4CMgegFzPF3OJ2h4BcFOxX3buZzM2EZkStBQ1PhLZJh9sHgl5wnl1EExVbclMvMAh4hOYRTaItkStgVVXQGkaMg5y1/0DQDAeVQp8yYus+bNv8HCKlNEWitZX9tZHBJZSCKi9gRceEBwhmGOaUufGBmwYrDAeQjMuQhjh0FrDuwdP1DLrNNYOtyzeaYadIFi8j77RpD0BLLRQFzLePAUIN+DHeXCEkas6GzByjuBjplfWAV7hnHa+h0HT9SWygnj2/I5Q/gZmKl1WWcO+bkWBQWqYJLjlWtfVCADWCizaUWH9kbQT5CF9ii37HT2V40lF3nyJsfs65oWxb0/tkJAHxFmEjjUahKyDJQ8LXaCA4FT8bcy386JXaWaOPk8VRFUQTPQHURSPRRuQLOcQ7y9ziBxh8QH+hr7DeCSjczwXngMhEvYM3cSB2Gxe5gAAIABJREFUrE6sDsJYS2iG18iDZ+G30GrVC6z3eK0su7pemzvov0cdrBlwqiFnDtCsS9WfO9sYXddHI4x1t+q0qOMz/cz1tQpc63zrWCsY832oiZJjbkaoxh/8zA4CM/qNKLaqa+IMmIK1KQiee7LnIPhP6wn+SUEw8110rWvyTIEw8qi3QKrAdqSPliNM5FYYCFr6gAGudeTAGGE8yvt5P7yGtJzK8zLNDfaa+sxUHaLKt2pEX0QD9ZmVFkYa4ez82q93T/Cc0EdCaV6mUZFrFohA4k34MJhq0fPDqyXITNGTZoLZLv35r7qoXpD5oZgQYaum582CwSb47WEOFQRfKNwGJZ+wK+4b4WL6aSULD2ooX7QdakAgNyyLLYQnuFlUpwvei1VNZldRKDbiyHPCc+ZcWpQkF8hKq1iuewvraCDYTHaDXq5hIYQzZYVcLM+U26IQDjmaWOWftHDgp209xr12Trc9uwtAsA9QrPuCcOjp7i0Gwbm2LeS70A/K0YR4Z+HYc8Zl40CMqYDgelDDghqKcXoRqlWRMfh5/A6A8IH0PE1zBpABPhp9+zNbAw2CnbPr0BIDXxRxv3x4fQBNz/ztMfM79/C4ERD2Cjqcy0WaUI4O5QGI+zUQXL/LmD0OQqcM5Ot+Ehngv3Oc3qdmZGlhz1aK8+w1mhWQeKoWMysKS9sU0EQBgw7JbaKQDcI8jEyErdMOjNxUnRs+P2sFV1B2AbXkfNK7mJBDDAdXr70Qbbhef/0zAWxu37orr5qKXklZxhPx1s98cfhLv/xLw1e+8pXhn/3v/+vwnW99SwWe1oej+wKNAnunKnAFqFjTGFm3R6J79uKycuheef0Nhb4qF0y09z31At5Sv0+uQYkDYLFmhOnbyhn0ozkETbUcNpQ88kOv7KiKt8Ksvc4oJ3iImQO04pZRYyh+U85DsYn1aq3GWoiR6QDAxVh8n6RVcrSzz3Lmv2VOpEFw8olUJE3/aQRK3ryymj10sTum4FerHeWfoliH8kU1btoAoXzqc4cqL1Jmgpb1fHKSud7ft7LpcwbtVgE2B8FW6g3I+Zznks/ocOj0ThEyn/fCYAF/Zp0BSnmezXeSnt3CjevDIzWu81J4uVD+Dw5FKwLBb31eUQVfuKzCWBcyygCUlnXv1eHO/afKRdd6XVIeuSQVii/0dCYDzcVZVpxeFyoinJG9DBAg0MU4MaYAgm1E8X4QyTHWD9D6YwDJYl2tNRLhv60YE4oD5wYQLKgSYdBX9/TcXXmsLyUIXlsVGFJusM+wjb59nQMSJe+VPEga6UAYI6xl5SgTmgwEPFkJtMyrPAtwJ7iTBpEAwBTQg7hyDwDJF3oma01oLpV011fV/3hVhpYLFZMTYDy8zz7qnwrXEemBRxgPO6CTZ8EfgudG5JP+4buOqshpLIz+wC2MeREIdjVu21oNRk3TLkTZw6EBwVn6I0Ewee+EY2drpL2dtWH3itpHycvLNYdHnBuBYHKiZRyJwlQAMPLpIlRYIe0Urmwh64HDGwiOe1NhHANlqzVSdRyPMapMtzSaOL/iFQluLg237qmS89G5omwA26mQ4iykV/QlAeCr11Sc7YkAdPO0n8t4E7nYGic9bok0qZ44nsm9bag1IGU/a4QG10VaRrRYSuOaew3bI2sZtgj8mCesrGH8xJCTxkobrWz8Ry9LuuyRLaFLpBBVJAUpLr0dnwtksXcVdHoezAEQv7u7FwbYB2pplfqWFfWkXUfWeL2D/slFJ/WsgeA8cz3ctuoxvs4goOoY0Gn0zUZP4QzpPLoAVgJg1rW188QYhOEy+gKLH4jfxXo040mYqlt18ZRBUxBm4/yoM7d0s87T8/rxPMRad6+cdQjziHptrNOoL/QwYOv5FUD7eyl3WgqPft/a3B0r5UdqSIsosu5mEB+DjC3v+mWVK5XGKh7w+tc51e8RHeF9jLGFftNfPdw3wa9bavkZi0BwHWMYdFmnhpPmILi3NjQY72tT5a7nZ4w18urJaJ/9w3LYn8xluat7B41FbjBdQJKH8TLdVuAfZ6F5eEk5C51XYLYCWed2d/rvXVSsq8f5LC3IRmAMnimg2Pte18A0VPHlnDbjaPCMRjeVLrxHYUD69d/4h6MnuBKZb1gXu4KHUXDqIRw0gwC/b2L34sfBL7HwnnD0KSzEPf/dyuUcDPnvUSHXpuXm9PLceU2Gg0bBg2Ceadm1V+VMzeJDgZM1P5h5y3/k7+z9md4MwqZzwdOiGMe/gOCR8EeLul2ujlspLtg8dvH/6BMYoCLEdbOYpCUyD49zUBaD4HVptGmljADULIglxmoQjFIelv8mtB614hcOa3gKUGE04zCnIRZR+IbPbUGfVYfOkiL95cJY3keH38Tao8y08AczhSii1BhE0BoBv43RWRGvTAUPycjwMIjCUAvjrvTm68xQTUtVWBkE81ml2THvTfeulifPY2SC4YnrIWHz85J7mIwt5996Q7f1JEfQ4VxmmAbYfNfCuz633iuLwmTocpw9vLFtzD5vwcj1fjVCeU1dNbwyR5/h/JmMpM4xW5RI/VXExIaAJ31D8ARHpUiMOhGej9ItcKRoCzxFWbFEAAB6pSI4Sg1FdRTOuE1IuMDlO++8E2F9EU569WYw1izYsKbw6I+kLKvNipjmq6++Pnz1q18f/s1/69+Iuf7T/+GfDhsCEYRB31KV6GvXVcFZRa4ATucK9QNQZouky8MXPv+lYUfeOsD0mRTU9z54V55m5ZsqbJJ7AWxSSXkaypKB1wmhf3qPfFEE84EKWtGO6dqu+i9TbEufRSEozY+1BPx6/QmDdYGrsOBXemgKhz0d3luAg5WCoJnmtXXUgUFw8re2vLFf3ZviUHyHfy4rhzT4rqpD5/5nNAth4lZcXTQKmsTrA0gzDVfPThdSPYQNfmmF2OeJ9eu8eqps8X5NV2BdDP43FarNGKjWDdhlL+McC/JgBPHaej8c9ugcaXipz1qkDWj90sCQ3jSeQ2GsVfXc/fznbwxvvrUpgKnnr6cn9uBgZbh1VyBVIHhtS8+LvF+qAmv/5bkcHimfW2HVq4qPBUAxHtbqULnvLgjmMFaHbgYfkYfHXmCKyqXF3EZV0QbpEOKBhEVi4CAc+qlCatdXMgx6V/8ubYmW1wHAGC3ocAAP73y67lOqqS1MIORMAmAbUVO+NIdSUzycctMVSHt+TDfJZTG25rrCDzA8iPafZGXrDNEUva2TCwzNaZ7yXK6sqjL2IM/miYwJKiJ1uH8Uhh5AcLZXogc9XQzSsIHnNHhQyFtM5lnkK/izZEfI8dKhwp7g9Kxm7edQumxEdh2MJigcORYG1WZUNQgOm29UQId/AQJVbVqh0Dv6tyLGiWHt+KGMemfLURgLEEzP5PB4R3VtGTYeHYdszhZJhCTD99ITXEGwlVtqBlhx5T3LBiKAwiiAMat5OC8uNob3PqRoYPYKBgSH0qdbb6oK9+XLG+KjCjcm55R8a0W/nT6gjZXm+jiN7awf58nVofkbXuVzb1qCF2GUqy36WEKiIBiTjUA8Hz6QqTqOHHpWwR/lNNnu4bklFeGyjPa9ZV/IMfqwh6xsYclNN4i11PubCktHA6mep8xJ7wU2K7jCoMq5TcMCXlhH0jR6s8cqnAEJ/Mm7jXVttVgSJFjvyf2yjuR9jG1o0WBV7psPWcY8Fk923Y6ICCMcuoBg9zvGAxxAxeHQMxDcAUSPtGPdqicy1rGB4K5TTSPz5iBpIXDQZP0+sn0OOq1fz+9lOVL1qfU1pZhEJJDy1FvUniN+uH4RCK46Vj0rc3xS9cYK4iswxBM88YYXXZZf0T/8PO5BDZ/6wghbP58Xhh111Qb+54Wx/rTh0LPhPvPnCPbg1w3g132x/s0X7cAx8Oc6dK8R67XzXPfbNUScBhhRsbpukjcdRqoEwfwzCA4+puurvmnHQwXBdQ7dmDCtg1HnNNdl5zRc/w4jzm/8l5/eImnyhQYeEX+rFMDBsyNBlFU5s+2KD2MqHOlNqUpUHBC8DAhcCcaw0iMzOdwBguKERfhkkCcMBuaO+IvrUsA6R2IsWNDAkxcZQWQlC4ZoIJQN0LvC8EBtVbD0RuizCkhkDlJ6/giL5toTVaZNj06GRltJCIDZcooIUUGljFCV5ilLinweCA62GcWExjVuIDi/h3kwPTKeU1oiHYbTCkKQYyareFaAzbBopidZEu8fqbl8WGX0WSi66sXI3Gz1QZH3K541CV920n5n8qMneATFKQw6w7FHu4F2zcGEm8SfhyHoo+UDV1AAU/H+8L6Fcx9jB5UQMEUkqrC1ZWhcMz1rDoLzeTknW7yDwWlOBpQGwZ5bFXQGy9zHlSErY7YQ4F68X+9pZhHKGzSmPeFZgNEzRSXwk7ZJEWKrs3VX4b/87c8Jj1xXaC85wcenJ2MrIedfObzFzJezGQJGII9xzcOMLivnthoFKpNiTVCIHK5pumFPUKweKKyZ6s5PW3QD1wPeUGYIY91SWxWKAT1WFXZyOyOHrAEdACaAc6WFs/7wB28HH3moHr6f+cxnozAWIbkv3Hw59uqPvvMnyhG+FdU8v/GNn1dBrC9FZePf+d3fHn7ww+9F9ddB1WhvffKhgMLl4Uc/+F6EN9+7ezvAHArTa6+9MfzFr38jQmW/890/DoB17ca18BiTG4ySx3gRfDeVn8x8M6z5UhrExHd21VrpgXgBivuW1oHzsKvew3wOWIMvIRhcHAivJV5B/oVAby0sDOJGAQPPIcxcPJH91dGNv6PabXjQpRBojpxf9p1ccbydGa6cfb9T2c9qppnKkQYWC5SICGlViC3woAdCoA0Qs+plno3qFeYZ9kBDLxZy8Fbuz1pRxKvKAO7BnobyBmiJEGxATS+uxHesJEKn0ASgKQCl1nNHe0leLS16uEfQj0JRmSc0BGg/ODiKfULJH/mljaI6f4ybXGO+m8V9MtSc1nJ4ft/6/LXhc19QCPwu3lUMiZcUYbEy3L5LtVYBZq0PkQGEX+7t7GoPRMsCPNeu3hiuKO8cgwj7y1lBac9zkJ4b1sMeLsZBoThHlcSaR+ucVJgJPQ7vsvpZPxWooR92SAKdL9LOt9WaZ+MSxfFOAwCvrqmV2AZtohJwhERpPMw81zIoFINWR6IXvsqwX0RqpNMgM7gNoC3krUAYRhWU/xiI5EMK5fwJICWyNoww8FlCfRUm3PABLJY+w1yE13F5SXxsaVd0q4gNhfEe7MsQpdBn9u5oX2uns0F4P/ayWKPmBQuasSc1ZAZKVnqXT1vhnOTpaQpoU+0gGM9oAPz0IFYlibEz3JBJ+gWvMnb5xwKqwRfJr+UNfVfboxDaTUV/KIVDBoAz5Yo/PKU4lqq8q6DUGaCK6ss6k4BgjBvQdxgd9Iw8YwDqLIC5LB2KZ6IDBLjFDN4Au/fPvITcReiIdAzmnYr8xvAnP7gnudHCd6kU3IDaJRkn6cV8SWeF3OTVyN0UYD+W11j3IH+ZysyXNraDX0OnGKxsvDKv5wzyOzwf8MgYyMvHQAOfOBWiNj/gTPE7Zyy8u+0cWF7Wn6ZVWhTF+RRP4IzT19lRJVwD/aWsTD3Fhi02F9AIzYLr4JtZxM1RKRn9YmMeOwCPvry1E7UnWL99Gawube1FMSzmk0afxqdawSOuMw+N1pOig/w793NFB3MEVWNIewuhtlGpKf6hYzRDS+gIRDCI0Y+56KIDUobSw54GIb9CP458crB4OethwEqDX/L5bkThu9YLRjD2DAjunuxxTwKwcU4USSgDaRogeth0fR5VreevCvzmQHgOYiiSB20RkcSaIk/QFaBV1tq1KtoJinGkAaLrmVUfYyxV95sC1KnXPhwqXo/gZvnquix8JtN0/F67PHlISd3D+Dx/bl1Pj3EOgvEkz4Fy/dtr6/dsZKljemYDZm9UEDkHwgbBCXinnU4WgWDf2s+3sd6pFI6MsH7gMGnL/apfGgT7PesIBsJ+v05nTj/GCnWd6u/VEGU9qGLa0Bf+8T/+jRRnTXKNAK+9l20JuvUjB5GW5whRiRDcrnQZ1HGI7NkyAXhwgb6xZLUQXAgLC27+TKa2opCq+Enpeh1sBASSeo32AlIKwwOqU0ObI1sBRwYZE8pDkr0au6eOa3KxWy/gVhk6WwhkGBBKcfTHU4GsDMPJXDy/H/0cdW/uhaAOBgTYYW1CIc0wsvichSiHC/AyblJpNB+Hr1n5+qb3ZuG5cR0E+xqKE4WdoI2HcD2E73oUIlE45vFRek1alcUsnNU9u65W24FQq17bhukwzvHzWTjNKAAa87DxoTPdPpukox6uk3QRXyzWoFw3E6qtg12YyePXLNXMi36IU+E6zS2IdS0KYmeYTSnRPaqlaxFDSeGYgoaXBYsFjwGtFXCuqRb0OoZ6lnyv3Pu2DrmZqazp3yr0Stis3iP/nkIpobTpH8AO4cE9XUyJ3204gKZZN++hQY1BeuzdWGgtz7jTBzZ1XxRy7vuWcm6/+93vxhpcu7YXQBHmxz64V2uE1EnhWhbdBS+J1kdLytPdjt6nnIkoPCfgjDJxScB0W/+i6q8ECLmTh4fpMUUwhBdMVvtzKZrf/sM/DsUNq/FLKpL1xutvDn/1r/7bWuOz4Zu//zuynJ9IedoYbn/ycVRzBkASNpz7kWF7N+Tt/YKAM33xEphfyGN8NeaH8sbzWY/Pfvaz0ZIJkPvaa69FNdZr126M3t9L6wJjmmsoeeyVlJXIzaboEUqz9AXmyVqh3BPmzR7Ah8LjJc+XvYZ4IyOChsI5Gg8CiXnQtiAqu+sf4bUPFK1COyzCJjENhqeghSyuCwya/thXPMNp0OkFAGs0Rm2lU4U2e589LrOI0Ty3nc9COdO/9MgmH3msfbLlGB6ZsiEVKBQaVxJHmcriO1QFVhGl5i2iRzUvn8EUVN1zZNo2XSdPxbialb/HAkrBtx+N4ee+JwYQ9qV6RynuxPw2FMFwcXE8fP5nrg4vvyGPmApjhff/eGn46IPHuheGh0eRO85sNzeVC65QXgzAu3LJss937wqEtJoAPKPyCZ7L3vOTNeM6ezZYM8ZwQ32rMSAT8kyhMvddJAcwjE168MnpkcZyJNmi0GmFQdOn9tKmCohtHAuUA1wUcgvPwCDVDNXmvyFnQ2YnSDRATT6UqBFdjl3oILhxacB54xGxS+26lv2T+6xYTtNXRlvpPs3osbqavVeXV7TvK0oZWFJevQDwg8Nz9e2WMUdeybufqHVZi6RJxTsV3GCHLWqCsea8MPqkgYFXfE+04MJv+WYKrjQGA+bz74QPvZCjVRouhx4TAAvaoncQT1XkH9dSq3BzU/xPXuDty9RmoA6EwqEfUsiONkP6W9EmyD8rhIyPs2T6y30IPB3nlEecowNh1Ef3YQ9jEVql7gaqUsaCnnA6yJgg2qdy+L6Kcr3/gYq/UegK3UA3CYOKwrY3t9ZkhKT9CX20kwfdvXs/eCx7wlqeqj8z+dluB8Q4MfTXEGh7huGRTpvAwInhDH5msGsF0/tib54LbuW9M43DL96zl5ZpM1Ybj8zTquwO0BmhyFo7jZ+irFFEEv1B/5gjhiR+EvkTRf8o4Bh9rnckz3ZkXCYXPVMPAmBF5Ew3VHclvRe86spzoyWDTopONjAW6844WiRhGmM0qdZHl5CJBMFYRHI/abxBhAk6M8bJbFWWxnGvVfJyS/ykZLzCsS6hE2Z1aK/THByRslIBlPVR6/tV16r7kumDCX7TqZO6zxxQ1cKiwQ+Qge1f/XsOXnwN/C4cMoqwotp3tKoickEGGnT7cARhLkDvxNhOZEgsYer/NihW/dV7WHlxBz5d/4zV1H2iXgqt2ALrpPysxuOYd3GyjQScK9L+nN63XmOds4Kv5McZ9eK9eN7a1X3xmvq9uT45HduP/8s6q8dmWp//rGs6nnXRMQ4S+Fe/Pg3cXj+MHF3P6Lp5N4rnPo502NbZurVpzriCv712YVQsTsTpmPtZzTXrrcv8PHTriLT4J//kN3H/jUQ2BQwpPL3wcVBLSDPfC+DHQRZzC+9HKGJZkMp5UB503CdopluVYCJ180OIcsAbiE2i1EJRECCsXT1cljttNE9HZcLVUrWlfD0/n/etfKCM8ZywNFKZl7FTqS88HlmRFCsuIZ8cwqgkrSJZoby10OmoltrGW9ctZ5iEUYFRvN8x8PhZZWA/7vDUeaL0pELQvcUGweSSwSwIfw6BpPGHktbinh0iZxDsPXbutMdpL+rIZGwKawOte5vE3ltG8Rme9+lB7V74eGZTeLoS3HuT8XkFwQhimA5eeVd+RepPmUc/aLG/TQmdg19/h+IUFQTXsVr5inkUEJxgI+9tz2r1QDNunxMrbN7XyvC85v5sTgf+m+fwsmKRSlEq9tCxn+dQVK7nGnuiK01NhVgyfgR4P5MJEC5vpYX2F3/xFyNc7rf+z/8jqjUDfgF3WO1DWMuzEDSOt0UeB25GDhwe6TWFQm4rZ+u6QMTOHj1+T4dbdz5RIRf1WgWsK8SVfNoIg5MwZGyEPLO/BwKLD5Uj+Cd/8iMJyE155uT1EkP9/FtfEgj+3PBXfvmvDN/+zh8M9w8+krf3k2g9dKBiWIfqS0zImQsyMbYdFbmiivT1mzdiKR7qHFOsK7xuLQ+Jvq3s8UsqwhWFuQRMmLfBlquj7uzwXvb/5d6kU7DHeEwCaEl42xvKewbCAOqYl8I+TQMYFPYViQI/gaYcJZC/t6JpMw8s+b2RntEKzzzFI9xARNBgi3CA//I34w3wipeqGXOSNgAVmcsX/0pUHPNDuNnzmmelRy5UEIySFcYhKeHIB+7Fd0OhaXQafEH8OxVc9ZiBlgWe+316NIe/Y74SQBfDTwOUfG7FO0LVmgece/K+wbXllj1bfM53bQQNQa181aePj4Yvfuna8NLnzlUMTXmN23uiu+Xh1se07RkEjKU87wjo6N7ra6qKtKTQfTyUOpKHaq93cD/7Fvv82+vL85gvdFVfPDd77mYV63Plv4bRgaJb+reufWetiYggRzboSspgFClT6PaWwO/2rqIttgXiLz0cdrePBOblGSblIUBwrc3BOufaRUZCKF6ptKVSm5WtWxAWOnX510Aj4X9hfM3PJrwEQ4tygSmmSHZw0kmCz1UZc1a112ur29p7gWGt2yDP5aNT5QEfKJ9eFY0pgnWIB5giQKNekQ8xv/a+dRCcdGSed661sUyMc8UZ0OtZEJwjj+mUeaDdRHEqfe088nOlD/B8eWvxqkaVa/1UQXWt/fKwJxAMGFZ8sSIylPZwoiiQszRm5bmf9owf6Tlqck3zWmm/9KR57jJ9SeMOz7TWksiWdl6zDQvggDxowjOXhyOF5B8ePho+/ETynTxsAreV80+qAwWxNrdUYV2hwlQ0h66Qy/AMwHpU7w6DvfZPAD76FjdDA3qODUbeB3QjeHSeRYw1WUMBHonho76qgsp8DYK5xp0RfL35UUaydE9UeIjgpfpXIwl9PfsdjpfGvzwC3qdwHecKeRb6J97uMOgKAEt+rIfnjaiFvD8poZXWgnbGiJWpQb3K51Dao0cvMi/Bb0QbNP3KxpcxhzSquSEb9fwAvxnZyLnB+2vdM/pKa15EIRrgxT6MelfqWA7DNeN+rg7Z5uc5drCYu2Aj5LgnGIRGo1mvvN3vPw23Njiue2q6qbpOBcEVU5gf1/BZvu/r670qYPOZZ3/n+l/V56onMIHeFKxilLAulfdPI4v/8fyKRyqt5/XTwr6Tw8C+zYwCOYZeRM0FLetazX/334vuPdWt51f8+L99b4/LPxeB4NTvuwfeldlxpPgzR3m5yjTnP3RnGd68/t0RmVEzPy0IrrQ8thBrLcz6+EoEbax3q87f5hA1JTDQAoL/6//mN3XPtBKnoOtCiCXMg5hFhhy+yYEdiRoBCyJvYRyEeOQg/d0pkYYMbmEEQSBhFevFi1KI9tzesHwFUWZ4mb2lbgoOMJoDF66zRdHMogJgJ3/DtDZlGUTB8DwZC16ktBRSdTGVkJxfWvIBw1EZUYxqtXlcTG7jJrTwrecxJ+diPg/41IPgg/gMYYa3DSGWT09iy8qZBsH0VwzvDbmZUSiq5dY0Tw5GgCmjyf2wx9pCrR/m9rBmKq+HPA9Cgli/T+7xlHFM6Qv0VA+Xv+/DyPwYNz/TS6IQrOZFCjp7htFMQTB0UOnLueFeX/cZrEzA6817FkT8bjBqgc3fAJsqNOr58XWLhIKfz1rV1yKm5vW0om0lIPcz94v3Fo2Pz1IpyN6zBmg5Nyk8kdqQnkPuh8cO8AcI5povf/nLofT883/xu81behHKT+Tbiq6ktqfC0pRF9gNPxBr9TlUVdks5k5sK76X4FMAZxkmEBco9a7fcqgu+8sorAUrZ2/TEHg3v/ujdaJUEYBtUhR0Q/LWv/ryq8F4fdmTZf/vtH2mcy/LW/jD6f0ZIn8IrI2pDYcMASao6v9wAcORcEZJMzrK8rvESE3QuK/PcHkODk+auK/yadcNTzJmnqijvO8x1iQrY+hvvcgBTCeVcx1QSHQ5MKCEvCpxkSGG2JkKBIg2DfbLBh/EwdsKzuadfXGOPPzwogEMr6EdotI017Bt0npE4GQZoo8CGPNk+U84X65VPnWrRiic1gNwWalRMTYceV/Daltc6emMwiOhlI5qNmoDgoPkGxsiLnfKHljvZFDGEqMPofQ7sTeVZa4SeNstz8O4GhO3NsiEowXl6hey5XlJRrKWLh8NX/sILwytvycOqcGjazpw+XB3u3RHoeKJ5yZBDcSEQyqYKZD06V2slGWhOHz2UZ+22qkHfGPt2e6/cU9UyiPlZ/rD3NnYw3pdfeDn2DQPOrdsfRe2J8I4JaCftZP4hQnttXRXERe+Xt/knkHP5VPJrXyGtZxm6Tmho8IRM2WGZDTA4H8HLixEzlLGWyhB8p+U59nxHg9/G88c8yNwxZDXurPAiN8X/geMcAAAgAElEQVQuK/UTgov3F+/OToRBD083Imf4+IFSDO7RN1nnX/2XTwTm8MJ4nDbGWe6YLz8PBD8W36mKJecx1hvPagMn8XkorOm3qSA4gAiKv772iBoFCoOuIDjyQKmyrLW9LO/qrnJtEUMXkqfHp0vao8uiBSosp45g3SPPYM4rF2tqrI35MBbtLzpQ+IXZ5waCGVDwhCiIRIVrIgqYgFIC9MVDFWfbPzgd7u7TXzb8jtp/jEm0RxT43CSnf1PGP9I60NdyGJwLQqrRn2hP81hAnr7GI51QSbrpc/7J+UImZGg24fdpOIM+Gdsc4FSl3efNz+b5cx3T37cMs+GK9w1irE/Uva4g2PSCUTO6AbTQaNJqiCi6rJQVeB8Gm3C2N+R8Gq3h+msRCKig2FfGdQ0E83sWbuNn06HbWbGCT048XmvaWE1AMDyLCtsj6E0QbFA8hjO3NDVAXN6zgYpRv/p0TyTYvOpq3qMKgkOfaq3GvCc1HS33bebEGI1qU72u0sCn0UfVpUadvehEFTD7nt4j9sIFzPrzpi155iAYDjDR0RoI7sbBbiitulmN0pzq5p+eU131Z8Zb+Vncp2KhBpiTtyaBLnJkVBqs6zwh5H/NP6oebL3c467jt+wImVwAqHFaplVlaphBsJ2Y9ZwDlscz0vbd13v9Kz6wnBmdNq3Wg6/pBpApCM5ohmdzksUuh6Xf/K9+DTtoEHf2QHPSf4ZBOPwt8pnksXCum5UMQp8ydCWLjrhdgQWAwxtMrIT45WHs4SIp4FobjzEvJkGvc90Mjtyc2kwsFHyECBaelssUXqhWgCeENOHT5DArl4af0SA68pSkTFzCQu3+fL2ic4xfigPWfsBvWDGbp9hgmAq4FJyw9RQiMcPkntX6UAkpfm8g0gdyEfjxYfBnfYObRaYRHwLQ908QTFXRDI8jRCe89FI2DfSDYBoIZp38nNyXDoLrYe8MdAqCDch85uwJHoWWQ9uaklSjAIIBNk9mJ3TntnSF3Iwgvbrdosx3DII745jmJMNYK31ZGRiFaWFMdb7+3HTJ3waZBhv8jSLguc73OJTRmVFpvqdzXjWnA9/DgsQWSv5OpTut4szTAoszynXpOZcHg5xYXUPeokOkeU4CQnI/ybXMdR0LhwgM8zlAFTD2/gfvtdDhBL/uJbuhnqqEppH3m4pd5qivkLMnYHRJ3gi8KWs6c1euXYnQPN7j3scK8TwWGLx7705U/MXbEKFRABXRxQ9+8KPwAH/zm7+vokU3FIJ6TSD45yKM7eOPbg0vv3hTYzka3nvnB2kM0nofCVyTs/ZYobGEtr7y+muRn8yZPxFwDC8iBThER5EjJmDNuSBsmRY35IfxYj2dq8Z1gFxoYUvGAYe1si4brRAZHr8IbW5eFtbexWV438a6HeUUA/YJnw7vDYXhtD6mIdOqe7ymt797ZRmLUzcY53IrnBchneHpS/7KGpk+PN6gCfE7nwkrXuYrlQ9kaHTt9Zs8Zg5OoKOxsEkYNBJAh3daip0V2gRfmQ8cZ72F10X19CiSxkHMn1HJGVAfhZBoESRvpt4nrxcNkr/5GSFXupeje5iHQbANPuYrpitXe00eSFXak+GrX39xeOVNeYwuQ9cCuqfr6v+sNANVMH6qFkQ7u1t6ZhpiDo+eCgQr91uuQQDBkgAEdMO6+NxlbvvD2OcECmnAg17cBotxApy+/8ffjzBozhPyBq0uqgqLjvh8RznI2d9XPqcV5SyvkkqgIkLbAjmXVeRr/UDKvQqyUfcBWlRofVZyJ3+RNUO80SInz6eLpJnvoFQ72DJ/kuLEVtDDnvBh/R3vp5ThZ9uq4MUtSHJUMGTVCp6+sa6zrPSFlWV5LgfxABkUsHccqJ3PvbsH4kVHw4nCoSOcXWtrZdfywXw3jbw1HHrqCX4eCM6WgQlKgi83EOy6NgbCBsEUw3osXeFc/56IViNPk+8JAHMPZSjIQKbKwjLqYT97LMOV7GzDwQN4WYbfVoXeZwXeErKkrVQAjWbgwQC5Ql4wwMYeRPaIwOzQj4iTwqAvHUfe2ih7oAHDooiY2d8XED+j8j27RpGyzFkNEKzK0Ftq3/XWW2+ODoo04KeBPyuQ4wkhNLrXwsj2Z13vg07ho9A4ewHN2yECHyIao87J/MH7GYYqohSaHuL1qHKwguBRf4LemP/MSFx5lB0u9gSHXNZzOGvhrRboZW6XVPcCvgfvIdc+x5Bg6UT7Nlf853/bc2Uj3Ciz0bEwX4T+OQXBwav0Cnkda6A9ZK/1DWriBJ3rEiInyf8l1S71S85pqwwtmcpeJTjN9ZiDYELj89WjKz0+r1/IhAaC6/rFt3xA2nrP5YgN6OOcZyC46lP1uX6Of1YgXIHbImBiGvC5n9/Lz4nPXfOvvelWPPW+cf4bAEoO1l/ZJ5217QDJobqWXXlBB/9TPTHTXZ43958GBM/3xueqztdzmT9vMqmf4g+fL89hjkfm+uj872VS3QoInnuCvZakJRgE+zzl3z0cmrFYXoeXtnidOz6wESP3I8bTwrGtx+TPvue599Vb3Ryroajoul//jf88wqEnsfZINjZd70fIo5hnehPSk9Rzw1R4QIg/vaSZ1xA99gi/Ha2gCLBsAh4KXqvkGLHwkRPr6rvJfENwaXG8aD5kCdJLZTEtUlRqY8JYHKSMA3ajuiKenvIT8LuBZVo/AX3RTqaFVeMJxnocDIOIlfA6t2q3WgKUmejfKA9TFM6KeaXVlyJaJ6cPYj1CsMCE2waYoCNvMDZrGjZkOo3CN+M10wNaQZQ3vBJKFMrCUEBQTrtPhoElEeBoGkFwC+GGa8Q6tuFQMKu+nEtoZRq1qgPgBMmeGz9rTjF/VxAc+9n2rT+jM2uD4KnQ6fnA3u+uIKFcp7JpWmkG7n4gGlPz89jPKSOaeoox4tT5+Vqv9wjmGwg2MLDCw1gWAd26p/X+c/40Zz6LmJyFAWMzIIIO0yOWIBhhBQjmfs7TnYPgLB6E4pLWt1hHQv1aMRJoGE8wLWT4HNqHtnkm+V880zlX7oF7gdULdtE8CIDg8J5EH0V5oZWzTi9HvBK07UAhwouMYoWXeP9of/jw44/GsaP9AR6uydv70UefRG/gjz++JWVa+ZM3Xoh84Pff/yCULwD1oQD0rU8+iBZN5PTfUxslPM0Yu14USH711VczkiO81Wlsi0I0TejR4ggFltxkxnQoDzTrCd242JKNC2baAGJAVrTaoPCPXniKw6Pcwo4NgvF4870A2ISmankcTnjz5nX1ob0fRgPzENY6eyar9Ym+68IT3AOeExEoLcQ1aEx818qZDZZcF+G0AmAO2Y9enI2GbR33uZrXGjAQ9+cVJPfvpDCy5zfCnhoAHkGwxukcVxvXsp1T78uY3uo0wvontJQRGxhGM1c5I4JaDlwAvOTTVM21os042V93K3C+ty3PVUiGjBFouHh6OHzt668ECF7fPNN6b4uvb8obvCNZoVDoPQFhPf8j5ZuTw3r0INtSvfDSjTgL+/JoRt9i0QPnxWcJmnAVWnvZzOcYH+eJ3tcclzRqZD/ZNTFwgPJLL70i+n1R6QDfj3W+wFAyqBjWitb0ks7IrnI+ty5Ef8r7X5EnOFriKJ+cnrx4hHX9UxWKe0rUljzeEWYZho2WbxqBnPDahLHIA0DF+FOf111ByffnTs9Lfu8iWpI5hAZKLq+tA0C29fNyFMqSiU7nQjUEjgiDPpZBSbnxMm6dq5DZkzPKSnfjTeQ4iof9pCAYfuN1DXnZZPkoB5uBeMwNDk9d58IVBNOiGa9q2Duwt4AIUsVQKC2VuVUZWsCSgmrn0gkenqi40tG6zmRGhvAKw0wDbqH4B9iceZ8aECYVZZUWhoyp5f8uN4XHQ6R67Zp0G0AwYfiM8VQ8hur29+QJPn+iSIkAwawDXmuiw6iaTB7s5vC5z30uUhM4CxhB8QJ7jalmvSzDTnpGbUjPtQ+nR5Nt8EY8wbzsELCRyWlllnfM2SDZ8sqRD6yRDdpJ0624Z/GAVV7jXVokS/mMdQtPe91QvWkeCk8iFziKuEoJZ55P6CsdPCd1ybPGF61rVMXbsngOgi3PUb7jvtBI8zShTsEH6/3WqD+g4ooGwdmVJwnxETVpVK8lcrFlNHQ4dOiXkluO1gkeEoZE109p4IEaCwWEzcFwBS1xXXNyjN8Zoz8axTX9br72/cR0fYn3soCVddx+sOqYKgCuupzXqD6rOnrmn/u6cf15o7TUzHPW9cfkTwUsxQ0WgeDuOLGTwUC8Rs4sej7h0BUU19+DRoth2vRk2o+1KC1J67x8n/l6+R51LH1vfvrf5iC43qHyrfr+xIgRKfk9TNrr53Bo/41n2LyxniekB2Ooho/8u/VlLkA4aaNX43ZXmHrWfJ9FALpip5HOCIf+R7/+dzWnTICvnmCDHStneFec0zGGRes0E86DUmDP8DleoQaCg0Ybw0/wmBX9LOACyIhpI2wIzzHoi4VrloDe3zeJ1wpN9Oei7YvuT6EalOIaTlEnzPso92bGVSkCHEeV58iNbL2yUNwlnFCyGOuZGBQgmDWwJxzlC4b18EStUuiJGnnFCYT7S8p0OYSLgLDBaGVWc0JcRJjjJlNRA+tvA7UW/m7mHsoLhotgsBn3FcTdPNFcXw9W7accQO/HgGAXXvHBcKGEEUS3cJ3OKHv4Nc+tnuDKxCrDqAeeXJ4aHsn+T5lwDwuaCgfPc1bFr4FgM+oxfA122ZSXSpdcV58/Z2yet/fH1kTT/BwQzwWIn+n3+Z4ZlX/3PVPxSqFkxsJ4PAeDHYeEu42ZvWHM5VTGEa4LcNhy2mphLQPrPq9U9DjjEdI7VvNuRq7WjoUwS4wzeIPJFV7TmVqXESra08gTjKK/rkJau1eptnwUY8A7SiVg0hGoKmgQ+o2f+wV5flUhWKBz6cnK8G1Vdv7FX/hLwx99+w+HbQHsI4WSbkrJoNL7nTu3Iq/yijxoL7/yYuwhbTwQZnhdo8KygCSKCfmytGA5Pj6J8UQhMAFiXsyPHGiYMZ9ltAs5tKujNx2QYr5hTzAg2OHQgFDWiL+5d3ihdaLs8cb7TKEwjAZWEAHIrtYKCHZhKdbfimk3tsmTIb7kIoE2DIVyp3kAyhiDI3X8DF/HPKOwxagAlyqYzVvl/HID7R6xk+cjPZApmOCHVHYGHKb3J5XcFPqE2+vsaFwpR5JeTKPOUU0FvYPfbHWSoDetu61lTQhPVJpuOK3GANaK+bLucxAy8nnlUA4XR8PXv/Hy8PKbFNkDTKpF1rnC8gWCyWN99BTD79lw597daPEzUNxJcmznigBetM5JAe7Qd58tfmL4gEagAdMCv0PngOAHCvu/sZeVai8rzJZK2OeSIffV65p548FyzhsAeUle6Q2FRG9dJicYY4nGoXZJa8oVjtZS8lhvb8urrNhdwSXJWuW2H94JLyFF5PCsA4x7yyRFPCidwXK6/szfU1Z0+dBhceoHTb6FQUIeqZDZFI6jj64KYekfPWkvlLOKF3hf+b93bssLLBD8UBW2yQV+qsJ3BsHJoZOfmR+bftIwA71MPcGLQHDcpdFe9wS3cDhyb60HOxVLQ8C7SuHmCoIjZzpkFKHQVIYWj6ACsuj8TLoAIPjgAe3XEgSbrvIsJLC3B9iKr9c45qhx4AnGuJDIGxCf+kMMkTWGbykPGJ/7qQwGAGBaMz04kiFF/x6dyxP8OHPeIh9YEQNRT0BFscgHhv6cUnBXfc2poA5tYojCUAb/TgNUvua5/8yJdBL4ktOpMNqMhQA1Riuxnrf1Q3gFZ8NGVztG5nLVz6605t+7XtEKSzXaiHtI/wuQ2G4Q74mfp2GOInObMpTebIXbWmoG7bdib/JLOG2qEj0H4V2pTx43l984gaDBXEHOg0Fq8j2+v6FzvK68ZIqasc2P4BuAUV0LAH4cIJi2TjIKRf5/8i48w07H8nnIlkncO/UYnj99TcOin9ErZyA4om2anhM/m9PC78099z6fHaTl0+d6zBwYVv2nXm/dxudiTgOsX+XfnU5bQamxdpAjB6fXz8fFyZoAdIWn1/l7v00HblFV17jPLeWRxz6njQpkrUNWug4e4GyJRpCL7vHMHhZ6X6TjzgjiJ/pzfh8/s+5PXfvx96hGX9Oo8pw6zNlOG4Ngg1T/5BxUPOazWL9vejEIroC5tkedGzAWnWuPdcSH0M8//PX/TPM3CI0AoAkodeXLbBHUc4HjkFLBTeFDKDZpXcsKi9XybeKPn+gMqMZNwQqr9FhQo1dJy8M4rUbncIU+MXIrCEXRoou5OLHei243vAuyuApdX2Qp5ZFTlgWyyEJ2+fsILdU9Ud5peRHWucg1k0KkcCLnuQHgH6pyZ3jAJZjwGD8KBa8VCxotwBmmk5s59Qj/OBBsxW5ifalE13Lv3P4iqkxChM0aedHCawiH4x62iI+gpsTKW4jMD2KMuxkpDJLHkzW+b0tyD1+L55WqgkmA00JZPZzHoHO671Wx53610jf3y9Ciam2f56xMP3+mymHbl06Teb0PCb9Xjxi/2xNnBl0VtVH5aQKQzyrA9udev8qkq+HG73P+bEEz3fm6PFvd2hnr3axquVaZo8bv9Uz6GsZA4bdqraz7Y3DNfQBmyRATuMAPUIQuyYjE33iU8xlNcQYERwwrXs4sLkcYNF5m2qYwPwDpG2+9Hu9zb6zht+/eCUCB1wLg8Oabnx++8MUvsyNSCi5UiOhgeOfd99VG6XPD//3bvzPsbV9W2w+NQ0rP/v17yjM8HK7fuKoCNjvD7pXtlrPNmChKomdQdIRcZuUsbys0WfA8AGNWEJXi3sJzmB+AHOYN72CuvEe4OH9zLR6SA4Ej5s+1kauuQkfsGe8BYrlvtE5qxc2IPLGXOJQ1zd17jLeFEEYDbu8n+4SCBICyd8bC6TRyn1u9BK2piy6xXlkIR9Vjm3fGwLCeKVpu1edZ0UvQkQYnCw7TkWkpz0m2C8lzkiAYDxRKM2vAWuc9nZaRvBK6NS+OL7fII1cDDVnRqoQGaENYRSEFnSfyz9vfwc9Ki675WWT9Kz+zYsrY1gAMqyfyBCsc+i3y2DGOqPDVGQYVgdwnG8PHdz6I+RGyePPGq1Jor4ZHWNxedKrquAImzvNlzniFXR2Y/f3www/HcFSmOXoY4kxKAZdRJ1KJnpDjrXPSjJTrVAnX2PdbIbUogii8ellFmba2ZWigOjSAeINUgwutNy1xBNJ28DoJ2CzhAT6T5+++fioHVL8/wTM8gmApL1q6VYVzBxorrwqSp0pphnF2zz17hAGOAlhEYinnUnnAy8tqd7JKyxMq8SrMW0D44fGj4e6dQxmWbgsE0xP4THPHlZcguBuPG5xoINK8/ScBwTGF1vd+7gmO/uXI+eL5Sm9vtkQCSOJlfUwoNEAhaKoVqwoQvCQQrLZvMvCQAnWiomUPTy7UJu6SjORZT6HyVYev2shjGqyeqPAgNv6cRnWN0WlSEdlFLDsFQQGtWkPaxoneAMEYEQ61poRiE8IdRTpJQyG9RfuPQQUQHH3P9ZmdGaQZsA6cP84hILie70hpa04MK+5E0zCPTKVJvgKP9rn2HsUxLk4Pz9mGIeuC9XnmRYsUffMin1nrQjYCrsioSm/pbCfUnBhEIkS0EbUotiIa4yx4MmHGmBISnLI/MU+iH8LDNP3n8Zi32tDn+Vkfw7Da9zar91ejALnAUVlbaTTLRFyx7tGXLHMpGft56I+ZVhdV+NW/fgTFLU3Q/Lj7WCBeFQIT0K+vfl6nuap+fwRwzfsPbXj/8nxM09Gs1/sZ1UmSPH8a6TDfR+s+Hn8Fg6aDCe+ZeLWTX1bg0sfR0ip1iKreNK9WPX+Gbz8C1AKCvW9BC67A3R7Y7zONhKxGgSpnfP8qT+tYfK35hM/OuD9Fr30e0PVaTgjgp/yj025+sfL7RXQ1v310rCiGUsv0CnYdqWVM5msMaisINv1VQJvrlnTwDNBtufHeu/n35ue60jq/r1Gw6x/82n8q/tu8OO3AVU/tQylZMD+HRpoJRMiLQPAjWXLJo0OQB3NpgoUHMADnTNac4Dw8aeGPnzMgHBvTBLMJvIY5jAQUIc/SDMRovMDOD0MxgfmSF5Ke4FS0TYhxXQHBblKPwsO9NqIPsgRMKwSBRzTCKsPTk4phtCA6O2I2MX+qSeOZIWw6mbvzOAD1tphMQTBC73mEZxCyCJRaCV5RqFNSb94HpTbCuRsIfiIAEgpGcKso6B/j9T4uFUtgrM/zch8KCK4HgfuN92rE6gMde1uYZK5Zrx4dw36Op9hrAu2ZsLneVR0NEM5Fs97T/M6zuRuf9vk8HNr39eGpANKA1oLBwMZ0xbUVqHqPqiBYxNAqk/dz/R7nx0pEDSezQoAizTi4r0OXs7WK+oy2XFSH0FqgWOEMD7D+85hTYUvQzvM5I4C9DMslHC+L5KHo2xjwWEoIY4kqlxGmm9b/mDvpFNqftag0nK0O+JvPIyRYAHBT1aOv3bgSc9im/2YYNpTzqxBoFIEvfPGL6oX5w+GXf+kvh+fi9FT5+VLePvjgo6gE/cHb7wq0nAYIPjq4F16aN157JUKuUXjJReYFsw6eRduVyHtMWlmSgo4Xy8VU8EA7FJl5Z17mzmiR39u7FvsBjwweQmqFxo6XhfU+k6IKr2QeeLJdkAplLNZM68VnPIP7oucCsAmt/pxCFy/Js829mDvvOcIGA5t5sBl50KY0d+8/93coIHMz6DW/tVeBv80vz7WemSuYYdbm/VaEHT1jYT6J4mGvGv0l7aQXalM5rvYEc359LlHA07MLcErgXltEmK90hS+9YvXMTHih6CvShJv8gOZsDK1nr3qveeYYliWguLrycPj6z72scGjRikAwXszzU4Xp31N4vTx8T3QNhkvasezu3NCzslL5sJJ9kZ+cyxurfbx582bktUOH0AF7iCEniqU1uWp+7rEF/VF8S2M6e3QsWXkQSrSr4LN2PReQHsHLw448wADg1XV5n5bOhyvbol0V76IS8GUZUC4JJK8KFA/6TKPW/fCUCWDLK/xEXu2nF7xPtEOC4OhuEPmnKRc6yG1ipRhc53IKkyr7uaLq7RsKgcaAsCRP+bCMd0qpGaoKTVEsWokeK3T39u37iuhQdXgZsjAmY9OI1odRqdzKeMqzqWHu+TnB4YWzFSYOehrjnx8O3Y2i4WiFZ+utc4UUY8cHBIfuQYQa+cAaDvYrCpLtilfRxxZQ9UCthk7lCT4ldF6R7DY4jkbH1vrEUTjd+Nkj2vAEhs4UHqHUhRIEI4eBy+R7EhUnWtT9HqgX8an4B/wPj+7xQzyIgGC+Q3VoeDbVx4kKuBxAGF6FsYYzTrQca5U0mdFDhAdbLqTRK3N+zWP4PkULod0M98+OCE7zeB4I8Pe5dg6Cq6HKxgPLu6qUV3ozv7I8Dp1AIJiq95xNe+KJ7CP0GLlFHjBGV+QG//juhsKHzXcyHagb4yy3qp7Iebb+EXvVdGXzKlLrUv/JGgqZoVcANf2LZTjdUnVqot7O9f0zrC56hVFWhyPS66LzSv4jao/ChxiP5yASNS7XKEeAfmudp4KsedVmr6X5aUtBzzoE7RX6WSlU6nM4XqBf5iC4FpSqz/d3bDCde4LrGtexeXz+voFe1YvGOTScUNfbOKGC0Onc887+XBJzArLHexUQXOlwXl3a++G1muvq1hn9PPMq68zwGn82/6510boW8/WZr13dq5/k97k+OtWVFxfmqs9Er/JZ9/MMSD1Xzi48wHI3cUBiserx7WtfZHQxgrhy9+jgDHmvmjQzcFzPMWPyeCqP8RyoFr/0d/7+r15wUw5b5iZlUn5XjLIqtBUqmE4ok2EtVIieLJP1IMBU7HmIEEtdb09DhMOURYuql+EpS0teHphOFFYW66JXgkQILxHOHMAvF65WAE0LRLajQLFAIHnDfD3VF+09DiWqhVshnBkT1QZjIYPpZIuJKF4QQos+c9lGwZ4L5hD9hEcw3ISb5hrWRHKtmpU7mOssR6EyJH63clAJrRKqlYDYaAGNvF90Okxl0wnhcQM9W1bIJPxmGQ/FJ19xX/dDa++ZifmAulG79yEKkrVXXtNDweI5LcekM71ZNb1Z+M2ceVsg98PavRbBSPTsqeCclvCvTDSH2dtWhWLf1tjrvIjZdgWmWz39zIkC1sZSFbhxXdtBDZDXQo/DI1locs48guKKR6QyS695bVExBwtckyHO7o2da1PP45ryCC3ceZ8zacXNQG8q+LuRwaArQXMaYfIc5zPxSBD2GUBKtOnnorMCgskJXlbo5pq8KwCJPRXOunJlJ4AgZzueq+1++913gi5ffeMzUmy2pAzKMCewyRn8+L0PhncEkgEkdxUK/Rm1InrxhWuRs4cn5AXlBeONA+TCAz5SiDO95VBKUIwAwRS7Yowxfz2Xc4qiiAECIQeoSYYNmM+xwmdQCgk8NTjlPVogcZ9ssZaVVOGd4ZEBpIrf8BOexPcIE3c/Zu6Pwsl3Dg7vB10zZq53RA48x2cpFIvSZ9ACl7GiCLPGzIEz5OJYFkDJpxT+K37nUF1ow56rUMQbrdZzw++VzsJi3sJZMq2GAk5pQLEwCppo4DeVlOzP5zMUcqEAxTilDdiwJjW80p/FGuBJkbIInTnk0rzcyjJr73NlZd9zWJKHdHX1wfDzv/Da8PoXxPsv0d95S9EEVIeWgi0QfPXmXgADiqotL0mBVp9gQlFPzx9EQSvCoaEHvPjM2VEM7L/X07zFa2ueyjqcy5uYc2ENBE6kFKP8Ai6BQRgJANchU5+cDNevqc3Lhvieqlpvq0I0bVLpd4zRhzzQjUtUkUYkUiiJvuKqMK2CWsMy0RgAYn5mHjY1I5YwSoXiHoVA9Bw4Yo+GcTjkVBFMi/yy8lTJ+d3aVmGw6OepugSbV/VzTQCN9omr8p6/Ih3hYviT7/5QdPZwuP3x7chBopEAACAASURBVOE9ndlttUZ7rHY9yCl3Ssh9mXpa5rwXI6rpijGRzmEeG7Rh/aLJNXKs4/PmschSivkKT7B+AoKfyCP/5LG88qZLPMERgi7gpG2mKBb7vaZ5o/McHdDTnIKACvnWPEce2YzIPqM8J42OqfiZLuMMUV04XWmRJpHjbA6AGIe8ujLKnOABVv4u7ZseyfEAGH6oFA7ZEQSKqb+ADpNtzuijTDoCBkVoApo0f3I7EmQCehmvHYFFjDUGenTDsCPBbeJc2Z7rSQmDtuGnyd96Yc0q96pC7zNpftINHr2NXwVQ9bvuTWxZ4yiLqFMj8BsgkAr7Lc1iW7ycCB3e5z3GaRkZAE/rasNi7JEOUJX5Hoffswe4grak05a+10Cw08zQwSrQ2VJV6jV5azf1cynCocWzMMRGtAHFKKkzkyCYcx9nP8Khs0hWyMwWHh3rVlqHRpGs1qLH/LrqhqHfjJ7VaZi0z0Ddizg/s24d41lp8+0gPHkENFUBp9fJtGBeV3WICoKevX+PCuE68+xKH3X9SZv0K/fMqTk2tnZPcgLPnnYZ+ILCuc1okTyt5/Tn/ByZOF2/EUQ3djIHsOOgGq14zPVn8IZW8Kxev+i7dZ2ed+2fx/tzkDz/28+cy4f694i1JMu9n6aTNJY3eQKGARO1tknWubr87kW0AlCHXtsiefXd6nE2Xxr3dmzRNMWXMZ6/9w/+prropBcnPQG9zUQqThnqHCC4AdpUZhO0PpYlvFqHCC+B4O1V4DsGuAbBBiZ56LIAShJoWqKfR/BzQoORSNQTUzQqOnhywvPUPA2ZG4ICjFWURUyv1JhDLEaSeW2ZA5wtCXS/EIwKF2peLTysVbBZmD7Bst7G7/FRRftMzexRnrKnsMOjyRHivhkiGBsZVviZdzi8VAm4fhIQPCGiZtlMEIyC03JeGrW6VcZYDKeEw8QzZyB4LthoMVBftcVSHvApCJ57gucglz0MOmiWIe+/16SG4+R785yO6dGf52h0Jmblavp9KjcanC068DYQVUZv4cJ7Fng+9HMaNTCxks9oGZNBgisIe7/ntD9nbPMxQs8VHNfn+0zNhY7ftyLGMypANWPiPStuPrPz6t++lyMouFfuWYZNcw88FLg8iaAIb7E+2yCHXznBF6u6TtEMu1ISrqhvLr1zd67sxpnFyn6kPrwHtFPCc6R7XJLyfHXveoBDQo8fyw3z/jvvDj/84feHk4fKr5VB6tWXlQcncE3lZrySeOViThrPkUKnAZ0bCpW7ffvucP6QfN3duB9zIaol+ZBfy9HrlXngma1MNzyrUlacax1tkaQc83L+rvkqnokwLlAHSPdyASXaY/BsFFXeR+EEvGKw4qdz70wf8DCH+IYXRefVXlsbH5kHIJj7ktdclU/Tl8MjiXixgZPvGZC6yuPzlKjxfEopH2k2QkjZ9+RtVgjjvs0LHIWxQpPqYa+mz+QfPS3GdNkNpMnLRnoW81ylOI1SQkyn5oXcx57vOf2bpwGCd3efDt/4uZeG1wDBG1RVv6xQ17Xh7m3lj6unrXBeVBc/fHAkI8uBcnFfFBC9KXo8jBZJr778eoBU1vPtt98OgwK53oyHAmreK9bDPVNZb65DST9Wz1xAND21aW9DTuHx8ZE8beqfq3W6fu2FoAm83U8VibS7o3MhcHuq52/o3GwJ6IgkoigWbXHWVbUaT/DSijzYAsKDwqC5Pn4XECYcelBucRigtV+r4U3vfMzr73UeZfUs9y74qorVqdt35FGTt7pCCLTCoQkTBhDvbF+LAlkUw7pz687wzjvvDZ98+In6MGf1dorX0b9+DoIrj6v8LPexK1LQB+kcPhshR2Zgdx0rAVJjBo6Dh9sTTFsk9QV+opBog+BoYKT9oHmBWIVAu/QI8atlAV6iUR5o344f4oVUqPJFBwJRYLR4ArvyPwXBHnNEzsX4OA+it1DSNTYKw2lMzgUmZ5mq1WfStx7ImHB6Qhsd/u6eGApgbSjNAxAc3lfxXRskOXJOTQggKb7B3xviSRgqGTM0+lA8NAyYuibTUd4Mfmk5DEgGNHM9IJgevD63PldzncHK6RwEFyY7+bXuv42TvGdl2vchtSUKUxHbQHlvvWidt3flWvBp3ouonaxElQq41tB8gTlEhe5QvHsYsNfCyvciYDmekwDBkbuRynwBwXj4SWvYkGy7rBoVqwLm6Dt4gs9bTYRsN4pTSQarBoQfnWdBSnKDw+FUcoMNgu39xXiVOtu0oGjVR3JxF4PgZ3TPZ5wSc0/lNC+adba8XMTHKwie61Aeozd/rjvN170Sia8FBHfdpINgf14NHCnfEhzH+dO6Yfa2zDAIruPqRuFpcTuPZW4UmK/nnJf5rPj9eXXruhaLzsf8/s87Q39W73/afObPqMDXn1UD9PPOmemmXms90+eyfzfPqr3B5MT7+3MQPGIswHUBwXXcgTv+k7/9719kvm+GRTBplLoTgbhQ3CkWoQOZilJ6gQ2Cg8GXvmJBZA0EGyQ7f9LKctZ/6KDPHsvJe8Vd7hxaf9/EHYwWb1G0eOgV4FJIZq9CL0KGQxOil6XqKdBDvkj1HqxJoKNMuSAXdwwFvjFHPMRpxWiAOyy7WNzTcp4HNudF2HQqvwprkYeKglkZctoNApHjRcWNFhpTGUQc0AaEFxF9BUrkYrpFVBBRA8H2BhsEt9tFuGgwDcKtUH5mnuDOZBuptL3yOGq1PCpP2xM8fl4KL8ReNTzRxzxlxm36o3I7B8lmop155LhGJtKG2RnmtFDB3PtjkO6DQFG1RSDYdAbtVCumQS/f5/1qGPG+1T2r1n8DYSsZ0F8vMNLD9CqjnAuKShv8HgVpynrMBUlVSOrhH5Xc0qc7vT7ZV9iKBj+rN8ZWOj/TAMXfY76OFLFwynORER+xnyF6dJbYKgCMlLVNGau2FcK3d31vuHr9aihe66Qw6MyS930igxyFhMiHIw9qU3nF9Ii9rrZJhFZ+cutDhbGeDN//3neGa+TWbuKNoqJ1GvCcDkFLigAVevjbCqUepFTiCQZwMld6FGP8A7Bk2Lc80QI3nGc8DBjPUP5snCIUm7+Za3hej9T7GOWqeTdRGPkugBRv4aly+RwCCB1QtAsac84xYJmCSoyRENsre/I8Klw6Kru2ntS+P/N66YUXRy9v5pXl+TYIBsDHXmrtXWnUexpKcbOMm8ap75B5wNnWpxvhGo9tHivTEpb1kbdEWHJr09Ksuj4vrGN6dFOmZKuPNPJF4bQWEeGzaMXKvXct6Kqyyhg2pfSj7DNnz72eOd+3ninPFRB8/fqScoJfipzgdXmCAcEPH6wOdz6RcaCB4OiNKjB17eoLetaVyNOlYO9nPvO6rj1VFfOPwgNswAs9sN/sX4TIhzEZz0419rIG8ogrDBdag1YfnZ9IiU8DCGtET+prV2+GwD96QDXpfXkGaauDl/c8ADC7wvphHGHP1wIEU3BS8nxJnn5dv6zQbf8dXuAW4r0iD/EGslLRTN4n8/eqgCbP6QUFR2UFmblKD2XJVIGhDfVRPpHX98GDRwof3lMUxus6T4+GD9//WOt0Mvyr3/9WeIIvia7uq4r7rvL5STdyHmzyzWmrly5XLGNbqkUjwEcCCJUnEpkRtNJkMUYSXq6F8awnWPxKtAkIJmx7BMFLrFPzAu8syxPc+mufkmYiT+wRHTMUWvwYJXxaodcyIYC2pgS9TWR2i+6Jz8fq3G3e5CTjKVQOMGfmDMeDwPkTgeQnAusPCcVWb+UziorBU2npFBE8yhFXRARV+KGFOOMyCHLG4aW84CPw3TTmqWUcES4aoNM3OFvR9qsZ6KHZzylFA7o2D8VzSf0D5pigehq+7rPlfWNsNUXB8sLnm2dWmdVlRncEmNd4DUdaRXZpvR6RYyu9A/67u32lVaSHB8tIJhlhT3A6N1I+BU1oDhhRqlJt2raSPX9m7mnLR0WPCidO/iMCxs6SiIgM4C7jl6KOtnfVZ1nt+C4EWpFhZ9K3AfFZswW5WLzBj7P2w2ONLfhGFMtyBF/qhhlJgw6aILgbXqbpZlODbp6EClae+Vz3rLRqXtr5Z58/79kT7P027Vtf9/29RnUv67n1uvo5o35SscLEs91SDYs8shex7pHH02VCqT+A4YluMZP16+uTNDKtUePxj/rnzBPs8fu6+fXzdZiD4EX6fr3Xj/t8/tw/7d/z5z37/GeNK3lNNzzFmZKMrsbB+vtEtssTb53dfCiNUtnRZH4+qa5f3+O6PLvZYsnpXMZ1lf5HWvzr/+FfCxDs3C4O29HRgxDchAYwoSz6xIFMphpAuHmCrdhbUXbvtmSGHax486kOnb9nMQcHt9bDWAVwi4p77l4+FZES/IslDlic+nYWugotG0bFYjT3OT9RrrfolykFKvoJj254rAyZX7wWLZTS6hD/oiIfo82fsTF6j5CjbEvAdQ4VTWMBQujsBMWdMPMsKobFLysaNoAd+Tz5sgCozGHRxM3EokUUs9YPjw+hn5+7GmaGvaFwJihtuSthAaMaJetTPNHN4u/nUtBrQvgzTzA5ZdODPm05xE7U1xzkYhGtQG/+eVWCco2m3iIXxuqKRwfBBqlez053PSQmjmvQah7aysRDsLUQtmrtrEx2PEjNQ7Vo70xDfJY0kGCQ360EzPfZ56U+t967r9liC6/v9zxL7AjeRbOeT3p+M180z322R6pGgrFfdzuY3CcL5mVuKvMxCK7r6rVNBSbTCsKCTg2foE8p8gqDvqwwvh2BRRS1jc1Lw/WbNyJkbV3AlxywfXla3333XYUHPhquX702vPbK68NVXU+7pD/+7reH3/+Xvztcidw9hWLv35Hidxi0T7/V8CrIKnNJxanOpPHSgml3U3m5OueMnRdhhoAYFEc8fCcK2eR5rAV/E1HiyJjgiTrf9rBEX9gZCCYv2AokoOhw/2gMx4tQPyk4rJkrrrIOAGDCorkeGYzyyj+e69wa9oT7bqnyaLavS3Bt7z3eIJRCwBn7cNpyig3ADYQvovBfb1HzuPF6+Bzj6ny58b85f2hKAmuHwQGFLVsasaepsCWtZc93h0FnhVPAufJyG93wLOcmGzhUg0FG7PRwNehnQ/vsM7QIBHtf6/kalVaFBgOC/8JXrw8vfVb5zPIEEw59fKRCZw0EPxEYotUWtAhIWl3biyJQFwKhGFu/993vx54wXvaDMUaut+bm4nF1flE8LVqbsT46ZwLBN1+4HvfaUG9XQvnZQ/Z7S0rzKdEO2lf28USVxFcBrgrP3dyi0jpFp3TutAcYeAFBawqNxrZq4CtcLABP5WLCbjUB/QNAo7ADftfaPMKYiewgrNnyBN4QBcuoMSF5iMzDyMyz5MVdEgi+tLkXntB10SH5dQBgwqH3rqiv9851RSLcHT768OPhE1V3/863/t9IF9iWAZp0Icb9VPLQCpP5c/L5bhSs8qfm/AWPEr1VfWEOgmt16OCfjRAQkRGEpHkDgh/TGoniWC088WmA4PQC715ZEwjOKrynD1QVX9Ejp8fa73NMyOrBrjBlK/3PKvudP49ye1TsqWmS5wI5HPpSax+WIBiHBCkh3IN80gsZS1QQ60ggSYNGQa/gI/OBaUWSqQL+zMaZKNgnjwiGtuB1pHNoIWwc45xmcaYO2l966aVYX67J2ghqQ6cIB/OGDNvP/TIfqfwkjFwtTc3fqUC5GpnnMtY8ysqv19bKcXQH0Z6RE0xfeYyH9GGHd8W4YoPTIMkrI+/632GEFNBMJbuH2c//rvTluY48RFsTvzd9K/XGVhsnnqlIDUUvXVa00TqGVhWReyTL/5n4bshJGVGznRke3wyH7hGEZ8Hb8/Pu8U89Louboa8C4mwcrC1kGGuNpEvS75GWc+CZG9nTzfiz6ieLzqcj0SrNzA0Fdc3a8ZvofKMu4g85ls2yWnHBXBfM8fb0NoNg62zWp6tO51at/i5FdQ2C5/vMNc4Brjqq55M/p0aBTwONdfzj76Uo4fy7ZTnGX3+SaxZ971/3vU+bj+lpuh7mOyX6Ah1Aeox1gTkYnrw/A8GOmDSonYNgnJohlyJVLdPV0qiVP+3o7H2He2Fe0+nSv/erfy3CoSMrpSljB+qV6XyPUIAVclNDo1PZIrRA3k6FBlFhblS222onI0zl1osUzK95iq0MAbLsjagHpCpQSYzNQtUUqzyvYmj0/uTgEmJCZU0JighxIdtIn5PzFsUP8HgQOkf+MK1aqGqrnztiUBUAoeD0vOJsHzG3MAUTVhgOigF5QrHYeIpl7QjhWgp+Rf83MTZyvVgjfo+2KbJgx31mOVA+bPOfldCmIFifhPLScnxbQSwiUHllqwh6Bjcw20K3cz2b0YCCWQazM5A7jqPtQe3LFg+ISof1Ne0j5+rQ/TBNQRsVf+ff937Xn56/9QffD89epZtFJetNO21FJsaGKErSQEB9XhdyvbpzZZL+3Iy20mj93UDXQpbPAE0GLm5BVL9TlSULsefRhZWQ+VpVIVLHOn8OhaIyv8KW9wT+KDvZNzj7gLugEUIvwAiRFujN8Az15aVKZzA3FACtp/mB9ykLtqWwhu4iPE8KLC9CD2MdxSjJD8bLu6l84XWFeG5L8dq+sieP6FWFS18Nxfu9994b7t7bD6BKDtiewqe/8uUvDv/z//Q/Dh998O7wws2rw7rG8uBYfZGVw8YT8PZyrs/bXOAR8LWbVwG66a1j3FnkL6tho1TRyxVvKu+hBGbfyWyThDIICLaix3hqOLS9wa7+DLgFBBushqe1hUqgBGVNhvTcALgBsQ5nJk8aTzL/eL5zhDmPfI898Jqz93gFM+/4ONbWNR4AqQE+8VTLmwTfcqEcKwuZM4ixzAY1TIpTi7iVA+SADZVUA0+vRe5rPXcOY80crlTgrPg5NcPGEyutHo+V0uqdsdJNAUBbjuv3+Nz3q0LWvzO+5aWT4cb15eErf/Ha8OJnZJRcU37p0uZwtL883L0lYPt4fXjxVeUXai1RtAEmO7svh3H4E1WNph3XqugRr6+NP563WyFZtljxZy6uIh0RCFEtnB7X5AKqOrUALAAY2oKXEYLNK3qeqo3SpvoAr28QAo6cERBvOWxhuJUXmMJkfLYihg4QXiHdQP9onYM3eEXgjvzjiJbSTwJCV9QqCkBK+kFUldDPMKq2vznjRF2sSl6uSz7mT1na9d66QPBFjEEAWAakB6pYvKcQ7r0r16N4E63NDnRWf+//+YPhkw8+jMJxyOIdGZ8O1AoKwJZGsZQDz3QfGLm76WnqOXwsgFD58hwEj2HQTczMQbCcqxGiSgVr/rnSMqHQAYKFF6/srWrtVbVdwOrkSLxb4d7CLgLB8DPpDwLB3t/O+xIcLVLwJ3IocioNgsUXlaBMHvjTVqAregDDaFVgDI8nAPhQ4eQUw6LyMPPB+J4ej6ZoRjGvVApZG+fAuvgfz09PI32CU751fp2pcXwPmqM9Eq+sjE+ebRZ9M6A1CKoyphoCzBur/KvGURtcKzCOsxmGswxdttzwmefzUI5Fh2m4eBy1IkhDuCzDUUYs0pEjK69XT3AUOG2ec+6LDLJi3Q3pvQqt13CqQ3RDvD3B1r8MRu0J3traUdZAAuFVimwpbQB6w6CBQ+ihUh+yh3dWh452mxEOnfzAILgaAPKcZHsdIhinINggt9f/qPvR+fK0S4fv6T7CPnbW38fPm1PD55X9r/vpdarjXQhem3zwXvs5FWzyezWozOcRY2ogkmufB4LrmCLKwgYFjAfamyrb+vOnxoA6LvOpviadHp4HUuvY6zWLwqHr588+d64vFwb55/DrjwPBmR5ZDQEtMqK1yuxeXRs1n63GnjI5jdv+5z37NBCMAdGeX8CweQzPBMfxWX5f/1rL3S4r8pyASJf+g7/571wEcm7hwwguKv+h/IVyJIacno+eM1wZ1pms0zWErWbTJUDoff9C8ZKiVBlmtGiYCbpkSj0sYwIAWo7rCBQMhFv4YQU0KIi2gtZwkmRUuegolf7MeXB8B29RAgCH82R1aV58n8ILXLdGH1QJG1eTdnh0eGKliKSwoconij7GhOwZSQVp1kGia5z9HFCZQcyZyAhwdE7D6gXIdy5U86pFGibENYJgnpOe4M4IidUiLvrHg+CxxVMJP4lxaX2mB/X5IDjnMQXBUSBiVID6577ns0x4ypzwBFdGuciTXJWk+vx4RmO09R5WCvhpL081lJj5Ldqv6bNya7vA6EUzDISqpbYyABOFFXvv2ZzPWcA/j1lVI9T8nPH3qc51MI9QRrv3LkL56afbwsGjnYvWikJzEd5GQYLgfypO00BwjFH/5mAk7tsMYhZsXmOeTUh/CHXCpFHAyW2T522Vc6jwvldff02/S4EQo3v5VbVUknsGoEAEyP69+3GGaV/yv/2z/0V5iJtSsFURVYWljlUVlZxADE5WSEHaPHtZ44/wOSkpnEfuFx66CDFLvsE/PMF4c5lTVByVVsz8ATmAY3IQTSdRSVsgl2vtmbVhkZ+hRAoEVHonzDYVxfSoMw6ey71sXecnIa+8BxDnPvaIYnwIEC9+4uiCNLxkcSraulUFw45b967d0n7yO4qj6S/4vcKi837tvDbj2FxJSBCc/Dr4S3hFskDWVKFpIXsUUwqAmlExeIJdU8E0XoVhVUKrRd/nFRBsb6/5ePUM2zNuRbcLZXjjicKNh9ETvKRK0Y9VrfloX/1f76ldlvoEv/Tai5EnSTE1clyfXmwO777zvtrT3JOR5Mpwbe/GcOvWrdgrjCYACMKjWUOUcvbT80KeBK2qYi20x7jP5elF3u4f3NXPewJYD0YjXRiRFWpMBBbG1j311F4XYL20Se/RzPekxZfXCxrCCxy9uRWis0SYcwBhov7a7/B6qh6HtxiggDe45XC3Oho2OuBlCsVSCkSeh6z6ndEIOv8Yf5UPnNVul4f7++p9rKJNr7z2eoBgIi327x4M95R7/3/91u8IQGotKEykgnSkMdy+80mA9uoJ5j6LlObOVzsIDhpo1lvT2hwEY20JNj8DwcGXsZ1nEFkUxSK0+LHoPSJUGgiWzUue4KwtgGHo7FhnGwB8KuOfWiMtL6sKtjzg1mk6GC5hsg3QVTnAPKMojr25eIBJLQ0ATMGcDHclBJpQaJ5xpmseKNLkQF50nJsYJwgGYw0d9ofXMPl07hN06JZtUQtBNGiDWIxZz2O/bQTkHDtSATqFhrkXPJL7UoCQqIRqHLVcqTLIv9sIbHDIPep1ob9EZODUGO17Bq8O/tLDrvkszrF4J3nTRCZsiS/T9x0jTfQgj+rX1DvI6Bh/B3KxLLfsmcvdVMrd7zQNCRUgW6anTGlpUQ7Db99zrvcmbfhkMFpR+MaKopnIYYzoRcLYRWcnEYWZlfnPFQYNCKZdWlSGlpErdPCIrml9p5szKMagh6yKny4O5+3Op/na5llaHOZrEDyl1a45uHCd3+E+FQ9UwDnKXE54A57WmapOv0jvMc+cn6tKO0FLBQQnnWQaJC/Lz6oDZeG/ZlCTLrtKWM3M8ZNzy3v4ec8DwZUW5jpY/X69rr5f0wvn13ucffX7eOp7f56/P0+v9DOXG37rPLsZNJtO18+NwXtz1rVz4nNtPFbPHs+wnuNuEuYFY+RGC38m997XRuSJnJwJgDdGGVZ50FjlG8Phr/6tX7mwgEsFIRuQ3751N5Q8KjomCE4PydjqiEOJB0cKZuQz8Bme3gbMvEhcb49IWOb1Rl9YmgAgQDJ815ueh6KHRMT7z4n6XEaJ5rnNmjkBwbCHFtJX30+CzhtutHYyueDpQrc7PYvpZN85copjQ3Vw+Bsr6Zb+ES6W65cesszBhUlnCEAqfMoZDCaWbZSiGusplWdFEC2caE7IcxA4VwwCTMRzCAfPGPwEvQmMUWwWgWAq85gRBaZvINjPj96Ns1fep3mFCsMIJleYSn5tqsQQYWBGlj9n948wyR661b1Pzx7tXJNeoIArKI/OOpr+5uE+pql+t2nOGYWxqpDw7wapBoGVGVqQm8nPGUUFwt7H5zFIhJ9fZhiVaVcQHPMdQ+nyW8UR/syCca2ZzKIx8gW8C/G8ltsUBXPizGTqgwFF5h+lkAk+EVl2VEYXfVPcI/I8EUq5F/wez27geVyH1hM0zqzuwDkS1Mpz0oQ98nlZVn4s/Xid3vjM5yK6A137s2+9pfDRl2IchEx//PHHCld9cfid3/4teZbuDG9+9nW1TrojD9rHUlSP5cHKc+683V15lKOoVitMsiXmyTxdzRklIM69xp986yJADuNDISQfmflxPcrgllIqKgjev0cecoYqG5Rx7eg5QfDitWtVWwH7XBuASOPY378XnwGSGDM/o0hKC5tGkWUc5CcDuj5SoSGH2Maa0lu31R9IPtraejTlGOWVsQDsAGjw32lhrGa4a4VmWvrcqGz0gNKkxZ4ykiDYY8hK0f01Gqea1ywLZKWnMrsDEJGQ4UvVO8R4K93Xs8fzXbiQa2xQmivMpkUrW74fIFjO+eGrX78ZLZKWVsjFWxX9iF6Orymkfk9g92j4jGgKr83bb7+nIm2Pw0C6JhDKsXmsFoHeIzxkzB+6ZAysL3uPV5/wdvaNuUE30BTe3v27+9HCZveKlPhdGUlEs9HNQOk692Tgubp3M67je5eppq72RpdVFfrKHlXDZdAUCOiyAjnJ+aVSMPJAYDeAMEYUPIco7QmA8f4G+G1ew8zbdChZk2VRdZgik2kQMghOBYRIEKrrKu1ARbwQPMcyGJG3/+JLLwvoX4s2Z4f3j4YffO/7wx9+64+Gh4dHQW/IHIzf5ANnP94eUruoOrT5afLHDoZCsW429HENZoWxHA7dc4I7TSKKVOg5RGCEHwcwQR5RFZrw8Ythd09FsXYpOMY5EaBURejzR4q+eLik/Gd4nkLjmVN7dVnSQ4RteEmlvOc0h26EF4XpNz0paiwRyRtgHAMeecrkGvmV0AAAIABJREFUA4tX69+JwqGPVK/lMeBVxg74W/YHriGxrFOCW3gHe+eaCNzbTovgb8o5tlGPv0mjgB/wXfgqY8bw5grTGPEdFcNPogb9mgMFn9UKIOvv9Sz7THr9/LdBcDWA+Xmha8pItKXc8u2I0FHkXoAiIpKyyqy7nQA2QgnG1Fo8wRhRngeCu4I+9VBVvoa+h15nncqKtj3B6zrHS0ROyYC0Km81IPgJjptox0WbUXTnTJFID3CC4OCJAsHm/RgMzW+9FoA3QHCvGN2LBjJG67l8r3v6OwjMa6bhoXMQPN/TuROD79v46jWo+2r9Ya5/z3Ukn5HK6/mduVb9fg5K0cf9Xq59Gi1MR+NaIZ1Cz8zdi2sJvZX8d0j19NlTIN33fOq0que+6rGVRiptz+dnELxIP+x7WHjWTP+bP+fP+u/5uOZ/GwT3eTVdPvh6vnKvOwj2vhrwVv7edeDkqeZrPleOKBsjS1pkovUaUkQMgqM44DMguNe2iAeg+v6tv/PXLxC6ZpQwEwaCFZeCMPTjzHBoN1F3PkIefCpTUnQlWmBEfmovd83krAxmoSgd+KimnAvCAtIIHpf63BtQW67kSvZ+unVxWWpuV70gdaNS+Vxs0fFBQcFBmaJIksN7rNwhAFbEuBxbjgWBRWbNUIZW8RrJ6nBJIXN5DaHHXMPcsnIpRoKsypweIvIUUY54L3KvW55rJfoKgj2fZwCQzmlYMyMXuhsR8Oq5QEP3BAeZjqDXhJfohQXKw+0iJfPDZBDs0BETPTlFWWTL4HYKMrHImjlMDRQtxxDU3vI6cn6dyRiITNdlWj0cI4jDHlMJ7jnbHpPnmvvdQ1fikDUQXGnKQsPWy0UMfM7w6t4sYvAWBtBpVn5MYwSHtzL2cV+CrhOQ+DWngxxDNwrU79a5e6/mz8lD2MKmWtEqt0jKtSdUrFefzvun5ZfcUc49IDgiCVouBxEPBiPBqFBImtXP5y2Uwdjq9EDleusstPYw0DPW/SX9w2D04isvR4/Fyzvb4WVak0KBkv21r30tPn9Z1aD/3t//u8Nrr74kEPyaPHU/FDhR1V31TcWLSwEhezpeee3VAI/3BVYB0AAY9iZC1ONMKvuu5XjiBWbO5AQz7zdefS0URir3cn5RVPgb3sVPPLUGwTaiMFeD4CiY1CJMAOIUuyLkm8/5PmOg4jA0AZDien4GrbTwIsbjz/mMdXdoY55wFy9M4wrzO1HINsCLMQXfIhdZhossjNN4p0KjKdRyJiX7WN5jHGEoCOE54UyRg4ZHDS9V/Gw8vO1tKh5pAKHPZdJ3trwb999Ff0YwoDBfFTDDE8K5xKNFtVn4posxMv561iqNp1joOe2mO3vF+F6EfGJUcSsnwj9bS7ulpQfD669cGr72czeH194i/JewclUQPxR4OL2pUPubw+XdreHe/t2gFQoiLa/sZHsZeVjxlBFATHVd5pv9fVsBIq0HBgtyKl0ZHCBBUSFoMiqKKwrjG9/4xvDOu29HxAIA9sMP34s925OxhmeiyB8ouoCWN9dVMI5wZlohbe8kWLmkiKQxvx4wqQ2CFQN82TlAboQ7A5T0E/kEGM7oD7XgUh5xKA1ENbWc60x3SGPEqrxY+XnqCLa2R70QDCza31uaU+S26rn3Dw/ibF5TmsGh8n/v370//N4///3h7scYpu4M6zpHlxXJsS9gj2wFVPVwaMuOLkMMWOZAJXiQ/hmouK5FVIeOXYBq06DnKKmglwa44wrJ8odClmTkPFWLJEBwyh/WUYY8rd3Vayq4pF7MWgKNVf151SL60ak8og9XBEj1LCqktZBA8+nqGeN+GdWWfNOKXzyfoqORg4xLOmuoxL/mBcbL+UhgV0cz+pvzj4JK8KUIh9ZmEqrvQoNuFcac04CXHkQMZtAmPMAeXc4G1cmfSreDn7g6PREHrgWB4QZDDvySz/luFtG6iKJt0B/3nMvZ+d9eF8+97mXobdAre8Dy0zMaPaX8dBobPyOc2Z9r3TgfpMqQC5zGcDzHMuKEQ6MWvWx6KSkbBQTbkTAH51a6p5EkGbaZRpukk+hT3vhcGpAjFyEpECOhdEcimGiTtCZvtUEwBc/CyKw54fXFOZK1Y+jnzb5J7ut+kUrXCq1WgwD6XawGLZJKnYa57pG1GBIEmy7jHDSnRvUIx77N0vO8d/3n1Bs1B8G+Nz95bgXB1qc+Dfz4e36ejcfPG/84rlKV3WeN5y8CwTw/wBUhsvSTK/pn1+M6CK5zsn5a9b2ql30aaFyov5Wc4Plae/z1/fn9n92fP9t3Pm0+PGneLSb2r+kqdSRzEFyBr/XKdHz2Ku3jPk0MfBmdFBFiDdtlmkempfKdiMxtkbrptEkZ9mxIdIs2/o/+9r97gdBDYMPsENgQHBa+QxWh+d73fzA2uMfqhsX+4XFWECQ/7rEEeTK9ZArZq45BJlikMnIomAqZzJy3zL1LwsIaIxAQle5aVUcUlnBR2tNgC0L1Fvo9eXI1+cxPnvaa9DNCyW73tzI1Idq2YSMTbgwiBJsYVBoIUnEM5UrMlUVHUYn3aA1BWFjLwUGRI1+KNk1R7ER/B5OMsvgqeqAc6myELkYnZezggH6gs8p/Dax5DtUKytKZOFjjZGwS2Joj141hAs0alqFS5HziKZE1Mdoz2WuXRVU6U8ewXlqQ6EJ79UzQsN4OePXN5vWbgzevNbH59tJyjRkxFpusOtmbtceez5iC12AxE7ZK0+nFdFMPbwVhHkt6NcnWT+XEDNvhlzbacJ09ZZWheq3J7Zkz7so0M9Q1FU0LIzM3gy/uZYDofraMqXr4/B1fa+AfjGgGMuu1/pyf9UygFDk0jjE6fNdeSH5CFy6GZ4/1/PkJfrqhw3OvTM6g30wqxqdl42/OENWdgzcIhMX30NyhlRZei1JBEbtN8SaAx4vKU3vjjTfCU0HO6ze/+S+jF/CWQC9n7rGs6XhutuTVCG9nOwPMd0d8jufiXftY7YNeeV2eY4WjMiYUC9JBWNso2qOzRiuXzMtdiUJcvKggfU61fF23vaPwa+UkA2iZC324HYLItTyHdbehkbmyhqxvemzTezrnXxb67i9s5p4hPnl2+Hf08HDk2w5z5HN7fpg/3h2+79xnn6X0CKnKMEBZyu1tgZQrCik8Fmg+EY9HH4JfRaFBvFLS2p9IaSalhfUx/Vb6Nx/PZ6Rib36V52dqSV8XOMtCWgkW4LWZJ5r83/TWeXZPvwhDpZRArx/fseXY9Jdnm+8gXAH8AOOsfr25cT589tW14a2f2RyuvnQ2XHthJyr+vvvOg2Fv52dVGfcrwx98+5vDfYUqR/VneXV2tl+Qt5ZKrhgodH0rpMazLSNsqECW8g8PceSPUxCxnZWIJpJxZkftUyInUPLAhhru5b10RAZrcmVvV/eTUk0os+YSLXFkgM0zl9FAeI8yxxA5qxYxArm0XgoeEbK591MMEHwpZXV6gjPywmA46Sjznc3DCMHNvcmonIvHyo++fWs4k9K+rPGcSM5/6Us/K71APOXB2XBw62D45u/+3nDrg491bZ6NKNIoj/ZcOc8os1Q+o+ptM6wmaEnjVO4hBjgZeSSjARhBc9GLTyBTNwnDL6OLFIyMXQjDAL83ox50ocLww4n+h4GNXsbnSi3IareAkwsZ3QZ53SmOJdqRDD1Vr97jQ4pVybh/KqOVQqhXlJMJOAOQJAjrlYeT32Fgy77PPsP8TGOo+pWvXxa4xLuqsPSogKrnCJif6x8e5jg/kbd/rnDzw0hfMQ/ACEBeedYgyfMWAKMVoUnenG2C+MffYaQCWEWIMGHQzDV5kQ20FOTDsPP1r399eP/990cgwefpsSS9K0843zNg9Jn1PKEZV3f3+bWssiyl7VRIUO0h/DRyojFkNCMpbnr4Dn8HbVLjBbkQrW6Wono6a3wpun5QwyXlddLM1KBewXmOnrXNqJ8+rpSnvnbUS9EXKDgWriO8FihReeZy3YseBb8EnEZEhvZUxkToVFZFzUGGRe0zHv5Mv8m0kCwIqH1RhXhaJeEdTjCcxsS5IT6cEqEnz1ojtb89P3tSO4hs824gOLznJSVtvkbm33U9vJfW5/ws73/9O6iyybdY7/ZcXwu/9/rXZ3i+i0Bf1T/z96SFceyt2nOOzw4wR0a2FI/wGsvY2fS3cewLauJMQW53qFl2e1457047nruvi7m3/Zk6hOYr1v/+8wa9iwDr80fz7CdzfT0PVfcCz79R947P4BHxwpBDVEarcWGasF5uHmNdwtFIpOwgk1JvaEWNmzE3I+4y8s0guNIgZyii/gDBEAMCnHwlBLu9EvTDu33nXniF+XcgJgzDfqicHlcZPJNVsjew9wHrinkwzCYcIgcsLFJZdAWCIewnrZ+5eFMGZIWng945UbAIkTvTPGsV8AZJNoBRq7j1e+jw4KVtnukg1gYQ7RmNCtIRDt1izsXMDFQiLI4QMgkRrolc4tbHc11CE+UC5pzukwTphIC5wjYMjuI9rhjtOfgw+WBWEDwp9x/8OKWRiyMYBKMcxvwpNiQQgPITFanxGovY3DrGBbT8LINgM6sUlsm84ufE68vf3Tjh9a6W3shz0gZ7DgYIvBeVDVt4mw/Lj8uRqJ5ivkO+lMe+6KfnkQpBbW3gQmupRFcQzH1SWchwYINg36uCWCo9+lUFyJzZjxe1XzwWe1YMggxg+BtgaEHzjBchjB8Jnp61djaDUjMm1XEH2GuRDM6X954wX+6VYSQ9zMhr4f2NdW8e33oeq3D0Whho536nwPZ18YyWs2VASI5sCO6wsEvh1BoQMhzXSrnA+/nyqxlaCtC9c//e8KMf/SA8FBmGmrwgwgRD0KHIbrYWSKJ7uVVcyRPNeIW8X9a5zemhcu6C5jUAFBOMSwBswCCAZkm8hrlsyLizrCiPnSs78hRtBpAO+hM9MBb2jjlhbOCzVP6ptptgqefUZRqJjS7V6MP83b+YdbPya0HA/B6cHE0KZlnZsRDhGgB6GgPSW23wCt9hHPe1hi6aA/jgWni6jRcxPkBN6xBQjVp43H3ucl+nngIb0TpPqOkS5KPCkXrOXp9j8vy6HlZ4+tmiWjEtzPK6qszmmBJ0WZENo1c72/zcWDsZPvPyyvCLv/T6sH1VVbsHebmWd+VtE7B4/KIMDBfD+x+8rXBYec6jnsO5+LtCmqXMEroID92IfqTJJ/Bs8o+XC99xlvD82gOXxqXkp6viy3sK5cw8y+P4DrLE0SEYTe+reBT7xPf2rqoHqoAwnmDoAuMG1aENfvBeIlOeXmSKEoA41yQBoA1/o3IgELy+AQjMQkMBfosC4dSHCoI5gwFeifziLCgvdl96wYn6Ea+oYBfrRIQGHsazw9Nh/6MDeYJ/b7j74W2djRYlIk+0KCr2nUJcIXebnIiCUNBR8fAHoJHMorUhc4gKxjIgR09eGZwTBLOoMl4FONHPxmdbm+D8K+zaaYwEWJGJpHa7UazokVofkV9PRBggmO9lPrC8rZcI79KeqlLzg6OL8AI/eiQv47n+cdsmaxPU9wgJ1s30vxhESC5f0KpIIFlgHEBCkU88zo/ov63gcQQ49E01fM4lINhGtNDbAgR3Q5ors/eWJLm3CRDTEB7nF71Bzzo5Ya69xROfQcMYbr7whS+MdMt3DZKhd5+p+tMyrfIe6w9tO0awaVmwIh6aZzXnEPm87Syb5zmVxWeH56fjZne4tn0jDLV837xjbozws6t89nti4s+AYI+fa0a+QnpbMzaP3x3rHnQdIFPTIDQsVaQbSE40EHyhZwGCl6QTEg5N5NNSOxMuoEq1dApicX4xZDnUOnVmzkWX7QGomkwd9ZwZCK76Q+qXvdYO8wjP9TxFrfEnH5q6HnMdqu6vP/N+ms9VEGweVHl41dHmelq956J9rC1U83nNKNDyJHr6XQfBHkPwkgYtRj2meYX7HudvHSNMQXAaW+qaLnbIjDQ9jmuqN8+f57+rfvW8a/407/+pQXDDTj/JGHz+6rVZKLPjC+uyFfPU/fIZTL0ZAJwVoUf51VLNurMgdUfr2R6D709NpqW/8R//SoBgCj+gRO7uUjwhw0gAsHdu3Q4QkNUuH4ZAD6VKyqKrCFbC9sFJyknvg99LIZFgMHPCYPQGIWnRmSr0pX8hiz23MERlw6kXah6uMBJv8QabqFmQJ7K+1YNt5XtMlhcjqwuMRTjALn0R5XKn9UrkTMniHrlcNEfHPU9OI54NgJ4EOJbqEL7N4vo0wLdCJZUDRkiYFecKOs3AWBOPuQqaUIZbmDiCuFo+3DIprf+ECEjgCvFmD0Gs3qch4FBB673x0FVhUZVQrsMWOiHipsRUYJPjSIUltk3jdCgd8892H1nIJ8OL+uunBcGCVpP9q0AsxgugSjN5vOrh4loqnBoE85ktUwZ5zMNtW7wuvl8A5BkIroeY51kRsjJki5YVCmiG7/h5fIcx8IxamMrPnAPayoTrOtbrusDJKxiDadpn0iG1sSaF3riujs3z8zmer/dkM9uzrDSZEdX1BgT7HnHv1rIJZZr3jwUoyfni94eiWbyWhPfhFSCtAAXp8HA/1gzlzZEoKMy8UCbgY9ybUD/WO/cx57nZemjCjCPPVx4QXoTZQqeE+6AQomRHaG54Erv3Y51WRALBNmwRBcL3DGoZE7UVoh0JzFgD5D6sq5U75hYelubBqDzQyuuzPDZp+VSeA+YOuMVrbFrip40ZtU0Tc8/K/+p9up290j/88INsSRVhkZnzt6tkSMA7946caYVJZ2RC5hwbCMNHeHVlZR4uNy9wmPwj9zwjAioItjW3h08lRU0VDXs+EwRbge73TeU1PcD5PHvPzQ/4zvrq6fDy9SfDL//lzw6bV9SH+dG+eOSePFKa+/2t4Ufv3pann4JsKkgk7zgK+t7uK8H39w8Ia1bOrtaJiITsIb0e+4wXDRqIyq4aR+0j7d7L7DVA5ODunTAKhzdLtLl3RRVutZcA4CzWRk/qLF5H1MFl9atdVRukBDaEeGUEVsxzAQhOHpvrVRWIqH9BmDR9h8NQ2kLGwnhrb4lzg5slXRdSiDB5V8rw0wcyHYgGzqSwD8rvXpfB6pd+6ZeGpwJyx/vHAYK/9S/+1XBfrZLw6hHtcaF8W4NgIgti38YIoKkSO0buxBgz388gOFJzWjpHGGdV7RoQHD/zrkpValE2GH9ZI3QGKE5jJ6T4TEZ4vHWPTjFQ63uSlewL9boUFCHDgxQs4UdCcB8eq0ev0p/DC/wIIAP/x/Pc8xA7L8vCm+yzQ82hBZ/x3D+B74dEAChVLGoqZMufUwFTQp9XltODCEh+qH/IA6qUB+02HYT+zMnDW7pZ80QTJZD8tleKNj+0YSi9pmlMsKGanw6dpjK0DfMGMhHB1uSpz+Qc5Jh/WX+p59d8bDSIRvh+z+HsRrwe2mhvsmURY4Cv3rjxwnB5jXzlbBFnuWaZFsbKkm6UnGTqjcSIniCvG4kqr7F8jZZiDXD6PnHuQl7VlK/8lGB8QDCRgoDeMNaIV7Gf/I3z51R7udwcRJxzoksu6CKiqIo0YiEbW9HISKdzqH8aXkL/w5NVQJg9jR6j+bJlrkFh/05Lqp8B4aoDJt9ovaebw6DqzOa79b0K3ni2aWaMKEHWa9zwkTkInvPx+ncdV/J1G9WncqeHiPv9KQg2L3ST1ooT6trN19GYz9cvAsF1HXwGRr5QDGYGxp2env3t/y8geBEAZrY2INZzmedxGg1WPcHW0w2CU7ZnpK6xR/09QXA6dvwc86h1Csv9yt+gMFb2NqT65JaszAgBFEyKp9y5/XHkI6G4MTgAGwL+rnJ9COVNpp4MOEMPUtBALPbwhrcvQi7SS4MyEUqjBKAVfsAsMqpOdsxVbZXGFhFL5Gch7iYWCXv9ppWH7SWu98HyZiUqQGpjOgbBWIyrJZxiPaMAkiCiCiYhv4T1RLEshWdvyHu8Ed40hVNHHysJtAjN6d479+s9V9gLSlIUy1I7F5iCrX4eVwUxdZ5BLM1wgBLfQwR6X2NykqGnIJQNKtQSHkBO03HsY6SvNENCCMLudB+9kHW95p5g5wR4jDynW156sY4wEMh7wTOiGireA4GOSuyxj00Zev7hnzK7CoKf9Rp1EGwhb/oyY3Z4nMGfx+PP2WuHCltYWzHgWofT+JBXBaAqCWZ4Xh8zSnty+dshx+H1bH97PHUPKr1O9mZikcxPuLbSjxmM18EA1fMdhUE7T1xXhVjdr3ENG9OqjK4KCc/dhhEbghgfOYJVCAb7aOeQ7z3GqwsQD0+cFB2dP0BCGFOODxXSKkVSINdeLIKoAc2X1WaJ+7gAFON+8aWbETpsD2EIKD0vxiXhBHg51pmIsFYpxvz9QCkhcU50fqOIV5zP1t9ZhwG+CQhmnaKNiMYDfVsxZJyuLh3RJC2MOMf2cDQWhdGxtS3xenCNvR9z5j3uo9riwDu41rmnXMtZI7KHzyyoGaOfw33h6RgGSFnhfoCudDbw3I2YN9dHOyblw6Zn2B6bDJ+ce4Lnhe8M4jud1uqwehhhjZQHarTr8+HuAM9+37w+PZHJVxPoZIHGBL9WcrxOYZgUj4avRyitXpfWzodXbjwZvvizV4bLe0fD5g6FiDaVoyvP7P5leWrWhhdevDbsq2rzvQMVLJNCe3nrRoRD4wmGxl596ZXo68xasu/k/LLmjh6xoZh5sCeMh33nH2GP5wLXziWMNki0VBGtHqg6V+SMN6MlRmq8wBguaIWUCj/huD8eBDtU2uczz37mBEeUZlPwAzRFLYv/j703f9LsvO777sx090x3z74AGKwECFAkwQUgKYkSrWi1VXYqlSpVfkj8U5Z/LlX5Ja7ETkmJ7NhyVI5CUZIlkQSxEiC2GWC2Xma6Z3o63885z/c+595+exqgJMup+J2a6u73ve+9z3Kec873rI1v60zYkGJ+gXzMfG2K+uhMqho0Z+iuKtvuq4cxbcy+973vKRT63rD5qfSED24Of/2nfznc+eRWGJKQpw8Vng0IJvtzqYWzZwHNXrimhg3GeZMBNw2UGc4+grZmlI38X4C+/hPdRK4l8nYl0pGiWknyQyRmRNAAggVo8SYvAMHUOjmvfODzF1SMTPOCz29u7CoVQnm8Kp724L4KHCkUfOcQJb4adw2eHFHDeLIGy6qKhVERmLEkPd/flUFMBgRCoVHcAE9ECdB+inFjRODc8X2MXvvBP3shQ591WqpxTdZ16CGazhPO85iFxoKeW+0Jxgod8hP+YUOODV+WfZVH1cgQA37TmmWaz6EV2FH+tFaRBgu+v8NKGZfpkRGzBvAu+C6GupNqaeYUFo/JQDrOuOZiWWseVJVsjA0J8DJ/dS6/LZ8BwfWzlK3iMyWULuUy0WnpDZbkjf0j/Bkaoyo0IJgaM9jOgzfoymyNREskhUdrf53SkP2BncvbPcGxcw0EL7fCgZ5TbffDdV7PLten6WyOxGslZWKJKtDs+9ZBcNUHrBNV4Lfo96p/eZ15ltME/Nw5WKo6nfevjrGnznTnTMx17GZg/aLVkimh0jH2ZkQbaWRSn2bq9c09P+gJntJFT22z7lXpz3zNOlyd09/H739TT/DPM+bJHpfw86oH1j2uDoCqvwaoLc6/CoArCE7DC6kmvZ6Q9QMiZo/90//hv9/H83vmjDwJArunZEHc2dmSEL4lpeiWQMl9KQ8g7cwrXWleJA4oDOrDa++H0E/vHmE9MHOq36GUyAOonKVM3ud/xuhnXlZWmo4D1QqVOBzaiN2x/pl3cZAgkynm+z4sQXBRgIVx5IHuh/JgY2v3KPbBNgg206AQhRl3gEwp4ShUmf+l3GAVZGDBUX5RctYiSTvbyGBVPne6e6diEi0sOqtFtxBpWQTd65OQLLwADkW0Z9jW/gpoArg1EIw3Oje5tSJpG36yKVHhGRIIRumFcdzD+6yWFYwREGxL4bwwltdhFCAFJAehRi7yvDKlvT2puDDmUPAEXhgHtHJDVVG3tlUttIUHen/nhoqDTHBm8WueoDlTqaC0Cu7qjQyFoeWIVbBYaQah7r2ogt3KxtjionCDORi0EK9KqC2i7rlogWVhkbSdVuCq0Key3/tycx/T9ygIC83XcLzKZPx7VVI8Be+5FZMJE2+etXG/Gsg+qCD0CAPmwTg5F9wzlehUZE+2SACDXz8rip9AX6KX4BXNc8v3KeCUe7qnkFY81ekpiygOWdJXBYLX1FqJ5wBAMQSdF/h97PHLQW+AOvYVJe+GPg+jg+5H3iYRLihYpzRW6JRCUYARah+EAUADhY4v6n5L8ES9d2otUyXsMbbnlblwrjH28Dn8IcKxm4HBVaEz1zG9RszVe8/vPh+mBRuYHO5DqDjjY07OSeX7gDIAv+/JOHjh8SWvmjFsqx0PyhfXZsGbY8MLL7wQLX7ee+/92C9HLKAo22DiyICgraYUzHnsyC8aLXb+fRAEu6jRXFFmTfB8mjdXQ83Il0KJTeEWPYqpmis5xdhZV9beAJSUEAo80jaK68kJ/tJza8Ozz6vo2nnlVj92Wp+tDD9+7VPtu6qIn76iNbojpZW+nhhtBVYEgODRl6+cV7joi8NjqvzMfhMyz/6HxxZwovWNVnjNQ+UIE/cPdurBmuRJLSBWQ+WzMFrmDJOPmB0IiOhJ7x6/Z+u6wz3Bue4YipOXeN2Cp4R31bnCrYe33reSau+PlRB+Ih8D4Mv4HCH+yhUnOmpbRgGlxw5PKFXhH/zKr6oglvQHgeAP3v5o+PGf/3DYUpVoDBaAuAqCr1y80gpvZk70fZ2PONvNGGqjmysg4xmDZplHGHWaPDIIxqhrEAywWdF5D9DbvJf03E0wyXsCItJLjkmG7JLnjVEez5LAuerVDRcvrahiN0ZsefM1rs07AsFqO/4AEPyAvsHMp4c/z5Vhn0P2Ory9+snLvP+EeN9d5U1DV0QURaEsimBRsV/1V9AvuP2YTf+NAAAgAElEQVRtyWkiMULGhRdbxgMZ2iNiQPtgeRU8gpQnrYvpPwuP9UiNadV2Ip90RnRvG2vgK9wviu5h5G1FHG24tDzyWXUEjMGiI4ws68zP5md7NKq0vuUe49wTDF9KvYGw8Ty3jI334MVry/pZii/mWudaOaLBNF9l/Mgzmo7IfReBYBxCiz7zucpsriyUxf0Jsc/nJQjGd2sQvE/oZssJjl7BpB+1yIYIU8cgQA7wwBnIdAGqRadu0zzBzXNNvjPjIl1vItdn4dDdqJAc+UB3jln6ikOjq65S9YpwbDXPrmmh8/7uEa+8pvIcG4S6vnYwcohx+vn1PlWm+JpszcereQ5LTZkcH/pnKZY65lC32gZhLCvnw+kY7T1/1q/xOua5t4G/63zTbihVh4p9+pzh0J7z39XP/5AguOrFng983u/Xz/27dd+5cWo0jLWCrAa989BoG3HNCxwu7/tGN7z/+r/7b9UnOMNko7qgJAjVOu8JCMNAl/V39BOkzYKsxOS8kouUhRak5MkCjAcBRWDjDt7MFJDRsBzmrgIPhDwHMSrHJQoLtP+p0Gel3LmF8SDxTQ+YP2cy9VBWUOwFtvWmX9cVMYNgH8pFINhMIBRQvLxNwWLBT6niHz2q1k5l3uEIgmVMCGuqwqXJe0OIx8Y2y16CYOfypICE4ZmJR/5dVAvM/BuH9lkp8AHE+h0E0XJbzOTM0LGER7smrRNhdBg8UJ7ui+nuqtWCQfAIpEqhgLoH4yGcfE7V2B5GNGVw9ihlWCr0EtEEYgLdaCJwUHKCYgwLwtanDOBwEPxZwdp4AHneXAi0D30IOTwOH7NxpoYOh0ZaGGYdayjmzZNp5cKCwxZzii553RadA3sdzQTmQqHS/1RYZdSB6WciKAswYbz1e104ZfSAFbf5HL0+FgIVqNf19fcMgvnbRX/Co0G6AECKo1HCpiiOFXPTHo3hcK0dkQEd3g4KTbn4C6FpKMgGiNviX6wz+wdYvHz54hgyDR3C76hmH2dP5w0eBgiOcGXte1RUFuCBvzFG7rUixRRweUFAEtLZEpAEuPAi7BmQ6x68jJ+xGwSzBjs6c8zTYfCMDXDMmJMH9IJBVkx91vlpT42ZO6DClV1dDMvh2jzDvUFZ60h/0J4yfudqIwQxjPGd5557Lrx4P/jBD4Y/+ZPvR5jv+++/n/nx4ukO2c7c4F5AzDSZQH3aB9TgvdNtqy3QjCnH9J1IFynGFQN9fhK5wj0O80Sx3vAQG7dssHQhsiwMlkZLXuwp/3mtnXowfPWLZ8MTfPL0jeH4SYDd2nDtumhOIHh37+Rw4+bHw4VL5wT+VBRJ3k08wVQ+Xj8NyFYIvdbUkTxBZ81Ayph5n73x/pkW2Ff2G16s9Nj4Sf/pMKK2gousF9fxGXJ4h3BJWu2RRyvFjffDqJR3D1kMMz6YE4yy1mWNFdI481GEMkNBR++M3uTvWqUzzjbGVfLt8ebK0ARQg6YkXUImAoLXlDuNEeU73/nO8BGtu27fHV7/i9eHH6k90s6GdAmd9fBkSsm3J/j02rkoJhf6QqQKtaKZTVm1EThoIjotpPEdny5GDbQLpp5pQfJsR00PQomzLQfnOPSMAoIzpBsQLMOTWiMpPjWKYmFEoZYAUFM2NLViU2oYZKP73BWf2dxQ6Le284HygQHBD+6zHs1Y10CUZUTkS+uZGNrS809Ye0a1OCIG79vOdupJgOlwEIQBn+lpHNoLcoPDQC69KgpGOWKiFTDjXI572tr9WOFL2ZDgqXtHe//uVAhpVZWREz5DjJfoBs6JQ5Ctn9kg4nFAo76/QaZl1VwWGkxOxleiQOo4nbtqXgmzZVzcGyNl1FQQzZw+ma2R+Ju19xljLPDIuRHdY5uD4KpsV4X784BgdEcMGdkGFGMKxjNSDhRNII8wBvdl/b6MTBLZUAgMmJyGxqwCbRCcLZJIO0l54OhAV8N34TjSgniNY56BYBshukyeRke6evS4V7XAlGjNNNHl/RQEz8FqBcTcs/J1r7H5YRpOuhG/8qZFgGlOTznvfHesLTOpEUMUZG+JEzyvhSMbNBszj+Oe6Z993WzU74C5zq/Lt2lOcAXBMd5ZOHSd06Lfj1qHo75/1Od/UxD8845vpJu2AYfdZw6CTevmQ+L0Y+RpAuPkrwbFTsPsPKf3/Y577+tc/pf/9PekByIQsYSRyB8lYuQZyUNJgQgIbV2tLFalSPI5wJXXkoDemtqWcFDTwo1HeEvKAv0WaZs0RNgr4BdijBjuCOPI8Ggr37YyHvT65YHzobGCXhUrJj5nnv0gNitP8wz360oj++bJ8D1hThVoEI6ZhzNbveAJ9iKz4AmC0yob/9X+IdqQRHVoKpC6enRa2KeeEyzePUTaRSsIT3QeKjnDBkd56FJhtHCzRSQKHPB5Iypbm1GAyA9CAcGinfnBrccrCmTzBHvOjwqHDiFXwkFiTWIfp2FE9eARKh600iq3MReEma21PoSHMSEzxn7PKQjeL0yFa3x9/WmBXRm034s+GO01GgI4DyWEzEDPXjmDgLi+hdPUOY/3bm9a+M+BKM9A0bC33B42nufDXy2NVjJs6Wc8BkA+J1bCTDPVElyf77Nko4qf5+9xLePqkQiLmX8FwfX+dT08H4e2ev1CwSEes70MgmO96BGs5zO/GnwQZ1jKRpxFGZYoREVIbjA7fScUZBExaxPA7oXno/ATiiQK6eNXaVmzOtyVZ3dLPWDPy0hljx08jKrINiw4PNrePEAK55n7oHRFa6PWYoZncT3jYSwAau9PFprK839PObdW7Ly+AJ8AyOEJS97K/nDPKJYE32jKr40JpsVteTUrXRg8mR4YM31qGTNr4xBnG/I+vXE9FF7+BhxTDOfNN98cXn/99QBkHgt0wPcdystYgzainUvy0zkI9rimilHy5PF8hSLU2xw5GqiGM1lJtIHAa8lPZBFeUq4PI0Ur6lbHnSCzty9iP3itrdwfXnpudfj6N68MK+ufRmGsvT21ubotcLt5Ybi1IQPBur6risz3oiLuseHK5WfVk/S8rrkmo4d6/Sr8Gc8Uhdp4BuvCGrNWjM8F0qyM8p4LKzKuddETRmVHSRAlxT0IrWac0Cg8nyJaKwqDJqQbOez89gdSnoPvBwjOVJosjJVKdOYrtpQh5HqzvI/rH8UoSxsrQCW4sFU5Ne2F7Nb7tBVyNeLYc90aPeCuQPDFx84PX/nKV4avfe1rw7tvvTvcV77rn//xnw8/+cvXlPu6o6gNGa0aCBaU1agl+5QDm+k47hCRrV/yeRkdEfMnCkvnHV3Dobshx6xHNEOAVOoYJw6e4GEtZ3As3YAnOAxueIFpe8SFgODM0QZTIO4VTKL0ifN6ZhaRuiuQvKX857vb8obv0ltcc1HoMn1mI5y/KWPdoJkeW6o3B7+TJ5iXjZ95Xii2lelhWW05/NnxN2HW8VMAlXO124wEzG1ZRh3zKL5j3YU1SqWvh2TaiFtDlqdygBDsBOcGPPAuqu9j1DMItiG4AhmfeZ+1asRcBIT93QqCEb9hBCvVtc1HuC8Al7/xmhvoxt8RkagIHCIRWq9Q89PqCbb8quDX42AdMOpYD50o3E3NqLI4P6+STd/V+B+2dL2IcJTRIkPWtb8YjPQfEBxh0JrLygq9gimolsZXzkAa+HRmlVdP7ZjU7SjgyN6n/jnqZ8XrHeOmtVqTDfFzgSe4jtjGGdOMw/arnpX3yYnaeM97U/3b57VHfJkODupsOYI5CE7doaUrNKeQv3uYLuG5dNDUQ1zjvTG8Ns9AFl9N8Js04Or2OW5HnI0yLCrUTyNmqi7ZbF6jngkd8nk3MuW6md4qVgk+/TmrQ/+8IHNKpYf/9fcBgidzGsPWZ+HsGjLrWs+tv+fzGmvfwts7DspaCMEbRn7Ya1v0s570sHJCKUr/6Pd+J/T4tL4TXpVCk4JRCNJzCsfib9qNYJXnZGOVjpwy5cKFUG15EeRmoAjeuaMwQoUXQQDku/TNNwfpoQuprFZLZRKQy7ZXIjKhzQmrguAxLKJRqz3DGZ6dAiWBQQNMTTrOQfB4oGFTAVQbs2yFQywwYGzk9uBx4T8tLyL/FSt/A8GhuIZHNnN16yFDaY4wvuYNt8KXnhYsz+SOpYfYgMMl81EAe85WB8EGMAYC4TUgyQk4IYadISRZsRoloQJzg2ATnJVpr0cFwTDUpWAqOSczripMoI/K/AAOAWx0PeM7CgQfPL4Hc4J9zZRZ9XCVCihNA1akHwWCU8lOIRQHplXYrCDOhRWCxgt49lqw5/Nn8pk9W94rP2uu6Fv5qKDVHj6UbkIwbUSqzNeAugqmKlissFSh4zGkhTaBRRVoVRj7Xlxb7xtnt60FP61E8btDQp0vyf1OYiFvXkCfzdgvnTO+69ZD7Gb25s3CLXyHSAkUa/J+7T0M8CE+Ru4koBjDFOHT6R1VISwZqShmRYgU54t2IBsbt1MRRdlUFWjmBHhBGTyrMw1Pi77ejFfPA/Bw3wDHkXOfXgrANPwRUERuKPPlPgbB0A+eYPbYwtOAiHvwDIMnK7kG01YczditlOBBrwLXyq7phXsCZpkn/7nW3lDmee78meHFF18M78p777038hjuw7MrTTNu9wp1ODs5obzMP81vR37RlKfO86Yt2PZdNdvXhaezt+zx+ckCUQnmUsihtLeid3j89Le9vzwrvGdhQMi+ytCMDQ0u1ogn+ItPLQ1ffvn8cOrMTVU3BhSdVEVoFSLaOK+c4JXhmWefEL3oWcFD18IL+MEHH8lb/LPgp+utzoEjXRgjANahm8nP05vDPmQHhixCFnxYNMiLa7KFVUYDZHVpaE6huZK7yBbqdeANzWI5uRb0wO7h0HMQnKGUwetdVLL002Sd07OcNBw01c6uz/Qo99o10Q6oeO0Bb5wBQPDjT10Zvvr1rw1ffulLw5uvvSmE93D4v//N/zO88devK/dZlch1dqIqs6ovGwSvLMk4Eek4SUMYzi1vU4l1gaQ0ekGXGImTDhxVRhkiepXTMAY+bBCsazDaB8jOaBPc3xF1gv1GAGpbFZ+RARFRon/hWNPnyg4LEEyRLQDJXQp9bWKUUmQQIfEqjJUguPXwpl1T6FAZGeSUr2y5RIRTCYNuhvuHFEdSESyKYeU6Z44boHRTfOJe9ANOg9998SfOABEyUaVek4T/GPghi23s8XvQUbSgaxEm1h+819zjoTzhzrv1WYc/fPWrXw3Z4noYVf/webduYPoxGPAZZT1s1Ku6gRVW9E4AYaRDtOJclluOaAMEw1vX5Gygb7FlAs+iH/U9RRiYRp1WUgG/9RKP0REPo/x6BAjmGss36wu1YN++zlTwINFLnHOiFHa0T7QCo3Acfl50pOixTWszdEV6BUMT2j+lvaXM05mP3uryBMfZTl0vjVhTUHaipLuFrG3hvCOfbuG2PqPViJ37Ng9n7oVJvVZcZxBsA735edcbHNFTTdTdCRGHAA5ZAXzjIcF32vvu6TvXR2IMLbpiDqorGPLejzpIm79xgD3BjpRcBILrGLNNWwfBltN9LlNHC/RovSV1xeSPpjPrjz57/38HwVV2JIH0egXWaSrd8HvlV6aLkedIjyNKyevN+xUERx2W5oAzLed3EwTTneDYr/3n34IDjRuHtIAICFPEQk1uXNwYAdNAnCeCMIGoqAjpsEMYqJUAmBEPnivPZihYZx4InGI9s6XcbRmsxCE8vAgsAMqqwykzlDDz1gwWbBl1rgoA1fcyWAgmaWJvyq8ZuqtDj9Wr24H151gMrISFgG5WSJQUlJu1FtpIlegEw9kOxco+hUx8sBgHdu+x/H2Es+VauKcyY6evcFSPVg9GA5Rck57La0/1qCyHhzSrI8IrM++Orc5qodHHOfobZs9PnhPKGvlIVnga+KsMbQ6C0a2SHroiZYbE9xySxB4b6FthDmJv7VHM6CoT6oyyBf2FtTA9lPb6bMrDUItxVOXfhbdGBW/0VnXAjpCq4/U4KrCo4wjFAbDUwkFPaJ99ML1OFTiYSZp+5oDP58PfrT8thKuAMIO1EcZ0P7/GY0pPyrSoR2VE7IlDcX1ezdRdWbOeX9/Xa8YaOwee6wyO7JnjXgAs7o1SxYucVJ7L36cFSvk+Z4d70vLIyp1psiuW3SCRCpfCRQWiI2IFmmghr6OnSBotNA0YDjoMi32Gf8IXUBqpgHqXvrhSOlGuAXkuNBXe3pbXyTwdxupKzNEXWApyDQ/GqMWc01OR3mj4IfcMQdh0BoM27x/giPkD+pmLWysBoE0jrBm/11DqE81YYIs915g2eR7PTQCVFal9brguzocUUT6zoSbyoTUvj4uxA/rJl+Y9e7lNK/fVO9XtgJJO8nyYTq0EVCViQuPNA1DPToCJZlxgzOZHeU2CghRsKUDvqsWQjQe+3vQJkOR+eMMZJ+MnBSHSefZvD1978cwYDv3Uc08Mb79zY3jjjTuiq+eHp5/7ipibDCXKJSe0/vatzeEnP34vaOfB3naEQ69L/vBs7s/e8R86wXDCe9AQ68Ga4nFnn/nbFaR3VGkJry5yNCtK7zaPXCrWVD6nKFYUYBMIJoQfY06kuJDTG+kYrWZGyyXsnuD0Rk9AsP4KftA8I/l5vhf/W3V28wgrC1YyeJJ5jel8R8aofVWZvqIiYr/5O78dusPOlnJdN3eHP/wX/2p47413h81b6rOss0rW6q481fuqZJ1Kv8YfKTZNMRYwTB7sYmcyAmjt2GvXykDcuHAaLfpi/IQKEw6sP8ML3M5Z1hpo1BWOokyxQHm+L8/+MRVW2sUTF9W6CaPWeRAAfuzKuiIj1HJNxcPYq9sCWw/uU735lAxZRKiQ1iGQos8zrLwpc2OLFXuEstI/oMLKGaOJ1AIBJlpCAUTDEaD/hM2iGAKC79xWFIDWMgymNkzKC5zF0tITB+/Jc519MnnPBlaeG2HDYThIYxW8AN7C35xtKlD7vBrE8vOJJ54YW7tZXlc5YhlhvW2kn+qVbL+bB/hsjvJf/Pg0LcWagSZ0n6YLsj9x2vWTOQCCM9ouW3hmyokMfPKy1lcFMPxuIxrjq1Ei5k9ZGCt1sqDxMce0R+OY75in+ywAgqPQGC0ndZ/QS6kyjmOFyAaiH4nQCx2RKuPUkVFotJ4XupAmdz9qxLgSNC3D4KEtBJo2YPF3B5qo7T6TzGFX4LkCfOecMmbrQnV9DIL9GXPJV3cuVJDpz104y2OZA9P6fv1sft2cTmw0nesYk01t/Gn+Xs4xAaeNZb0ekCOOWo2cmSfYNDh2g2nrVWvSmH48tvzOoz3F83W03jeOfdaHeNGcpvvVDoJZWDFA8tYBUHnUDWefH+UJnu/lfP8W7e/nGYJrPyziH6bh+vMA/RC5FPKsF3Qcz7LOmVPEwJXm0TZW8l7UrPrWb34hWiTBIMI6LWIJZUs/YTarraXIEog7kHMpX81fsm4ZeHGYYU4J4FpCf1S4y2Iwtl53ZopQkVCSEOhAY9ryBuExguYApK4wnQU0rHTb4uVFMpM2KF4EwBA2u7K2VgDhHIHRYtaAUwXBfRGl6Iqx8be9c4Bg1vKMJCnKJYI/wqMpkw+znYFgPMN5uHrIGoLFoZGuvJ2KthQL8qaa5zgPaS8RX9eJXC0+R9F3ewzC5fD0GwST/8R+LrfwqVB8Gwi2kPUhG/fHHnQfyliwmtyelnsfUN8nlOxWCK0eEldq9Xs1J7iCTz7PPUh6MPClOrSFAO8ZIKD8G3yY3qpQGOmk5MDUw1YZjPd+aoxpBVwWhEPXfaiAf5xjU1QMaubPrc/mXr6HGU5VRqrwqAqAn8WeWuBXK3hlXjUXlfe9fzzX4OowhgtdTkFKV6h5P4FiK6ZDIZAGYEzjgFheztm8I1DgdbHBpwI8W+ZjzeRFY060GwMMBtDV+/AE5sH3aCliphieIChI1zr38qmnngpPsvlWhupnpAtK1x15Q53jy33hdU594Hn0cTX/Y554lHgBWgA8b7zxxujZY+zUDnArI68773M9z4RmWX9+h4btFbSxIubbQGYYB0ooazX2GNTynnmkLaKeG/MIICMLJ2CbebowU6U5wqTxCntNAWv8Hsqcaj64vVvSSPZG7UbJetrjipE38AsqWKXFkVapRaH7u5ie+YgrA8c+NoAXPU/by2eAz2yAAgS60i0yzl764eGt4Re//tjw7V+6qlY57w7Liv6+dQte9rhywR+LcOhnn7uq3qx3h/c/+iBqW+AJvnJFPYQ3P40CW0RIsdbsC/vlfHXWnGdhQKiV8VlHjD8ZWbA3XDwLKEZGZm9yPMEZap5nJTzZtOESEMbgCwhe0towt+gFG+vZQXANh5ZZs53l9AR7neO8fkYQjKJgfhO8qO1X5WtEhD1Ue6SllWPDr/3Grw8Xz51X1ePt4d2fvDP84I//bPjwpx8Od5VrD/3xvWinFB5WjELZOztBr2hhLEzTQXBa87NAHkA4QTByhvSc9HSPecFBgwdBcJiAI9c5QTC5muQE7++TW6rf6RKBQRijkEDwpYuqxq2+zJAYKV53lOJ1f4d2YQqN36bNGEBGq6HK0Y8CwWOUlOaX0QvZk5d9pgo0BUPxCAMygMpErAGu6QfM2SdcN/STxs9WqPocMr33a66KsPUWnwfzCutD1TjJGDIMu/Ns7yvGQcC/q0NbLpjHmL/MPY1zJdUGVhtM/P2gqciKa6ktAFDoq+kI9qiRS835AQRnzvzp5nDJbgGEQ/OaK+uV1qscMagzn2F9KwiOYvOFl/T5VeNbGiGwuODvpeEXtICsITqA/O7wQKpSHDEKUTg0QqHRlYlCyuiwcN5QcE86chTCIs0nTlgrFht8PgeT8+G8Twuf3m/VtUdPWEkPq/pO1xNqodjeDvEwEGwjmQtmzUHPYes+v85rWumD92zsqHpM34H+W6Xx6TN7pCHXmJ6ZT/KtlhNcQHB9Vg2HjnWeFcZi/lMd66C3e0p/s3S9YsDIjZzF0y+abHlvDqLnoPf/6yC4rsecNir2qMtU8YXTGeJk2JDVMBbXGQ/YuepznzobxYt1Hl94dW0/lCK1ZogiKjqkSUDp8TwppOzNixsYeTcLsrTPidLsvNbISeIQi1EkCBaziL5nXcnmblhXo2BW87DZA2vLk/NNrcBZKJvwUN5COLYqhr6/D4otgfXzuqC7CtN6qJU0U6+J8qHURsuN/DyYSgs/TKYjZVqWSZRrwG7kDLZWQFHCX6HRWOqtBIUl0S1SsHriKZcSOwcvAe5bUaxUYFOptNKMku7CWYDcnGszUrTS+V4fwrDZqhA+ygmOoiGhRGl/BYKpzgsI5hVW3RZ+5e/XQxjPaYWxRiFz4FD32P5kck1Ba14i3jOx87vDpbwn8xZJFuKd0eQ8DTxodu9nuC0MwiYqUFPtt+VjzufjMdTCWJ7TXCmfKI/N4m8B4xZJvr8VRntqDdrG5zVaclTCOO8Zs/RBtxCqNDIf35yPTph88yDYcFOBPNcxTpQdKwKupoviydrBG+qeTQVCWql9Nuq+eH3w+rp6sUNS3SPalnn3reU5Ds1jXAE6pZU4F8xnwPPN/qqEnCnUWXTgsfI9hJs9sXi36v5QURNwBajwNamUpBGP7xsobggg26ASY9PZAUB7Lg/Jqw+GmuCPcGde2cLjbIQY8wIocm8iQ1gTrmVdmBtn2fe08Yt5eRzQMecE/sy4DLSi0Jz4i414ZvA8LxSsFmrs8F+HkfN+Vo9Or2QFcGG4o7WKlDPvIQCSlnm8uNY9j1FUH0iRn4ZxZ19hh1EepO9pNcilpuWZpj0HG1bWW/spnmta6wbP9IQBkGwc8PqF7HKRKkKKW1hoNTQ8fHBj+OVXrgzf/NYVeXM+HE5fOCWArJoFd9dUsOo5TfaM1uf+cGfr5nDt0+uyGquozYmz0Z9UTw4F9daNT+LsYLxgfDyHfcdw4MgBxuQIA9aO93Oex4arVx6LvF/YJPvDPTh3/i7rDujJvGHROPUd5CUPI6B+T358OAjOs5t5q37N1ziucdXUmSfYIWQOI6x+CcaK4n9qXV7Ik+o7fXY1QDAdEagG/aO/+NHw/X/7p8OND5VvrfQo1j48oHiCBZqhPUAMQNjsrxtBU46w1w4dT48okS1JhxEVwNgDPOQ8wyQ7A8Hch2XqIFj5mMh8CfMHezL6Kxx5X71ZMRSQ8QIIPq8iX/Rl5p4AsQ2FQu8qf/ievMB3t/R99QiOUL5lRXOpupkr0PZ+x8lzQvyFt6q3MGRO2ZZIofD7Akp4pDFISxZTefy2aqvgFQYwbdCTKWilVXwWCCY/HONX6FV9W1OPKOGuCWjTYMKepw7UPZ+Mj4JbfM/nzXoQnmDkQnUQWLZ5X+pnlbaS5vKcO6rEHmM/J3imeCltstIon1WO0wiAzpP3YLynFHkB+LXHOwvCJZDcp5x2e03BUYsQaHqljWLmI5ZVyAmPqQJ036u2q6zyLcARHmxtxQPtA1XNdykYx5ZKd8bze1z5FR0QZ/9t+prn+lFJOkEwlefzOQdBMFEfOZbm2TQIRs+Tbg0Inox/DAfuHkvzcdNDXacR5EKmTY+sIOPAvjaPsa+p+h3XznXZcXPKL1X/c9j7Yd9bBH6rDuJqv9mWNSORTKfJIzJPuu+tnWyNv5RIxDw/+f4iWqr7MKe5Pv5pOli9T974P4HgShM1cqHu9aP0X/OXOEctSMJ7bqep99s6pnW0aA3YwLIx3LGnv7qi6tBU4VyV8D4XfW5hSGOpaSlZDnHjocdbURoT8nEafwfx9eIo2a8xPWUuYW4APCEKWUF3d+jt1xhgeHbdFDzBDszQzIdk57CAM4lWDTmVvexl2cMSM8eWZ6LUeSzVu2HrO4WkEDi+BqZopsHPB60vphk+n4+HWIKI8BxyigC7rCHh4/x0jjCeLoplWbkkVCwOJ9ZoQjUbCK5gL8F3en2rpzv7yZGvmAp19PekMEdIwmb5KiCY++x8aUgAACAASURBVKyEgtisZRLWIXCkRAGCl2X2BgRTQToFDolSvXqk51yZ27QwFgqI484yv8zMyIRO/2dCeqbe4gyf5pnsWSV+MwnTSVWO856l3D1jHsPP0ptojxpKp/uzevy2hnNPHxpAsGl3ypyTDnivjsHXeMw7or3JoQ7rY6+06X319VWRn6/v/D6VGc+FQfXEjAygjXV+HqtQqHPk/igUrJOrCAO4WEeAD0pQNVJUYern27vjtXJYksfOfbk/9+EMsDbOCbeVziDNNGjAHgCn9eflOdzDXt6+NtkWBM+WQTDnBlnGd+wJ53quhH4Jjz51UmHYyvXcUig0Z4Gx8Fzy7jweGOiueBm0xFpEDrAUtzjnEaK5FBEfPqdxflp4nRUTnsu4s8iRqjNrPgEydS3rAGBy8SuAOevoolNm5AAs5s1z2S8bViLUEY8WvA5A0YAf36tGs+oJ4To+M8iHp9TwZ3teSb2wgsMeZoGmDHV2WHEAGlonteI9qVD1tiqx5sUIlvTdjWRBl41/1DPmteNzgF5dy0pnCcgzH5xrmQveLX5GeLzW2e2KwmtOFIx49S49OaERgeBvf/3i8M1XLw/HVj4azl8+O1y7psJWm8ofHr6gNJ9LKhL2E7EkGVv0jNOn1TZmYI/Et3apML2vVkDXI+zZYeeuXAsIvnbtWtA+6+QCWcylFsbaawZN7mkaZP+5nrnC60cQrFaFy1GTgkr/rZWRPcHh6c2IIodD4wmeh0LHDjQeZcNX7korsDMDwT5T9hSB6Sov4kxtqkL6qqplf+nLXxy++71fHe5tqc/yp7eHt3705vDv/vWfDFs3BOR0NJCR9yj6iCdY4dPM74S8oHFYNYKpEtpTYHquJ8WD0kNOMa9jpPa0+SN9AvzG+LonGJ0dEgtTQXwg8KS/kOtEoVEYKxRxhaAS+qwjJRCsNjyaz6pan6En3LuroljKHb63Tdsr5fHKE/zwoQodQXcCwWlcbsptCYeO8xIh1x0Eo4QFvxDY3dW5AQRTNAtjFjyJVkw3b8AvVaRLoc+3xHcc4UQUwPEwaicA474u5DdGu4wRBVlk79SpLLqX5wOwlsb8kcfq/PK3wZA9lFSGh3ZtXLIcq9dV+TURgoVG4FlV7tbzG0FU0l+yWGeuJ7wkvc+tEr5yaJPvZR0I6DAMzK7yK/l7AGiUwZhnhQOiGQM8/4gUcXRQM27P5aPrr3iNvM6hF3DmAojK6EfeNXxQdBBeX4phKVWK8O6gjZbLS6Rl6gCAYPGq0ROchbCyJkv3BFOnJ2VdTmr0BDc9b4+84VjDBvRaBGDVn6rOYdA512P6Gk7Dog/oPk3/Mg+okQDWO3K83Qix6O/OQ7qBek5D5lV+3/evenzvc5yyyc6gBD20ZZ2me3SPd4s0maXjzT3Bcz10rsd6/ovWr857nNvnBMFz2p7oyjNevGj9jnrv7zsculfrXjxSp3jUtaxrQsu7+nJBR6+Twa9xYwXBln/HvvbLV9UiM4vbRO6q/vMFK4mZL9oYTTBeQKk9i+ltMTMcf5aQlq6Q51At6HIiNJ1HAGUIdubJZFEAD9ae4GBiqjRsj/BSK6hDLkw9kCgQDm90SLYBcQr/HEOG7ClnRvcM4SDwHe9Fdb5SqKuBVCyUoUCWruLITlpbsCgnWwsg1g+htb6aeXjrCn+MHEJ52p0bzJoFY5KyFsWZCXdqIY5eI4cU2oNtKzhMFS9xelpUrfXeZoB9c3OHufk+2V9RymTkpzSBE54EPMBaUzE1imalwUFMpIBgK9eVCdUiWsmUebk1SmsNUBXbML8T6NWrMOfY8q4IgwmzK6C2PtfXuHelPyMc2l5XC7oEM7sBZsykrPyH8tvWOpQJApDCYt4t5Aa+ldnWQ2gBwvfp7zgZP2sSSlr+92cWRH5+BceHCXErLhXkjmdI4/X4Dvvcc6qMvAo/fmftWCdXCKYiKPSLtxLFHvDG902j/TyXPKWZd9yKjkGcPcV1XZmHFSx7vfjbRhHAL7+bJ9nTSr/eiTBsYZ42PFjp8dwARd4HFJ5oiaYzTbXRqIjfvGqr8ma5rkEqYenhvStQDFiNnsEYbKRwRMiw/tODlHNl4xvPPCXFx4YBF6ZhDccq3hRNaSDUFYtNEy7iYBDMeNibCrLhHeEJaUarneYJYX0ccWLBwfcMsDkP7CfvRcRKKy7GfaqiircxgK5AMOtswH/3rop+6UUIMPfiWVsCO4Dgaj1HyeZz7tsBlE9rnIaRXwff1vlJ+uxGpzk9B81HpdTky97bEHBaD94LPimFEqUnwoQbTTptgr/hefAb5FlEHzy8Ofzyty4P3/2VZ4bNnTdV6BqwKk/uuReHrdsXhjfe/hgOJdZ6f1iXZ//MmXPy5F+MjgeffPqBft4crj5+Ra2lnok52ODqvOC33norxgVIBhQzThtTuBYDyL48qYzNnnsb+aAXjB+MmXBoKpqfWs18YNiK20qR0pJMBj6URZr25B1KozMGugyFTr4REHbCn9Jb0j139OWuQADDc33FGQowkq8VgZM7W3fUJeLU8JWXvzR849VXhk+vXR9ufvzp8Jff//cqivXWsHNH6QWS9TzrrkA/nmDZvZMPS3Qd9AQn2PE5j37IYdjJeeXe8j0Z2UnTyiDthSD4WEsXovZDYm1FbAAUMR7p2YQ1x5qrWjUgmILo66eXJa/xugMcdRZUvGr7rtokCQRvb6nC+11ulPxiWIInJCANsG1U1STjENWLMVhgvKdFZEaM4Dnk3jJDijeor62+F7m6Og+A4C1FlATPE81EGPCZzOl3sjM1tPh8U0VI89X3LXSpMAZx1tOwZlmBiDd/jn1uoMnyyrzanmAb4W3MGnlpO4sHQUKOxjTCmA/7DnQJCEQ/yaJ2Sp0RyXJmWCv43JnTKloXBkda3ck5gOEg7p/0cbwZ2XjP86rPr8pwGMLadaxd1onoY/W1+XPqDKgyLc+M+Bbj13nbJfJF/9HNaJlIitwpgXdAMHojbfhcAAgQG3QNz8KBw78Ih/4cIDhCezFscO+MtrQh0HqW94v5Vn22guC6ThXAmp7qms71BoONB61TjK+d04PXtOo4lX9glPR3GyFP5YPfbPOotJxeX61n6f5iEEwhspDDY7j/VP+05ko4ex3zokjE6dinhZx8XvocFhsRxmn8JxBcdlTHpUVGTN4sf1g+VRqZ6LOHtShtuW82WnUQ7PTaxpcw+v76P351P6tSZsVFhKyt6FlVOEHMcQ5aA1T0m03vIo6P3teSvAgYQYayEOaM98bewRQSmfOR/4N49whraUUFaBEiMJrKewpNLIDBoHXwEwBnWFECH/1UTDfWzuy1mQKGtkKZ23e3Vc8VgxpzJ1IJs8Vz5YSa3sOQGgjOQgX9P5VmAwA0YF/7CEcYNCBc4yMM2t5eFnxVVt3wriskmvcNgimYVZXY45EznSDYTMkg3YqRlTwDY3t5UPo2tlTZdk+VU7XuQRyt+qcZTVb+riCYPOZUUOkBbRBsxR2QYLDiEKYJk4pKmx0AoYhUBtiZqcN4kqIrM6x5vxlG1hlUZUIVxPl3J7h7DIBghzzUNeSZXj+u9e8GHBb6gOAK0mw1955Y6a7Ai3v7+7RAWKS0e87sNS/uZ0+mvZM2PNT1rMzAdLro/p5rBdN1nb0n3lcrQb7GIMFjw/MLTTg0GppFAbLXtn7f92BcBllhUGjrXBUG+Io9vlaoLLC9ttyPs8L7LiAFCOb6zKNKT0bsU6nmHvTZypnzeWWY/tvhUR2A12Jy8vpQBpaCOg04dYNUKhaEQ3sdAhzrvDKmVa1PnONmNPIeumaC1wKgY+DDGKg+7ZBzgJF7cZoua/gga+LemHUvzD/CeKDIHdOHjUFWOllXxuy8bMA483PrI+7NvhsER2RKS42A5zs8Nzw08p4yp81N9U7WuuNhvXnzVngmXHmf9zE68EzGZI/3lL4TQI0K58hPCk9BOW//fR4S3CUQ5mUL72mtbxSkafLLtS2CXlrtBMbKHJiPeyWzB8vHbg2/+ouPD6+8ekl9bt8elgUyr1/X+HfOKof1UuQEX7x4LhTNJXnh7tyRQWjvVBSvAigtSzZ+6YsvBkB16yi8Z+w3YwIMY1yyXHClcBt92Mfz6sVjA0+GdmfuIOMkd9jVoSsIrsB2BU9R8wruA3zDWOBCOymbEwR7fafVS48CwQ5T9X6NGI87YkyW7GZtzl08Mzz97NXhpS//gnrfqojY9ZvDH/wvvz/c+uCWimQpvUC6AHSJJ3hP+cB4guP8FxAcPPahleIelpjnPwvhcQ16SMwHQxXG3SNAMPm0UUskAI+K1WHMDhBMCyvycVkTRQ8sq1DT6WPDmbPKwV6l0AqRSqIHgeDNLUVoKNPh7jbeSsaznqB06a5umoaZHL87JTSZNoLgLDDqKshEr0UtFK0M9MQZQrZRWRjjx4YMTND6SossW1VagEEwNIFeEgpeMxZyD8uV2CsKM2k8yNZID4movOwLPOHlTSmvRlt+p1ZCrSJvGWneYjBSwZbP6hRM5lk1/zafC/lE/eQoKtZbRxGankZCFcMSj338sSfjPBxXfm0YG+VBz/GnTD1RDe5tABWwebzWGS3vHDVTCyNN+JIrqzU6rzItZR25wIpAlF5JlWe8+nsUXaRt5ilVgI5CZQLZNup7nQsIBvzy/AyHTgMWkZYxxqYXTsKh0e3GnOA8E24xNe5fe041kNe9qn3c5wC1626MYOZhKzw51rd9vqczaF3DPxfpM4veCxktHb6+Ku0sGl835qTXN6M40pGRtOiaMVMQbPDfn5XzAwRPxt9ygkf9shhZ8rtT2fR37QmeLA5PLwbISq/z6z7r3/+xeILrvBb9Xt+rdEoEzUK6ayA4DZC9aJZ1pTRKpmH02O/8k3+wH/lqCrtKhTqrHaIMIeRXFIK1JIEFcDopYYc1euUk3jcs7oAuWSxRnPRQQpnvqjfgXeWZROcHCYD7uzBjBA3KUsuF0GcAZugLyx5AeUdMHOUgq7dmfgwDXpNHNRXaBL7u/+SQmBPKu4jqgaGUOt8ivQJ4cwjvpPrr1vZGy8Vyn930KiyrOmIFvQ4v9HtZXTL7IbI+9hTHe2JbAXLkWTq5kt4VPMIIqzUxQv4mXDLCo+UJDk9NqxrNfLDME5yVY00Qa8tsBcD5ew/Zdm4w4HfnPlVrM3wuQldDoPf/WbRDOkcUZ2itsLRM4SGRMrFEGJ7WzVZSe4JDwQFklFeMjy0PpaJ5cCNKYMZImtIRzLx5XT2m/G4PfaNwgRluKhHTHGmDKz5Lb1+GTfne9An234y3C/tpU/jYu/Y53/XBAATbuGDgNBfYc8HP9324yAn2vTxWM2TGbI8bvxsEe03s+fQSj2s6Y3Rzhub1nwuWuQCZrnnZM92/guC6HpWhME4UqEcxYuendubS98Zrbiucx821tk5jQGIsp1vbDxQv9gMQPNnLVnXZ685nURlVPKkq5tFtoyl/XAudxzqVXLlUCmBZgBt5EpvCEesX6QWuY0ANgFTWDUKphMt9yVUNcCOl2tEz4bFtLZa8N4TH2lMc51iebId0c+b4zPmjLkzFOOxFrpEgPvdelzBWKtLE9GmeYQBqT7KNDgEgWtgc+wbf5xqAMO/z/Ra8EGHIDtVOY03mX9++fSvIge988omqe4uv3ZUnywV0MGgyTvOO5Ok9koD0CPM63ocvTel4FhnSzirhvwYaPn+xvzKAet6870icNDplqgXFqQyCKYrlvOq1la3hu9+5NDz/gnjx0kfDY09eUiGzT4Yfvybv2oOrw+NPvqh5JI2d0Hq8++4HoiOUq5XhpS89N1y4eDYifW7duhGglfBn1tQecHt7nRPs3Hd7/Jn3mkLzncrDGMl9ZF4YLNIghbeVehMUxWphwCi/GG4Q8Ajxsbl7KtKfBQRbaXa45SgzZuHQKKk+20EHlofNo7gjmU+xpkuPXRi+8MIzw/PPPz9s3FY1dOUE//P/+Z8PGx/rPG9RBTr3j7zJfekN+ytp+F4G9E7CoU0PXQm35w0ajL0PFoM3TWAJeo7CWFNPsHnWcekmVOE1CCb6bA9eTGtCGeB3ZiD4zJnjigSgGnHW0rirwpnbGv+GIroVFKIxi1+oR/CxY/LMykv/8PiW1p9xHaxuHfQqUJxrnSlfKd9ydOhE91QhOotjpQcUD3BUW5enGBom4iQM1rTpAkyGAcBeShm0pGc4fD6Nii1ceuR3eV9oLWV8yruImGhnvspo84inn346aNBh/NV47HPItQYBXu+qe/B78PIGgs0XTE/hwYyWVFTlbnUVpMI4jBvj1dUnno5x7kuXhF7QFx16HqCn6SiVh1i2jc/ROFjDahDm9zAONno+KEt77RrLrbxv1x8BwVsqmkde7n2cENTREXg/KQfICf0EEIfu2/SaAGgt7J8NBwRTjnzqCZ6CYKsCQTMLQHC06MMO1mR6z42dpnN1nWFaGKvupddguhZTz6f3l/32/lb9ZfE9UiZbt/B3+bkcNYj6a04/8+9ZluR8srXYdM5pDCcnmz3GuJTP9bxnIPYIT7DXrYwwfrWuVQ1KOda/XU/wZHHKc+t5m1/zef7++wbBta913ftKU1WvrXOL9W6FaQ/TicGl1hl9/wqM0e+O/YPf+u4+eUdpSadSKAWUsBoS2aFWSavkjypUZ40iULKQrtP6ByAM06LkPuFa8saR76PQrjvyDnxyQ30SN2QhE0PbVf7MnvJnhgdYOSWQxPR3qMYoZRD6vKuiExEG3XKBMx+553ygMACU0pKXANNh0VHiulVntrU4gYy8EFFFE+GSLUpu3PhU1tw7TTlLqxEHiHHz014GV2M0CKZ4QRy8BoINhPGYonLASAHKgPMM6QFcqq+jlPoIh245Lev6PaocynPjojpUtWCsUSI/cpiBZLLUUqdSFmH6zvFzjxBtwijxUovZoogThrj7IFuc7Ch0keIdDqOEUCJXKsI+DdjSc8/+xhrKa06+8LKIABA8hi42T7CLcQXhlGJYGbrWvTb7s3CYyuj4nbVNwZFKhZWFYB4B2DMczfccFeQGhi24+BziNaDydzAmwAezdRZ5dN0jyL34vg+I99iHwJ9lQYsMG4wcBf1E2BI9EH2Oow6J7oOCCd6n17LCOPh+WN9llbcXzorB2GKrAM7qmU5An3mucwFcGZwt7Z5DBRBWWKqgqAorvx+lpFjBxOPB9YA2XijzBrFz5lQZjq/hPeeupecwwZ7pIaM6Mox3ApJYP73H+eDFWWVNOZeMne9wb96LZygShErQgElCKwkTnDDAMbw2hbe9kT7PAYZbbnBUVtY5cH6d95C2E/fkzaIqMEAQJY0xsybkP/LCMxf5pmJiaYDLViOMy14TxsUasNe8xz04lzZ+AJx4JpVYmR9zhzdwPdcyds404Jh7Q/vcz97jKFilcRrYeo4Gtuwl1wOm7AHls+SRSbMffPDBcOmK+h7L2Bj94ZtxARp3a6UUQllA686t28FDLqhHJ6Hz9Oocq7CLdzk9JqrftirdppHc9wwH91mMkNI4Uq3oYLCWDoS5Lry7DQSYnkZ+0cJAfWa8h54Hc7hy5VKsKWvLfJENKPfn1neHX3r1gnJZ5SHefU8hz2vDx9d3h1s3te73Lur8n1K6iap1C3gQCr21uTM8/dQX06h5Zln5mp+oMNju2HKJfUnaWI89IqWA/ePvyN9u4ek+K6zVlcsXh08+vhb7Ax0BghkbHmX2PfN/OTvZF5mUluDjWLc1LopCpSc4uO0jQTDPdQGnzwqCCVc0vzQItuwEXJInzZkABL/66jdFy48Pr7/2xrD16cbwR//q/9JPASm1sjkeHioMkeIzAo90RmJtMCKlI7cXtrEymeM1P3cofBrpeXEvCj9OCmPh+C5OLHvSCIeOeh8VBEsfoeJzKNP7igzQULTNw8XzhJ7nQzDqb6nV050NeYLFzvZUHXpvT/FTx6SXYJg5LhkhfSmNwxnpZkU4vK5SKEL2Ef/NNGuOorzAt27LaCIdgXkCOjdViRq574I/a6KdeIVjQjpNFMVK/cC8PflNV/bCeNmqjKMj8bflTRr0MqQ8dKtoU9mj0RJIHxsAwdBwPbsGy9UoHIZ3zm8xvNff4QGjnC0e6dTbFEl0nzSLLAIWaWIh96m1sh68harQOETQI/ACs8bmdyELi/w0vVTw69+nIBhgnp0kanVg8xQDXfMUG/nT6IT3CIVROoLOHiB4R0XV0D+OiTCX1fd6WYaxJULf0U0IhAwAhg8ROkgwZkM5NHSf6vCtaCye4JBnLf0jjD2hb6XHk+/H2UVPER1grJzPt7cJ6kC+zyUN0FPwtiCNrX3BUXpzIOK/TYNVB5nrMxVI9jXOaAXzf9NQnJ4wNvRIkD72XnvIoJbIgXx1HRK8YD3RLTfD6F1Aqml0UTh0nUt9dp7ffKeC4Ok1Uw+6Pxt/fs5w6Pn3/Vy/P//7wPOOeOM/BhB8GP/gffOjRToon5NomfvSaaNOOdrONUeL12oEwXTFgW/94q+9sk/YcCjzAZj0JQlarM4r8gSfFOC9eOms2gXAqGEZKGOAYlmmxZRP6vfjahMAGD5/aV15cseHm8qZ+tlPP5JysDHclFKxvS2PxybVXvVffSW3FV5EFVXAHYLQE8jD3EKdUXabxw+GGd4WgUuqKPZKi1iB08qXITONGdtK3nJNMrdRnuBoSJ7KKP/tjTJTCMVsBLu5qN0T1sI96WscF2WYWSqVEq1hARTzU+VZAPGqlJnwDOv39XXlfxEWTW6PPo/Q7bDKZp85QHRE30SxDyqepTKNMAylOko+ilzjJ8WgAMfsBHNRCLlype7JYo3y5NCnhwBoRH7TGKIqNIqvK4tiGZU8XdZenxQjzZBiCtVkKE70XTSIKla8Y8SUNaYTP1o447iHjRgnhx6h0XKDGX8Fcs4JOXhWp8xkzpiCCepLkUcUTB3BAjOfCmQIvlqxoSFbwAl953cAf4LWbFWSxTDyZ+SchLc7gUAqOKxNIOORGVbGGIetMbu5J9XKzei9K1VbfZirkDLQTi9dejYNJKNQU1ibu1HCzKIyFt/XPyvjZM6pVOd587h8LcKd+xu4sl9ZrTXD6rYULmzwy3gAHSgXhHJaafLYoXuUG54PoHTosw0waQxL4Mw1/n6dS3h6Me7o3Gc+15T5VWbI7+nF7H1rUcaJ5uD7tEqqIYRZeI7zKA8MfR0FlsacaNFA8o1sqeYQ1PPnLgZtsCbM3d5dDDK8iEQB3IxeCJ2tTNUg9FWeHY3E9MjfXMu4WTPW0VWHq9JivmXDANdH9Im+y73shQ2QdeXKCL4cLVLpBQMQCja1ETCMpdeFUNHW5kjKHvmBjI25AFYvC7hBL7SHqkYWFEsDfsIzeR5AHO+rK3TeuHFzNG5gNKVKbvQ6JjJG644xMJXZVHYNGN0T+AS8tnmWYk0AGpEP2opjKaqI+fusQJtPP0No5+1sbSUP/scffxi8Ytj7ZPiNX7kyPPmUDDPqGbyu1j7vvndXQES52PfkYX4osPxgI8Dx8pKMNPvkil6RF/ysZJjk27UPotAWYdLsPc8iBBrPvvcwjCiNDmzE4zPmsCGDwpo8vIwLPgbtY4zjcwAwRtv0YMvAukoOU0b1AISiT65oUkun65tRV7m2rjKbIdBpbMjiie1/C5swiMYTbKU/lE/tQ/WkhTJfAA6Ff8yfHGa8rAJOFy+dGV795teVFiQDwA1Vhv6rN4a/+rO/Gm4pLBqm/FBRSzE2YEcc3PRKVs9JjLFEAsXeE+nRlHbWsXrjEiwAGDEei8Ki8FkaCbJfMOHM6CtACcAGKhN55DI+ysi5KYC7ey/p5oQKXK2qEcbZ8yqKpfxm6I3WRbdubUu2KhdYecBb20SfKIVC1a9JQ4A30LuZ6YTcDO8rHt407kKTW2oNde7shQiXhS7PrV9IvinDwBI5o1qHrRZJwV5xZjDucXZtPGGvzBcjdYHoFOkFGF8xlsS5l97k810NQWF4K6Aio0JaJXsiaaSfMB6+41x++PJzzz2XnteiJ1U+bB5CznLV38ZCRQ3ooc+FmtD2cORj5HNqn2j9BV3A6wDnPPvxx68OTz75ZBQspRI754v34SGkw/GyEY27mw/m3BJgGvRbnhkoxvvSgUij43d6+ULHI7ppXvYw/Lc0A0cgRKog3nPdf4dIGoX2K/5ueNBkEDKf8S1HD3rpguQxix+hW2QtAujVeg1gWLTZ6DscIfCzJsud80+u8Fy3mO8nng4r+iG3WxQA9zIPDZkVr9Rj65myXsMaVdmQ13V9KsYxq+1yvHlY47kzIGK94TAAHXyl1fbpQMXAfeo5zi1KT6v5BL8jZ2JvG//PtaltOnvLVetlnmfcr7VvHWm0gOm2YJMfXkW/Wauzew0Wfe+w96q+Nb/GOlB9//OC3rqfn2dcvvao582NFfO9XjSnyXxm9DR/Xl2fRfc2CK5rX+nQdH+YXhy6xCvf/YqqzCM8sfSLxOX9pQ8h3l0E77o8v2fPCbypcAxNvPdk9QovIp5gDo0O7xlVUjx99kTk0ly4mLky7//s+vDGTz4Y3nnz1rAtALx1BwAsolWVRQqq0OaHZ8Lw64LDzMOKIwGR4WGpQOJ5iwUhB6h50XifwiD2asQBkDSK92kBFEDT7UnSs4UQtieiMgN7UQyCM1w78zhzUdOr1vvYJZOk+nMATHJ9I3RJnhwJ2ZMtHJqWKAizs/oPo18XCGZOY1siirm0lzfZQH0+zvnm5viyCqRD6kKRQoFtTLUSVa5b77HLGJZOoPCjxNN6QesXzIaqmxz3VErjFWBXTGsGgsdCD40BRuGhAprnhzCgZGP2oezOck8OHtQOhj3/SvAnlqDLKVNPgu/WxOoBtvAzkMDLMxfQvl+dR33m5DAKkE33bwreHY7Tr5kWosES7HktGocBEtfYgsXzHcJdWwxUS5cP/WF7kdcmjduzlIJommOBIM8ibE0YWwgF2SPrfAAAIABJREFUUMEQkR5KQCDgztEQACYDIuaeIUoZccCYTK+20POeabeOvdLPIiZoK/1hDD6KnzQQPBoeGk2HJ159bpO8nXOa8wwPHOHKsvTzfbxOqRSmIS2UFDHwMwJOUSir5X57LzEsusIv17v69ra8ZjYKAHQcDsQZZo2cExxesmbwmPOpOShwyCF8hvU037ABCBDLvT/66KP0gLbw51t3bkcRQUybfvZpVbJn3oDgyLWVsZL70ufcCjFjpABYKB86P/Aa0lkyEiUBeVyj//RYBRhy7sKTrEI+9u4aBEfki9Y4PVppmFqJKsgJyLgfNBpKXQHBGDO21L8Vw6gjglCcrfizfoDw51/4QkYYCIhx783N22nY2Xlv+Ee//pRAsMJiBXZXVs8O7/xU4HNTyuueQLAA03BcOZ8645cuSTG/+rxY/qrW8X0Bl/fF44FeK7peBcII7W059awv/5kPz00FP4uJGWwwXwxFK9FhAE9xVtEFnPE99jBkj0YBUDgloIlsZs1JU0paJmICfss5Tm9SAk2nsaSHrxfGSpDp85g1PnqI5yIQ7HBon8k5CI79lpf+6uOXh2++8vVhfWVtuHH9zvBn3//r4c//9N8P9yn6RNinCk+hPwA2AujKwBAK7Yz/V17IOA2CbWypyn54vlu+M+A3jNGRsyc6aUZcgHDwHD2H6ARa1mDPpEevarwFKI71EAhWZP1w/pyqgJ/J/F1Y3s2bCk/ekTR8IMOIesBubSodQrRPwTLo117OmAtRQ+HR5o4QrJ6p1LBVRVmkp1vOA6VN8dqRW5m6WHdlzKaokgGn9Q34ic8QY+FssZcupsd6MK+7rbuCdQZ7TlhHr9lcB+B+3Itnkk5mfmQeBF969tlnR6O6zybjrvcKvjQDPnPQy9/e09SfepQHIJhUBRfdS+MWVdhPR6QJZ5oIDDzS21tZZ4AwV16jTG98I3l2KxbVZJP5h8cdtNM86qM3Wfu/EASP6KYVLW08kmPHeoSxQvsvV84IguOMRCssOWXUWjQNxc0T7J+N3r2OhDN7fUe9iFzpZngCBFe5Z4PVqNQ3o1UHkU41S37pve5yNPUTrx/3q6+qT/D+vJDWvMUPINivqp/md5Ov+zUHInGNIkFCjkTannkRhJbf6zViCghu0QJ8zjn2fQ8CYMY27f5Rx19B8EijZT6ThWnziSJn5TVvUTb/zlF/HwUaD+jPs+cfdf/594+6fv75ZwXBn+V7i+5VjSqLPv88INg0V+nQ86/3nv9+7KvffkGF6jIUMioGS8CS/7sqALwqK+cZ9f4jFBqlEACMIHOoMXk4gOAL52UFPyWVQbnDV5+8rEbzV4Z3f/rh8IPvvza89fqnsoYeFwgm/0bM/97DUJZp78MAw6sKzbcwDyzPofSI2RkEx2etJLz7F9PmJBTrlsNkJpA9cPEMJ5h2D0sqRcdzWv6UGQ73tlJpkJuAOJmfvYjOyc3CXy0Jv4HgsM4L7BoEY6FdUV5IgF4plSg5Z1o4tEEwbYl4UR2xMgl+5/kGBIs2tG62vfgOP7U3DcNGKpXdC8Bc00DQ1ofwOlUmMQgmtIZCGygXCYIJ72rhurbQNyUqhT2e5rTMmuHV0OmYXwt3HQ97u9bjGic/Yz4HD28Pd6nAjob0c+abtNRzU70Onn8IBhxBgCFdVkHGow7SooOOAj4dawqZ8b0S/pJr0Kt4xnhGS3AvxlYFh5lAFSAeb/7sFth6jmwt9twnY2oTsRc1PCnNW1At+SlE00PAmAKwtvA6AyLy4gAb/Efht4EKD0VGZ7gaX9+PGn4XHqkW8eHn+DtzIer1r+ttEDxVFLqgcjg037X32jQZihCFcorRKGg/xpxPc1gaIDhze6X2NBCdSs9SeP4MXnkvf98NTxEvlDg8gg6TjTWS8kOYso0krCdnEwWQ+9tTbMMH9/H7NkhYwbHnM4xr2iMb9Ewzzk3lM1e6jnGurUbxwC0qPrdqtIw9QpobD9qLKraZ1xfhk+HxSmU8+x2nJd7jo75DXR/SNOzF4Rr3wMVItaM1pQtBRLw0I0vUooiUl7TmB49pym0YM5qRk3EQybEpTxt9n6mCG1ET1JfQPrE27D3r/sIXn4/3CF9O5S+9Y/e23xn+4X/2pDzFKk50X7S7vBYgeHdXebknzstLIdC6kp7qYwp/pae9ai5G+snS8naAYJQwvGnQO3Tg4mMo9w4nBYgzD4e62ziCcQCwljw5C+jhGedzgxnqRRB6vyo3JSA4DL5RmBIPh8KBR0/wYhDMcycyr9WMsCc4Wg21PMfgNc3IPCqWzasyKuUtpzEU9yYHl6UrPP/c08Mrr3xjWFteH65/9Onwx3/0gwDBDxXCSvmZY6qwDWgHIUaIokAweZ7hcAv66Z6fys+dZhCVv+GejZ8kP9ONQp6nBzjCaiM8jp/5AjSl4S2L+N0j7Uq/PxD4VPDUcFIgMAyBS+rDLaf9hfOS2afTcLajvb19W0BHIHjpuM7l/skw4txTKDL6BREp8PPQB5qteCk83JmrmJWOad+WNUKInkCPSPmzH8WvtvUMJK0N2czd4NeyOmi10YSLDHJdrI2+y5k2TbGWPv9Vxppnmp+Yt2K0d1E5p2Bwr2eeeSZ0J4PvOaAe793OaFc2pzUhDIJHoNdAcMgbkRtzIB2PdTL4zYiY01FVnfWFf9DPOGVL6hvW37BUGMQn6E15aFlvurV+mYVCU+Zwvz3RYK7F1OOK/pNz6tXrg/ZajQjWBU/wrqIgMTuNhZfoOsAZigrOGekQxTwjooxovqRLO27iCaU4apX90LX/Nlj1PEZ9QPKH3z0f6wt4g70O41pBmW2/gj7DONxBcO7ptCbLpGgp6zEL5yUWM8/iwfPbjuAExPNeBSGsf8zp5wTBD5RaOfKq0GG6kyHHNZtP8zyafommqfyG4maLXuP8DgHBB/XVhbc58GZdi/na1HWdr+Vnu3vRQz/rF2bXzcc3v81hnx81r3E+bT8Ou8/PA4K9bov2ZKo7NoPcl199Wu+nokHBK5g7odAAYEJ91k9LEaAyv0KhqQSNt5jPwgJKZVSYtr5Hbgwg+ImrlxVOdH544/X3hu//yY+G996Rt2FTvUE3FIIjJYKcMHI7EGrQU4T4toMRh9nh0A0EpxdAjERgK5lXC9uUkgSPIYzOjKGHeCVo53tjaxJJpGBi7bBVoVBBRS+3ngzIXhWYdIRDtrCmeF9zILw5mLNA8KmoUJ2eYIPgNeWHoITOQTBtiXjNQXAwyhayXcMdu5DJEFz/jRJbPQcWpu6F6XuYmXaPHPkreDKUdymlKlpx4A0mzC7Cy2yJy1xMYr6CWbSfmeMl8K99qUykeoJjfgtAcD3cI9MvYTU+IGbiZmaLiPuhmGi9XwdDCTYNApPhp7CI9Wth2c4JmQqfzjws/Bc9I+i2gODck1lV7HLIk06n4YZ87P2rnv9RyOmOFSjagsuzLWRNv56DFUXuYXCxmEnbSptrk2s3FWp4erxmAdLUFxtlHiUAEIcHNfLgmxfM43J+q63xBmw1H9jvOWTLe2VQ7D2ra18Vu6STqaXZvMQ//Qz+9nMqCAZ8kD/HeeHeEQ0TACPBXFaiTYUBQxrzdkh0XC8+xfm2cmovqNvw5PcyTzgiWnTvOKPyMAdt6RwZ3PKZQbBz6RirC2/ZA+Hc/67Q5P7xbH6GUi+eZA89z8MzSe9P7vv+++/HGABqhONtbKuavir/OH85QGebM0Yx54eHlz9qKDyM+QLuAMEGnBkmn3nLbgvlv210clQBRwVP7l0q4zZjXa5dGj/39QXzrqrcWomFzwCi72nvoD9AMN/ruZAZts93n3zqakYq3L3TwESO+eGDD4Zf/+7l4bkvqOJzA8E/ex8Zd0Uy7nHxcVX3P5+9pK9duzV8+slmeILPnTst4zC5qXvDeyqWdfHi5eHDDz+MsHGAA+CXqtBEQwCMMX6k1y0VYdae8XCtwrA0f0B50gZGERcj4u8Nea0BwaTUJAiW4ayFQ0NjqzJaP8oTHOegGH7dqsWyMnW6pJfgAU2ejuBhZrQTnB2NwHjQgq4VNfbyV14avv71l9V3/pRynG8N/+cf/juFRL/WPMEErcmATuhyRBo1T7B4dzeC52mu55vf5yDYsj6vzerCgAWNKu5NpADxKa4VxvwyIkxGF0LlA4Uo/F30hV38hIBtpIQs7UUo9KVLdHVIGt7eJqT/mPZAoPr4GRlE6JetNA55cSOFI56d59e5wAkK5EWWsTzb/4kH6/ezp6m+fzKiBoJvaw0+UWrAfQpnEZEimoAe+Ixzxfky36nRA36ftYlIEdEIfJjvWk7Ym2w+avlQeaKVSzzBbiVouoT+qA4N+LS8qXLQPCbks8Zb98wgxI6CTCfqkR6ZI93bdGGs58xjHGA+l3SWGDdeYGolYEQLL7n0rqRRV9/WORAz2JUBr/I7g2CD/ZGO2zPdPs30jrkkx9+dMbmrCX47OG7gTdfBlxgTnmCD4DHMeJT/mRKVfJhUExm5ML40a4mjooiCyfPb07mylVk/D5ZxdS7+nXBuz7XK/Qh3aOdpDoKTrg4Hwb6e+c8jwwyCrU8sN0//orNrevNcqk5jPa1212DvOK/x2WGeYBUTyP1qXt62VH1teii05znRGZre6vfm3U0AwYt1pbYfRfeOOTfj17hhbc3rnOtn898Xgb/63nwsh4HFRz3jb/LZUc/z53WcXQdfbFCo95yH1y+imfla1u/XcOjpmelGoEqbc/kSdPPyt59GLKXCFMVH8FKQq6EKiSqEBeA9QciVBNhD5RwRZrwmD0IIbJQXFDlyKyWgz8kjfF7/saC+9qN3hh/99U+HD99X5elN5eYoFJp2SGPSPuXgZUm9L1Ccg8wp8F4e5gQLK1jA8fgqZw0maUXSEwvvRAO2VrhTOUwLjxWpEJRmhM3zlIe8g5Yp8eUiWoG1h8NhaqkMY4lPJkQxBNqmzMOhyS2MPsECDgiw0wpri6qyFPQApAhIzwndivMcBM+ZIGsACOb7FQi7Gi3f35HnylZYg0rWKf5rX8kLZn9PUXxGxVfI6Q5mRLgnoc2t0NA4xuIJDoKdl+QvRbSSCXWAFeMvTKIKZ++nWzv47zlDmIfr7EmJqK/JAQs66IpVZcK+/24ruLSI8c3Ht5CZtD7S4/jnOSWtKirPTmttKrsGlrRXqCB4vl78XWm+hrqmZTy9FnWP8xylUlsF4EFG1SqST0KiZp5szQelLGiVnLaz5yPPFGD03nvvRSisDSsAH8/TILgytdEbUGiCe3otKoj32Q1ls9HMnIHlPBfuyvid8GoWAwgf2Mtm5dihiHzmnqQAExsQogBR0FICWgM57nvh0sXRk+KQZ4/TYJrzTuVgngNQYp0oKgUItYLrqtjwOD/Dv0dV+VYwy4Wy7KEZC0s1C7V5hvOvHaJugGzvEs/gM3cnMw2ZRlyAhTkEP1HVa66JIlUlJ/yMWkwZxHJv2tVVMP7pJzdj7bzGNdKAe98R+LZhxHTE9SjHEWLcugJkS74MUedn8DaNi5Y7YcCNliTpCbZXPaq/aszrp9eCZunHg8eWcGjuvbJ0Y/gnv/2c8h/X5N2jAJbyha/RQupprfdVVf4FpG0M77z7UwHbneHypafExy9H+OaJpU3JOxXS+gigS1XpN8IzzloAKlDgDWoYh1uN+fxCK0QV3JcHPuhMfCLrMrSWfC2M8NMb1wMEI3ORy9A7IDiVfYVKywD9WUFw0CUhuxiV4UFB18GlR9mIMJ3ImQKC4+zMQDCREicExF/95svDl37hpeGhIr2uf3xz+Jd/8MdKhfoZ7voY3/5D2ovRvSANhYpDCFBAFMD0NQ3PdDrD6IlELjVaj7Qdzj/AtwGHBMHNQdxuzPUot8FfwrMtD34UUtS897J45pKqVZ+/eCJAsKKdw/MICH6ggp43biraYV8G7pNnRFv6XjOoIwrx/BoE57lPgGEQTL9SABwFxODVd24THZLFn659opQRjPothcH04vxyA1DOWzUU2UgekTmiGfjJWGOg8WnmbH2pghrz45RFGfJtEBxnQveDVsnJ5b42IlYQHBSjSf48INj4bny+gCReZzy8ThkI2pRxPXvVp7Gwyv2QiVEUdeVIEGydxwCxexyb0XeMJDOamWV9RlX8JKSQp/LaJn+Wl1y0uxu9grsXlBB3A0xoAY8wvClTWzKfmPuYD5Nq4Zoj05/lHDRAONf/opNIO6/WKSz3faZqfnDVf7qRYtpFo3pOc+16Tm3IhpkneKkJYMuNRSDDY6nPjzNMimGkL1jn//wg2Ol0/d5ThYC9mINg/x36fzN2+L3DPMGjDmJiaJP62wqHNn0drs10Gjzqmr/Nz6s+vei+h32+6P2F75Wc4KO+48/rdQbBc5xQaa7ut3V602vQzde+8zTnaAyRBcwCRCnGYRAchlR5glEM+RyPoRWRVSkOFJxaUXjyufNZyfBn7300/PiH7wwffrChMGgJlG1i96OEVXyewojiJTCVTqQGwmkNahadlvNLjgWKnfOqQiklaytC5RJgmLGmAp0eBjM/QHAVAHWR/H61pBk8wZi5jwsbcK0VMJghfZ+CqbVw6BXlROEJPqU8IMZLNdvDwqFTOLvvXRfuFSxY+JmZm2F40+2V4jsR1tlyyTzubSlsOf7ssWngn2s1KNcvK47i4SHM/VRU1c6Q6OjjxwY1YBvr1JigVjuWECZQiWyeEzwnXINgE6GBz8hEG9OaE7GZ0NzTmpb9ZHxdOaqK1GJrlO9vEOxx+D51fIcd9Jg3vNyEGzftTNhCozP53uLJtHa35ZwaCHstzdTDG1lChr2XvqcLm8xB8HwtpmP07Ju3f2LOnK4l8yGklPvhIaBaJ94tvATvvvuuDD/psUAh43MDJEI9ndPqvVs0huohq2DVip5B3mFCFnBUX/Nn2MhlHhFnjpxe/XSYpA1d+V7yHYNgg3TCl3nlPqVnl/GePnsmcl75G28rZ50Xe5Z9aVVYSe99/PHHoeRZuSQf9LHHHotreT5Ggyx0lkVrmAfg2RWkDZB4P3J1mxHOBgTGbB7A77UImT2LGWaYXmt7ia5/ei32LKvwJ7iMsPQW8u09BASjHPM9F+9CeT5/Pgs/8cozZO9HprXg2XS+eH4/jRKx7+KTZwQO3K4p+KlezBEQHLm9SA2UfVryYQxt3u7wxOj5FPaytyVopYEde6eZM9EKVLtFdrEPt2/fyFxdtUj6b37vZeU/ykN374Y2TQXdbqj91fozuudFvadoh41rUSWcdjonV86rmv6ZMAbvD7eiNQ69ZvEEU3Wafea57I17LLOe/B75322PoBXWMAoZUjm5GWLrGfY5d06ww6GzCGMHwUd5ghOolJDHGQhGBhsEB88oIDjouLVIMj8xCA76l3wgV3lJYeHf/aVvh/fwljzmH75/ffg/fv+Phusf3lALvuYJ3JPHDsN09PnWc9RqKgo0tTDnfm57eGPIVfZP9GI56IJBSSecY82tFcbq4dDkjidNhiFKcybqgEcDgFF0oy2jimadYHyaB8D3wiVSGzL3mrD0uyrgeX9Xxc4UEv1QYPi4iqNF8IZkZfQQFu1ZDmavUvQOyeFImUrDPuH+nAn4NOO414xJFIG6rXz5EwLG5Bl6v03j0IR5P+fVyhvvO+UpjD/6zPzLsoP1ssEoDXG1qm7+zvt8/77CSbkfL/NieA5GHH6aNisI9liCXxdPcMqk1Me6UW1aDdkg2PJve2szinCdP38heM94blVDgPFFD+XgtQ2ENh0GEBydA6R/Wc9bFA5tXm/d0O2ERr0k+FHSEq9JeHDoPz1KAjrhfrn+6sahZ8uE3cKhW+Rg87AaTEJvmd6RNW6iCGroqxnRyPr5fC6SceatVY8y0I11DiPV1Bts3SHOyDiefq7MY6uB3M+Zg+Bmi+tAslQ35zsVBJvOfH/fs85hrg8CYtw5JOf1KE9wetdzjHnAXVi162hT/Ws+n+rJjnPiiMd2RgyCF+tLiJfuYY95LvAE1/kfpjvO9/Wwvxet4fy9R/191POPutdR3+fz+VrN93jRM8ZrZoWxHrUOi+67CATPn7eI/00wy8vfubofLYUir08MLCytCndT7z+8wfykSjTMY08tY/ic63jB8M+cOtuYEO88lEJ4e3jrzZ8KCKvcvwAwoGnnLuFB5PVmZdu9hwo9VFU96AkL4KQiZLG6cUcYfBxquSxhelFxuSlsfJ6KbFKiLdz8bqHC59XTVJVhrjOITgbugiO5jFY4fS8/w+9H2FHzZFPlbjnCQjMcGhAcHt8Ggl0YC09wgOOWE1xBMPc3UVVBU5lLBepeHz73GAH/BsO8N7a6kQHDirvnAcMHBEefvqCBpWE12iXRoqqFCDlXBl2DfRg9m4h/MWHNvwpfwuO9dp5PJcoMh+u5LtXCO2GiJcyl3q9fk8wuQXAHwGNYkrn3+FlnXj60zOdBE6oVBHu89br6jCqsHM7f59gLcsV32iEfLdEtwsF/32+RAPYQzT1y3iuu9zqMVnj2Y26pLYttZaSuX90L5ztNi0tNc5ZZxgrAXIURBR4gcU4gCLriHPETLwZnDs9nPU+VUVbGauXK9OszzBw5XwZrcxro8zg8HNrXVEWI9/y3PcG5nlNjgxVvjEyjdb1Z5Oue7EghQlkE+ESFaHlGOd/mU4CfTMnInN+g2QZyrWCyNtzD4cg8m3kDqvlu9f7bE2qjSYTUNgHutfO6cw+8+ITlspYYM6p3mZDdTfVPN/+ofGO/nR/Pg3FnLYcMJbaSzvsO7UvjQa9nwDwosMMYoBfmiDGTseBlyjmqcm7Lt455Kjx4BLgtFz0U9hb2ZxAcOXmA6tY/GJCRLV8y3NxefOZMtMLzzz8vYH036JJCTRG1sP/x8F/9Fy8LIC8Pt7euhyf45i0id57Rfp4crilcdf2MuiNcprrvccm068M9OfIuXT4n449CvrduRo2L8+cux9ycusPzCVF1moCNANWYxTmJPGX1Wh4LlclLjafagA9efuHiubEwFq0Lo+hTpPrAXFTMSXLxqMJYFQQ7HDqiS+QJdk7wyN9mILhWhw7aDU9nizzROpIudXJtefit3/i1CAH/4KcfDO++/eHwB//bvxk2b6kCcgPBeIL3KNpFZJGid1wYq/fldlSK5XD3WI8GgfBMNQ+ezmJ6zihSFyIs9Yng94RF5+mPVjKceRJ/IuRUOoVkxo68s9hcuI7/a7Jdnb94UnuhlAKtMyAYT/H21rHIHd5Xu6zdB0RFiCfJ4I2svEtdEy1IFltMDz7gNnvZYpRX6KZ6ARMdwTPvi7ZD5ggkE+Yb9I7XuMkg6ypeX/MZRzQYFEdalv6H0afoLLxn3mF+aR5TeaFBY0bJZE4ztBlGJ92PqBSMdY5esLypcs/80SC488QEwZbxGBs8lrhPY9fmIVRbjtx9pdDZcJSFBlfjHPBKg18aLi0HDeLpM+7rbNivRoAwAgXoTKBoEOz1CG9q45+8R/ujkE9BX+gWrpeRxgPWaJcWlRQg1fjuySCGJxi6CiNkq9TeC9BlOh96bvBugG+T25GG0GofTIBr0aHq+/69/6QyfpfXuaa5/paxo7LfjAheP9OYDc9ej7k+5u4Qo/wukW2xrgUEVWDh+43r3MDjHMgkCO66dyz9zGiX9MP/GQjW355P1ynmtWN6uH7MYWzFlvu5CAQfBoBjHDPQ93cRDj3y4vkiBm97tFPnsHVfcKvP9NZRz6t0Vvf6Ud+rnx0VDl0HOaedOK+Nfg5bs0cBYPOlY1/51hWB4OxDGFb/Vmji1OpShGHRQoHfscSHZ1B7YG9JHBBVTMw+bg9DKf7ow2v6r568apn4UFbyB2ouv7sjAaR+XlEwQJZncmkf7lPtD5AwrUbrvHRP2MoWYSSEjlixMPGfPZuFZHyYqzeY9yxYuN5Ax4oki+Bqiz6Ic+bBvatSZcuqPa7RsgUmqrktBeCmf2AHwYRDo/DMQbCrQ2NNr0LPDGzR5nmjR6VcbzAOC6RUFhLs+j/KZzDnFt5ZLbqQ0AqNhGGl0gQi1F35ORESGmcNzk64WuZbxRrR6y4sdi23VkLfxBR7MAPBB05aqx7dgdxUCFWmXQm7CuB8XjKDOQi25a9aOXNNe2uAeliRyYuY9yIAPKcN7pM9HTtjmhdmIKyrzsNCamTerTq1QY33zeOvRpr6fH+eeWf9VQUl73q/5+uX92oF3sbiH3wjAc5E0LZzhFEnCrpISYLuwkMnWqlglRA2xkwlYtN1XZ85GOY8W7mwEsb3ec9AZpFQ8nsu6ufxTsee++Jzb4WQ+4YAD6+rw/XTOzJXEri/6TsUqlaYyXm6GwJT3M/FaVbER/GUs1a8+P3tt98OjymAjBBy5sf7hES7qjTfN6D1enINawzA4j/PrxVjmRdgyzmAmRubqSqhrElRczVo5hs53PoOoIvrGPfVp56I/cSbzTN4RWVaWtJFAb3sp8l73I9ruadzn/0d1i0Nqb2Fl8dAgRueayDO7xt35AUD3MoFl0pihjkDggGojDXCta0gNWHn6+w9XlPLI9bFfT/hUG6/xfMAZjCvF198URWdb8c8LwpYRjsZVYf+re9dDRB8a/NagOCNTQoZPqMxHB/e+/Dj4fGr5yJk/MEDdTjY1D7fySimM2cVBXBGz1aBJ7w8rIs9Z4wRTz/P9l66aJzDyQmFZ/3ffv2NABx4kQHoCdIzPYnziexYFcgk+gpwxnvCVkmnGseqZM1RINitXqwEer1dHbp6gvdbVX2f2WV5KqtMqp5gDLhEEZ1W94h//Lv/UDR9bvjpG+9GGPTv/4t/PexsSb6oKFQ+V+H00hgf6rw93NM+SzeAVy+pGGO2puvtYdJY0Nu+LALB0WopwEsaBjjpS9BKK/KFgZZxB3gi56d5gKOfPCHzVImmrpa+hz1adZhkcFC6klo9ss7ULcFwf+cOEGdNd1uLlkobd9RPOKp100NaQFbXnRQoTkBX9FlyAAAgAElEQVSZYdQ8AwAMXRBSfUb5wNv0+1albPgCQBl6wQt8r0V1sCfQALTjdAveg0Z4lteAtfFaeQzOE+Z8siaOnrFhzkAw5GWLFuPejDlCwrVOfMd8kbHh1YcfGVhXoMjvo87VPMEhOfQ7Hk7TDuPEk+vXHARz3Te/8Q1FDH4c3w2DVfMGk+PPs5lbGhkd8dG6hOimfH9V/MNyInn/wRZJOa4OgicCs4CikBUNBLt/KmLS9w05pahHp5sRFn9XDp3MjW+e4Nbn18+Itp5N1oThCQdDrFkaCqiuX2X2KONb2llX/HuEVtX/qNbu9nPJKxME8+Lno0Cw99Fjzeu7LsPn0GrVHdzNwGNgVPXzOZ3MQWodG89FfRl5PEX6SrpDyN22DvTXzt/b2hVjymQ/ZzVNold34y3mfx5jGH/C2dP/Y1RYpG+MNDx92AFP8Py7VfeZfXX881HXzD/7LPerz/m818/HeNT357rdfH+Put8cBH+WtajXHAWCrfsdRqNxTr786uUAwVEQC0+mhBKeQIeWZCESKUbKFyZEOpWcDKEJK999WQ6l0CD08ThsbEjxUvgzqT7kAD/YJRwJQWgQog+i33Cr9tg6288n77M4BzPZG7Rbuuj3CFB3/osPVDCcZnVLC9nUYpYhdjnPer/5OOy1MdCsP0P5QrgSXklZ/AgrVB9UjWdJHg+ece7M2fi5Tj6wFJpzKnCCAkoBKl738a7PrDsGDz6ci5ikv2PB5+8YTDkc3EJsBFdjK5gEQOQ0o0hg5DgJAJZSE2FlUkIAw8tRKAsPcJIzP1OJynCl4+JiDqEMZTzyd6ahNxOQ3+5T3wtmVwo5mIHz0wLOhR6mayUlYQYCOxPqQoP3fBgwu+TzciB7xQpcGbgP76JDOWH0M8NcFSLcw1XNu+DqYDyUXZ0rr8X8Z3y/eYAPnI/R2FAEXXvPZ8BC0AYge5g6GEyvnpXgRftAPpPPTwhNlFiMHe0M4glOYZk5nFawURRQpgxoQ+AXZcR74GrE/A344b89y87n9dpVRtbpp/RWLMK/MmP/vug82Su8SNjwns+/awx0gZ08BSUegMh8AbWAq+xHq7SIptjxHffwZLmt6AFGAWWmd+YOD4VvcQ/Gi9LMfQB2AEM+A1TCQzhvrLE9Q9zHfM0e9MpL5nTB/eHreGq5h73OPIfTQUik95RxwL+4L9c5D5F7AujgvxSHIsSbNQXAc1/Cj3kOIJDv4ZFFptDyJJXcBAWsX5yHxpcpyMXfrKnPL88iR5gXijFzp0UO64PniLxfWjVxPeNDiY/2TpJbjOW0+r/Ss/iZZzLf8c6tnwy/+xvPao03hrWzSwIqD5X/SXVt2hutyzt8d1hd194Rpi6APKiIkkHwhYvH5T2UgqsWSTdvZFV0nsv9efE81gHaYJyMHQMR8+NvxsbZuHn9kxFweJ0yN5KIoVTwL1zU2E+vRxh2piRlmO9hnmByb/OsZHipFfo4g61qbZzpkO29RVKsc+OPBg2LPMEGQBhwKYb5hRefGX73d35bRoaN4cZHN4f/6X/8Z8OtT9VCZkP5/s3TCAjO3F1FDwkEAzABDrsCFTw3Cn414xc0a5DGuqUO0D3FrG/QNSAcSoUGmlw50WqKIJf57q4UkZiDFi1aEhHmHCG2jcPrp+wLMmqoXc9lVYZeo2L1gwCs0c1CBvz7ao+0//CUCmtJXsvoDwjm3jfo0St5f0ptj8hNBzgzbvQiCoAS9XBcFcYBJuQG412+od7QeIKZK9fwvRohYH2n6jFpEEmPqCs5W7+hqJaBreWFaZF7cW69X5V/Wk84rpxYnu/0Kae12HBlfcfGVO+Hv3+ihat3/p5jdfSKe6ibt5D+4HQOQO9Xv/xyrJfzkjkvtd85fHOq/2Qall/scwUe7nRQDZr2Goc8bE4Hfz97OnfQaBAGGOYVvYGZo77HGNGreAXvlaKrOk2KKuj9lCPsvqXhRbh6k5/jGJo8tyyiywmvuQ5qY7r30tGSlYfjVIrCUs0xUXXceYoYz4h1mlVLPggSZvpR62/cv98j3RgLIHL8rD2j0tlcd53/TfhxnZM98CNwbekbx+VMyOKKWRSLM43BxVFsVe+r9FCdIjnQaUSdQbCf5/F4nHUufN1Ok5F+WjrghCjLH1Pa7HTmSxbpHfVei/TPw767aAz1+Ys+P+r51vUOm99R369jXaiTNSPHUesxn8f43NYF5rDxdb3/4BWhz4LdvvaLTxLgNCqv7q/rsJHI2209CJPYe17EnsJ+dqKBPPkzypGQ0IhOFxFFQu+GZQkNKkGm9SYJTVSzAATPh1hBcP0s3h9BcIbX4MW0h8DEayFhAWNA7AO3CARXC5ufaeBQhcEEpEqQhTKMNThawkiiinHSJxhmTp/gCJOU0opCZhDswljb6rlRGaAZyhz8835lIB5fV9J7BcYUiplLYxA8gvcZCCacGXNWgGB5sU5GjrAUg6hwLQYtJYK/CUeMtWsW9ij7r3mvCgxb4Q7vjJRLt2uw1frzgOA5HYye65mFctyfWWEsr18VAhY4eZCmlk5AsL/j6xYxoRCgs2vjeweiU6ZC+SgQ7D7BFQDX8Xptvf99fjlKe4IXMUvuYxDDtWZoVqrs5UzW7lCb6fgBF5P16dHHQQ+AYF5WbPid+0ODKA1+rtfOgNpnzUDBilgqGr1YTj0bU+Fmi/+cYqYKBZ/67BtM+SfrMTeC+W5+bvdG9+Sfeg5PKWXEAM5eHAAftj3Oe21blB7bXrgJoMiL69OomO1xfH/WAqBsZl09Hh63DQVd6Uxjg/+7Oj734FrnbI+RB1S4F58aQY8Ut9hL/ecZeDMB6twHEMzfAF5AKEDS1Xv5HYMGhb8AxfaWRB657s9cbikXl+d4jtFiScDC7ed81oOftvBnGw8i/BAPfgvHtbeXfF2eB52iVCMPAJnMlVBsPO/sBTnBm1sZanxa3uPwuu99PPzGr1wRYFW7I4Hdm/LyEQ69vPy49uDc8OntDZ0MKbrao41NPHkPh0vnnhqeefaqgPWOQN+d4ZNrukbRLcydsWLEiPBOjcXFyxzh4NxOe/yzUOLq8PLLL8fZZNyMl5/5ytoWgHdAMaAXJZ8uDoBGwNqicOjDQHCc8aIwZ5EgvEf9DNXwRPYKT7Bf0BBKt2XivuQ4xbpe/PLzw2/++vfCYPHxe9eG//Wf/cGwcUsgQT12VwUCQ5YpHDogdgPBeILxnGLESL7Ui1TaI2kjdZ7XafXeeE/zx5bMfQHB4bVrnjt7grGR4t1G+d3VPu0KgN5TtAF7xneAVCztufMnFA6tmiP6/YEM03h0iWDb3VXYs4p6Eg5NJWdA8HEBF84oVdWpiRIpBkLYeD0tYwiRXlclfaoPA3Z5/r1dhcnfyigaREnwRw24GuzNm7zm5l3WBxJYpQGaFz2G555y81y+4xDjKlOq/kIAOc8wrXJf6JhzXnWfqkxal2AegGDfO3lOCz9v0Wh3FUue3u/UR1Zl9PK9Ll3S2Vs/O3FQOJqEaxnTYeDQ8o5aJn5+6nb23HbBPAfBE4W6FnpqXuAAns0jyfnAe4sOnLUVNA9RHPNBd3tIbvgMBHP/NOKQd41O2Ds80E2iymqHQ8fZLO194ppWXdpAbpRNYzSeHDDoY+PfGR6c958WiBrPcJPfXoO6r7mO0xzPWgsnvtPCoXO86INdIaj6k+9/FAiu4dyTfuZN18rnMRd7gsEVvcvGHATX8ecYMgJ0pJGWnub35oWxGM+i17hecGWPjd+PyAmu96ogcNzLmQPM6zofw2Fg+FEgOSRIGeuieR0FYg/7/qLnHjXG+fxDp/47BsFVZ180f2TzsW+oOjTChFcIvZZD61BJDhU5EDDsKOQRyghFmPD06ks6A3h9sawi1Fr9qciF4T/FsOwFTm9KhpPZOn3cBF4JK353vMPikuWmHXgYv08YS3icehXeZIJZzGsOgscwmeKlynvl87sneNrH1YJkT16MCBtUP2DCoel9CAheE3NHEcKjgSAiHDpaJanaNT9pkcR4NlQ5bM4oqsDi97kgqJvpa32o+cmY2dxUdFMwV5A1eoUJUYy8O+VDah2jTZJAMArWSbW9WJVGsN8Kz4ytBcgEDgtgruWacvEi91mCGRq5qYgAlHqex7qMXoMgjvQk8/J45uCyMm8+q8aAZMLTvm/yxcf9Dj+ss+qGZfFCqSvVrBcdmPnBnV9D+bDpq1saY75FQFk41T07pnCo+R7WZyxinHW+LGuln3ov1s70bdDDd61AVRDcaWwqBPDU1e8i9tJ7nGuOl42/oTm37pmHM/taC1wrJVxnq3nsRaNbX8d7BntVcfNY8715ddnOC7jOVVO9Dl5PnxPf33tY6cj0N9vg8qdUXHmCOWvcx14X8jrhlaGwypAEGK4GIT5jzTLc+UR4D3mPawxmHWIN8DRYN+B06xLu76Jldf28x3zOtfWsBcBsocfML1JT2lm1Ahph71p7PMJ8n7/XzmSut/kKPI2x3bhxK+bHPgLq3n77zfBUo0QTUnnt2kdBn+6fm8/M8FcqjW/epkdo5jjWSAXzgU31ZY3P6e/aPITcI3Pz5F0Un87QbrWhEb+9LMUaIMocAb7h4VZxwC9+8YvDT17/YStSldW5z5/djT7B6+tqW7P8YLhxZ1tgF/78tGj73PCR9mX5JK0BySFV2O/6peGxi89G26IbN9+W0VPRC3dod5TRPc7/jpoP4oesH7zQtSxM7+wPa8W6LomfvfTSS7H/rBEFtu5s3Go0hjKta5WORHQWchMvMMbKvykIjvOAMzlkZ6m43Pi6z8sKBZ1COU4Zcr+ls8Q5OS4ev3Js+PLXXlJhrG9F6633FAr9h3/wR9pXhfwKBJ85lfT7sBXGAgSjF0SnCH4fQXAq8JxnR0qYT1kGpOzunip0iPQEaygFBMecWq4kdETdBrzP9zVm4d/oFRwFubXKaoAhIEZRrFPD2XMqXkQotPSdnXuEQ8PXtI8KiX74QOsgA/euogX2dH/Ghpf5lIqpYRCmAFzkzJMmohDYNbmW19eIBuB9GfYiJ3hPIfX6HRktMI6xg0iMarSqsh8i4GxBG/w33ZgPZHG53qIw5E0z1vrMV77HvS2POw9NfmDezfXQMYYlG6UquOEZowFNZ94g2M+uLZK4jtxnzoN1DowqYTzXexSUA0ScalFzNnqE5xVaC54w7Z7hcVuXw9Na+YZbY1aeZ0eIoyIqQCO9K2hbtOQXZ45ovqC3KMiXtQ625eVBn+LetLjjb3pFY4hzSoqN6ub9UbipGXhin1s3kRGsFi80VDuV9w3QtihKj8+paOgWnIDFnuBxNgfE10SHKaA393lq7A9DVTH+z0GwWwxVnaTKUOsKcx13nKfOTny3rH/q3i2SL/aHKzxPRaLGZ26V1Z0YySemkXEOh7ZO4fDbkT5mKNbh0It0wVifmTPEhWIX6Q/zhV+ky1XcUq//rO8fdt1nGY/P7KOeO9erP+u4+llabFQYaXlWGGt+f/996DiO8ATPv7cIJxx7+ZUnVQMlAQoHt3uJWl/cpqDAhDNXpYHdNgv6hO2pusNIgAg4qiRSOFmMf0WFokywAYIpIxDe4AaKwjM3BQ55oNrnLWx4qpzmw6MgRuS05kH1NRw8QLBDSQyCbVU12LcyaMWw/m0Q3K2hCYKtpFowP5AXPBieQDDh0MeUAwUDXZUAREnEo4EgAwRHxVbFXkWxGYqQ6UDZE2xBON90C6J6gOpa+PcKgus4DYKtxPjwM4/Y9yYYsWBQFZPw5+PSKBDO0bMTS2hrLxV71sKHAMEhYMWD1jV3lDqE8m15jQyCzQArkDUI9ngOHtbpoanMKPa4FaAYmS6HYFa2f8qE01JsGp8/DxBcaWfRIZkzi8mYiic4358d+lkhiX4WGr226K658lP3dRGz6rSeRoB6Bup85ufZ5zwBXiqcVoJTUE3DzVAyargdYUiprLZ8YjxTLQ909NY1wc44Itwk7tsXqp63bBWTxaXgMVxflZbqMXZUQ33PYcqVkdf1Cm9FS4vgfZ8zg2DWp565unb1nnX8da/Ii1xTeCT3tceP9YBXAoJQgAyC/Wzn6RMyi+EprtPLhiQrvIzR5x8e44KAPMd5gy5EZgBd8wIdps1zuY9BGs8KYEulaBU+tOfRe0pI87r2BQ+wnwNPc2VpK9qsw9WrT0X+N/vHWG7duhFhv84xJBea65wPHMWRAJVaH67/9GOKdqXXpxo/ALV8BxAcCnTL3XYEj+l9a5u2XJkTHPxVyZ3MhzXnngDjDVVopALtez97O8D5kgxPb7311vD8c+vKCX5ct6IolqKZVCl3c2tV9yOXd12eYIHYjevDk08LKJ++MJxeU//glQvDT999U1Wk39LcrygUmlzt7nk3bfNs+CBrzj47R5w5slfuYXxK54m9xQPMy4AHtob3F4WcLg3kBEcKkbyvy+rrHhEiURgLEJTGIIzZ+XNxOHTQfwuHNgjmu6H0+8yKr6f8zBxKg2DTokFwDDbkxPHhpa+8MPzit78ZhoU3f/TW8C//938bnuA92SjWltNAsvdgO3KCM54wC2NhMCYdCHrg+TGnVqeA3x1x4POW1yQwiPcCAugl1mKu1TDyGO8TEWj8R4ppbjvKgd1UWDJ6DLJIad3DhXPHh0tXSGHAyyQv8I4MMzJ6ANT39k5qr+X9uy/wJq/vjkKeyQWlG0bk/crj64rQO+ofvCOAjeFwTWG/eEXxAm/LG4qoBQgDiFOOqeCWaIOODJXnJNDvMgT69bm1scpnnfOxHDrHLKSUJW76EPzPnmbes9z3Hu8J0VcQzPuAeQx05t2VD5qnj/pD4e1JQzl28xIbaQ2+AcE2ANE26rieT1E7GyO97/zkWVTXX7Q+lgFEgFi/SD0v6dd6munK9FzBVnym8xC0rbOTdJi1IeB3YXARjQdv155nVIrqQevM0CKJUHbCpnfU5om9iHlDjuFQyPoI+UpdNs5ZtHzL8xV0HGKxAT7Wr+gyeEDHlnLFYzauMxXJqc2yMBzau/Zoz2btJ5zrPHUyHAWCs2ZMf831p6NA8HEiTZohLJ+f+kKAXs5C7E/qVSeOQyc6h5Hnm8YY1tT0kTSXtNd5xjQnuILguEZGlgrQ3Se46qzMbtTH2lRH/auAuMN0R6/OIhBc124RwPys70024XP8cRjo9C3qnD7rWOp1i74zmfN/YBBc95Lf4xx+9ZtPhSllZL46WA7LI1crKwS2asuydkKQ/O3r96IPYHlPRBvWF1leIaQMZTChNi9wgOBmhRZoDmDA+Q8Q4fAKM472fVdm9fesVKOQU3CjfS2ODxa3Fr5rpWP0BNPUoHm8rQDXv90T1OPozLyBYAnt0bvZsbx6JSqHCw+vcoROSECuyDsQHgCFQ7tFUoRFS7GJNk+Es2HtbDnB1RpcCbCCNwv/upGdafUCW1ZYDIbNXPg5B8EIAcK/yOVNby/h5VSNltItb/CaPNfp7k8Ps6vGhsDRGuMpXml5fDxvV2HxDmG0cuPnBtE1euhMZl7NL2df+4l6vpW5AYbj/i1H0FX/5uffgG0e5uN7zj3BhzGyww7zourQk3sUEJxjmxptCLvq56P/7nnM9//gIe45xV7vqsRaONvLyjwcTofCnO0xai/nVCc931TkuhfOOYK27KNJukiUgWUFMy4WZKFv5cU/ASWuHGwgVM+CBRTPs7fCxi3ey3ZeiyMB+K4LT9nbaKWIteI9V7rv+2sLcyqWnks1DljAIrDxIESrDv3OWsJT7BEGjDkc3f2UXeSGNY0IERX2Q8l1ESq+A8+18hDeHp01n2WeZYAHeOZ3A0OusaHAoc983wqm19nvQQfn2vPxUDgvGAX4XPTo3BrW1QLK5zl4PkWGGo8NZVz8n+sef/zxoCuAGH8zTkD0aeVGo8ifO3c2wCCAOdoFie7Pn7uonrKfJt8Xf0m54/ZPnZ+F11fhqamUJ/9Og6Vyi+XlpVfxk08+HXv1wfsfxme/8Au/MLzzzjsBegHBjG1j82as+RNPXBl++MMfDi++cDZA8IMH+s5JPV+g7Pp1ea23CDdVQS1CQ3duD6986xWBm2PDaz96RzqxvL4qVLV7/7qeryJLCpndUqg0Y2Oebn3kCATWzHLGRiLvLd/50gtfjPV67bXXRuBJ+5Xov9uKFp45qz7B5B8LACPreG6cYTlRKOHweUHwaGTCfihGWo1gLozlawAt5t9BX81omESwr7VYGl546fnh1Ve+EvP40V/8OEDwHfXWPbWkllEBJAWIH9AnWPsHi6NidIDg7BOcekIHfzyPc21venNE6Zqa2kAMTgYvYicP7y//W2COv9OaN0i/kE4i2XNPIPie0rjog70qQ+++AMwl5XdfviJDxTpj3RafEdgRW2SMu2qRdOOmwI48wYDgewLQ97Vm0RpKG3BMaV/bG6rg3iKKqPYMuFsWONtQC6QHeoN0Mfg+IHhzUy0LNW+AH+tCIUrzZuZtI4r5o6MHHCJu3m5+RWEtX2v9oMrbw0Cw99cg2OHK3It9jFSFYkD0vatuEbyxgWDz6UWeuBpqfaqlLXAOQ0/cwYiaRfiSN/dIFe5vox4yqso3zxkjreVtzqnzbdOV5xpzaAXVPF78i16vuE8DvccaULWHeFc6UqR4tPZ4gGHAL/Kb92ibF/enuFM780RsVJ028o0lT7MgXRqZiDKZGs4baB1bERkg21pe05UI5gVMU8g0nT6el/UHr5lB5QFZWWqxpFz7eUBwD4lepH/5vQo2/R56cwexFVDnXCgsmmdZdKGoC85NBGFjVGoGfD6tRpeqJ9rpMMrxUg083nP3k0bH0TSpgeiqe406WjPA+W8iCeavw4Cjz+yRwNDYZnbjzwpCDwzoEW/M73nU2KpuOL/tzzO+owpj+Z5zvXx81hGe4DrGRbp98IivfuMZefjTS4PnloNOfm/kxESobAMkcTgyLCSJo4VqRNuB5rUNQUZ7HQRc9c42r1eUnceanUOLxwosBxOwCXfMT0xp9v+y96bBmq1Xfd/u7tNn7nm88yzde4WQQBNCihBFWQTHcRWFsZ2qVOxUiEMMBCofkkpV8jUf8ylxZayAKeOYODYYCIkpghglIQlJaL7z1Ldvz9PpM/Xp7vx/az3/vde7z3v63CvAJFV+r1rved9372c/41rrv8Z+Elq8Rlh/C8MUNG2W6NZmf08eZgu9zlrIpFvbaA2pLeAhTLaSGya6PhC3Wz06AKMBAO3vI/ZZLw4z1pPFRblACwSTGAsmvqzaCwhGJMZCAMYdOjJSSyAIoV5Co8dTLVY77VsTDB9C5i4JQAoT9QAblCSRT00n/3oQz2GPZAOR81N9hjiToU9MPmKC98pVbDljuaQJDe1qxDO1ecUajFNZazf2QQPLdm80geoZVVGKeB8NY6mjHjSYA+jIvRafTXd9CHawBu8GgiNmrPW/HhKP0d9NI2Axr80derh3ZMkuWR6zjSFlf8xNK8WwfV2374DpBGGyPcbLPnZYg2NGnU3XltYEeM78OIDgsSW7Kg+SKeV+917DsmcQnDQkE6N5TR0vawGv18i3Oa+ucr5noDFDeaYxCOb5YQmRO3F93njW0ro0ZEU1SLW1YFWWxCo89K5mjSk6Dnebhb89iBI9aa243Vt8LfQxLwavgDVeriPM92kRyVhSAztbXvkdMOx4XYCjwSUglfHjdm0a5n2+3dKT5au8H5irpPFr8b4gIZx75xdV2k3vfBd7CECrZ8zpeyy2/OPeq9fTxZf+0jdAMO7cBuPvfvqpXhB79dVX2Snx/MOHDwVINMBHECSc5vrV66HdJ8ENfbqmONx0nU5lpusnbyhR0cCPEliy9rjjHzp0QG0fjv5eung54pIBwV/5ylfib+Y+2tm8Gc9/+OEHIonX6ZN7AwTv3XtJnjxKtrVxW7WvlddgbV79faQ7KHfNw6obu6AqCW+q5u1rr5xTNn2VmRJdXFt/S/1ZVQypMk2v5TlyVnDWhXVAMcCa8bcTxwXPsBVIfx8Uf2AsuEHb+uV8Dlh0SY4F6F5YJCElnlTMZyaqZPyYNE3fd7MEB58Rb94JBMf5G7lDGwTnM8bu0Oq/MkM/9fST3TOKC0aB86XPfbn7zB9+XuWRlJRpVjGxmtM4zzILZ0xwsAt9loVHVkA8uUwzkiYlD3PZRpfpCXzSkl4lHUxeJkmjZZQdQHC0n05OAp5Z1onISUDwhqz9lEqaF187fHBJLttvdSdUGunoMRKoId+s6jzKvVUgmLjl9fUZjQt+I7C1Z06fNQ4pXlkX+nFL7tHXrygxGokxyXQv+n748FG5Kc9J4XMhrNAodnjHKkxt4DhXLdfCQSXKdMmdGE87qwadpmemUaaRXkNcq80XzO/HNLjSXPNPyxyUSArX7hazOw0E+9n0r3rCRV/gaGF0sDJyUBwm3aUcVNYXjxwJyvqMqzV0P2oAq8QY2bXtGZGKn8wx4bCRnIOqqB08i6AdHku+p3xYweBE/3YAwT3/LSCYNqhjTbIrziSWX9NXjBdYhyNJrABwhJRhvQ4QnOuIgjV4k70e6VdkPU8QHPu9KW0qf0l+honT8bCDUWCyxA+W5DQ63QsEM3vma2P+6PAy76t35A4NqI8B7AyCx3LT+PNexZTkeAfrba5FggRAMAYtW4H3kXOngeBBpk2ZI2nHpCV4kI/teZrygOmM3bl7DDRSAnhe+vkpIDjm9R5eiDnvgwfcTjLk+Lq6RmNgOQ1oblvT8sVu17/T9t/u9bs91138VwmC61r6+SHnP/n0fXctQEHgo1SHBI5MuIPbEkQOLRNMK4FyatiysDXZOr2hhsWssZztlLe6fnFgmtY2OtJAsIkWMUL5d08dsr9OVBDuukO2Z0Awz+8ZadP0hIu2+kpNxSSOLXW8Nm0SKBKgDGDB7iu2BNvNcjhcCQLHIFjiZbq3SZgBBGMJpkQSlmCEXLsKA4Ih/EcUW5fCoxKrICCJyJqIV8U/nV8AACAASURBVEbXb5KRVqgCtgRq6e4xAPOhLh+/2zIUVqui4fLfuDfHekbpF4gNwoPAhWgF8V70nzmUzJqEplmbeB4UPLJL1+eL0df1qMA8iNoIBLvO7XiDDow9Z2I87iCcEMqiCcrvtrv/mKgOQHVo0yC4PqMSFd9TmWr9vVqCe+ZVLuDMTBK/Scs3muSpY2ttTCOcda6a/qk/E72A284Igjn71tl0ES6GubWrcD1rk8qHVIIlIY/3xpw8H1g4x/u2gkqEG4dSsBcc98WYfWYrQLaglXs7hYWaHdUggrZsxd5p7fje1oxUuGRJNAAdfeRsXLt2ZaQ9n6yT7MRj/d7R+HshK/R3uDiuxBqmdePuRPyehcMNWfd4QRNs+UkrdXpYWFCl7Ui0o76RcR+LDG0buHoMjpuz67TXx2vVC3VtHwWN0vPCWqu5AHCGRRZrWhNgQ5kht9tI0tUs1cuy4AYw1jlnLwFkWbdLLexhXVmeT526LwQ+wB90BIsv8cBka3799VfDIozgR5+XlJQKIZh5OCeQIEoeAg9zEJYWKV9TEZBgCIAdgnfUdaXsUwLK3AfKSSCAet99pzRXV1LQljs0ycR41vPPPx9rsr8Jo4Bg5uu46v4yltmZq92HvpuSSBLSZ293F6+uKIZZe2TxAfXxMYEdladavdhdvHxJwEn1gg/f1+3fq7rLV87r82U9Ry7XWtbZ/ZnBm33FuHALBnTzDMeH25LnvcM6MN9vvXE21ph9yOfcG1lzGusvZYduqwzLFiBSdBlaPDsrekwCQ+0/VFLJo6a7Q8d+KEL4GAQDY2pM8DgxlpVePmOTibHudPfdf7x7v1yhH3rgVPfiiy92n/m9P+pefP5V1VNW/6gKIctr8pqM34Zn4D5+WzV3ySVCdtzwMGqKM/ML8+h1MvA2hZn55EC/pOABdpLgq4+n5HlZt5Umscxq6wRak6AjwAIwliVdfO3QAeU72LjcHTs8J2WHKjYo03WC4MwMDRAmOzTWYEokbQoU4/I8o2RmmblbNEiWYUDwrL6LMmJy7T9y5FhYgt9U6Z/9slSi2OF7+nVTrtHwPL6/qzVb0Pgpu5OunanAtOdHeqokSPDYDXT93VzQHBsxUkZJ+WzSst7T70YPPKcGwTXUBF7BGap0yTJiVW7TFKUrzXNyHybA8PM4r5y5CAkT7UCpYmURlvL5fZThzBAbt8O9KCKsMMuxDOA29iIxpBGGMCh1co+mO61lO88r7Uf/mtuz+2d5pE1LL2dmrhnllFB8OGDXll+s9+GDoDECjunXln7Ho4I9i2HQPCqUVPEgy7TwiyERHe2jdOplmX5tBrdyx+Dao7K3bEZW4gKCLRO3nC0ej/dJtQRXHlEze06Tk+6ZGAuFQYgOAwjeDfxsA1HNs6j2N+lFyqUkmGN/7JcXRhiyOPHNIMdzU4aYBMGT8tRg6Y+lGFmCa2Ks2M9FvjHNm+hbOT/RXsk23e+h8kcd7zRZrsqk0+Zup/ncbZ7dhd2u27YeI7yxWzu79dm0yOdt/P4XnRhr2prUdQ1Z9cFHj4YlOAQjgd+VFRKVoIFBGFMtPCU2QBsTBzY2ZgrMJlouiVMJdV47JNPItOdOPDAJgu+qfnCvpWpatBSimzXJAfMYi+Ogp0tUL2jrEFXLLEQjNNbKgIHmtWqP6b8F6zmp/u0yWEFxELLeOjccrnxGxlAChINZB8CRFUUxQAfCFW45SiUhaCwKFC8rORZMbEFuMSF8S+t79NDhqL9MQqrr169uc4eeIFAcsrIpp4GlSMoRfct/wzwnMTZzq7UYk1klobEwHdpLIeAAywRz6TPlkhbl9oUQST0+5h4Q7MyvtyUlzDXNrS1et5UBM90Wc64r0GHf4H7tTVhBo4nBQLRz+6YwM1gWq3Af10IUmxtcuNSPss35WQaLlaAl0ctv6tzWg+Nnezz1EPPb2B16XCJpOwj2eHKuiT2qZ2UMXnYiQoPQOJxFu73W8dj9FkEE0MO6233WwnOetUm34tq+xx7Xa8J8hkKb3WJyvM6cSwNd/kaYinI0AgXsRZ+1mDvtEwttXncLUL7O1k+e6eQj3rMJ6Cf3RiVwFoYswHnsnhNnr04mPlm6yvOOkFX3hhODBS0SCCOmn9h5rnHN3IwRJtkM852JjKy4Y84c/0zSLPYAijfoUZSsEa09eEhWV+1jasZyfbW+BEAVHVqU0A3YjHJG7XxUpZ7BxHD+E+za4twLzlLCZSz/1ciCGpmdW7ZTXIk3mpsfYAUh3/8Wwzp8sHv1pYyzJSkSdIEYx8ceeyzWCsGXmGCAYALaCzEW9gRxx4Djw7LgIgw7Ltnx5YBrsu/OiZ7mnkilxYqu5T7Xqj4skPj93//93euvvta7JPN7lFbSbYyHeTooa/GFC+ci6dSmEtm857ueUfKmF7oPvw/QLMFWVtaz568JrBzoHnzouxTTeX/31vlL3WtvvBR1go8cPilavij37evddQHW5YNKbKaxzc0u6/1Y712EgvPsube6V19+JYRjwJm9IeyVYbd5sgfjSovn0HXN/5Isk7cEqm6o1NDxo4dVyukB8ZVFnZ3Lylp9UTxjVbQYftN4lNZmQXsNYPlOQXC4k4eMPoDgON/NTcs8lvi7SvsMgmN/iTc/8eSD3fd/4iMCkke6P/7s57tP//bvqjySXH7XFPN6U8oThESAr3KB7GnuOyzn1q0EwbiHVtph3pu8OWtkZ3mkZultluoEDhHpG7WBLTOEb06zAPPOzgHMYokldGZDYHRd1lu6taSpO3JA63hQZcIOKv+FpvXWFh4ShIEJAAsIi52p3yg5luM+POQWVK5qQTdjydwSwibjM/x+RtZf5KcDh47F5zNvvqVwg2PdBSmzIg9As2CRQJP5j7NJHfLmkeOQCFaFPcM/aJUFSX5nnKabMQfFIGC+znqZBpu+VmBsvpzKarLGz/VyQrUEm15b1up5PArwZIQB4HvwinIjPAXzZ+5zbH+UTBO94He8NqANN65d744fORlymsH10O/MlO92UHi5H4P8knyr8jPXjXc9ddpNEJ30nUSAlac7wWc+KI0vWHPD00By4Jqsv2H1JQ+DAHHMGTmZtafxy8BybUOGzxTJsVxPHvkzzo/r37qWlxmMPAkDd5WEVMnDBiCctXkzPjh5cP7OO1ZS+puGquIO3cCZ1z3P8HbX3RoTPPDOQVE/eBUM3wXvwErdQHA1WI1Bked6JzkmrC6xlZplHLrCHIvQcC9x9+CQuVmSS1ImKRUtrDvyqGWC7TLU9oSj8aAyL9F+YJXcs0nTJj0JquzJ7fxex7RTdmjPpRXMOcZiTGgTsuv8lPs8h/X9nYLccRu7geB7tb8bAI75KgqxOv4e5/wFZ4c2Fp02d16jPQ8+clw4NokQRD1cVGBOzXqazGa7dc3aZeJCk/Al5bPF1UJYMv7BhTYH3zZ6szZXd50AY1GCACFZVqYgfgDfJCaRur4A4b1KRGWglES9WWzlpmcC4AMCIbFlCcIf1hGETxGQZEDNbbBl7PUY6H/O0aQrNBrBLblXHTmuhCkCuRzSBZVG2i8XD4Dwkv6OODHqApPJVSA4YuekIYw6mxJqyCxYY7IqITPx9mJV4u8xQYirkO5rE+QO7sNeI7/7nl5DqjFGpk2iTLAw4LJDDJb+RqNJ7NIcpW9kpXC9PGqsRRVKzUu6Kg4uS1jieZateD24a5kOA/TwtAwP7189UWh7zjGtwxWTlsqZfXI5JTGMGGkYhptVy+NE425Xr3CN1YC8rrFfm9LEIKwqIfo+73CCEBjZA2ZAoR1uVg2DHp8LNzEeH/NjBcZYUKlKhJ2I112YYANBfuaY8NK+54BrfR3tZ/8GEDgm1lWJUZ9jwdjvnlMDT7t2htdDyfrc79tCM+xybJDAZ/qIIEN7toYgEBu4+pxEltx2Pusaeh3ZP2PwZzqBAOh6vEyD94zXzHO1EwHNuZpMrJbXOkslLs+UB8mEX+EZIuGP/nD+yTJMEjosfbhHEgeJoH5UAAjGH6WJWpkpM5SgQ+GSk/R2rmUhpl0nzrJVFcGTOWNeyZjMc50sC6tlWIYVtrEisLmhEBjOT8QFS/rnWmga6xdz2awrAFhAJc9gDAePHI454BlvvPGGYnPvD+ttWH30HdcizAdditCVpAnMbdQOFggEqKIQdFwg9YlvyO0aK9Ppk6fDIs5aZd3hC93lSwDZzQAaKB5XFPOLku72nc2wQL/22itRnub69ZXu8IGj8ay00q3p+OuMSsl3/cZFgddb3fd+l2jbksD1iizRW/u7E6feJaveSQHZG91FPWdFgPTI8SwXA30/95as84qjRnAi1OWoADA8EwUC88WcvK55WNW8z0cCxCwnxXzNhyJRQrOsiewxXAFn5Qp6Wcm/7op+4Xq+cm2le/SJR7vvfd/7u0cefbA788YrkdX62lUl75IVa3NDSb+UzAyL+vr6SliGk87DoyTgh9LYICVDbexKmudgsLoF7dd91rPGtRbWY2+n4ByALTIqy2OBGD4JLvytJMjdo4+f6P7qX/9huT+vdd/46nPd//Vrv6U13ezWris7eiTtoTYwILRVKWhVJKJsoqzrWNjhIkE/qFKBW6n4LzwHgBEKVfoUcJebh+y14An5d8U9d/agudf/yG2lvgPWcYXOfEWY5zQGuV9Hzgp9h65bUyhX6E4AXkqrsAKLVshSuaXrrqpc1rpKIwX4XZUiAzymWGbOJTRnS32lb9eVURweFDxAc4uwPiOZYkNu4Cs3V8OIQCxwKM8j/pq4+iEmdE57gP3NHLN/UJwZCKLocWIs1pj9v6LQC38fSj1CCXQv7dZQCNP2afys8on97L9GG1y6C88Eyx5YY90fZhL6YB6Xz1RMMvKBzgLKLjw2Fhc0ZxHikbJZlDCLWE6uWw56ztwFjQn5K+UyXmMa7JwK5j1WFPA5vCtaFmfzoWox5jv6nvcO9eRNz4O3RGIzraXAMYLmfmX734OigXwZEQcs13hAsP5tOWkToLNXvmZypjhLjRcEX2jnyAAR4Mwry5K1xFgogGQEsgI6aKT6mv/y7717ULDaAwuNM0YE3jOpVo6Nf8VDqZ3byqOjT6P41XzOIH0N8s72cpDVuGC6UAHGTrKSZRH3xXPv9/5MhFt39iVliQS78/KoZB+FggGFdG8USTmQpIqT89bmr4Ery8CWh72P/NnyL7Pj33oZrfWl9rn+5ueOx3Svzx5j3YOxNiOA7OeMrx+3vdvvu10/Vozs1t5O/a/zUvfdeL7G99c63dPmrV4/nqO8fgo2fQcLgvy+59T9hyI7dGbozFIUCBwGs9ssa05Q1Vwg0HR7QyXhzM1cheK0TqZ11wR4EIYzRorvAwTghhtJEhAOcRPMONV0UwaPp/tT3EPscV+DePDzNxhJjdmkkIpmyXE3HC7KGQwgmIx+qVFzxjoT/Eju0azBPaHWqHCfOAoIFuBlQy1ImEWwhLgimC7oECNwYg3m8/FjR6LvCG6b0jJuqnREFVLqBvLf9XCOwS2gbjxGz71BgT9Xi1JPBIhjYY5CUSEAHARUbmZoHimBwbqpbMS8mHXED2oNcFG7JZcxhPf9WpfbLVbGoCHX39n7bGHMndn31bGyhVhVouJ9x1xPEpvJTY8mFK2hAWRqc3P/BaPVGnvcsa5tvgx0JGr1+7cSIxPPexGF6LoEI2co9zM9D97T9yKimfhhSFg27sNOhKHvV8uCPo3YWTCykqtaXLy3DFZ3IuiVeXg/1T0aQmpoU9Miawuu18CufVU54Gd5vrjW2vwaC5aKpYzh91hqkiYnxRrHw9d9VglnZcTeh/uVvb6en52Y+U50tdYpHAsdni/PO8JflMURQ7fb66XLb4nWZJIsXqtyA3R94cwem9lP/S9d8zI7dLhLav/TFsIy+61a0MOrRS/mD2DKu63gTuKEJQ4w6rhkzofbZjz0i3vIfG9B3fVuuQ6rJf2AxjG2Z555JoR6KzYQ2JkHW6mZAyf2Ii53Rc/mGbgD805IBkLzpctpNX7s0SdCuCarLv156+zFONcLii08LOvjHCBewHNNcb+raze6Rx+iHrDanAd83+ruO/lA8B7o+o0b1zTO6/r9ito/JxC80X34A4vdiWPURt3XXbmGAvaYeMySwC9utLi4L0XZmzVlDEZpMSt+ERbuA4djPg8sHIi5RZEQAjdrSKmclpAswA/CejsbkYinZWsCBN9QKR4yXF0UuD8gBcPHZdV+8sknYt2oD3zmjVe757/9dWWhJh5Zrq4C8JRvhxZv3hJAaa7e4aYJDY+Yx5ZgJuoKp3VrOO/pbtsrwnpXxlYmaQoIZu02NZehCEDZIHobFsT5u927njndfewTH+3Ovnah++qffCvKI3W3xBOkHJ4lgRnunspqjeUs+HIIsVixgMeEWM1FXCQxlQbBuHqTwRs+b/rSn90+m3/Yx7qZ0AVpvPskO6i6Af/4iucwzVhyIwmXXLPpMyCYMkkakpQJAsEq1X30iOZDyoRbeI4JVLIk165tBAi+rVjgTe0N4oP3CexSlxZ+jQWUdV0T2AUEc46oDLFP+xHgsiqLMR4OazQWdzQAFN4z1FumriQx0pmN2WW1yC/AWK2s4ly6XBHPw/OBc8eZiKzzeq5BsL0+PFehaGlK4UoT+dtKxFsthwfPt6KU+3kGoNuW1Hr/IKBrrrW38IwDrJBLZo+YYiShu34z5CGUgEflHs45pT+ROFRzkEoluYVrkem/aTxtm17yTK+/6W/1JAqeYktr7PPtMcEG19VDrtLy/eK/IddFIjrxGsIMJG8CgAH4m6wzccE6X7FmPKdPZkkuFcu02apzhAwhBqmsvCNZKtfFHo0Z73tbsfH2Qqp8yPIJRp4EvZlA1iDYOVEA3n5l++PkWC13jy4KXlgMWsmftufUyPWdDgoH92zLWfn0nfim538nOYpzmuvmrO/ZVhi2tJfYPykDNG/UEQimCk2Vj6fJwpavpvH5wc18ezsel+d3DOjGv9d9tdPf43mo8sm0e+4lf3L9br+P29z+/EnvgN3a26n/3ykInmpg3WFc0+fqzwaCw4v0yPGFAMHptpKlKNJtOFOvb1v4EQhGM+uXGWsc+paoKTZKBOSgHYMADEkN8jpiKVq6eA6lhLB0+8k24u8Aven+EERPRMjCMXX7Ujs06f6QQuOQqKcn3C0xVmqWRICVcc4gOGPmWmmllkDB8WeOqcUl2sJ7emXMqLzCyWACzBkaT0AwGk6YyAzujRJQlxRDBNPChY77EcjIKLjVYqWqAF2F9bqJ62HuQawsEPcCwT6oFqLHlmC0nhUE7wkCKOUDmkURbupYBtjVXC1qDLN6HvExUc5G4He/NOi2xMV0NCUIfGJS+zZZvy0pp9a0WIYnxtG+NzPYToi8+VvMh2NvCwiO+UIsxOro34vSgDYNgv0cH7SqKdyJoLH1ccd2UreqfDBRH/d/3BaKnPEa1zUaH/xt+0QCdFUi2a2sKptoz1YCE063ayFpzCDcJ/d/TAfGgC/mssWdVouuBSsLMwOzS6GY7zmLkTFd7whfCIW8+M6JmuyGS3uDa3VaNq3lnypEtP1d17f2nZi48avO+W7rV+sUV2buNu3JwG/Mz2Qugj0Sape6V159Kay+cSS0p6ATjJ0zhjUxlW9NGaT9TZ9skbktqyLjBoAyN5F3QBZg5pB7+I62oiap5oq/A1xLUA1XawEDPuNRYmuyLff0B3frALit1nFdY37fkJDo7NZYYXGFxo2bf4zZgrljYCM5oOgiYyMZ1Exz50T4h04uy9WUfly+kmCX522QkVfIhb1z5fKN5l2C0vSu3IZPxLxduiQL8ZUL3SlZbeEXCEdBi1R9AAEqQlBEt2aEmu6I5t5cvdadOH5bIPlyd/9pAMCs3J/xzFGs5x15L9xVzggJYJHYJ9Yh66A/9vAjMd8IZ1cuXwt3bSxpVxX3mUJ+ehhZGHasKvfEGWzrGHtMDHFLyZY2BQixGL/76ae7j3/sozG+c+fOyjovbyFZe5/79leV8Otst6itPqMQlX0Ct5QNBjTua4nhDIIz5vHtg2BbtJohormEDjk5mENbgkPRqPHmOHQ+l2a67/ngE90HPvwBgeBz3de//Fz32T/8k25rTQr1NVmlAf/hCp0uqEEfiyX4jqxaJMjSiAIEY42TbTE8IpAJUESnV8gAHDKmON1g4TF7BOKA2WKz3Z79gFjxK+aaMo2a11sCr1HqiBhkavVGrVc8KDhnCYKPHJKMoedtgo413lXFMV+7hhWQBGi6X5mhBe3CbRjQFPGh8uDalNv0HgHgGc4SHQheoHeN66ZCy/BEuLma59NWRlyhGRdtcDYID+J3zhj7Bo8I9r29X9jzVjKFxVYAjTrc0MBQ5jdLMGeggmA+GwRXwbXSSL53OBDPtiLMVtpnn322I7kd7bpt84+kb+yHBPGLTVlny9J1eTRw7o4fPymZ52grJYVRI7MBp9zH+cwkUimPTYakmOdUnhHAuWWSDuV2qJ3SI8fXVfq+Gwi2/IGRNMC4QDCuCxUEk7w0apsTJhcPs5cdyq2s5T2U6kw6PchwzTecCIYG1HM9Emjehv+UuFLLHcl3stRn/s67nhbVVEpZxFyI/lVBMM+hmQkZYhTDOq56QEMVBPveXn72GFrs8bacGa0nvs/zX/tYQWvmdx88+Ay+Q54vILg3rrWcRLYApiV90thVAXmdz2lguVavqe24v/We0VT3z532/U7f/WsQXP0+WbhJ+eteIPwvAgSH0ezwsfnmDo2gJcCAHxF6axHyqR0KENwONlf2qdxrfbuWDIPYiab9yrYyXic3Wz6GryMMt80NzMiCBBtwv7h9CvTIDGgeuTuTMfD9xnqLPVbft29+W6kHrVYIqi1DJgcAre00EGxLsONShuD7IfETzHafLEnHT5wKiwGvOQXwh8VHoBihDhCM0Les2C0YHSVJYIAIl7hXhxsXzGSCQA6EizFVQmQG0lv1GggeExnPhS1wO4IcW8qbJTioJvFbLesfbtG3cXmSpgFXISzFCHJoSen3jICypJ1eWWJiFcJPY3b9eo+IFUpMqTy2WeKCcDXlyjQQYiGottsfpj7LeBLGTFqBpbu52rR95nmt7tB1rg1opxFxz7VBsN2S6v7jmmRCw1mZRhhJ/DB2B7P1aHyv90hl9vj/OZkK99lS6jZtjTawdr/GTGrMLHYj/r7fgJd2a0yqBafqfcA1BudVYUBb9s7ge7vWW9HFPZwl3PRo99y5cwHq+D7c8ZqQ7PmtDHtSqKjCSfRmQkjw/ZXYuq1pa5f7b8iGXUGw7wsrYCNu/t25CHD5PC4p/Ovf+IrK7KypLJHcjFs9Ss8lyfbqmbf7mNvCqriiueAV2Z4FgrEcMW7aMOCF3jj5H5bTEDhjj6aic0aowPWMTTMSjJ1LBUVz20+anAkFocdKKJGgT88jzhd3adbIZVZclslW6LqvgrZy1tUmLuPQx4MqycTYsOZaMI/9rayg9Pn6tdUYB26mV69eU5hGZpvFEkzc7JJyGCwqXvPSxWtBkyUyh4IU5SbPQGm3Z69iPtcUj3hsq3vg9NXu5AkpHDZkjb0oYLMl4Cvr3y1ZDmck2K+RyEjjY1yA6xNHj0VyrlXFLJ/X3IRyJ1xvBwtWWLVarBvurgE2olROuoWH8K97NuC1+5V4TED7R3743+w+9OEPhjLklVdeCrDLeOYVA/z8cwLB589oPErPpLq80Fvt/CizZxfM9FSSNfgdgmC6aaE83hv9tBunEw9tSUEe9FEgOBLSie8fODTbve8DT3Xvec/T3Wsvv9X96Z98vfvql77VrV6X+yiWY5lh58P1HajSEjNKiI8yi7wTQyorLW0BgDnLuKvD8yN7eKtjnt5g6cY9gGCwiPqL9VaeS3s0XxjNSF4v7JsKcAEM2icmGOAbFmzicMPNEhC8pzut8kiHDgnk4gGh/iKU3xCAv36dBGX7tE/gd+T5UHmWGblC67/0VpE3FDHfkh9IgkmW4rDohXea4v4FgrEEA4KD1rHuWLjFQ3khA4TSKu5NJSDzT5I9Jy/kM2eRffMTP/ETcd+/+LVf7WUfgPBu7tChuGiWtqRXkwkJCb/wcziPVqaxhz/60Y9G6S6e7xruVppasbpP4wEELyvRWLadMat4YRw6pAR0AsDQbeQgzg30xrwogL7Wr4Jg84WqhLaV2KDeIDj60FzMbXmd4I0aL/cmzZnuDo2XcsS2olDQWPAIiHJ3WIL1D0vwbX0OKzDz1/LbZD+zqkY8s513W5wHea7Jb+hHmrUz18Gx6xZIIrAszkKV1Th/lsfxeuzdoaM3cXhHrGkwMt0LBHsvTCtFmfOV7VYlOZ97GaQp7w2CayfG/G7UwQk5HU9Kt5nX8VxCJfL5hAmlzNCqUjQ6axBMKVaPZZqMOw0E1+s9Tn83+dtgHa5j2E0mGI932tzsNF/+3s+onhz3anen33YC3b7+L9sduoLgewFg7736nmO4tyV4tzbDEnz0xLIUtmTcTLctCFhoY0LjVDU0bdq2geAkogPIBfxAWVL454yizLIlN1tp2rvIjJu/h24MUCQQbKuQBa4kHhn7ANHzRISWlKQXzerrDd8fhl4LVmurpYUg2owi45nIym42EOYUEJNpQ/wrEa1EmljU2fnl7pi0nQhc3DevTKEQaUBwukGTfRS36ATDgGCEMYQdYtQyvd4wpmFzThK3CoRtGYrxFtBXgbTnYKizN2jL6oGZzIKNQIeWVgmHCgiO5B2ygEdMn4QIW2jm57RHuLbsQ2Y1VrhpO+w40APEllit/72VmLKgPyZk1R1/O/FhXQeFQe6sXGvPF6CCv90u7jf1IO0Ggu91iKDTEZOOr4O1O23s00DkNIIECIZR23U1z2KpRd1AdF3bib/JnNgyihoEZ9bkQQCoczvuA6DJc1OB6bj/O81DMtoUMAxa+dsg2CCZ7wzMLZhYIPMetbWXpyjZDwAAIABJREFU760IgBbw4uxUEIwAyAvB3wox98WCnz9PO1Pu89RkIe0G97mel+1/bxeufE3dhz4T9MnrjcXr5ur1AHCPPvq4rKiPdK+feaP72te+FnuW/AHzMv95bwS4VCKutI6lx8y8vE6ovWvBssbMYRG2AIlllnugb9A0KxqhTZngJZWPPNfJRniuE78xX9WbwNbiJa3LkaOH+jIoXAfd453s0GG9Fa1jn7F+AHDcpXkea3pTbpNeR+ZrUXGxkURIQqf7SD9wn+WZV6+shKDOsaDm6prAaABU0aD1DRJp7etO33dSbsTnQoAi1A8ARfIyAMadO8RoKjP2+o3u1Mm73YOnb6ifcwJA+5XxmkRFywKlM0qIo3WSN88D9z+kWN3McM4cX23xkyvq9y3FP1ZX1jy7EYTa78mBniVdzPq+5FZgLW8rHvi2gOSHu7/5Y38jrNXf+vY3BMbPq4bycnfxwhmBnDvd66+92J1782WNcbM7uEymYpIpbQp8pStnnqPvDAQDpJMetl1bPLVMZ8JjABTJS5oAQBFzevTYge5jP/A9UXf5q1/+dveZ3/9C9/w3X+o2bhIvvRzeQ3c0zgqCEVoj3i9qBVMnNd086T8gmP7MSSFDCE5atwUyAMHNwyjlhKS3gOA9IuhhzRZ4pinCqcAKjAdL85aswJuy7N7Sv8h0q+vhVwviXcsHuu6+Y+LLywLqun6dcDD17/pNuTIrRvyuvAHWN6iFTUyx1k1WTPZdKOlCgY2wrjNFuSOqZOjeGJP+rco1OJKMatqC/ooRJp3Kz5F1WHODEsegLulF0j7TcOgfCqyf/MmfjPMCCOYM+RrEoQoKmS+fedpzTG0FM9XTyNUVPKfQA553Q7H6733vs6HMcpIu72vTCLfNOOw6TXLV3Ofz3YMPPqwSjCqjJQUmshYyJrJXBcGIP+Yb3Ef/qzs039nd23S9fmZec//aHXoyu39NnLiddufzbF2OeGAUS5SvBPyKeEQyLP0HCI45aiA4x0C4VRj5e4Db781mmQ4ZARDXYoHNB3wdWcOTtyJEobAo3peRryRGN4DfODe+nuPoWsQe3SA3Du3mb/F5ZHmrOvpeRmtnLNfbMdWDnNUrGsKDo8h6RdlreWEaiKvPMQg2GO35cesn3hf5PCcFG5K6Bn9/ByC4rv/Qh0FenSazjeW6aXvonXx3LzlqWju7gbh3+vt2GfQv1x16HKfe79M2GXX+3ffJMfzZQHBYgo+fOnjXSbFS2ztoYizY9oszAYDTXeOuNqEJUAIqElmYMKBlS0svWUMR+lKrS4mA/ExckxlDaJW02ROIolEd6qk5DgMQzDMG9wi07K1+XYsNTQE3gc9MTyQmiWPcH67RmcSqJ4TN1SZrLqb2Pg9MguIKFMg4uajYsMMSNnGPw716SaA43A4lnCKsLS8eUAZPPmNpWQgQvCGXrKglKU0jRLVa1sebgM+TGsTJrLp2B/J9legYTFSQMwhljiVJJpLfE6PULFuAXjLXhlYdNzbc25RJVokicAkPoC+Ly+0tJcDQGHrCOISoJOEthtDY0L07Wz4TTwInZ6h96/vspOJTDkV+NWQvDWGjrbv3ZCauapkhSSpk/6/W3ozW3oCozn3VIO5E5GwJNggezsHg6lsP7LRDjBudNeH0n7NoSyjPpR+1X9vAsECwY6rs/loVHx67iYn74M/s1bo/qiLJ4/Yzx0zEn2sfaWtsdfazbO01qPP+NMAAKNka6WzWBszc4xIyWIH5nX5RqsR7j+faHZzf6rmpY4h90s5yXzqtnYHhLDg75ZSMmmUipifGGgT1eh7Ha8e5R/DCI+Rhudk++OADcsk91z33nKxpsq5wxhaUTA8AZ0vRuoQyA5IQdksWadqvewC3SV7cizDruF3mz6D28LGjsd+YE67LMk+DYgMQ7Ln0+tEmFuao/6n+kx0apYQFc4RexxRCAxHaAeSR8ErPxg2aNrmO8jIp1GZ27QMqIUd/qINrBQjPwvWUeqII0oSeADCuKKMyiamybrFAsuJlSZ/05FOPCzieDb5w6fyVSJJFsjGUj1tbAJNVXbvePfjAbHf04Lnu9CllZd6a7S5clsVrbb8SJ8lqLDfdOcX7Um94XmsAkCdJzisvvRTJFAHf8Klq6U8BPs9r8hNAkwRoJWkMXoqFs+UoWKMcFHh55lD3H//Uz0VCsa985Uuy/CqvhOoCv3X2je7CxTPd/ScVH33pjMbznLwFLmkNpfRS/CuxwfNKIOnz+p26QzcDVoDGoA29JdjgOM9RP84Gghn7yVPHuh/8Kx9RqM9C9+UvfL37w9/7XHf2DWVCFog8qORIMfbgn7WECS6gOh9Ssic7SPodIFj8cL/mDX7J2bgl3sIrLUEttjFii/NsRmKsQL6aD7mIR/4rZKKGEQhV2RSABQRvKnY3AHW0Jyuw5vjg0l5Z9sWzlwFmd7sV5blgTVZu4slA7hFq+Op8bgJuszwL17G3URJTCnFmJq3AtMzeTLAti65AsJNiBY0hxjn4UIamRKyp3pc0TxFz3c4gMgJjcwJAFDwojVAoBQ1A2SPah+IrMrkrKdvbAcE9P2wKS9NsEmNZ0c93jg3mbD+m0AbOK32rijfGUUNs6C+0Be8I+o1BgMzxDz30kLLOyyNDQB82RhvMlXlEKOxaTgv6N4130Ce7SnuvT3zuE1ANFsVJup8CyRjgVL6cidjgoyDVDO/Cyk8s8KbohD9HzH2A4OYOLRkRGdb7sz7HlumQEeBFbNMGEquccwulTAGPZi2WidIzE81JKovCGhyf851Y9MqzqmUz1zz5Vz/eKSB4PDcVeCDT1pd5gec4jWYJRPyMMd+daGC0FnaHHvrd5PRernMlmEkQ/J1Ygqf1o9guejlo2n7ZaQy7gdDxfePrQwaesv7uw5/VEjy+f/z8v2xL8G51gutenD5P9wbBu81fWIJPnD5yN2pQksWwmcliYppbRt/IOBa4ZZS9o0M6FOLG9Eocl4iKasxGhkedUQgFpR0y1kdxfBJwKCMyF6Ue0DAniKUGH25luBhl0gCyLw8Ai41hd+goEB7omSQzKfxGTHOLnwNAB6Ps6wNbU1hTyUtQkYsTbRkE2/3VGklbP6pbZ0801J+DR46rvILcfVps5sGlQ5kBUeA6ssFqnJFcRiCYMfMZEBwlQWDekTVwZ5dZM6+e6DRNad8fe9OUw1SJYgU1Y2CXxDg1kekcCbOYBMGUtQj3SDGAcCkKjX2zRBF/BQjWepsxuQIAFuFYnwbiTPjr5/A4aCB3IMSTluTeAjEi3sPhGMplBahqlhHvDwAqfesBpi0ajXAT4+V5MYGv87c9O/VA1pwYq4//a8Kan+XYKt9RgVhlSgax9MMW1GAtDbzvREijvVZj0e1VIEg/YO4mtJUAej383bS9Me63+1+ZeL0mzmcDlz5P0BYLXLaAelz+3gK2sxHTDoAo3OyKO7DbtqUggEUrncE9dh30vNtCbNBbGY77bU34tLnhmt2Z3KQleKc5rgS8EvYDB5SESa6/UVZNSiUSUFH2BmD30ksvqFTPUoZX6LtIqiVlIm2ZPt0RfTRg9px5D2B5RShlDpkblwuibbs4Uu7FArjnnz1jMOS2oWU8f7ZZ5n3/hYvnwgrEc+L3lvyL3xHgiWP03zzfrtKm09QFTiFegDWEfQF30UX6zIs1BETDj44dOx5AA8Hw8uWrslhd7559+j3dN7/5zVAUwHs2lKDq3U8/1Z1980K4o2IJRvBm/rLmLDV3BeDlDn3q5J7uiUfvdqdOKCvv5kx37sKqLMRyn70jxco+ZfYXbY9MuaJzJFSCZl+XlQzGfafVMaaucuzxKMeXgilznZb1THa2RsUFkvRJyCbx5E0lP8OCM798pPv4J/6t7q986kdCKfryyy/JRfuQgMPF7nc//S/lJXC1+6s//Em1f6178YWvdW+eeSlcoufk0g3gn5MiGSVIgofvLDEWVtQJ4aJ3j84TUulKnFvtPcbLWt//wMnuAx/6rnj2Fz/3le4Ln/uyALDKyqyob6KrzP8BSjhhS7MCOaxbzWLaFO48AyswlrdZ0erFJVyLpYCW0sIKEp/Xu0LQtj6FFRHeHQYu8S08yxAJdHGWncEdmvURoJGVN3JQaG8hmywJaC/LHfrIQSU/W2RdlOlZrsub8gC4IUs2nuszM1LIKJZ4S4m+7gCCdUYpiUSZJDymiAWenVNZxChTCHBdF2jOkDI8AqLShli76V7whXD7Tl6a8yvQL/kgKy5QPkzmab0AppwLrLIoixxOQGIslwBjb5LDpXoRBdCPfTjQ4sp3+N70h+8BwTzD1n6+c5Z5whvYl1bMJr0dEhVGO626AvegmOK7o0ePRwm3I0eORpgH47BsRq6U5I95RmalyBloce4TXgaWzIk9naxcrR5HWII9PvPv/DwZRtaPu2jlfT1ein4G8li44eu/iAUOpYX2RZTFlGEkd1fIoXjGiTT0luA6t07Y1Z+h9lzbCOoaTNwXMllmbXYZpEnw6wRZSWvwfPP92WbSgwGQJkiu8kY/4W0vTILgwWsy5WeDjJTLqkIq2ixy2VhWNZ+aBl7ymTqffXbq3hUlFV4NBLMdQpazJXhkeSb3Qx1/L2e2sVX5d8z/89rJ++tajP/2vFX+vbt8UGd7uzxR98FYdvB8T7bwzj79/wUE7zSP0+Z68to/BxB8/NThuxDcdcU+Ue6HREnehLUDg0lv0nJZLcEAWhJfSS4PoWRWLkfzCxBNEc/I9gggkcvwgsoHSbuOxnt5WVkDcT8hIY7qCm5QzT6yRqaFd0VuOWij0sWHhCNNs6Z+JmAVY5IgCNNJjWW607jOmAH6UN8zhcgElZRIyoRWfDaQY5tZSDPhdSKaCpiwWlMeaVGWhii/JMZ/5NDRsGYBgmEMZPFEYJiX1pjkKguheUUIW4m5gNDe67AZ/Po9gJ4Yg0HwtOzQFvrNUCpomSR4AIfmOts0luHKHslM2rsEHLJYA4LDEqT1RWOfygEJHnLLI0mLmUgk1NL8uv4edaQrkUJ4qIQqsHV5jevsBgBvzHba8ed69gfzEyAy+pVuRWFF1LgsJLA/NsI9b8iKOKdsr2MQXIGh3dKmPXsMgg26DGYtDPveyqx7gqpGxpbciDNkDvt4pkFwqW3FvGrstd0UiFuZsNC8D0ywCkPeIwak4z0yJs4+M2OGw7mgDSuPeDav2PsS7sK1tSlu+J523EeudfhB1NPW9bauAXwAYK4bawsn93pMeX96cfDqXQSbsGYFgOfDffM60ZeMUxvHJW23HOzEenaKCfb1nh/vKc+7fweYRbhEc0s/ceqkYiyfCVr2hS9+vrt4+ZIuTUEXK9GSYmbDg4a9LJq5LEuSmTvZlhFo7dYMOM2zsCcAJkAWgZp54HmsGxYPr7XdKGM+mmDo+F/aTHCc5yxqhcsqDW3jxXoBXGmTvgHIsUTTHz5XJSP9YK0AyKdPnA4hkj6dkSv4KbnW8nwnBmP9mUOsr7R/9uz5jAcXIDmAF87BI90Xv/hFueSeDEXrjatXune9+0mVUVI9XyUm2qK2q8BIAjFAhhSS4kkrN6/K5fiWEl3dFtClHu1dWV7l5aKkWHtmDkhBq7YFuhcU63hVSQw3lJ369ddfDfdVeA0ePrE/FVyKhRixDW8gxhFxxBoDpWK4hsRagCEsh1i0NyW5HVUIzYOPPNH9nX//Z7rrAo3rN1dUn/h+ZdW90v3W//3r3W/9y1/XOt/pfvZn/p7WZ03Jsb7SPS8gvF/Jn+bnBMpkSUTJjDSeISzfWYkkYhonhNQCgquwYVpmEMyefejh+7pPfPIj3eULF5UV+neVFOsrylYuK65ALvvyxjXVnoZvAxoCQOC+SNUHBG3H/WWoU/Bb8RJiqA2C1zWvnO+eVjJOKRvSEhxGO9Jjhbv0HlnHAcFYgSPbdAi3gIQEwbdDriCxGLxqjwCwcnQIBB9Y1N6al4u3LLisA+BXIkckVpudPSh3aBS9tIPyXG7sG3gsrGZCJ/FyxpIgOGsIb5KSGvBNZmrqmEsJ73MVSjqtGy/WLrIoS1EQVlTtE2jlQXmK8bKiwfSDM8r5W1XoBOsCAOaMzUdptZwjyyiVf1kIrvQnZqZZ1jcERmkHTw3ONWCc30yb+T6MJPreYRIVCBPOA8BNZdVq0B48PlBO0F972REjTJuUjczxkcsBWXNQepsPWxajTZ5pHlFBsMcVNXsL/fa4DIKrDBt/V9c09oM2hD2xwvYj+efWXWLDoYvaUy2JGeu2ZWElPA8YhXY0LtFNZq77NGv3DpmZs3RZKmjqq3pF9YqiUBg1b6IIS2zuDaU8Esaf4Nnal5V3GwT7GXie8NoJBNc+R/+aJ52/H2jAJAjux1ZyAtV9VRUxfv4YDPMsg2CDUcvr7BuuR18UskcDwaEYaDyNa5H9s9+DXDkhX448H8ZAE1qyfQ4mvQfqek1gojqvo3Xd6eMY7FU5y/NUnzEGsW/zMf1l/18HwePEsHV8zJUxTN3Df54gGKXWnoOHlyIm2Jq6zAydmdl4RTwWQiyZGwM8puYrD6w2X2TdJTYha/miZZ2TtQKACwi+fWdNllLiZMnUKO2mfsc1Dc38HRGbI0epG6eMjLJEI1ysrRGjISuqNKxvnjnX+pXJFuKA18RHCACKyTRISuFMNQrJdhoW5VZbDNATmfZMUDJOjCzOLkJeY4J5krWfQ0xwCmqO14Qwz8vt5/jJ+yNxCqWWQvCXq15YVFrCi4Oy9LARlxfmAwRvaYwrKyobIqKIogCXm2kg1Yvu+JfK2AzQGW9NlGNiUH8fb6LaTgBqWaXTfb1pVJxIqhFtagCTxQVin/Oc1mP+ljisfYIFIt0pYXpkOY0+k+2zJY1puspIBuPXXrsGRQzVpJt5EoFkIBXIJ7UbNJ9JdM0EkhDeGRFDhNQEYU3QatQ2GadAcrgblX41xmWw4iQl0wghruh4EtgduhJfX2+CPe0Q0wcUJ1ZqxJy253tO6oEfM3vajLi0EIJbMjpzk9YBA+qpjFrXGqB4/cfg15YFA3VbW/newp3H6v4NgkgC3mnjqyA89k0rwcP39MlCVxW4DKY9pzwnLRDEeio+X3uPd86ssyRjyZgQQiXQ2VJs2lbnNWhfm0P30etihUG1NAOAvLZJHydLVEBHxoyv7iVnv+YZuHYfPnok6Cuf5/X5+MkT3fPPfztq8CLYPfL4Y9FehCMIgJ45cyYsrh4D3wN4sRbxuxUUFnDpe7hZi0bltRe6p556Kq5HsOa8MPcBchvQBjjfr9JDzPWFCxd6vgDAzfItqUjgb9w0eRbCM6/nnnuu+8hHPtJ961vfinUAGGNhYjyxLuIhgFpA1euvvxbWcH6HxvC8mzfXUrklC1zGGu/JuqYhJCmuWJ43GR+e9X9nBd4jdEZC4qVLVwRyn4h3aC0Wy/e856nuD//o00o6daH73u95SED4qjJEH5DFa7O7dHVD4PRRXXtEWaJVw1TPIwP0dVnq1wRS6cd+8Q0UfHeVlXRDSIk675GNW/HJgGDQLryMvl67KhdxdQUl6Wuvn+lOnD4lfLiv+/bzz3U/9dM/3d3/4GO690G5tN7uHlc8+Ftvvdn97//kl7rPfPb3oh7w8ePL3Y/96F+LxE24Q7/08jcFrPGuwr1XVlYpkm8TdBr0LS3BKeS3DLWyjub5HayRWMWrcA4IrrQpmLlezvNgpQY8Os6F5jfc1bU23/M97+0++IH3hnv7L/3iP+2uXLwRSbFm8a7SOpGJOeh3EP4MUYrYbv2Ld32NO6xjf/EaQ0k8O0dGZCkGdP9sSyTVn6FSIqlh3mybGq12hWYIMQxZ9QVgEaTvRKhXxg+TFOvIIVn6DwJQVXoLq1/E8SrGe00gV17YW5u4X5IwS1ZarU9UASDr8w32o0AsylMeQoyr+pSx4YqvF5+5Khd/ZJg4a4qN5WXZgTUKJVwALmJME+iZniJDVXrDvXxm/OHRBDwrSlLAgc9+8IMm9HtNadsKatqZfJbAv/aPaV4FoVYcsrfZA6ax3O8M7xfOX5Ii6lAofWh7SR5wyzrHEboipZVj92nLfNY0HM+5VHA2vl36bZpveus5qDzR11RLcO7roRwY97kNh7d5XswPQ3ZF/hEY5j2AV7MCo+RHPmN/RqIslyAjkVaTl0gYypnzGtj9ua5bXNuDuBbP3vOKlD8898P6Nb5OnHkAU81ThBAwYUPOnsgGN/Ea+FeONfdH/yqWW/O3UQON/w3eBJ6z5G9pXOgVya32sJ9R+d8YxNTnWMbbDO/TgW/21UX6qhlNvtNlOTfO75JjchnUsZzoeRyD1vFYHVrh9aq/038rzsf3+fO9ePtObY6fca/P4+fu9ry6VtP6PL6/ukP7t3rNeP6mPf9efbKBYqf56qu27DDB2/tb9rLuMV59u+szbi/coQ2CbUHtLXHNHZpBBPGRxTLT0AN4W1kamEFYaBMAZ2wF7s7E9YgQ6p34qwMH5Qa8TOwerkh7Q9MbsYjdZvwWrmpruENvdddUfJ66fosLh5R983JYh2E6kdRCFOaOwROCv3h9gqB0y6Cf6YZEEpPtIHiI/0tAnDWCExg73i2sHXoZBA8xwUm87LoJIwAEHzpyQrFeWW84XAal6YT4o/EM65aEL9rGEoxwdkvCJeUVEPLCUtXS7VcAZaZHP8ZAg98qyB1KBAzJn6wxNdOoG9AML5+HhlxCesO/8V3EAheNaWofJMdkLHZ4mTWgSRbpu8Q1t3JY7I/9rdwB9SERTpwoay+L2F7BMNrfLm9VgXD+NHbzada5ti+HttIKmPh8AMH5XcbhGQTHexMoesGhxbRzfTDr8ru/m3bA4lkwUJQwjZF7XirheDsg2Ovp+ybXaADplUi5/1iCzcyqAOQ+1zZjHQvI8/i8x6YBaTM1M71UmKUPUhWm3bbfe6EgBPQUxn0P736WtfDVJdzgy2etngEzJdrne2c/zhqzWX+X828XX7dvq7rDGwwOq7t7XTf/nRmLswYvoA/AZYE199goaH20WXZiwl5LKyEMTpcPpqWEdqEjx+QefPLUiQCpn//85wTIVgSOjspt+FRYhO3uDJ0C/Lo9K/U854yB36G7vPM7gi0WVMArWaB53oFDB2M/8Tf0ySWr3vPd7w0ga/d0KxCwbVgxguXZa818YWHiN+JdqaULyKZtu0+HQlEWuigFJWTCtWTQ5RqUC+mZMxOg+OWXXo1EYYALknw9+MDDAtJviv9k0ir4D4kG8VRBwbhfWfqxTO2NcJk7euaSFAava6zLAi1SkkhJe+TwVnfyuJIxzeCZI0vu3HF59jzckdvn8mXdK8BL2ytrqyr5I9dqWfn2Rwyj/lHeB75IwiP1mURZAHnc068qDnJ5cSmeS46CPeIDcwLIb2kObgow/NTP/oyswA93FxSvfHD5ZMQssxa/9+nfllVba3z9osKTrgnk7u8+9alPqI+KC73yZvfm2ZcDBHeqKLCmhGpLUqy2IrsTIHiPrV3yzEpANYBg19v0+ZwGgmNvNjAxBsEoofEe4rx97wfe1z391JOhGPnf/tE/686eudCt3RDoQlEgUMm94WnUQHC4P4pobpG1ORJGSV6gznvQB3mRaWgLeBxIUQ7wAASTKbq6tjJeW8nY21nKL0F2ny8IzBEBwlp7nkdmaPG5u+JlxEDLU1ceBFRvIOu4rLooUOT2rKURmL0jEAxYlHU39g4aKdyzKdUlJbjq/hKTjjLhBsWkAQT6GxDMdyhrSNhGYij2cyTN0mtQHjbPk4g9FXjSXFVgagVYjK2BjQqKDYL5LZR+knMqiK1A0SDENDDpSl7vUm1Yri3XOPTI99EvFGysD2eZZ3Jm+R46gOV7Vp50hNJxD4D5lM7qkrwkLKewVuHN1ZTN5nUkXMoybYMS16RzAKhDpmPzONPTaSA4Qdqky2kFwZW35zPa9cQVA6DDnT4TY+EGHfHbAsG4sG82d/1JyzM5TQZLdMxvMdJUXhgZ29r8ez3dX8sNlf86N0+CPEBvA8Pt3THB1R06528SJNgS3LOlUViZ+el2PrU7CE45bog5zvGkEnisVK9scZAfpeyK/TvEVdektUEvXPXlHiB4GuB9uyDYORx24tOWW0Zsvf+4Gygdt7sbqNutvd1+n9hzUzq9/flDzHeVL31r7f87AcC+tjeutQa3gdBmbB139e0/a7o79Nu+n8RYBw4thiXYIDjAR7G2MYjYUOF2MoBgH+j91O/VPEa8r6y9swK58wskTQIE85tcYASAlw8IJMoNGmPsPhW0DyIs3oJWO2s4yhVn9VZ3SXUgbykuZ2nxsMpcXJc7tAAtTEyaY4PgIIhRbxAtdys2DkBuIDgTCwFQ0loASuljiNv4eheYVly8uuvRvrNlW5huWDDWCuEwXBiXlpW99UAwQeK/wgIs8MtvByQERYIsZfAMtyChvfWNVTFRZZtucxnuNH1q/Uk34bopesDWiOgEyK1KvgZOKzGtoGFMiEJwwJKAFh3CDwiUJSOYhRNOtCQQeU0mI7ElOAQoLNnKVmrmBuiNDJ+uX9scgPY169rQXUARLnFJ5KcBsNxjg7tUBZlxOLVPt6X4bzEx/SHGPa5YmgOWNyIdjFCCTrXwVY1i7q/th8yEIeKCYEp/BhBsJjIGsmYm05hUJVYGwXVufDZ5H2vTx/uK9q2t8xpWAmLw6D04BrTTCGcloAPDS+HE13tNnNTF88z3BtpWIFSw7fXxGroskIV1fg+LSZxhuSM2C8q0MRoIVwHL/XU/aYukNNyPsA8I7gVIte/tUcc5HvN4zutnA2oD/lnlS7AyZnlZyjQlinpa9WN5/vMvPNe9oMRMuCGzb8itkLTzVgB1hFDGDFi3JZ3veZ0+fTrAI4AXK6zBMHVV7XrMtVhqbUnnmYt6Ppbad73rXd1nPvOZEIod68s74BV6Z5dJ5ov+Z/3mLp6VSWdmAgzTN1uSaPf82XNN0afPGkVIAAAgAElEQVRMvXKjhJdEwi28inRfllqShVlu0OkWmcD8kNygz5w5K3qV9AFL5camgIg+Mj/Uf8e76dTx+5Rw6qsxT4dVo32f+BGxtoTsHJOx+vHHFLt6XX2QC/Tp+59Qv493Z89f6y7KnTpdYLF8KpOv/gX9i1g1CuWkNQQZcF39AQSHpVrPvHLpctSJ3ysGB3m9dmNFybVUGk/08j3ve3/3sz/3c91rcl2/LAv1Ablds2Z//Md/3P3Gr/+KgIWyXytXxqrctU8o+/J3ffdT3f33HdfYrst6fV48EwWl4lI3VuQ6rMRMDH6KJTj27wgEJ3AgtrWUUSmW4Ph+5MmALpP+4b4bZ0/jBaCiyPjwRz7UvftJWdovXO7+6S//Svetb77YkctqRjk9MPPi2UD9594FCDqvBD8A04wLFq/Q85zZmrWfD7mAZ8ltXEoNAyLTgIwJdoZYKV0D9WCJa5bgsAazJ0QDsCYJxLIPbslD7I6YDe7Qy4sqi3RQ7vUCwXv3KDt5xH0qI7j6viZlyACCpQSROz3luQDUK4pvJRvtkcOiB9oD5+QGzvZbUhIo1+XG7Zd4V1zh2aezTaleQ5iStpAPhLhi9ulgCTYIZq+Z9pqOhyzWEnRyNjhHgODcAi0MrCkcK/+o3jRcawCdSvisQ+zSen6W6XAFwTzP9CXqGussUjiCpE20Cf2AVqLUYezh4SF5qCp5WTs+W0lX3aGn0Um7C3uMlSfEfLS1rwCs8i8nVDXPrrw/rMAiGM4gnQnWkEuw0McTZQGWG3jsRck4WIWb7Jbny6EEk9bnHEezVDalg0v8jPvhNa4ySvKPwdKJnITnRAXDBsEtD18/dU3M6j+jmJkABCNLcLV0TgOC7kcFNcN+ytjdGG2jKdvO66hDk3wShRj3YpTKEmjpvTnIdZzdlPdT/hwUYLaUD0YZ93+bnMiKjiemzZDdof81CB6UR3W/1P1az6f/3g6qJ5Uw7xQE7wTyd/rexrKd+rPb95EdeulA1glOEJzAwq9g+tqQgLYARoBg7fmwBkcpBbIvYwF2jAtxrwmAF6XFBgQvKZvljBJ5kARrbh4mmzHFuKctKR6425NJNrACYw2+dOmmXL10veJxLpy/KhAs5hXxwQmCbXexhsxusxmHg7syiSdw022Z8RoAzkOK3hghJi2/tjD54Nr1GILE4TPjCgIVGrmMRwTsIgTMC+jukWUClydc4WwJNgiOGDxZIFAQbIkJX7+hDKOKAUSgYA7DralpQpnzeoi9BlXo9zUTgHEEoqsGjPbsOlXXdNgYUVCogcSMMx6DYCzDSeUGENz3laRm1KyUcBFMGNdoaZYDeGhf4OrWKnD05d13AsE7gbhqER6PLfak6oDWF9/UA0N22wmA2eK/+zWPJGxDTKjBEiACAdx7YuIZjaBihWdvVnfouo7+ewwU6+f0Zhhcvx0DbYDmMbutSqxpxyB4vH98nS12noNKFLif/WGgbGGsno2xO9AY4O2kJKjXjZ9Z96Lnoq5/XeexO82YWVVQ7fPpxC58tqWXvydi6dUJ+g7t8TmpWl+vCUIf550X+4FrONf8nqViJpU043WaEMiqW1qbBJ6NMNp7IYi+WvGGoLlfoSVYQpkH1gVLMOEUr776mgT2VcVlPhDWNkAuABcrL8In1zNexkcfaIv+Q5vY2zyT97fOk0U5QSu/0QZA33viyPFjAa6tBEBYfvzxx+Wi/XwksXr11VeV1frBmBOAAPfzfMAu1k3mH1oJgKUdfmMcCNcRUyvhh+devHgh713J+4iN9N7CCn7y5GmVDLqstZIr65Fjcg8+ExloV+Q5lF48xHXSnkrc3FAyn03W+0734H0Pq+TUNyLh0Hvf+x7NwZXuG9/8iq653H3wg493Tz6OxVj1hZeO6fkP6vld9+Y53S935xlld+5paIudjZQJUtji7ouXiWyYkel3cx0LaIZXEINM6TUEyEtyjV04cLB74+xb3fs/+KHuv/iv/svuvNy5L8hNf2FWITRS4v7R7/9B9wd/8HvdK6++LGCLq7BcLzdXuiefeFhxwqcUJ30kahtfv6H48D3EmUJxFMuKlZTg0xEIrpbgpG1DQqO+jnvbi9USHPNdrDncC+hiDSN/BRUCwgf5bqwldWSffddT3Wuvnun+xT//ze5rX/kmqpngsVuaD0Dwyopc1RvvgDbf7ksjZf3mGeICm8spjyfZF3GajM/5KmqJpLsTYA93as2z5iMcj+h+swTeAQDrWYrUCYX2LckXwEWJJ/I+2yeFCJUbANsrkZeDMkhrcoHGI2BDZZE2lSgtXKkFeokPJoaZPQUYJhYds/P5C/K8EAE/rBJhnCXcgteVYZp5O6hrIr62zfN2JW/zjNH+32zeV6Esb6EQkAfWw/zAyjzPpUEkibF4GbSaXpu/OZbbso7pp39fVJ0oZ+K30rAqJKF9DjmhDZ4Tscg674DgzXUZMaiAIa84h2hwD8/lHBMW5jFkP1OOGDxVEsSPBW/zA+eEiL0Y7rBNDglLri2vk7WQp4FgP8N0Pd+lEMDzhJJjekUFEMdsRcC5zrIUarcBwZRMogwZILgZCADL5k/bhfSW+wJrf5ypIYuz15bvDYLTEEA+kwHUZXLawRU6fmvKox4k94mlkqFMA8ET8zsKJzPfMU+u7ynzDyWbqgLB+yfAPgnnigWYMfVKqx1AcO5DKRgpcRYu1vLK4L4Ggi33IYfHvqH+dKz/dnfoui/c/7HcNB6XP4ctpfVxmmxRZYJpc/ROv9sNNO4M9vJJu/3ua94umNzNHXra+N5u297ntY3xvbUE6rR2d/uu5hDa7Vr3Y4LWoMtaOrDYg+DQsjXNzoSw21L+7qEofbhW5eHdq2QUsxSA1/meE6hdEIfBzQxwu6R6hoBewDDuW/tmiI9hFQFVEroiQ/RcuEbT3qoyM26IoF69SpIuwNmCYoIvBiAmMUW1BA/EocWOtj5nZl0ShAxWQiyNyfgz43U4SunApatdxpAA6H1w+X1QCqQbZ2gymzsPbk4IbQiVuDrdVRu8GwTPt1gYLMEwg2OKf+YZZBe9eu1SWBQymU/Wvaw0bHwYx4AjiZw1YskQSLZSQd740NbEPBUIJUGTvhz3nRa/WzW2JvQWRGo8rzX7gN8ttPVKeBbCFlpeCeRh1ZJwiMoBT4Fg4O0AR01HyF+8kRgst+ZA3CZjdIcxD+7elcBl8fjycomP5k5tENyDrJawwsQWq4WJe2Tz1tryIu4Qy9luIDjc+kaWYPd5TJAq+PVvJHbw3vNe431gMp6f6Z4COKjvJEBwp62ilVGkYJzgzeOzG7G19LbQ2kJZ7+E+C3VjEOw95vm2kDAG7x6fk63UNa3PqtaQyYXOs4AQSJ9ZN8CiywEB5GibM5jKMTK/5t5M5p5nfp+E+zETrcye+QHs1nnw2HMNt+/XcT/Hn+t6IVg5gVf0S+fFz2NMM8qeCuBAoGQcZHPGHfrcuQvan28ppm9NJdqyHAkv4jO5DuGRe3Ahph0DYiewcgkWQlEAoLychCbul6ttJu65EaDXsdXMIQD2hsB4WHRl4YSWMd+A1UceeST2FGCce7ifmGMn/nGMdAr4ih1WZn2sz+fOvRV9uHSZvtxpccG5TuH+rJqjuF8iREODz755TpblB7tzZy9EP7kHELwkyzQZq6/gUSQBiuzQTzzxVChdqRN8/vwbosNy21Wd4B/6oQ8oMzTuqSo3JIvs3bsLkRzrhlxiZ5QvYmb/QlNIyHLVeB7ZgcloTbsxBvEz1miPiMAqCFrgaJHkh/JquqbEXBdER5565lmB3hvdv/2jP9r93f/gJ7o/+Nxnun26hrJz1xRD/Y9+4efl7v1C9JGEV7g6k0/jkYfv7x5+5D7VoT8QvJOa0huUFBS93Stvqv2UHAzvnZYUCxfOsFS10JNIVJlgwdabWhIs9m8D997zFQQHHdPvBsHE6QKCkQGw+H3849/f3Xf8dPeFL3yx+93/54+6F779qnJftJqw8ikHOMc9WHCwrkUiHPiwwNRdyQX6rKFov2YNevbRrJQA8OOoSR9mRivdG4iQ6WvwhCLhZhp+4x+e4iTJQjlIrKSes6F1QCa4JTkCeR29++EjswLBCl1Spu3bW3LZF/+jDNK6gC/ZwTc2sP4riRmu0BLKr19bVb/F5/crxj5APNnB5QIvMLii9TgslwL4e2SHbkngDitBJmdsH0aEsGAZwKVMEcpmWK/+j+R0vNI9eIjptCKq9xKJGtOD+yK/b5L1mnVqzzD/N33le9Y+AfZQKtDg5/DRY32m+Ho2DWK4zlmi00Mj3dd5RymwMHsg4oKpiME9TnAI73coRT5r0itptsUEE2c75i09r24KQu/NsTw0BsET7YyyQPs3z0vuGc5R7rVsG4jbrLu4RquNiAXWPryl9wkQHAojnUE2oO/J3ZptNW0/4C3nctIdmoRpMS72KtfjHUEt4pbtfZAFaSjr4YY1uMUFG0SOuc8YBI/P+9jIxTNzAw3hZ/nF5Muxl5U3Jh8bDAie22GOt8smtNrzej2TfHWAYCzWBsFxftsETrpDb5cTnQC3yr1VRs62cpamgV3P1xgAe/Q7fT9tjt7Od2OgttvncZvTgN60a3a6bvvz7u0OXdv+TkDmruMbuefzvLfb9+zbdk/Nd3J/JMZSDFqAYDbbNBAcgllovtq/BoLT/Vn/AMLKVgkDB9AuLiWwBfzG9wti1DNKc0+JpP0IFxDlZv1S4g5igun0DWn0cYO+quQkqyqzcFelDd547YLalxAbLk0IvBll6sHHwWyp1OknVuAQfCJZV7pBZ/bgrAnMhnfWYLIaelyR0TpqVaKNc8ztkGwomG4zQQN2AcAI17hB76XWXbhCp/vznIQnfjso4RArzBG54EE8iSm7SXIV/Z1KhKYpBKWXV2UAO23AiWuaJbkCWN/HeAyCK0ONrSPCHEJHMMYC9ltcrF19LIgg609srrYfNtZkdWqxNdEvWYIDCGst0PDPR8y4wHCzMGC4DkLaqDfCxbCe9yJWAwiuzBCmUA8OtDP6aSI6nt/wYBj2DXWC2RO28OPSxe+4vpLkZwzyKjHFHXpsCa5E02DL8zbtHSJeAe80QOZn1nF7jdHNmMG7/WmW1PG9vhaAxN8Ib7bcOZGKn2GByAyQd1tVd9q7nodqyXUfuN9CuRPP1d/qc+rYK5PtGZ3oFn3nTD7wwANxBok/BYQZ+BkEOx7Yzw8Qg3VrJDnU5xsEc01NvMU1gEAnxqp7sJ6TaW3XOQMkMN9Be5kXKbWclCpq9hJuon4aoM6oJI/nAffedQG/l195Mb4DrEJzGDuglHHzGSBM+8wPexrQyTVYT6nxe+FCKnu4h/VgDvcJ2HkfYMm1GyRxvbg4n77/vtgv9yvZE88B7JKki3Z4pgVv2nz22WdDqcT1bt/zsiHlJ/2hVjK5EjLB0FxYhb3P8jxeCndpeADWZ8qwcPZXV4gnznVYW1/pDst9+/yFtyI7NOf6xNFTAuaPRTwwCcY2lHAKBe2trbXuk598v+oMCwALDN25rXI0N8jsTLo/QLX+tczroZQSswwaSkkqJeu6q2zCBJjuga9JqSk7RswtsbD07dqVle6y6hhz54YAz3s/8MHuP/qpn+7WNFfrMi3ukxUYsPvZ3/6t7rd+41cDMC0tori4LnCrcCCFEB1cXogMzIePEGKj2Gf1eVXgHUtwWLA0GbMI+6HEHBJjVRCcCrYBBH8n7tDsUdaVOSOnAoqjU4pT/8FP/EBYWH/j136ze+FbL2uNbigMSOFB+u921EZuITYRY5mJNMMSHPG6uBiH9jCSiUGykSeoNACXNzBO2jbEvaY79JA9N36Dp+CZ3oNgqkhEYE6Ua0p36MDAstDKDf6oEtDJHXp2Hk8e1YwWz99c3yOrH672szpTsgQrK7SctwKsU4qrk0v0ogD+Hckha6tSOmBh1jqu3FJWdHkZbMoKbB7MnOOuzzmeadZT0yvWKTxuyHLNniImWOvHOKEvyFUW6E1HrCjkXM4qvCpmiMnUCyWg6f/YUsr3BqwOSfC97uusAqQdfmLlAvfZUsu+fPTRR4NecIZNA3kWMdJPPf6M9tdAk9IrQ33UOtFv5iCt05OACBDMeG41RceEbKGrTR8qzeea+n26wA/7o9JgZ4E2Dx4Ds8BvEY5G11IxGvHWAWAz2VVkhm5Z1wHBYanF64A92ZQtKPknXwMIjmf34VeDsSJl6iZvNuPKWO4zyGXeAiCTQDTy4mCNH8oYxcEprzEINvju53cMdq0s2AEED8Axn2PeaJmgguD6m3+vSuw6xti/eG+KHoxBcF43WHwR4WwhH9yhrQQfjANDX6cbDCbkxn6iBk8uyxp1H43592ixt8kO49/H+/qdft6tvfHv7vv4Ob5u+/PvDYLfbjs7tz+5P7e1NwLBu83P+DnVEjxx/tuFu/UfvtRbgq1xqZqi2Kg6JNYmm+EEeMJtSVrb/YrpBexS4H5BTBxrMCUoAL9or3GJXlBR+nm5Q/MZcAxIhjCijeeecM2TMAQIvnx5XRkYMa/NKQ7sina/CKUYzkYkq5DbUtD+9H1KIpPxKIDXFB5Tm2YQzLgiLoLajpEOHUYrIS9ioyB8gNJ0j06m4diaPEjWmNptFbCLUBgxb6Kgs4p5mVMZDQS/CoIPyc0oSiOJaa0JAG/KDZpsg8QfIRyEYCJhh7rIXrx7HeJpgnVcr76boVXXFjNGhFdbvVlPW8LSvVJAOIjB4FLlLIq1L7mfthd1R4eK2x5ZN1sES28NJgbrlqwae5u7LWA7gE+40kdkXbQ6gOB8So0BrkTJ612/C6LWQLAPR7WshxAdAtZAwCcSV+DGo3/WQjrOin4i1MP0q4axMmGeXUskjZmY+2NwUw9o7Y/PW2XStMU62bVt+1oMpM8geGBKg6bVz/ZemEYw0/qQrrNOZGTwM74/QFpzdTKw3LYeI63reFzVUkFbnNnJdR6ULWPhLhU36WrVg+ZInpExZgEa1cco+UbsfeuLLbf+XM8S7p73etX+1vs8LuJF/ZpY1/bltGfW50VCoAZyeafurK3WrA3kgTmCtmCBhXBQCom/n33P09173vtuZRP+w6iViwIHqw1Akn4Dfl977bWw2rGmAEusswDZzPKaCX1wqwaIIvAi7NL2msqisScAsFh4aZvzQN1i2sQ6zX4BiKGA4Lm0Sd/Skybre/LOc7mW9Xn99dejfVun90uAZo6ILb5y9VKM1QrXDDs5FIL3V7/69QDBWPd4/kMPPaJwGZV9mk1lI7GnhJscVWKvq9dUm1gCOm7T9518QKD59e7FF58PIZayQ+Sp2Ni82X34w+/qHn4ww3duXLulUkiUY1HtVSlg1wnJEUAAdIRlXvNhELwhd2ccmvDC2Uf8rmi79LlhhQcEHzt2IkDwumggMZ8vynX93/k7f7f7e3//p7o/VXKx/VI87dWY3nztpe7X/sk/7N6SEiOFQoCsqgZQ/1cNHpWF//jxwyqLtaA5U9ItfQcIjtrYAoyb63JLRYYZgWBnh6aT6dGR7qepeEqLYL9Xx3S9Wazs4QDgxRsolEGaM4Pg++471f3QJ39Qlvjz3S/8r7+ohFgkTCJGV0prWctnxWOj9m8oVUkwhKJVIbq3AcG4KgPmxAzEk0kuBA+eles/0QXwoNuADr1XJZotqAn2EvxExucAv+mhxjtKb/yQ8BLaXEvQidsuXEDbQ/M6r3fJANoL3V3Fe4tHbK7vE/iVe+8tKRsEgkn6vimXeDJDbwhEYwWe0Zg2bqo9wLF+W1WpwzXFjM5J9oHexBw3XoM7dIDXAOwDUOW88H3MC+64JNNqINju0KZXXiOHdPD7/lYyijMT+zFiKjMRUfCk9jyDv/rsuu6mn4zd9JdrM59KZtp3iTtAsJVY9rThfpLPPf3Ud+melJlMm0PZ2GI5zVvcnyi/qHuZK2haX3aoEcXKq/g7FFAam+Uzz0mOJUGwZZMJgdd1eZER2/zkPVWZT1mtrNkcdFrtsb8pjxTxwXrfCkWOXPOjCoZkS7wwaKfVpw9POp5VQGTMbava4Ozdll+Y7soTYD9jmWdC1isJsTI5LHKs7mm2E3o5+ZoEdXbD7tscV9cYMFATwCYtwuZ/NTbY85lrldd73SZ/S2VKL5u1/dnLSpFZFAVKWoJjXsNYlbG/uXfxvMg58rmvYPbtWIKnySjDGgwKhTHgrfLeTjLCbiB5N1C32+/j5+4E6up195L3tj/vnYPgaX3YqV+7jm9UYuvtjHfifDSB/+0+33u1fw5KtPnFOdHpJGJ1o9s9Y9Akc9jTGgyzibqRDdRSBWBRQgzxwCS/AhTzD8svVmCsvQBjSh8cOrQszbYydOIKppqIgGCEmNtyrSGJyMUL1wRAJIzMECcmbfqFFQkhEmxVvgAgjFKR2mKAl3jXweEfADeSO6idBMfWvDXBWRY/AG5Y/WQF5tBB/O7cpYbldhBsjVONZyEGJjKoRoxblsZZXDqi2GDKAShJliwSaDi55rDiwJakyaeEBdp9ykUAOnEHRjjACh01UVt2x0ooKqBiXcbC9cTBKyC4unqaGIU2url+s87WKjuODqaMlSOJdFqEAwiH8rYxh0bktjMbMnDrnuYCDbWKvqrNLVzTNeZbkiYQbIiX4x/A3zWEY0NGxm/cox2dxrfbCdNY49MDwz4laKPhwYCGoxQxU7b+au3NMnoiqPsNBCvDxXqA+yQum6kkSMFxDEjN7Ky55MnhYoFHPlPBpub5McUDGPdhdJ002rag6nWysFT3xvgQTwPBFoZ6oFiEgPE+s4WRa9krFoDoS7UM+D730SDYe7PuWV/r34ZQg8kM3JzbqriZBvZTwZWCpEGwhaOgW1ofZ4au/eXvBFTDZjBzML3jGuIN65yO566PvWvt0Qe7WAPsah3TaYzyXkzL/eHckVAH2kqeASxvfHbNZIAnZ+bSFSVcaqWNAK0HDh+Qdfd095Tq4uIy/OlPfzo8GACsEbcs/sZYoUeMw+Aa8Hvo0JFIFnXpaip6AJjQT6yZWIwBxwCXg1LmATqJ+6U/1xWPnKWVsCTvD0swmaXj1GpuiAUGdPM3L65BocS80u7nPve5ANDEMPM9lkMn7CKWN4Wm5EcAa+aILM+AawTNRc1PJCYTDafGKrT8gGgtcdKXr1zsjh0+FIAb+vzwQ491f/rlr3YvvPBS8Kzjxw5HaaSsR3tX8/ZA9/S7mYf9wWtWbuKZdELAR3GPUsoeO3Ey7IlYsFEQcIZj70jRihoPhQVglPGTffj8W+eCL5HICxfaGYXGXFd94UUB+R//d/+97qMf/5gSKamWsUDzISkifv2f/3L3O//nrwpAy1omGsq6H5SpclMW7ZWb17p3P/2ELJcKtRGPhGfuEf9Y128zShwFOF9f1fgVaoRvdu79UiIpQICqMUT+iSEHxrYSSc0jJxMI4bM6eR4Q4q3QwN18S/ySM/PAgwLBP/BD3esvv9n99//t/xRZgmf2UDN5UzWP15W5ermFECQwQ+OOwEpSrLtYgwsIxvZOHDAhUhzHrEOvqgOqPuBwDvZP0IqWuDHp8QCCw7sM/sq+g97Kko81+LYAGrWZbylWFxSMJfjoUdz4tXb7cMPWb7pmvcUBb9wi+VMmydq8Jc80JTzD+2thHm8IZeW+oTwAe+fVj73dZdWk3hKI2qts1uuyBEf8bIvvRzFEf1c1F+HqLfmDtWA/m+bx9y3RL2KCfVYYkxWg/G4aYOCIUsL0Ks606IRlIK7xvQYvyGmmdxUQBy/TXjRdTRkqy8vBE7gPugEdIBM755r2GSNnHznquGpdHz10Mngk90fFj8ZH4Od8dmhHT9ubJd901SCuAsMKpOhLKuwdvpYWZQP6cM9vISnTaG3Igq2kkQFw7pu0+GIEIQ447g15Bwt9ei4IAqchhJhxFDqEA/LsCAV0H1ooGLSh8X27/sdChbKGM5XxvVtxTgfQmJr06dayBITpzRgeZxn+34Pg4FUhu/FvkE0qH9rNHRrvi4nXlJjhGEZTKDMOjlhfzzeqq+TL/CzzBeW/DPXJ3ytvTc9KzirrOrhDu8qLx7mvL4G5Awhunov21HQ/EzC3dW3PruB5kI2G8e8GaCcnahjTtO/rnNTfdwOF95IXPMf3el5dh2nXbX/+OwPBu/X/XmOd1n+H376dvk4f/3Z36J3mftr9eN4JBO/X2k8GnefFoWLurcBRkD5cj1JrC1Eiw+aCat/OSYhYFqMGBOPuDPjFApzu0ABixeKImR/QP4rUUy83Nbyp/Y6YIxHkBQlcWGmvq8TAJWXovCpBYkPxWd/4xkvSxB5SEpTbqr24LuJ8WImmOD8klUgtNa9I3y8QHAyAuCPeW0omJ8TqNWNoikX0SDzj8dAGQNkJgnxQzCiofQdzw4qBkIVZc5+0ofsllMH0qXFJncMskZQxdVh+sRZtObtoxCDjygahRfvofqbLmuMDXYqgasK9uPUwk82wApB3epCJ44WxRjFyrUe6uUrV3QsZyTDyNYDi2CPsD2lGEVzicISlWQKMVOV3I5uIxi4QzN+4fwG2I+trMDSegONcYwBY75vrJ48z44ZI+pUAPa8PQATjbsXSM068xUvrEtoI3IlVgPtwPSPpQpTcGNx596s/M0GEk8nmHiAZTGqA8SxI8D/pdh3j1TOdFMsZS/NZ6asQgBtiDOPUn7zXRAT8zCGsAgDfWeAzqOsnYNofkSG7WLo9B40J2NXWAlAvPLQzT1CdGZYtePVaX1+JXxWquRbQgfAUlswWe2bgylhCOaSz0AuybT8Z7PsZfB7H7HKPLdP8nXH/mU2VPlnwmrbvzQTtKeF9EwJgm6cAwsUyVvvt670m0969Z3Zaoyp4evyx7mGV89n3/nLij1RIuv/UvubMkLnXLt3QoCNKyHP4hMqSyDUVYImg+o1vfaN75ZVXojskgyLTrgGzk9VsyqqZdTrlkqjYXwQzrLOMBWTtRJQAACAASURBVEuxPSJwZT7YklrRdpY6Oh+C8aZABWv6wEOUKnojnheKUa0/7ugAXkAu7do1HdpJH7CYYh0OkBYlh1JRGWutd5JuMR6uAfzvV4IqQDD76MEHHupefvnl7qknnui+pRrE9IH+XLx4OdyQz715Vpmsn47szM8990J3UdbiK1cuhUKSE0xWZfjYAX1+9PFT3ekHRKuVvBFytU+8Z12A6KbK8i0tHgwFJW69zMOCvH0AwpHMS7Tflq8bAklXVGv5lsrELCm+mv6Q4HFV1tA7mmP92T3y5Lu7933gQ92P/+2/1b2pWsAoDi5dONv9j//gH3RvvvyivHEkbouPUUKQEMNbApvwz1Onj8ltd0lkRjWSAcOt1jGKRNYO5WN3V4wwrFSp0E2qB1VKC6wTt/ls0vfkl0kvocFR5ktWYyyjkNs86y3+UOUKsaiilKF00ermteDrH/m+93fPvvs93cvfvtD94v/yjxXOdLMluCSJllyntT/YC6l0tXUKo3VL9hNgGJu14/NboiOsbrehJeltFl4efdksKQu0TnQPnh1JHRlDuHtDS/NMRQV7WZxh/5sbmQ+AD2LNsgDv1dpLWT+HKzIAh9JamvOt2U7RSlp7caS9yuStRFkXVSN6bla5Bk7fF2CO0leXL16TMn6rO7Ss2tBS8m7IEnxH4Ag+4zPNWehpjtpfVnJMEsAZvEEraS8URKKd1dJZeTntjMEf35k3xrWu4tBomhMIcZ1BSKVvla7w+xqx21Lm2GKLnBL0SQp/vmP9iL3n7J1VJnf4OHvjwPKhqIiB0mdOE2uFpj1y6BtnhWfU/pqmmm6Ola2mBf7dvGma8M0+wLCQdcFbcslJPNnOKcA1qHdYdNMTL6ua3FVsvatdAHsjFl3gN67WmQilgtY37x6s7rEuUtzYWytKd4U8m3syrtc7dDbXDOstczGA2LxmcBPPsTZQ0sAoAJF7Yj9JiZTgrvH73rtxsCbHw9qzPdf+rsoJ/o7xWYnCetd5pv/8Xl8BWorlm8Swuadcmzw9MtzmoADAip1zYmDPfDA+zg7KzHz+pCV4GgiOOUB5QHbu8CwY+KXBb5UH/He+TxpYUATV11iO2E2e3g20ju8fXz+WH6b9PuCzwWu0numJ9SlK/4mBtQ/v9Pm7g97J+Zs2H/eaIxDAvfq/2/Nd7WXaWMf7f3wO+Bxnbn5pRnOcG9QHrB6WzAhtzQ6WEwgPYE3AQcxpXrFKWRc4s0HPkrBDZRzS8gsI5rd90rBjQZXFVPFe1P5LoiTAKZUrGuywgojQkviFg7B6c1NMab17/rnXuhdfOCOifFAEu+uuXyUrpmLhlDwL0BRCJskNNIbIAinhIzYeCThikC17cCOSeyIGtMWEingCghmPgfSWiHx1Ra0apUicJMtFgmC5WIvA7ZcGfFZMYEnAd0EC5bwQPyB/Sa50zBE1dMOiJ8GTtoifTcAIA8ZFC9etBG+ViVYQPN4I9VBvtcQGZp47bYYdNwnK/wYCgllFDEwjaMFYJ91FJz7jKs8co2ntwWyC6DuRhIgEMtKgwnjIGq3xAphTWZ9rJue8iJuyuxOCZ44v5ylT6JekWAUc0AZMOCw0vaCVhKLPIt7caPg9LJIBghN8AHJnW0yRiVEkb2nunBU8DWdiUnPmRBYGT6HYKASngqBoowlLZu4bmh//HScCYTb61vbxLguarv+TnL8KUsyr2zRRmJjPVqOP3wzSrPQJZY3GY+Gtjst71Zp+M0s/m3tsAQYcWdgxiPN1ZsLuU7WS2Dph6zPPr7HInjefh2kCkxmIz/GwzkPc0Jjx17Pk3yYZ6aAZ3w0Eew49j7WP7pvntT7Dfxso+4wyfmhDWGoE5I4qe/Os6E3E4cUCp+BCnC9WXerjHpLF+AAgV1s34/+y1icxjUcVE7yuz64LzPd4upDTACGWzyS7utnieV9QmSb6REIsnnn+4qVMEih6iOWW/YDllPnGjRogGyBEL9YRYMwaA6jxtFi5fiP6Fdn2sV7rPOPa/fDDD3fPPPOMas++FeAToE3bx2RlBWSTCIz3y9fyGa+8/Gq4P5PoDqCMmy51hBHaec6CLKdY/cIdk8zKEvzf9e6Hu9MPiZ4TI4x1V2dzVQAHy/PCPJY88lBggbyT1l2B4TcFxhmPPWz2CSSu3LgmpawSHoreA+qJMd3AbVE1jGVc1t97ux/7W3+7+xt/88e7q5cV23z6RPflL362+6V/+AvdqsopZZ1aWfSUXwMguqlkS/Pymjp56mh4UQGODyhbNiFFKE+hn4BgwCLa4DvhRp3JpRDVa7bbcBFuZzGtb8rqGwroPNvi0nmfsk7v3SdvBCWwjLMISNXYyM1x946UzUKKc+KVm3dUCkrZlT/8fe/rHnvoye6Lv/9i989++Tcy1lsg3a77VEPI85v0sK936rqnARb0WGoWAVs1JuSJPboQhQDfRUZq8Q7TAcKhAq8HD0k1I4m1+Ewy6LBAoUWAhjc30i25aKdbstzMGwheWlbohGSUBJAzKomk+d+UMmVtn/Yj3yujejcva7yyq7ewJmrhsu5XFGt+RWB4UeB4S/zslhQPWabHlsHkD1ZgMteRSbnxuDnNP3OE4nCCDjelpWl0Bb/mR2MFYQBP/WfaEPSk5XahHdOacKPWv6QlpgGpONlPcs/gnU2ZHrHl4uthuaZE2VoraXYozgglIFFKERYWrtNSFkcOASuxXLpJbXBux0rFMS8xvafvVgaY3gf/J8lmP7eDhTHHFjtrBxBshTb7R3ujgWCsumHc4XMeg7AI+/xEpLbOU4oT2hdhDU4lesqVzRKtfZu03QoeJ9caDAUp07WEbn1CK85VrHLbJwOwiTXrSw7Z4p+gMAF0ygb9M5siaecQsoFPeT/Ud/72vFv5MOZ3YxA8cT9AXcqSnl82T9FoSzJ57Mse5KTrfgXAKeOl4gqlS+7jNt4mt4VxpgfOQ4mkoE8kAWwmYPchlA1NwR0T3MY4vP/lgeCxnOaz7n6O18afx7LHJD6b7kVQ2/Tf3+nz79U/7+OdnjHtmXWc8Pt79a/eP62tu1YajQbsay1/TRsD14R8PgbBHtQgmGf5gfwszbI2NyB2TkIFMTxziqeiNjAlkHB3Jm8Dlt/BErwvNO0HFdNEcg8EhWBW4aKia4MaKckC1kJ1yBl60cwDgr/8pW92Z964pAOkMkrrexUvrP7cVfZNgeBwP4FhR+H5zG5Ktt0kJkl89kkQMRHJiUjiZa0XrmUVBCPwjEGwN2sInlh8W/wvdSDnF4gPxvqLpj5BMPNC+Ytg4i0uCjAYBMcMPDSH6bbtDMbWnnFdjEUMwJbguvHrwd6QEORDMt74wxpOOxL5nRNU8bdBcBXYxyC42TeHBkMLB9PMbNNYdhFcthQvhcUJ1+hw04t/uIUBaJOYIwXt1b9I+IFSQb/ZygeXMtOO8TamMQC8VCRgOfIrhACubUQzxoS1ARckUlS0dYfgRlIr9UFiXuy/ASwNAkz0sb2GAzhYXuOnZoE2gxpH6NT7Y8+1zOQWcq5ev9YrP+q612fvvHr5/PGrMoEKgsdgkftwp54GDC1YObHaWEs8/j0EMs2zMzBzvdfUY62WZvdlmiW29tO/W8jyPHtv95p49jLa/fbPAqYFx/EZmQaK6zyOGU/dY/W6nYh8XXcLxBbyLNRbQRLbqDDu2lfmzoIgc+A55rnhxSJaPC8PFM8/1l9ige9KIAGEvvHGawEuWAvcnwGbCLcrylOAa/NjSqZF2SULo3jkYIXFgsta4l6NJfma3Ka5BktxlIBTO/QTQIBrM9cBhsPFWb9ZkeKs1tzrbNMk4+IZJKoigd5RuSmHq7VA5lFl1QVQ8TlKUmmD8jd9IfHWvARwC8mA/A3RV9p74/UzwQM++uGPReKqM6+/GRZovDxCGNV83FIR2yzfQp3lu9373v9Md/J+ZfGXAjfc0UW9VgXebiirM1auKJMnfgJPAGAztrN6ZgXBtwWgSHZozxeeBxC7ozrFtxXvtiEwcUV87D/9z/7z7gd+8JPKWn1BNO9W96u/8n90f/Dp3+mWuL6BYLysiFcmAdWcrK5YggHo+4T0DikJGiA49oKI9lxLVDUNBGcFBvZUAmbvOydHyvOeAjwuzAGa5Va9Z68Ag7y44t4GgsnNgfWW58LXbt1V/PgJ1QgWCD517P7u13/5D7vf/53Px96gXQAeGccddoOmf3Dp9D4fhHMSsBEHHbIACmnRZUAwibEyZ0erExqKQZSuecaTXqviRJMBIYMBhkkUGa6hLaOuGEDE1IrOLS3ukSVYiduWSQhJPCggZba7tiIlNW7Qige+fnUrSiXN7BXIFZAm38d+hU6x9szBzRvr8ri40c1pfVEe7ZPMYxCc53bwSOKzFYD8zT5eFHhkjvCsYM7s+TXmE6a3BoJ2Uw5FegPUQdtbzhbTO9dTpT3TSJ+XpDuDItEgmLbjb4Ay/LutZbpSZ91uSpQdUib3BZU8QlmEMgX6glGwKinDQ7CF0tBuVaibNldaWulzBcFV6VdpugFx/p41qyctwSVplB7E7+wtu/tj7Y2QPjZaA8FhAcYNmlj0BoLTzVj/r7PH2t1uANR8mTM+KV/ZI6+dn6YMd8xs5i7Jc+eErcyDK5kMNN9AP62yQwmZ5POWZQd+wQGY3HOVl1QeU/dY/ZvnWGFdQbBlosrvJtrAEw5w0AwTDpes62XZYnLc3BPmkwC9rtRRlXO9x0I/tpIoq/HKmLMWSlDlwjp+z9nw/pcDgneSE4b5yZkdX2dZvP5WZRPjg2lrW9ftO33++L7t7dzbErzb/QbBu4HlnX4fg+DxdVW2rXPo66BPEyDYRLwSUIhDBcEpUFGofTaY1rwA7n4SZAkIB/jV75RGsiU444Znwp0L4ExMLEQIII2r3kFZfglzWZMQ4hT8FFsnzuT6tTVZgV+TSxuZlRXzu0rsjbSDkb0RTXK6uaANDa19cxkJV95w5+VwJwh2nd/QtbkmGQJCWIEnLcEWWuvGgrDDJBakCUWQAvCiEZ2VxQCXQoBxxASRKVTXzanNcCeSe1EQznZYI48CCoVUKmoMJclPKBrysNviVUHwGAjTv9WN1QkQPL5mfEjGBC3dSZobMYS+WX7NhN4OCA5G19yq94fQmW7Q4VoVqjkCuTNejXGTCMVW1rsSLMJCgcaUbKthIR/cjnr3FRHLusEDQyMQYMlszCGYSmM+vXaUOWZvtEwSMPAQogDt3KCNYWKf675dkzhJnEaHvk/k0LKWtgmedviDOUig8l5iba5cuxrCkcGqMwOb+O0GhmudtWnMypbEqpE38w7gVOKRKvNw/13yw0yyMhWuYc4sBPEMK28srPhZ3tcV4PGdQXadr4GhtYz1xdJt8Op2a3sVBHsuxnHBtW3+HlvKx+s2nv/6vGlMa9oajOe1PsMCfe3XmFhbG29X895aLtq3Jgvk4oHMxsxa4UKKRfbo0SNRuufVV1/us01DuwGf1ODFinVTQPgUsbmKLQWARkkX7QcAMECWfjrB2LquBQzTX55jyy0ukjyPuFhooufTtJzrLMDTLsI/7XDdl770RZUoOinesBj7ILJOnzgdY+Ee3LrX5a4JGKbftBm5A7TP+A7Qfd+D94fFm+oCAO6/9iN/PeKOhUADuEBv4FN3ZEUkppU+bGyoLI6e96EPf3d3+DguzKoRq5hO+rSh67B+ETuLqyj8IkCPAEHUDg936ATl0JibVxWji/sfij0y/1ODnvJHe+e6TXkjrYm+Py634Z/62Z8L6/UF1WX+ky98tvvNX/tVhfyc6w5pzgDBWOcrCMYSDAhGmQx/PaJSeySd3FTdUl77tQ4kHrx7Bxo7aQmmndynWCiHEjm2Bub+Szq2T5bz5PGA6wTB8TsCLl4mUjhzLfwVi/SasiE/9MjJ7vs/9oHuwMLR7uf/u1/rvv311+N5zgYcuTCCluKumG2FEa2BxNjf7DQ0sOGdoKRjeg/FetQjxlsBC3e6alaPHGJrrUSKWOUGgsM7Ek9NPreiwdDG8A6TNZiEjAfkCn3koGQXgWGqWgRNki/Stetay9vk+FiUpXczsoTv3aPa4FJizEiAga8D+NhztzYyM/WCEmVdkQJzTrHFANHgPY1/GHjQT+QCXhHypf0FCGZvc95MW9jv1VoboKt5Izkbc88vG38zf8YLzrQ25ZwhfInvazbnpBuDqyptrGt+2NfcGzKNFsLKd8s47P9HlWEd5dqG/PuZB5REkWRP8e5jnsDn9DjJWHXTZXsP8XtVQlaaXoEyffI4+/EWqzDGlAqCo93m3mo6bS/D6CRuzc34YktwyGABfAHBUr747/Cq0C/a87G2IxDszPGTQrYBcFWFN5DacpdEnd/+HGAkaZ4SzWMiutlkHc5ICOnl8zB3eZ6QZT3/nsfKS6bJjHFDe3mOK3B1e5aLfO02IEJeHuQHJrGPy24x0k2W7e8Jz8yhVFRaiFMW5+9hfSctv07wYlA8vDePu1Zje+jz4DVYxzjs0X+1ILjO9bR53A0kVlria70ull/qM3ZrL/fXYD3e7frdfn8nluBt+0d9GbtD79a/8e9DtaDtCgSuHSsZxmvQg+A4WD3xTPDof0FEmiUYJjgJghXHewBGQQIUQLA+Yx1uIDjjg8myqaQXqnsY9WRxYZLQAIHFJY3syTA/GEsUlxdhJhEFcTfXrq4q2clNZe7cVF3IqxETTD2/NZVQIuYnnHBF1Miu6CxxQ7xEY/IjEIxmLolxFqbHNAsItqXJ2aE9WSbcBi7EBYfbdhSRV5wZ7s/SjmIdIUP2vJhmMLUW34rQEoRGQlK89xswiUUFwfXQ9kJEWYtpmwgQPH5VwrfTJug3QwPBvYWtYbzhWZO2zW11URtgj5hftPkRb5b1gnEBJztmCFn6jhVLAStBMMDYlvKwCmsdSCxGrLcFAWcLHIh1y+KN0MkzG/E10+uZX4kdDh1E9CPdrCcO0mj8NQHXGJjlnE2CYLSYlSh5tqatVXxH/AtZRHHN1oQBYu4Fgqe5I02sd1OiDER+sABUIuD57DXZbV/hzVD7PwZjFoiqJdhzbGBbCYsFVMfuOha47knTFq515tO6JrU/0wh/Hb/Pre932+6jraju6xhEVzdt7qkC5VgIGBPgbQdvyhduz883gGXsVlDUOa9z6+d5D9jK4usR6NjmrsXKXEeirijbkWMBoOKZgeBKBmWUQdCvKGOEElKgkDYAmHZjph2yNUeGWLxbwp0zaTY0GjdkBGKyTL/11vkQaAG3XE8CLSy2tvAAgrkH0IjFliyzCPxcS9mi0ydPRYJEg+tledoAhgGdPIOSc4BaA3NAMIm0+P1Tn/pUd1Hxvn/0mc/IQrcWbtsHFg+pbu0XBHKk/JTlEMssytYEaKvdETJfq6wbIPiDH3qfMi8T0pKxkYzvrq4nmRF0IhJv6ayShZr+oVC5JZrlDLmMCaMr9XoxLIXAEq6W+xVHKPdaCb5zy4e7//Dv/yfd933834DLdpdUk/nn/+f/ofvaV77QLRGLSbhHAcG9O7TCiE6dPiLPKWIuVcpKWaKxsK5rDGllFwCgBq9A8B4SGTZ36ASBjuODGsGz0ysjlCgWqOP8C4g2cAoIxh2bmOAACEFXiK3NUkPJq27Lg+Bq9/SzT3Sf/MGPqu+L3X/zX/+j7vyZ9CRYV8Ivu+r3Anm4P6eFNPdz88SiRIy+un1HZZeIh9Yz2buAYFzD2dPsW85IemYlwGU9eSW/ijzT+QIA6x+xwjQcRa20V1aVyIqwRumDlFxM83g4SyPt1RwhC5Cc/tp1LMULGt+CsnrLHV6ZoWf2KSxLVuLZFsqBpwNnJGOSFeIlGYVa2STjwqLMGFNxnRzAwBa5gL4CfHnZHZozYdrD3Nq6a6WY6WdUoWD2QljJ1wS96JM+JV+zHGc6OFaCsg5VWbhJYq4WrhB8SHOSNDP3DNcD2J9UrW08PrCEc4Y5A5yPB07f3yvsp9HqOCNtfBUEm7ZaaVZpb1UMZnbzybjZ3EeDO3SNUQUE9/QxZyTkj2if8kbaI+EdoffwIBSdNAiOLObU6sUFuiWWwx06WmmGglbMI6yXfb/6msTT/MBaf8J1ORNc2TMi1rKB4ppY0/HNDttyGdDeqhx9aeFkkXhqMGRU3ul96D3Tb6DyRwVZg+FjaG/aPb1sI/oQGL6B4Px+shpHL2/ESWXvZblSYoF5YUjK8Q0efdnflujL7yNrd28cmQKCx+OdlA3/8kDwjjJhmeTxNX+eIPg7ef74nu1t3NsSPA1/1Db+ItyhJ9pvXkN1H1dZNOZ3YTkTYzloPbU1AwhOTVsS9UzcMbhDIzxgCYZxw8DIDL0owOsM0QmCW9IKxQqjicNZKRKvKI4Na/KcuBPE1gKxa4LdVH2/G9eVIGMfgPhO9/y335BlWNrhLSWTuC7NcbhxSROlNiPOMJhkMnaPx4cuiU0yCQ7fJAhOBmPC+/+S9+bBnqVnfd/pfd+7p6dn3zWaQSOY0bAILDYBAVfksl2KwU6BcXmJU2WMk0qZf1KpbE5iJ9gYSOJAQTC2gxPAbBJEMliIJVjWZmmQRtKMZkazaHqW3vve7ttbvp/neb/nPOe9v9t32hBDzG+q5957fue8512f5/k+qxMc5b2Z6McAOH4qeYqFyEgMgUu0GIJrB2PRDCIbrh5kf8wMtQDAOIyjmwxvQLCYZ/VbJBDHnQ08W5j2ol5oloF68PtNsIiQ+RqWVwPgGHPLlju117sET0Qu2mha60yYgYUCaUSsBau8hBjqBQJ6iQdmH8Fk7X5MvDRAmPqgKxfYZ1KihHJEa6v1MoCxFjyZaTLFyN6od0RSrujGpAGP30ehqwkHjg0ewTBzKmGp9duEsge5nqf6/fR7JhDpQXBl2vXeWLuZEIr4O8WCc6+FHz/3Ri3Bdfw98DJzoy3H5Hp/Y7WywqUyi9me6FyMuc9tWpDjGueKteP9YTUT8OL8VOBX97EBs+ev7lv3qVoy6lz6d5/bcT8XLafnxIR4VPR0QlnEx7bSIJUWuF+LCOj1zlT9LgHLFH5Rz3e9r9+//q7Oby+kROkb0c8LOj88n0nQMmaYWMtdu7KmOYCXuaV00ElZbzif++V2THZpnt+rn8w3llO7+vI3IR53yHoJkAWUAHTtng2gBTRzHrGSIeTzfmJ5qeMLTfScch/3AJr5hGttWFPlJSP+wl4hozVj2K/SMoBg2qPve3btDVDN9+He3EAUluE3KWb4lVePD59+8jOy4J0avv3bv314/6/8apwhXJrxKAIIZ1k6hH25Q0fGWs2X5uktb3lIIBiggxVd8Y6aJxKlhBu2Hjt96mz0jXlxSSeUVsxBZM/WOADpWM9RxoWiU+0KQoQlGHfob/7jf2L4q9/zN0KUZh6Ov/zF4W//rf9yOKtyULulaLgqDyj6B/CLpJPipZcuq5yUEk0aBGMBvunooQDByyqLlHRR80iyxQDBGdOY4Ldly42EiWQcx0sry9HQ76ANBqLEcQY9TIvxCIKb4IAgSuZkx+0BEpYVr/zY294yfO3Xfc1wRlbTv/Nf/8Ph9AkyZmdNWPM7K88iZK/JF0lzUgGYIRIag2KMr2gM/E4OjcgOTXLFiAvmA81Kh6J4PpuLf8wBIB6Ww/ObZBYmcy90nRRHvPu8Kk0AoDXVcrtXmTDlJkEuUaR2CN/E/Z6R5feyEmNdubJNa8QMkufkgNYjATv7GMVP0E8l3sRrAItu5PSgwwCqBoJxoWeOo1yi/nEOOEu5p6SQoC5wS+zH/jbN91kx7TbtqW7RPV+JdzZr+QgcmyeT701L4lSXnRm0x04oolviSdNT9nLKGAZZ22Kv337bHVJKHdN8Jyi2t8Y+KXmcF2KKO04ZgTV27LP7YBrGWvLO3l0690UK1nzvPWvewLWJh+T+qCA41O1Nxsp7kW8yyzMgeGPEquox4oC1dMQIEzqS9Fd7JeLjUS6mAonEqyHPtP44kZKtl5WGuzZxNRRkiZ8GgPFei5jtBvJCJrXlM+N+/RkTcXYxwpZPxvVq4WCVr1ReUuey9rXKF+Z53jOLeFTlzWM7xRLs/FIe+1x+0YRHLDWuz2kkQg7nb+Tp6WTnb/mslQd+21y5MXr6iW7O5YKcw0WyQm3X9/x/nRhr4byx/YqcUtelvz7f7/Ox8d167tBrGcHe6Pv7+1Y/d2MguH9+kSWY+ahy4uyMtT/8fbUE1+fGXVOUh2vN80IQbELFixB+yB6cwBFGWRNjiXGpHjBMBRBM/d9dAsKAYNygsfziyhUaODH4ENrIDoy7sLTgxMzuVeKWrAuZxABhZEnZOc9Is7+8pFqW2/aJrG0ffveJz0b9YEDx6ZPLagM3MgkvWBObm08crpb0aHJrbYA+tE0wg8kKF3+3sgVJ+DMJCj8tuBoA21oH6IG5heVXjJDYGMcxA+pxhxuJMASVOCYtxJiWX22HYNwUDbVEUiVeXtC1QJDfcQmgaQLdiP/1DtWqDdVKFnjMToLGe5OBNreTtjH7cgTOmxV9xzkmBBR+6pf0WY6/EUax2md5pGQ6AYwlHiKUrizjikSsW85v1HZuzNsgxX3kuvtnzF4ZXyWCdsdi45rpjgQSTab2m4l/HizHm037oLZXLcXBpCM7orM2wjwnS7P7Wdv3oR3XupQT4D0GagaOiwjA7FqJSa4H32fY7soWkuxmb+Lag+AeMNJmD758zUqiypAjuREW7gaC+c7AuwpAtY0Kwn0Ovb4u8eFzUIm6r1WGV7/39ZFgNpc29zstHVmH1+Wh6lhtzVpElKtQdr018npCmyJnANl59GF+bA3y83UP932vAspkzU5LcJRea1Z1QBrCG8CVf4BPkipt1XtZh3B91EnbKvpJPgSEvqPHbo4zgHCLMI7FmDMH8Lzn3rvjO84oc3Ts1ltij+5QgkPALtmT+Z51IkEV32E1o/9YjLAe8Tvu0sw35ZMAlV7fZSWtYk4AyJFIS+CcCLOuWwAAIABJREFUfuDiDOgFBPMdoPdTn/qUEg4msOffKd1HW3iQENP7bd/2bcNP/eP/K12nZaXCWwclV7hvkkiKRH3hpimeJsJx3/33CliKZ8l9N8e0Q8nCroabZyoFsJ6fj3G7tvK5pSwRZTf+yK6sd2CAjHhW2idXgSzaO/YdGv6L/+a/H75EmaGfefY5uTJfHJ7+zJPDD//A9ytnhCwjKtV0RR5PrIdB8BYpiy9fUWIu9evmYwcjrGiXYr6P3nQ4YrqXls+F6zQfQPDlS0qwZBCMFSaSPCDII8SnOzHllODPBhiRjbXFbmbJocyKG3y4JdIaLblqjmSTCTQpZ3d1+Kq3Pz489tijw1OffmH40f/5vcP5M5ITFEvtvW5FCusdPAT62DIVmqYHryYRmJJxieun4jj0o2TmT1do7sE1urGRGHOklgjrOYm0YqtHRm2wwCZAfnhBqM9ROxnrtPiRngEEHzq8Ve7Q1BLHkwxXd5QZlMOisgQu+KJb+rdtmyzwCnO6qHEHOFUPTysBWwBi1Q0+d3ZJyn4UJpmRGpfkWI/YW+n+i0KFfwbR7NNwiRYI5j6u492QZ+tiKH0qYDV/qLyj0hx/jzXTICbmp5kq/ZzfNYWzpPdNKCxwV9YgbC3m/dtFFzhbplF7FQeMYYKYeOgJVTBc8izkGFz+WwKsmgCR909hAylDcK0HXLZCz/bFqIRJIX/OnydPJ1htZjYHVTa+XSzBCRKQFdhDWckCEOxYc0JCAMFYgkPH0kokIa8aBI/yVbwrQ/DMOy0vxCbk8ZZgpQr6Tgw1JYSylTPjfdFDuO+jdZPGWq4P5NVc6waQ23W/oxlU4/2LZCDz07jhOvfUPTTuraJw8Pq5nWws3aG9PvmdXcLt5p1XMzyRBFgkUUMGT2NGGhEquJvHdHs/T33vLLnNiFG/r+NcPeZ/u5bguhc8d4uurfVdXb+1ZIK6Jn3bi0Dwjb7/eu33RqO13r/WO3+/3KHXan89JUDs3d4SPMYfNJBmEJwunAmCs6QQGeD0t7Iswoy2q8YfIHiPGDbuzwBjl3xAQw0DhSBtDcuq6/JeU8kkBBAYR4uhFRM5e4bYK2onZuzv1i27hk/97tOKB1aZg217ogbjVrklcwhhdnZBCk2kGHzG0ySI4acPWwLbOQjeLOGgCv6AYD523eFnuhmmBmsOgneEtcE19cIKFtiPLMupoYIuJoFpRLQJ4uG1pjnmdT1zM8GJ74NKzj8VLP9eSyTRgQowXIdwsr5ODCz7VTWxYjCXp3p50a+WXRoLczAFYl2aQIKwFiCDrJwNLENGA+SqpAY/LVBH3LXm3LUGq5DgeQmA1xKrLQIQ9BdmH4y0ZWmsFk7awQJty4iZmscemvtWfmtqf66NWwSCK1OwJdACQLrpTaAZd/wK4kz03Ie1DrF3RM1ObeZshmZgZG8Gvu8tzbjzTwqPUn+x9dF70cyEe6vAYiWDlUaOW2XesSDwcWzYJIg1xtgEpXR3nGfD9vhtCe7H5jNQ3cU9x5Ugur/cb7BtQGpXbfqKIFfH4vt75uS265lddUDLBQMm7gdUAqaYK6yqgL6esVUBxAqE3lXS55WzSIZnAI73VKy1AB9AFusVFlsDnk2RrwDgf03fL0mYPTMcve1mlTm6Jc6IrTYJ8IYArOcFUmnbSbX2K9aYusG7d+8MwZ2YXZ4FOHJWn3766RDuAaIIuMwpQBgrKPNMm5Q7snsorsTcw/3094qAB+0zRp5blmsy99ImbRCDSImlKLfUvDruuOvOUEgyv7/xgd+O2d8pLx3ev1NZ+pnnXbJqIwwvqQ3AMArL2++g9MvWeM5057wS+kU/1CfeB5DhJ/SI+TlzTnGgzUU1lChKeENmaLAXeSDYjyuiqXsOHhkO33Lr8D/8Tz80nNBzzz3/QoD9f/2RDw0//VP/ZDh206FIHni+1VDO7NCKcZWQDgjeqbKDNx8T8FViLEDwsZtv0u9plbsYio4EwSsXzwZ9zdwNaRUD5BkEQ8/ZH9USnK66VGkQgIf+Yw2zNjPoUctvoPl1gjLeFzxfe+vtX/2Vw5ve9Kbhd37rk8Mv/cyHhwtnswa1adVSK5nGO33mAuBF3CM0JpXRJAHbsYO+JggO92hZlLHYwyPYy6G4iJCVtP5SFQrLMPNN9YlrAn0BgptMgYDCOpNoE9YJYEZOVqTScEj1gfcq/nyDLH6U8SMU6dLFza1GMB4AsvIKBG/dsV/9U6I2KUFQKmVce1r+iQlGKQAIXtL64Q7tuFy7QzO/KMntPRDllXQ+OFfIJ7aSQwvCutzon+lqrG2LqR2t98VbrfKnLZK7ZgCmswRXgJuKjZQp/O+8rNqmsbxzn0ofEUJBm2fkTbFX5y3DI9KbBBDssdC3rQo7YE/StrNgV/dq2qn8znzCfa5039d8v/mv6boVlBOdfyMgOPcD/0KRw3o16/Al9gF8p1mFI2aYM9RqZpMUK6zIpQxlOJaM4LC3gk31hkc+0bJvBdALsNcySrfEUCvaT/npwFmzChsE26gzuUq3rO9NAVNlCPPqypcWAWTftxbfDPm1s6T1YOOKlCCWd/I7JwhLudHjzjAInXlVa8HAkQarqVSb+1KNDFyrMe5je9Fua38NT746H/Ox/8GC4OsBUMa3CETO5MV2j89CXeO1nq/33Oj7+/tXP399S3Bvqe77Ut2hF/V/vfevlR3abZn+LJoDy9obtu7YqDlOd+g8DOky5YkP8EZcUZRXyNTn7PWI3yEzIsk0QqObMcHbZV0ghonfN8sKTEZoNGswUIjptohNSjcjWs6Yzkw2EVZglUy6KG0rDIyMepRpOHni/PCaShNcWEbjLk2S3MyuCHyhdd2CSxmMsLlYQThhOpnIIwlOMJeWgn3SLLbFCw305H7D2TLwdbIKA2DaAfS47il/H5TwhqDENf620J1uvwmI58RoDmoN4Hvh2n+vFxNqEDxp7ifQWjdQL1ybMNBPfxfr3ywBXv+eqKXGPj0DYt4i62FmYQzmFwxC/yS44NIW89EIFpmhk2BmSaUEyWRDXZEl+MIYHzq2r3tsgck1Tdeu6CdCUSREy8RMPGOG6vWcAatmijAIzjGne/VUHixdlUyQvX5Ve213MrfNvpqtb7ME98DWjIZD6z4Ek5dQ6fn3Gta17IlAz+xqzLSFKJ/fRYygJ5q481dLu9d1EeH1s7VPVhbV/cvv7AXAC2sz7aXp7ZWI13dVUOg2K0h3/zyHdhe2sM0baNt7op9br4P77Zg1vysVaK0+JO72xRJBW37P7Ay0c24QbcHVChDTAMfCen7Y0/3H/fUeND3xmnIdepRuztvDVbh6Z8TzzWrheXUMOllQw4oWiQlFR8mMjwePgAECe1rdW+IbhatQ6/eCLMDU5b3jrtvjndQJRkhmXri+Ve5sjiVmTrACExdMH59/XjG/ArJp0ZMrrRQN0EqEaOglsb1HDh+MhFGf//zn46y/8NwL8T33YRGmfcBnZKiW4uC146/G+9mz23Ff1ni/TFZJYpMpu/SeX/iVANrgQO6hZFHQDoEiANWFENgvD8eOHR3uvvtuuYifzNJLUhYAtD/z1OcCfGH5o9+OWR/3YstW7HVSwEyEuuDhxCdcvLUAew4cHvYr3vmH/tcfH37jQx8aDikB2BUBr5/6Rz8xPP3ZTys7ccazXpDyD5LBcyiTKXe0ouRT9993Z5RAAgTfdtsxuUYf0VjlOh5u2AA8MhpfjASE4fwbLt+2AJPoKgV6XKHhtxlbmbyB/bBzpyzVAvZnTr8+WuhijE0plzQoBVp4vRWUeF69+93v1nwdGX7x5/7F8P5f+rheszu8snxOibe24ov3RUIzLNJRDqkp0EV3Vy6eVr+kqFDiTPKCXNaYqC9Mv8k94njROJPyOAheGK6lCabhAChRgp+0vB7EY7P4K4RIRTmcrNuqVCWqbUspQ+pFN2Wt4jEvXZTCSLo66gJfXFGiM/2+YTMZoeV6Lus2IAk+5rhSLMEX5LW0WXLSDoUbLAkcu0SjY2mZV/6Zb7gkUrjQS2ZhX7mmNsoflDScDcsVtqSblpnnmRZV4AzGqlm/K2gwHTS9yQRY6YnHHIbyTx4U9IF7sfBiCeZ8sU54YhyUBfj22+8clWR4fjhsgueuyF3egNp7i7bcR+hKlT08Fv+0QsBjM881H/D1OQ821YSOpfxhcI91N+U9GTu0NzIxYpNJIgY4Qwf4RygdyhIrMdjv1BG20WaD5NdImBXO0OwkW3EjZ3lYcqlOMSUPbRbhJgPkGKe6t5mKkxJeOT+h3JH8ZMNTvGMsheTwriandhbgtMBleGL9VMDH73PZdgoZ8zM+157fqmiwPFvlQ6+br11SjPMo03WAOfevkhKGdwIyo/Iv6FxxzTWT08gwB6a5ns2S3Dwber7o7wFRdcyL2prPz3y+HOM9m8QFf6ySu9aQ83i0l9lqc9f7br1nF31f26sy2HhCOmt+P7T1lBzrtz/F6y+aw/XaXy8meC2wP46vJMztx7/eXHufbdi2c5PCgohlWgyCU7ucWtlMbsUGTVBLwhEswZROgmmR8XmH7qFcEm7Q4a5EWSUJCDC5SCgVWZWd0Q63YKy11F2Ui46schdx0RHApc4vNX5JjhXxwfpH2SQAMIeIRFgBghXTaOG/ahLHbNHa5UkUU2NqIZq4oTjkzX1jWsCMZTFjQTCzJZj7AcGZFGtbtLdF92aSr4xtGC1lzU1kPRAcKfLbZ9EmXmQJrpstYljaeyuz6dush6KCLGJ4/XcAhDVA8NTe5CoeG5Q6vQ38Q1CJMQvlQwidFkTYQnNwTuqSGK+YDN4Gly5mfWE+m7EUtMQpoaVutZsZn0GMs1rPQBvxUWQPJWO4hBcDnJwgK1umckiZKROCnOtmYDyb3wa8vbfGWJUA0SDxeckk3KErUa5MJYSDYgmOvUJJj9ZWBWw+oD1hWUWMS0yR5yaVP3OG1z/ndgHBtkR47/rd9ZmeoPhvWxn9Tu93A2uDt9qfKgjV59ZithUEez4N8Gzp8PrR98rQraxY6/0Gqu6T31UFu35ePU8m8P5Zz7r3H7SiCnTWjBpsr7W+dQ/VvnGdOU/X6q0hqPYgOLZ7y0Fgmud1uCxlEL87URI5BQ4KiAI6N5PtP5R5ec52yAKJ2AjIfeDB+4PGPf+83Hql4OC9ZG++7Zbb42+SUgGAEZARtu+6664As9BRZ+imbYAmrs5YXyNZlrIe08fPfOYzAcSX5Goa1tRWngnQc//9908xlWJ6jJ8+bdPc4soNuDh8+Ca5DB8b3vue92SZPNHVUJAo2zPgip+4dC8LUDM7AOVbbkkLNX222/bJs6eaBbvVS4XGNYEnzkWxCoVg1xLjwdEQSAGnhLhsVT35nfsPDP/5f/W35OyLq+1KCOw/9r/9LwL6Tw1bNceXZEmE/jPuc+fOhKX3/NIpWSBPDF/1lY8pYdPrKo20U/08qrJEB3WvvCvGclaEmAgwa0xRKzNCTBDgEcQTBEcMJOAzLMFZJ5ZP8LHmDn1Z65/7Oy01IPKRHqmdFcWbw9tNe8n79O53/xl5Z+0Y/vFP/sLwyQ+/rFdmJnHzoZGeNLqdmbQzXIYzYo+pU6dflaJFnlQyqCNPxHPh6p39Tq+ztK4nCIZQszenvCWbotav+t/qtpL5CJ4YbV1NBQN4WQbTyEK+U+FL0U++l6fZ6TO4MKNsVzZwgeDLK7JUbZOXgfDzq/IIwNMCwISsE8BWa0kStUuSV1A2bdG8UqaQ9zGneCS4bi7vsYJotIhrDD77/ET54nkzLaogsgqRVb4xncId2msZZ7yzBNO2FYWZ6T1BMPeGYkrjYFz8zfcIpexHwryuqK8oO1BA8eFccx7TG+FiKMUAwZX+eZxWUtKW+Yn3XqX/VhxO/DUBkOmf7610bKKZzu6PJ0Pbty28yAngULCP3mvySDQIDiUSjvgKSYiqFLHvtSdQnOBNEbHDyIepWEoAnGCOn7iRBy1uvDb7ZIPHlDcl5Avuja9aHdwAui02uGWN9vmZPLtayJgTRq0BgtPzYw7s6nybv/paLweYZ9U1qe1V/h0jaPTQ/DfDu1IR5c+Md1GEssUDIzsTxpjJRHP+anbrRX20O3Qv2477o8RR1/WpczDv19xy+e86CJ7Oyvy3RVhj0T7q94LP8NTafD59/Y22vzm8AabPWnJmP47xvJSEav07F42nbyf4Gu7QBsG5yVtxb32ZB6QlNBKBNwh2XT8Yw2aB3oj1JNZXibKoX4g7NCWT7D6NgiitIPrXAHAySuJZU8MLg4vXxYHBOgdj2ji8fPx1fUe2YV3XgXJ2OYNcokqxapgQp+sO8W9Xg1iPsVuttMIEglOD4Rq9PuCbhdxtAaZNhDWDXP7mILscUmiqNQbiWK1d9eE0segMwSNx92JUkLtow71REOxDbzDgn70mZSReDfT1lmBnAp8YkbMqZ49D646A0oihS1Zwf2rMW9ZrCUDpFtW0ow0Epz41ZLZ0i8ZiTCIUuZjhQh4CmphP7sPmqt1ctvluU4mh5V3OMph7FabIWojI6v2O8wzBsJUg8PgnwMU+q4w3D7XXIrX7Nc53EiS5jnA2F5L7xBxTzMwiEDyG+hTGX5lIz7T6v22BcZ8rk/JaeG/0z8YzLRN3vy/qPu4JR/07PUTSvcnCXeyF5s5XmWgv2Jjx9gyuMmTeZYGqrksVlOq4+md9fuqcej48jhCie+bewhZsjTLwDQGouW573esZq2Oyl8Jsf4znIPdYryRbtFYTLZlCF1LwVYyiPChqnUwEu9oGaxNroC1clQkROiJwA2DYpbwMKbxezhJKB/amJR0Q0rx2jt16c5ynl156IQDpCSXZIo5/t8AeFlusR14T2iKzs7P9Y+liDAj8CM6f+9znwuobMbvU2NWc2DX89InTsXdclxXjJlmgn3jiiejTvt17414A9wG198iXftnw0Y9/fHj80cfjHf/i134t6D7CZAioLbyFNnERXzqnGFrRnQN790UfGBOxy7ep1FJYnuU3mwndEnytyoHQrOy5d7BubksApDHAD7kfEHyF6gMCEu/+s985vP3rvlH9fT3iqH/kh39gePELzwyqfBRWTO7lvXwH/wQYUqrlgTfdLYvweVni9shqrZJXh1AaXAj3dPNl5u6qMvD3IBh36EUgmFJRPo/ewxhnk66mcnkQ7839w05ibQQSW3LHCHWQJedP/cl3D68cPzl8///4I8OFc3s0CwmCzYNNS6LcnfYC3gN8Fy7sofC+GKUEKf+0VzV7NykzNe+LPkUpwcmlkucsH8DzIxFWS1gVAF97OEBOKX13SfsYxepl/cRtGnfpXVLMA8iwdIaVUsk2kSsyKRZ8XIqKSyRKVFZ0ZRi/KKXFi198SYogxWFrzuFt4cmm59OSl3xuqxRRp+UiTx8z3OFgjNWhAABLx/yGJbt5pvmMOvaetl2vt3crrnRzFRDW+a3eOAm2bNDIflg2oX3kInuGxDqVBJLBTzU23FV3yVMgvU3SY4DnIrRIAoJjisOYIUugQb8Vn4zTfXYOhEprTSMXXesF1+Tx84zWE//J75Ajx9JP4mfMx8jPWphA7HvtZ0BwAGCUVZqsS+zzFlcdez4EE/ztWwx8MzKYT1uJPfJHwFwBv5Xn0k/mcpKvW4kgYmlDpknL75yvJU+wRRh3aNOaPJhz0IG3w1w+mQPiHgRPczftk3qtlz3sydXLA6Mc1WV1zrjqkuSrlUaCtpAEa7P+GQQzfpQV/izi0S7ZWXnaeF94rk9enHnPPFytb7uPYf2jBoLXAplrAcZFmGR+7/XdoXtg2u+/Lc2T8o0A1npOxnVt+6d/zxttL9rctXdbgOApocJUgiAJULpDp4twamcTbOD+LEFJgAPNc2jqFCNMiYPN0qJhBQ7wK2Zn4ARQBjTxSU1tguBIpCTmm0WzFTOjun5LS3JdW1btYP1zSnUDYGfOQ568KGtwdUXm98xmeiXc5yy81lpkVWi1q0uAr7CwpJXXmQ5tdXEGaw6y431w7b4qzXVlTBYEp2vzQ9kf9EVC8CKi1G8e/40Q6wWvQqiFHI+13mNQwc/1QHCtE5zMK5m//21q1nWvqZkAlheENjMkW4LxIph9YDwCrLW/UeWCdxADhjWZMl2tlJHrLKfAJSWGBJk6ttin2pdkuURZsyyQwH4N57lWKmECUGzunmjOs6OboU/rlN97XtcDwT3wwx16ZCAhhEwa1NUEe5E7/fx+g2DP+42CYBJb1P1rC2gPJtfaf9zns2IrgPeCXa2uB3I9r76nvtdn0gqdHvjyt5UUa/WXPvXf1fn3vPkev8PvdEyvLRaMrVcwGVjU6xY0rYTjHoNQ2rC3ySKXaDN8/1wE0McxYdmN2IDcl2uBYNpyRnV+h9ZiuQQI4xYdayX6THIr4n/DwqTv9gsUU2IHqzBgEYslcxEWZN27UUIwsYOA1nvvvTcAKlZVl8rhOtYwxgtd5ueTTz4ZYBsh+/jLL0V70NfI6twyMvOusKyp/Nxjjz0W7tI8T4kk2oO2P/jQQ+q/rOF65+2ySAMmn/jkJ0chkrkFCJM3APAVtZDl7wqN2CXQyTvZP4yJsVwUvdouF1d4kpUC5h/BLJsyYToLSqIkUBR7UOuwNRQGcq0lykPze1UC8H1vfsvwHd/5nbLy7g2vl5/80R9RpYNPDjtF5B579FG98/Lw/ve/P9yzl5bP6O9zSuCkeyWI79m7PUAwluADBzND9zkBedNEQPAGgRPBxCaIU84QejiB4My/kbzaYCVAYCie5S4exl+AKBYaKUyaUBKUSZZlQprOnT+VcyaFx/6DR4d3/ft/evjoR54Y/rv/9gdVp/eoKEgmgOp5DfOEkiYtkKlkQTFCX1BAbBPo372TpFnLmQwrQmfsqZMhCbGnUSq0+N6wO7Xs1ow1QHC8m7wPAhdNSUVCI56HX8hZTKWzsizYtk3UMBb4UWjVihSvl1Rt4vx5FLBS4skajEu0WlUpLJX90n7Zu2+39sfp6HfEKUsJPsoj0iCgcAUEM3a8C/YohpZ9xx41LWX8ziaOh5NpA/Nz6pQ8AHTeHD8N/alZlis9inWKBKUZhxn0r4EgKyAyAdHkokgfrKA0CK5KNerWjwoRnbdd25X8SsoCsl9zPrBsxzpqn8Z8tuzLAeg5EzJUOA+EPQB8PmzZ9tmp/TLPriCt8lWPz8+GfNnGPZ2/BMGcbcBPKGQlv9k7KOYf2aFZKQHBKEZWgWDmK+KAQVWp6I+SW1GCLq9XEFzpc+TkaorNPDOtnUYvAMGpZM944AxfgocU5W7xJsv1noCw5Zx8Z5NVivXTILjnm56jqpia5m1S8vdgYREItrxY129UMrT9NrZty7TBenh0ZklSFG2EM6Y1vSUYa0qY/r3jHmq5CnoZYgTlEftTXaJXV1up467u0lzHiPZGPn6f760yZ3+tn9NF877WO6/3rM/CWu352bXaWHTd++ON9HFx+xMI/jdpfz1L8Hr9ckxw7dt6c9jP/Ya9B3aOIDgXeoplDZAkBmptDO77zhJp9+ZQtbY6aTDfTSIakTCL2FElFjCISoE2NeeO16Mz6bpKiaNMIw/DA/yePSfGoSzRuOUk00nwnAdRxKQxA+6nVFEyywTECFcIVHbHiwc7Ddq4iQmDQlBqFq0dO3aG5pN23E9nhuYZsqo6OylW7YtLsiwUIIOGuHU02p0OT3OjaW6K4yEXWPy9fIgJrotuglVBZW1/BsAaCLbwHkxogTt0PeS9ZYQs1yg3+FQLGb9PWujgAqOlyO2F7M71lpE79gPMzq41Lat03BNxcFF0MoW2qMMc0XixTnwCsKot+sM1mNgFJdbJbNWpzBnXw5bhRgQnsDpP9FAVBmlV7OpolxBv+mWI7/ZsiTQDseZ9tNgvAMF1vXolySpi3GLxKgiO7d7muwoT9VnvGZL42DuiX8Oe6blffTtVKBuVA1oLA7zrgeC1vnM7lYl7Laa1ytjjKnx7vL7HIKZ6gPRnoDK0HgSnpaGV/2puhF4TC5dVqJwpc1pMqd9dQbBDLLA6mq7180tfDL77eZjOUGaajyjJJhjX9Y+Y9+Y9UceGVIeAp1MaIBiad/iwMsDu2xtJgJblBkvW5FuJ75XL5xYBF+gprp8otwCUAMfNEnICvArsEtvrpFWsC9ZhkmBxFh0uQt/IKs13zMFrsugSG+zPToFel6ThPH/F418Z4ChAmITzpz/7VHwPCH7bl3/58NLLx4fbVJbpxKsnYvwkteK7JRV7TVCV9OKyLKYAE7IY01ZabaXAASW1uUNhi3Vojyzjr7zycob7hLLNfId5riCDcBhyUpD0Keukw8844xt0/Ro1MLfuHL5JWavf+U3fIr52fnjPz/7M8Du//YFhh977V/7yX9Tc7hr+j//znw4vPf8FAbDzUSKJpFi798jdXZmh9x9Id2hipxH2AcG4dYenhdZBquMAwUHgwmsLpc8EgqPsUHhpZYLHzRGXm7Q6lIstg/TGDSr1JCCsDgeNS9dqQMQFJYvKjNi7ZCG99fZ7hm/4um8dfv0DvzP8xI//tEKViHF0rc9JOeozdUZrAeCFbzCnzM/DDz8UgPHEay8JjJ6M5F6MKda5WdoTqEBN7Z4NURNvwGOjJRsKZYVcnjNRp2aC+sw4XRPHK2t6VHrQYwoDlgeBqjls3yXQjuJDioplrMXiD0q8efYc9YgFRHcc0D6+NJw8jeUXl1dCwQSa2hwhv2wQAAEQ4g5N61S54EwgL+A2jFca+4+9xnnz+baMAQgO8BpKiMwS7Z+OIzbADB7W5BrTM/aurwe/mbnnM1tzEGwl9JT3IYG0aUvEtkJnpEzm+hEpORgH/Tx/flkKrVtajpV0ZSc0aeRlIT9kfDFzboWfvWdqPL2f6QVUA1bzL4N807CQSZqXjn9OdDJdsaM8mMYdHnzSePj9aWhJz4Jor4Dg8D4jOzSKdHZNnBnk1iyhhBIw5Np/7bLiAAAgAElEQVSmkAdrJX+fK83ZD6NyvcoXrZNbAMEou+0OHXsXkHsdD6cWF+x8NrYWI54nDZ+A22jkKfNUAcFcBl0NfiuPH4lw+8VrYr5rOsjPUc5sng2pfGv5WtoZjbXDuBUJsfA0weuOvZeyvl3E83V9Qq2Uo409vP8neSFlMZSilu3r3PRykvdTbwn+dx0ELwKE9dpav/d7oa79/Jl5fed63/V+d/t9dui+v+uB9JoYq+7lReNeNKbo48Eje2cg2Boab/JIMd+0MZN7MzFlLX5sdKfMMguKMG3aaFyUSFo0JQJiQMTQBrgkoFkEht/RAq9cxBqYpRSuSbC6AiEI2bNNctP2JKHS5tdzSUCT+FkAzNjlbUGQ0b46A2zVFtUJirge6ha3uN5tIqIwIyeKqRpuft8uIQ0QHKVgECKVzfJqKdg9Mm163phNHsBk5mY646FeleI9l8rfL9oEdTFhgvVTQcVqwnEdINq0mRUEZ1uTpTk3WWe51PeVqdIXA4dITINrclLvcUyVQBkIhxdSI+RJ/bKsQVTSRRjSHAfI5VoDwbgK7dy1LwRRroULWrhiJcMOl6dwyQ5qOipk0gmsAffiJp03zkFuML5oqwkBxd0s9lzvztQBkQpi437XsW7zEYLWdT43AoI9994/ZmIVNMahVz/8ExDsv3vG0ROSup/c5dma6aIVR6wVIHjRfuwFotrujJG2uXc/qkLC99nSW8fVvzP3SwKa2lY/nv65On8WzhhXWrYyHq2eU489hZ5cVwM4CyO+nu7Mm9PC1NajP8f83Vu6fc/43hbjuxYIdtKVEQg3y0Xs6VYaBwGQLLMIv7sFFpZUi5bx3nTLYVnCVMYFl1JZ3LCYkhgJARLQi/snlmCsv076hRWY72x1JP4Xesn3dnEG9HIfnwsaP8+zVxgr7qoAbKy+0OG3PPxIxB4fO3YsLHn/8rd/J84itP3NDz8cIJh6wZ//XCbW4vPUU08Nr73yetBoYj8DMCrLb+QsaCXrwgquMR7ar+y3AvlZrkoZghWne+DAvuHZ5z4/xkrW80LM6aR0yQynrIUyayRtBJTgoiXl7UYpZ88JbN39wAPDd37Xdw/7VKrq19/3y8P73vMLUh5cGr7v+75PZZrePPyrj35k+Cc/qXq7igHeINfg02deG972+JfKMnxa879dcbM3DzcdOSSemPOOkiKyvAOCUeKOPrAZC7wRHqlklU5IaUtwWuyq5YM9qphJIl03Kt51g9AiIBheiys05etWKGeVZfgQZm+97b7hoTc/Nrz3l351+OiHn9S8EbqUiW58fuo+RlHMvmFutivZWuQNwfVb1wG/ewX0L16QBTxoBXXfaSfd/vkboBr0DDwKfxgBMEBdNBlrdXieUXpFdbI1vADBAsfILTy9a9emYZ/cercqE/4GuT1fviTor6y80odoLqFT18RHDqos1X65o18YXnn9dABd4kM3SKEPvxiTKwVA4WAzIZQ3UjiC3m/vMGQY9i80gv4aCJqWxAiaAj8Uvvrd54I2Yl5aVnVbWKuSulqCmRcUWLY4xzsK//J68Hx6DzCOBNF84jm8pBofA8AfUVbzA3LpxpOOc3nnnXcHoDd9pYpDeFs1z429KmGGssFu34zJ2aa5ZgVpFVArnWWM7tuoKGix66axPb8wXc0+xV8xrsjjojWegfweBId1OLPW4y1w1TWlW4mwNPJoxSMOWPuxJd5irUMW6CyHCYJTtoifHRAGBOf6kUwH/pNWUGTbTNzWwsWaW6d5h92hDdqm8zUHwpX/LJqnKj9WOlbvvR54GJX1LXzOcravE6Yf62C5vHmEQBezJFJ6d6YFWPI6VUPxQQ436UkuNgjOa5OMGWfYlvaZISUO4AiCp3sWe15ONKlzn3aB40q0Fvy+lmxUr8/4xBrtLeL19dYb/b7ev+j9fXv932vhi0Uy4eL25yD4Rtvvs0N7LtxO379VMunvhzv00VsOBQgmCUIe5gbWmtAPCA7QENZSdjsMKpNdRSxuZL+ylQ0mlu5YEJPIQioiXTVJBh9xqJsbdWTru4JGDwiJcCittIgH2l1SyM82YEuWEVr3sNKkprAyFhP4+t5xclu94JEISIuMsISAlcmwEhAjhHGtHkDesVMlAmBWocEVeN8mIHZFAgnvCkF3jBnLfpGZsh72EQQ38ERyE3/WAhnXO59oLPvn6ma1ZcogzveOYCNcc3KOQ8golmATd94/AYimVW0ECUUAghX3WoNtgZ+/zZDGPrYYm5wUETG4mCYt3NwgoPoZ/QlLABqRtMIhXwaAkBBOP1GmkOxsz96DEkK0Z0TMrLDAze+sBJGo7RjoALVrA/RlMoOpzQhrjDTf17SaVZDw+agHtda/5HpvCV4EguO+NudOYNTvgTf6d3WHrv2ua7qI+Zm4hBCA0NjiuCqRMYDr91cVdrnfAHMU9Jr1wonJqtBT+9gT2vq895stobFWTRkx7tWwAkxKhNqvvo+V6ff39eer0hvf6/4wJv45QzOJnhB6XfvWgquFmThTTTDwtRRGm1DVfl90xn1/0o95GMJ4P9lNi1LDfXc9S68zwle005Q04XVDIjnKgLREQgjUOzGb6dBA+44cOxSuptS3xR16WZbMCwr/AFRBu/ftPTDsEK3G+mr6+5a3vGWsf8w8YfW1soB5Yj2J5wXUxpo2K7vzN1AiiazSjzzySMQQn5F7tLNFA7q/8MxzQacBvIdlTf686u8eVFIsQBTJuvbt3hPtn28lmQijwBpn4R3XaOaI/gLKsBBiAQasnDlzSjkuKMu2ZTj+yhcDrPXWLIPgrKKAYNssyrGeqQiOuEHxxmviYcsr14Yd6ve/961/fHjnN3798MH3/8rwK7/4c8Pl5bPDn//O7xq+/p3fMiwJSP3ar/3z4X3vf+9w6sTxsL7efsexiJndtXtLJsY6dECuuxdaZl5iO2XJouQOZecKCAb8IsQ7JthJsXYo1jnXIQFm7j/2FOWwoLsqgTNIUBUINm/GGnxh5XTw83Atl7Lx/gceGQ7su2X4Rz/5M8Ppk7iWKiYaYNmUDddkUTTtYb8RS8ua33/vPcOXf8XbFCtO7LgSWmoNdwoA/9N/9GMBhjN5lgB87tL4P/06J4+wuGJhO74KbhH3I35kkk7JDFiCw5sMgCNFlUA8fd+lrNB7VOInMtVeFDCVyzMJnS4ChgWy8SbaunWvXKD1vvNYCAGWArNyc961d5esxdr3Ujwgp2yVO3SUeEGZKdYFCCahnGPvAY9RW7jRJebZXlGRoyI817ZlzV3JEY4XNq2sXjWMtPLPSmtNE7brXIaSp8kgcFLzX/a5+b9pZwCHRo+ifeVp4YOHG67cuyXf0AbjoE0SzgGG4bXsn4uahwhT0Nkg2RsgGNrCvZl9Ot25eYfPzqQ0SjnBchm/05ZBvAE0Y+bDdc9r5RVuI2ndFDMcFnJKbxVlZ7UEY9Un27dBMK7k8D/XC+Y8oBzj/KAeAKSS+CzeXUBw9iV3qpX4UUqpgGDTYepCZ3/DvBxzxbMVBNPcSJ/H+WlgcIx5bXMXRiJkmXh9szBP8or5Sn6bZ8ifygP9uxUiPbgYH4p3WClVwGm7xtzxGeXJDgRj7NqkMlpZDknnKuhDyvl5NqY2q7w58bGU/yYZpCkbYgJQiYkOWJZu13r+XceSdKO8848ICF5rfReB4HpvnasqZ0x7asqRM5/n1fuv7kP/vp4leNE763tQOPf3XG8v932MfXvrHUevjZrEaiVoIDjdShujoa5gZIyEYTU3SjHG3KRoodnmMODmDh2EMC1xJuAjkQ93owQ5xPIQKxwlZZUACwEuHHtajPBIcHBNiSyQ2V4KM0nESVi1jRSQ+lizyLuqu2EVSFNTRUxcJszgX7oZKc6rMSkXjTdT53viojKhi+LixBB2KwaFMWJhYBwW1mknQHpjhmtZgqNQ8OyQGzR3FtdFO4znAuWZMHYuKY0BG+RUV82RMbVY2xFYNNfmCbjMYypz3iFErJH2QKwFhBIQDKBPV2V+4uae9MZEe571kW8S9rJvMsFatK85oS2sOFHfDyWHhXgsORhatN54A+zYnjU+Y23EmEnkcVXPHj9+fHjl5S8mExhjgdMtepZRcQQF85IEJupVk59LMGcqEPX6AWTU9bQw5Pm1+8Y0v8QdVSJ//fWvRIn3LALBfr9BbNzXQJfXfVx/FE06z04i5usWmswkJya0Wuliocf7i/fZ+jCC7Qb63ZdKfGvbfT/5zn2qQp0FObsqV8GoJ9yLiLrnvz9WVVDgO1t9eZ/nYrOEvCOymh4RCLvn7ruHZ2SpfFrWR+JYYy83IY45qK6LnpfJq0AW2ObF4n6YrtV+zZSITcDzfYQJVCYwzWXGB29FSQdNhra3PeBnUcCsqAyPlX0h5AsYxnmWALiJEBH9ze+MlcNDcqlQvuq8QwcjWZDoZcR66vcQbGU1ps+AWNyjiZvnHF2QSzIli159/bXhjtvuzCzBoiF8x3nledyhqTX81re+Nemz6DRzRO1g/sbVlHfcpbItMIIleeLwwRX7ve9973CT1oV4463a108//UzkEgBEA4Kjv7rO/Id7r9y9ccOFtJDc8BklrMJCjWfSRbmDowx1PeNxX4SQZ0E7kzdCm6JObbNKRfodAanLZH4n0ZRAE3V1/9O/8Z8MvypL8D//lfcM5zWOd7zja4Z3/ek/GaWe9qru8t/8m//Z8PmnPzvce/ftw+ee+pQUAW8KIByJsRQbfHFlKaxyK3K/jf0uL6Jr5KQI1VtafmeWYK0XlRqIOQ3+RiK0cFuFJwOCRUs3C3giSAgAhyVY/U5exa5RMrFzp7TechumVrMUjl/99ncKcO4dfvgH/3fds00J0igjlOWooCOAJyvUkPTvu+++4bG3fdnwJYrfRnYgydQOAQuA1Wd+95PDM599QiD4fANMAPpUsATNF/CKJGeOkcT1soFg72EU85ulvMk4WlkVNRUAb0rdpJVYioQW4kT8qkLZw+vssoDwJdHuy1Kib5Yr9AWB4tdekwVXSpgjR28Oy/LLilcH4BIrjlcRruU7tpLtXaWUFFuObLFfyoks05NJqOzabCDKPdU75pIszPSdve9cJnzPs9zLunIeeZ5rViCZDlaFGtcA6Z77UG40S7BpjWkW33EfoKO2ta2NBwXTkSNHYy8Q4w8P3rVHHm/6/rUTryuuPj3skHmcfDRKX2m98J7jAw1g/M48z7Xek8V02jTQlmD+jjCFMESkdwXXgkY0nlr5WrVQ2kV85BNF8RhzEiw7UmLFvgYYp8v8BILZLyixXAI0QbCUnSrBOblEt1C8sT9YIifZawTCTbGevAAQbI+xBp5dIgklZPQtM57X8XnP29Nk9NAsIDjnKOWFnm+Zf6wCwcBGDFTNw7LOL+fOfbBl1u7qVbHlNQybRFNYzesXN2+Z2IvEAqMUyTOCvOSqHPQNJdT0zsQR9e+Qn3ToI67abu11fq8DgntZqbY7WthjLdePC14ld3Vynteg/vQa1J/rAbQb/b7evwgwLgK57o/3zPX6tx4IdpjqWmPtx9P/7cRYNzJHvjdl7cm7rx//Ilmq72fMwa13H9U4m/Z2jEWYa2cgDBFvERq+ScC1AOrNNdvAzW3Wi9BPZuZyod6riBOlHMSgUOgAhq4FgEyXnSRsE9r3tbA8kMQjYjiwBCOYTJpGE9kVuJ4+duHJiUI43ZrEXEIXblKu0YeQFsIYSTRa2SMTWVu84n2wGw6xE0TQatMw1bFWIuK+T0QkNfJVgK8a5EUbq79mwdNEqj+sBiZrgoTmDlWJaAVoPG/XTd6d85oxOHb/y7p7fIsVIhOhGSQnsUnXFbsMeR4iCVoTYt0e/TBjAUFXS1+sQzALLNdN4y+ha98eZfDWGkreCUv9DmXsPPX6ieHFF76QzzdtZWZ/TA8FjxeLStUcj6UWqrbQ5yOI7zzuLXTRjWFnX6fEWaEEaZauad0mkByia7NwVCDo81TXuv/eB57Ytet9ene0mN+iKa/hD05sUvtc3e8MbPl+IqCTOzXXov6s1snWj8wQnp8U4PJ3g2yyU9fxun/ut2sNV2BpS1YFx3V+3PYiJcCi81aZwcbmqmh3bvfVgiN04tCRw7Js3TfcfucdwwP33T/80nvfM/yrf/mhEDItwC0SSmiD1a9nFEUb7sEIodTlBahRLggBE+BCm6Y7Pn+eS67TT9MpACLvp488jxU3YiiZdxRizZLO8z7TF4uSMpPDxIjjH/SYjP5YTNMik5YbrMI7SUAj4R9L1EXR2NNnsq4u9Hj//ix/RN8yIZAEalw95R585uSp4eyS6gUrVpZ+3qM5fPbzT43uo5/+9KeHd77znSFQ53h0lgVieS97wR46J147qQRSh4etAnhWNHz2s58djh09FvPLe15//eSwX1mgiUs+qftZk0ySRYIf9V104sLFJcWCygUYZSCgUTQfEOXM1hMIyXAI2kaw5Xqsy7VWTSFoUnPdo8QbClUUTFq/jeKbD9z/4PBX/up/HMD1Ax/4wPDL7/nFADD/0V//S8MxWXqPHj46fPADvz782D/4kcgafWjfHvVTSbIO7hzuvufWSJZ1RnPMXKTmUSAJV1yUyCTGCuExLcBY9zc2QLxjh0oSRjzwlBiLtY3QI4HEDeE2rTENct+Omu/Nxb95zlyQxRplCeuwWfVzv/3P/Hnl6rgy/P0f/JHh1RPnhzNa2+UIZUrh9aJ8jJmbe2X5fVjAF88A9Kr0M63X2isnXx8+/9TTwxe07iuqU3yNcKhwAYZWp6WsUYxQoOCdxdpNca1XYz/GnqQeMgb5RqOTfrQSedrbO7RPd+3aE+6Yl2hLSa+waC/J4vuaMpFvQ4kqheqSckeQpIqY791798Tr8e5IgIrlPZWxzH3StrS+cmazDvVEB01HfU4ti5hPGBiGTCKQ5URYpjn85L1O3Obs+1aGzWgyoK4ZLOgf7reWOaz8TtC9I/YO1ziLodzRXG/ZhLv9ben9tntfeHWgSF4mizrx41oTgA6kIeWsXAtb/kkk6k9V1nGP6VOVH+rcBC1ufff9nou6nuYJ9T0p18DLm5txeD9MHoEZ/kGn2Q+tEgj2XcCvznf0VX9fIh9NyAP5j9CQiIUHEMpyTOkttmPStuTtVlrH+7HuRs6aqSxh8icnL2u9HpM3TUmhkl64tncCWce3OvlrhHDE3m7eYyXsgPeTWMhzxZvoi3lc8JsG1iZ+ZCNS3ufs3SnzuS/Q/waum6eh2zJ4zrXWPZKXXb4ML4eUlXXGtK+cxT1EsOB9U46FfB+xC6kg6OVWy6AhX4cGF5o3eX2Nm65kh14k4/aga3yu0Jjp2o3/Vt3jexAW61EUOOu1vuj5Hg/093je+uvX60vtU9+//u8eRPff1/j0tcZ7vTlID4Fpnvp+r/f+OJyzEJ+1Z3mRTBYRTMfuPJK2ugUAjussgq0g1mhWIbMCm34jL2p3Psi0lNQ4CrvzmNjWw2siYYIZQrAOXSWSWKhN/ENoCe1fHs7M8JwTnrHDsgzIDWiLMoxGDWMSYjVAzN/cY+HXgijgty7aojHXZehBsMdfGYYPfNW2uY1FSoS+/bp2bstzX8HxIqDs/eN5dttu0+tvUOI2cs6b8IFGtbh/eYyeO/elzpXX7Ao1Pdv+q5vU8nh1qYp92NwZzfhxnyTbKNex8uzdtTvKb5w9dVplPL6Y1pIxTsdZHid3VMc8T32eYtu41isRLKC5r5Ol3wBishT3c5l/z7WOjqnp52gRU1h0vJsjwZon3+Cxzm09g2ZQ8zM9WV+rZcMv4XmDACwDdc+lsCyvDjVcgaTPzJipsykOrmW6+ZH+GNja4tFnV/b+S4EMINNKnpAEpQlU/RnoiWxllraUmGawipx7Pr7m58N6KOsIFk7iZwFk/PvYxz4WlsrouxqwkFuFkHGPl7FyjfcjREN7nD0Zi3LU7GxCl9fO4xoFEgQydlRTbDgRmYXnXgiq8+JnLo/u2E1gGgUNn8tmodGZivELdKIgJBwGS8qRW46EZTIsdsTVaTlZE7xAUlC+khZYuaMCKo4ffzUUZTcfvWU4uE81gkWvz589HdZfPoz5wQcfDEUAybP27TsQgvkdSn7FHPMTqzGgaRP0WccpknkJWONGfbNqBbNHls8txd+7pBTD6nhOyY6CD0RMHvU9Kdm3Wa7I58O103NDzGpaS1OhYeEWa3ilfQYim6S8ZS5RGESMalMqokxha18QWCKB2CUd9L/9t/+OhOqtA2D9Z3/u52URf3n4tj/9zcOjj36ZLNEqS7N19/DTP/XTwwd/7Vflrrs0PPimu7QJl4Zbbjuk7NA7wxJ8HuWGxoDLNQreDcQVRp1g1gsAjKeMQTCuqZnBGBrJeE0PGCPu8JQyjEzgJK4hPCWsVGxSghazzByZkvGAOnLTrcOfeNd/MHzko58afuDv/YPhsqw8V2QpPKt7uI/9e999DwTwveeeu0I5eUZ1l6mggHv60nnFBhNKJRJJjPZF7Yf/51ffJxCcmZwjkVUA8XQXRSQBbJoHjoozwqxCKU8iMwHGKJNEuETGWPp+2sTFF4EcjL68JAAUlidZhGX5pfLEYY3pgkC8axlDz1l7x6gzJva2LZVwE3uHcM527UyFD9/7vKbFNeUO80VbOdnjEc9t9+VI6uX8Jvnu2J+E+DQ6atnDbXlf0tZOnUe3F/u7GQ9Mu/IskjB0ZyrGNE92w8Z77sLZFbmoHxtpzxmdE+4xLTEtswxoJSfvyjmZSmqONLSBL6+Dx+JnrDDhPYBg8zrfx3g9dz3f8nWDYBIuzRToLdYfEJwEJXkZmph8f65NlMZsnhsZGZ3Z0A2COROZJRognXTJINhCN/uTY2KvQl5nfpqeFpT1dMykLb01dj7zllRw198/7aMmazVLsPnJRnluzJQPHQj2GhiUm+57XpF988O5QAGQdCQ+kXR17r1ncB7u3CjKROSw7kZYgSYUuZ0cLewL7rUl24rrUc7C0h5ka8on0DqSvQmQPIXY1e/63ytf7Hm/37f28/M6tdd7z6Lv/iBAcB2Tz06V6er3i35f6/tY8g60rwdCKwheNNdrzf/Y33Y+1ur/eu9v5YpWLc2677VyCBB88x2HZVWeA7t+M/rgWDCtoA3trj8VjPmaCbf/ng82wSmSo+/LGIJMqe4JSObSsvaWmN4EwUlc3O4ozDehJQitDhP3ZnbMdFNOdyTFAevAVhCMhcMlkqpAPhJjZ38uk3S9jQazNpGqc+G5MkNY6yDbEmHCsOin+1aJh99Z12QhyC6Y7Hobpx9j7oVmGS4g2HNWQdxI+Bph83pFv5uG1Pf7eSsbYMbcZ6HTQiklmEJL2GJT4FfbZbXaIy03gu7S2XMhgHEfipGY36YQsYY4BKbGrKa5m7SSvHctEOzlJ8aogpW0eE8JyOo8NM4yOy/OFn299a3f9aed0IH+/NY1t9Dbnz//bXcq99ln3Rp5u4PWPligY2+eXSJxTiqeQgijFEJTTHHN6+fnXS7NAtEiTWJl1JWO+B1cs+Boa6ktj1XAop165uo+9PngmoFwCKZNYcaa9ueV+/Yd2B8g2AlseC8xqGMiHFnCeM5t9m30lmC+ByS6b+xpuwhaAVAZe3+WAFt2m0yrlRIdNSWfn5/mPveKBclQcOFPGp+mxGnZZu0Ol8AChf/G6CdWXoABz55XAq0de2WJVambcOGMfA1pJdpIJl29C8E7LdUI1rJqC3zu3bs/Ym8va66Wzp4ZXn/l1dgzrCU1hIkX5l5ckwHAmaDnzrDoAii5FnWA1cZNNx9RzOwt+u54XD988FBa5gSePvWpT0UJI9bmgtxXwytBzzG/dtlc1hh2qnwONIJ+WwBnjuj3KHTjXmu3DY1m5A0tJwVC9wSCJUBH9noBHllH6N8LL704fM/3fO/w1i97LKzMv/mbvzX87C/8zHDbfbcO3/u9f139uzgc3HNg+M0P/Obwnp//OXmyHB/ulQV44zW5IR+QlU7lklgqhPdQMOGKyJmTVQtLsAVWXKIzgWUmx6IPgEVChezJ5f0ECN66TYBDfceiVEHwtYhxTOt3KCJl8b71truH7/hzf2n41x9/cvjhH/rR4ZSsqZ957oXh0S9/XGWsHg+lhUOLcDM/TSyp9gOeOXhYXRFov3j+nOKeXx9eloLypJQZrz7/nLRGCUycFJO1dR3VcK229asJ54FpUDKo38AXYrgDMDY+lHglLW54BrFsCOkrSoC1IvAbpYg1HuJHd+85JGXEiRgjXhmcf5RQ7BX2O/9YL4Pci+prxkfrWd2P+7jDr3zm+dvKW3/nM8k9tDW6TsvSOMoWRQ6rslal+QajPsf7lcTN75vxKiz9wRszpAMwbIUmY7ok5THljy4rcduBA6nUiz5JKc2ZZX49Zu/1oAPNEmwlp0FUBafm75bfzLu5bl7he+ggz/Y8vtIs31vlzpRlsg5vTU65USA45sZZ38OAmyCYz6g8114BBFuZh4t0uDM7s3rQL7wMkBtSvnRywQTEabVFiV/nZwLB9nyaErvmmCZPMIPymYVzrGKScq1pzqisLiA4vte+tlxnOddzF/y41GGt+yx/5wxl/9JanqGMNwKCsQQDguNM4V+Dl4yUKwbBWRLK2bGjxzkuzuobAMHm5/UM1N+rrFPlrn7/rPU8ni+/l8+/DRDcy3dVFvfZGc9T26se0/WwSX1m0f25L+ZGnR4jeD9fDzvU+e3vs+fCWv1f7/09CF7V/jqW+JD/cYd2B6qA5U1koaAn1N5wuArVQ2di2Av/dSHnbWXMhon+WAOwZf2aAIbjDCamEf1uINgTPb6/AR6DJluCI4lGywYNEwAE2x06XKJbsXW/1zF7Y/9bDG2/aVYTmCR2zpS4CAjzTB9z2s+fQUwVhPvfK2iozMjat3596tps7uavH5fnr75zXKsFINh9WSS4ux91w2e2z/zUcdgl2kK9tcQGJ5Q6SbdGGJuE67L6voYAACAASURBVBbLzc9LEsAuqj4lscFpCXYyhabhhBA3F6kIRG8fE2sTFvqzWkkxd93x015/g2CP1UxsmvO5JbjGCNd1qoSjEvp+fQyCp/dPWtTKFOsYa9s1MYUFEbsa2hJhy5gtHjxv68RKcy2zcJGMtbmNNWsB7Xr/Q1OrpXhyfcz17+mE91/VdnNt9Mxowprd8xbRnf4a/Xd7FnYZMx+UGl6HtKCoRJv6ZaEVqyPlXbhGoicEYoRkgwXq0DK+yBvQFDR17heB4BC+270IoAaZ9NsWowCsZdwjPdE99I3vaIf+8LddHg3kvBdMz209wpqanzkInkJbWmI6jXebwAxu25QQ4kOtYNXoCesvcbhYVPfIxZe4YSwrl5oLKe/GTZY+Hjx4OIDJGYGhc6flfqrzeeLV1+J5+vqhD31I1l9lfJdbvS3jdolnXkl+hRICweumYzfHu+65716B56djHXB/jvvVqU984hM6/6mQol4tMZcIrY5pRP6DfzFvgOBqfaevAHsnOaKmfaUL4xkSQCMPxtwSLADacleQOAaAQazsLXKd/Qt/4S8Ou7WHiO398Z/4seGp558evud7v3e46ZDiMZVg6tmnnh3e/8vvHV5+4TnN5wZ5tsgCv5XkTls1t7igy/pJhnKB/ChxRN6FSAA1d4XGQIersC3BgOAEaVOiSQR+akCDlJmvUDSjlIRush8lqJJdn9gr3InvvOvB4au+6huHn/1n/7cSY/180NCDt94yfOXXfPXw+KOPx563BX2zQEe4L0OL9e/cydPDyddfGU4JGJ85dVK/vzqcPvX6sJUcD5KGR/2CwCkWJleKYB3ybKeLfpz7xjKw4PF3uHxrH6clMpVAqYjbFPGqADsSaCKoX7yghFgXCOegnrySgUloP679x9pHwks9Z4spe92WWSv0LkUprFSoh4Jb7QZQb9Zb3m1QGiBE7dG2w0Kquy9tbpbi1ryynu8AXaC8Rqt8fv28z//udhYNLkclINk2QoBVxnPte1uEaS+UbJoTlFGXli6Fu/jRo0eDnhEjTBgCZ8I0tXqBpdU1+WIooW3xbMJmpTM8Z0WceUIFbPTFJczM+/2uXhY1TfZc9SB4BAPN8utSutCmkKEaCB7pJgqVBpTDEtxi4MMSzBkhTICknwT6R6boZslt4XfRPzXuklETn2quv42XGWTawptr6uRMqXi7ERDcuw5fFV2xsoN+21JrOXBUgrdaxL0cb+NS4PokBckLxrKnc0uwwxRtCR5U+5eziyv0rB5wy9XjnCWTciDpzygPXCO7fLWOz+WXqngcaW75pZeNFsnGi56brv3hBsFVdunlI58Jj2XR93XsVbaqzyy6x9fWBaElR85abV7vut2hgxZ08p+vXa9/FQT3AJjnav97OTDoM+V277z/1gkFtLd5I5mwLwI0bjALledBqYTYxM6HsAeJ7lxk5GsJEZxgJxe3FQxvWsIqXNeBAYJrf70xPCGOmeUdCFlmXtbyoikjrsXZoZ2AyQyp3zgkWlm0qB7fBNoT7Ni1kj6GG05z2fQCJyOZu6N77uom6A93XVCDUjNOa2n5WS0b/aGJ/rW6kW6vbiQLE17Xek/e1wjaddyhe6Lbb0Skx54B0q9xnlzSJGJNMpmZAQfxxOEYKMK9TW49zAMlV86JiUfmVDG+ANN27wkmETBkBFtNMTmuQdXkcrES4crAxrkIi0PNiDp5JlhYmM/7YhDse3qi7r22at58VptQUglIPQ+9MFH3UTYxafq83raU2dpq90C7CHpOYr+RSbNZp3IS5+P3+TeQjvhDraXXkMRH3ueLiFgdfz1jPmd22/N99QwYOK4e83TeeA66YAtNBcE851I/BrvE8AHYeL8zGtuVMoR+JWAyneGZaokPQa2cdY/bAjw/a4IpaJUB9logGKBpQRuhnXk2kOZZhF/vHSsOPPf02/TJ8xcCX9BzK4xSMIo2mhuqaSUC46GbDw6n5M4M2Nqp+OBDShREiaVL4gu8/+jRI9H00pJKFAm4AeKWl2WpVT8PKNHSCq7gCkF54YUXQvjGO4d3YREG7GIVDvCq+3nvF2R5xLJKvwHBvOPe++8bnvrs5+JMcw80FfdiXKzPKCyCtSJswusV9KbREca5Ry7uzImt+ab98Ahcjqsyw3No2tBSX0SfUca53ijJ0wCYAUr0fqykZwX83/Wud0USL/bQS68eH377w78jS++h4Zu+4ZuHY4dvGU6rPM8P/b0fGJ5TgqwjR/ZoHCScFFDZvVku0XsF3Iht1VjkTsz7AMHEMGK1ysSCovkq6xMgWNeyLJE8nwSCkxek0BxnDQswiRR08xZJwCFAi78BrtM9+ZKUwpsU8wsQ3jy86cFHpaA4NvzCz/+qwOzy8Mfe8U3D/Q89qDq5so4K6LH/zV9XVGpqSUD/3JnTUly8KlD/4vD6a8dluSLhmmi4nqF282UpfcKnNIR0/H+Iccyssd7zAcY0ZioXpDLUVrLc+9sEgrmOLFLDZ2gPRTeJsKgyQUwwAPiCrJ+AN6yIeOKcX04vgWi7ZTZmD7DHHKpAHwCJWANR0vDeAMvqb3VhZl75uwJjK6ZMa2q4BedhUiDm+KzoZfxWGPIsv1sp72dQTAWfI7+G+mhaRFbipCvX4oyQ+8SyBvQJPkeoASHVzAPZ1jl/1FImbAEFFPcTR+yY5KRX8xJLy1IuVd4THKUp6wyCF8kApkkB03V/lZvq/ZUfVr6W19OaaUtwsrPk7QbBgNiQF5uyP8rCNeUCZzVkLZ7BIRFcGzGwWj8sxdod1EdPD4/Ct5uS17KI+26aYDlhLtRPfLb2d7V8kZTYFrZJaTAHinkTVogcQ9bUnhJsVRkyW5x7TEbfwqsyjUqxhxoIDhGp8YHJENhynTR+zRTGOxQSETITntThxUkiLPJHtFhtFAVNwTut3wTccedeCwSvB4A93zlfc2NGjnl+3dfmP68Pgq8nk8T7y77osQLfr/d87cui53u5vD9r632/Xvt9//q/bwQELxrretesHKpjr8+s1z+8efpPfcbKqXpP3SsBgu958I5x9/QEJ45OE/J7QXI6ZBaa5iDYRNouQpWwVaJny5BdkO3+axBsoj4d1rklGEY+aveaa403H++EmPOh3TH5lZiDQTDFvPndgp2FGgg4z9idc1ykBoIXLU4dYy+w+8Bau+pF8UHvCfyiQ90DJP7uGYgBmeffm7h/1v3vLcH9uAxYzNTrwbagbDc07xe34f7xtxlFHWcQqZARJ8ueGYsVBiTC8vNVI53zKPdGCVMBOmTBvyyh7dyZs2LipyOzNMrfaLslwso+zAnThpLoKtdoshKmYDuvk2wt7rg+TWNfmZXX1mOZH9KJmUYbEl4WreuiQ1v3hNcBDXVPPBedYzOE/l19dj/PtYUx5rx3t3PfMpJqEiomxpqWGJ85twGYIRGR90C4nzamOinFJguI9zI/3S/vd39nTwHeYYDidZvWZFJS9GcU4MiHdhAWDSpNt/iOdm0JQukWNcK1l3jGFlUrDMiqaiEXa5+TVnn+exBsgZc+c6/3PX/zHgvYPbMbz5EaxtJIPV4rLxBisWrZQlxpkfdkgpxMejf7dO7QtJmCeNZ95hlKCtE3BHhA8LIyKeNyS6IpkjBh+dsq0IWVKteOrNLLMWe7VMIIwfqcYnYPHTg4nFUMIpmZEcDpt7P945KKNequu+6KxGHQcUDqaZVMog+4RdPe/kMHh1tvv214/rmMyR55gUAT7Z2Uq2vQ2IhhS8sL8wL4Jgs0giPvoU3XNbXiIhSoLZmOAZnPhfdY5ihoQh3KwMhsLDAjCx+KgVRQqIqArL9OtnjTzUfjnV/59rcPewT0P/HE7w5f81XvUHmavcMrL70y/P3v/7vD8Re/oKRYe5TdG9AoBcBu1bpVsiwAH31NzwSBbtU8zVi+rBGcZV6muOBMakY8sMKLwLghkBJniztwAj1AOtn2g45ghZXVm7mJjMh6FtXNqTMXhoceelR77U6dYcWG71BN6T37h88+/bkYI+vDmrCWWOuf/8KzESbw7FOfi3O1LAUA9DhcozU/ywKQ1A/eFNJ0ApoomRf0kNJZ6UJpPsZ8I6gHyFafTPNwX45cHxpbz1vDZV6eXrj+XrwIkGa5swIEP7HS40JfQ6q2NAuv94O9xmgb+rVFSjDGyYd9jMcCyh3uN3+q/ajyA99nSFbmTAirudalKlkqn+S6PTkYbzUSxJ6ORHWOKc56u1ZUOqyMc8deAQTzk/dnPW3CG3YNu3XdyR5ZJ4wCtubb2mtFIH9n3Gea4lMmmIeimU5VOm36UsGi6ffmBoA9d6b1pve9fNTzUmdeHnljB4LBYgbBcWaREa351j4kJ0KAv4glFjBUOAHnydZhysa5bSc+jb3KXS1eFhl23I9NBu2Tudpi7v7Py/rkVdP0/GtSrud3C0AwdzUw2lepmHjf1LbfnX1NucHuqA5lsXzkJImjArR5FmT8s+kszeCOnv1zDHBYv3W+ci3nINjj9J6XlBAguIL2yvfn6736rx4o9zJS//fqFv5wg+Da317O4+86vhv9nrbXA5nrgWB7HvTz2rc733vT3b0luPZpURur+tuB4PXG0/cz3KHvefC2VZbg2pH5wZwOahLE+aMVjJp5mbj1oNB/W6iwltOCrAeDttUbnWv990HSQhOWgoj77jIWaG35QPxd0sOMDUFu+7YsUG9rEJMytTFlfx4nr2QiWrTpqpDtA28Bmf5ZcK5z5zlerb1bW5NVmU3thwlI39ZaxGCTY2eKK4L7HaS4CZZ2szIjszAVILmzBFfFie+vTK72bSTCTbtqC00vpDsbtw++LRVINghFfNgrJMi5okQssR+alwJK4ARJEvrC4pEuTmF9aEx9Glcyd+8n+lr3rjWq47no5s0guioh5nM/twQ7Jtj39OfN+66/Ph72FjawFrPwuvX7bSJKKdBU4tGDJgMz7wevQRRRkcCMJZhrsc9bPUmXAAFk2hUPofhVWYPGsjORi2Oebdt7r47Xv1eFTwWLvt5b6fxcFaRNQ7wfnVgr4kb1D0HHwuYINJunS8xLsyhU7TbPjS62LWs840CorPMaQoGu94yL/pnZpEVr8g6p9KT2x9d3RzKi+4ZPfvKTsf+hd8TQprXH2YwTjPFMVQy4PZ+HRUzHQjb3Am4RkGkrLFJYWWRlJFs0FuADipcmRvy8/u3Yofq2tx6LJFbQXaygfHC7ZF5eUYIsEhMCgonXxU2aOQDMMx+ZFCtpN22QmIk+AIj53u7e9z5wf4ASAAnPn5cSjPtOy9Ua0IklGPBiwX6T5iBAWatpuqzvaKuCnlB6aF/Tnj0EvEbOKWGAsEPutlEbGG8QrEehmEwLayRs0vHKGO9Lw6GbjqifJ2IduPbwW790+FPf/h2aL7mvb1cJpHMrypr87PBL/+znldjvdZG28wLGUrqonu7OXVLW7kw+RebpAPSEIuifKFYI9rYGb9zEfsqSSSgmtm7DfTez+gbfBqhLmEWJESA4kjNlDg48nejrpcuUu5GSR/92SnExbNg2fO3XfqvOCIrhLYrrXRk+/rFPqPzRl0apKc4R84wy4tmnPz+8evyV4HXb1Db7clmlkQgCxGMHUI6yKBQ8Atp5lrAmhQkKrlMEYwt6UzgA85rnJd0/rcixTOJ9HiBNibZwWcZ6flV1gLfL0om1c0XA+LRAOHvLyZNoB0u7lXbVCmyF0TbV0TbNSFffVJTzLp9h0yb6Ud2B2ctVURceC1JqrEXzud9jq7SvKmQir0XjnbSD2zjtokQwCOFvwr6irm/LQm+Pp22i1zzD2tFf3KShZQ59sSKTd6QSrJUx1LsY21rZoSsINr2j/R7kb4nY7lSCm6+Yz1QFYU8zk1alx0DMX2NofoctweHIjCEHwAC0bVbJeFemvA7vjehvAGZi6VkoeKKfnbIS8y4KMpiOXg0vjByXZa+c9z5Xx/T3yKtbqaQaJ1z5X+X9i67HftIcpPzr9Z7AcvRxVkN3fHPMXfbRMcFZ7cOZtF2u0uNKBRX/zEfyvJIYK4tv2JOD7zm/WWqtB8G5xpMlmDCMzAUwz6Pi+V3Ek+ooLN/Ua/X3teTe6Z7/f4HgKut7T3gsq/fcalmDe3tZb7Yr4lxNn38TELxozdZax/Xcoft17duxJXi9fdLP2zhnKPEAwZVIeSJNrPpN5oNeBcs6sSNxaMTGWkMTikrMK1Hkd1tzbH3gXrT5fmcVdj2oSHFf3C2mdtL9K+J80HS3skfWxIaQLi3oPmUorVYkLMF+H+Oq7swBiMJdbCqHUDfJok3IPHk8tBtWiJZN0sS+Es8K5Nc62GttUq9jBZmLgPWcFE4Eu26kCjw8v55bCxlYCkKrvSAxViXaPZOrgjjM2fsn5k9/VKWG9w/8yvM77UEStsiaJaETBh17Rfsh+qRYw6Xlc5F8JywIYdGS8N6BYOoU1/WHmdjy6X563+WZmDTDMd+NAfLOnJepZmYVjKY5TyIzrpVjjZpCydd74l2vzw586c8igmFA5e/6dulvfybrevB7VXh5PbhGfFzozMUFDRhYT86WE+QAUBzzisvrc6rFilshYwh3Pbkqel09rsoQDULcb5+3RZbMOg7PMW32gNlKKe5HQJ/t1WbB5hn2FGPhJ+8Pt8DmvhiCpiYPgRiLL21FuQnRB363i3OfWKwHwZ5r5pW+uGYvbdBu7avXwnSDZ26Wu/AjjzyiREu/GQI9VmGsW96P3Os2+L2eZd5h91ELPf0ewmpYLT+u282z4QYvgrln3+7hqBJU3XHHberzWdWOPSFgd1oCd7oZ367rWHqff/GFEWAgpJPJ+awsu8zr6dOqP6y1AiQDhKGRb3vb2wLQ8ywlbMgM/ZGPfCTcoT2vO3bvCisk68NaEWfMeF+XBfi2224LSzDKF8dFbm3ePQbzrwlUs1dtRbPV61KrxRslk8LrpNUrx1oEWGjXdimpFsIjwrYT8EUpKQE16M45gb9bpQxgDyFc7z+0PwA7YOT4K68N7/6z3zk88OCXKBHW2eHwgaPD0597Znjfe35ZJZ2Oy3X3jGrqEuutkn2KDd4spUPwLWo5C3xBfy9fxrMiayXbGowg71JJ25T4CldogCfyDdm6r5KhWRp0g2DiYkflMiBYwHrlEsmgtP8F+s7Kan/40LHhu//iXxt+/V98ePj4x58aHnzzo8MjD33p8PIXvyDvm1ORifu5556L+WZuYp/rXecFNHHZjCz8IpeU7Ar63RIbQpNx5QSIpdCe9DUMxFhCFaM6ueg7nnlSTKJIMU0w7wwlRljL4Q9pXb60Al2Xd8U2VQ+Q4gKPghdfflEgVOCweaeEp1gDweZ1tM0epO2Ie9d+s3cG9+PaHxm0SR7WPhWMs7f4OKTEYNqgj9jxnu6ZJhgE+rwngEj5w4p7h6NNNDQtbytKLMc6EF6AJRy+BX2BHt9zz33Rn2WFKOxXWST6hOdFKJaWV0L5FK7fehc/oUlWzsEvTFuSt6wGd1WWsycfbVX6PI6jefCYxpj2ez9W+aWCS4+XNQ26VoCnE1hFBZ4WjuC5u6y9nx5sCX4pA0WxpPxkKAFeLdSHzprBDRS0uacPyU8Aw1KWb0ARwn3s60zWxc+cF3jrXMncC+vhncBZaSCw/33R3qg0GhCMws5A0t+Zzlel/Yy2jwm4KlhPWcC8wPJ5djABsGWgfB/lojIBXYDgcK/OOHQUTrleU6Zvr5/HSh8NghcpZ63smfW7++OPCgjuQVzdF6YXi35Wea9vo97vae33542C4P75/u+6fCnvLz4faz23qn+txOaiPeIzX8dmujHeL343A8GLiNSoCVpwUGmoasAqGF012KYZ6wXeqhm1oGnGYQJqwlB/jgvaXLxMeO1GElrdqCWY8UIwDbsLIkiQnIWfe1TGwZafEGzFuOtE+ZD5WrVIcs2Ajfv425ZtL0DflgGwCcx6IKVf3B7E9Bu7B9R1I1QmYiUHlmADCvffDJp3u788WwFQznc+W4lmf7CqwqBf+5i/5g7tfo7As4FLCwLjOrTEZLnXELZSMFpRfFmUroh1kBCFpUGCLDGawdw4bliwxPQqsN4md7YK+O2O6biufh+PbkRtP+M+W/cXRJ9nETgcE1oZnIUGryMCaAW483vz7RNDa65dumZgt1VCoM9FBY/9PvE4Vu+fqcRY3au+L9a3jbVXNkWclQRuBAvu8bly7UHuR4BC4GcdcZN8+fhLY4xn7BVZaVbP8XSl7t/avzonPkt9/+sYmC9bML3+vIW1qoQ1jNOdUm1cKwSh1l2fMwNeaEgIn9pv9V3sAwuNoTgg0VCzNjtpXi8A1TPt+a+0j/477hihnX3veFcLm943Po+L5ibOtAQ9KzRNQytd4/2s3/Ly+RCOuRdQgGJjWXGpO/couVCcVZVekUXw5psPq47yoQAuuLu++OLzkSwLy+txgVEDlDe/+eGIAyYrMVZggCygH4AYFkSBHycrc6zpY489Nnzwgx8Men3ixMlxnh9++OFQgLHv7PJ5VlmnGR/zTV9tYeZMMl8oC6iFCmizwoO+EddsRaWzdicNlMdJcw33euU6TWX4+DP5GRs7gV9YhQWIt25nzQQ2ZSFmnwBeLkqQPqASPd/yre8abj5863BJSZuuSXj87V//zeFDv/Nbw5FD+5Rh+ZUoj7RhA4nFroUra4xLlk0SZV2+kmCVj5NhXZNwTmZogC/AGGUE4+KduKHj6owr7E6BnuAJEiTMtwCsfH/psmKOJVyfVG3ih7/kkeGWY3cOj33518pyf3V49tlX1O7O4enPPCMwuzS89uoXQ9EQWZQFbgG4ePRsVYdQYJAZOniJzka46Ov3UZnVXJ5tySLbcgKNVEaa/o/0PpRnuf9TQZ0KbltvJ5khYyAzKZaAzWYsrhuG3bv2xdyx5ihGlJVr+KLAMG0xtxe0P6zc4v3hxaC9RT/wTiAWm+fYU4wNEG6lqc9etWp6D5teWyHP3gl5Q8qTqjCjjRpuYeUi93MOTFus2MLjIOovS4mQdCrHTd1i7qXm7/lzy5H8KpU9VzUHWdqNs3BALu2cO8Au/SGzb5aSTBDj7O5WmBkEJ88lg/bOkVhXOma5ripQaaOC3QDzzQK8iIbHOACx7VPpon+XuBafkb5FVvbmKdCSX+LyTDvwKdP2y60ONjwsk2EB0jV7LX4ezwnHno/tRX9yX6K4Ib54o0CzAiwiUZ89LMC9IdyrXa73CsYZn46SYNOnfudxLeLlHj85USIcYky2NQfUkbm585KMc9H2x+ZNk/yDp1wYBEgGFp9sN/iCPAac8XlKzqW9B4iIZJhSskUm6ATHgGD2CiVP+ZhfxviazBbnJYour11RYxH+WEu28XtmE7rOH9dEb27kU2WFeF+A/unTf9+3faPfV769qJ/rfV9lHe+ntdqp3y/qZz1/UxvXH3+VnRa1vwgEr5ZRJ+/cOt6QDdeZ/x7E92MPd+h733z7NWtQKyGaM/p8tHbOv/cgeNEh9uA9gDoQW+F8SOy2zD1OelOJK22ZKEG0cE+0xiiFzRTqDXhdt9QCDO3DQHGJShdGlfhoVrwgFh0IDiHB2kC9u4Jgz4kZHH+b+C86GCEEuz5gAxa9Jut6B3ytQ94LuAaSBqB1/nxvBcG9EFyZOPe7j1wPQX+si9j2RNSTW12qp/a3X3vPKQTVfUnhJxkVQpTX2YqGWPtiqQ+GRp09EdUURCiBkn2JuZbAEhp6J4Mhs2eA9ykGGXcw789RyxlCarpE10OUY5jHpFsD7X0M07BVya5w8/mfEw2yQ3vNF629z4XX0mtjZo5FyPM8Y67NsryI4M3P8eSO3BMMt+frlZEFAcKVviXG4u96rryWnDuEL74H4Jw4+dpoWcUyRPbeRWfF1+I9bSx1j/UguO6v2h6CeWWktqD4Wp9Yi/Ws8+j3j2uEJ33Z67bsWHCEftg9kmcc/1eVO5We1DlftP5WrtV5MJgP5Z3OJOcRYFfv7WlFz9T8LgCa9zrtehwW7FOQ3hkg2G7DCMyuNUoNWeQ9BMa9e/eojM4xWWBvlov0jgBRzz77+eGll14YM1avyFMjvXJ2B6g49fqpEMh5NwI3ADsE50YXGMc999wja+qtauvZ4cknnwzL9zPPPBv1dh944IHoH3POfNBWummmBfd1WcW9xlyv8xTJf+QpQggFgIYPQL5ahZmntPJlkqK6l0IJGO7I4RDSfqbQm7Qk4w2ZG2KkKUfE74DjmF8JkEuXNqgu8iPDQw++dbjj9ruHfTv3D88984Xht3/jg8NnnnxCcvTFYd9+lUjaA69Ki22ORxbiPQBbeSkMsjLjfaCav8MGPBRknYr36p8AI9m8d+/eOQI/u4ZvUYmp2BcCqcEDWchIigWokqu1wPQ+xTKvaD1uufXO4T/8M395+Ln3vn/48IcpPSWFiM7upaUzw7mzJyPmewPWXrVxFeCifRE8XImTAsjGuRCIk3XW8Y3E5BJPm2c5z1XWfZ1yM9jCGpbkNq8Gweb3eJ/wDlvn3V4q4WTdRDna3DOpowsIjlIulEvUHL1+IpUzAN6l5ibveXbCLMfSXmihNuw5PC9ox/yf/psP1PMaoQMGverTxCuy5JWBvhXilcZbQc9Yqts119l/6S6d85dnNgE+2rrIgK0SYVznvFEz2dU3TJf2Kswgwog0R/SR+z2Xtngzdr5L2SVlHM5FJtZre6gRXctLHmMPYnsQTEzwWrJBncPKD8yvY07h96VsJqA2zp5+hhzQLOcGwGHBbYCYZ7Oud7pAIxcAglEepSdHevTEvox+Ni+G0QqqvavzdomQoCa3eCxJX52tuVmaUYzhQkwejZYR2UoLj6/KClX2rLzBtDzi/yOJTcbU+1nzmnxmApi1b6kc4ryW7OQtk3bypEmpEnKYcucY6CZvSXd05JdMaNfcoLEOR4xvyuUZLzznqfVvyrKZV/Vyvte58rJF99S58+9v9OcfJhDc4zJrYAAAIABJREFU82jGsBaIm/bA3IjQn5P++UXvqPN8vXYXf3fjILj2oYLger3KfHVMVfYK+lBA8I3Mn9sMEHzfQ3cECO4FzbUma63NVYFX3bRVaFhE7ACpFUg7BoVD6MQu2XbGIHMv94xugrLsoVmyAAeTy9+3j0lp+Jv3hDW4uWvakhI6u5boIYSvxrzX2jw9CGasvSa4grpKvAzm6lxbAfFGD/IiQblfq0WWrPqcwWUw7ZZYzN8bxLtN5rnOO3MEw0wX0VpUfQJTi/bIxEjmMaAVBKeFJIUiEwDHCNd5MhiLzIhkSG1AaapZndrayyp/kgKBBANZJyLZi4Qw7t/WEqDIYBLrb0VIZiZNQcLjnhOJLjFbUZDkuJP425Jc939+P3cfi8of1/lUTbrn0G3GPHR1ByuDuV67Xm/HeFXiUvdi3Stcr7TCINjMmjOFBc8ClgUgWzyxOBAv6rWMvk6K/oXdrYJQ7eOoBGjzXwWG2mcrw7if99OnKtT156kHwd7/3nMpNE25CWjPXiYhPGp/OYEU901uhK00j+aI65yhSETTaE8dfO2TFTF1HniPzylijoV/79eqtFiLroznu3lzMD9VQcD+hf76Ov21tZt+AxgQLHdIuOa9AF5iU7cL/O7bvyesdZxHXKGfVvKkU8oSnMqqq8O9994brrOAUMCtSxHRzgmBYsbmtWL8ZIh+05veNDzxxBOaswvDXXfdFWA4aBAWGd2DqyrWOTJKA04OKkYZYIuSgJ8H5YaMJ4Ktelw7dvTmUGqS2RgFjS3OztvAfqaEUijlOitWgE6NEVfaEJ6b5SxoIhmaw80TfJkeM5GcqoFgwFzQCC3eibPndYa3DPff8+bhkbc8Ntx7x32qdXxk+PhHPjr8w3/4I8NRWYMFNzQ2EjgKIDYvBawnF1fOy20Ti1Nm+d62Hd6HkJ0umltUvxmgtwdLcNRCvhb7zuAG0sFznONNSmQTfBvX5IjTzTrBO3Zu05m9MNz3wEPDd3/XXxv+7t//weGFF0+qJvu+sMZfW5FlWXOAZQxAg7UIuhyAjoRXTdhfEdglJhULJf1gH6TiQsqKoLetbIo8Q5JPJlgxL0Uux4qetBoZIOWADeq33TQrCDBPhh7xbtrCaoubsGN5UQ5gzaNWtNcXS7DpPeCQ57JkV9aWBgTTB4Pg0Y0br4rGR6oSOa2lO+J53mtQb4WKc5qY3/HTNJ92nFiPa9XtOs9/CsmOUwcAM8dhQY9Y6a3hCp2GhV2RDXqXziv30K9wc9b+t9cSbQGCoQ3uK1bptLg7EVbSPvO4KbZ0EsY9l76vyju9bBROE02pWH+abvWyTX8Psb5er6B7Tf4zCKZOd+w30aoAvyXciQzQhNMRG5x95szgNZh7DGBM5vqJ72qvRWIo5oBYepXckifGpWs551Xuyt/xEkOpM2XcTwVQc8duBpYaYhVnMEBjyh/T+CdBoYKRzREnlvlN6v6f+PRcyc2z9XyRwGp0pW6x0YBr92P0fNNOmUBwrFrOe5RCSlfoBOITCAYAuwRjlUs8tuBXrd/TuNdWinsfLZKBF12rPHWt3/+wgOC18NZ6IHbR+ahjXe/5/pzVvdXP2eLv1gfB/XO1z1Zg+QzXd9b9X9uocqBB8Budv35MIwjmi0VAmAm0wDrreCf4zzd4PUBJ4OqnJ3gVBEOkbOWwdc+Clw9OtYKg5Samho/B8xYRHX6H4blWp4lWuK1GXeB0+aEtmLcFTMbK+a997Ak42YpNyE1QzDAq0/aYZwJ/0Yh5XvrDu95hXuv72p4F9nqv18hj8xgAwfW+OrbKXCwEcK81xxD5mLOWkXHRRq6bdxJoSkbjosUNJtUssGM/G9Gu+3A2PrT6uO9QuD4E8djNLQZLdUzDMiwBS5aIqFlJ4ixcG+X2RSbbjbjKNQEn9/vkguX19biyT1MMV1xvwq/vMYg2CK4ginscI+T9sdJQ8FrEp4Lg2g8zDYNg/+11XkT0F+0dhLj1CF8FAGb07stVtNvNDTS8LCR0mm5UV16ErnDZleXK74s1dQaTRR1mfpuCox+7++F39efUIBEB1vVLiXujD9buO6FVnTtnAHV7Vo5wjy0IuY4pkHOfhV+u2+UzadAUT8zf9GN7S1gFGHMscZ3/yuj7M1vP13je2e1NidnTrRAyRnA2r/c43jtq/JOGerwGgh6r96HnPWNntwgEyr0VRSTxwbjhhiVFZwQ3eYFg4oQDrGJJjZCUrRGX+NJLL0XsHX3cLZdqzgvzc/LE6aDNdq/lmteQPpPAiZ+AaMD0J//1J+J+4n8BwvQTa/JhuWQDegFY3A+YwyUasGsr3y65ciLkomgzwOB5u5Zj7aYOcfKPDKOwIpN5AtgCoBiH90KUSZKlJxUjWGYBxOnCaxCcYYLMlyxZmsNXXhNYH7YOx266Y3jblz4+fN07vn44r/3xi7/ws8OTT3xcdy4PRw7vC4vuBcUY5x7ZGEm2Nm7Nki7wwkiCpT6lKzSgmD6rbJQUE9ukFL4qwdqZjGMd9V8oqPBuwHKDAbfR3+S3AohKaIbF9uEvecvwHX/uu4ef/ulf0vzg5rk5LNbDNSkWVUaKknS0qTemME4cMNZd0WVoTAAvAdAQktV3rMJZwmtnzmlzz0w3Tc2grMxcZ585c22WAgKc8BPaoH0mC+9U69TKiMyenYqcdKlGgMfdmT7QrkuREbOdCZFaxtt2nlkh9gR7wNnDuQcQzPMASNyiiQn2ma0g2Gc3vRIyJMv8zWcqzqfOjkMyDHjDcq3vWBvTKoNOg60UEBMs2SDAtUvSrKTiN/kUsfTUA0Ye2rN7b/xOvxkb9c51QEIxBC3iedyhzafpZ1qcU8YKy2GUwck1tlsw76mKt3peqmzo+0zTg3ZeBwB7nnrWUOlcbIRGjxeBYNhr9FWbO5SF2luW1/BKAQSTCTppa2bb3qqwhbAG83ubD9P7NKbkumzUmVu5KqWS5A7LLalAd4mxVOKE5bfJfjmWdDOu9NxjnOar1w4nCPbY43fAO/ugyV91Xg1sLZOafmVmZ+YiFU9YgifwPlXCmPpLJvW0gmfZo1QCZIZ1XSMmM6y5EwDOyi66DHtv2L3ugzwvqRjYUBJ3LZJPzOcYb//9ovsX3dfvn/nfN1YnuPYn3vV7dIfu2+v3RP3+Ru71GP+gQXCd69netfKqiwletFZVPlolq7pofHlwvTmr7wgQfP/Dt4+qlyrgJuNYHwQ7s503XxXi/LK+47WTAYKlXRvfLaEhBbEU2kJT3TRjQVxFmGx5CaYjZs+B4lpmf07N5fYGgt0/mGDcD/gJwj6vx+d+1+zQvM/gy/NBYiUTRL432KmxvqOAqn5bQF3rwPaLvt59iwhB3Vx8XzWSlTBWIjqC3WbZWmuz0hb3Otsv9zm7aloLUhM5Y0zdoOp3/e+kTw3mSIKHBSDYayB3hRnT8DhtyYUYjf0xCFbpFsAvibNQbuAefSFidZcDfIV1QZS6gmC76nm9DeSmfncxJO0w+36er+7Q3r8TUZqD6IsC8T1z870p6EyJtPp1jTP3BhNr1SWpe8hMahGB9Zk2oPTfofho/UKA4PdQMIXgn66JBgsWlhC6+FcTLSWDnkpE1XFX2uH+1n3uuaj7O4TKBk5HS6muWRmGG28VSi18VgY9lcHIHgTNCatLjmlFmUxC2G+giJ8zN0b2mQGBvuOsJGDKMAwSA3G/vSmqwOmx9LS0zsUqoaAoGete8ZgssFYhrJ5BPCkSUFiQdcxqKrjMRAG8FsANlgFWJ5R9GZoaSUYVf2rAAk2+IvoQCZmkpALIvvnNbw4ATBIvwAmxqqflSnvgoOquKiyBexDI2UeAZH5n3h5//HFlv35ijEnGggzQxer7vOoGH1apJUqZRLIpWYH5fv+BfQF4TymmFfCDkJ/J85RkSzRgz36582K1P3chvELqHuPeJYEjxmnLXQ+CAWQknLogS7FLIQVNEr2pIDjiBDW/W4Jv4bKcwDQUc7hX6t1nZWk9/pLA+bBteNuXPT68/Su/erj9llv1zIbhh37g7wynTr86HNi/S3HMB+VeDPBSSSrNOZnZzy6fEt2U9TJqODcrqVgi7uAk0CIOOWKRtX54wljpFXQ14lGlPGSDXU6welnrQkIrAHNkcdX+YA5vveX24Y997TeqLxeGZ559SeAKqybhQ1IqStnBXEY8LobwoOdpGVqhNJHaXb6Q94e7szbLRSlPsvJDO2dNGJrkibRgJV21O2qzegWISBfQLZuUjK5lrvU5zRJP+c+0CYsD+yOAV/MOiDACWbFdhijOcXun+TbPpEdAWk5JBsjesyXXSfNMe3zd/Mn0yPTDY4L20T9c0h02w3v43iDYFlhmyOewB8MRtwr/1fjyngTb1EaO9qX0P6A61OH+rX+4RWdm9A2K3795uKpcGgnmuUaskRMaTR5ylcbSjnla0oOpfF2lW6ZrVUlZ6Y7pEYnq1uJ/vl55V7032tNaRv/aukWdWuh1Szh2JQAZ3g2pHAD0poIEN2btTa0nIDa9I/KsUnt5p5KnQbtozzwABRylGFEoOEv7ihJjYVFmz9F+vCvc0vnb7bakbwH+tJYtZrjS+5H3NUBeraX5XeO5M1mLY9/KojUeZR4QIFTvo0/VczJcldVf3KFZO8fuppJz8uwDRCefB/iyJ6LnAZoDEDfjRSQiaN8n8G1gOCzCCYJr9mu/Y5RBWrWV9QBwvwe81+r19WTnRW1wXm7k08tJv58geJEM1oPY/kwseqZe679fS87z9f5nnZvF372xmOj67Kx/3kdQ8yLLVH5cx2wa4mvruUOvNV6PK0DwA19yh+hHMhwfGgs/FQSvtVEqCB4P8kzrNQlYVVtoJrFl84549yg0iwikwJF9smtRABZArBg9RNjaz80SKvhkfC8u0Ol6tEMa5kwwkUI2/eT9CGzZ5qSJs5Uj3tf5mKf2c2LIgGAzW66b4CXRmwBNFTo91krAK5O8kYO8Fgju595MvF4fF17zMG6mFpNUmWztpzWJnl/eP5aTITEVc4NLTtvE1zuU/QbOh5J5sxnNQKriwcTOILjuIe4jsQ5rNmaChFRraUMQkIBKYhz2UpQSEAMk/m9FdTtxW419Tpxw21vJuKdEUVVwoe/+vhLgEMVGYY09NY8JXg8EV0uw585rzE8LQj4f1V08zo0zNbXFXYsRrH19cUyJx1hpwbgWDZzH/hdD9TnNc5tCg/e/XXUnJVHGyfLJ8zIR0Tpu71W31e+vqrCr61GFTn7n/enxke6EvMMWFp9Bn5Voswkq3quxx9Rft4EQZXqDIAQQA2wh0ENvdirHALSAawiXI51q8aRIE9W6771+PRrgfk57sNSMbLTJe6c/9/2eqvOK8AxoY//7XI1uqQ2d2J0bd0rmj/YAA8wrisYLErZZw8iUihutrJJp+cDScCmskIAzhNGHHnpoePTRR4ff+I3fiFJHz7/wnJJo7Zer8r5IVAhAZu6Ya8AsSgv69Y53vGN43/veH1mh+Z45Zz8x388qmzLC/JLADJZgAAoWLlx6yZJ96MjB6C/v4yfJugDY+w4eGFbkWn3upCy9GoFdoQE9/H7ixGvxDvOm4B0tNCR5QmaAxppq+hH7t9WRtxs0YI1MzQtBsOZ9OTxpZPl++bQsqhuHO2+5SyB+v9yi7xq+4Ru/dnjp+aeHX//gPx8+99nfjRjgfcpOHGcrpl3RwCsC91dkiRUQDTfGcGmEH0oRLBCMooH9zjMAHcaU8bAkzRJNkxYRY8w1xSZfkRXxqoTjAARYcin9JOGe9YgET6K1N92sDODn5f6pvsaZunAu36tx4HoLnQ46IOHyqhrGEnlFLs4XRW8v62eAYH3PvVhRSaJlmsv0xdkoZdMCVEa5msg3nYJ6JDJKAX3H1t1Q4AaWE8CRGyIUUdqTrGcAR73PAJX+MRfO2G2PjVhvTZ55uUsq2pMEZcpGWf2/+MUvxv43ba8Kuap843pYsrEGNpnI9MmKUkCwlYqVLhpUVwWbLbKT51l6T0RprjGGPkHwsspuMb6jSrwWMffaY6nQyb5gLMDCfUHZ3C3jBL3U+huEVwuz73FY2SQrplLBoNf0h+/NFypNqrIm92xrrtamU5XeV5pY6dZMjmggmE1v/lNBMCUIDYJDVsP6GwoSQDDJsgSKdT34k/Y6exnwuyMSr6ViN9csf9/qcDp5PEWlANXwvtxclxO4osxP8Eu+ACt+DZBzXef5Tjy2oB+tTrvBomXKtB4362+T34K2NOBevXjmfDpDvTwOy1g+Z6RRSZrfwtDa+ysIzhhfnb3R64IY4cy/g/t58qeUsdMCnWWT0iAwuXEnf59CL1MImH9f5cdFsmS/J25U3umf36BY5xv59H36vYLgRSDXsk79OePbpcN9f270777deg5Xz9UUejB9d30QvGg96zv6xFhrrYXP/Kr+LbAEL5q3tdodQbC13Gwou3XwUA+C64abBNbVCZEqAHQ7Jqix78NlJP8BgvlYyIeg0x8Ep9QCJ3GLmCrcmKXVNggOwQTXu9CCS/PdQHC4HjYQPNUpy2nA4pATmaDLQh59DpBN3bMFIN4T22eHTqY7ucNUodMWI4+1LqQZpxmbF2mtQ73W976/vtdCcw8qzJhmwnSUy7AWebVrpduwtZR+QNgzC2cD/cUd53qbeOF3DQSb+SGUWyiYAfMCvCyY0jdAMHaHYMoi5DBDhFM+CIZYKDaS+AIlN7FqMEC5m61EbUeNIdzb0qKd85KAx/NZNdq5fpMlOPaJ3jNfg8kKagVC/d519jwX5hGVWNT1c3ZRn01bGX2uCg+JJq+3fxZ913ty9GvkMfRgynsIhj8TSrpEXx6LgR8CuoW9YMjND6Xu1drPKhTV9/j8eN18Pk0zvG5VwK3CmOmKz7rb60Gw6YL3HJYD2kS4Rri8//77lQH5xaw3qs92uddyNgDBWBRt3RmZXaMtHmMFwYvWh/dagAr6Vc5q7vl5nVCPx3Pl9lcx7yZwAdocA5b7pwBs/Q1dBeC7Li/WX8YOQEUgPnNWXhVQ05ZcJmM1RUM3IlSlcAkQviDAAzj9ird/VeyXZ555RmDipeH4ay9oHolZ3Rn/fPaYv4jlPXhouPPOO4ePfexjUT4JoZ++cA6wHH/yo59I0CtBlr+3Kwsy87Uki2kA4qOHm3JtJfYd2X1xi8cb5IqA0W7ViYcWsFacNbJGs1anT58cExFZELWH0qg0he41q+64/1rMf7ooiqdEhtp0s8RzcFu4TqcLI9V9l0hAJZ60dJY4zm3DbsXanj17btgjV+23vvWR4Vu/+euGTz/5CdXk/ZCssK+pnrCyuerQL8l6THmyzVsUMazkWZzDEJRRbEQsIu7Xm2Ot7GaLZT1qVwNRAcFREzVB8IYr8rgiHlcgCCAUSkcpNC7J1Xm/FAasy4svvaJkZkeHQ4dRRih+W/OIFXorVjedY6y70G9Adnp3JQjG2nJJBx0QfA16LRqbMcHqs/afuE/QLd7LfqmCc56fnK8Q+sckRnpKbW1Rdlu76EJbElyiFEjlHEAvYvQpI9P4ffUAsVzCHucZXPbTQn019hU/Ab/s94itlRLC8eM+Y+bvPp/ew8GfWogB3000sPErLIcak2UA8736d5zxplz3db8P/htKUhQfmgs+Tkh0GYWG+n5g/5EWhpEJwpjz3XKLJjEoVvBlZVFnvzs87KIs9oyfd3HWrEiczkCGm5kfQUY8RoP9SmdppyosPWemU9US3PMen6l6fSZAhyW4hVY1Dz1okkFw9D2skVSKaBba5m0WgFi0/II8e4gLJ2dIhlOlEoms1bQDTaIdPC8CTAoEpyy0XSAYbZP4fShlsPCiTUIx7bCu9I6wZ0Ikm2teVOafWU5p+kyu0ylb2RPFluBav5fzsFnZzaO/zW19WoOUBbw2dqsH8FrJA7ilxFSEQTQrtt9vEIw8lL+n1TgVVpLJQ46mvFQLI4jSobov7sVVOssm4fEzG19TMhvUN/tJJ0PNrYJ+vudhXF8s08zjihftq6nNP3wg+HrAsR/LKlDY3dDP2aI5rOfseu0t/u7GQHDfxhsBwavOfLEYZ1Hv+WetMS7aByMI9kExYYNA8HvVYHrDrQ2s6IxjHdD2ZAKAZFDERG0LQSAtZWhqGwgOd+fJEpzAMbM7p9CRvwNwI6Yu4p5szcUlTVpunbdwU1Hh+W0iUmjodqgG8HbVOAzgwwHFTY3YRTHkyMoedd4UE6XncHGEGdd5sPAIIawHzYfWG8dMIt1ppsNnwk+bVYitwM4geTGRWHx0+0M/B2BJFMyETHDNcNxnE+AI69D8WAnC96OA1yxMXnfGYUCWggrEDZfHCQQtOiRr9XccXQeCwwIxAtI8YLEWHQj2OEe3HBJeaL/ZasHZCO111AVEi0mwr/a1iDRugQi+VzSOlYtKTNP2o5mGAdT4d7E09JZLxkzc4f9L3Zv9WJZdZ343hxgyI+exsgYWi0VSlCmqRVqWBbK7Icv/gQ0brQcbfvSD9CQ/tOEHt6Dudsvq9j9g+9EWBMMNW7afpBdbDQkQJFiWusS5ilUsFauKmZVjDBkRmen1W2t/53xn33MjslRsSrpAIO5wzj57WHvt9a2R9gtA1aHsc645rHkPerK5pVsO7nz9HIBpbwoEDyB0eoYeCYLnDo2pq9Ly4bEKBAtsSoEwgsmiQa37GM7QXMHM6sg1+50muJ+35wHBjMuVFXrPvdCsXGEFIGXVkIVsAMBmCfY2xAdzbwTvQLBGQMby+KUvfSkBHX8IyvAZWWp64S/3WUgsKZQ1d034mo9ZtO8HE8+VUK+9qnnZj3acXjXvWh8J/D2N6ZlUuUq3V6NDp1+EPcCoskGfDYsw4yZmN+kzS8/Uelf2XtoLMBPgiH1GW+KrzFu+D+vXhz/4cPH3fuFrize+8f+lS27F+iLMrce+PUwgCIgFxDHXt29/lMD05s1bYfm9Eb9HeZt4PXoQpZHiHo3z1c+8mgqJzaj/yrPvRd+JQ8/yNuHizP5cDwvpu2+/k3O6FW6Pj6M2qrJDY43OBEgZl/kkaUd7rqwpo8IWgfFUKGuH8QN2mzCuEkmA0czUHMCX848MzrSR4T4x3scxbzskjHocISdh1dxcI2N1uGmTu+Dp/uLnvvLTi3/3578c8Zzri29+843FW29+N63a1Hg9E8munp4AAGPBBEwheMKHiiZ4HkI8tX45t+7FnO7EH8BgDeEWkL5ebpYnn8V8hfD65DDO4haPCwgmlvrRo/t5ll64EG7rsd4b61sRu/2gsgPHeHgO9+zgZRNC76mTcQYHX2drH4Q7NN4+lLLJMj5YXgKwIYxz7UGMQ4pB4oDL06VOB8ZQ4KuybEMfyoiMWzleXVivy9U3wqriGvqEgqN4Z/FiQDAKAfFzAVrWM/dVPGeHcklxLTJGlk6K1yuvvJLtQRNYf/l+KzKgS67Rua79yT0OCHWeAuT5nrbkXSBeRJkxKSnkaSHFGddCi32oFTy3zpkCNApDSY+MTDwWey7DvjZyntfjf2VNr8RZ7Cfi4VNxR06UIA6u5yVvAeiGfS7lgOQbgUxZFAWCJZPpvBYfYpwu/0xBMCWSRndUF16dj0lW6IXh5JEGgtOIQXidyiAmCG5u0DEvxAATC0tZQzKYc24T411nbskJGGGS3tLF62nOm4NgWVUzIzlJ74LPkFhO3jTDWZFZ1su6iryrGPUxm3wpx8qtf3wJhMpiyn0+/lQCNUsw67beEu/V2Ete9vNM/ZXimT0oflauy+Wy7GuU9yeYbYawBMkFcE+k0aE8vgDIWNHTL6OB6QTCGa0gEEz/p0BplAnx5Ct3/oorrtfzADFde6x8OZnd5Q9l1Jj276hbeoD1o7YE9+0PyvOZTvmZPtfnOTD41wWCl8BvA7I9CNZ1vq6rQHDKKR8zJrufpwTBn/nCi8+UAVDCmTSNfO6FWDXiAh5xuhA9ljiyM5Nh7zAY7m64neIyRz9JWMX3KL72ydIbmxHNmdwVyWao57K5OIwqVqcszfQDxnxuK7SY8Zs2PIc07zdCiDpFMhD7j+vSiWCCZAh8CrCPdkjEUJu23GDQRGaa/Qb61a6YgghNjMc3Xy6UAXhnJLpOTNE3uAOdbg2XaNkFUrfqqF/S0HKjhDH/7w3OEVMlAhyRlI+XX9xS7cx1GI9rBVof/JkiZt+w/fsRQE37QTuuiOnbUhxUCnE4PJtbtvogd3XoIL0L4rr9sG4g5D6l3EUIyAABBLBM+NUygmLRg/4qiVZphaXhTyUDmanNCpcxzSQHSryOW1NZk0kqk6/BbRkUaG4lrcau76seCOYK8UxTcOj6IO2co/7+nkFq7nrARTZQrav/5sKKaGuO0XqFI3+G7pEiRqCsZ3Kjpru3qLdpM+WH07iUNbVGq0Gi3Al7pjocBiY0OH31+0Zzg7AHMAPQwZMQkLFQYg3++te/nmtEf7C6yQrNPbKe0K4EFfVN383tG6cxrb/2hdqZWxf/Tnyc7yQ0cy8AL8seYSVTLGejJfHi3lOlfxaJBSUAF7AvoY3xShElGhisFSGkroV75umNqC18cXPxUz/9kzF338xETzduvBAgjwRWoVAImqd/0M5mKDXh9Q8fbC8+9erLi0sXryx+/1/932l5vxqZoBHeAbqMiz6rRjfjuBvtkmGa8AhccO8/vLe4cO58rhklRngO9yP0Mw/cD1Dgd9Ya0KmMzyTKAohxZlbG7KqzWdbK3Km13XGNDJC8EeAL1+j1NZQBLcwn+FQqHoInUCZpeyfKIJ27EvzoxOLC1tXFW999K7JCXw3g//7ihesXFp95/ZUY84sJbnHlJsEXCZ4qEXOA9SiRVG7QlQ0a627xjCeL6zeuLi5EVuDtAL/vxr37u2E9jjkDpKbsl5mliesLQBjNYOFVrV6ex7guXDwbc4dCI2rlXo840gDLd25HLHLwts0zLQfCHq7RxKbGup6KusaMDesbZ31cl2djGrfirFOaAAAgAElEQVQCfGcZpehfWH5zrpolClqqM87CdRrBpVWd0nYxl3UWl8LxyZOqBAH4ARxWZvYqEVWyS1mXleW7lAWjpw81dFkDPLzWQ4nO/EFDWe6tKd05F5StPJXzuMG3Pp8KBQwvnf0ZEkHscOwFeADfZ03tFnMrZTLto+RBvgFosYf4zPZT/1DMkAyt6KnAkoCaLHWMPWOz4yAAmGxSXzt4esWtbmaNYM1nholl3pSYq7B8yiWcdgvUVPiIeIRyKUhhV4oFr6RQhgOdFauE8v5caEua/1AalUSm1xSQ+NmWPLvJgyUA443b1lK5JXIPhAxKWFwo21IRg9tzvEkQHPP0OHgUCQxRjvH/RJ7b+msguHkhAorlBScFB2u8tXU26YXUUpznmhcZTeRRWcq5Ghu0oLksgBzy8kb8MLhAT0sJaUZ09rhsVucpKxvtD9mtp/lGuF8WYFeU6rxMZXCCYGWvDlk7mULRN1vxYL8y+qedKPYJ4QwqO3oi1u4xew6DVoaXlSdRjjUVaZUgT/TH98oGLZqgxFTi4OYN4sqPWvuihxG8dfRhlvSj6Mxpzt+7Z9/cNT0I7UEklvBpe8uJgD/J77p3FYgEz3yS9uHYPr/9c+psm3r7+jz3iWL7OVzV72EeM+na0X3o59yfkVna7dVf2ytJ5to6cfXWVoJgaR+TUBsDSGJurjiaDD3PgUuC4HjJssnG4z2HjzYfzEGAWoIv3/G+4n+b20wwqRR6wp25yhiF2wnu0MHYOVy2tkJbntkWK/X8OrEacpVuFmJpWUXAfRwlfVWsopgW4+F6BzoS3pzJ+/h5rzporjjowdqccC2B9jgQ3INAJ0oXgieHZGNqWpNVRJ7jMibixOgM18cshjnQXXMF6uel/9zP4dxmm2NiWsN+DoeN2TbR0H482Aldhzr3pxBOspamkU9X3hYHhAUPoWDn0XYpZpowTW7HpN0VIBhNtp7NM9A8Z18bCEYUzlc7HNBc5brFV8nASjLM73xPLdFZA8DZlHkcAIL13RwDcE8Gn1+9x61Jz9X/YW27Z819T3IfPX9u/RwE+zzpWoFZb1vvNSdOvz5HtI1A58on7X31SYojnzOnxYxSagLQ3D4VCNVz5QoNOFKcFeCL+NM333yzuWM+ruRLIdwqC62vAzQtS8oqwbHvv8/J3Fyt+g7BDbAmni6lI31nH/C7xk9ftN/4Tl4ARz1P7YqfiT/xn/tT4G6mvV6gPRnA8Gkklvn5r/07aYnlj/PgnXfKSksfL0R8rNwziQnGXZk+k/n5re99d3EuLJRKXKRSNqwNLqucE5n1OSwxSqYlEAK4fuut74aQVonBHj2q9VK4DC6wBUpOZlmvsuQ8jrncybwUjIs+rq9FTGbSD87NlYk+ZbdMYEOSHc61EqxPx3grq3Ylp0lBMfbP3u7BYuNU1NKOWLrI8by4/f4Hi5vXroa1l0Ru21kn+GIkxsJinol8Mv9ExfGdPs1zAai4Y5al9GRYnQuMP11cu3E9x8X4/vLdH8R8xD1p9SsgiTt1CsoBXvnt8R5eMzrPqc0bdaK3GCsWx/XF1SjfBFC+F7HU6Y65UfVi675IxLUW+yKsxTgKlfstIMwVeJVoB1fpZH2NTkYrsCxjIxCufVnzKRBc1nSsOHiFlSK8+J9iDsvCCQ3u7RH/G0kSUeqHBVnAgHbvPSjvAHmHbIXrPvNFW9AOScVEy8kDWiJA7Vss49or7JOyypaFOS3QrRIFtC1eCC/IeNyYn8qcXdZgQCegV+7YxXtGz4Pkc0E3A2BrSgUAxMF+WYXPbp7PEAKURtAIYFigB1o+G8CQ/j2OpJHwJu7rPQHF88Qb+r3tZzLjm5OPep7h/Nd5GYUdpq/VoCLXtwPBaeGkwkULUypgHF5rkZuBpKmAlINUwuARWCWSHgctp3UdxU4zXbJe5eEW3zfvA/oFvYlnlCK8koRScmw9rOlPCCdBOdPkgzljic5lrYPckVFSPQlPjgyMmFFw57nXEsb5nA1nRvCYtVN4W44yey8DoLBxBbRoeTA4wbVaTHkBTgxaYZBKEAtdoRQhVKGUTvDHquhCaVJKRMnC3uoOt5JoqkMs/YbA5giCa68eRnkpjGEjKBrz79SZ2RPIFBSf/DGD4FwTA55/HSDYn//XDYIxWM69ejrsscVAz0bfPSY4SjbStf3z52Rg79/c7wGCzz9jk0tIEwPUxvFN3TcAEevw0CaWRowH85uAL/fKGjJYBrAYt8Q1sjhA0zwT5l3JmCpOjNIrFTe21ZJNVJF4LL+AYLkc9ZZXPruQLMF6tDpXfI6Ie+hHc/HrmY8+D4ChWYJ1EAok+oJ6+/p+OBTKFLvy5SCYiyRkqr898OiZqVuKeyLLNhoT6Q+yOYJ0sDT8nlaNUUvtQEp97TeA09HcPPlzdOD6hvD3uPRoLvL7bialfeXrpPO4QjHcGVPFuQodN834bsQSIryQOAvaJHEHfVhrBx21MIcxYkFooDYP4qSZVnKqgeChApBiLXV9Y6bPQjs9YaqDVnY6p1r7nlDQ5DmI6V2inJ69jWHNZkoU+fzPEaYLNALBarunR1+bpb3DDm4AqReSfJ/4/Khv2meuxKJ9F9Dm+jKhFQ6zzhI89yy+0/PgMwAkgJZcrRFoEXJxEeZa1QDmewFN50sCwdCh3NRWMQAH6NznnirPA1K5HqE64xlDyFYog/dHc0rfff60NkfxJ/j7nBKCsfEsntnzhKHdAGubW2FNv3Y55+y1117LDNK8//a3v7344z/+43RBxUKr8kcAFPYl35+/sJXxqHgW0W9ZpLHOo5BgjejDxYvl0khZJc4QrLz8/8EP/jKyS7+VHiJYnrmf7Ln0T27qgGXmEKseybJQnGVpvrYW/DYqQGsvpzUv804FCIkM0gAwhGtch6tmLK7CMT8BOp+lJSwUEfsnwzodwPvOg8VexFlfCEvTiVAQnNkE7WHZDIXCRpyLWCtxA8aqFJasp092godHKA5WobAA17NlKa14VsbwcHtn8eEHt4P3kXOjyppUaaBKFAcI3g238N2dstjmPgghezNqD1fY1bNUQJ8/dzGuO1g8ij4m2HsWQDfiSPcfYyWKsoSbF0JQjhjwWEOsp1hgVce25omssQjauCfjet3qt7b/qiuqMBf2dwE/gELYkNP9syzqCEDrmRhLtVvr+xL0Q1HQMvYSI1xgvBJo4hotfnU/3OoR0OkndAWdodSCftnPlV27yirykkIdcMH4SQyn8LH0frDzQUp1/qs+NXMATcIbij+dzHmiLdbpypVLOXdcw3+VZ6oQsjqTxv1UGb3xstt/TJz4zuLi+StRe/vllJcIGWCttefp3/lQGqWLdXhDCQRLdvJQG4El8VTJgb3CkH2yisfP8Y1eruhBcA96loRp8xIAH40guJ38hCMQchHeDoBgwHGqp1DqBf1gEU4FRQBhsqBD2s9yTaARQjhqjhXmIxApvgsIlkV9LeLz1yixFjzI154+CxT7HEhGFA1Bz7sHD+NZlQdFZ4zm08+zicwjJXjszxB9m+Kt955Q+NEIgpM2M9ndaPlG/pPcUn2Na1QuLfYq4DdDFzNxeiiQwg28vC6I8Y95w9OS9831m+TWyZsi30KGGpgHXI7BSiIVCI5cCK30Wa51U3JImb1MD9MYUAfB2tNHnVf9bx/XEqz7RZc/DhA8J4urH3/TQPAyRlx2b5/I/12JpKPG6vtC4/+kIDix6Euv3cQhIrWGpQWT1rWKsWOJLe12gc7SFlVmxizzkELsuIHFADQYaRMlYPGfTZcuzHG48EKoEBNBq1matyp1VLHE8TksweUiTep6tL/EkJFdsJU+ageQNoIAmB9K+k5AsRfynNFokh3A9t/lb108s9rshWktoFtD8v7nAMH9c+c2ufopRqqDUiC4J66hjeaOq7GvImKtW88EKlPnaldsB7Gag56h+7O937wXiNMh7PfyHo2lj20OBMvtNA+mEPfkqpSZIIP2OAgOIqlLuYdVBlWySCOEAHpT4G0uT1iEJ2tITDXW0BkQnLTXXJ9Hr+hR051zaiBYdOmA0JUY/dzn/fFsjUfeFvyX1rmnlR5sav40rz3IPIrWct1bYoIe6CzRSfuiB9jen7m9Ntf/OZDuNODzKLr15zi9qc6z91/07GOQAAPvweIIGIM/AcaYayyPAn0IUlnGpnnEuHeJ+CDtCQT3a9LPnQRfrS9tyMPBaXFurfiO59BnABGCMn2V8nJyIJlb0twcz7Wv+ZXyVPvVPW103xLvCxD8LCyNHC0I87du3cx6v1h76SvW9d/7vd/L8+Kzn/1s8gLaIJaR9m++cD3ieaPkWQiwZIwWrwfI/Nmf/VmWFGIPE9tJG9/73pvRlZMBdCIbdYBdzrvvvfmtbBerL7/x3NpPz9Iqx3or6/S7776T/JpzkfYAAAnSmtW8YkWxxHLwE2RNOBHeTiRmwrJNsqE6zwCwgEf2z9bZiNcMV+KXb3168eZ33l48ibjNQIdZIuncFhURymKbbs7JT5SMJq45iTskya0KAGMFTiCMdaUBXM7NR9u7CfQBv2S65fwGnB6S2AqAF+7QuzuHERtLvGRzyY37t7Y2MsstrtyXLl3Oc/hRlJV6vBcKwlBUH8T9+5RH2kOAxRU6LOORQCe9aoLW6EOVaEL5CNigfa4tEJwJiRIcl0Jd4U+yyEvJQB+YX0CIACjXbEZW8cxG25TWgN+ivUpChNBfSprKgi45I4F1jDPBEK7bLX6dtc56wnEGkPhLOUjkKTcAXuLYQxlxP9zMFecrQFjebdRtDnfk4A+85xpALv/Zf2ovY3ZbuAS0eunShSH7Om7v9KX4mSyVlWioeEHUIY91QDbD8pa0HWECJC9jbkieRgywwB3PAQSnF0iAYNaHdVBfPHt+WdDLg0TuwLzXvpac4x6ELqeIp/X8acJ72SuEESBGDd5No1FC8oLznSymKEscrs9p7W0v9kbMRYHSoGni8eMz5MYLagAEpyICVAcBBN/J0DgqSbQKHwUSm3UWkBbjHvtdNJQeHfHsrQirwO1aFvGi4anbuMbh4LPmL7woDiIhW2bWBzTiUowifT48rT+joe3NUKyVPD4qMEeePgXCuj8tv83yrLmv+SeoC96COzMJGUmGBRAuV2hk7vW1ShRGbPVjvGOCn+BuPihCM+dKKfj4T92PejUL7kTp3vjWDAjmGcXPe1fZAsEaIyB41fk5d1713x0HgufOR29DHgj6rpeff5Sfe9l3nNWxRx/3eZ/UHdpB6Crs4HPjclp+32LBJzK8WdqPm/9PCoKhnRMvvHQtFGHlz6+EC3WI1sHFRtDncjUqNwYezvcCwD5QaUBh1NIQSXMuQSatvJGgJGNsiOFo/zlY6nMJC+PvlZUvY4vbtblRzJXCNWnaROqXNooLdwMjQENlE69Nxndz1hBvSyB4FIRGq3L/7CTaxlBz/T8mCJ5sPrO++nPmxudMY6kNA8HeN2/TN9/SZv8YIHhuE0t49t80l/wXgNDvPah2S3COs3XQGaNAcNJELI8EGeh3I1SpWTw+GHpqxttBCAhGSKC2MM8GDKeXQyuRRUIH2iPBhg6gpKfBq6AEdgfBuTY9Sm8lVUQPvTZ4FQgeDoHwhOhBcPYr5k4Cyxzd6DtZfXz+HUTO0bC311uCNQ7Nv1tqHWjOgV9v1/dgT9N+ncCc6KIHb70SzO/NMRcTmxyk3oboT9Y+PmOdUV4C5hi6wdLDfZXHoFxE9fK+yVNGIHjV/PqhIAFDAim/PS8IlkIE4R7LKBZrXInpoyso5w4w+nacNdiVbP0a0Ga/PpN9HnWFd/e3Yy5ReOJid2Kw/H75y1/OeGvigH/rt34r28GCCzAFnACUqRjwvbDksoQAXbmhAhzeeOONsIjdymRlxGwz3gcRC0y2YlxiAXPnzkfppMhQjSWZ68hTwb3wAAAEYJk54ln8/l5Yjotua28BkPI11O4cdtUAwJSsinOqKhyUFZL7M7FUuG1SHmr7wd7i06+8vvj6G99cPCMOb598GoDVxzEHAZQjMRbu1INyK/hPJt16FtmeAwQrg/KzeK/kUXIdTmVNxIbiEk1mZlwZeVFGCSE845qfng4QfBCu2QVEy/JVABbAxBpdvHgpAe72I0qNBTgKqxAlZ8ATWHgp8UTpJKzN4klYv5kn1ojMxPxx/bOneBAwzkooiZyRAkkm3anEO1KoJLA1EIwlN2WATIaFO26BYEAcPJv/rFHynqHkYvHvKt2l7L0BjEOJXnGbVfoLoKo9w3VZ57qTD/SZ/7uhPAXc816u/woDg0ew31LpEc+AbzAv0K/AI0BTcbrp3RDKNeUb4F48k8SDxM95lkLYsMijQCI79MWI/QYEr4d1ssraVIymLMv0YzPGy1zt7FILeydoLyz3TWmqfivPghR5culmf2vuxBdYB+f5E9koftAaOj933gYInvBAS5A0dx5wwvv8kwTVQfAJYpsT/MYZiGwY9PSMOHk+x7gJV0rahNY4r0Mp8yT2v3uHif/nGUrSuSYbJn3ikq+4aMB28C28FaEdeTpyncvAGnt/NiGMUIIs6/Y2xQ1rCb37tSVfKBa+BIiSHWuvK2P0OC9TGVTySTp3NCPUcBY35VH2sblDV2gCQBh5v+L3+TVjganLHS/2uINg+p00EXvaQbAswQKzYwqZAu8ncdduIDjH1RZz7PNo+a3xTeOeSXy66uzq6Wfu88cBwbrfn/fjAsG+Z/z50+CBqau26M7H3c/VJwXBfUzu3DP9uyVe2rlD+ziPa6t+n3oG9ONzOXPVfJy4cevKMx1YfoM2Mb/VoVQPE/PT77Vh0bKOrnp0RNpDXS/tWcZlNi2pEnJJs5sa0QaClahBz1FWQhJviQllv4LBSWiXFo7nq88CQP3m11h7i4i+F4h2UDIwHzGhtmnrEC83E92vxe4PBSeCZKo9FXc71a93ZjwHKHqwoM894fm9cDg/VHoiLMY/Kgn68Smpg+am79dxhyDzprnWGjkIlrtozwQGYrfA+mLV9fJ1nFjDmzsUv6ewmEqU4N3NegcD5zcSZihGOOk7N1zVkU4tfMsCe7LNTYKtyXNLeAIEZ1+aOzTa6MmrgWA/eJ3ZHmcJPhkguKd7gWDm0cHYHBNoIcmzB4n21dzhMdC1WYKdBnSPg1DxAtHU3H7ysfNe97uHQz8/Tp/uicH3Ekykhe+ZIovv3zkNSgmjPqR7VxNAFQ/MvRJORw+Dad11gUP6LYGS+yR49fPW71f1XXyN6wXKve25dYLH0q9yw11LK5TilBUX7MovzbP6cBwI9jX0caivUnL5dZrjgCIJjrCEwO+xkjIvgDMAMO9/8Rd/cfEHf/ivEoRWaZqq9fy1r31t8f3vv7344e0PE2QlYI4xMjbGjNWWGGJcTVUyTaBE+4O4vt3tR+n2KiuYkgHdu3s/QPJWghKAN/Ldgwc8H4VxWW5UnUHCJWPJsQ3WR+gFK27FEGMJFhDTmp4JSxKC+t0P7y9euvWpxXe/+WYmk6EC8ZmIJ96I5GHrEXcLEAYES7lFzgFA7tMD6vSqL8QYl2AMUCwlcp3bDyL2dWc73MbjuwJIVcOWmF/6/OSwQDB5zVRyCL7HmmC1Zh4AiDtRI5gEWCUMhytvKBWoH4rF6MkhVu8qsSQBHRC8ntaqEQSP1wJAZJUqnp1lj1LJXcrwyoxc5Y0WkUSnvMTCIpUJxyKOOSyh0A73ugs288w13Fd7rsJaaEuZerFgyZLPXChBlXhuySqmeGj8iLHUGYVSUxmsa/dxr+c8Ea8DcPIM7sss0zGXvNKlOoCwzsmM1w0Qz+/QIgqrrHMfY6xarvDE8tBjXPfvRbbvmG/qeF+9StbnrfycwLhZ0qTYhRYIHwN08Qz+KJXEtTonJJ9pHOwll+0mskP0X0pO56/OT8V/nWdPzvJJUqz5GFjnayRnG85+gCE5DWLH5TMJWQoLOCAYjwmMjiSfOyFQnCC4leeM79ljqRQPRYYSqolPSQbxpFXVD5VSjPM++sJfxQhXDhvJnfrv8pKPo3hulVgTP8lSSrgRB/AuebLV7o0bix93ICeVbwWG+V18XP+z/SafTM+UMdQqJi5lk3rh4gI9VwxwAtssi4TME3tBZZHSiyksvdBNukND8zWvgOC0tIclOI0NLWnJYNHNknzlzZKKqlBI9iDYZU6MbVPZr0Dw8J0EmDaCgTZ8so94fxwIdrqdbaaLie2f/0k/+/ney+Y5D6mUHV8f93k/ahB81PPn+j9nCWY0/bWr1uGTguDcK//WT/3EMx0KYmSy3urBMDIxs4m7R3P14ro6nND41oEHMxXIZUBDHEUDwRXvW9cnqGgJJSrofkSGMH09XwdFbvgsvVQgWC8HofxGO3JV0qSq/5rodNkYXC/KvVsMRRrSZH2mMXMm74mxegFSz+iBtPqSm/05QbATl4Nd3wD+fX9YOeMQuEmhw0DZHMN0htQDCAl8fR/mNuWUkU1BtTNw9U1KBehi7rlDX/vEEW2ttGbc7yCYOCBogjazZFcKjSHEtcRYZDlMYBP/98I1+vFuZJHGPaq57dFuCgVNMYRQIfrRMzl8++9W0Q9ZPXv6/TggUZK436P2+G6iAJhhlmh91W9nNL5ffD37a4+zBM+BWKdFB1lzAoOE1B4Ee/906It26KOEEOdb4m+TZ87MidrRdbLEuHAsIKU9zmfFwSrGrsrsTOcXepQwLIVLv599H/pazu3v4w59JXDSPlL5F1msGZPG5+PWnjwOBKt0kgR/520+N7x3BQWfEUjTNY8ERiRiifflSnoi4zKvXr2Swunrr7++uBH1fgG4xOX+yZ/8yeJnfuZnFt/4xl+EhRTrXcUdY+lmzukD5ZQAxul2HG2wPsRbUuoGcFFKhHCpDuvyt771jWG/6uy5c+dugckMvcFKSHmncvNVmZM6O8b9K4tMZobO86KS3gkEVxxrWaU0vwjuCIwP7jxa3Lh2KyzTH2RoxkYC2ALCGQ+8Rn6NAGS4dBJ/l8J4WGpPU6ZKgmU9E9B/OgAgVkxZx+/ff5gJuLAep8GGzM4BcLiGdQmHlwTBTw5L4OUFYEQBAKjPpGNh+b0XoAur8eZG1N8NAPrgYbhGZ+IcrDgopMs9PK084b69HiA+SyjxjKzNDoMOD7GwGFM7ms7kvqypirkReC9AAa+WayrtlXKdP65bD0C5k3GftKE4WlyhNb/sf2SEsmwX4BjjPqt8zXrEdqoahbzMRnqV6/kY9iNFRHkUTRVe4sO6ppJ4ni5lTPznxfOVtA03fvYk90kWgYbZVwCrQYkJUEnfVSx/zGE9l1hg3NK5FiCcpanSkleVCkZlWXg9BUjjvIJOB1klzk88BCoJ2MYQCy8Z0GP6eZ7kKu1z8Wc9x/nFQOONifk5PsgDDQT35/kqIdgtwQDdE1ix5RKLqzzrDPhHsR2UC1DD2p/9zM+lwErXXzKOt0SZBYJLIa9cNzKQzMlS+g4ltIwyUnCWwqu+7880zYn4AGWWANbFewGORZOpbGtJ0EZ+kmr28cRqNcE1d0ObGes/jRGenhMjLbddV6AjrfCU2cKTibCCAsF46eA5k67l1BnGep4lKav+MmUOpWgJvebE0+JJgGNew3z17q9ke08lT7PoNWPBKBOO7s81zhEEZ59xK2mv1TQzTln/7nlBMPfNnrU/ZhDcj/FvCgheJYf49y73Dd8fkR3a53x1+z8CS/C/9+///QEEi/G7GyXErYMhwUELgNfGhzGraDuMvQ6a0BQHM/JSRgV660DgGlmK6+BzoEus75iIhk0pgCyBOg8aog3Q7JJm3uI0nWEJBDvIdRCs33shkD5JiHYA2wurubnT5agOFb/WF1y/90CFz1lg/ZjXcECkBm183lx7vaAsQnIi8v44CPZrXRGh7+cOA8UEawh+0PVE7Bu43xxTxYfiw8pl08ek+3Q9lgN/5ZFiwEMuaroGMCsQXAd4xNWFNpI60aqRmGW1gu4BwLwOKamQ2STLIpHCQFPeDJpytMKy+iZNK6ZlueyBz5FAsMbYCxF+7dzcgqFFH/089Yyjn/MamxJjjAnOXFCXJ0X/7GE+GXcH9Ppr+7E5PfcKoslaNu0292vfulBBO6PgMu4LvpfiTDzDhTQH1HKHdlr1/cz43epb/KoEDLfS8zz1ETDGNbg9ShDSb1IW8hnBS+DU95bPTw/wpRzyPXkU+xA9sQ94hhJ10S+EbykuNU/i7xJCVq27nglYxRVc4JrxcK+EIqelYe/EszV/T8OKSek6xqUzYu9xhCHkuXMqrXNnI46R10//nZ9KV9Hf/M3fWHz+859PoZ1auhcunEuQQRkk9ReLMcAA6wrzDBDD1fk73/lOAjri7rjnJz73+uJP//RPsy0BRvqMdRhhlP1NXxSn/Gj7QZ6BNX8kNFLiJtU3l/Wl/pN0T2dJzUWddTpTH+5sR9misERFQqqb18NyfW87kk7dX6zn2bYbMcEBwiMD9NkzYcXbLM+SpDtieiP+9zDcySvBFR4NfF/PW4uEXABFnXFYgvfDzXq9ucNiAWB+uAYrDvHAgOCnUXKorI4l2AKCAQu40yMw3rn9IMuknD1zcfEwYoMPIqHXNv2PEkmc1XhqPU2X41AmLmL+zpBYq87GjIEOAHwyagVHYt6sdZwuqQ0E13lW+UFw0ZYSupQJVSsYAIyLtpKg8WzmQzJLvsd9GstU8HboRblMqqySrLhlaXsUFtpLly7mOvOSRZi+VImjcm3VeZNWrswUXmcBQEFJs0qBg/W+PBo4T2QlrHJa497gWcShM698T1uViGtjKMHG/aA59zDRPmXNeN6ZyAZNGwDgHHPwc9aPfsvVmrYHGQtjX/LrCmlD+XA3vB6UrAuZTaEW0K8+6xyQLCbQIhCs+XdFl59LjHeOl6g8kq7lPHfZqedtsgTn3gK3BfAFjJUs1co3xXcAYL6jHBL0dJJkTvEt83YYPEGJ4QBtxNmqgSYAACAASURBVAMTq54KpJZbhnGI1871W/LeWuSoEW9nbaAF8RLmhvkTrx7G2GSHpKsAgeN465zT/A9u0c2zZPCIMCBc7tojjdLmoKhAQQfoPKKCR8oEAxCRJRiFUiiLwipN2AOZxlG0sDcBwOWdAWcLxW/LDq3ka8ynzuscS87rKFuQGGuQA1F+dvxRVmmde6WscBf41ZZgly+POhOnMsYURB13Xy9TZUILex0lc7mMoVuOu158px/b8Pmv2RJcVXrmX3Py5tIaHVMiaWm+l+Z6akXsr1+FRyZr9h/+R//BM214bXpnaNKGaXP1B3olChkPCRrPQ7hZdv2zEkDQ0WLswcRbzV8lFtCGqZjjSsTgbelAUH9gWhLc+E4HDf2WZlXCqlt09J0OFQlozrg1L74JXaDP92MOg1lNUQL15ipNO2JQErRhJf7qQU8y+0boGjOfpc1mvH7AOMPRe++/rh2um3En8UPoOKJCW+nX94dgHk6NMftYxBCkHVd/+v9HMaVs20BwClHtBs2Z1nyYgwC4Wo/sKxU7mN/mxpN000ooUUc4+6PfMm6n/rie34iV4/8a8VZNCSQhGZrWs/xA9fWouJspUPY5d1Dcz0X2Wz6ZKyZK8+/714HJ3Y/uT+inZ87a/3M0mv3unt8znb7//e/6vOq/WxoG60UDx+IPs8JF8yYRzakfOqAF0k43T4OknQ50i/f4nuoFGu0n7u2Bdwr+AcDm9qGEKAn6mudeoSdgRhtSILol66hDQmOVQNEfSr4f5/jGxz20HbCLT69yh9TzsOIMNDfU+Za1o8DTZrjkAlzPhdWX+SRhVsVghxU7FFhnwq2ZeQLw4OLMmYLrMsLoD97/y7Qky5ry3e9+J8EwvwHcz8X1uFqrDBPWWrmKsia0STkZ2ue+oexSAp6T+ZzKNlxxwqxfZZaukmuMkzGsZ3KoErjk6orgCBC/HwmrNtfD7XrrQpRHupMuwifCwnHt+sXg8/dDCCXLNAmhkFcb2G2WLOqEUmj3ZID8dLdu6XYh/+J9LVY2rMupnG7hRkquhRUURdh+CLw726EwyFJHpaRGOaiayEkLC3JynE2LMgm0ToR75P7jE4sHAYYBg5shKPNMEpU9DeXE+gZW7MOw1pdL7cNIIvXwAcCOeN7Ifg1oDobNOmB5Svok0U4CzFIWZJ8zEVG5QFPTmDGJfjYjizYCOWuWtd8b4OM7ZfzlXoQ1WeYZSyo5Y05OxZxduXopvQbSayisYNpfrCdyCOvIH20rVwl9lcygPa44XehGscn0HRriP9dVG+WdxDUozMqiXOekcoxIhsLtmXu4luvkRYL3ANfgoXDu3IXBKLD9cKcswgGEuRb6Kj5WdPk0FDtF61GT+sKloL0C+rzEX5wXiWadx/p5L/lLXi29/CS+6t9rT9SYRyVuXTO19Ek+G8+lMdsxyrPDdAcukDQAV7wkWsbmCj+qWODgJnEN+xHolZx7cTJoHWUJCgStg/N4P79Ec+LdOQ5m3kFtk4XTAyHX5+zEKqy5Tas87tPNOyDH3vgfCro660pRqiznUuSKjtku/C4PFBmmBJyUw0fKnzn5ocbUkk+FMJSlj0hY17wJSIanmsFZ+aJ5F7DfD7LmcoBi3sd+Sm+gVutbcwQI1rrkerdO6Ow5ZTH3KZe09dcY5GkhmUW4QPSEjHbUa5yLumpZnj3aCNVf339+0jwyvG1dozH65/66/kzu+9jLS/3zyVXj9HrkZMz8qJKdq+7T/h/333S+jktM1d/Xz4W7QztfOe6+cR6OcaXtBra8/sEr/tP/7D9JDuhCqDabMwDvvIRFJcVyn37achAsja1rvwdNVexiDhdpsqYEUcxQh4aEKQfBInAXjgV6tPHoTw+C/TcJ2XPMWhu5J0xngsuZjqYbrW/fQXAKqVlDcnQX6YVR30hiBFwjMCYQ2a+h1t7H5d8Nm6sDwT3xORPpN2TObWhVR62dub2YO44UJxqL90mHnB+MGovW38e2tFn7RBqdZmwOBDtTJoYumXPsAn2fmtisGRgMPGPWQiPagDCJsHJfNBBcglq5lKYbLO5Z6W5VQsUg7K+IGccSrGscLPlaHTV+mNhxLxdgRH9aM4SgufZ9L/q6671+b97UQxd6GpkD8XPt+R7w/tBf0Yba0nh6htbPA7/rfn+m1pl1wnrge068Tc+QYNRf431Q28ypBMnc202r77/7HqYfLni5ckJ9lCWSNtS2LAXOl+b2pu+jVeupPTnHP7RPfV77OXf+oDnR2HN+2yG9ig9NQDBSXYtvK+tdWAvjfMCKm8AxACtjf/SI+rnsuROLD+98uPjUp15OkIwFUtZLnkemXQDHvfsfJWj+7Gc/k9a3+/fv5Wfm+FJYkQFh3Kf5pRawAFW6FjcFV7mcnhmsq5WI6aEJr1USUIoL2mFOBkVus8xi3WZdecbdj+5lBt+NyLq6GX8P7j5aXAxgs7f7MKxK1BKP5FkbAX4aCBa/kjtnqIDTXZnYQsUcaw4rKVcJyrtheoU1ng5wVGdGuflS4xSPQtyZifXFWgwIPh2IG9dpxk9/+Q7Q+OSAutNYjSltEpb4cJ9+tBPKwlguZcvGEnsislZvRHmltXUyTIfbdQBYXHdxoSZ2mJJKJMm6Esm2BBix8iXtNKZS3hVV7qiUrViCTweoPpPAEn57O7wtUCZkEsNmiR3nP0Bxp6TNeOiWGZp52zp/bkgyVUJ4WSKlRIfOpBRhvqYJu56kYgT6USZlWRK1F1CwSPkv/iWeJFlGZ0cqTVvdYO2dcsOvxFpY5qRUZ10FgNOKnRmuI6PzTnmXANZpr2KKAcAVY00SKCog8B6wvBeWdI4z55Wycjs/0+8O+DRG53PiD86z5wTP8RwZkzhVe1MQrLkaedBYRxYOEd66CYJ5wUtSdo0dUTJH/Ni8s/gu5TaAK+sPeKkkHs2iX8pteWY5L1NfXUbRdwLB4nO6T+dshRxU9mjJOlwjPpF70ZS6AsI13lLIZLkvlPMR2pH1d0PmqvOoySLNMuwJsjRfkn/qc29waa78rbZvZVShRBKKNv4WWRKt3Oqby3bWJy8PCEDwfoRCkGlbiiOB4MGg1izBfE45qzukT7acBZJHAMGutO3pYemzya9z8sBx3y3XIZ52sL+///zjBMFzY/mkIHiVEUXPOk6J8FcBwZNxdJbgVfOt77W/xlU6Xv7VtavkxRO//Cv/eXIhv0BMrRdicls2kOGdcuFNzFKaMAEg/6/Yk41ILQ+TdlDpg5Tg5MBRVl+u47nElan/vaDXC8+9AMrvx4HgXrj0NvM30wR1+3tysCQDMI2h5hIQLAF7omGE83Tr4mBTioqeSI9bcD13WEdLMT8nSEsTtErIxh1H8+r0MWruxkLyErh7gVjjljLD11OAUuNa6kdsIv+u1+tJSTBs6gZ2tY55OGIFFG23xFlYYzJBRYsRxl1a/cvnkdCqAWh3FVuP8iO1nqPbdD2rYpFwtfYNzCGq9df/no6drpbG3yWmWrX+ztT8kCFrrK9bf78rKeb2PvFAR/VvDgT3z3Mho/9tjinO0aLmbm783m/R4KDgagKU3w/NK65L8Xo9bfocqi3tb56h73T4iy+Kl2mcWUbGhCDNt3iw3BHFq7h2iL/q+MNR69ivkcY7p+Ratdd7ftR/dsFRIP7jgOBsz2JsEdoUE1lK1FJYHIQ1C7fbjRDscfv94hd/cvH7v//7ac1LS25YIokZpg4wLs1KNENMMCC4SqFVLdZzAWzTghEvxa4CaFQyh+eV2zBZiMs9FFDIq+KDC1SkFTissHKNLZfZsvzxvmiq8mZg/WM80BauqAhi61FaKOB2ZIneXbz64suLB/fvxH0PFmfDBXpto2JrT50ut+DkJ5kgKBQj+B9meSR+J76O+kxjXgv6VX0pZSsxjO59w/Z9GkIvIBijCv+HRDgxl4y1ajQ/W3x0J5Kq7cR4ojbu3i42NtwjEYLJTlxKQBTi8DpA+9ktACt1eesMqJIrFQ+88yhqDUcs6qXzF3IemXOVUalyLLUHqW1MrWVc4rHyA6bRq9T+CusdtVbjfikyBDhYU/YW12l9a20AuFhRsS5HyaCLFbpQ37fA5PhU1vECiGXlGkvfQAeAVa4H5Mi6Jy80gVvmu1xHK/mYlCypfGgKOmiZfp0NQKr4/colUNfjQp4W3AY8xB+49vLlqxViljHcVW/4MIAyfd4ICzJz+NHdO01hsFbjCFplfSSPqVSV+gNteZ9Fz6vOc753pbL4jPiL5tT565Sn11yIl3j2X/XJ24Q2dW2CYOpC40DQwGy64nOeA6gDBNd8FTDOa/J/ZUBPOaTJAzIqMHeTc04JLZPeVB3FQ5BGV91+jFIiSN5VWA19y5hhrMXs2SYXCrC6dZyxJp2jmA8QjCIk/7cEfbh4j8+dJsLi3mxzwlM1mzVOkl1B+7wvhVPQamZox3Ml9kjUm67v2bvIMWNSuIME5kHjFo7gHnVJF1n2aaxLTFcm6x9rpHOjlFClBNG5ofwEI41Ms0OvtRKUc3LCONLld7r+bwsI7senEf2oQXD/nB8FCPb9rb07rEgDwaIBfS85zb/v26lrnw8Er5q/bP8f/pf/BUguNwL/ke+pV4Z7EoeFvq+NAsPKrAzt/+hC44KcW5tKezrWVuU6GHfFep1tGT8r5pJrHejpsNB3bsEZBC5LQsR3vbDqlhwH67pOh4qeNW6OMY5BTFH3OBiqtPKrN5lPvs+R+g/THhg4TKNZDL1/00OiDgz/3Z++arF7oME9fEdMcA/CvL05kO1CsizB/XUOjHtLsBM6793zIA8mAwU9CFa/fRNNxt8txVQTGlsGak+Qih2gHYx8boxaTJxEWbkWIaTUhI/zpM/Zl2hFB2geKs09KoVS6D7GUutbbkGAYJ8/hFnFlatfvoZzgGTynbkjTw7vNg9Ozz7v2lNYApbmlF3fBJMeBGt9RL/HgWDv63FjcSHCxyJ68HkR/UvAZQy6TvyGz3PuyL5/4HyiVd9TCC4IgFhytD/nnuH0y/u+LSlI+E37wIFhecKM1g2thZ4p18mkreZO64rAjtxn19LXTNdLMFml5JpbK42/f6bTrcbmigFva+DbTZnqluBsdyl+rawd3Dd6BVRGYNxc1wIIk0Gaefpf/+X/ksD3F37h7+c9t+/8MIGoavPi1qxsuwCMnYjHXW/eGr5uAsCAbgFG2uNVZxd1hs9Wf8Id+d69uwlAAKWK8U7e0epx7uzw24lKTJRZiImzDTfiiNPdjeRQJJ/ZikRTT0LAxRL88ou3wm34XvCF3bDERAKoSIq1vsn6B+9IoTfaNhA8ukOGQIn1CydNaCqYHfs7lQDNuqokQSVkELNcABh36IP9OD8jyzMxvxmzHFZgADBWdtr58IM76S799ElkNI5SSvvU/Q0AzBytE8MbFvvi14cBLjcXly6HxfZ8AM+I+2af7obFmFhggDCAG4CHVE0ZoIzJHCxSFdak2Mo6H4gxrlq/uEQn4I6s0yggsu1W3o41Ke+cpwms2cNY2vke6zHrzPWpjMB7ILMt0++6XjV1cTfmvdyRZS0VfQOCxffL0ro5xAKrJBF0z/dypVZ8qLwM0krY3OQp/ai+0XestHg/fPD+D5vnQSkxKst7JbBibQAmrCXu3lkHOi32keQqQDDzRvkvrNUoeEgWtxeKAd5j5WfMp04Sv1ygQ6FVvSW4Pzd6QDwnP2jPSwnovN35+ejaKyA8rQO7LASPMaVZbjroHWArfnPYktFl0iwrv1RnPW7QU3nnVFj+S8GgetXT81nu6ZJR3D1Xe8h52pzcplwHygPgXpFUeIF+EhRn+EKNT0n05E1WSlGUMSi1qM0de5p8B1G+zLNIF6AupVP1b1S6j+7W7bsEIPyVchEeUQobFFpBzwGAeV/ZokseYvwlhwfnS0tw7G2bPxKP+nw+DQyRbcsS7DaAPBRLfh5k85brZzwTK+ZWn90SzPcCwX42rZKf5mXjo0FUf0//+d+0JXjufPc+nJookJZdu1fhAbXrnoRz135SEOxtLu/l6IUlSvPfnef4e7U3tvt8INjncWlN/9Gv/VfowpLYFUOQ2vNWr6ziRRAAWkr31NSk6NgE5di0LUOvNFoOZB0AS5CAKSQIDjepKntRZQsc9CouwhehNl+5guh1KutLjpveQTDXuBAqQaoHvv093CchVIxEnx0A58abAcH9JvSFGzd3zV/qJqXFXAGCxSTmNoTmZ9Vm1Vz1/R4YS7MEzx1k/XPnBOPjQDD3+Ppobp2xuXJD37tQOmxYW/fhu1Z8fZjjxjD1+xI4NybMrQhegxtVgt6W6l/lCWS5TS2wtMilQVZf09oSJZUQbpiPdJ/MMh9htRgOopY4Z8gcCxqPA/wYEOxrPgsij3GH7kGszztzhrDna+IMp392D2Zyf3WHWt/H44Bvv7YuLPkaulJF+4X/VRN0PESdB/FeAqd4j+hk2A9xL+sksCOli4RprEk9yNP16pPck/0ZEsp6ehdvVJu6px+3Hwi6hnu1VxwUH7U/dK/mSMKRhLo5nnIUzfV8xvnGKKiM3g3et/6Qy3UMoHjUq7ekl0CF5baSypw5t7V49dVXEjC89NKLUTbp+4v/90//JMESdYIvhkv0hx++X9afAFHQw/Z2uUKnm3JTImXfmoWR8w6QpbJSsijqM8/meYALAN9Hd29nEjSEU+fv9CHBdtRk5XmyUmLRZBxYgYnRBYBev3xzsX1/Z/HDsHyej2zX+9HPCxewEIagt04m55AXTxPV2IPgViO4gd6ir3RQihfleMryJ+FdipiMLSbuNmrKktQKgJrxwFn/90yFdkTfOad5/yCyS9++fS/jeU+dIC44QGOc2bgzbkYnKw6aZEwB+KNW8dVr5yOm+Xz0vRSFAEFCLx49rDJMAGmcuA5CMSFLde7JTJxToID5Ariy3uluGWCe1rCe1R5kf0d8a4B1XrV3C8yJ7wPgAdhcj+KClxLSMbYH9x8t9gJYoMRIa3Jcy0tu0FlDmXMn5qX2e4E0KaupF8/vrLvvT97Tf36jbV7QDNfxHMaairYAwXlvAyKyOFM7Go8BlCTQ7MOH2zkGvB1k5a3s0cQtM+aK/w1JqEouhadEuvjH+kCn0P+dUApBV9AfVnAMHZS3Em1o3sQDBcqdv0qe65XLLif1vMx5hNrSfGGj9VefrdfnNvfWIHcWjT8NOg5b4wCCy6ADGdR/gV/eD+cG6ZiaLIE7Z/GUAtIDaG9yRcUQjyB5qHfbYn9ROmjP+7idz2vP6dxQ8qy0skc/RevutaZ7pKSs/gOEx+zRGKm24S3BQ4seKz/LACgH2WN0Odc8aM4p/ij5XS7P0E5lS29W4IwPLnCLMijPDrL5x/vHKM8AybE3c/82+UlKhWfEX89agls50bA2T2TiBoJHua2zFLeSSfr9ZMsp0cvYjE80OSGw9v343d8eENyfvYzhk4LgOXdof84qXKH5O84d2tdFazJp0yzB+n3KD0Yvkdn7n9MSPNf20N5//Y/+4eAO7RtXQqKDyOXOlSZJaN41hGI40n4mQ7JYSWnFKQg/buLRBRgQzEuasHEjTYUmDnHfRNrkDizVb65zqyT94bMONAnsfq8z9zkgqZjgOQIdCaUB3maBdEZF/JQLxHqGC8euVFAf9V0P8uY2vI9H9w/E2ebZgYXa0AHUt+mMtLTzY2I075+Egt4SrHbVh36tXJh2Ib5n4PnZsw3mITl1t+nXxd1xUhBssXGDprfF/j5TbcpmuSWLaa1TWe7THTpeGiOZpBFC9kMzm5aBJogRI1yvoufUW7cDOC0fJKJoLliig6NoSfcOa2TuYb5O/Tr3gomekTU9mcdOwaDfpZjiGj9UBprtQHjfjtPSUXQ0oSnNTxMutV96ehHdrDoA1eYc4Bvmo/EEd1V0MDtnaXYQjCBTSXYo/zLWdRS/klVqFc27JdaBs/aMeJNoTWNhzOKNc+s+952APfeWZWHs79zaHEUXup62XInY86pewegCY+6KDgT39NMrJbhH/UYI5hzZDwHsy1/+cgr5N2/ejPc/s/jf/vd/mQApa/zGnuX/+++/l7HA7FEEz7T0tfAF7VGej0tvxf9u5NfK8ovljUOffY6geOnyxbwGSy9u1g8e3su+ydKDNwjPAXTTrsCbXGgBzue2LmVNztdf/dziB+++v3j/vQ+y7MeJmJcrV88t6ML6Jm63gGEE/0qYU6XJwgqbWX7HvZl7hWR/AIQQQAHwvlbi1WUBINnWRswTia6w0mIXJvlVWTUZB8CNvgPYHwRIXzt9Lsa+mSWVcKU+tY4i4kwCPizoe48pBXRicf3mhcX1GxfjGlx7y6r64MH24v7dvUzAdbBflkgk6Uz8k0J1JS5CntAcApBJ0FWeGQFuY2wDKMaVOLJPUyJrc/PscA4JVAAslZwwlSYxUSqjxHvWeDdcu7Ggfvjhh7muWGSrLNCJBJOAjqTJQVgroVn8A88fXuov3ytJFPsNetAaeIIs6DqVpK1sFi7N1b9yXyc2ubwGLub9gGA+X792I88XZXnPjNzpaVeJt05kndc4o5obN0nlWEMA0r17H0Vui9oLzGWWwSljfPJ2TyoqflMeDiU3aYzu0aISlJJDnIfpzHDe0vNqyqNNedXUmiW+OQA7E3qz5FFoo3GJH4F7i3NtHiXpCK2zu71PntTWUFZQWTgHGa+BYGjUQXBzCGkGoJi3phzxs8nlO+dnUtAKBDOfKHCkcJsDwd6Wzl/1hzV9fFAl28aM5dNszGpzUA5MZhsDQMkng3s4PCH6BQDGCyJjkNMTQ16KIwgm2RihEbFFhuRdMAV5SCR2aEm+NK/jcje5oymVBnm2iwmWgmach0qYO5wzrUSSy4xH0V1/zh1XIqmXxfrP/6YtwatkQX3vicbmrj0OH/Q5ZY4b75I8fUx2bH++7/1hjTpLcL92/rzZ+z8GCJ7jQ/m8X/v1AsHObFzYFXOZFW45rCKWSRvIiVNaNZUe8PtHgq7MkPqczKoxKk1G1TU0DZ3cXdqIsAQ78NKm10bsJ1UCrARBGJLadwCq7xiTgzQHFzlPFhI5R4Qam+ZU86mDhfg1P1QdrOi5DjIloEsj6/M6gCsDNBP3vGbN1Jxkf0NQ8vuWQNac9dW+kyue5snnR9+J+ftBoT704xWh9tf2zGvoc2cJxvLq66A+aI4RWsQwAcGUGkmrSQO1w4HX6gKTSCSf1cDwoDdsRd8znCxeCCAIDAdtPU/GPdDgRsahIWSUteBUy2yasUg8GCH8Y4BgzYPGT0yxaMznaDh01MG2x/t5fF4Q7Jp/1+x6nWDNcf+Mvs9zv6+iwf5wGwQaUyj1+077hudISeH7zmlLItiq5ziIG/nW6HnSg2DfP9wrEKwx98KiK7MmGvN20MsyobEIvMqFrlcS9XOt8ScIa4Is45D12verr4vmqG9/7pBUv31+RAvef+c7A/0aCJ7jX7JSiF/6eCivVILkWrqtX79xdfHaa68GEL6x2I6EVQj93/3utxOs3rp1c/HGG3+eZWgA3ljZsnRSgI16boHLnOcAJnKHB3AVYDpXscCxZyvrM9esZZ3iskjuZQ1jfqssxmQALisdYFzzT/vEuDIvZGY/Exa/jfWtxVd++t9e/Pmf/vnizof3MgQjIGK6QG+diRIlAYDPnA1rH57FAFxKpmS92FhTMkM3EOyWoNwDMc49s04v0TiujlHbF0GWhFhZIzjcYwHBUgoxT4A6QDDW4lMnA1AdYsUNYBqZ8Q+fFRCFtjI2OmKkz5xdSyvw5Svnog8Rfx3WXs75hw92MqYYK3JcWnG2mRiyPM2wDJfSZ/QewpJbQnglAMNFHcUDwI553gnLM5ZNJZCaKrkrvpWXEk6lt060V0A5XIYDBNA36ihnEraWVZn+FGBuFQKaq/Z49DXrc5tfxX0yx9CVh3d59miFNwzKnaAdaAR3cuZcma6ZC74HjBQ/iyRFQX9XIg6YvYuFmN8TSKeLdym1KJFEW9qTcrmGjnE7R5lbyp3mRROW/d4dWkom2mVOdH47+BUfy1j4TEI1n8DQ97zob8L/rUJN7cPRMieZ1GUo9t8gjzEGrKMJtGrvngpX+epb89xSxmWsv03+4dp6FpmhRwWw5jnPmM4SLOWjrKX6nVKJPi6XRcXbe5nI53EtaBilS9JzyzsgXpeybMjY4ts6g4fxU1f9SYFg0Zxc2TVWeJPWwOd94LVRrkwKgJznVqKMcJO0kuMp10BwWoGby3SeHwBjkuo163CeFVnreEyUlb6OE0vwGAOe40h37FGG6WOCBVJHGpgmzkqFYbu//9+Pe14+P7pE0tx55/P41wGCJ/Jt68zs3mI3mfw32Xftg0Dw3NzM0U1/3XGW4B4E6/6hnb8J7tD//F/8k2eeLXGoK0bCIRgHvAWtmuqNtf+jcFK15iBoB2tiGgLBmtAeVKLlJPZo7XQw5iz+XX+jQKVNKMY1bqJyiStLLkCCmCQ0uSi5s55ZAJisJ0yWTAAHiURic6+Rlj2+JykVDEh99c2q7yZCl9SATEnbeALBq4ioVwwoRlnf7yEN2MuFaDE7XevCvVuKuH0OTPId4+tBvh9MAsFzAqjaXeqf0YMYfS80D/PT6MJBlB8KDk70HJ8DB7Fzm3i4n2hcswSrPz0IVr/Sja1ZgokfOh0aSd2TTDwyoaYWP9yNFEec8xZnZ9Jm64zGVRlKSUyCZT+EyhCEHgdtZ1bI5qIEEE7LAYlrMjYZq00IxPl+jFVyWuK9z8dkLdLaM8bC6j7RifbkLPNr0tzzgGA/tGlrFAhkkRqfsKqvc2s7eyibFZjfeybu8+R01AsirgTQvtZ8uIsZbnGytkr40DN9Hr2vTvO0pXAO2pkIbI1PCEjqN+0r9SuBXPMYGDwSmhWca8UPud/5ksqlHDXn3KPnSJjiepW08LlYOqDas33sc3xuFQgWrWjN+oM6vzd3yDkehEVMa9nPLe0/cPY8PQAAIABJREFU3HmwuBQuooex/zbOhgtzWLguXL6UtV+vXrucgv93vvOtCL05E9a0qof69ttv5TplpudJHc2x1m/SfBMguU71wOH31Y8q1UO8K1moOYuwRKv2MlbfcrttFro8L6ocCQmyGBPAi5q5Vy/fWHz15//u4g/+nz9YPAxr64ngHydI+LT3IF2iNwIMn9sKS1wkyTp5qtyh8zgLV2wqonK8aZ0rSdaouN0PU5/Pm68fdT73dkkAiHAL/wsX41OVaEkWslIWHKTb8C61gJ9EduiwGJ+Kfl8Ky/je0+jv6eJdB4dYfcPSeGFzcf1qlLS6FPGrUSP4o8jO/dEPydC9k0B78Ww91ot9Q+blAFnk8grOSBtyo9Tex5UX4Hgm1rbibsdSUwCdx/s7FRvewk8ExugzQJH9ItdglJR8n+1lbO1agGjKB5XFH9p4HKC36BmPgyaPNHAuq6CsU9zDOVJxyaWMADwkn88s3Fhl2Wv0o8oBqVSTsl7jDp3tIJdkHeFWXaCBHyzAig8GAGd8dvQRcKrrWVPGBmDh3NkKhQ1zOdB4EAjzQMkoPJGIN2Ws0CoKGFmTBcKUeM/5gXie8y6e4QBN+935ncuFPY/mN4G0ce+3nCctWZOUMXI4Yv+RDDWVgfGBv/2s3oDWoCWcalnRcw5iH4rPFD8fwXDRbIFnuTkXr6o+KEadI8lBcMmb1S6eXn5Gaeyu3PR59DOaZwCC8UhQ2IFkvcHbKPak5lgKj2EN8LAIr5bK4UMyv7DsN++e7EdL3NnzbPA9Mg0ADnpEQaQzRtnPc/+bIkDu4hnCEMATOQcQ/CyUaBOleDz3IOIdKI2UWeLb+SNlqNyXdaaQhkt7PflUZwkuPjtNnMb19V3QcjMC6LteHu3lh34u/rZZgvv+f1JL8FElNufO+qXnP6cluJcthnb+Ctmhx/VPyhEpPdf/vv/JI/7pf/NrQ0zwGOsrjVxlw6vAe4QxtLZoLhFOizhr80y1Ydqk6qxvfAmWw6ZoMUwcg2gn5zrp7fUC35NmkavNW8IJ/VTsRGkqStOsQ4rrFAMtQcf7JSuyC5+a4b5/MBAxdwl7XOvaUe+/BLpBmG/xLAJzmjNvS0KM2vHfAG+rgIH6wX89t6eUfm28lmJe2yWqqT5UBsokwaYJ7de6Z/Z8lvWaawU8vM6v2vA+uiWq30hSmlSfuyzR0g424WoUxEtrfQqabUkZNL/OQPUsXBaHJFlNOeNjG+ghmX9kbaSMSLj3wZw5ix+F++UB9SvT/S00+5GdtZg9QlHQqg7c0cSQw2/nT65bznmblCn9VXIbvY4CQw4wJm3kfvGYqlHBw3ywF1yRIxr0e7w9zbODUO0P3wcjvRxNvz42n3fRj4Qkpx3fD3LXUx+WaWi0LPj86fDUvuSzBG2eJW13rlXzVNF+8DmaO4Tn9oa3IwHW51VrwLPkbulKx54Haf7pJ26YzAPvEf5VUxXBi+8dpPYKAO/D0txFp08H6ESRqb6QVR1wrrjLPpzGwxXUZ+d96ovmO108mxJJtCDaexJzATh6gjUZT44QglHd0qcLF88HYAjLWWSE/rt/76uL3/7t385EWKcjFvL733873aIR+itWtJIXASQyic2ZygTNecFcCwSLb/EbgisZi/fDEgkfIoaT0j20g2st/ZbbM2NhTvb2duM7ahjfz/nCDfpZJMW6eP7y4qe/9JUA599ffONff31x7dq1+G0/Enu9H2PYyuzQ5yPT8tlzAHPKvIQVMMBlDDOE0Ai/QMebAn4BYPib6IRYPiXpc2VWnt3Bpe7cfpCljlQblNq/GxtRZzb5AkmoNsJ6G3H3YTF9P4Dsp158NYDj/uJhxPeeDgH+o0cfLc5sUQIGXoZVJvp64czixvUrkRyLUk/bizvBQx8SexuAkxJJuFPjdk126FGBUoAK6zZzdePGjbDoX8/fWSPWhveAWKy5zD/WzdNxfSV6UmmjAtKAUq7fCyDMe/ZuxeSeyrWnDYA3NXavXLmanz/44IN0/2Ru5JZ89er1bIPnAz5pk4y6rrjCEkfW3gwNArQE8EpQj4InhDws4dyTma1xc8YTICxq9x/cXVy5fnnxzvc/WHz61VvxjG3y8tY8xP9SCJCd/NziM6+9nq7Rd2IN6EONHzf5s+ndUCBXWcgrRCNLWzWFl/g4c1XjK+vh5lq4GcRL57OUYlJGiP5ZE/EorqXdfH6Eo8lQIAW/+AS/z/Fn5+lr0Z+i3aYIFqjJHDXjOUgYQPHVAr5JNzHD+AdQK5iEk3Vm1h6os3ys/qGyQjpJh/OrnawyZkxAcJytrBvXso9KOTCtEiEDkHi2ni0+6udOz6PpbdYKNldzuUrDOypZ1khrWiO5refaBu2VvBq0GftvP95jWCme6h6UCt8KGgzD0VqMi+fmmjXrbk5weKYx5upr0G7wIQH+tARDZwGCnzY36dNxbSoksg9lAc6s+O13P+tcBtH7g5hAl7+GtWvgxn+rtqaJtNLQ37Lhz53xMtaJxkV7+u9K4P63+jwFWVP5axp6t+oZ/bnpn93S7ff7vPXP9H6eGMLt6tujrp37XdnW1eaq+1eNweUbrY+3oX2hZ7Me3tbS701u1/WrZFq10ctX82s4frs8vuAT/+w3fr1LbbM8kS5UqjkXltRRf8CqyXThmfuO09T0g+onBUWeiL8HWbLMuFApIaH61+J9WpYjCRLq49y46M8EdDbLgA6Gnhk6YJ1bILRlEqK9n3q2AzPvn9pdG0ryLFsSxUDm1q/fEOM1XaKKpZgdT8nP3K/O5jjZrE2Q1XoPwo9tirlNKhA4y3ya58Dg+pRAUgnbGl0YCK72S3PrrkWinx7s8X3FhRVzl+JGc1UCGu5ECLPtkEytfxz+RBvjCrldCVf2QzjGdWqzuWuBvzPTYadJ05whUonW8n/H4ASSTw4xPdPrh3ZaHP7cGPnudLgEjgJzJdhwUEQ7okFfO9Gig8x+L+saPVt9mjI+xSR14+0swt6G7ynnB9qDPm+uRJljqM78+rZEj2qD8fWxwxqjAznnEc4nj5oH8QD+57o067BAqvYybas/snqt2st8T78UEiF+K4FF8ZK+3qtA8KrDH0FUv+UchDDK8zKWM/4fB4KlzNAYNJ/ao/0hOeG9ofzC/XHqBlw5CohTBfRgCf4H/+A/XvzRH/3R4uvfeANiToCM+/S7776TQACgzHwr/jvnN3hLJYepnBNyOaafo2XmVLgrh8AYPBJFQz1vN0EJigHGn0mKQlABkLz33nuRrOulfPbt27cTEJ0/E88O6+uXvvR30uX463/xjRR8DyPollCZ9ciADODdPBvAO6zB6+uURAolW4DhjTUsshGDHM8vaxUgFACAcrqs/YMlzYSLgTcE79iL2sBPseY0b64wneXzT51cL6tmgNXbt+8EEC8A+dKLn8pxkLV468LZxc7BowTBxJ6SJAy+du78mcXVsARjRSZW+s6du5mgC7frnUfBH0PoxupMdui1UErg4sz8XAjQjOWcNQZUA/Rwa2cdAJnlGlyhJygdAJ9rcXYDhrNuaQrgnKc1QlQiAG0l+WEd5c5Zlj3m6DDXjXViXSQ0Y0VOGg7X8AKM1TaAQHIG7YnGpZjq+RS0KDAosKh8KMSm37l3e/Hqp19ZXDh/Kdz1/2Jx4+qNfA5JxG7ceCH7fzP+X4tYYGjs3kehVI3fr169mklF6QtzTNt8z/O1r5l/XlKA8d7Dxbj+bGQBdllD+188gr6zDkp85ucx96UyuRlDehDMtco4vUoeXGsKnFTCcMrh7ozZt5XKEUgiIRw1smXJRfGVWaHDCJAJLtt5obAj7VcphOZAcPISuzfbaO7WpVwm3K/C5aATV65IyYiSw88j8WkX9P07nwfuE6CVgkrx7PJUwFKrWGzudeMKa3My5L/koZmrhEzN7IWWZHZI9Dfuhyobhct4uY0fNm+JOveZe3jdeCaT/bnGVwYv1qNAbyXBStHZ4oAdENccNau6ned+zkrOEf/XXMktWvLHKFtMQTDhZX6v9t8w/y1pr6+HyyFjzLS+7f9/MhDs6933ofq6LD/35/lcz4Z2O3fnVftsVZsOgp/n3l6GOQ4Ee9/z3g4EL/3egeBVqzK3nquu1ffz4wv+9Zv//J8GTXZp4dtdR02KCHkOYDkhuhBKsxJyVj2zH0jPTJyAef9kKKtQwrqDGz2rn+gRWDbg2GVoFoNLJt80LeqH2tQ12qz8PjLiMcZBQqCEOc2N+kCdQDEOXeOE5ZoqfpfQqGdxCPla+IL3DFfzP7chxvUYEzfl/U3LNt6rLMk1d+5OMkeY3gcHmQ6CeyKd6/csgQ/aYbk0TWOKkoGGsDUdd4Fg/bmlrz/AdN8cCFb/qaWXNNGAMvF8CY4bOHgWrkokf9sJ6wNlmDZCC+tClDwqRBcCtw5Msh82AdN9uQwifW85gNOY9fwEda2UhgRIuVO5YNQfLL7nBYJXMVnN72qmNSotfG8PQkbjGb6Gc0zN90BPc+pv3ybXKUtoT3NqD6FEa530ZJ4Pzs+8bR+HA9V+jsRfnCdyjWcPRcDt97zoVEK1CxX9/uc31lYlOASqJZznHDTU4Aec+tQrNvp9iGuiLM0JGmI/IFjI8iRwMPSrvXF+2vM9zaX64+ObjrWsQW79KS+V2H9hdQNs4KqM9QuA8/IrL+ZcfOMb31jcjRJEn/3sZxKMIjTyO/dhzVUcN+sAQJabIV0HpIknY3kJo19a/pgD/rgW7xFZxwEQAsKAx1deeSWBMs8F+GyePhsA63Dx+c99IcHbd7/zvbJUbu9lv9cCBFOGiTJJWIKrXnC48AZbWw835LW1GCtxwtT6JXsyiXraZ+qJqs7rLP9EgXYiLNSUUcKKnLwS748ALwH+cMPlO0ojYSHa2dmLxEwvVBKwsOxuBvh9cnI/FA5k0qZEUvQnzsut+Hw54rDPXzgXJat+EPejFCiL0l78pyQUFvF0S94iY3NZf0lwRWhU0WMBKNYCAAYI5T3Z7CkthaCOZT+qRg0gePQuEo8vQf/ixcsJZmTNlQcA1j1ZT5kD7qcf/McNOfk+sdIS+gegRS6QOu8V4ysA6HyIcWj/K/cItADAwa2Zsf7l+38ZCoBzkeH804u33norlKVlzT2zuZXWaKzAL956KdeCvt2PElqluLmS5b6YE3k1aG+rTzxD4Nj3PfuqlABBUwaCfb/p99wToSQQCJY8Iz74rNWJ1/Uu5/BeIGOVLCkQLLfYzI+BTNMscIAuXoDgQ4AvICwrWtT/ExEoPwVSpXwecnA0rwhAcL3qJB34daszK/A7epQ1sDWUUGox162WroNgnQ8+du23UdasrM39WaqcKgIHXOP8H1qprPIVpy/5VvMNCM6+ZIUXrOGW26ABJJ0XGecbSvuchUa/+ztlNabmL4qzOivHEJoDLMXNUq9xcj3WYMAvXnIwLnkOjHH9Za0flcPzcmqGpDUvFp8zuUXzm+QW52EC8RWxUiVbfW6d3vL7DgyrLXh3TcjRYFcW4Z6On/dzL/+Mnz8eCF7aR88JglftP6+7PXtGxJer+s71zwuChzYUtphGyPHlz3A55Lj5XdXn/vtV40+j2b/47/5Z0FmrlyoVqg3cN7YLLr3Q54I3HfBrvUMuQPf3HLUIzkD8oCGf5ZDZzjRlasuzuzqwqI0VUxC+ZNqs7gata6VJ98XW9XkIhqbOx+sLyPd6vvrsAmwJ4WKuJbw5UOznw5ntwDBaTIXPZS/MPg+hjPdbpq8c2Pi5xjCC4Br3NLFAT2yMR2P3sQ2Mz2ICNI/expyAP4xn6Jv3aczeyXVVDN432zSxAkzamafWWX3QYSMhp6dllVAQCCardO6ZFq/CcY5L9M7DiBcOQJzxwXF4S2Ejy/UgVLRDweeMZ/buGtW/0iTO7SmnN2cwes6wn+JghK6GQyy1t6N1b+5gz/40nnHcf57taziMc9AMj4nKdK3onP8SHn3++wPO+zC3F+d+15ozr85PXAHG9xLi5uiw519+jdNU/73mz/+r3xL6AU8IvQi6HnPc7yW33A88YXAHrLlFSJY1R+VaMh4ya4aWEkfrLPp3IHoU/yDmFIsTwA8BbT2ELAEJt/IO9NgamzvcnDY0Lj9Hlmk6hKwmEMtCglU4Ba9gS4xxM+oIAwAQ5MmKCwi5FzGq9wL0Uj4J4PXo0YOcZ2iMsn16Jm7SAFspwdhyAmbJv0Ioz70czyr36LN5L/OqZEhcjxKMNfz0pz+dazE8K6yZuKM+ergbibteSsD5wx/ejQRSj6JecFglseptsL8DAK4HUIyY4PUNsleHpTSswPy2RnKw+FyxpMV73KW1dxXUuZdjjLjeaDGtjVh8cH2m7iyAE6vrxQuXM4Mw1tOTATa++c1vLzY3zsZ1ZR3biYRfV29diARZNc8hj2dfeI+1nbl75513Iiv3+wG0q01iihHor1y+lnRDmSvAOi/uq/3eytQFf0+rewBYlBTE5AJO79wuxdB2xBhvhTswY+G6Whss2JxJdQ7IdRlgTxusP947WWe4nU3MGeC6XONLacFzaCMtyzEnfdiJLMqa654PunyUSpm2z5RpPGv3Bgg+FZmvURTcunWrclDEmOgLbtjEjL/80is5J5czIVaUvIrfR3qsBG54Gsn7gmfJOp3z2yzEHufre4rs6P2r55fsHe1pJRqTIhUQ5ODIz3DJOn7+9OcnYUHFB0mhxP9QguTZQLR7S6oUnxMAUwoIN+hm9UwFWKylFMfFc0cQTLtSFI5Z6Ots0/rgGpzPH8QcyStNjmhgkXO++NkIoJmnMat5gb6l8TWQ0p+7gzwpV14DaclHW6iGQLCUILIcD7KgyX8ZNx3D4ZFan/F/xZyfjL3EC7d/6GgvFHKAWUBtyjpZDqms3ijVDpv7t5/JCZoT7RYIxgtOhhy+djlVc+L7p9a7WXAt8a2uzf3cLNVcNycTFwhOlUXj11M5opcRpGTozx0HwXNn0rie8wnGjr5nHkBO+/b8ILh/VvbtGBA8d8/0+csxtbPPiUdJptEe9//j+2Wjhu//OWXE5PcGjvVdr4Rf1bclJnbEF9M2ngMEQ5gu0ImAVwlJPQOdY7C+CeYYh9/jz/YJ0XNOwQRhjK2fEoY0UFmqUmgxzZRAiEBwD4DVhzntnY+RhBa9YKrx8b1bgnshrgSRYq4S8vsN7wdWr3HMPTADgp0454T3OfoYr5syci9hUuN2q2slAjnq5YJGD4LzmaaBm9tkarsfR35uB8i0T1P3JAfB1f5YkF6HodOY90Hr6OvTz61AMrGQKXxnTc4CwcQpYaknO+xj4oJb4oonccBIcFOinX6Padwetzw3z1JC9EKYPkv4Gtrr3U1aTPCctZE+HUc/c8/t+6l9R3vaTyMfGZmrnucHruIq3QIxB5bUj55Bj5roeo5oUBr1E3GIqH+aA+dJOoTdw8Sv0+9aP+cFvnd97zt/kAuj+iYBSDFhKn0BqJJCTX2hHbdAJd219XW+hfCPIJvupSEwcx10wfuePsRjxS/9s6+rxkOSFPpKPCWCPKXClLALMCFXbI15qv8dXbuTlzXwznvtOVkytb7TvRq8M+MDbT81SzACIWMjpo3ESZQ3+uCDH2S7lFGib+/94N3o+1q471Z5nVI2RAmfjHFepLUt6SlDF0baJafE6JZYsaBaN/6nkNjCJ6AlgC/t/8qv/Mrid3/3dxff+ta38jMKiRfCspoWvzPnw+pINuM0haULMb+TeIm6u2thMlsPEHziZFi0wh0aF+LNjVDkhoULazF8uHJ2NAE4ZKtSbu23vlf/UyiO35KGiDs9iKRKYXUmbrYs4KW4xd2YWNkP79zOpJXXr9+MTNtvDTGztLWzt7343BdfC4BccceZsOvpftamrYzNZxMAMxbGdOHCpShJdTZBMNZZ6Ob+/TuZoJL+VKmjyDgdfYY2Kwt35U7A9RdBmsRVVTN3PWOVCQcBRwkE07ZAcALC6Hu1VVmhk64CAEjZxP5hbflf30XZpHgu7tsTgCsX6zg/xC+ST7TzxHmS80yex94VGFGYAOPk/psv3cwxlpV6b/HyCy8vvve97+U59VIAYJJcYXn/9Kc/k8oKsj/zrLfffju9CpTgSiCYsYhn4mJe7uFe53bkEUkrlljI97fzEbnmMkcCwcNebXV0pbRSGw76nCcvnWFDtQ/gzAiCmVpZeAHFgOAspdVAcLlHszkpMzgHgEa5Nc+TloXe+TTfnxxiKnswUJ/HmN/Ri7Fk3xYX3Up7+fmp9Rc/9rNX8zacgy2R3fC5GQVEL9zL2krJhiLJ46yTOeW8xbryNmiDkmIJeJtVmX2O4ieB9VooouLFfkfZQjUL8SspVxQvzj4k+ZUUi37uDcpXkmM1ficvMpdTewtrv/4nmvzuHmh+TmdiWzsXREsj/ZU8Op4L03A4PxPzmi78bgDBrQ2VQltFs8cZfXqQ5phlXr6dgmvd3//v96Y+476+6rd+DH3f6veR7ud+d9r1ee6/H581BcFL41nhDu3X9e9X9et55NOj5qZ+ew53aNfO6KGrBE5tRgFkAdOe8P2QmHvv381Njp7Df0CwBDYBCz+QdMhxrQPdwXLQ6r46qHdGtaqvg4DbEjpkX1qmQH7TQbkKJAz3t+QFen4PFCVEirG4hSTH29yhNQer5ronxllQmTd79m0skFZnzyzBes5xINhpRnM0AQdW4mjVWg8bfrAeNruoWYJFEzqcNO8CwaMQu1rz5kxKz+TA0SExajXH+GuuS+EqQHDSe6MnSn8kA0ZIQFveYr8PI3EWCXK4h8ySWBmcobjwkfMhd61kWD2EqE08jn0Ma+hB1xwzyDkJYbIHgf3B4fvN+8p797Tww8vdtnS40q4f7kXTy+MSLc8Bn56+fU3UT58ngcycqXaYqg/5We5yTRGlfag5UFyla+AlTHMN713x1vMRb48+9DzU11tjG8BKc5+T8KlnKYsrz5fFcdX68vyshxsCUNULrdhJ0bQrqdQX8a8UEk3T7MLdQAcRY0bbAL2vfvWrizf+/F9n27SRyYcazQ5r2S2gz4fzb9GMx2z5/qx2W3KcENa0vukS2PoNGKOMD0AsS8VEnGlZzh6m1fPJU+I+q6SRSowALuv8wKIZ8aAR41/uiJHlPbZagbJKksa1uDNq/6j//Jf1njYAcFz/q7/6q4vf+Z3fWbz55pvZX6zn1wJoklyG2NvtAKNrp8P1NATduxH7CfihpA19OR0gmIopsZoxv1HaKayIZwLAn4gkWRuZQKc8QlAMMmfjsrHBCvjwXc5h9Dn/h0ASht60/CpLfEbSxoVYES9furq4ffejcN3+KBNVAT4Fuvjt8rVzi4vXg6YiFjgF5rDoHkacK88RCK4szSQEiwy45y5FV6okHMIkc8SabEdWfa7JbK+5H6uucLkqV5IeavnyHy9M6Iqsxo+Dl0aFprSQiubWw7LOWhGmwiuVEFGfuJ5FwjPioKssIeAOOmMdpSwDRPNckmAJbCTtDrk/6vwQIHgcCoy0VrdSRT3f5bPKDOkskXzCGK+9cG1wNQbUn4lEUz/84Z0EwFjSOR9w/37xxZfL4huWPNoBKL/66qsZfy7rsngVgInncn9mjU7l9dTbb+A7kEy/R5ErSB7ZxlW0X0kSJU+JbyB/9ABYe6QHAOJ/k/OkZTrP2FoALW79qdgivUDRaX2OZ2dm5zhn89yP74jnjXcCwXqeeIN4ePLgloVe4x740bBR5kGwspazL8TvdW7l2YPluhlXfB58zn28fkZqL04MN0M96tqH4mWqJcw+Yj0U3kK9iWq/lXeD52VN7VozaBygwz7aWI8QhHB/Z0zEOGesOJ4euDfHe/2Ri4A9kok+m4WY/T0o/NMiDvglv/yYJNJBsMbsiak61l8fmzv3BDjH1wN9thwuTkvi9UmDS3WCl5P0iu5y360AwdoD/e+9zPVXBcFD+22vje1+PBDc9+c4ENzPm9Zg7M+yJdj3qa/Z6jHUVfX7ahCsM2eufZc9/Hcfbz/2Vf2cpbPuS5//50qM5ff34EnMUETvAuyE2a3oRA8ye0FrbuB+j0CwGN6gUUvGUABDfZRgwoYTg0cLPWzYpu1X7IWE0R6Aqk3+c0hJEFebfC9LhoRgDb+fP57vDKDXevUg2MEyc6Ps0N5GP6c9gfV98esrQ7gBkyHuVgfpNHFWXyesH5/mNgGiWeKG71tiMz1TffXPPU0Mn4fyKu6yPbo6JU00pjcqF6bu26KXfoNrjhTfKKFH/fJx1uFQGvfMcY7AkW5CnOS1vrBf5vYwhDEsTemh0FystGfUtg5Fp2X1RyWacv7iYSks2N6aAypO3762ST+USGgWkn6Mvnd0qPfrJMuA1k17wIVCaZZ1oE8sLDOJM9RfDQsgoZg0BD7+JPT2TLIfv+iuH7fuO9XcFFftH1mI1Gddp/YYG2MVWJNbeU+/Pn8aH99pnnRYDcJZ2yviJbLoFPgq7wvxmIE2ECI7RZGUABKIEIrK0hXxlE0BMPdM5zMr9x9KjQhOxeKE4P1Lv/RLi9/6n/7nFMzLqjhmsh6e0faH+oywJuGS78R7JZg5X3cht/pUlK9EMAkEc0+MluGkOUrEhCAN6KCvlDK7cuVaWCg/WFyJBE4IkB/+8P0EnSgKyCot2Rj+XDF6FZ+q5+pswH1aQjB9kRsjz1K5JNyfic/84he/mK6vjI0M0qwDIII1efYUcHYQ7tHnQzkWQD0SSClDcfEPxoQLdoDgsIjRv42w+JwIV+nNSC5V843irZQygOR6wXexZheYFkCo38L6HccfZU5ES/zOHFy6eiUttwB4LNe472aSwOaq/PJLnwor5tXF48NI1PSUEkEBgIMHYjoD2AKiSXSFizcJqACXZJjeDaD/9AmW16cJ0F577bWsr0yMNGCYV1VvKFrmOuIDAYJ8RzxxufFX1upL5y42185KiCaAIPBSbtQjCFR23+JTBeyUaZm9LAUTlrIJYBqQm550AAAgAElEQVQswSMYoq29APmyQvcKJZ05uc7NxVUeLbTN8zYiwzjjZH5ZD8Jm4Mlf+cpXFu9EtnD6cf369VRUpFt/WOhZq92Iz+b1IMp+peU+9p94scoiAoJRTvWKR+3nHF+rrpGUkkrJGqh4msAW34nnitelUi7oV7xCPFV7Vvxl1dma515mFAfNTkFwlpBqMkP6WpD8LOv7xl8m6wwQRgI4lPSdXEFf/Xx2GUxnqviRiissgZulGNJWaqkpPjVXKmmls9P5vPiaznfNi+QgPzOlNNZ37Bvvq2hbCjmBYUBw0V2rkxwp4xVKQ5tbW5EhPLQFyGlYkTciFj8T74VHgUAvbs86o6tywE7u9f2ogf0kwG8pP0LJhfIUa3wDwXm2Bv0M7tMtfrgxnvznbtBzsnzBaHcxn3qfDTJjF3Y3yMktZtxl3HpvFvL8PI3JlsW35QAzS3IZGlbFEDt4yusaqNWY+88uw83vg+cDwXNzl/P7HM/39ej73GeHnhuTj23VXh7vWwbBfk+vZPDn+Roe1Wf/bRXI7+/3z0trViWS5v29+d4Zu5jLZFDtsOo1OXqomKoz3rmJdkHL3ztj1fMnA2olgtRmL0y6MM4mZpOnFa4JruwVZ5g8zzVzOiCVHEXjEXHPgWDakCWjt5R535NJGgjWfPsY9N4PKK7TwSZLsASxgbk3YVjPmwNUms/p+KcgGHcRb1PMtmcGeo63pff9IeTMHR7W01P/ue/ncNCssATreXnoHAGC+V0HujZgv3k0777uOrDUrxIgyxrlIDi15gjqAYZpH4UFhzlCHLE4EvQztiZdrMrKJKFqsO5Yp+T+ns+eAcFze2TVdzXP5T7eA2AdGj6XE+GpHSx+6OseB/EIURyo/LnVlD4VKG6Jxdr4JShoP6cwHX8I5swngAKwotI5/fVOK5pPp00XSHK/dYnvfK40Nh24zuM0RvohXiLQ58mgpMTq94XvKa25M2ftEZ4jq63mT4lveI74Q8/3tG4paLdkPwjHCNuAD8BNuZ6Wx4Lm0duR0mLl/osfsBQgpH/qU59a/PIv//Lin/z6P466vN8ZwKCsI8MzoFvjTQLLuk5zqb0xCEFtX/B5pLlSZlYd1gJBeE6UVW+0YicNhkAHrz8fJXHefud7mWxoZzfK/IQ+4aWXXsg2iV8lXrgUBhtpzeSFRbnAbR3wSr7FPVg/1Sf6oozSFVdaAAQw/LnPfS5dxl9//fV0zf7DP/zDCpUJut/aAiyijArXx5NR+ia+3n8cSfRCaL1//0G5tMZf1f1EEC0XZ5JjUfd1gwzLYVE5DAEVDxTkxawaAGgGmAZoIGsz8bcpcuE+minFAgQH2ypX6hKKGTtJrS5fu5qWxHfffTeBO2WbiG0mPIO5wT36abhlPzsZYP3Jdp5jgGyee+7c2cW1KJHEOLN0EIl2AvgCZEnsVElvcMffzTkAJMITAfGyYlcd3fJCwmq/E+B5I6xYjDjdoNv9m2EZLSFf1vkq5TNakmtNwHb0n3VR4iGuYy/QX/VDVjQBZ62tPHbEP+RNQRInYpYlZzgf175WuTC5LCdNNSURsZhYedmPWJ9/8vM/kWO+fOlKegpgAf+5n/u5jMembUAwfeZ3PAqoM5zftwzXsgYzd6XwqSzlsmo7D8szr4FgnQEC6dqHKo2kPcf3ClHgWbIEJ1k1zVGCoyZH6dwUPxcv1v/M2pzWIyi5QFNafGMvYAHmhQKLc1Px/1iA6+iqRFA9wHHeym9HgeBKrDdjvWphWuKLSryktsd5HL3+/KwUz3TraM9nJXPofPHP0JQUr2rDLfPECKd3S+yJsQxo0FXwAmgBmuf6c1uXck4B6xuhiNqMsAv2u86UCrN5nPtFf7sR5gAQBgSjtGfuuYZs5q4wz/GEsl8KNO1XrUeuXfN087PN31OrWOdBzc+YTXpy/hoI9jMBQpmTH3sQrPN0kINbfXh9XmpjRSKtXu71sczR+FEguHhLA90NzHo/fE/1+0bP6jL4LIHyHiQu93dqCe5/13P7fs1dJ3myX+vJ3P4ISiT1ctLc3Kz6brbfv/Hf/uM+587k/v4mF2C00XXDlJinLqPa4LpH17qQKIJhM2lDihH0RKrFhWGKIGRFEOOjncosWa5VejmgkZvj3EbiehiK7heTE5NPAEVq/+b+59YgCeB+Tw8YaF8FxZ258r2E7F6I7IlS2Rn7ddF41A/Nvx8Q/brV59EdOuexaWp1vyzF4/NGjZvTg34XkNM8jO00d58Ggl347sfIb67MGNxDqcebboBjnHKfkl8avfEwG7NDz23Wnil6zKaPTwJOHs7NlTbpsHVehwPjBvxmTeMWN5wKi3hP21il9oM+Zd1knAgem5F8hmdIuEfYyNVpYDE/UBc1hMEnBiqcxjSPOmT7/vM9GV+1f5wefC8PG6d7o2t8TecOBQlYPf3rEOgVPayprL8SSvnP/QiACIcAC4E0Cab9HtB8ef/6sZD9Uoeq75nJPLebeh6xat5cceK0K8GD3yXQuGUol7S5QKvP/f4f6bi02ygImAsJv9wvhR2/ywWT97Lq8Ex4mqzcc3xJtMJ9UpCI5vlN2v/NsGTRhy984QuLn/3Zn138j//9/zCUFVPJIKelQUnUgHcB1kW2AUgBpLMXELRZa57J/RK+p/0p69TUF6IWSxaeKU2EyJv7CNEB32ASwewFjy8XWtqmpuvdu5Uki8zSuEqTqKlosvZkxmm3ZE7U6RzB2miF4TrWmTEgkOoz4wScAHoA3fTm/HlK2cReP4y6nHthFbwYbsgf3E1LLMAPayZzQwmkM2mRrvnHbRF3QKy+meAo2AzZUk8GaKdKLeVS1sKqiryXpUSIBSbZEFEWgOD0J8USnzNWllaSf4WFGcs1IPa9997N9diP8SYvi4eTMZusxY/27oclEyt7WJJCSAYc497NPHFdrX8pKCrLcgDbwOQ7AX5J+oS1+zDLJRWNIWjXWpO3YUyomFltW+bqimVEKK8SR+shHDMXzDFzi+UYJZksvPTdvRIYaXpSBIFQmUH7Tcpq+IyU5eVWPda1FD8REAAYnwo+vcpqxFhoQ+2hUCfOHPph/VPREwrQmzdvVRx6jOULn/t89heFAWvAf+YRl+4E83EPypVzYeGDtu5HlnPoKV33o91yKy+PBMbJmvEbbercFN/K/rXqBq5o43eBYO7VS4r34tvlAXcQLuniny5wS8bqlYA9r0epUry2rFqc3yjWkjajb/CptPYS6x80WpZgeB/XYw2eF1/Fq9WPlfJRWkGWXULnzrH6bhqSBB26TOW8X3Mk+UByo87j4gk6f6rOtctpWsdcr2bxFQ+utaDmNO7OlSAN+gAEs3a8z1ju02Rhxz066g6Hh8F6lDrLUJCgu5RrY+/ggcEZkh41IZcAgh9HrWESeR5kaACJ/nYrrjruyzrATdGhrOOuXPG5Vg6WgYjsTZbF6kBvciIDw6LV4TYx9vbFGtq9lFmn9Wd133hmT2OF1V7J7JVdevmeklE1/94Xtdt7Qvbj9D3RyyGSf+banaO/ueuOA8F65tz8V3tHW6K1f3pZWe0ty37HxwQfNV6XsUQL/Xf+WXTo4/T9KPzosmr//BMfBwTPCZn+nT+8f+jqRZgyFe6TFVVC2uoJLy2hv3oQA5ErucxEGGvuEQ6CeyKlXQ4BCZUanzMzdOsCwQJ8Eook+PRA2BexNOjTeBM/VHomvjSvLa29CMbnyt9rXnyN9HsvKE6I7K8IgtUfzYkL2r5GsgTrmVMGOk1kJIYyaCPRIje3yBEITS3XCE89U9YhNMeU+k3dx0BpzkYXs4pHk7vqQM3NujtYqCwLeM5FaFBpO2NvoiYolmEpahIIh4lKAlgqRFoJAI1TGxkH7Dl3aPVTQNGVDLShceJm50yh38/zNDLdzc6A5piuCwb9Xi4ttVv3SgDjUJcA5ZYbhEVledU4er6j73mWM0kfp+jzsIEw0WTPp/rDyH9fxft6AC1aSaGxJaoRCNb+XmLMTSASSF7FP6XkE68SSJNwIhDM76IngVq+c5CtPvheHPfVtFSFg2BqlpJs6uWXX178X//H/5kCuPfb+S7Z0f05ziMR4GW9AtAoe7WAsg40zRlusx8PBI/guOYzso8HgMTCwXyRPfrKlcsJhHHPTcEv+PP1GwA7lKlV8xewh9D4/gfvLS5evjC4kDJuZeEWTctjQfMBsFGsJpbhg4zXJiszAjGJn54trl65sbj/ESDoctbrzRCAEEwPwmybMn/UBq4ziZJIigGuOGb0bWWxxtUU63glEK1kWFU+aXSLjh8OS5FW/QVgFIDCzZsxU0sZRV/lJigF6eUAwazT3sHOYnc/Mo9HSSQskgnyLl1Md2bAAXNVoR8B2Pfoc/DJvSdp8STJExmjT54gkVUl9SqvhLoPmmFtEdiLp1D3ifXm+8rKi3kXbC85Qdm5sy57s2pL4cRqi5enJROLI89rHgPivQ5a5arvZ4L2Q+7x1KXQr/kybzxTylueBa3TR9au4oQjEVd4AdyL+tC82D8v33oxx6dYXq6BD1I3mDnfiL7TV+LGAcO7AVAEcmU4ECji2VIoSaGq80jKJSXG4h4HMjojfQ783NQ8EFPKvQ6Qxau4xs9/53G6HxBMpuGaS/qAdwkAGzqv2PosAERirAx/QpFVluBUyE+jm5bY5CoQXH1BJTQqW3Szyz9+Vtb3U3kVpQsvlw17QOiWUq6dzqOMONOEnZor8Wx5tGmeh+9DUYAMCo0k6N2seGAl0kJZRZz8WiTEAgSvrZPdfQTBlEbaiVrq7NMEtwaCUbrtBw+k1jo8MRPvURO4Kf6ZDxRSPnbn9TXWMfv4nIxX0zctn1TtTS2kw8L69+RKGJZjHuSO8sh89uh2HCUYPEou1B7vAdlxIHhONprKFMsgdE7m8Of67y77zd3nINw3x3jtsiV6lczj3/fXjOM8HgTPtbNqfHN97ven8xXnPdprS0wh936NO+W+5wXBU6A0NutCnDMDbQwYcQ+8/FARgNS9Eq4kSMq66gzKCStrxZlmUkKvNJk8W226cCyCl5sQbcwJwjAbFxrVz2HimyWYz2L4cjF04OFt+Pgr3X9ZzftrdFDNLaL60UJ4Jy4lPZE56OzXYrnt2lYDw4qDx/srq8tID1NLsM+PiMwZY0/sWX6jWb/6e7Um+t03dI6D2oG4FJIko1lIOTx1COU4ulNSGkOfk75PTl8CkXNzWlrZ0fVd654T2Fm6ODy0vjkfJMziYA8hIq06kb204nAi2QvWkBCuCvy2rK6NSWuOEF5Qlmd23FUEkt1YrrPnIE3uSv3cq8l+3/efp7SxHCMzERrbnPg9SmQ2AptKMqPslrJwDpa6ZjX3MIP+EO7BaX9w+XQJBPs1EyWNWd71HJ8r93Towa+uE6/hd1eQCdTNLZ/645Zip0uNkTbkFp2WgE7pJ1e6fj1pi3tFs2rPn+F8wPci10oxSEwwAFh8+utv/EVau5R/wS1BKRTHntF8iL/RNgK9sqBi6cfFGiCAMoQ+6pwYhOe4B7BXdNMsuzMTWe6Oq16xHulaXFYtwASZogGXlUws3KgflxWEfX4pAC/XbG+HBS4ss2SSXo/kVMpSL2uMyu/wVMA842B8vBQ/Tfsoc3a3cQMOwRJv51DY7e48Wdy4HpbB7f0EwYDGFKIpV4JlJkDBwWG5EeM3nV6hCmBOiwZJtKr8X4LWBoKZqyzJE6CDEJekL+IwIx5YZxyCLlme07J4pmK17z+8l+0ksG3zgps41xyGBfjMubXF9ZvX0lp5Kp6xCaAPYTnLLmGZDE8TFG2MZ28vXC8jIy2gmLq8B2Q6fhqWq4iBVoIxulX7ojIaI8RneZo4JwSAs5Zs835RnVJGK7dffsOVkznm5coTKZ8Yv/ar9hCfacMtwQKvon9RUu7lIC3+/IzpeQT3KSEd/XEwinXuccwB80Nm9RdffHFB4kRAAfyO66klTR+wbkN7ZwL8iodgTcZVX3tMoV6MR/xTygD6rT2k37KvoYx1fqs5kazkMsgcCGb+fT/3MpRkM58X8cU8m8Lqn4mvAL5ZEilCAQIZHQWC050/yRevATw6RiA68LmWcHMEwaObrfO1AsFT/jA9L8bwsJ43svLZz3i5XOVzKJ4vHqZnj88Yk1lWS8Uf9SzRrj6j1BcQzrVpljy+S2VI0E3ysQhlIMwCt2mBYCqZnI79Scb0nOfYn8Rb70Sizr2oF6y4X0DvQSoAQ2EV78fPlKkqjw3WnT7tUye4jX9O4dACMAZ5clifnPQwIKU79LIL9LgiR7vrosaYvo5JzNTVE2aMfrZRf7yn84l82NW5fd5EWavlpGXw7rKm0+qcHCPZr79Hc9KD4OXr2lkQN8y133/X3++Yqsa4XDJ10sYRJVGPktNW9UP8RTQ4N18dgeTHyZoeB4LnGuiFTCfsHmS5kOiCljb6YCmLRtI9iI1p1plViyiiwh1aWjFZWuiPQLAAkQ4OTUACjObq5Jugn1Q/LJ2BaRKftMyU/EZ7KdC0ODv6LlesOYCbB2KLCZZ1cw5k9IzTQeWqEkm+CTS+VQfSdI2n7tB9VkUHwdWPZVcib68fjxNgEm4cVi5g+PX+vbc5EHAcgrWu7pI0jQFKt6r2qvuWi6pPNoRZqrSxxBS9D6NGtkBwZlqM/zoAZfEa6K5ZhnulEYknsO7g1g4IRnOfwlsIfjlXzWrLOjtz5p4sIZHJQeZfWu+egUxB4/QAms5VKRT6l6+RCz1zjNi14mprSo+juy3fSyDT/uYezbXAF3Pt/eqBttbN9/KqQyKzizZw7nvG+ZO+933n1/K9KzjUd/EOtaXrnAd523N7xZWEatf3EN9JISD3TdEgv6nMTH9YqQ23BHu/fXy8L4VPWSvEZ5PPBfmQOZg1Aew9ehCumiGAOQ93GmBfiPfSJhYIwDuAEPDM+pNYC7dogKMy+EoZpTmkH3W2yB16ng+tBMEtJgyBDvfd5NtYPFGohXKKMdy8eT2B5/fffTtdAm/cuJb9IW6YvXomMk/vByAFwNEXJa3ROjBvr0XiJ8bDH3Oiup86J+7e+ShdhheRNXntdNQMfrSXIPhxgN/z5yPpUwBGnQ30JRPwoTxTIj5iOul1Kmvg3dGXALmA1gTCfI73eR4GXi/LZGWITrNvJKtiHaCTR9sPAjydjhq1VxdnzqJ8CJ6W3jYBdKINlAFYWbMOcID7Z6eeJgC+9dKNzP7M7yhl6Qu0AB8jpjUzRO/gqhvuzxEjTFIestM+CSv04eMAMi2mFjBTAK4s07RTuQAiPCqShgGeldhq8HdvII65Zp60DsyVlIq+98VL1L4SzUmpw/y4Akf7pFckDyCYpFuWoV+8RzyFPmH957NclQWMSIC1F/Px8suRZOxGrDlxmbEO0B40hKLl1gsv5TgUGrAe98iDKOt/R1kpAVXtOVmftWc0N5K1lDk4P8d6OQh2Xuiyj4NilyOUqNF5h/MpyW8uFw58NAgX993ae6UgjCVuSp+Y1/g9Y6+bGzRu0Tm/JHkD+xKDHkqAHgRn+yh44r+D4GX+Sk3i1WdnrX393o9vvKtkCl/3o0Bw3wf26FRmnlokexCMwsVpGE8ErTNzcSoUdyjhoKFzW+TSOJeW39OnyuOCRLLpXUGG6BZKuBseLvuhoBpAMF4nQXPIftsPo7Z2KAIPAigDgFFw5ZqQUS9eFY44teRqLnLeunhrn+3RHXrOEqyFGfn63BlOnfbpa961fVy/qfxXPHOUQQHBLncu0bWBYMmTog/1w/vZy5a9LOagce5897HN/T4n+809v+/j2Nfp/Pb9O2pM832bV0IMe6iLte772j/fMaPvQz1bvK/nWz5XTo8+D+Jvx1qCp0S7zDF6IblndmKYYgzqhAvPzsQl4ErI6QfQT8STEAjc6ju4pTYLmvqvg4f+CZwWg1l2g1Bf+e/9py0Jg2LuhxmbVNokgWD1gWsUlyNBUG0I0KBdl5CjQ0x91sEzJ5yKOLxEUi/M61na1H549cQ1rvPUEqwDRn2Yxt8ug+CeUfmY5piYYl302xwI1mG2tCFaeZKpdXrKBNNtDmas08xA8PMwL9FLr4wZtd/g1ToY8nBozxN9D+seYLxfH+L0DkMITyEkmC/CDZahdCGMQykBSksOg7CRdNsswowH4eApboqtjNKqg9ppz2kr+xNn2PQQnmrJerDZnTjDAeJz6WvoIMvXbxQqR0+L6b6sJwl4ca+UDb1Cy+mjZ4Zz/MPHQGKs/n6fR+dTc/Qiy30PJvv71A/1b45Jz+3fQWBs5go/sEXTUrq5skB73+fKgay8Y7zfc4eMLGGuCBK/SroKGkTI19pAp1IICAyL9yY/bTxU7SH4AwwR8mmHe5VVWXWGJeTJ2qzxJs9tlgDTdU1IdLAy9IRbKezCrXQtAfzDyLLLs7fOYU1H0AwLXrwXkAQEYxGh3wBEnr23vxOW4Kq7qzNI/7X+JAzDtRoQzHj4XRmkuebd77+XpYc2wl1x6+z5uPbe4srl6wn4ts5ezGszi2vwAwTQymYKUG/nTlenNV2igwWW1Ref0fa5geDaT+NkHEYCLgE/XK5JsoUC4lTcj/D7NCzlKGqxuMH7E9RdOr+4HEAZKyTn781bN9LatLMb2Z1bttgCwQeLO7fvJuAF1DOmAvUk7Epv5nC/LBCcMkDWW8YKWplxBYLLMgt/bbGirFxLqPMsaivLDbryKlQ2b9anMt5i0aozzZVRmoHMmBtx1wLBXAN94XruCaUGYzuzD91jCQ4aIomZg+Be/qEtgDwv3is8oSy0pxcvvPjq4qUXX8nYX6y9t27czP0AzTAelA0FXks4V1iMEg1iP3VQJEu3FFXyxKsxleuyQsBoV2E3DlYly7iF3Hm3n9WZ72LFi+vkaSf+J9kq24hzC/ddskCj6Mh1DnqgX4e4vAdASQuqgeCUYRoIBsGTHI4VEO+SVVfK7xGQ6vydujMXCHaX6KkRYOSJ03wNGrJn1+3XXmsuhZeDY82nZN9l+bgUQVoXzfkgd4RFOIX4zJzdMkOTVT14F3MOzZEZmoR2WH7Jpp5W5FC0EX7B2mKF5bnUUk/ZJRRexHjv7u7EPg0QHPt9+1GA4OB9hGxl9vlQVhA+Ig8lCmD0rxrb1M1X84hmY5QPyhJctDGVj3plgRtbXI480YC8+uBtS34e19Bdoqt/KATnfge+OwYR7xjkliHB02p3ZvXT//u5X9//+N2hp3L40e7QvTw+0v3yvNU8LluCh7Xn965E1ao5mmMpy3NXsuqc/NrLV317Aw+Dix9nCV4mxmquF870Xd+hOcYwJ6xznYQrEa8GODchmliSI7hV18FuEbkyepYQPWrNqph4D4K5x4U8Z/gCRO5OhCVYbUpr50B+NZMr8C0Q7H3TeAXC+03k8zEHgnvCHQHHMsH44ff/8/amP7ddyXnfueS9vCPJy3lossXuliVbsgwIgUYkgAF9SJD5j8lga7Qly3aS7wmQPyEIAiRBEjmRE8SwgyTOoLYVDWm1pHaLbM7znQemnqr12/vZddY+76W6nZe4fN9z9t5rr6Gmp6pWrZrTBhpHqtHKOFXFeDXYd4Td6KTG1YnXaUfn+Lqw7313IndAlm2OSLAXxulM6DLShU5n5r3PrPnxPNWRRxhvKDqBYJ5JRbOA2NVD5gpQaUcXwsDMwjbxI2NXIEBgOI24UUWa9COBZYChg2B4wH8jxIlsLH0ZVnDyXERl+Jnxev+uf94K1JUyua8rfmgBZc56Oc87vcBTHm1faa/4e0/GOJ/4M77WgGBdd0OEe3g/8qYLV0Cwt9/73/vXadyf3VsD7vH5c94A4CK/Zu1gICedJUCo9Mw+Ny53cfC5HHWniorYUC02Dd4QH3LiqM2sDhzGFbI9+beBeQqecXZr7c2N/aaKRNiaEOFT39zJSCTg0UHw1ghOcRf/q/cpUhupgunU0nE5ip4WKLsQ/xQpqfWuFNLHLoQRHttLVXUZwLQYqSPtW3MgflZUT8BQc0DatIDjm29+L6OlT0UVV6U//7PvvBVRnEg1Dr1yJSoBE2FNEBz9ApRTkC8zQsYxfSW7lQJdaaJKT9ZPRYIrDVog09f3dqQrqz9F54qsXchiYCqEpaJ9et/DqEhdc1Cy55lnrh+efeH5aC+ipnHfUyPSmcV1Yr31Wyntit6qAI/6p3RvgVhFftmyIsP3Mf0bCFMAVv3XewoE37d0+IruZZGspFllg4esjezhS6M4UO0/LprGIZ1H6+SWmdUWUGp5ypswyBQVu3y5qkOzraAcRFFUTHMxALU7WqF/+TuVTn4KBGuuAaL6TY0R0ZHSoV96+Y2M+MtJovd+9SuvLdXb5UB56623kmZUPC3BTqA2taOxqm/azwntuezXM3oHtkpGWUcGzTrfDw5XdG7siIQh83SdNrFL0B3IAd2rOcwq5GYPIHfQC0SduR/AlnwiZ1NELnUesGjjZuwVz33jQQcJgrNwWK2dXA7Sd7WfPf4J8GXV83EE2DKGAaosHbr6t4Jgl40PjgTHCoK3Mn8LglebbHW6u13D38wfNDPTh33+aj0KTLh+dbtZgDY/Bz/nnn3Rd26bL37K1PlIhRYIzuOUwskmp4tAsM4LTmdMPKO5TgAccy3+EwiWM+tB8JFm/VbIgNsRBa706LCfk45WEPwwQexsT/wxuMpOWuqzPsqRVIXJtnoceoEmZ6A6x2yR4K0e7RmAPd23rkse+jqvc76C4G6zJA9MQLCvz5Z2toDR17VHgrfXmq4adpvjgVNZgJ1+5p+PI+2b9lsmoF/L+R+yex37HAQv77Z06C53etuup2bXaNP5rs+ftwEtbdpSdfk/Dwh2IeLABMKdCcWVmI//6sCVTvp7Zkad7pMB0gfn/SA1Tc+Tao2QL2W6PUOMvuzt4dAzeDdTsI0zCLuBifE4F3CrR0oefaIyutejOYBgn7HOaA6C3YjvhrYbsS4sIOL1HdtIcKbNjSbH/f8AACAASURBVJ8iqG01xJkny+9nHnKtBsP4nACCXdj7eDt9bQRWEHAp1QLm9bONBOMRXts/vcdkRqdd8a/OiXG0zJijpB0DwWXIlbGAMVT7iEZkIl72RSgw+XPpnwpTZFp0gGAppBuR8kb6kdoRWAaY5VERSh0MQY7BRjVlKgFrPJwLq3Z9PnMdtsc+L8PvgqXPy4wfuacbA05vXaHghEJYQcPQC98DgnE4uXDz9rsQ7DLpaH09LKb12Dh4TkmtutYdM/5EGolhSOt3j4jzHq3lo851NzCZA/3GANY9DlLdkaZr0DJGP4VvGMesLx0Aez/yOJORMZMFsWKPO2358SqLbBrzyzwp6kWEVHSq+1Rp+rvf/e6Spkv7yF3mMp1BLRKw2rTbWgWVNOw/dV18dnWklCodWvJN0UNFJa9du5qfFfkQiHwqzg8WoBQ41BxcuioDPjI5ArQBJKFb1kPj03cam4Ah4EXRS4HgTz+9efjwg48CWD6X1aD/39//doI66SVFhtd5q7PI7z9QhkjNca2nzuEtmbwUvErHsMDXSO0bxbKULqm05pI1sR83DJL8b4BGALLAtkDwvXuxR1jR5LhX+4AVARcq1jwoai87XWOQXat0dqXnKk1Sv/VZe3kFWiWDVQVaxyXdj8gtxw8lr+Y9tTacf6y5LtkZcnLs19ZLBFgplCU5m2f53pMTVfeWHkXfOGjN7QIxJ55JoLZT156Lo7DC2aAxb/fs3l8ipiWzSr/AX3leqmyHQ+ydbumwLkM4s1ffUTQNh4/Oqr7/QAUQ49zW6Hs6ekK+V0XxK3mc1re+9a20WzTf6agJp4JkiuY396cHLXoVa3eGqU2qRKvvvUCo5kBOVZ5BNqsfpImT1eHZF24zCA50mek2igcokIPqSzqRgj7zrN+Ym9sqFhZHX2W2QKzlvXACpV00QI5AcPF26MqgO1L6H4sK7xlUHk6n5WicM0AwMuwYBJeM8GBA8XQ7a5btBEdyZbu9Bt5EJvtc+Xy4Pt3qy2NQgTxOua+aOyNNPB0/2fnSOyqepmiw9tVLlpyPVOjzKpAVfKQ2RL/3gwZ0QsIXmd0Qsi6cbYBgzYEKY01BcMh58X0db3UM2FdJewyQuaalfTiqc6/zQmR45bdaj3nGgcz/0/bG6cppDuJ8XrHHyMBArruTs2oBnN5edwwSt86BHuHuYM81FnxV81HtPGo69J597ZkMs/a7zeHv5u/tc6dBcK+k7/3ae3+fk9lY+nf02zEHc+nvyUKRXxYEd+O3G9W5MENBozT8pQsDmLEJCNQ1olwoGwbX30s7KkziEWRAJNc5L03PowQArPotjzsETt89VXBRlgPAIdR1b3r5BggmzU3fsz+U8c+M9EWRKCU2Pc/l8ezGrDNBJ7rsd1NCM2PWmbsrrAJUMqjK2HEiz7kf5/Ct63YMgvcImfF34cLaphFnh8JzvxOr5tKVqv+tvuFZ7uPq4Hft49Y4PnYC9BlfFWwHGGpT0SEEI0oN4zQVzTBQMSwkdBavutY71j+N2nGf1i/TwqJQhUCwDB8Bi5yH4SRJGk/oHKD4ytU0Jogu1dEIdSSCjEkZVDc+q0I+itD4fOVIh7Hga9jpdY/34Jc+Y66UnAe4z40u8Z94h8gNhixzyjOANn3mfr0H48z74PzcedDHkus3tjLMHB26F4dDV7Terw1NjgvMoYxQd/LxPTISw7zP8aLkhsOky0Ha4d0uN51/GMOWNtf9coBw+uN8xN+uSKAf5liFsYgkyPBSgRXRoH4oarbKjoKiTl/6WwBR+1ABiD/7sz97+OY3v5mPiX5ZY/oBKE4Hg0KM9rMPgpdZ2dzP0WN5Tm0AXoE9jU17hRUFVmSxond3Mj1YZ+iqgJGOBHrzze8cnrweRuXFx5Zq5nIaJi0Fj5IaLfAj/tV5u0p5fSLoXd/JAXgv0j/ff++D2A/9fEYE/59/+nuZvijjS5+p7vtE8LjSkuu4Eh0lREEiQPCojRHv55pAcFWFFoAMYBPR3KKT1bH57NPX8xiU0j8lT7UPWHOgZz6/8UnKEaVIX4miYXr+apyrm3uC4wmlsSqdW5WutValU5U2GRHaoIPPPomokhwzAVp19rGAq7YQad1Lf1XUOtd2gPcqLFZ0UmOtOQUEawEVZVaRLYHQ+/Fb73S5grNW42HPPGnAmUmgbVSRhi3jWvsmRVPomuLXApCkEONgcP5VJPixaIMjdjrvqJ+aJ7IhtJ5qU3JYY9Re4C8enj98GJkAHKlHJoS2EtTZyVG46OaNAME6OiyOUYr/LgeNqqL0pZDzmnOiveh+9gQzx6JfrQvZH24jqDAje4KxndBVyKakiVHnxGXdIoMUER/2HHIBeaoaAOcGQEUG6Z6U4ZIdchCG7aF1vhkALI9uU+ZAvO/O4O0smCW5MbLSRNPVfjhyAgTzOb8bETq2QWzl2uqATnmroqZVltqc6ACMda9ojdmB9lpMaPG9NyWIPOf9e/JVa6Ifl+9OR+lEspcw/8yvHAjiG3d+6DApFcGqExZqf3AetxYR4MdDZkq+6EeqRRyEo0NAWA7A2+EYzMrzsq+CV8oGqXRo2SmcLZy69bA92qnrqVmkcxmP5n84EWSvbXUs9uhezZmqgK8CodkPwxOuX6jePLNJmHef0w3IjUUX/zlN9+sdCLutq/axH5gXx0L6+6xzghetNYkC5xo2unM7TpdO2bd17zxi7/3tfXB69Wv1zNzpsbS3sye4v8/paO+avncn/4yHmH9o5Kgtba34u//Bb2w2+vZJnDXsQhTi2mPi1TO7zd/uYI1O9t9axG4g+sTLa+iCGYKlPwgH/cYY1d8UMSF9j9QhPecg1ufDGQBGozAXiqeEy1oFFoIhHUmfidKpDQGdUz8Yqc7YPt4sRpJCej2mAGWjd86MbH8+jQcpFZ3DqHP3LFLD2B2Ye9Sad57qP6lgCISuWEsQFAl2BwOAyFO6MIiWdbFD7be0szI3XlgXdp0pGEMXljIg3IvLfSiOfSGz9Wj6nK/zpaqnA0THFOg9nElNRI3zcNUvVYpmfS5GHuYTsZ/qodKjQ7FxpNClMLIEgp+69nSldkab77/77uHd+JfVQyPNk/1kmm9FblAzvhZ9Hvr8LGOwIxCcT7sRAB+4nFDfLoZC3nuXnsGAndFYzkV46LsBxtrqe490so5dqG+V71qtU9/rGfgeoevt+Hh8jKw3dMJv3ePt3VWUKn6QW4txM2QI9OeZKfBJga06F9iVgfoNb2LY0y5zhSPmiYgOuNMSgzejUu2oI5dtPIPhDO0wl7wPIKzrOPpEqxkJjfY/iugo/dd3SoUm3ZOKyjPeXGltrQzbjUWnmVX5baMWzEPd202KihbqJx2tAQ71ozURuLkSkeA79z8JcHzjcDUAoozNW1FhOfcTPylg9SCOGPqzwxtvvJFjEqD9IAphvf/ue7ln73pU/lWxqBuf3QydUEch3bwRR6YFSJQzQYarjGDXaYqckhWheRNQrbWvNNmHkR5KuvYTFwV8bkc7YQRH9FbfqxKs7lWa9rMB6D96Pwp2qbBf7gksRyzrrHOGtSaKlFfl2QsZkVR76uv77394uHsr2oy+ciyRjN6k75DLijKdC+NWBXgeKAqczt4w0S37JHD6or/QP+hszb3aZfxyGuDsKR2rNJvKtnEZ7TaJnGzwG/zsjhw9p7GR0k87ON0AhOhheDWvq4pTyN8vYswC1fCg3oe+f+b6cymbZRwqyvn8cy+MQnCfH54MB6ZSViWX33vn3bQLxK+ac1KhlcqqQmQ6z13OUn1WJsKNOGuZ86Y1PxqDntMYOZZL3yELsAnScW+ONdEEMlZzwB5hxs1zjO28FcfTXt7Nz5A7+FjUr8uqFi5funTX+J2IMn6+iLm7E8XRFPUFoGegIngt1zcg1m0ViRwpqw/GnnS1UzIwzsd9YlQ8l2N4BCqQsXrn1unbgVYFRpDVLmeQkw5q3H5Y5UkZ/jkes5347HKxA+K6pxxCq05hr2r9xgkD3W32VI4ABTJKEV39aDuBMjTUd4IzV0IeyQmTzrfhqLobckYgqPZca39BRd9lk1bAqOrVLPImskPkrGGc+p301JNsjCjkaPJ5ZV7WW7CTtmA2HUuyR48Km9aTgGsSFb1P7nBw+nS5sH6/rQnk94A9FvmTNOeFyeLZPL98TZXnuDnWC5pELvJ9n5NlfRvY9fu3NLfiqVP39Pf5fFTH9yO3Z7272jre07z3XLeBsacWW/6ocxXw8J9+L3Jp8uigk9VhNbsn9UkHwf1GN/Kc0Ph71gmYWm25YcLn3k4nCDdKIaLeDv2i+ufGUBigEOLEUEOg617SfbTXUgpdzAw4JbLBItFvN16XMQyB7N5XV8huROHV3tw7SszzDif02dw7s5SALaHkhMc4HwUE1z6z4YmPRtwgdqGPEYAxjnI9RcDqk3tiHOQSvXcnB+uk57iu93n6ud6LYspBR1VVpzOnHeakgxbeSVt7DKTvAVFOfz6/eNJOMSH9WAUiWkMRknDiyBs1QAL7d5UW7e9ZBHsoKn2fThwVFVFKY1iS0LNAsAzsJ+OfjKCnQ/kpDfO9iNQoCqVqj4owYBw8RhXqIXydR2f827+TAeg/nU8dZHT+0ZieCCXZ18zbw0Dr7XKPdKQbdRjJzrPIo26kzOSO38Pfbgj1Npxf4AnnUTfCOh0mfw0nX+enmZPF+ZE+XYwKxRRlo33mvMtEHy/joMon0XV31hEhot1Z+86zPje8W88sRtoA6+yNFM1+lmmzFXWpfWxV7VY0CgBy2dZ53dNUZzy4J5/4nvXpzzq9LbpmZDjR/ycuRkTrkpyIta/u8QCkFyNlWFHjy3HO7le/9kaA3g8ykgdIVA5HRlLC0FSq4qUwVj/+8JMcf54Zrn2zIfM+jXNhE5RE9EbAR2ApwVUeMVTV0ZVJWCnkqrtQWQuA4HRiBAhWZDtM1VEs5/Lh2lNxZEo6N8LIDYAsRCrHmIrjOK/KuaQfta0o/VN5/m8ZgPr5JNbtg/fCgRF7fAV0F/k0qv1j9Gk8BVhHuvLYLlJ7NMNJm+nZx3sfAcJ3R6QS2en6R/2Qke32hHCZyxN9hhZTno4aHslvw/uXVXU1d7m+ZTS5zPA0fMWu0R9ZGTf0j2SQUlL1PP3W3+lMj5oLAqsPY++w2lHlbzkgZDznKQAh/+uMVu27LkeI7lOldEV5xRPqD44ijTkjc0EjuqYovO5nG4yuExUn8r3w+gCXW122RnkBwYwhnSoxDtZW/dARZ8wPIFjjB4zwmwgdzoV0VuY8LclH8XdUKH4QmQMqthRzdTuyLvRb+4DzvbFGt4Mu833xbDmiCngnLUYGgQpjUf0c2uzG9ik5352sM/vB2zv+e67/ur5yetrqjC0Ihv6QeS6fUg4Npz/XRXfwRurBYdsyF9DFpatXlnR8run+UeR5oXfpg1wDO+0CEFwZHkXnjO9+2I+nfuS4mv2s89yvboNeHV/0Iy/PDxC6lQFrMAfbYNd+iClz+5f7kBnoWXfMueM3NEAOYLVt1vOeodOimeNzoF2Xzex+Zsavse7L+jfbH/rsz/ZZXrAFQjBumOnK2bu3950u7NVt3t7eHu1wn+MHH3vn6b3xnaX/c309HXpmjCLwWDAnttkich3i83v8Wjcm/d1OsA6SpgPdqe7mg8fA0/P0Cy+ZIm7slaQYhBugGAYYqTAFyiGLO5h3iHfwHjwZCBIUpfqnv1Vd0QVkZz5/vzMoxM5ZmW5g0x7v8jWAkBZmGd5E5tkFnPeF68yNA49TQtCZoIPtLuAc3Lrh7XPu/c/3ngGC9azPDeOG/hwQMw4HPUSyXbiovTUifmr0q4eQ57dCQeFfGWPrOdEAGnll6SNRCRwDer8iwQJA52QEjlQt0e/VABGAYBkgL0UBG9H3h1Ft9M033wzD9d00ujAmH1c2lQHgGb/ORrjwq4HgmaJxJe4gGD6REtvjfd1D9HBP6KUBOhQB7TPH8EGXXS6ItwaJF3w7duA5DdDGWSBd70Y+aC50v8YEb2lPF/TZjTf1n0iAK15fI6UUQhd9jrrsnq2j5J/aJhqmvhQYu7codmQQ84oMmPXXDWZ4C0W20NzYcyjeuhGGvtrRPYBu9VMAQYDA+cXpdJWFm0SmEgmWPsjzna736KnTsMbjTtTN+OKIoIuXvwiAeDW2G3yU6ZrPv/RiAJNPs1bFT/30v3D4XjifPvzo/TRAs3pxRETVhjIzno5iR09HxsZ777yfa1i0VNGr99/9IMchkKeos6LCGosixzJQI5k0QG6daTsDwRkBChB8Me4pMKxIdUTfY/uQ3q8MIu33U9VXRRjd6M3xBl0RMRIguxpRbq2fxsCRPapofO+OKgzH9osReVppuSJzAsHwevJjVoVegZVAMPstfY3Yi6d7qaateYE2ZQx79hW0LhDh7ZNuSNt5Hi1G/Iie51mzQ9bofvhV/dWYcQCnLIvrCyjO823DaNe+1jEmFR8DPOazAQLk2LkT86SjxK5eeapA7jPPJw3c1x7MkMeZXh7vAwSjG6kODg2yb56zqD/55LM1FX/IcadX13/YMFseKV2mH+kPRYL142AePZR8aiCYVNxMKB7gTCA4Zdv4rTZz/SWn5bDUnMa85TrFPfcjHTxB8DgD20GwAC8p0UpbBgQjLwSCz4cCq3T/NUsA2cpv5/Vuv6KfXA9wPzSF3HG7YDXSa3wuN2Z6cM/27ZFgCnjNZHW22zPflFAsJ4Ekh+Z97O+H52QLpMM8bAXRDDwDjd+6XWu/2IyjSjd6SvPieovTKhjjw5GiftRf6MGi87pnleHlZGP+1++36c/dRszzAEy+XzCQ3edY7bt+djuD/spv4Han29jMpc8rvLXQwkgHd9umrpVzBPvfabLGepzmPbMvnGfdbmEuT13fzneN+MjWGyC4f+88MHvvut6nzzl2EDt7R/+uf/6yIPis9vr1XKv/8D/6zZjHdRN6J5SZIQWxaSLcyHBmcmHjfyNsvI3+Tv88M2J8IAKhLG43yug7BpY+A97ouzxfeFm96rP64ADJmcPHqXREmMWNb8ZHZMpBMN9JAJCO6IawtwcTz8Cp+qGqnXjZfWw+v/S3E3bO4wDBzJUbeT6fzPkiLIch0de/C0NnIFdKXRn1tev993a9L6H+8tIeDWlNMdoRGIx19owLKwQb9IXgY74rtezYCPe+wsRdgS7zkhGJAl8Aa7WvtEfGhWfWI34FgiO1KX7XvqYyYq6NlFKBYQng60+pmM/jh5sBNpSa+c733loyHxLo7PR/pjBmyj1iH33Jjz53xcK4ksfGeY4zeaD7nKZp2PuhIyF41teOZ/eMG9Z0E/0a6Wx97Hu85/3bmy+AHXRIujvyJyMjxks47KAXGf0u7xjrwqchf/r8OnBkP2Jfu0VWjUI7AsEykjQfMrTZq8bzpNUBjEirhKf6fLMW6idjoe/6zDgFgt0IwchQPzJSNn5mBkK9sxwKrKfTlt6HETLTR/6MyxAn4JM0dS74PwpjXX/myUw7luV//dnYxxsp0Rr36z/0ekS1dOTIjdj/+VruCb4V6b0CPH/yx9/JYjSvxPmwH75fgLccDxWRVJQ15y6cRDJkVdxGP7ejgq7m/okw/i5Gmizp0LI102Enr5b2BAZfqMqzAIK2RVx7UsZw6IpRACorvEbfbquSd4BgZBpyREfXyHgWXSSYjXcqPV0gnHvvRl8eRqRT593WPuZyOBZtkB66NbyU3oiuy325WZipjHeXAaqdoLnXu3BO6zmi4AKX+h4n0cojlYrMO9jvid6SqFxoIeapaoYU/RStr+ex851HzgDBuqZI8BcPY71GNoreCwhOeR5zo/RxzY9S3P/SX/yx/K1K0DoW6e23347Ifq2nqviq2JXa0DPK2tGPHBD6HtDL93V+svaI380xaO1xrnn0GJsHOdp5UWMHBCdYGtWeoXt3YuZ3lmWX8xj2AyB47AjMfisSrPvTIWAAWP3I9HjtR8004CgKNmgms6BUGVpp82MNBYKTpvSMvpO+HE4zFW0TCJYTAxphfA5K4GeX0S6LFnoccthtEQdhM3tI2xUe5cflD2tR363pxSXTt/uWj2zKvneWs5M15xaMAbxqi0ZGgwMEkxmQ65P3xnaOSNHf6JSREu0ZF4DgpIUxR8t4rHDqZh4GCHbdtZXTRR/dZu3g0PVLPm/2QsqqCQj2uYa2Z7ijZH7xe7cJnY7gBbfL1+ui9LEFZGRUAoJdd/S/Tx0l1PV912/9M/O+pyP9+hGtTo44m62Znpu3v60u3fvWQWx//967uO/LgGBvazbmvetLJLgLiCKQEjgzIcJ3HaQuysYMSr5D2LhB1o1HV4RMfH+/90mRkLOIwL03jIv3qpRCpnlYmu2ewvD+LEp2KHCAbV9kjMAU/uO4EO7VdzpiwIWwnu8g2JnaibGUQRkKGKVOqIzVf/fnlU7DfLJO3ONr2+kAQwMj84i57AtXHp043YCfMYgr8dnYvl8Q3MFBV3T+GcHHWpaBcGJDjAmOmQLNeTYH1GwdL4yCJg6EMQxzz5cKbaVnvVKkr8R3aTSPYijngz6zQmnQuIrXvPfO20tqZqZwDgy/x+d9fjoteTp0FzJFn2XUdzALrYUq3qQzdnngNDHri47Y6HSrZ1zp7dGVvj8LBGvNMwKRa716jZf+j/RQl1HeT42fSJb6JFALuEvDPx6EvzVf4iePcCGbXHY6z+AE7HKTOej96nSoarP0EaDO9hAUN9EwKiAvKftCOoPGoYsFnJux7Pe4/NH47wyQz/jUF6JHGGIz+cG4BIJ7+z4XKNE9I3SmGH396Avj87US2Hz4ICpJhyGYZ9vqLN0ABZciFVprfjvA8BvfeCOKS32WIOeP//iPcmw/+ZM/GX//6eFP/ujbh2tRCfrzTz+LNYhjiUaRHL3r0ygopb5fHBFWGU3IB/VBBmw6EsYZqprLNHIvSB6pgnCkyEbUV/tJlZ6tol/q48XLtUdP6dmfxxmg8iFLBzBmnB0co6JUaIFfbanQbzn9AKwCdMm/46zxBB4B2pGPBVC31VMpgJPrHSC4dOHqTM9g17A7eI8bqewnRkey/xUa8Uhw6d6mX+2IFpVbqurJZcQWn6/OR2SD1/AQCOZeHS8j/eMgmHXQGHJ+YnyK4mtef+wv/Xju5f3eW+9kUSzJ4zs3qrCVUqYFiiWr5TBRlFiy4vXXX48jtD5enDlKr1e/xIu6rgKIFL4CBFOVHTnjNNvlvMaeTtdYhJyLkZnGGiC3F+N2MB7zrZ27yX9Dj8ieSrk/ClQpoyBl0ShClY6MPAIpbJaYowcP5JhZj0PCEewgOEFYPMN65LsFXML+VsE4OR4cBLv9hJzofA69o59mjnJsD29jmQeLunO9yyGXvV1+rJ9X3nMQzJqRhbDIL9t6kPM6zkjuY2Z8F6/Ufn4cJa4r9YyKkPFdPhP8jb4DSKcTIuyHpJNh19N/HVy1+bF07T73NXfbPZpue9YY/RzhVS4s69ec5qRD+1x3Wc/nmQ4V6O6OBtaR79GDPsfQvypuc91xBnuFu/3InuGVjrY1KqY2bnPydhp0uuvPz/TbRgb8c06HPgsEO8aY8Wq/PhvPlgCPt9acup5z53uC9wzQbnzOjFFncic2BMkMAPPMqd96fu99ueB2zlcnBn3uHp0umOSJxnDjmgt+FLEbnil8hmFPJJj39D6QVqjnMaTPAsHOOBjBbthtDdnj85W7Y8Lnl/4tSiwMkS6IdA8M7XO/GhrrO88icl8DV8ZpMA3vv7fL+3w+EcA847R2FgjWMw7CZu/y+XSGUV+6IISeMUhlvD7KTxdOCx0OAwRFtFH0Qd8CwYAO0qL1O/cAZxVVFWap1hLMjP1hF0d6mGBW7ssKelWF6A+jEI6M2SySpUyEiSfwFD/2sRIJ7oKZz6QGOth0/sGTu++p3Ubauyw4f7H2BM54WN91odk/+3OuPJkDzTMOJqdlDAVPd5rNm94HqE0DMAuO1Nm5aTCP6tHIHKd778+M/xNEjj1zjMv5CiOGNZutkYxWaIcor/qo96nfMp4yjTdohXGQKscYXH4wn4wDI9N1iwNlRUMx9IjqiV7VJl58l6md/hRJOf5upRlkDDTX17jTQ6cvrX/XZ+sayYl5LoBNHFMTUVelBqrw1PVnn0rQe+vujUzzVEHMV155KSOAGttP/8xPRRr4zcMf/v7vHT7/OAprRWEpFcbygnUqkCXj9UKkQxffr46YkiVV1V9HRKnP6TyIgjjnAhDIZsrU1jw5QSnWo9JtHsdZkeL6CeM2jn/CEapnSIvHiFNV6E8++TQjk7U+5bRKp1zsT74UEWCXz4oIs3ZFR9sIQhWyGls9cj/jevRM8U/1TG1onqmujh6cVWLe0oe1nzRc84f8eWzszUs6GEfr5XnQOjd1gGB0tZ4jkwMaRdjq3juRRaaINMX5NC6cODLmC5Q+fvjKV74S6eIX8xxoVbUWPwkYC+je/PSTzAzQeDXH2i/80ksvZfRXe4IVFVa6tH7UFyLh+lz9e2LjNIM2id7Bo+ixxW4ZTiq2U+n9WVzR7CF0nesu8avaZH0cBOd3BoJTXgYIzvkMkpOzVlFgZRVUNDii5bEnOA85NKCl64BSRYKT/gcIZq2TTAJ5X4z2pcI8g0ZrwOetrbTNGFnaGvqj65Cix1WWdPmZ4xvpvi5HukyhnW5flyxa5Vd93qbzd4CW29AdiI799AC0wdjZr3Sohn7Mvd7jLHBoe+XB9aSAXNdRoJPrZEmyHu6017tUPG/z00Dwsf7dZo4dA9A1swm5xjqpLXeipY4ae4Lpg89x1zmMYWtreKXvsiNYV3gJWke3+vcdBC9AeJzj7H2v57fVtKle7fe5PIPX/DunwxndzeiU+TmizR37b9bG3MY7fc7wWSD3LPvsy4Lgs9qb6ftzf+fv/vrJfE6A25bS65Mzo3/uRgNGqgsZhNNcMJw2fDcLOvYEnfzj0AAAIABJREFUO5H4dSl23uHCnP6yJ9f7z/0QvRtt3eATCIZJvH3+lgBnIR0E631q1w+bnwlhlDfM6UIuhUIIUTd2NwrLBHgX5sv8t0gw80hqja+xG9huWMxow79DaHhb3r5f9znC8JDi1/cOghdHxRnp0CjyU44N2u1ri1Ezox8EqkDoqZ89gbTSvZ0RLANj7AVejIyRQaBIrvojpQQgEQiW8QwNZpsD+Ak8VyRpREIyde52HFnycRpYOGdCJE+73/kS/ug3ezp0p3+UicsDV1Z6h0Aw8gH66HJlT/boe0WCu5OD5x0Ez4Rfl2H+fq7JgFjXugwL/RCxOCVbGH/x6VoB1GXq+SGfvB1kQ+8/7Xi/BYKdfjEAdY/e49VPu0JJI2IYvawdc0l0WL8p3NMLB9IPl+XMofOqO3boF8pdlYmJUjifM8czJeq0KBvUZVufR793tr7O8zM665kM8OVCHxH9LZ4U2B0Foh67f3jp5ZcPX/sLbxy+G1sQbtz87HAhAKlSkFX856tffS1B0NtvvZnpsLc+rwrIeSTOSP+9fetuGq6sx4NIrWXOqs/D+AhwQHGcjFqnOKpzQgXMlYqtaHCmukfU/FYc80QkUWnSt25+skRktQ51nqhSa4t21A77kHP+IhJFSr+iphcikkAF11rztZq267PZGtV8U+hwrbDLHGvu63iqSJMNwA0/INM1Do/015ps5ZmMTHg15UV8xjGi6LjGqH3T6JphA+dckwGh+dA7k45HoS315a6KWsroD0codJTOh1ENWv1+6cWX0yGiuRKolXNB7d25cy8/3/78syw8JmCsZwWCXc4DelkzpbfqumR58UaBBhwG6geONua/ot0lZ9n7rfvKYC87JHWFgWDmmrYXGTbSlBf9VBA2wVN+NyLARIKp2ZDpzzqHNuZMv7UvWN9py/jDeC5tGP0bWW35O+5h7eRMcnlYvKxU/LW6LzLHHRfQh8vIDXAdJ2LAz1uAdGwadz3Sbcqz9f2aaVByfrudo4NgZNIiu0Y6NJ+l+7GlNC50i7YzcDwoa5V0P2pooNMAlUt7IxODz+J1ZJB+A3ng5wUETyLA6L+a25l0Xb9b521+5vCiYywSnvbzSIfuctztF3Qvjmu3F8ieqLVYM9Y64MVG9e9rfMX7rIGCIp3Wcv7HUaAOoGtdyp5wupnRWL+Hz/0Iqj36620uM//POR269+fL9u9RQfDe+Pbe53x17m//nb+5Ic/emHvjZ2TclZszDErbDUC+gxgc3Lnxu680t4zTdN5R5EeCnffDSD5GL+fvRtJGcBgHsyi0SVEib5u/EUo8w1wimFOxBYjx9yKEmRcMSJ+b7bsqKstzLgxSaA1Ppc/n5vm2pwOlR1qm980NW0Awe5ZPiTh3JqDIZiDYhRDX1W6eHTgKlKzGykjF/BIg2NfFlZ76hwdP3yMs9ZtI0NYAXQtJPAoInglo1oNICEaGg2B9h1EgcKv5Yd4z4pDeXaVhVjpfGgyjqqOOU9I9T0ZVyCyENRwJt6NSbaU1RlEf8cYoXHNKifjaOh3lXA0GdGOgGwYOghdlNrzZMpZQQAtPDX7T5yUCs0NgfkTSqhhW0DkTjl22dIXpn4lk6zuMK7XJ/uyejtm7CZCBR6E7fpMOjbxBNqRROLIEXKlCAzhDLkW6GzzuYBO6caWNzHWeFr0ha6BB9Y3ogWiKYjwyqkiZRpY5yHYZxXsdgHhEvAyIqAI99siqbY2JIoWMk/noNMi7lM65zOUkauNr2efeP+/pNgDTyq/l9FxkVRj1GS1XamqATlWHfie2HDz3wrOHf/3f/NcOP/cv/tzh7/9Pf//wj/+vfxwGf5yDGnz41NPXDi+/+koelfSY9tpGNFjtCRTJWkzgeTPOKR5F0/S+x1vEA1q/F8WtkPMZ1UsMGLQaZxzXMYBVhVgA/LyqV2uPb0yZ5lkA+clrVT1a8ywArLRcjfl2FGxSyrSOGEr6CCNX/aiCZXV2rwpi3Y37ii8qzRq6Q867XHH6oP/qa8mEFQQjj4mqAoLddkBW+PrUGq3VSmudaq8vxq5A8MJjAwR7dWjSI1lj9CH0qMJayKT7imSGc+JcpERC7+L3ixcvVzQ8ovff+MY3Ym4u5ly+F8XONL+654MPPsp2BILZD6wIsKLCqt0AKNU64YjSPOterYGixvqsCuO5rSXaEh3qvZL3vp+e/f4ag9oTz6q/BYzLdsDhQCTYZYLbanJasbYJoC0dOmXY2B+ZafIRoEhdKjAb86bor4pgVRRYe4kDsAcI1unhrCf0o3uQgVo7gWB4kLUpJ0idF+sgBTmt8fn36HhkLTyvmhwuQ9yG7fpjpk9WWt6CmZne7PqT7Ryrsb9mrjm/LDK77QmmMKtvIdG9qgYNL7vuCTS2kV8PlmrtlRaNPUw/Jfv1N7qlg+ClOvQZIFhp0F0Wo/fdLqOqPN+hA5d5H5kkrJFk0J7sZk25t4Ng9YfsI/oC3XcQDM24Li59udYQWLMRyh7TdRxo+dwAwowt5brtKe821EKf6fQ8pq26/zidenbvbI6y/5YO7c89yrvrntNHJPW++NinC2dfdjvyVP/2xrfHr7SVsox06M6cPIxnyQ2nGXO7oevMC1HtGSMzJenPnxpErcHq+eVe/+3gBkLPx0Y6bh6vPqJm6ivGJUTvypxF8f75nmQmts/lzPjk/URiXOmgcEnD5H0drNV4aj9zJzaewVjdm0dFEVw5uEBywKn2fJ7Y2zgjVOa3hMQ2najff5aS0Zh9TVhDPZcANapz8tPnQd8D0p35/J0YkMwBAp+590yCbsTVOLdCaCboT9Ewc8x7oYPHQzhh4IkHAV1UjVabMngVGRANqh3ddyeUVhpAS0R4nI8dhlIaw5GuSWphzkkYJT43nfcwxDFIfI71XNjIR46nU8LtiDeGUnMA12WCt9eFqKciLsBkIkidB93IWY2P9SHv44y3nNcwMJzPvE2XP5XWWgb5In9yT+RxcY40SOJ78ZmDb9ZhUdbhAPFxo+gxon1fIMdlCGypH6KdmxGF1Pf0i+iB2kHewH/6jFLnflUdphCPjG+1jfMIw0xj8Tl3+Xs/+iHD/kd+5EeSPr/5zW/mb6WBqi3nnRlvram9Z6nUuj7Tc/07WnJ5r/7P+D9qY1Vl2sy4qDRPgSodRXQ1/v30z/304Wd//mcOn3z+yeEf/aN/ePg//+//IwDRZ4dXX/vK4YP33z1cjDXWWapa57feeisBk8Drxx9+lBWd9U/bGPQOAaTPw4Gl+dX8yJlVBfTsvNYs1Bg6LdOiq2ZEyW59F5Gi4UjTdyoEfOt29CUAecmPh0kTal/HNqXuZw9eGMvQuqKaiz0Qf+c8yZllUTXmDvl7lv0ADyw6bhiMAFZ4J/ud2Rjl9BMQc9mBUcl66T5SOpMXx95qtaPCSmqDSHCNb7sVSLQontD9ArKKBLPn9mY4AGTY3g5HovbmkjVyMf7W+mgtlQqtqH6lutccqk0ibJEsvET8FRFWyrye1b5ggWG9Fx5WrQfRgcbDcYs6+xVdlTph2DCiYbJWcD7p3WRbFG1oze9tUr5V5qfLPPg3v9/o86I9pZUvkeAsdJZW1RKVFwC+E32+KQAe9JpVotXPoLcHWdOiPrvzmfVDrtIn6l+svLjaPotNpb3yGeVeo8TMAeMuW2ZrO9Jmt2VPSpZRHXlme7qe6DbK2ubKu/X+9dx7l1dL30Y6NPNzKc6aRt+kXpc8GSdEiB4X/hsR4C5DvQ5BvmM4ReF1d6bkeFpIV/u55z+nM8xW8DTOKB6NKDKqtWG9joJwQx4xN2QczPrgdOu0hbxAh+7ZNvCT2xwdHOtZAkbqd927gmCtwfrMaiuWLFJWSDkPu326Zxf79/X3aRDquq3bTnqvHFFOp52Oz7p2Vjo39rXbdGqTOcHO2eOx/typ/s3aeBS+PBMEd+XfDQZXbn7vIrSkSOPHmW/P6OiK8qwJynYHr7HAXfBgtOm6GzEsgsAG4E7XibSxUO6Jmhlk7EmeCTzGjQHOZ1f4Uh70i/ZRZIAV5hUB7saZvKDMk88B76INCORo7kOIY3hwj/fPDWw8XShmCVCMFJ9bJ3KcKE6Mx4y8JV+/rr65kkew6Z4EaDqiwgRxp5m+fl24cP8eSAKkMp99/hSJ7XThdIyCmjEv85TCyIwAfQYE6zkHwRxWnwI6aF/Gd6Y+hrDVe+8NA2s5yoBqm2Mv6kPtUYwfaEXVoZ1ujse37plfDct1vYgEdwHUhZdf93dIiaFwnY67LHDa3PC6gUCXP32dHZj+IEAwc7gCg9qbCe/4eKEt+NodL/HAkROhK28H0i4r9C6lQwN4idJ6YStkmwCq+JVorvok8Hrjs9jPGrRD4TUZ+Gp3iZwN58rinInPTq8CTYBdvZeoMYYMnnbmv9OXQLCA3quvvpoG27e//e1sX1EMpe1zzij8579rjg0AdiKcfJ7pry4bnXa6I/BIfoZ6c+egCsVILumcYKUhX4uo7wsvv3B44+s/dPixn/ixw3e+86eHf/AP/+esFK0zfF+I83ffHRXbK/X1kJG8WzduHl6OlGrNJ/Seka9h2OOk+GLw86JfwyZKGhQmTRlZTjCBxVyn+L3I04iAXb4cx6pdqwii2tBRR7pfEfp74zinbHscbQQALnoIAfRgWzgz77UTBzqIoZ/MsesPeCp/U1hpZOnoOXRJ0VLpBfTfui7rnuB6R92n6+msCCN74dMAQXUk0SgqlrK2HDbQL7JXz+i9igQDYB8LL4KOsPr81lqg6m6kOes9L7/8aqY5K9Km96sgln7Ef1rnBNTR5lORyUEGhHjg/TjKTjyoqtACxOoL2SYCwWSWrPNa+kE/RD6RERqDnne7AnnFXOdZzTpOK2RAyplhj/ha0F6ueQI1gOdwwIQNIjumbKoBBEaGz527ivhGGnZkTEhW3Yv5i1hyzslthYHjfkAwOtBBKGOD79WW2xoPR6W0RZ8NegGQwJv8xoZaP28DCMg2l8F7YgVa39DtTtTuWG7R6lZ+OQh2WbOsQQPBT0RhPZetj8VaUghLY4T2SYNmXPTnaH5jnQCM7lChtz9oEMx2llX31zYu7HP0zrIGDQT7nuCZzeE2QXeycE2/kYl7aw19od/dBukguPpediE28wqQV8dM0mCkc3s017HCxs7ZpatHA8Fuf7p+m4Fgvz772/s1A+H+DHKz6/+ZneRz3+23vi4+ntma9ef3xp9053uCu4JyxnXBMzMknKAWhTwUl3/uwqAzejdI9ohyuc8cTjOiWYmvbkQpsAgCGxCqrsMoMCVMuF34tVc9HbsLRAzeHnFaPCHaGBM/3j6KF0XnQJTnmEe8mYynA26K3MzWLMcYWs/bZGRuuPMshoE+45knUuqKS23QpgvZU4S7R/QuyN3jqXdo3R7cn6fZzBiqA9J+j9Mp9I5xuKfEemEsV576GyPPhaj/3XkFI8Xp050i3YjR/qpKeyyPo/YOp7c/zw8NA+pWpcbdDS+81kzOb4R29iPoz2mGcXaFMpubHGs7IqmvY6e7zt8CwU7f/l7WoMulDZ+PI5I6/fl7/H436ODxvbX17/cUA+91Z4/fC1iBjpCTC7Ad0RuXM8gpnp0pAPjrVpzzmqArjGuOOCIdUuMTLQhQau1FBwKtGOK5zSDOCdZz7COk0mwCrlDSfQ36enKEjvoPkEbxdZk5W88nRuEpGfgCA6p+m1XOAxgLBBPNmsmvkjOnNUQ3ono7R0ZWa07v7zztt8ho3dJ88VNWHI5o7Fdef+3w2c3PD88+d/3wr/yr//Lh6ThC6ebtm4ff+q3finTodw6ffhQp0WGHa7wau0CZIoGaS/2t0stE2lUlmHRaVWvWOcMPYv2SToczAJOaFM+18FGBQGVOFd2HHIiU6Rdffi7pAhlwNwo3peEcckH7VomanBt78VQ9drUFYuy56XMU14kii07HarMKc21mbNF3qffGHvtlXdrRKno/e9Gr7W2GDEY0/CUQ6w4cIsHoC4FgfhQJrrOoK7pbkbOK1GrdtSbql1KP9W6ti0CwgKrece2pOA4r0tbvpSOxnHmKNL/00iuHV195bTiXas+niotpPl544YV8VuunNbgWezdzb3DI5zfeeCOj/hxNlc6QkdmjfpDW7PKQAlwaE/Ok9gE/gOY9/S8nEpkmaZSPSPD2HRb532REhAn9mNZEWqDA74Vh/KMXbt4KPRTUqajvnciUyLTocMzeDQB8K0Cx7lML8JjL8exDO8KvyxCqIyPL0ZvIHiKKa6rqGvQgldqfQeavNL4N4LhOyP49YiR4Tw8eO/HWo8L8mWXctidW3+mIRBGwxoAzVHSC3JR9gD7xOe7zyLgeas+2FSZz+y359cxI8DwCDM8d79mvKyu9rQAYnt7I13ZOMtup9uyOPocaD/wxA8E+L7M1c9tN/ZazUfMO73FckgP5crisWyYIOuVWttzmslbQRw7znlkQZTvWs9ORmfuZ/S0Q3L+f2Tp+z+z9SRs7QB3+2q5zZb/1n76ORzeML2Zj8T74c6fGl3IDENwX3DszY5iVqLcl1iEsBuzpDKcEy95gzzJSzooEYyzCULxn+T7kGF7BBBHaqzL+zfrUFwnPJON1JuGdC+AdXlQX2KQRAdbVDgCTKCYeUhZZ7bFeAsHOMA76dY+UK8LPhT3fSYh34Kxrzoz018EyzgJAMOCM9eJeDJIZUZ5F4Clk0pAqQY5RjmGW1wIEM/fMCf115neD3NeQuew03unfGdiZDc+398FpSPNDW8ypzyPzpfe7B5Z3yEnD+rtyYmxKD8M5ke/BqzkUmUBwRZa0vy/S9nR+aBh7S6rcEIJ7AsnBHWOEx5OGDASfJcBmSoVzgjsIhD5PKaIiirW6pcueU33pMqqv7aPwvcu/DuLhe+c7/w66zj6OSL/TuL5nzX1dZjTslcFFB2oHx5c+C1jKmGfMAsFqRwBTsuFqnDVdxY9u5WeqiOp+2oNuF5kRA3A5p+87bTJepfDi1COFGvmidp+M/rBHsSJmlZ6tf/r7rB9FAk/9fBkQDM04zZ0FgmucnkLKsYKVPi398NT1Jw/PPHv98LUf/trh6pNXDn/1F/7q4c033wxQc+HwcVRr/x9/+79P4MWZsEqDFeCVY0CHH2hd5LhgbrSeAmY5t3FObMqKYU8scaVhnGe6aoLe6pfoRet67drVdIg8+8LTSQtE89975/06eieinBRRyvUiArMBJQWC+9m/rj/6EVZF8qvO0jE5yLr8fuwpZS00Lw6C/VxPra3sKDeyBGIp+leVpWtLzOJQ0lE9FHcaRdUUDdX8al61B1qgVHMk0Cua1FpoTJpvpUMLwCZfXXsyQLGK8+l87S8ieh6Vwa8/e/jLP/5X0lnx1ltv5/PaLy1wq36+8sor+Z2ivEpbV3X++/eVAfAwtwXo3eqH7oVfqInhmVjIkDqDuBwNRHNzD/WoASFABO8DdsV3AAFA8AISLTPN+Wqx3UTTCxCOI3MMBKvd86P6tjKE0v64U3uCVUlbIPhezK+A2R2tk4BxfO9Ryi73Z+zteh6nTpcBrnPRjwAT/1z0uAYCZnrfdfuRDXsGCJ7JJpcvx/JrWx3ZdVO+e+wJzjXIvgcKG9FvIsDwMvcwp+gp7Ccfi96T1wcI3ouM/qBBMNs11nnaHqnGeizr0kDwWZFgbEH0kcYIXzEP6FoHxcyN22esxdKXWHuP9CZ92TYObHFAsNMfmCNixbmGbsO7Pe5/u9xEZuJU6PPkdNxtoQ2NtyOSHqUdt0MkX896puMLZJfjGMazx8dbntmmcPNMH2dvc2o/STdSGKsbm73BDhLcCHSC6ffN0qH8XWeC3OZ56pPkkVhfDO+/LwLP440hjWeJzMQNLohhni4waN/3qLgydzDK5Duz0Q/tCV4YYqSkuUEJCIRBfSHL2KiWAFaMg/5lxdGhtBgzxJdCL7z3buSyNrzH98SujLcqQjcSEbIInk7kZyuEYy8ihrj6AwhGQOe1BoI7HbsQPBKo0aFMqR7z47Q4Yyjv/6pkS4A5P2Bk6d3qo9MF68ScyzOe18e+KMbmc5j9G+nSDkBr4VcvffYfA0WVTOP99yJSCAiW8Ne5wQ7ML45qhk5XLlQ6CEYRLP0YhRlmc8O9RzxrPI1xPVNWp2QDc0710T4vs7XeGE/G5752va+A0E5Xfp+DauYRGdLbPmpnAF5fb5c5Lq+cTxcn1DgiivcCOPVZ6/ziiy8mqGF/rRegktH8wnPPj0jVJwmGeDdAooBGRd+6YoW/kVcuO+i3wMAMBKstPU8kWPdzH/KQaNZMbqw0+v2BYOZ9TzYhc474bjygwjS+/hw5VTKgjnYRj165ejlBsM4R/vl/6eeTN3/iJ/7y4ff/6e8c/off/nuHD997P2XFuod2FNwK50TuEw0Apuu3Y0+/jN1kfQn/MFpZ+1y7VuhQkVinyftxpImeF128+OILCVBuxXnGVy5WFeY//dN/lrRyOT6rUrXWoE5V2s6zIoZZ7OZh7f3UWF3uKRJdtDTOkV2iBNVv+rSAYAO/LosyeyVlaDlD0QP6DQhmLgrclZGrv2uv+3YfrCK57BGW0C0arrmW00FgVnut9U7RLpWw9a6Um2OPcbahU4LPX44qxqFHItKjNp5//sWMAsuwfeut7+W7dGyUeFB9fjocIhqHeE3VjSV/VaWbbAzNPfuy2Y8MCPZ1ZMxUE1Z/qbKOnSEaQ58krwW/k7kBUNbYAYXJ50MPpU4a9ojLMI5IKnso1uMQ9KW19oJYyp4fR/08ePjY4VaA/NtRBV3pzwK+WR1a1aLDQXQrnByirMW+GrqBz4uetVMMNgbxiOx3+8z7vBnfAIwZIU78uBY26nLOZYPbtaseCdr+EiB4rkP6MX5rgbiuP7MPVh26ouBxfwyE7JmlpoOqb4+6Dugi+DOjoXE9x2eRfQfBAMQuF/dB8OkIMGmzfQ6Og4HbyGYHgRyRRr/O2hMMHUPLGiMOoNShIQ/dbvV15l7Wwa/x/srAk2NxG+n17NKkv9g2cQyCJU/WI5PcNsTucDvG5Xz9ve677/bOap+eTpWiMFZ/z6pfV8A5t6nO3lPMuJye0f8zvet2xp7un/Wl99mf3Rtf8oBA8J6B58bYKSHDNScmOtAjwT4R/t5H+XtqqNieYCd4v3fPgEtQGJ4QFsQXyw0bhIgbQkwqXkwMdtqC4Hub3WDUEUkYfeqzKzAUHQavj29dmzIy9kAw+wPVrt7DvqEFkBsI5v28R232wlB9/WBWnvV5o509Qu5Cfka0at+NH90jBa41SQMmjDDa6e92ReqGlTPZXqTnUZis1nr14nk/4AVnzE5n+izPeH4f4pA1AXhu5s+yCDb8GgbIJnNg3CcwXEqtogJKh04De6RHQdOXI0rhRqm/sxtBfb3URt8TvCfAdmWMVbt0Iw+ad/raGD/DqA6of5Su6mvtIHYmw3yuWSt/zwwE97F0OnM60PMzALU8Y4CA5zC+fP7VDooV5ZzrOYw4jkHReGRwk4GhAjsU4qHis6JSiirKYLoeKZ16j76TYc54E/yMjJM+704venaJrJkzyJWcGyBHPDpAdpcrrCGFWzpdrZ9P7wnujpTZ2jm9OA3o3rNAsHxA1eYw3kYkDf5/9vlnYm4/OnwaVYBfefXFPNLrG3/h61mt+fnnnztcf/rq4SuvvRKVli8cfvu3f/vwO7/zOwm+BF4V7QXYqCqv+ikQrB8Amo44Y65zng0EF42tIDnnOIx2RRpVifiFl16MqOYHeZar3i/wpwi1aEN6KedYxwClcN/unQQEV02GArszEOxHwJRsWUFwfh7p0FlYy35Yp5X/KrJINJOMB0WSMPbLoVn6QX0XsFRK9+borXF+r9ZHQZB6z8NlH6WeJ3uKwkJqC55TOrW+F3+oMNb5xy8dPo599c89+/zhh3/4h8OpcyXn8YuIWEl33vh8rd6djvHhHCg+jf3eAQqffvrJ3D+sfeLqT0WkK6W5gL1XZC46W+2KihyqbfbPA2B0D04VnALs+QcEa+zuhFehNZc/8M/CN+iXIooEwbkHnD3co9Bh+B7SwXL44vzh5r07h5tRHEzpzwLB9+Qgkr6LFm5rH7wB33j5CoiTXsrAw7m02F1kEFh6O310Hsfu6fZYjnkUjwMI9wCC83+XT/V58MbYA1/0vQUFe3pv/X4FwfXsPgjOdzYQ/EU4GcS/cm7IiSMaUDtyNODAdPsVvQoIDuZZ9GfSjYqVjUwJHzOs+YMGwUTC13lb7Tm9swcROggmEtz1Q59310HpBBg8pYr9XT8ju+F5dLX/Zj5Ufb94cQtm0dV6b9Ja7P11EFxp+vonSbot4tadMegnl/PreI+PWHI6dPtpI2D5YEckddrtetE/r3x4Op0aWdX5tmOyhb7MhmAcs7X0Mfq49u2EecQ6Zd1v/u2/kdpt70UuBGdGpBOGExPtuRHiz3Md4qQPs3dMF298eVYkGIHuxABhJrEND6ODSGcYFCDCgzEuBBP5ah0co1QwXFlwmMq9bIoEO1B2gxKi7yCY9kq4RaRhCN+NMhteXLzIKFSigAgC9gSfIlK/5gqSuXGCdkcISsTXr9OZ00cnYBjIQbCeJ0KU77UjkvbABvPjwmSRAcPQd/p7FKZaBcKa2kf/3ZHRx8taM2cCwZv1DKPTaWzhE1OwLgBk1AKCU+kNXtbe4JyniERle+yFiXNKPdNA53x2UNPnazY3jF9pbXsCqfPt1CAYdoS/U/dB8yjBmYGT9KctickH5dl2YUofZ9d531kgifZm74cXXJY5DaShPQxo3kOf6O/joQxRmBozqZvIKGSRfrOXW+vF/KjYjL6XEUR1Wopgqe8yetnnSwE1RZsqEhXG86iJoGcyDXYUyMF4lEEuECE5gsPAHQNaHx8b8pvoC4DEZepmnQZdY6x74R+14dVJu5LW+JB/p3TEWfKnywXXaWelQ4v/9E97InNcS8S0jNkPP3z/8MqHynzkAAAgAElEQVRXXi6j9It7hxsBfASMX3nlpViXi4f333vn8LWvRdGsH/+LufZ/8kffPvzBH/xBRBH/LIGRgPAv/MIvHP7wD34/ASpp0TJ484zbAVYVjZjxg0AixnA6QS5fyjaefPJqpPNezSjztYgyqy39fTvoAGM452VsRaGAY4FfDIoAoJmJ41sSqggVe5J9fWr9RiG+ET0UCAZAbeTaAozWCJPoF6cA2Q2q7Ez6f6WBFvBTH/SZyDBzoBxS9C8gWHOke8tBHHUmhqwEXKst+PJCpB9TgO527Me+dDHO7Y2GXn/tq1nR+eaNu7ln+PGI/MhR8VFU2Ra/UdmZYm+XLj8Re8DfVxwoC3OpirTS4K9fv14ZPOPYIwA5tgC0isymuqw7rzi2zIvKYYsse0WHftC7aTvn35wdyBmX/xn/X4BeOKJVHj3on72ZAmnSL3dVEEw0H04SgeBbsdf8TuiiSoGOfefxHoHg+5Lbooru5B2fGZc0vfO/fD1ygB5aJlKX09gg6YDI6Nka+QUEazgOkt0OQf/M5MufFwRv9eBaE6besY3cdZ0JCE7ZJwdwgGA51qgkn3VSFOEMBwQyl7lNuh4R4sXGGM5y9AlHNPLerh+PQfBZkveM8ZiTrtZnC4KPbJNxVBtvPSsS7LrKwS3jFwh2+4B7lvlodMlc8n7J3Q7oyg6PonnjfHHHAUqXxk6v6PEKgh0kQ6tOt10GFJ2eBsGdfo9ssAaCu471zzP9e9Y5xchdnuX92MFuO80oqT+HjnAedb3R2/D7mNN+/5kgGMPHhZS/yL+fgeCZUEKodqV3JAhN4O6xmgTB3sLxHgeZvFPfJYENzz1GJ4QLY2Dk4ZmFSXin0uGcibwdvYPIKwLJmatE3iqUHTzRP93jIHjrJSqvXR+TA34ZkeyBUB9cCUoAUDjChUX2a6RAYsT6/MOMmhvANczKGBYjf6QD83xnwiMhO/EEcQ9RmQUEp0CR4VMR9Bn9ONM4E9AfZxKn1T3m7IykY0VcONGXGSD3dVrmd4BgfU46GiCY/hHRW4RiWbtpisr41vf3lYqoiHLwQrYTfVqKFEVEKYW0jAYpwYhA4RjJ4xBGOqULcp0xzPtIF3eQ6ePNCp87P9B8lxeb23dAMEAdeu1yhLn0I5J8zeg/NOHr4fLiSCmMzp0lt/xd/veyjsO4cHpwvkJmnB+VvTVOjVmZG36Op2geo133sJ9bY9CYVBgLObMY53kcS0UA1WYW9NG90TYRYzzhOudVz3HkGQXW4Os3oliPIoPsIfZ5cZDAfDPP9BUZjAxbAMigsfMDRAuEq22BBbUhGoXfO686z36/ILjzF/2Fbqi6vsfPSi8ulhxFxEahw/LyywCsfWMffvxBVoq+GmnRGuuTkRarvabX4xglAVJVBta/115/Nc4Zfufw9yJFWr/Vxq/+0i9mIa3//X/7XxMsJcgK4KU+4tQMLDPOCF6zidRnQKLmTKDsqahGLUcDoPnDjz9KsK2+KBKpCLD6mxWJhTESjKr6bwFYpUDrd7huc1mqOPUavVqO7BuyqfRTFbTKyOECoJKDs6YAsnAGRHQmMTpVADiPhAuaEbCUg+DatSvj+KEqoKV1ALBWe+c3e4I1Z0n7OtopuiQQeD5AhMatrIoLAV514oP44mY4LK5E9V3x2L1I59X3FyKio/skN7WT5c69KH726muHr371q/lugV69Q0cm3Q2QrD7JuSBwq3l/++23E7Bcj6Jmb775Z4dnrsexVzEWAWg5OUQDGpd4lait6w2Xqfpb6dtuZC9gPd6r9+BcQvbwfOnpKornshIQzJp0+y9dHkv2StBB5coHPdbecIGs+zE3d7XnN3RSFcAKAByfc29w8MftcMRKb8h2EwhQJPhIdxsITn0zKeCjMQ1221NB+f1i61mUdon6WmHQ1bYq2hSdo3/mLxhZKF8iEtz1jW8XKN74MiBYcx40HFtiKHiIzNfcYp8xtwRYtEYctZgl9UaKMM4vl7eeyZmzgqN5RJ/SEXF69jdXj+2/ynBZaWrNCNG9Z4Hgs/YEo0McAKN7i37KYdbBL/YH/DLDP3zX93UXP67pz86fcvitIFh/h7yxSLAH0LDX4U/myW21AqHrViW3bTS+RwXB/Tk+O5aY3XMWCMZG6PiCsZwiHdfzuk/zvdfPWTv+/N5zObd/6zd/bUrFTqwzQ9IZhQ7uAZFOQDPDk3t6ux0kHQuRefSHdtyIdmN1EYJDMEJYnelkkBKpEWP4/hy1cS+8nEQ9/FmI2YnADUXmStdhVAxXgCljV78RYCmIzKOZY1qKoKxFQuiLlCmebRQCBLl4x0dl0U50vMvXBuJl/jhSAgKF6QDDnfg7sT60w9p5H0rL+9mN0GUuB4jyPjqNuNHQ29X7FEmbCRenecaaQtNShZyxfO6c3vucHjH2UO79ecbbx/2YFEbuMVFqXQg/Wb+x/pnlrOqbMvDGMQcJJgIQ6beMm5yzIBfdk6An9gJW+lt47C0CrWNYZLxlFCy+T/oOY8XpsOYs0g8VWRmp3H3eGRMKxo0RFA8ghLZZCz6fEsJaDwfnMxogkoeMmikzaJL++zj0fmjZZdPyrgFGASNEcHSvjFsZvximjAmeB7QShdLYO30R1XEaXY21c4cbUfisC3jnMfWdfYBqm6ix/s5jWkb6m0egSTnVusuQ1mf1Q0BY68UWCSLHOAg1Pk8DUz/Y64hzALBLxBeZhwzE6SajToWIlFoqUKC2NQ5AtNrWey+Oo8F8fX387pRYjZY1mikQBPDHEaD7oDv9dkcjBiOGjYNw1gW6TL4TOBgGfdWwWasbKxamPfsCvhqbwNYLLz1/+MaP/PDh85ufHX73d383xv7B4Rd/8a8dvv1Hf3T4T/+T//hw7WqcyxyFmN5753uH119//fDRJ58lKBN/CqSt76s0R62H1vmFF5/La5pfFWAC6H768Sc5XRm907aJPKZpbJ3Jok2RkqvjllTFPbbO6Mgf/Q6JkHJB6cPOU52/ip6VjVIFiI717lqTQXPjRfuQt9AIe1r1vdZKuo0iQLM+dF3jMqfO7I2zsp+K4lYqcKOMmEgrfUJ79wSKJe9iXt+PQmFXghY1gA/DUaAMm8s6rzfGfjOim89efyX3ASf9BgjUEXWaZ83blcvXlnOzoReNJatxxz1yUOiznBD6ji0Kmn/xSRX2Koemnhcv6j0e+XYnDuPTuLFJkDHQArSp3znfAf5jJqZZNLqnZ3LwXGalxBxFDCB1SGXkCFREf0NnaK+vfuuMZIHgW9oTHLpWNTCIRgrA6hlP8cWOQL/7Z19PrnumhttL0EMHschRnpcTvf5ei2MpQqyIHVly9d614N2jGtf11PERociqPh597rJ87F6qHhhYy8+ZyhCOm3DUeEVo2in+rMwM/ydnBDaCeuh66eHIBGDekX2dl/b2+LruPH5mP+N0GffYFjGzreq7LeBz+2D2vpkMcD3/UIXZzL52MKzv/XQVn/+cz1jbmX3rOAB9SHE/5H/+Dhq7EEfSuV2kMcK7GdUPeevXfW1Lt20L40LXKy2d3hN8zo747LT3KHTeafb4/esK9DXVZ+mFGR+c9R3X9/rM96z13n2SV+d+42/9aqLI/pATyikl589BJIuBaCPx7zqjdMU56w9NzZ71CemDnXlC3KDkXSxeB8EARYxhN2j1jI7CmIFgiN8FM8Y0hi4GPIYaXlu1VwRSxgiM6QtKPx0A97GoDSIwePR4bl2P4z11fQ597Zi7GQh247z32Yl6s4a2J3TWf1/3GV1xPIfTa2cg1gAB43OglC2nh07PM08W66Z7u9J2ZdUZ0OmaPkrnuODo48Xo9/fgYJEOfFxHzJyrvTw55yHUWfP8DCCmqMwArJUdEAZKFk4LIzWeSxoZYPlCCOCk65EuLU88/K0+ns88oIiyhLdfILjTCGMi4kj/oRuXFSgSjxJyvdNiF34eqWDuT8mPLkecFmc0BN+7Mw7eLEVYjhE33gXw9CMQTP+gOWSAnuU7QKee6SDY3+vjYxykvTkNuTzVO3wLhObf06ahG18/V7oai6fPu0NN71R0ztPx1S/kmf7meeaRCK/6ISCDkQoNwFse9dPRQXoH0XL1Vc/n3BKZGBPS9YwbKfP1raNlNBYyZpx+kKGsF+un78tZuXXEdPmhtlz+dPmrc2I/ij3Deu75SJFW9egHUXH3ekQIX/7KKxE5fOvwb/3b/8bhk/c/PPwX//l/dvjwg/ciOnnpcPvzGxlZ+0KGoRX3WeTKMH71bo3rxQDXGoPmTMf06Lf2gd+PSCt9dGcGshz5B83DowuYH+eWzmwE6Nl5mefop9OK1hRjEdnq/MJ1PQPNnbJbXA+4sww+UjArgeiIZhWvXKwMseEc//STzzfbVRh/ZTpoT/1Lsa+75lbz/FHQqsAqNMT8Q7OSr6T4A+DlKJOxLeArute9AvjQODbIcgzeyHrqtorLZ3QE+5d5P+uILnx8lF92OYgsgSf4zD16LyD4sXy+MgQU0VV0XPt8b0fV8ts6G3iAX33WnuA8wkrRYqXsZlHIiiBDP/5ul/19nbkP+tlzhmL/9baQC1WZV/844311VOU7xh7uZLOMgK9yu+si3uF05/ZZl03QoT/X9Z2DYPh0kWPSzdH381HEjqr+tLnyb0U6/Z/bZjpneQv8tkC1658zI9VNHm/mQpTSrvfx+tYIdMl2nr9/EOx6VE7+DnyROS57mL9uu2t9Xa90+kVPgAdYl7SDspK07KyytXjWQbAfucRc0UbR8P7xSiWDtrUW+noIBO/R8R5dzr5H3rkd4n/7e32OHATP+GfKUzmubSG2mazwdZ7KkkGP5379N37lJAhGuHRG8ombKUAIw4WXCwGe7967viBnMVEX3iwGz7mimC1EX7xOxE6cCCFnEm2Md+UM46KEuBelDRMxFxA0yhLgq34QuXHlRvvLuFo10D5fbsSrnb4eEuq9fd3jxlonJvqs+0TEDgoX42gI3p5OQ/8Whdo8f/16J3YXODme8bzTYF9nV7CAMMZUKVlrSh7vgy5JC4Uu+nuY09l1n1enK6fR+yOduisDxsD+Np5xIZrpfIqEhRm3CGw75y/nKoyuBMXaH2zrr3QogV+BYIHh+2GsUEBG71K6pd51aQC65fxIS/+WAFfam/bEdT5cjYxy5szAHN9JQUDvHunb9LcT9vjs8sPnlfkkUtIf57p7up22ZvLN22dMisoTHWXrgwxZtS8QrDTTNBjHGLsxrvuQFWq/g2Dnh077eS0AUKctN3IAtMgu3at+6p7c5xvOj1OKKyOUOq82fjDQM4I8IrOsG86OPs8at97FfXpOKc/6rAgvfUmaG1sndI+e46gk3ad50XV3FAKCu7Lt4/d167qK6CRzr+v0AwDowE/3IdNqXddMAdd5rut8zTso157e25GRoXdeCgAsYHbnwd3D9WcEgl+Oubpy+Jmf+anD66+8fPhf/uE/OPx3/81/GynIdw7PP/1MnD/8WUR/FV5eaYAjkRaZN9I9iTZqvCqKJcClNN37cY6ryzz4AR3A2pWsX7eccF21gXxO9+yFRd6PVFqeYa6hU7KgkM+8t/er82/nXX8fsrHL0Iygx/rdSyBQIMed18kj2ssafPJERN+VTq7vxNfii+efeznk45ORjXA150DPf/tb38qjrvSj50TrcvaIblOnjkwc6Ez0T9py7vEe8lbPQGv0if5rzvS86JBCSJoP1zfMZ1XIrgq46PQUG2Osyh7yny4LfN5ZEwfBOseafgGCFQVWGvutkC334p8iwALBNyMNegXBpZfOSXdMiiN2gN/loOvLrpOZC+dll5FbebFWI67vWwruAMG9eBbbCdZzwnuV5yYJG1hiLl1vupyiAJTrQJcpdTRS6A6BqKBNnEerrVO2HrLQ+bLeXbyM3F7v2yaG9v59vyC46wcfc65p2/PrdkTdu562AR3P2jz13WYelcUw7JP+m/lRW37NbXhlxfS1dPqCBmcgWMWycLphl2p7ALwL9sjPca/TMPfDB2y/2bMzOxjmuVl16A0d5pzPK0Afrd24t8uQU/IFEMw7+rr172f3neqf80+/D0o/9zd//ZdPpkN3kNqZohtmXRl1AunPd6XJJHTDxoWgT5S3tzdhKOzZBDqTdUGp9xAloA3Gg9dcwtCNXNrAsCVyrN8oI9rSu1kkzYPadMGNAdLH6CCUAiQLUTevn6cLeTsIAvUf5ekGTwezfV2Yt/Lmrh6+7nTAaD0WptWiCsr4+tAvhM5sTaAZ/ZZwcKE2e8+qGNb91wtdDg+vz6krVZ8T+uLXeV8XfPANBvNMCeu7e6P6qjOo/+3VcZ1umOcLl7YgmEgw86eUtZyvYcAu4x4e0Lt3bmVK/91b617hHPOQCjrCJoUwBXHGHvpsZxgwAsFdIEIfgByPTkNv0L5Hh1HKjJV53FNqfn1GKw6qZzLky4BgX+NlfrP4TqUIw8945QUWSdnUNa0l6dLcD0jnWQdM6u+M/pjrpJ8oNtMVn3ur/Rrz7e8SCO687eMknVLPUGhHxn3yXhjj+tv5Dz6CPn2tAbICCbquva0eWQYAwVMYAUqJ5v3ISH1OB1UarsXX/AB6GO/s+ipfOCanjCHdi8zUWnn0mai1g2JAMOvmMsJ1J3+7nM45jPeJXhTRvXMv9nKHcXo+opOPRUrmvdiv9vVvvHH4iR/7scNf+YkfP3z3O39y+K//y/8q9p2+f3ju+jMBZCNKGZlIMobXnxWoKkqhtgWylFr+8ccf5poJBGtOM8IeIBiZ4LTn43C+6fKOArm+zq7T1U6fG+ha37PmACunG18/1wt6Hv0K/87ez30+LgxM9UsOB2Vy3Q0ekh7Td/Al8urunUoT11m/mkP96LPA7YsvvBpC8EIA5UqLVIT9d//JP1mOOBL9aD8+heqStoY8hoe1Pi4jkYXICvWdYmDoErYjFDhfq/v7HNAOFa7Vjut0ok1fjCO0uvzmMzzh8hceURs6fWC5V+7YmMdbUZH7xs1IV1cRxiyEFQA4nKx3lG4/MpaUFp0geBT2cRnkMqTLfacl3uvyx+/X926P8Pd2LNtIGRFh+PT8BQqHlYxZwUqBgzUddWw3GoDB+ST5y9Ki3UbpToalb+M83D7+VYaH41h71M/HcWnxGycrvFX78Le2ndtBpEGz/QF5eEYgN1o8q9DVWXuEtyNinllLghpuA21pc3skpcv9PlenPi/rM6qhr+Nfg0L6jiCE7kevIhtyPtu6+tpqDOg85BW0jdxTNXmXfQLBK41ZvQQDwU6HyGkHwU7n6/wc7xtOWtkUOjzOSjxanwaIu9zYWzfn762tvI3oent9/bwv3l5v29vo69H7l7kov/Y3fjH077YjPAjDnQIZfq//7QzI3zNhNQMUC0O0ftFOF3SniH0lku05lzyDoeXv9IlCuGyU5/CgVaSgQLAb8np+BoLdgOM6kUYYDuNyFWYrwPSxLMJ9RIK78QVT42lnvN3I9khwNxoxYDph+vyo+ubsh/55YQ7uc8I83zxcKHL6DxM7Y7uyV0qJ01enkW6EHbUziQQ7TfrYEGBO2x2kdHr2PVuskQsBGQn+0+/pINqVehojYTD7nKkKtBuhXn081214PjPFNYzse1H8RcbU7Yj2cbROGvkU6Ir7U0gP4aw06Byj9pKGwa75dxDsY3P68TVzoeXz5/fAQ27knsX3fe7KSFmdNN4+6+Qgussv6N6NB+hxAVFjPgCIMir0t/5pXiUbFDXS/QIepDkSzem802Wtz08HmBpfFjAaQLDTpdqC//0eN7yQSbyXd7gxDqh3J53aAAz7vPfnAblqn5RmgWDNy4cffpiAwo17Pd9Bk0CE+kMaN7SRDpOR5j+Tfy7P9uVjgWiMHM0hayPZ5emkGC4YQyUH13Q4fYY/V5B9HEFFtuue609ez7RkRcueuCTwK1AWoCv4WgWz9E6lMr8cZ/oKcLz79juHTyN9+s7NW4dPP/vwcCWjx254jv6MOhECTEqt1h5rgV6N7bnnns0o/KeffnY4/8W63abrhj29jfzP+R3Guss9Nyh9PV2PcA9z6pEN50OAMnTs84pOdvnnDiB9D7+mrGx6Oh0OLRJMP5SGqrZuxjwXvdURJ2qjqms/ebh65emQf7E/+904ZiroVkck/V7s44aW2MMsnmdvLUdPQY+kROt5xoHcpDI0laUxyHHSdBDsNoMb2zgW3cmE4Q0IdvnQ9bTzjq7xbIHgdT+x5lN7GG/qbHpFggMEy8l7JxxtAsZ3g37vDfCrbUhpP50r/eX2l9MCtNbtF//+2KZZ5X6XTb29Duq2xdvOHVTFe9uGF3FaI2Twvfnijsyi5JG2R9j1Txky2yOSvL8lzwoEpt0a4PeJC5E+b5kgqu/hvAgtrXO0ygrdhxPTQTDvdP25DubPD4L73Hv7yztHUIT3OcitddhGgo/X82jaF9rqdJ360eqZuN3E374nWN8BgBfn+ojwd7vPZVjX284/OkIMOdaBsr5XBkoHvf45964PvVPvWY9q4nuXu9AP3wGCnf/8frfV+j3bdldecPqZrbm38+dJh56t+d47XbbM+p8g+Fd/7a8vXOFE2R/uBiIv7QKo3+eRGDfwZgTJs7NF6Pfvfe4s4ALMr/G9G4mzSUIge0qSG9P9nD3GAOHrPZoD9psh9BCavl8PrxyMX+lCx7nv3nae0WfGF32DWZ1BND5fr1rvbVGMTtj014ksZfVQXCLirpB8Hmfp0L7Ojw8mZj18bvVuN2J4z4ZOOJpk9MmvOY10sMoYqC6+mdPWFm0ipFAsbgx7/7tB2OeUe3M9BvfxjNMrBmSnYZ/vxyMdn2dzjCMTYBnfKGxFoSuqRGffI5VHkeM7EQ1WWjTH4CRAjsqmuufWjSq8xFE6T+Q+yKpAXXsSqzp3pw/mHifPaiSUN53sCaUW5vtGlXMXuvDOTFbM+NzpzufM58cN9C6PuuyiPV8b6HHhsyHFSWMkpZG9svrNHkGBYECr5IEixUQXy8BZeX0mK2dz3Oetj4HqxnpW73Lw6lFO53PWR2OVIa7+63kZ82qfolbqP07EzpvOT2QzMCYZ9Xq31h7DQnPtUTjdi7IXCE4aHOnQDogBwU4jzn8zubW9vp4F7E5K3aO5Up8AH/CQRwIAwTM5i/yC5pxPkMOqbprXs+ZLRScDHsRYY72CtzV3ArEX42/VwBOIuh3F0G7FnuDHIkr18IvbCwiutR9pmQMEC+QpFVpz/tFHHyaoF02+++67ubYXA9wB+Jx23BHR+4+dkDTb0hddfvf2fPzc51EPZBbP6T2aewrHARSdN7x6N7TUeRzaoZ0Eb8q8ynoQVdSpF9whRfdGyL96R+lxzd1zz76QvxX1vHb1mcM7b7+X/fyhH/qhiNZ/Z9lWor2+6H50udbPjWLmQY4y/Yin9KM+sg2B48+gydQbI4XTnQjMX45mRC2Rofrt2Srcc64dUeO8AQ/ObBDsIe7PccY/OcVV/flmpD/fCR2iY6QUab8dIDiz51SYOO+VzK9MLvqNzPa+ozc6f0NL6OCu952G9vRCzWPXJMU/jPnK1VoX1ycS0y5XNqBkHFUGj/B7WRtLi2YdvQeiO/9xuVpjquhgBmcGCPYKzbOghq8pEWD42yOdpQO2YOYIpH8fkeA9G4Hx5nWTJ74O67NfHgR3+t3wychsc7vYZRj2K/zmMib5MQIJtLdnW/RxbEFwAVdkgvNz8WxlevTo8PLZQHB9V20x5u4E706Es9Khfe76+vVr8/U6pme/T3J19jNbM/hwxh9+zfvpcmHW/wTBv/Krf+1kOrQLn95ZBKwTVf/bvStdUNHxLZPWW5z5N0Ki5WvsCT+ecYJwwQjR9QmdLexMCes5taH9lBAkQg3lAfGmwh3n8rlxofu9cqvv3dG1PWDgApkKdfQBRel7PTBqvX+0oX2h3p6vH8LAifaYHtaUDd7tgHMWCfZ3CAT3HzeeHHRw36Y/LRLR6U/3uhEHPUBzsz3BnR5RBJpHd1qggKHXrrD26H0zjlF1uTsn1BZ9na0PbT8eRq4bhd62/ib9FuHKkWB1nyK5iiZGNDgiHun1HLR6L44ISaD2WRV34igljJ8sjCUajUjSnsCiXzgPoFHNIUf1COBwRq0bXYyvK6dOn/3dfa64f1nvkRY+mzOnO59H59lOP6ouqOeIBGvOxNOAYM0XoI/0Wt0rAJh7MscWCGiog2ynoRk99fE5LZYSrf2/AEe9T4a2AzxXDu6sQL67U0594H7o3+ekz5WuEbHSuPGsqw1kA/IChwCfAdgCA6wrlXKJCquSucu1Lkv0nK9rn0NVCAYc4Kj08ehvDEWKn6l/fMc5vMxLXz/kj+se1kw25+0bt3MPqY45UUVogYMLERHW3H722SdJOxfj2sVYRzksdVTPw+jz5YgQXHkqjlu6FRWLM7q0qvFM6Rx7GZXuq5TcJ6LisZwwWWE4Uq3feuut3IsZJlOCYPpPf3FMaU3cUcHcIFNxYkJ3Ljudh6GLzj8u59zA5Hto16O4rKnaF4103u42B/1Ajy9p7ToqRk6DiL7LeEz9perXmRZfek1H/OScxBzps+by+vXa83szUn6fevKZcCAG6As5prn9fJy/rfVTtNi3C+SYxmkAyETGrEi9ritar37I0SS6x2DWZ5xWtMnY3TnrdIgBrHfo2Toaq6qdw2Ox+hvQBy8t62tFwuAt7JoEYuGE1p5q0Yto997dcJwGCFZBrHuSNbHN5q6OShoFGrV7ChCcmSFRjdt5knWHTpABztdOq/Ch6wmXifBjl4ur/TPPxOJ+3w63FsnyOgzbyPhqC27bPZJBdqJH9neA3y7vV/ouO0Y/0ISyRpQOrUJjftSSr+GqH9eMKI9mHuuPLQjuNuj3kw7tdpvbSq5rZ+nQrp/cWcUadZk/0wGze9LeMBDc56LLMn12MKzPnDPcr3V6dJkF/6Q9eb6KaOo6fIytVhhljRSDWdbn45c7SOwAACAASURBVFqLBMMvek4/zj8ua5lHgeDt/G6DWm5fzdbP12Bme/XnnQ9rvh8tHXrPxjyrf1229LHG4A/nfvlX/v2T6dB7RpgbQhDYzEibKUW/z42G3mGYuQvAL/MZRUA/nOD0bgRLX0zeoXtk/HCeHpFtBJGMKIhTz3DdCQ4G8bnw99GP1bAqYOFR9I2gME+lIsEwhX7zLowYUhBJ6+5GqkAw/XfBxH0OaP06Y+E8NJic98IQZ+0JJp0OAdQFG2Py9XNDvR+v4O3QVgfBLuwoKjObAxdsCBSPVuFo0DVXtr7OnXn758fPF0jxPjrtYLAxn52fxnbchSVcELlB4XyWYxlGngxm7QsWCGY8KqKVR4GFISPApDMzFTXS/lG1kyBWEWFLhe486bzsRpr6pDEBgvW3jt4hKojQhvaPjIcUnLVvZ+/HhTX87c/sPe/vcn5zhQbtQUMqjKW+ImcAwQLCRNZl4AKgFB3S3kKNWUBE+2Jd1jjIULueDg89d0Hu9DNbcwAvwFxgSN+Rsu1KeSaPtfZ6R+5dHSl0eo/GqGvuBMRoQqmrz5oTzYEAnQx7IsoAAIxa5pD5ZO8jx9Spb1TWFd1k6vkA+c4/8ONMnvEu5vJunJtNujd1G6BR/XbAC82yLvqt6sJ9HBv50ugV2iyaijmMIzJuB38FLKmIY8hz7aHUXFyKKJSA1DtxHJIK2V0Io1c8eCnqAKhC9Gc3P4l0TR3lU7UkakxrFVsZ7ZpD9VHv/fzzz5L29L1oTwbYOaGSEX1BBqpv7EnlWCrWtdNn387iY4fPurPQacx5lXnV++kLNOHAi+/0LteRXb8yJxj9yC6ATZ2lGsZnOAiU7pzjjj3Alb1Se/NkLArYqa0rV64dnnnmmXRwCRxngayLV+PflZSTdbZyOcSIYOdxSBaZIfXHI6nqX65LrJHOhlY/9A7qCeh70ajWQn3Te9UffUeFdedBdBUASp81Zj2v73DIlx4ouvE1Yb1wQLju4V76fy7mLcFvngWsuidKf469vxH5vRc0++nnN0fUN7ZDJM3Xmik1GhAMzcCTrt9dn7m853t39nddoc+ul3v7XRe7fPVr3oeky3FkGKBYRbPIbFqcza3qdtctpEUvMqqBYO5nDYV/j0DwONM7/DZxbVvgsNsTOMnUbjohYq30m9T6VcdtCy0eZ/J9f+nQzu993XP+v+QRSU4Te3/3tdzgjLE9rK+P28kuV5hXvrsbdRz42/Ww28/0y9tcnHojCITeho6wg1Q4C6zhfLECZSV0r8W0kJszEMzztQZjL7yO1hsZaHu/4YvZ7/6dr2/nL29/1YPbVdt7Zra2fV1n/Vv14ry4Vx4z+td/8d/5ogOADoD47IzJM6S6eSedoGbpsH6vg1AfxCni7gYt9/ZFdCbj736PE4a3w/funUHR6P0rQa9nY+p7UppFpBSVQfB42ift9rH43CPEvYgOBgKGgJiwe4J9TnVtL52vFNoKKpwOGCPzxpq6siwlua1ax1gRCLqfv90wxnCUETUDGcyLG7IzoYkn2QWR3+dzMaOPx+NsSKc7F3jMwSkhoXv8uvdjpoQ7XZ+PdBenAdpizkhhlcJi/tyxQ6SvK0iELKDBFbn0bRa60rmdwxF3Nyt61pnSOhZJz92MlEv9vhPfy8hTFErtZERlpPWxx4T11PUl0pJ75it1C7qhn/CH7s93qFKx7e/UPLkiZ958fYp+jytT+/rrOkadrxVtu0HdFWGnfd7H99nGWP8OJJEfMlIFAKkYnd7fjOqVrPje975XqZna3zoiNqw54G8rb9YMAeYIvoX3oDunkz4Wxgq4oV+snQPCVWGVs8aBLvPrc8M6YmC5IkK5Myb2SjJf3AtPuhNtJvd1TrAcCorQoYsEQrTPlmq+m/UakXv4zOXfrH2i16yN+u/yzM8J7vqG9dnXZWFQBwA9L0dY8GJGosUDIzlGbb/yyisxvo/XbQlJzwHSwvB9/KKOcLkfxyrVWZPi0fuxn/jy5UsJeBQdevq6opHl4JIhrL6L16Q3FPW88kScvbxEPysaAW1qPtWO5gqA6jItZUXIb2hf9/n6adxkOnS5ypy4feB0wnV0rkeCfZ59Lz57aIl4QqvwhZ7TeOSMSTAYEUy1m3tXY+4VyRWgrb37t+O+J6MSd82XAPCzzz6f4xFdvffu+3kG+CdxTrMiwfpObX0c+9x/9Ed/NMEskXf4Qf3TGc/qnyLHkgv6LQAsmaC/Ac/qazoiRwVonGiMpTtgV+N33VOKvNOYceKzDgChC6EAZnIP/tM8IT/RPwuAlzEdeiAjvaPoX1aDVo0JpUMHGA53RoLhOzoyKT4LJOfZnMOR350YgAGu47Bw+U/fnN6YFxwe3APQcz3B3zgCXTZC352mXTZoTsr5H+dBB7/VvKzbfLDHsH1KNs6PQnTbZ2sHzI+2WecnG6ygx3B8MeZqZ1urwGVgzlGk8ea7W/o16dAus5DVtSbr8Z3dvtnTn/TrkX7vnBZCf3qV45mTw/veQVW/tpx6MRzrXU55pla/ps9af6dNdAN0jXzzufE+dXpD3i34I+RrB8bQQEWJxxGtOt8806ErgwUaLNrT51l16fMhA9f9+L4+zmOPtG4WmIN3Z+vQbWkiwd2GXtd73ZrQ15L12LPPvY3ZGJibc7/4S/9uRoK94xD9nuJy4DgDuc7MGEw+If73DwoE9wni84wxfaw+dv/evS4QFdHUrfCtKBAGHx42jEqED95XmAMi7fPT55529E4UH/1JJRfWEIK0G8MVqahzPvWzeMA3huDxsReMz+dO75jRSN+IT/87CEYhOxhKEB0Wn9OLG8M8c0pJKxrpdMp8Q2M+v51ZkjFCefWf3l5noD4PnYFZD/q/R/u5JmEUcb+36wDQje7FAz8U4B7QAHh6JFH6bkv70YFYgwsxB9pbmVHfMGZyDiN9TX9/HsVzAMKZhjeOSFKhrBp3RYYxlhyss9YOfFgPBLvu0XscBGOkdNngygaaYL35PFMwzJ+vB3TqSnRPVriwZf5oUyAYYdoVkO7VeAWAmR+1xZppbWQopzId+6JdLlBYi75Chy5/1Q8+6zryhb7M5szHqfs7gNcz9AcljUxwo43x6X6XgRy1Rbv0gT7pOeZPY1z2q4/58nU/EyQF/Qg8CIRwrIxkHgDE6aPPYxkT8wqq9Jl1Y4wuh4vW5mmPPL9Hw3U9+C5AVgJr7QWOtRA1JRCNs4L1WfuBFfm7GwXskveHU/Gc5HGkNZ9/IqJd8Vv7fp9//tkAbzcOb7713eSnJ5+U8+Xism9NWR+azztRuAjH6KUw5vdAsO7hCB7NnTs/+Hz18rWNUwB+8tRyp8EuC+lH/x5ah7ccWDiP197cklXoxy5H1Qb6i2O39B2V1R8LRyh8cPnS1dyrKrCWDsZIg34iHAUCPc8FCBatJdj9+NNyBkY0XbSmedI1geBvfOMbi0yXY9EBq+QmFaHVT60TjgZAL2OFTzFumfMuz+CzDgiYO/YUu1zFHpmdE+xrgdMH2Qmf5/cCuEGwmsf7sfc3f8e8KcqrSPmd/LtSr1UcKx1rAZiZD9fvbgO4TdZBMH1zOcz64vTowBL94/KTZ3AUIif8ntl8sid3ldNxxFjYYIBg1spptPp6fL4wstXfveqoY7vE+6Z0fYHgHOuoDu92qc7/9XZdHgGCk76OqlAfp6du1+b7B8F9bpzXeyTYaRF7w787CwQ7vcxkDKdeuM3n+hH53a/zvdKhmWf0izvd+/OzPjD+0kfb4zoV5HGeg6fR+eWMiXoRDQR74KGDYLdTHoz177bx1FZuQHezbj8AENxtN8bq7+nz53ag99nb6jSwtYGDNwWC/WUsKILktBJfUzS8c840Zz3vgzg12L3294iq33/MTAUIMCK78HJB7MTZPTVKh3avC8pFhIYAR3lxDeGne5ifTgDMIWBB/XcQjMBT9UIMAH0H8WOEUMTGgTMKX/dqT7Mb+TMQ2g1fpxH2FjBftOUguIMIPU+bAsEOAv39GC4zYb6sZ6um2OmhOxk6c8z25bsQRCl1eqAdv+7zwpjminTtpdKh9+bHwXQ3Qng/eyIX3hmCdDEShk5zAcGYpWbv59mU4SUMKSAj7k5EK5I+M8Xq4eGjDz6sKFDcJ5Cx0FpcT/qNKBJGlu4HtDjd+lyxHg68iDq6kc1czoRZX59uQLlSgsfgM9bDn2E1vF2+w3Bk/nl+kY+Wmo2c8KgVEW+1BzjEmUY0Bn6AL/WOTC8c0fEu6B30Kr9wZvQ7P54an0C82qNPKHLeqX44oHZ5ru9xerDPW9ehE7Wh76HN3o6e9f3Cug+5hU6aOVGdF+W8Ec2xh1LPCRiRJoqc9HHpO+S4n/PrxovTrNp05wT7mhOsckbQmOSuz/rnrXyKVKxAv3oX+/qUmZLgK+Cw3qNoE1sRCnSNOQ8P/rn4+/6DAGVRNEtOAB3R8/wLz6bBrUjkW2/92eGiKk6HkZyRqGBqza9SwJGtEWfYZFxA76yD74mEB+AvzZdAsANe1jujzdF/MguYh26okKlyyg7oxqE7U9h2IBpgrQHWyCD0r8Zc6eG1D09gTW1dferJpGMBVhmTiq6owJMM8mvXnkoHw+eR1vv0U9ejovnHddRhYAy2PpDuLzB8O2SoIsQcXaQsBc2D/mmNBBbVh5dffjkzGFxnJDiRI2TwjdpwByLyA37SeHW/Z9Wgd10Wabz0B6CIk0t7gunDljbrk8s/5AR9Egi+rerPqncS41JkXWm7uUc4nDv6rPOCtfVaKbt6p86Vxw4q22vNRHPZAo9DP043jN/lGvzdAbDbEDznc6q0ZJcngML1/Wt16JonT6tUZkxkZUTQFvkgv5jLDiLwK81ut/Ecy4f5KSaMVeB3ke3ZHwq71R2KAPc5YH3zXhXDHNuvUs8f1WQ5LmTk7ZFmy3y7fTPTny4z+hr6Oi7XdiLBqx2wdQ48Kghe5287vnG4yiaDZSazsRc6nSmizjX0h8+vz/3M5vCjrJgreFe/+znCrH3SU6xdXdd59eOEmvjOHYZ6/0qbaySf78IFu8lkPMVns2tdnrtscnmy1+56zvZ2LzLzxvrO7ECXW7N+7L3f28r5BAQ74/YFZ+Jd6Dhj+Mv8WWeAmYCdCd+9wc7esddmv3d2H+8R4UIQCMfeByc898qUgighCvjEKw3xoUQSSFhxLAidvm0M2yHcNH/uFSY1ww1xgWA33hC2XUjxPYpW/a1UvzKInAExJlJIDqDejZhVGGwrJ85oZzb/3Kc9wd72IuBHyrmDlhnRD4fn5hVOrxhHe7QiY9OFcReA7qRwOnB+cXphXAhClPje+8+Nwlg+/4zTjQK/jgGf940IPaAy9ziYVw4vMWPsoP9eGKsXddZoGNUySO+NSPC5sVfmk48+LiE50ihlKBIRVpv3Yg8dBWd8HqC3riQxSpz+4Q0fL3PQZY/LIP3tjoKZjCCS4e91+vb1nilxnmf+fN2zv3jjR0QYWYA80PgBBvDvYkTG84BMxsJ4K2JXaeKdPzZzOta/z4v3s1/b8NEAwAXoKtoHsNV7KERFe11WMBZoADDhQJG5cxDMe4g2ar7UNoBqUdJDNvk6MUf6fT8ACZ8BVFQMhmecJ9UXeEW/2dMLKACEMF7kh2c78J6ijfWcZZ/XPX7v30cyW867gIN+LkQRrNxGE8as0pjzWoxRGRgZMQ9QnLSsNDalY6o6aewj1ndXrlw6fP3rXzu8/tWvZFbHd+JcYZ0NLCO9qsKWDqKiac7D2GvY+YD1YX3RT657EoDZdhbmVW+Dp2f85XLirEg/9yIvfO34mzRo1t0/s4+WKCt7Y/WsIpf6uXztas7znduipVFo8OHj6Uy5dOnK4dVXXzu8+WdvBYh9+vDuO3W2tYCxaDwdFPFZ6fgCwZdCp6ZzIFKu1SZnhes+OSlUbV9z+vWvf/3w5ptvZgo2zi71KYHicB7oGjwDbxRwrHTHlL/jLGucFdgCmi/dA186CN6AUDviq+u+bgdh+yy2UyiTmyqINbKGRMMyatWOzgGWeLwdIFgOHlXSTqdfiwRzOoXL8b7m8Aw04LINudXlO7yIHMJegf+RGeKFja5qkVE5QXhvtVG0XXKi/sm5RBsOgpO2goacdgX6u57y8c2CCtvrKwiX5ZIyO3mb823XI5JcHi3XBwjmM9W51z7tg+Cas6K7xX7LbJj6melPH6vr8k5by5pP9gRvZ2zrJNhrZ/vM9pM/k3K0/Wyuj4w73QKNOsjV7PMZB1O3SVz/8Pf6yrK9HU85vWi+HdRCZ/ldyN46um0fBNMWNqMfsZW8MwprqT+uV3fXx2xLPeMg1fn21PO8q+agGKLfz/ycopk9eeXPdPrzcS7vAARDxL5ITug0zIK5MdQZwAXO3uD2iPRR7vc+ukD0NvsEdSOKyXAQjKLfm0SUzzZHvyIxpPRpXlCMtMd8dBDchX0HDBCZvk/FMtKa3WDVYe4QeArEEM76oY94xRehPwS4rpcX/dZRJED3MscdBDsoLRrYbjjnOf/tRO6CMt8zKpNyT2+/g+BONx0EOyO74Nqjt1kk2GnQ04l728yTM1YXeBgru++PeANz4u3DX6y98xj35dqEix26TDrISqeromDLTxf1uY8oDCBFeDMiPBw0igjreRXgyahRGG/ZntLe4rNoO43MMHwSOI+iSeofRhd91hgAgF0YMQaA4cx76oJwRkNcd3nj3+n7Tr/O292RN1PijEXXUCisBSDYldhmLQaIdNlAOy4TnH95h+aFCDnPOH0sfR0gsc/VWQbJcv8wqAH7nlKadDDSpfVuV/asR+09XWlQ9yP/oAnehQJHTtEeQCuNZAG+kTKeYHDIsy5PaFORYD3vzi7dq+941mmCfjPnT0QUVf1w2ey6AhoBAOga+5TrHXVERn/HHr/37xkXfHA+ijQx7txDmsWQKlsn52+sg9rR54uR7izwpYiCgJgivzLMn4rops4X/ta3/rDAb+xduxd7MsvBMdoKe/axBCsFoqFrp2eXNayT7mNeHkTEjygE6+pOFJwKff1c5vl8dznRjSz4y3W1Oz/0PI4jd8ywTckjwQLBAklZHTqMwarAfCG/u3D+8uHFF18MEHvr8JWvvH54683vxZxezzOBNVW6pn7LiawMGo1Tkd2XAugqfV0Vv3Vd19hmIuAMCH7ttdeyOJnuo/AcdExaPydHkKWREegBglkDeIx7WEvWDdmj325HLM6ekcmwtwYu9zDGebfO/L0TY7ydsko0ViC4+kAV6Err13UBYIFheDCLMsb8Ob11XQjdQO89Y8WdlBofzipombn1QMGG9gLEQFM5ZwOEQYdPP/3MALijeviQUYp0K6r64EGkw45Kz8juaq90MHSK7FvptuYB+wBw4s+4faG9ut3WdRCs9OeZDl1suQHWOh8+SiTY14B+smZuK53SOW7rzmz85foJEFz3bL0Iva3+2el69l4iway397PLdKfTxXYYR165bnR5Ch06gPY+lWzfOi6KRsqOc6dX0VBFepPO83ixqinhTncAMjTnIBo+4tzzOGfP+HFbFG02t31+unxeeXt+1Nfx/B5Xp2bO6Cttum7oa+N23R59zdZW6fBLJJgF9g7wd2905rVjYf0ainvW+b3vZgPo926Z8rQn6pSCdcKHYNzQ9IllISAoiE7paroPD7PGL8WXytUjcgPEeqQFAaXfGBiMH6PElRvGBSBYhpO8/PLy6p+eQVFS0ZoUKjdy9LfaqCqWd7bpMQNAMceLEDUQ4N95OgPPdBrweXDnSbazA4IRJDMQ6EwxA8HOiIy7M81CU2M/jStGb1/z6TTZGQkjoa81c3EWCH4QQJJ73bBzJeM0wXgWeh2VXTHSBYKdhgHB7F1d+DTrYoXwjQjTw1GpU22z11cgmGqn2R5VPUdqn84XTuNmVI7WPKkPVNpVW7pO4RrmFKGJbOmRoBkw7Xzo8gBa9HV2RT8Dwbzb5YjLPZcZHQTTl8XYHA4q5xeXJRqfG2YYYy4H/DqCH0Do8zPjoyCehX5caXh/TsrfIaN8HrvhwJoxZsClnmG7hfeb4oAYpc4jzCfz4HzpOgiQureui8E1ZJnoTwWG9CMwIrnp/dxT6IrMQKu9T2pLa+PFDjG6V4OvnI678uUM5cfcLBG8MJ7pexWmqsjiIp+iPZcBj48Iul6j49Ly2LPQCdoLrAJZVb1UIGQUw0qnBvpGOaoF4t2A7vqVPqLz/LqccAAt9VOZIshMz4LpOgF+Qz52Pc16uUz0v7nu6+G8SXuko3I/vKY+3ox91uqXIpVKg1XkVedyZlXmAMGKACst+tlnnssCWNeuPhXA9e0ErbrvfMjaiuRWxXO1+dUAtx7hlfwTPer9igrqqDn9VqSYgm7obN2jOez0xr5sdLnuy36HbGE/8Ux3aA4Av54ajsMl52RkMqz0fJwZhX3izrp0kMoJKkdAjKkArkWCx2cllQv4kgaNvQAtVSbamqLr8p9xQu/uZIVnuSfpf+gft5mYM3hIv338WenZwCogmPlUJBjwoTni+dxHHyD47t2bEYddZcAKPNa9na77VjDc3jsKTnWwvIqPYztXOh36dRDcRU7yq4Fgv95Bfy+M1fVnT4d2udppiHHzvm47oXP8vr4n2O2FaufsyOEpedz1ACB4ZuMho1y2u23BvCI/0V8dH+3ZxZLV5cBbi5ghaxmn2oL/ik6PQfAmEpxAOZwwGSVeo8jgC+gaEKzq7jhYunydrVdf09WJsy1gNdO3m3UeGQT93OJOu3t96PqCtvv9G1o3PLboD4HgX/rlfy/aW73Bs8adGDqhd5BCW49qhO1NVp+MTtj0YwaSZsy4N7ksvF9PIhqV1nxSEZYuqEhvkbKVQtS75QnmoHv3XGL4ItS9bTecfQ67h1f36Tvdk8AjiqJghGgMCHsfA5UbIRS9n3akgNxL6ob2bK3pJzQhIvb7MKZcELjyXDzQQ/E4CPa23SjrwsjXai8dujPrjIbzu9AtTvOMn7VxEDKjSYSWCxB/17EQ37aiVDJ4xWnA5482oAu1sHj3VB6/crDK6zw80IyDdGgpzHzexisQLKMsj08Y0aBFyAscy50/QDrXdX9GVbQHTNHjqBjNHlD65UaFG8J8zzhmIMUNfmbKabLLC+bajSdXVBjJ/i5/psuVTmvIF1/nzTutgVWBbQuQOaDrEQmNh71/LjM1Ht8f6/Ts8ppCSdAwys6dSDNeYB6hC59rV9oz49rll2SPK2qNT4odGdNTk5lP+td5BVrHyN3j42WNhyzTe19//fUcxne/+93Fi04/XM7zbLVNGuG6l4651BzpSJyqFnxrcRzqe2T5WYWxZjJjQ3NhnOLUhEb9c9fH7PmrvkdKb4AN6Z0CoDcOlyMl+tlnr2fk97333on+Xz8oW0j9FBCuQi4VKc+IcKawHs8B885Y4W3Xt/l3iA+nua5rnH9mtsXMiO4Gqetd5o62HNwBvnG86TNF6dCH9FXreeNWFbkKizH3sOpHURXJtfOPX8rzgFUhWqf7ShSqaNbbb78bwCcAdDi6NbdloEZacHzWe9/46lcj+v6tbLeqSl85fPTRR8u54VcuXc7or94PbwBoN+B0DFT9BgSTNo3hqfsTWI9sEByhepTMBtKk/ZqDyocjy6DLPec7jHBsEYD6ndARt1QZOnTEKrcra00Vo2uLQWWLxa+hZwc4jMh7penXvlr6SyYKfew6r6d1Q5+6T/3jPOVseTgKXKfgXFzmIOwn8QN7beUMcdtJVcEBH3qHwC9bJ2YgWO91manzufmBjpf9m5Yb7TS+tT1XcMEaLbIvvniguRsOZ9eBy/q1SKXLtrynRb5nIJg1KD28TYfeyLKYn05HM1522trrD8/NQPDMBvA5nvXJv/P3UxirX+eemcxye9erQ0NzzBf2gH/ertEKgn1tuadodLu9DfoquRf1C86NwljsCQYEDwCswn0dz6yyMLJDog3fZ/4oQNjn//8PEOw4aW9tz7IR967rJJQEwT7pWwNhWz6/X2NBOnN2T8iMwPaI9hSB84z3wwGCE+ex8TAvBY6R3ttcQMYQVEzilkjW43HkkXUQLKWoecBTCyN4tMHb7ODSFZvuw2hEmak9GTQoyL3n1Sf2cTohrGu3HnsC07IGPp/cz7yw5vJMdSOqA9hTIDhR2fhxQ9XBdBesTk+A4L7eM8bp41E72ns3E5BujDvd9b4wZw5g/X6ExB4P3AmDyhUBc+BzStsuQDH+wl2zNK0xC9SzzjkHo/p1thd3LgpUCisUpCK+St06b/vREjjI9BvpOLpnSZMd3nCdHZypqwLFAYTd464OZSZC/OtGM/NHeiK0wXx3/uB7p12NA6rxeepySNfUfnfy5DwM0D8zwp2WANFq2+d1ofFTwi2uARCdh+ElvvP9prwbA24mJ9MYC9Cjey6MSKADUdrVPd0J0dv7/9h7k2Xbris976C4JWoSIEGwSJIpUYqUFKEIddWz3bDd0QvY7jnClq1M1X4IdWy/gN7AdkMv4FBDTUU4lVJmKpJFEixAEMAFcOsLwPMbc35r/Xuctc+9TDKCsqUTceKcvfZac81iVP8YY47JXKRjSno14pEyimelQa/rkFMu8D1OEdOTGZtrlGvY+Zt1Nn2V+90P3WWk/deIZU+wNMLRNPz88R//cf11DPbNtXa8vIfCWMkTXY688847oxjSBwWEeY8pqqaq/7og+OGjEXUcc0TfBEHJ7/Q1ZYsRnyl3OLN0powzRlK76dfde58WMHvl1ZeKL4kKY4xjsE0HxTzvG9HwHOfMr0jEpKn9zGFlkf1KOU5/i7eGbJhzNoE2f4k8E/2b+6Xn9blthqgG8sq/czX7nCeNphPD/qR+cVsPz0B3qOuXRlVs5Nf9UQWbo9xwDJacrAJh06jkXtKUXxiFZdCRzNvDIcdu3Lg15NatMjD5/8Uxv6REXx/nORMVvHPn46IBdOp3vvPtKj5Ge5z3zToCEKb15wAAIABJREFUgn/4wx9WajqfcYhDP2QpQENvfunLdezVe++9N6p5vzn2bH9Uw3V/MW3pFHOcCYKZK/axz3ONB1gf/SSlEnuZNaeS9UwzJkr5oD4z39wPrTP/c/0xovdzt1mlTQ9te2dwls/j7cgwKudM0ek03imKdZeMoALh+7ao8fUCtUS1Bw2sKOeW8hvFeG7cnFsKSJemv5VWXeOZdgnzoXOItXZu5G36NulzOiNqzRZPHwUdaDMj6hOI7z+euSpQLSfIilptKd7rjF3onD6bDp207FzCd12/q7unXBr203iwClyO97xI8KX2e87P0G3pdAo5r79ls1CzYzjQHhNFJy17RabryCN4moJXK007Za32Cn0t2foXAMHql3M2dl7vdlj/vM3NmTToDoL7EUmnq3d5b6k01O/z87VGAEey6FyfaQP57Vy6/rSRGOjos++B1rM4lnpf/Q7f+pO6d2ZSDH4Ycmny9iqMdQKCZ5FFo8LKvgTByL+pY5ENOHBIw56fcQ7xWSfR5b+Zzv+biQR37JHrn7ba0XqeozXvPfq+QPA//V/+wcl2QQ0CF/TUc3H51cngfpttaKwkoeRgkkh7J0+E0xJE+Q7+z/bzfvulEZ59OiXaWdhqEworZO41DVQBgcadKch1xMEoToVHNtPY3NuWRjBtyhDOq4u8E+aMrOoZ1Vvc++f6TCN9FvhIjzxt2KZteS0BXhJdMqvzmiDkaA0pbOW4NM5TkCh0NWY7kZv2cZUhlP1yjWXoR6Mwk0I+58j58b40wP2Ov1SwPMckXE+DuSszx53P53v69zl/PvOkPOV57vRpmXzpNuexA8c+7uQDo0q1NquAxgkX46IfP/meNDKhHRQy35umJ9+xn/iLivzdH3uHJyh+bnmDq9GhqK3Eyv9Fo2sPtGPWyLLNPPOwjPsF8jS6a4/xENIbMK89jnHE2+IxlQiOIkGGla15voyK0Vc8pVYohn+3s5JXtsXTnBgZZbAf8gHf+e5tfOXd3VPhMHp6JNjndRR02s31wQA1QpPVpzN11cgF7SjPnH/kloDuCLAzhpzflKOuCe0bocH5xz2se+fpPj/SdNKftOn6wb+0BWhhLSguRD8BD3xHSiljAMgw5krTXGeW+v50rAgoHQcGpI4SU/kBLVTy/Vt/628VuPn+97+/wOScK0E1AOeFoUSlAdrOzB3n7oTfTj4MI3/l4/V5VU5WxeIxrpQl6agQJPO97+f7JyPN2SO2ZrR+VtCmcjHPMH8PH90dR7QNdhrVsR6M1GDW8P6DEU0e81nG/fjJ6tlTn7i3dPDQkJ03RgOAa/dIVnVdnGvDKK+iQxrjFECkEi8SYIy5/i7gr4yWR1KepWzXAawu5rvrI7I671/bApByAEmMxPFLtebrA7S+PKpYPyJyOeYTkCvtwI2kJqNHGNs7b3+9ANWNAR6pCA2oIBoInd2+/dLF9QFamLuPP75z8b3vfe/iF+//HEFX7RLh/fDDO7VefPacavfI19FIQ97IB4zn8ZhnHUWsF9gHkM0Pz7EmJYPHvTpgHjy8V/ONfXptpD3OCuWszawmO1P8+SUSix2AbQBwnumUOis+w5FexcGo+cBxhchFEpjnD1kHGMGVaTba/Wx8wVFH98aZvyUzxksejldXZfNV5Zx5pd1ZZHFWi7ZY1uhJjYNo+5RD8M7MZkMNAyjqmdprOzOOdMowZ8zrtVHEcbdfANvriMfxfuZDeoM25A1ZbvL+lPvKRJ2c3REoqFB+T37c96NOfv1sZAB8unF016Gps9O+U39vbeKQKEfDADWLbq8thwNrAj3rYmJCifzyd7iaxjiGU+sL9pViW850dJ1O7jVVvl7+OysM588EP+d/dHZ4x7ntaKdtnu4Pze92/Xqc5txBcO9Z7um9Cj+cG1Eek/wXen5lYWz6pH3O93qPDhxonywddbE02+2v1KPdFrh9AxA8j2jdosPQEpkW5fDb+a30CJmDCyjX3A55Vp+pKj34kL/KZ+R47Tsmm2BMlPJbPktssNsIlyPX0nnHAPV5EVCfez/3dbt0fQV5nvZ8f/dsd4yfIz/PgeA0II4IyO/TkElFnQLB54+ILIFFv+8qRsr3J3MfTdpVfdELc24SNXhS8XIvygkBiaI3gsF1CflozpyfJHaBq0aMYxEkC7o1OBWgtm9hKw1cjV/7rSGtNzUNDo3tLhxzbjsI6ERoJNKxydDdAOYd/dl5z2Wh25k+1y8VC+15xmV6ybIvSfxHjJUg+GjN0qOX9NmFkeN7FkGa/XBPcDqbFFLJT9l+fn/V+3IeO7/4XL/naK6l/Q6CH+PFHEYIQNP0aNOnAccFAhbY5C8/W/oRwL+iWbtRU5778j5OmqhI5ook1rN4yMcRMn5Xe+LDhVdjCkcTY2FPpO3xmefdJ1jKaFhxGKwCCKuJ6tB6mhLOdUtaS8WWc53Or6l8dmCaBr9GYKffvj4VFY8xy/c8L7iXbn1WWaJhtivly/tbc+5SOUuPtlnOifHD/KWDsNNZfubZ3r70mHNRcnaBcQFCpawOpX7nzp1aT4AbbQno3cZwlRO3+j4ozrXWmADcAox+7/d+ryJ5RPZMXxUEC3QAwfmTc1yAYPT7/M+MdJV7Kp1Ha01Lvq0oL987JqP7zlHOqWvKO9UdrgvPkd4tsPp86K7PvhjHog0wzHuIGN+9++nF9Rszu0cAopOVtj2yw4gv6dTSasqY3jf60GW38lvdl7Td9SHPd7nIO54fgGr+TOcSEoS90dIg0d7PBxAkogedPHzk3tUJMqHXL73xZh3lw5i++tbbFzdHNJGq0Hc++qQA8ATM8zxv5A1zxJi/8c13RkT3Z/VeeA0QDHCGjmj75Zdf3uaGeypVdxzBpLOp9psPB6JzM9d6ygPXPmmgaHwAPZ15ZTss56LyS6enjm/tC/V+Gq4AgCcD2TJzLzQQ/PyixzKcAWYDRD+mYvmYv/tD7j8iAjxM6ocj0kvkdwtmjLnif5wKMxAwnfqfD3A25c401nXGkdnAmEtWr7OeazUBe8O5Ih26/tP+mSB/AtcJoKUtx4ldlraYfLFUy/adNKfTn/ekzedapN3kek2eJJI3+1t9Xue963hTfu/vz612RHkZz5yPBN7acYu4tz++p8Z+wZakcXrA+Hsk59RB9vfoL+m0+fPrgOAj++roGu/zunuM7UO//2n69zcFgp/Wz74O+bnr5FyL/D9pbdLHzMhR/h+BYLd45LNJU9dWdstOP3Mv8JbBUUcm4XSihsHg4wWON1k65Kf/HwVXUj/ne7dnorDWXNdTZ8ZuJ5+C4239VyZmt2OfmZYOQHB/Ntu+RF9fDPn2T/7p379UIzwXNYVDMpFEoOLLxlMZpnLvA+2EddT5o+fz2rn/k6lyPJ3Z8CBf1Q8NxjQ0+F/gW6kn5XHZKyr7jArI93sfc6qxprDz+TQeuF9DRgPNNhW8KP8UuKnsytO8qq2qpHainIrD788xeQfB3VgDBNumc5TGcjF5RDpPBS5zdlpdOhVMGR1LazmHl9ZvvD+VXdKltJv9y/Fzr8dkJM122u7f9fYu09Rlz+c5IUtMpM9Ptt8NR9d3VyLHTgT77Bz0dcv+9L718fLOMmyGkaJRP42UYeSM9DU896RF1xoNz1oZxUQCBu0ZAZbNeiGK2lM+BHkq7KKB8cs7Mp22BO9Iy+OnADOR1vXs1ueVDi69EFlwfLRFqiQRGoHPB+//sqI8go0C1hXxOq04fI4/pHXnudNr57e8r+4lGr0qt8rH9F1gahSw0618opOgAMFoD5BI3wFtpF8qN3heuUP7Kk37Iw8ZEZHOjOg6336vISMopD3TZkn9FKCmXPSZ5K+Uidm29KAM1EB0nXwf4MOx8C6Nf8fl/a5L7z/G8iwQOLclCBAZ99e//vW6ThVfItz0wXnm/6KVFTdzfjWCNfSLB87+rCyMKKzT5WMConTQ+L4NfCyeUGY6rzxPH6w4TMTcLTqfDZDxwrXPB6i7U+MmKvHxxx8NsDZSgUeV6bt3Zwr4/JnFFLeqovAoQGlEnI9oQ+Ov2wVddgJgvJYyPvVY/z5tji880sgqx0PAVNR0AHrGyRE98AJglhRlQN9M119n2Y41/NKX3ixnx61bL128fHvfA3zv7oMNBM9o+oiIjOfgK/pA5IRom+AHuQKY5rNOE2XnFskdRqgOnZJtwxDWUT1pfEb05Vv31/NdRYKH+JsR0rkeFChMIzb5nPus3p46apvPITs/HyC1g2AccxsIHnxQbQ49/Wgs1qPHXxQIJoNJEEyVaKK/qXPqnOBKU57yWhAsX2CUT8A+x6EtMsc19ae0LaBVF5puX7bR0P9H9o/R5CruGFkSe6bGzCDTsaQ87baM/CcwThtHvkh5TWS6yyDbdJ02AFJRXiLt8xxnZRx/DbKk/a1MlN86CO5ixn7l9Ut2wMWebjvl818sEnzOvunX++ffNgjOIySlgZyvp4Fwx6Psyr+0o745AsOeMZ8gOO0JeUIdqk1QsmdFfz8fFf+lzUk/FsRa4HbIGyPEk/aXE2aB4ReuT/62jcQXXV8n/XofmS1dZ83Pk4edP+dp568pF55/RhB8jr7Y05Nt9z77udtPzunzRyC4L2JnwiNGu4rJkul6Z486fNT+uQnoDN0/234fU773CAT3RXXxvc5n0w9MZ5OBFLjpTUzDV4GPQcNvClc96io4CS2JVFCp4Ld6qIo0F10FrPLI7+yvTJpzlOskCO7AyM+CYBW3xOUe0t7fNGDmvaep6PbL/jhfzn2nJzxbCbq9z2udCVwfrz8aRlyOrdPKEU2d0s9p4YpO00e0e2IYLmFxjkbTqO0AmHcdrU8XuDmnnb9SSB31VUNEAKUBpwHxhOqGOIL0JY3IBHT9cBie/E0QvK3p2m889yvvDqTkIfcv9/UnlZmfGuMwxGhC46DWqvaz7E4IMgXSww4Ixhj2/Maf/Pjdi1/+8pdlGPOcoIn30v9nUYLO926k7Xt2E8TazxL+KyWJnnqPAIrvEwRLU65/0hjp4skrlXI5jGv3PLpezpn8rtzpIEq+9XtBcAfJyY9GdTQ4OQqGvv785z8/SePtvKGR5hrnnljlCG3jpKAfGPSsicVviALzrHNpezpqpCdBMt9roCoHyGKgPZ2S/K98B9RwvVKHB537LnlyEuLcyuCa2gd5M/vSeW+mLc69+ed+BKz020wMeV4ZZ78243g5D3WKCJocs5kQ90dhqFu3X7i4d/+TcgxhlH38yUcFQl4eZ+d+dOeDVd3dFP6ZuZGy6jpAaqWeXqVLkrcTaJhGmzIqdaj/81cZpCOiQOCQJXP+pxPo8zGX3CsIfjKcdJUCPaK7AGHAGAYa4BvAyjNc5553vvaNkZZKdsEnF59+cq+WBKOS9oig13uGzCEdGZ4FOGM/uP6zQNlMBVaeAGaYF0Es6YXSRPHYkF9uwWCt3c8KzSKjeAc/AiNoRceKIDjnyHnUPsjCdF338vI5HzMdmnbYoVrtLREKWCVjh5ONKHbFPmCiwA9Z8zEdD8f8Ft2Fo7vogT2q43t1PKnQ1f6KAl8fxncHwc6LgLDO4B30RtqosrF4mOO+hnNTACvdy4NFK+s83NJBtY5zT3OC4HwubR7p23lPp4T6wHvom3J9yuw9KCFfJL3vOnwGDwhrs29bmabsUY6nXJDf7Tdp0E8+4yzxy5kkSQfZRrdnRjjnRPT8qiC49iC3n3P2+tH13zYIhgfO2bbS01nhDOdsTsJWb2V8J12kfdrnoLJtViZQB8A8n5Hg1AHij8djG4v0OfXA3BvsthUyTybdz79zz+9ePfr5wd/5fGKOlNkdAEvHtO9P0jkyNnmKe/x+/j9B8NAm9ffo3ryea3AyhysSfLn9U7o87dve2nPjPPjn/vE/+YNLe4IdfBpt5xipM9U50HA00HODPPcuB5/vOPc+rwvCUrCd9uVyJDjfn8DDiVRQVdv4Q8ltX95G7/evBrIKwP6kMaZR00Gw0apTIj/dQ5B7tjRoNYp4p0yUBNgJSsMtwZNz9DQQ/MLaU0L7KhrbM6rWmTsJ1iMTkrDTyJIp7XNfe4yKLmRS+CRzpbHgfACCpfcEM74nnUBHQvzcvKZgOPp/lxx9n9FxZkIKoVw/16fzrHPY6T/5gP99/pyQoN0yLlckWANUQPF4gMcSZov+uV5FXu7dn/vCxl7hmrcFFur5RSvQd/VnDehofhMEHyqrisTM4jz1/Sp0scmKoaQxJgU3LwzjkjRFfrn285/+tIrUkDbJj/vveJ5x0MerfqxE6zzxnPQPP9OGcytdpqxgv7VrkI4snQxH6+PzvBMDNUGRssKx2KYGY+9Lyor0NCvjOl8mj/AOjTfuw5jnL/t2+fnpmFv5p9OX62XKtrJKmnTdEwQz14ALAbERudQLCcS8ruGtUaGxzRg7CDYCozxzf7F0YQRYYEMk2HNqATGCHiv5Xkk8zwCCM0tAMCtPO47NIRuRcMaqzjFFXX4D8NLXTz8dmQIvfjGA74cF8gC/VJC+8/GHAxjicHhYgAOgl3OcMuTGKoyYBnrqkU4/SQf5nXxjv9Ul8hV/1Y/cI50TCZ56b14jHZrPjDX3pWMcVrGusTf5tVcZ6wu1f7fA8dgvDP9/7Wvv1B7vjz/+dJx/PvbrLfnEWrovvfZuDpFNtgPXcZBAG6w7c0p7FoajvzynHkQOETkRxNT4h/yCb+gzz7PnlR/ezf1kILiOBXoHuDtJi4+aDqln1Bc8m/qXe5QfRMEmCJ6Fl+o9bEchGr2MWNKXqTtABejHOAAGCKaY4wOKJY75NAos4DM12X3AG5petUMwxs2im/M7AaqykX4z7lljAFmKTN5B8KSBcdzXSMP2eEfllropaYkosmNW1klLU1a0mhLI1NjXKf/JYx0EZ6bdNgf1/NQDuSVBep/rPmaYvfFj7LxDuSNQ93OCrMsgmDXYQfCRLd6dcJd07IiE5c+vA4KP9PfTrvVCV/3+HP+RLP1106EzEnxkX6R9dfT+Lt+4p9uo0rbX85m0XdKOTf0oD0NL6dAkE+XJKP43scbpXl8jwsibBMXKTfbll229ajxIdyk3HIvXlMmnQHlPc04b1ZoPfcxbFfYlh9wed8Ib6zv5NuXapTV4xnTo3r7tVCQ4QXASwREI6Avs5048vfN9EEkEKvQcXCeiI0Y6IrZDJlnpuKm4T/u3e+GP3iMTqrxzoQscDKWkwWTEKYGHCtDneHcSu2D5VDAvbyxKfQhqCdeISwpilGYa3RoRvsf3dyPG8ZRibZ78nJ8uhLqgBQR7LQ2XNKjti2uQBHl0TliuVc6/65vfw2wdvDuXKsWkv26EZTq07eZfHQvZ56T3c7S5MVl4Ck+VzTQ+SIfubfT2k/Z6/5MW+jxLC31cyTt9fntfnEP+qvB9poy55WkHytu38liuQlkP7s6IStHoqjLNZw0hFUTSnMBJ3kijJmkII+KzkQ50wtsLBG/Cd9AH+zsxMIvvxoswMATBd0dq4y9+8YsyNgWejgPwQD+v+rGP0L786TowP54RmmPg/02xLBBMf7NqqTzd+c/3bXMznjdlD6NcfjfiwbXca6ch6Fh9NuWSa8E7zskP54ToV84X/7M3kmeZV96fijDHw/UqLEiaJ4B0VV1VjrquzKNyap7ROh0Z3MfxM/b3iH9TXjun6diq4h9j7QQm+W7GoiNEZyK045zWHs3Bv0b96BPXmDMieLPQ0VXphaeR4JTRKbPUJxkpT/rge2lPPhUocR2AZ/SXPlEca1Yr/rhA8Cef3KnPN8aZxK+//urFD37wZxWdpto0QBmWmsbg7G/KI9KDTQmXpnREJE8rA7r86kYk7TMe18F5SCDnPTUvqzAZ00wfHw/Qw1rxncAU4IWeufvp/QHocNJ8tWgOEMzZv6+//kZVcCZyyVhK5w69pqPa96Hrb47IiTqZvvFOi5fRR/Yes/b8z1ybTcB9dQ7xMEqN6BS9rnRo/p8ycUYszV5wLPIzoE5gxTVAgHQvXffnlbGpu8t2QQVRsGxVHUaevoiD0iwVnPtjRp4MAFwRYI5DGjL8/qDvBw9HATqinsv5uPHW2p+71fpY21UK9JXzcxbFcnxEjKRvnRfIa4+2MjNli34uZ+zkwSnv2Jer7Eh7quZlbTVIurOvEyDOCHjSasqRBMHpMJSe3aKQ9DntkctbfKYiPJUHz48tCPIv9AqfJgBOEOY6OheMTRCcNtCRvk95cqLPfk0Q3Mdz9j3ri25f/LZBcA9kJ490+XVkB1xl/x3ZX90Ot95C8miupdsh0gGS+GGe871X29e2MBJsEUAjxHw/HTpzD/rYX3ay/SIBrjaLOjTxjfxkEGuzZ1bGxREIns+c7hmmOnPOc+fFc/pzm/cWCT5qy2u97ZLfbOf8R//496+MBEsUnTgkiGS4VHRHBHTUia4Es90kuquAwrlnVFK9j6cCbxYu6X07Iu40Xrf78eYto9aIQwITBbte5Yz2KPydN/9mfyVKAaaE6Ps5LoH/NUBkIEGoCluC1kCRaH12E6zLyEllctU6vLjSuwRLm7Ku1KBZ5fEqYZIl4HMeck27AjtZT5R47EdyXhQU5wSXbWZhrCPlkUbfzvirEilu6oOfbmx4yxFNCYJtu/PVEQjKtTvinxSiR3sSk9bt6zk+NAImfclT3F9rWwUeduO4qlkuDzjfP7w/04zr+XEEiUA6QbA0mXRM5LjzZK5pzcGwywHBppPW/StdE4O2DMthdM4IyzReCZzoea89feMaBrBgzfmi/WeJBEsf3C+POjcawp1ulBcVAXFv33IyyK8qRecg1ymBMOnQAnWjljyj8ZRK1L7Kj3wWXGpAH9H4EW14n+mWRnPom8fDEKkFpKaCT1BKG/TPolZZ8KeM9GXwuk/XqDrfYSzyHlKuU8lJQ9JK7bsMQz1lBf97QkbOjfcIzE3DZm3oa2U4DKAFcNTZg9wD8GQqugDmUEjUxR0EJ/9nHxmHaymwVSfQH+U6f5W9mTrKPOHg0VlBCjlgHaDx/vu/KNDF6QaMkSKLFAP7yU/fLWAMuJiF5cgGOS3gJeikIJ5rmgD8nFxJWS4fdL1nVCJ1ScqIU91k3Yy57QEQrPOBsQNKq3Ly0FOc70v08tVXX68U6Af3KeI2z+0lovvRh8MpwNnLY21ZR8AskXCPPnz55dujyvTtcipQNRxa+J3f+U49y3ihd45R4jNjs0I030HDzDng2nTp4ouRTpt2QK3H2tcvDTsfJVcoZracQmVT4IRYjhb5TCcC36cTqq9JVeLHiY3YXGAQEKwsm3w/HEGkQRP9NRV6/AUEVyo09sI63ob+uk44JxxX0fOqHk36qbK/olXDCDfFnud1cJXDYKyB/ZcnpDEdUY9HajrrtTsQ9zoixWFrq4K1W6S13TaZqfRdznqfNKhsd67lO6tTdxA8C8eFfdDslG0tOKd4OeKgJ3iTscvz3WZIMFR7oz/nOKn9hIxzsq7r0m28Ix301L771fYEH4Hg3uer7L/fNgimvNg5G/G83N6/OQfSrnpWPp1207SPU0fmGkqnaUerF8s+WcuVOmPq/7knuBxl2EpREGvilBkhRgF6X0aDkx/SttER5PhwMPKzg+D5XuX8xi9xBFbSIpk1SR+dTo/m94S+4oir1KGdBlPv5NqcBcFdCZ9b0G5QJNP3wRwNtDOHz+ffo3YkmhMh1zppG4LP7Gu+V09MV87ek4BCpe0i06YlzjVC9Mjbb+51jwuETNTAqAJ941qCCBdd4keR+9MNyHl9Gkk+1w0SDYJdaM/UUQm7e5iSoDVEryLSa2NPgMCedxhZEoTrte5EuK/PZKIThRFrqaGXzJACozzZy8hNJkhvWaenvC/PCe707Lg7Q3dFk6TXx9GZ+JJSW2loKTiyv2kg2Z8EW1474h2umU7nfdKHY3J+HUOfA+/neqbhcb0AGxHeVaSKNhBq0hprQFp0GW8rNVij5sbwRMIXGk7pvKmUn2XcZf8SBBfNDxn++UiVq7Sy8jLuIHieU/r5xa2bLy1wsIySOjJgHjlDZOfF0chHH324jS33kGUq2zkZmCAr10K+PqJ75UhFIFchLo27jDJtBtziD9YgaZE1eLL2G3I902WVjYKoGi+OiCpWMwEDv86/8yzA8np5i+P9vQ+urZEd+gQYFCySEq0s8Nn0KEMPGn1W680+ACRMCxV40h/aBITiwDiSWcpPnvX9KceUIThCHLvzoaOGz9AD4IV+cJ3/necCTx9MkC/IYT4ASaa4ZiTnMg0t59Gi3y5H7KMyRENIGSvP2B+NmJR93Mv3nEmLLsEpYbTp3XffHWN/cvG7v/ud0iE/+vMfXPztv/2363ik937x83UG7qC56h98Pp2a8M3UH4Pf2Je/vP8JgtOpkrKl61nHlnKHa0lPGZHNCPGkp1nADj2YIJg+kZqMsUel4lkd9foA9ezPvV4p0OyPu3d3VIce68gcQX+3xpEjOApo6979T2ttWXMKhkHXX3rt9Vpbshy++tWvVlQZGmReeO61194oMLylTy8jFBqnHfQVMpk2aPvhg3GE05CD0jQgmHuZA2WlzvXi6bXX1Ws4FlP/SxPqd1P1k/ZT3z4/5qKD4K29irLMCtD3RxX9B+Nd7AVmDh9UOvJMiXYNk+40rpU3HQS7jtde5Fzjmc0lCGaemasEwVk7grViXPNoPkDwfk69e8PVQZvzJHSEuoz9vHMurqrgvqeP90gwzyYIll9nm2eiy+uombJbiFIPHcZztM2YydLgr85JZaY8lGCbfj/5jEybuS/btc+/3X7un7/4DYPgI/BxTnfOe09Bd3/+CARle79uOjTHe/lzDmuc6z/XU773viefJf+lzrWqvfLPtUs7Mu1rnc3IjzpCLc65TxwhCN5043Zk0r4vvwAsZ6gvm+go0qs94nfqZvmLKvop06cdu+MRba0afxTRdT5+VRB8aY7b9rejNcxrl+iLDJVzkWAXXsW3f5mQAAAgAElEQVSbiqwTxTlQkGAjiSA71UFD/+xk5zu6QM/+PI0Je/uC4N6/o3a6Aq/Pgwv1pOh1kfgVYKa3cN1oDQTL8yns7EOOGYUgyNA4EIDMKN2siJrEmt+jLNJwUIgKbjYl1aKpfe2cNw34DRw1/WHfE9R0gJZz7fEAzoMGXSp+jdgjUFDnly2Pq33T4FfYKAiShqWn56IwwpGw60qoC8zkjxyn7QsietvSF0ckneMNrksn6QARMB89l7QnvR2N66prXQAnQPedGgREgjpvnvDY2rOWKYAF7Ffk8/btmT5qdI3IRgJjj1zKtS++KWE7j3GRB4v2llI1He0lqr0WCF8FZYaA3gqvDCPk7iccd7JXaM011ChL8J1OhD7XR2sswOp8s/EXhvBKWRaw6nxyzEcycaMBwX+8PI1R6YevE0wIXHQSpgKV97iHaNgR/0oHjC/vV6YJYox6obC7glehdr7MubIYlHwm3WkceX7w3I85HYYYCPwyXsfX18r5J7KmotZg1vHE84xD549znqD51ZdfqXEBbJDV0BYgmGcARRi0/HIPYIl+uXfY41WM7tFH50SDOg1rDS7nwnlnjumnR30BouhPtkffiDIB3mgTYxsQzLVr49gw/t6/f7cAIUDrjTdeu/jDf/P/lH55MICG6dG8mzOFed8rr75U2R3Sgn3dgMdyvKQuUZ66xlYCdn06DxmF9R3qF3Uixt6kq1kcyPRG5SsVn9nfe2OAWwoQ3X/AuefXKgWaKPHNG7dH+vePaj5wEFAgCh106/Y8mxpHC2fBujXi9s1JY9xD0a033vjydtQS7zQyokwEENM2888PfTHbhPtffulWrZvOamp8qL+ct3QU1NnAeYTSypiR56GRuZ92Oil9l/3Jeaz2R7V912Q+O/cKupb3RibPw4r8zr3AD5Gj4511DnRFsicQNG2ZPcCpn/i/dPp48Um/x7tZj5duv7rNJ/1lTdifDo9MYDejTPSn1rwKbs01Ikvhs8fsp17FuRYQnHMxnX3Kvc3JR+TV9RuZDvOe/ez2Losci3yZoGw+exrJ6jyg/N3tScYyj3bi7/N15N+MgCMnoDeLNir/E/jKJ3NuAMFzzz4/rjf3q6dSb7r2Jzy20qF32/bXjwRn+92OTvrjf9b36B7buNqJSHXh/W22k+0pL7pc8fNBXa/t1qNnr+rrPod7Uaauu3s/2NfumsqjqSeVBcpU79Hp8WQ4LFNH9LOsU/9N+TQzxypYRxbn2o6gA7WDXdcr7c/UwWyX0OG2y6s9xTptR8BxzlHN5TodoNtVzknaCH1++cxWjU5TqW+c704bfuac9RMQfLRgR0Z+LmQ3/M8RW3bsHCEdvT8J8cjY7p6i3nb/3N/RvYA5WfnuvH4CCtYRSRKP99lXAbIRo1Ke5bneUwgkeq9lGyhPFYxErJE8DdCZDrYJeTa7r8ibALf3KYkmBa1zw/19XvM7v681vSIdmWf0RNuHU6YgerfvpeT+HtWACRTu0uIJUNn2IJ1Wn0vg4rxKm2lgeu6sTJf3nKPlvO5a5vNpcPR57Ax7BIKTZvu8O/fO4zkh6/XuxOpjyueP2uJaGjUaTAotQHAX4r3Nep6q0QNsorRQPIDdqo6OJ3Mdq1R8MK6b3lbppOsIqZxT5gAQPI0XtOh0KBW/bp7laTgRCZ5G1ASBfO8+LzzxDwZY4Lre1i7PcuzJR0e0kWu1Kdnl7Mp1T1nIOBwvz2cUVMdWX5dUBvOs5Tn2zueuVSrOBCjcbyp1rquKkr89nbmPg/YE1DkneQ0woRxIg97xHs2l9GWaozKyK0uj9Sp22kqngtHdnMOcJwCoc55Am/sF0QmOaV/DlrZvjiq33AvwxYAVBHMP+8EBcchw+g0gom8adkSyyvm3onu0rYHhmqUc06GmzOZe2qN/M53Zase3C5jxTiPt9Iv76RN/qeANIPZ9GNS0C2ADAL/62ssXf/RHf3jx6TgmaabojpTpkTZNvwDFE1yN7QbrjFfnVAdW0p40k+u8g4vL1WXzPukz6Y62BcEAKUEwfUC2yAsA5OvXAFNEqzmOiHTi5wsAv/76l+ozlaBJbZ5n/H461nNWVrcA1UsDpEpj5cweTlOdSZw/TGq1DrypZ2aWifRfMoiCWCsiz7FLCYK/9c2vF13obPLMXOmdd6Y+AAQnHSBPa9wrknoEgqWlI10iCNZOeWEdOUJ7HIN0f8j3xysd+uE49ggQTPT3cwod1m6Y/Ti3ossGgulP2Scr+4Q5UmcSpcdJQSRKo57IEjS4H+20ZxYlCC6n6gDBLz5PCvYsFqYdNNuaKcK+zzkn80P7aPL13BfcaVQbQTo9Z6Qb8VUHnsoy+jazKI50evHIcEIwR4zXbQru30/w6/wofwTByC8rlHNNW/H/KyA45y/nLu3FI/3gtaeB4HPPygvdaXbVu47kWO9z4oRjmmgUEs4aaa7za8rU1OVFH4PuTwqDRhq+tpvPKJfSaT3cJWWDC4Lzb44lQbCgt66tqK96ZMpAsoRO06J3zLCqoq9pqHTkJS+7nak+zH6kncP3VK1P3dDn39nubXj9xREh30DwkQFcL2Hf3/g5972C5shQ68/lAH4Vg7IbdyoI/vZIWwqbI6Lt/TwCwd2gzHbS4Kz/VyQ4hWQa0twjQE7lLVEIaCVY23Hu8A4qAJNYZAyKl2gQSICum0a09yax2McJEE73uOYYJRbv6QTHEUn5fF9Xlc95YtxT37gno9r0DeVgFFFQf9KnFQnW6OrGmGPpDLZ525bRlKIp10/6yvEnDSUIds36XGXbnRkBwZ1xk4Y77SfduHbJZ86D7+ye4OwL/5/j301IrNThTifOK+dUHo07DS7O9sVZTep5gVocgByzwfFKw5LK8ZIGXaBpVZfevhvzVGNbHZvvnwbGydq1cw4pDCHoqDUPB08ZDMt4ShBM250Gsg1BUcqFc/LvafN/bW2JSMeY6yL/npOj9JN06F3BLEfAioCkUk3vste5psHlHKrgNOJN600wlrLOKCp9SKMt5YSgVPmV85tOos4bfFa25Zx3IO27jGClPKR/fu4yt/o7AGiPsGY7OuGUz67NZggsimSeAMGAHaOwABve735co9PyEmCyCrZxzvZyZji3ypB0cJpplI4M0/cxoOEbnqNNizXx/dtvv11zQL9YC9acaBvAnfcBtACCPMfPd77z7VrLfzMiwfcf3C0A/NLYD0v9CQDDw0czNRzj68aIZGmEpeylHdoWQHYZqPzISHDyk/cb3U8aV59Nx+9MpfV9HpFERLYcIBVpQOqQFj4ib2P7zttvv3Px6iuvj/Hfr/27nCV8e4Bd1uvlkZlSx4vdmynNVg++PsZeFeaHvnFLE3NN+nMCMNN2dcqkzi5n2zjaJ2XLN7/xToFgq9N72oPyyKigMsAiZfLQORAsP5ra33W080913EnL6/zQZQ9QAIv+EgUGBN8fnx+PKGxFgTkpCsdl/d1BcOrgjZeXE9v10Qaa/DT3JmZ6/7Wxbu6LnXwuCF6yYEWCC/CNKOjN69DYjK5vzonlEOAdRNq8bh/kP/huc6SeaJHT425S3qWuUo6mfE4Zgyr6bMwdyi+fm69aWyEGWICuPLHA/eC2Kaj1r+/cPtfxOvtZ1Rn4SPvA4V3qx285EtxBcO9f6oe2RJPnnxIJ7s90Pd0jwZfX6bSFc993G05Z1t93NAavJY8q09Spqf92PTvod9F61++2hX2U9mjqd/iPc6ql2QTACWpTb58+v4Nd78/IsNhm8s/am7z2AM8xD9ufSOyyybTRc47VzcqrPs+A4CO7oeub1C3ZfoHgf/iP/t6lneG5cEeRpPy+G3mdSPzeQRwpuiSCTiR90AoBgWF6io/a7v25TJSnZzT2CT0ybnMs7An2vZtiWUaogiyBbc6Hiy6RboZVEAoCUqJPYnEeMCLye/uQ1xSY9CcjDUZxkvn6WBL85FpvRsw6p3dnulPPvgZlOi6SKWEEjJVMSZTmeDdGAAouI+gpYKwOnUI+aaRYrZhw36x/ImzWuYjJZGmkSA/5TH7f6T+/O6KdPr8rm+OEhpKO0+DPMdqvI0CQz6fwPOKtI5CW/TYSIR2kR7rmbIHTTkPbu5aR5Zq4Fry3DGn2xI6baYt7nozIQ6Wzfnr3tLquaS9tEJNVJg9XH1q1QQpCGPkVBPMuveYU8spIcJ8jPqcTS1DCu87Jlrw+DfXLZ9b5HiLBCTC9N/k3aeoy/VyOBG9zsSJmPq98ce4r7XPwV97vuDb+jurxKbuUIxbGqlUYayq9+U6Nsg6QM1Lsvcq3nK9cq85Pp3Jkp6G8vkWi1jooZ+hPRXpXddaivbVfWp56lkiwR8uYOptpye77pD3mxWi4Rj/p0DXWyGSQD+QX/3LdNNekQeeRaDNAykgz7+Y9jPN3f/d3i6c4D5s1R6dwv1WtKTDGMWFEhwGF3/ve9yqV+9/+2z+qCtFE3NAzt8axSfAawAK6ef2NV8d2go9qD3HSOX2W1gTpnQd2eXzqBOx2gnPFdSP2rtVcL88JXhHRNZeAKxxgFMMCKN+4PvbjEiUZTluOSKrCWAPsktJc+mWsBWMHBBNdA5i+9dZMdeZ9ZKwkCDYCTzp00rbVUuWPS9thVnVgn3n9tVfKOeG64GjgO6PLOiaUF4DgBAbIX+bG9owEey358Uh/AwKm8TtrJfBDschHVH8eEdZHCwQ/oDI01aBHJB3HLX6HyUOT59MxkzqTI4CSv6Xn3XExj7LCacG10vkjGozjaPZnB8ElX0jDrgjurPw8yPMEBDsPvpMU/9RZJzbXeB79cXTObuqztLtSP3CPdH9iY2wZxavwXT10Gm0meFIVs0dtDLbswIOOOeWXc6sNp4ytzwvEK8uUC6kjjnT+ybVfEwRbFO1Ib567ljyeILjLCJ7/TYLgrj9qVQ4SUY764VjOfdd11rPORz53ZGNKz2nHyUPlJB90dSp/5naBnYb2/1O3S6+AYHjMzwmEvXb0V/lmxFc9lCBYB/LUBTMynPzHHF0fTknTpP3ONVfmS8+drkvGLSe08yhtHa1T1y1FX/BgguAjIkkQfEhEywt7jki64O0DOWozr/VBJQHw/68bCVY4nZvoI2LOybx2fa+ud2QUJ+FlW0egTMNB70f2yf87cE4AkEakc5hKgWfTCEwFmYI359w9BaeMtXtfPCLpCEzRZ9PAO6Pu7zvdU5CAgOdRkPTTNOmc+5rPM+nYKr5zTOH7SYd23jSyqtnlyMjCIjlHOb+5rinIsp2k++zT09Kh7VMXlratk8H+SG++LyPxaYwc8esRL24evgVSnVffQzqLfSneXFkFti+9YliV0B40qOOKyqiAYI2JAqYjclVFH1Yk+NoqfOAxLOosPcBfhCu45r4pNVIea//LAnNVBGaBYAz0G6NgTkYQjvh9UxjL6JEX0tg7JyeUn7nmKbA/16Bb9JZt+p6c30tyKpw7J+uwFKHzz/hzHozOphOxG36lJAKk259Uio4vaSdpkTn23E/mWYNfYz15KpWkcoD+aQimjFEPdH2ScyCNpizIiD7tkeIrSE0ZQzsJgvmcz/K5IrNrTxXzCbDkmgBUoCR981djgf8BwZXCvIANa++4HL+RbJ4DEPHZzBjucU15N8DNfcH2gTH9pb/0l+o9gODagjDastgYII8CT6S9f+tb37r46U9+fvF7f+2v1jr95Cfvlvx9//33Cgi/8spLA3iMqOAAFgDm73732xc/fvcH4/OMMKdMVJfx/q4XN15YBbc6bxzxStLcnLu5BQj5ox7jHgvdkAY99xPPaOVrr365Kjc/HJHYJyOtl6JZLw7DjHEzj/dHVN50aHQ6/7/zzoygPxhp64Bl5vr6ODeXMd0f0WPmkghe0qARD9fS7UxbFtPSV9Lk7VujcNdohz6wJkTdGZ+RYPWvtGwxVOeUTBzfVfNRBcFubDKu80PK/fnczKZ7Ye0FJlunIsBEfgcIpgo00d9HY87qTOAAwQQ5Px/Xu04o+VoRynDQjbVOGYGewHTkGv3FaeH3rJ0yYz9SZR3luCLBvONFiiNeTDqgOFZGS5Ur+7UFnJd+Kv6qLBDAdIKGOUM+n7SYgMzvifSWLBvOiz2iPaPoZEjwzDymSWfPBPqz3UG9Y6zQJSAY/lY3KesS9DrPpSe3LXB7JH6jsVBGR7x3oqt+yyC4F8ZK/db/P9TNT4kEH9k0J3QY9sI54JTvfep8tk4etXk0jryWOrHbzdKm1wXByYPzu2lXpUye/6czZtDhkIH+KLN1+osXUi8nRpl0PFOpPZeY8arjtLnq+XWftD/fObKQBgh2nRME5/9pL+X/5dSMoEdig3PrlPdUD4gk/4N/+D8f1gh38hIE94VyQY6INSc/v++dsM0jYu3PpXBygVMwHfWjT0Z/T0+nvGoi7WsuBErpdGFOSRyCPL+Ie9GHWpDymOyV1bjm8wlG0lCmwuFJf5aAdS5y/SRm22UuPOcuGSYFf4LYnDvfmenQnbm9P59TMXovijDnvK+Pe/oSTCTNkO521K80Ins/8v5K1W17Evhegx/FctVP/z7n8TKtzXTVFASC4CNat1+5HvJAArE+v0mnCVK871lo3HvTWZMC2f6SzuKYa94iC4J7BA4dBE/gMQwsDMCVklxgdHzGMAcEVzGawWA1ZwtsPL+iqp6PSfpj0gMgN9cb+tj2AC+QTHuMpaIv6+ikNCD4/hw/+KzALHkx6cTrnf+VV64B1aHzXV3GHK1f3vP8kBdJO9Ju0ofeXdNp+c7jiOxfp4nNeRH9s59Jj86bfO1z3is4ZFsH91o5WdrYnBMRPaR9HRNGM9MTnjxgO10P8P7+TNKJ/9+4OdOxuFcw4toJKjRIdbi6JiVPqXk51gCaBRD5P1FbgQz306YFEgt0VXXPeTY1+xTtv+uX8tvn51FfM1KYtRN4lnd7NjH3MO+8j359/etfLxoD2DL/9IX18GgfUqOJ/AKCf/Luzwa4/W4Bc+5nPD/72U+rrxSLgmc/HscnAe6++c2vDZD0aZ0lbMSUfveIetKn8150shxY7pnshk/SWcpC31HrUPtSd8AFCGas1AKoaswDJJOCTMT29de+PNKcHw1nwd1xdNr1AloUBwME8VNRwWE8Mpd3x15oKmpjY1WE/cE4jmSARaraMz5AsHOc/fYcXGWImUxGxPOokjIyR4SddljTmRE1w4iMQZpI55NzttFHRbrP7wlOWSaPns7rKsY29GDN6xCYD0d6MaB/wLiRKj6iwYDgERF+8tngE2orsLd6gVFAsHoh11kQrE1DtkPyDXpCw5193YJ9M8MoWAYdc57pbHf2j/cyjtrXOJwVLw6BT+Q+QbD94T6dxIACZbYAclY5H/Syomldj+Z8nRrvO0gGBNPPm8OZUZkCpECXLBlZBiNde8oM+kxe/rQFuWcCg7HP/vZrtS96FqibutR+KkMFvY4rQbCVoQX78pc0pCzzev988WuCYOj5qp9uA0kjez+urg59qb/tZU9Lh+7v75+flg79tPk717+0n55lfrKdtF94NunZtp4Ggk2R7/bDpayH56fTzXXptoK4Q+zg3x2nzCAWmRx5r0B6kzURbU5Q/eLgAcc+eWPHQMr8lCspu6bQ3kF8/+7c2p287xwITkI5AsFHhN2Zry/k0UBk1E4k2f4RkR0RzDkm78/3vicIzsnJ/4+I2O/x8nVlfRXjd8XmMTFJhGnQaYhlynD2RxCc48y+pxGugZVEr3JW0doP+3AEgk+ILaozH9HAOVrpQjCBgO3T3q7ETs/y2wBZK4yV81sGZqRjpQBWqaECZT4NBpVQn5Psl/3ve56l6QQMSZsJKmnj8TAu8vtOd/3+bJ//n+aksu1z83tE253/NloP54Bz8TQQTPVtxrAZ9+Pzll0wvPcPq2rwMGItjjUMzATBbDzjXRxlVAJy5j9ve4HyiAOuG4l2vPCn0fQCMyM9W5oo3rrYjwnKdbC/jt3IpZFJjyhwbFfJiPzukjxb3tqtvyt6oqIQgCUtpizNwli51t4vD/QMEL9nDpLGkv+5nk6eI17mHnkx+SgdJoI33mV01Pc7nxr9Ok3c/qATLEF954HuOKQf3K+RrULOaypY6IMxCII1nIuWlgOTv1PRT4PPdmvsg3+5bgEqrlkBmrnzqBz/Z7wTROHkmcWrdKRKA1ybAODFuT9+Fb9ynyn90eid+1Zn8SXAGvPGfPPX85WJiJpK7Rm2RJ4ojHXrFlWTqWh9b4Dab1787Kfvbec8zzRoimndWfuckZZEoaZxf+v29VEh+sZ4dlZPls/2M1tPC7Z1OXcEgtNAKr5fcy5tpXyvNRtn/Sa4Uh5wBBJ7tL8YkVdA8K1bo3L3iDbeuw9gGmtGoazlGHg41oH33B7p3nc++qCi3BQtq+fZAz3mH1BYOngY/cztwxEhZQ1uDfCjDJhrMjMEdLzxnQ6LKb9mVor3kA2j02Dqn5kxwz1maQjya34jolp0+xQQrPxInX9ihA7wW/0fcnFGgIcTcvwC7j4buf6PH43ilkMGbyB46PuBQ1daMv94xul0FivfAMG824Js0E3Ng8C06Gg6AJmT3eaZfEZkuP6Oc97n2k9nqNFjosU4sMaTWxGzyZerSnhkwkxZPqOzypWSJ9XH4YRde2pTviUvplzr+p3iaAmCLWwGj8zK86SDcxrtLMA1597U/hdHAbq3xvO3Sk6olzaQXhG9+Su/K8O0UbD/BMXKUO2YtP2S90501X8gIPiSXlydPHfdMTwrCD5nh56rDn3O/u/96Z/7e9KWP7IRztkG2U6C4Fzb0u2c8I2uG7QmzU5dOflA2eHntDN495OR2ZHvUs91EKvMKBm2AnVT7k1azujx/DxB8e7cWkeNreOYbOPa81N/aU/avrpEe0DZcskGXyA41yvv6fN7yb4+AsF9EbuRfURMSQg5yR0InCOs7GhvPw3wPhF81/v3qxLpVSA4J7MDA/s8S9Tv0b2j/nJvKp40pKyCKCGkQScRQ0ge6yJT2R8Ld8gcOecag/ZJJaBRp/HXGcNxa4Rc9f25I/bSyJ1K6HRvgv2HWfL7NMKdVxWPc65SYDzsSekK3nFrAGwCsxTQvge5olCxJ9h+OE8ql6S7BAy85wgk5Hx1pvV515ECJGk8XGLSBfrOCUvf33nQOfP60Vz0eT3H20nTrqP0bDo8WUWfYaGMnxNjYnxhBLK+W3uEK9L3cER8qWJLivLKRyEqzLX7wygv43McwVJ0OIwg1msejTT4bVWZrvGTWkbb690n9DS87wpS54AUeCJ4JTtWeuIRyJJPeB/8B5jAWOGdVNkl/fRo3vPaZX6dA3WOBPWp6FIRHMnTpJdHK900ecX2t3cspSXfJGjoMi55SfruNJl9ynRl5ZzyjfcQjeN+I7v8n+sBbQgqa32X0wpj1WNpXM8ct31gTNJXKlPfqSFuBFWAJsig8FOB2RVd5R3pMPA9AlO+1yCt+RkgRBBsESNBMOMiCgvwhFZsI/tWR/StbAbnvozqAWQFsRa0ki4SzHsOMvfyDt5p9JFrzi3X+KUAFu0Q5eQM5xs3PKP284tvf/vblR5c6zjAHnPDPNHGvXvz7GP2rFI5mutEh2+/NI5mGvc5z8zFPAZwHv3hmq0EjlODp85I3Z3IaWBNupznALuuyhzalF8ejfNqy5GDMQPgWFbty+PoKopWvTjS7eos12Hsce/9EdElFZr0PJwGFMT64IP3L14YIV9S43/84x9XITH6VZHkVVjGszTBMiWXFoCjqjR9hV6JxFuVe55RzJFDVK+ee5fV0Zscwkis/GbAEYVj9mPMlDnMszK+dEcDwaR2q++GR2am5m5HJA1QDjDEyCz5OO2UtEXKiTIEMHP80K0oFMUCTA4pSQr0Y5wNYw4fj7n9fESDucbRJDiAKp11gGQLjG62xojIM272XhPd3hxg4/rk/5mNkraG+3/TiAYE8zON4smn/DC/t2+OdaxDAiZQnLx6ame4TlOXkzI9+zXfxZih3VlJWl6vNec14y/rTjZA5SKtoOUm/1Y6d2UIjHm8MVLZp+yYkd8ZaWbmJ+DmL+Pdi5C9cPHGl945SSWl7dnX2c953j0A/nTvpyC4wPZKjy6+Xesrf+y6aJ6mMCPqDM7B9Jo2v9oRSb9uJNgI/yYs4p/Uo0ff13ifkg7d7Z5sp/TKQWHUvKeD2N6n/rnbUM8Cgrt+vdTHoM2UIQmC84SB3f6ZR4xZhO3IluC8743uF/2kE6/L3qKvQUI6rvhem1r9fcK/K7vBefFI1ALNFMZrkdypA6ajsGOmI1kxBcAqfriUTNo0zmWfYz/jRNjSoXOCchEQIql8csLmy0/PxHKwSQydMLJjFnbaF+640Mu5QSyZuHX5iEj7+7OtLrxzAjflchVjlgFznPKc83i6gJfPRssFl3F4xkiNBkJf4ClU97Ljen7yfQX2xkRZ1VIgVuwR3kbb4nvXoxvkGoB6eRCmvNPUPxmC57mmh0jDV+Et7fQjlrJvXRjY3xNaGYykUZ8Cgv+NuthX+2K7tHN9pFulUen8eQ9zdsRIzi/GQrbX+aML704HqNfkGb9PsH3EU1uf1loljXdAlf3P9ztfjlm60+hSqPF8ygcNBq57JEiByjJ89j0ntOexLa6BtDXpYAIdjAueL+fDAL2Vqrv2yfG53j0MroqQjJvLKTSEK209YC/iAtFHMoT+1JhDVmkUGkVNuuo8u0UyVsS2okEr8gfo4LzjXP8+V8mb+Z3PvLj2vNJ37xV860W1wqtgL3k86fUqOafMc44ER9KZ6+t8ufYWWlIWqvT4q4Hpe11j5ZaAjO/le++VDnnG1GxBIn8FwcyTe+2M4qQ+Sj5JenZ8PG+FYd4zI363i06tjpz8n0rfOWOcPsc1C1AJSjrNbLJt3GvVZuSIa0Vbnh/8kx//+QQgg465ZvVm7gUIE50FmAGE6af7PT3q6KWXRyGnFTlU3np2MvczVujU/r7faLMAACAASURBVKtPALu8j0gV15wjz+X95S8/KIDMcxTNoh8///nPC9BzhNLXvva1kSb9syosNp2GD2usAAF4Zp6tO4tKAdz2Y1zmHlaeK3lMqujKppK3pC1SXF999bUtkmokXHp6UrzHnsvRh6Fr2L9K+uwrL3PO7O1ycN0cQIl76OPLL71abbE3eqbgPn/x0Ye/nEZcAay9Snf2RQeKEfl0knCcjw4U6XjyMpH850fa+Gsl5wAz0pbjo0/onzphgrTS5QxRh/KXNqV35cPGq6QCk59M5gAOpCHk2CNYcqYiosPBUEfZzu0k7J9zu8pzzH05FWdEnL4Q7X2I84mz2gFf45lP741MHWTzAL0VAS5QrFP71AmcumXqEhxUOFl2kJq6ab53jm/+7FEpxwwt+VujG2vOd9BrbS8Y7ee66FST/3daGmvA+i5wy19GyDnDRlN3IDzP8bX/00b0fN+92m6t84jiMo91TnltrcDuGWdnP4dDYjgNxrPQwSzAN+0+QPDs/41RFOuN7ZiZlJMz4o3Om3MkCFZXTUcT+nM/DzllqzJoV068nJVk/x6N72D31LY+tUdybVLO+f8sjHUeOJ/TSakzu82e79FuPHp3UUwECY7sJJ2qxRNLhx/J62dp/6if8nTOd/bjCI/ku46ev2puUlepqx1bOnLmWCfddidP2klfVPbEXsBttwdmJDnBqDaBzkn4o74fdK5tTYbN5N2ZNSWmILOj5Nc6Esn3IIfJ8sj3uGVkyhO3K+7AuOaUc7ZxHpIpJF3HxF62s+eX1hjw1nKeUhhL4kgi6caKzCfhpYHQia8Tfi5qZ85+Lt7GXDUBl6uqnjJsOQEv/VzFVNn+/H9voLd9xBgnbW/7EXfD/1wbed0FyvYTBOf3MnkHh85xpl0pRDfDf82fxrQebN/F/SoN20tF272J0kcZMQsMQKQCZcaDYNbg0yjNvp8wIEw2lH/SXZ+bTkud0Z8LEOxcaejJmGlUCMJsByNhMypOPMpT2ZkunnSbDHYEghVK5+gnxwhTduGc7Us3RzxV343f5F/f7Tynkug0aP+YL4UVzwluEmx0GbHLh/0AdN9NWz6rt38XoLO/00iZKWoIUdah0gzvz/RPC2aRJl3vXiCY+4repkUx+7r2Add9637X6wgEn8irg/nzWelcJ5L84p7LOtZkvDN/+lp02u9r/cIqdMT15EsBJdcFwfJmAlgdQOdkblcG0kV3lnldJ0Y6QOSZpAvGLN0oJ9QNyWNWj06jNOeX9ya98L9Otcr0WE4+nkkHnPpIQJJ8koaC4+CaDl23oCCnzMTxmb4+vEcatnprylHS0PLnlLd3HeYYnSujvY8ezGN6AJAAXSO0pCvzjHPA/QBfaIGILu0wtg8+fL+qPwPGvv/97xfgZXy2xzPs3+UZIrm0+Y1vfKMivkQugQKsF+0zTtrhWVKlnW+eI0rMNaPctFnHC4055H8MLtrhaCEKaPEzakitd2JpzGgh6arFVwMU1NosECxN7E6jKX8BCzN6P/deGuWkDbTuxx9/evHq66+NiO/NMfZPK033jTfeGvt/v1SA+M5Hg0fXGnrSAnxbVe+HBfTJBx+cRBxSv0t70Ahjs2Jz8gZ90tCmn+o+2q/o4CrsKO+kzGUNOSJN2sg50CjUiZj2waavhuCrE3iGDua8ZkTiC4XyiGQO3kE0WXmcmeZoulWDY3R6gv8xbxTAKkBFtJe9v2TpkPaMo+jeOIcaN8V4Dl33+WfDQVVnSp8HFdlXZUHKl9Th6AB5xntSjmhnaOcUXa1od4HjAULdU+0Wgs7LypME4PU/IPPRGN/gYeXTjBLvY0sQNmVsRpoHfy+jP0EwRzZBWxTdKloZfFAOzCqAN/+/eXOC4Jdfen20udsAlYZeDuIJTnT87Q7HXT7O73YAs+vkaTcXLQfY3a6dSKxe0+ZXBcH7nszW7DaPXT4e3devyYdpvxw95/dd//lZ3jzR+dFQ8vtR+12e5z2H871oRxrq7Z9737P0Y+P7CFzZn/yu6zDpPsHuxoMUJ13tSR/0xfRpxy9Pg9e0aQheTHm9g+Vtb/ACrzqQ3fefRyXR9vVrtzf8MN+xIsADF8z3NBC8Pk8CH7YD7y8n68KKi96z36f0d+qw2UAwN3VwkZPr9xpOu6Lam+9E5udzRLoT+WmUyRa7MkoGzu+edtj2OYbb2zhA0fFQZ8ITYi3FPgWj15NputDxu7w3jUCVYb5DI8+20sjWSJAo+azwTMVKG/zkXi2VE98lc/huFVIZG8EkrL3KZirquf+JqAJKCaMLY6mKDi0DwD73fhaDRGGlXPtzRr3CZWP0dU6kBou0KvCdxSr20ux8vys8PMGnha86H/Q9v10oEv3svJJ97+Poz8P0uaa2dU74J+1MQbBXlO3v5fNRO0mHuc7SSaZ7diF7mc8vF/sqkLqMLKPKSY+7QTQNIEEw9Gka9HMLHA1LZfLWsMJqT9kw0nw+AWDnC91n8pf8Y0GtooMywE8LaXU+TpoVeJimWqCiCZi+ls7/VCwzgiLQdP2604F7TUnimdxTyDOujzwsTxzJui6P5I/keZ/rfE77RgiZa41N56SM+BXJTppJmktAfCRnuMY7BBpzv+XDDfin3NOhocxy32uXp2nsKr9cF+fDtfAImjQUUgbwfR2lM2RV7sl1Dd2LlbIr5b5RWrez8FnDoGTToEBSlAWppOISYeWzRQvd90vxKvpDNWePPMKw5nvkr4W9PCNY2mc+MwvGoliz3sO+XQDZDQgmxZc+AJIFyABnIqjOPeM3S4C+fvzxR8Xzn979ePTvrYqWP/ns4WYkzf2/6EtTQgEHtZmlIsH7+nhkz8y4oG0rmTOvLwxEsdFf6bQhQ0Zk7YvPZ7ose4Fv3361zge+Pxxq1168VfLDjB5pBRBeIGI5BtQXgh6BCI4PaRMnhedmy8+mrfNcya/RHnPDdZ9zzZVXKVMTBEubKT91wDhmeX2COBwBq0IrqbsBgoc3sOaUwltTzszCUjxTbZSBOeb/xZvV7wdjbzVHInESHW0/Gs6ER2xNeTgA8VgzQfBnT9gTvANB01nVC8p55X+XLclnUxZNHZDjSptoN75ntEi5KD/duH57k49e8x3yfoJKv4MHiQx/zv7nBoJTx6UtNseSW36Iu895nOnQRMEY03D0DHrH7IJ+nx9guMYxloCoMPfOvfhEgl8rIKv8xJxIJ2D1c8mMaX/vR/pN5+gpaN1kD0e/tCBSyiUy0OaPAGJ32OX4d1l+HO3l/O2rfo7sn6vu731+Ggg+GmO2n7QljZ3Ow5XdP7Hr87kcV7fJrqKfc/29ahz5Xbdz1EP9+mYfF4/ldoHTTIYvAgSnrWRhreTrkhdryxJ0jt0218eCb3sqsxFhZPd0Xs6ijnmkUsm5sSdYeTfbXucJLxBspmEesVTvZHsJcZAFgjf52Jw+6cSa69cKsWFf/qN//PtjnHNizgFhhUmmSXI/TKnhfNk4nhGSNNQ6uc3FvQwizhFpGnQSRkaCzzH9OUa86v0+4/js+8k7AgTb584Qeb/970ZbKr8cI236/qOx0cdUmNyvo0LlkW30giU8n56yXEPpIaNgAuBTr+xMfyAagHGFIcVeMwvFSCfQloYG12YK3eOhQmaqdl8jP3chmPdVH5cSYH4yTY3PgnUZhGuOSyAsCM75TT6Q5rtg3eivYNT8OTeGI+Hr80Qrkv+Szuzv0bulkzItQ8hJh0c0zzPOhfMqANPA4HlT233/Od7mXvhPWku61ghKIZ3z5ByXZ3zsnSNqUcbYqArN+zm/twTYAsGch8n3RcMc37H2jM4+nKZh1xzEpGW/EgQXbS4gfG6OVQy+I9MkK0sgIsGdf2gzHYbdAKx1H/fkGrg+Rr24J/k2+WmjgdWHozU/4h/pTV5wfryeys5IbmZ4uN6MJ51o/f05p8lTSeM8M4+GmceDIDeMpinPsn+COfiXeaF/nf9yfHyXTgZ1mWujfnIufFaefeuttypCy6/yNmlu7vW7/GOfbV/ec46mITyis6OoFP1DbjoHyFIAL0CSiDBtGGXkO0Aq3wFUb790s8CqQBjQRoSWH+YKUItTkvlyjzA0ScSYtknNdMy0QxSYX4C5GTU8ZyEtItWsjwCZ/tA/9tVyD5Fp/nKsEulqFJuy+vOMSqKzVqZIZWaOCPI6YWHSyATl89icGfnNYkYYMdI0lgNpdg8HEMbIevPNtwYIfrUqN3/y8QDhOMwGOOZ+HSvMSUWEx37NmrfxnbSpk4P7BSKCXOaTceuYkP5mSvkE7PIm91aq7tqyYVs9+wKauEFEevw992u2RfK6tDoBLceEDFlZ+6eHPi91RHrTpMuxvPVDxlTRJE7jEo6k6iJjr13cowbDmDMiwiROkzTLXsFHI6I56oHV/DypfcBj21OlQu+6zj3bynnpXPmfOuTI0dRBsHNUPVz6iv+1HYywO7eAYHW0+l4ek9fT6U0ftvUg6jvGLAie7z49Sinbmjx9GjQZcLfml3ezX57tBdA5ETMAL2drF82zj7ICCDN1+vY4j/rGjQEMhpOGQm06sJh/Zb5yXxA//06nqDr6/08g+MjG/U2A4G4zHr3nUIgvGpQWn/WetAP6u47enfZJvkPb4+i9vuMoEFASYNkEyrZzQPi5VRQu+Y7nL+2TX53YAevahlnyZdrvk19nUAwQDL3rBCZCXNkQ43ttzbKNhv3PNfU6ILhkxwLByCfbVaaUjbT26D+3TlbYbPxWI+jy/B+A4KN06CSaHfnPhx1AeQuX5zMnvRvMfVEvE9TldORsz+eTUHJgR4bXsxD5EeF1ZuHdvykQrBJz/GnYHSlAx91B8OWxrbSytS/YMXQQrGBFeHaj0nelIZjgRWWURoJM5b5bBDvGEzSB0YXRwTUZQQNSz4yC/PN15EFfRw0zjYvsY9IUHmrbpi+TgfdoA587SFMR1hiGoZS0kAZ0zkcXRNsc9lBgu9F5lKZz/fhfEJwgofcneaDTkdWQ8z2d53xGIZIGCoadDooZGboMuo74cR/PNDI7PTvnHZD0+XVfCenNOkZKcA5jt2hlLHD9Hf3aKuWOYkTQF6nTpJ5V8ZflDVNeIV4VzCeyY6W/L9FdBmEe69R5USNUWuiOnNwT7Jw4Rj5Lk37XHRYUE1MBTSUx51Je4zn3GtqGRl0aCEdykPvlty6XU4kmTckvuZWAe8+BYGknaeAI8J7TCzyXxmvuq6Rf0EQ6EhKAc2+O72gOuD/7kw4T+9z53HfwF8AJrbkP2DktYEC69qrMcm7+mcdM47btaTTfuLjz4QdVhdijo5hnosF8JmXZ/ZCO08iQIODn7/20qhnTBvfTD+4FDBtVNxsGoM2cchQSQHmC53mMkg5EnqOPvJ+jk4hsamgBunmWeQek2y5ynn2L7BN+9ydzj/NHo8rya6+/WvuCjRTMFFG8/YI+MtqGw4uIMDw+fgDBkyZm1M9IKGBvGmDTSJr8u9KhRwGst99+Z+ifVy7ufvpwzMOdkWZ3c8zLmxc//MG7NWbWy4g4/aWYF46A26tat8aa0UTGoBNARwZt6AhmHSyCJc8I2tNmUP8ZzUvdRLs3Bw3wk3In5chm3EW0VHoVBM+d0dPBIAieyeJsB55OWkBw8dH4SxSYSHnVcBhP3h91F+6Pvb9T1s206YcAM2TrclKfgmCM3qn4BMTKPMdhv527blt4P/txN6fGkoXOkbymHKf/CYLLFn2BY7v28+e5Ji/6f4Jv17VSvjlekvPrVyR4ytW9UJB9Pl2f0+0vn6/tTLWWtR9+BAUq4juduwBjQPHUG+Nc1OH0sEgdDhyMfbIZdK5QiIsf7SOzgJQ3RI0326mcv6eZTKQ/nwNVcxyXI7r9/pTV7u2sTh38/LqR4CNbvdtI596d1y+DnT27wPukIz/zzDm5fdR2f8eRfSHv+vdcv7IP0tfh/Abf92f4nCDYd+aYtC382+2vPGc4133Xk6dnaIsFpg2JXDndFqF9xF599faUBeuoy5LhZpMOByAnva8Mj2lzWD1/BteoWTDfuSLES45tupt6CqvNkj21R33/uTz/ByCYc4Jz8J0oNFI0nGvvwzqWASUA4OkLn5+TAI86l3tCssNHxNmZVeX2qxDRURtXMVkampfes/Y55fUjg/Loe/uhwO/gxj6lEX00zixFnuOQMFTczKfe8CPAokDQwJbBNaoyqiqINLpQkbtByO5V86gODWnXUgbis8bcoweztHsfm8wqCPZzXytBsIyUgoFrGukypDSzgREaGD/JA/kODei854Sxqvrj+Z/e7y6IMepSMNlS0kPyQqeTPBIon833+kyCYOfD9D2ezTTTBH9Xjc80FennaK2PxqeBAf9PYTeFk/fi66PN8hWudXwwDHL3YxYIHlHjhxjpK6uA56VTCt3QVoKzmocGgqsyaqx/59U0yBxbGsUA8P6T4xVcOLYEYUWrEcXu+97k/eRb2lbx2Y8j+pVG0yg8kqkZaXLsKrJ8lvuO0qEFova9G5znjAzniOfsqxGPBNb8j75hHgUS0o7Gr5/zXcptjx4RBFX0fq03z6d8cfzKEmUo7eoEoB37XOB2RBTPyQ9ljf3MdE3lwHMDiABgiaj+4R/+4Va0C/BNNJZ3WfiHqK4AVRD98NEEqYJt7xeIAXy5RsRSAE47FLmC91966XYB3i29dO3BJfL9zjvvlHEOWGasPEOBLK9hC+wy4+HF7/zO78wsjgFquReY+mgUzLL4ZGV9EDWtIkHw+wAvwLAXPDqGaxo1M1q887DGzV5lmf2w10eV4Ndf/9KYt5cqpffuXbYo4GAg/e7GxQe//GgDSRutjvNlreT8cuzZ5X1GcF1T5aQgRHtIEOx9XIfWcCIw39yvXpQ+dYbwjM46Cvwl36VuVvceGd86/SgKVhVuyZhhLtGlRNz5g/E4/kFHlBFJVIWINTM/IorsAaauFvPCOchza8+Igo87AL18D2jiOmoSOsuiWFOPX60/U0alM0peVf4nTzo29Zbjlx91NkyZM7Zzjb66LvxVZmt/HMmkkjURCdYeEQTb15T/sz+tBsRAvB5TyT7fOrZpgN9r16cjp4p/13pPx6Zp8rPg4nA6s/d6pUOXTFiRYGUhvJ/0Y9RYO+23CoILcJ+CjiNdmNeeFRT6TL//krKNC922v0ovJp9d1ebT+nFkt6ct+azj7X3vtsaRPef4Uu/lu/le8LvZuyvrd7ezTquOO94OgnMuky+rEvqKBHPPZjs0sJrF03YQPI9CA+jCq9N282ilCYKtDr/XHpogWVuWo9jUa9WvBYK77NjX8WBP8B/8/b+7cbWKuS/87qWdhSqsIAmDfjAKS/jTF0AFds4QoqMKkDRWjxY3iSQJK9s+YhiN8yNGrImKGutHTNQZ5PI7TiPZvY0E0X1h5vj3IyJUhvlO595nnSc/W3Vt846v1GIJw/1nEDXKzkiw/aIdCUoDWyPbd5juRb8EwCoq20nQrfdSpihlHCAnGfLBKLyR9HZkBCSo8L0bza3KhDIf1+demf0oFufCPqRSBGx1JZnrlMLniI7Zj3aVkN+MlZayutPJ1YWxsu0jWj8H4I6EpuuQQkNlK69qvKn80yA5Ugh66OSzFN68RyHc+Whf0wkipcMXV0aDdMYRIgKgB+PYJNPGpuE2jlgaxXAe8/8yFqRVQDA/GrG+o4Ng8gWdw8P5XUC6r4OGSaZDp9yyrZQHScfKWgxUQZ9Ff5x7+96dV8oMDb4ud3OdBLJdMduvI5DPd5l2rCGbfJWyQqXEe6Un5zv3hKcsdi6OQLByQzoFwKF3mAfAi0DWd7gWSavKSf56TJPPmuKNEzflufyRShYwaPEs07QF/JVmvfaz5tonreSc+Zw8Qd++/Mbr1QcciP/+3//7ehcRSqK7E6S+VFFX+v6Vr3ylwDLXGTPv//Kbb1z82Z/9Wf1P5JZUZAAo70BPc51nacfjfJgntqzMqNTNLUJKm6ZM807AOXRAf5h/Is204ZFN7uWm/8zNa6+9Uv1//Y1Xqw/vvUf1aByRM7qGCsg04VlBl4rFswJ8RTJHtGzO/3Qu1p7KAsMzKwDAs+9Dfe7i9/7aX6vP94ZD7NNP7hUounH9pdoP/P77H9QRSUa6ed60VMYASL+xqpgqK5KWXUedUcx7ZlKpN+QXC2HRhnygLum6VX35/Ir0+F55XppWryetJ61VZBfdMkBwnXm9QPB0Ik7wO3mfPanDpYgzaZgsRB+pBF1Vn+uM9uHooaL0AGWA3prvctCViVvPlG5YlaHnPeP6OKLJvvE3dSn/64xJ2Zr/6yBSNuzG985F8rLAlDb3vdjT4aD+p50EwdYl6XrI+f1iRLuNBE8nxelxSR0E93RonKjQBD+A4Fu3SeEfBv345a9bAOiz/DIBMJGxQScjE04gW2Nf8+s8IPNcb/rH+dR7KjTbGFc0cx31l2txaqtGsawUUOP/brNKL9oEJ7dfKrT1mwHBl+3q+dZz1+2TevRo3NrX2f8cq7TSpuPw41X9O56/6dDvzx197s/n2NS9m72x5uRcf5K3Oj+m/SEvAX8y8GWFer/f7YZpp2Ubs5+X8Y94wr4ntlPHGvWlir+geKZRz7RpwDDPsW++1rbSpmPP8cqawwGYut5MiI4nndOeCVFHJP3+H/yPJ64thbZEZYqkKRh0MEEwisHJyUnypQkCu2HIPabDODlpTB8ZpecIbh/kU/JTG2PpqevM4fg76LpMfKdKIOePNhJs9rmd4z9Nx+3ty0gahGmgTcE/iUWCk6Cdz/RGG1FQAfN+1tI2NawS4JqOqMFtuiLtq+yN1JjOmnNGm1cZyffvziOInJs0Ghz7prAWYEh6w7utsDaqo+GZ4DeZYveiDiU9CID+6qX3nc5fp23pbKO3vyAIdsywt4Il5yH7uwuiUy909a11SPpxzpL//C7btsiTa5Yg2PXtvHVKo+vc3nByOHe8RwOht+GYeUxDozz8KzLIekBr10ak3CgXhqsA6POxL1gQzF8j2gpU06ETZBVttUhwnS06OqfQz+lUFklH0kIaehqxPteVRBpRR/JRAE6/BcE6oTSAz2Vw8H3Ob1eAvO8okyJ5LZ9Jo14ZoRONtjbFuSJ09DOdDEZqNUr5TqCZsi/naDcIp/Ga+3ddS4AfRi/rDxCbAGbf5lDGeO3n2zNK0oFgBJWoKPcBCOkPEVDpKRWp6+09bPOgPd7LfBvdF1Ql/54zQpQrzqFRoa9/7e1ql6JTvM+9tvQLuaqc5Tn6Tf8BpYBD+kEhKg1swTHP8j195l7mjvd5dBJnFzOPfKcE4XvGxli5nyi0fEy77AW2LatUC5i/853vVF9xiN+582HtQyZCzv2kSVOFl/4DbCcIBuSSJkqxsUHDTx4sOibKPvhgpJBO2v+89vrqyKFyLqCOa8UrI5X01ohkX7s29oUP4xxgV1G1Acw+/ZR057vjuKTXtiOiihdXSjZnHDPORyNyTPs6faQD19F90ryPeeCX+51TI+3uYU75q0xQBh/RN5kkrnFmW8lvKWt726X3Sv9x3vk8I5c9frVuSzNgH5QuIH0ZXTXmDLD7cGRgPRjbSgDApvQ+qXTgsYcegFvWJQCPbIcJtoq/V0Q4QXDqSsaoHOCvhfVSj6aMLR4K+yVBMO2mjNGxwP3M/6TxUxBM2wJrwbJR3pQPU7aTE06UmyrLswAV9mjaG5dt0NPIN9PEkUjcxznTt2+PlOhBv6RBXxsZB9MRMbd8CILVSczpo1F4TKcO73+8zr32vW4HkHY6CHZPtufd73ZFB5D/YYLgtE8u2VbLQdSv5+e+pmlDSQtdp6et3+37/i7lds5r6voO8JLO89lu/3TZcNS+Ok6eUM90W/kcbzk3aa+k7q3v4f+VjVb9XeeQywO7/TKdXr0tt7rY/9Sd8q+2hHOlvOMz54jDw/CEINiIMN8nCJ7Pzagxv/Wua7PWwfa7wLLvuozfToNWBEue+3u//z9sdnQSh4u0KaBlZJiKQuNGFvvEplFgulQaLRI+96Ekz/1ohB4R8aYQmifeyXASjiJRKbSfxkRHSu3UiNwjWRLCZcF5GeTZRoLgo3nQk5pElp4WPLwafLal8Zxtd+J1Dkxpk6hSAaiIbUeDmnV3D4sGoYwo0eUc5bykkizB/miPhCdd2F8NA/olvSWIt9rlOQGqwrE/vl8gbGGsXLNk1hROGrBlfCzFXV7yVb2Re9Ogcv5y7nMd6RPFW1JAdgGXkfuuMKbQ2s90lsdsbxqe01N7JDi9/0i4JU/nunh9FzL7zHfe47P0kPObQtuID+1piPK9DhVAsQaABXKKp4fwJgXwwYhysTfY9EbHzHOOXR4qOh7P5HseDAOmIiShcNNodXS9/96PEZtz1RVSykJ5Luebc4KlJ/up4jG1VZpNWWW/jLReJUOThvt95WioNKSpTPJdflbepLL0Wp+XlAOum3SRdOkcAC7S8E0nH/coc+QlZQ+fU2alY0u6dh19fxoR9t/iMx5Fg6FqJguAkHa5h3eZBsx1DHBA3/Ub67zVtRdRYzp5y9RZ5hlAT5sAX/rw5pfeqM+8n3cDPuk3+4KJDOOk5BnBAn2jH/RBEK4jmudoS8cCoJd+co3qzv/6X//ralfHBPNBJBYgxxoAXq1SbSEwj0IiMs19vIt7BOSCa2nl1VdfLnq68/E8hxhwPwsGAdhnRJnPGPNf/vI42mikRr/yyu3qI0W1sAc4Yom5uT+AKhm69I2oNOCXI5FIkaOvALS3vvqVi/d+/v4CygNUUC16GEJ3R9YI0c2bN27XOtEXouQff/JRjQHnG/P4xsuv1v5ovkMXsr2L/hPx9kipkrORzSTPMd/MhfvFmXfrYEjftNWdQ2k4WwuB+bHIlnLuKoAgnyG7qn/jQlUltiAWKdJlHC6AP8BwAbYRebw/jgUCfD0eMvTBQLUWl5xHH60jeohQDt3Gdh22bFTEcYBiDVuKkZWDnfONl36Rz/8I5QAAIABJREFUR3O8yuCUOykznFvbkEfVtY7ziHenzjBytMsv29IuynlUP2t71tF7AwQra3DC8L8F+uS7XTbOI2WUKU/GfFebdeQXR3/h6BmR6gGI+TsdeThuZqG0rfqthcqG82aeBTxBOJHgdCLQFz/PCPCpw6/OiY5jYfa1OA4G7XpugoGe3t3P/N3ubxFg1/Np6dBd36SePdJZ/funfT5na5/Th+f0+K96fR//Ps/29aoxPm385/qdPPartAHtJA91viKYYHtpl8gT3bYx8uszDx/OY/f4Padfte20u+RLnpF/5Y8tHXpEhCfvzPOFrQWxR4RnSvQLK1K8ge8Fgp2v5NUpd9ueeOzIp4FgHnRyZqcnY5fXiiNLVvptTlYSlM9r6NlZ7xcEP+vCpkFVE7+qc3Zm8L4jI7wbZU5YEnEn6HPtu9+pt9kNVr/PvxLnVcIglYiK2Dmcwn0HwY41QbBMkO+iHY1AU/RSMauYFPxGSTWUszBDEnQyW65nZzI9umX8DmXruPL5FDKZjUBfvL/oMo4I6ILJcebaaHBrNFca2Yog+XyC4FTS8oH0wn0YCik80mA66Wfwiden4DitKp3v06jI+3Neq98LuCS9uW6M1TXrdOdYWb/uIMn5SEdK8rhztKfbzRY731wl1PmOYiE+lwaKin8bC46GMhIwWqhfOn5I5aNi6wDBHK109/694VSZBo1zxn7hWxxzsgrQKBQrDaj2vu2ZGDmHrmk6APpYeAftd7rN+XPOuoxxzjknWNmowyadTu7DTeVlW0mPT5vnc+uSe3qlNx2Hkz73Y7ZSyZ2jJ/thf03nk166ngDcqEsS0DuHgL2U4WYI8AxtWh2aewQP9A26N41VXk+5p7EPgBFo+wzt0DbAiPkBENoHv1MmPXo8U6qdq02uxIJwrxk02d9Kyx7VadWnnu3LuwBhpCx7ljHPA7AE0Pxf/D2Mb66lzAdMecQS9/ydv/N3Lv7m3/ybF//sn/2zix/84AcFRKuS8wCHVKnNn+5MKBof7dM3xsH8UwCL67zDVGw+T9DN+afzqDz2R+rE4/t79z6dEdwBFh6MasRfffsroy/sn6SQF/uLR+T60zt13BJ9fOMN5n+eJc44kDWkj1JMkAgCbcPbc/5fGGD244pg3rx5q6LAFfke+834K0B98hlbgvYU05sjskDEGlCNw4EIOe8G9Hs0U19T5Ys6NM8GThAsXZwDwSWjItppdF+7KnV/11HbmuG8I72l9BggeMm+tbe6CtIQASYtekjNRwDf4YBgXjkT+BHpz+zqW9Gg4sWa76r5OuZvHqFIFWRlSPHaKtB0bRirSf/0M/V70tbRGNLWyPZTTnTZlTI1t4OlwzftGXlz6psJSEt31xFJc1+//I1JRfvaOAmCp7ydqf3K4EcjcgwPzuwGQDD0PIEw4NcsuT3jZWZOCR7Zv56g9yoQTF/IdDgBMqP6uT+n8/SfQPCRTuw06Jw9y/W0vfqcP6vtc9TG03T38fo+21OpO7vurc8RhMnv4Ql5Oe2bxDtcnzp7ZkcoQ/g/cZ62GNeUmdpVgF6jwEaAK9LbQDAyv9rcqkav84RHFlC2z/fKo7S5dnvloDBWguBcSKdYEOtnB2GkJkFuTmIuXBpPgiavkX6SP51IzhHnNqhWnTMFlOPxWrbVBevRxOV89Gd3wX+aztyFfr6nv+OIjPv4OwjOBVeYWkHtCARrWGa7SYyuR64X9+Y6WYzIKE0qdQ+qTqWTTNPnMJVtKZVh1OS7NMClswRyGWURAGznHoZiOhJIKew0gMvAbye97syyVxfsz9p+ebioBrlSgdNAd51UwKm48x16prozyTm07dNndgVnKm/n1w1krShnH1fe30FwCg8BmeOwnzsdzkhAji/p+mnRDKOfCk3p3TWaBthM2yFSQSS3MvXGJYq+AIIBvgDhuw/u19/cM4VxeG1UwKXatKm2lYrKGa1jbjSwU1nY/6KPSPN2nElfFsY6kn3ZTpdLzjmR4Gngz5Q5/uq4Yi7cA52Gz9MUacoqnjtHO/SP9pUH3Je0wPcYb0n/KRsEnl12OE98f5QOnfMisMs6Ask7RjIdv+903QB8vk/Dlc8qVv4XHDOfVjSuPeUj+sq7BMGugecC2zafTYM18km7AMkHDydAVm51Q4PvuI+/gC3+Tg/3LJLDEUm8l77wPtec7wHfgDPa5H++Z9xGi4s36zzSuUeSz7TDnPE8AJ9ILuDur/yVv7KdR/wnf/InFf2cfZnRTPrgnlczAxgj7dEnt9UwX6Q/8yxp1f/qX/2rLTLG+2am2Iv1boAz7TJH/PDM3EpFdP3JKLL19arQe3dEiDGkXnudtHeOvPqijn4CBP+7f/cnM215RC5v3bpdRbAAukSSK1I7MAD9oGDQj370ozKeqBJNxLhSfsfa5b5QAAvvZx4Z+3NERkc7OGOM6vI+1kw5Iv0kX8kzrj3zYkq08kHbaIvyLT5Xt3EfIFigxXuT/zMLInkm5asJLMhFAgKzbtNeaOz5YTzy8xl7fIcMBQQTxX00jF8iwQ/JpKa4lhHgSnkejsYFtujDPBd46ZzlGJuOgSEfRlTe8cqH6UjJSFT2u48n7YfUJcrgtBEmGJyRU7IDlBeZJqm+6u9Bnu3rNMbFMVorm3DOAdHW/bQBt0vsenxm/igTBcHQPFFg1MUExcM2GL9G92vNh4G+O72X8zdAcMneM5HgHSjvR5lOwTf1774Gu7PiaL575PZpuqRX2+1t/scSCT43T3nd/6+a06fN99Gana7v0/dJZxsd+1yyU4YM6Dorn3/8ZDoMj+3TfQuSgFnegQ/UrZM4J8/sduOq9r+OR8pI8OTjFQke8mUGR9z2uSLAi5+eXyBYuyRBcNoqvpvthykTsCNPIsGXCXyv0Cjju4h6+9JIPGcIJwjuEQE8a0fv9ZrGaRLCPiAObN6fPgK7TOC5RXZBFCBJxJ2gz4Hgnh5wjoivarsTebaRIMh+Ooc1D0OI9jRKx2y0JBfddeygo7ftO5h/jaMeqau1qbMfVyXfSCvVmE6mdx38rj4PJWxfuC5QUaHx2bTHVE5Gj1DgOb6nCSLBs30BHHXays9J9z6b9PLCSnVibuir+1bTuOb+pJ98/ioQ7H1X0WfuCXYeFVodOLlOXRB34CNfdJrNddvpY87WOd4/tx5el75tr8uTOsc39qIkb7CblwrRnPdBWvvDkdrMOcPuoaW/prKy90OQIxCq+cEwHIDIDIM0njRirxofRyR1oy37SHtHAHajvyHwBaoJgqU7+eEcCE4nw5H8SyfG0fq756zPu+8zauIcCOBoi7YBGf50Q5Y2jAQf0VTSqbTFNeWMoNUU6FTEGsEAF38SjPo+lTN/jQLxnYDZolfSCSDNI5G4zzUBwBoRlb6I1pI2ZltpHNsX/nLWMN8ReVWeGXX+nMI8Yx4FkKZg8xz3MD77Q+ErrlN0ynFRiXkWuLpV12jfFHNSkfkBJAJcAb6M77333qvtA4yJI110PPVIOteJ6PIMP/SR9wCseRfVoIlWI/NYe8fGvWR48V76wHsZI6Cg9gsvuuB5AClp0nN+H168PFKjAb9UraZNIrMzJftOpcZ95a23KyX0/r0R0R3vuDeOOvrud79dVaF/9MMfVxQYYHT30/s1D7ybd9JHosxEqun7vXszA+DGiBRXRHmMi/uZa9bcomLQgLSW65s8zv9uE5Pflf/Sgc5owfOmw8ez8qi0xjN8T/+6/SMf7u+fGqBykgBn7AsOJ/a1USX7cUV3x3YiHIkD3AKAHw55WRWgq/DVyPgY3xX4JdOG3wWC2XM3ZdVKd4yBc5106ARCKasde85V14PKvrTFUt6q09JudD2KptaeZ+WGEVf5I+Wjsot7ps1EJtrc6sB3U19MJyrPS9On9uO+/QXD/smImNU+9gLBVINm7QDCBBKeK+fKXPNZBf/zz9QHwxivFOPpgNicsaswVjpnk4YwuezPbO/UfsHI7/r9VB9dfYRMp+v/2EFwnw8+n5vfp9meVz179J5La7E8Xlet79EzaRd0GwEQmPZf0hZtGRHufL3z8b5HPp197oXf8JdHthHNjYgw57EpO08iwVaJXhFhQfHzA/AZjCvHWPGVRbP284W1dXompCDY/j8VBHMjHUsDxUnuRu85Q5ABa7ykoPP+BMFHi3vumoMs72cvW19Ce/52ENyJRAPA9iTUTtApvLsxeUT8Xdgf3dMFv33LMff/ez+ff24/j0tl6pj4nOOz/VQs+U6JUyWk8MXQNQ1Q7/TGTCsdXcWb757eds9/3NfkhFYWCNZ4kFYk9A6C7ZtRV0Gw/Tlat5zDU4WG0XB+v2zOjW0kLZeBNAwHPcuCYPcXmt56qoR6mtLpeXZ9HEdCTbrhL6nB0qzrx3WFVoK7pJ3Ox8nj2X4CmwTBtuURGX2MOV9Hwt/vNSw3UB3TYz/KoMFLvn43Oh6L93CkQWMGkAZItdNHg1YTBFvM59URHcIYtuItIIAKuESYBc6OScMMGjyK8OVYPSc46arPhd8dOZ4oOqOBnFtNNH5TQR3RYwfBXck5li7XbMt3J9/ssnlGOFUkGudZwMtID+0dgeCMpKTc7P3eIx2rsM9SlKyX+/MsApb0vYEJUktrz8+k/YzeyRdGk5L2Tdfl/fCr0VYjv/QfEAYAtMoy7XF9pvbuZ3qmQa/sZO5IraV9AJ2OSenKAkbKlb0a8hcVjQRE8i5kMNWhBXbqNSPRc7/hNAYAcMwDABDw9zf+xt+oa3/0R39UPIS8AmzzPRVtPQuYZ/ifsXIPIP8nP/lJjR9Ay35ZAD3AmHHRH/iLPjLnOi6t1E70GeBPlWgLfTEX9IF+sU/5jS9/qfYC08b9+yMqPuaTPcFvj1TpN9/60iwANgwhIsJ37oyCYDdfqmjarZuvVBr1e+Oc5K++/dbFJx/fLX4mWkxUmLRpinkB+HEe3Btt028izfT17ojAM95XRnv8OH/0TbAkOFGWplw0GilPa8jRlnpYEJtyS70m/c+9vKfn2mu3aHslvXZ9UPuAof1lZCYI5h3Xh1PgEVWFR+2Nh0R/SWMmAozTkL+193f0AhDMUUiC4PHXfpTOXUf3dLum0nKQv4vvSlavSGree+m5NZDyowfvZjtdpuR32Z7zq/PM+5RdtqMTTJuE64BgaAxnGM+xx9F6JylnnBecNptMJv18OKHq/N+R1s/fCYJJi557hD2arArB8b4FgmvvbVV0ns5E58zq0CfXIkq/1P1GBjsI3sFv2js7vezbjrp+6jRVn9s+48v3HLd32FZcPO7bfkP//mmfu10uLZ7rxzm7/Nz1Z5qrdVPq0HPvf9r4r5q/Z2m/P5/v67YB9w5IubJATjMgsp2yB4adn7aI+sr7lJEWlhMEe19JmQqW7YVykU/Qf/HlcHCagWTkd8rKqdeoA5Gf5/+jONYAywmCyYpNm0Cdv9sep0GzQxDciUFBnhOYhnpOxpGgmwOdKRx2pHhsA6qn52x2IkljKYmg2hojmEb+HmrvIMf3Z/+znU0ZrWimTNQJrjNbGnRXMd4Rk+b9KZCvaqf3x8+A4IwEF2Ev4KmBqpLRGNRY4T4jQdyjEU6fmVeLsJgWJkG5ljW3UZhMBU9bGgkJmo+YcKiKK+VmAvk06OlTRZninDraP1q3XKs08Ov+BYKTcTqtdCCY9A8INpWDvho155n05CftnwqY+SnbTDpQEXtPrmXN8yp8wPdHIFgwlXOQPLYJqcWjSf99LhME+75eSKPzT4Kko4V2fZ3jSn0eP/ZX+pmVS0/3Q3Eu5pMHpGsO8DMeezSiahTJsgo67fBMRdSGUQ+gcu8f99yjguyIMH1y5+Myyh2vfa5UQI7BCaea/29jWd+lTOvjdG3hD2nF8T5cReY02LiuAZRtHq2ja9Bl86U+rvk8mv+U39IWf70Onxk5N2U5AYP96uuuzBe4drpy/DppXCvbU5Zkmm8ap/KF/ZTflIXu5xTUCOSdA8fKuhtNVr5IPxiw8LPRYQAf7dincvINI1jAm+uQoNbCVqZDs746B15c54x79JHzzT1GqfkfEAwoNU3aaC860KrX6jKr0OqEZIwARMAgv1Z+nmDvxRojP4yNPtIe7yJ6/Od//udF/1/96lcv3n333QLm7qEF0AIy85hE2nT7zHe/+936H/BPZJjxUJiL9zCed975xsV/89/9txf/4l/8i4t/+S//7yHLuGdkNg0A8a1vfePir//135uFrgY9/vEf/+nFnY9IJyf6dTH69+b4/8nFhx+9V3uPifzy7hujEFat0wDOgHRAPOtL2/QFoMJ4qOhbsmEY++q9pCFlgVFB6Vc6Uv+oa48iwd2Jljp2k8Eg+iW701YRiHf52W0sQDA/L6xAACBYPcBfIsEPh1PgwcMxfsDUAL0FfsfnB+wJpkDyqkvRjVw+b3pxHbV0yfgN8+3c80dyx3Gwz7vbUin30v5L3nU9LumEFS1TBrp3v+ZiVaBNm+/GiN5CH56SwX5x5Rz9Mkto32ITxcMG/b0wHDEElTkS6YUX5zFgwzav6PDM9lh7F+soruGqmIW8tzRmshqUHzW3qxCcoFj620F4FmIauVDLCZER4G5Dz3n7TyBYukp6dK46X3Xbp9Pw0XNPe0aaPeKHZ7n2LO0/Sz9zHgDBU1fPffEdz6lnT7cMTB7odsak2f04PPjMTLA9HXovKjvbXvU71t5g9b7pz1aD7iB4yuwdBPucIFi5dfnvKd64BIKPQIoeZxeQexTMfGckoROYC0YnnNwEAvtk7+dMHRFnMnQSQf0/UnF5P4IngUoarSlQU4h2wZt96/8fje3o+auE/TkG0Gg7FlynLR7d88Lz00Oi4VoKMUCwikzFqLdUQzYL10hIzJ8piEeGp8ZVKZjlIeIZjQj6IIhWCeWa5DqSTqXA93m+F0R3milxPhb8CASfE24JcLknmR3bge87CLa/Gsv2uYMGio5kBE+l6Xy77/C8ot97fQTi0zCShmjLNZ+VO/fiXip4QUjnmZzPpOtu3OS77GEaObZD6uGR3PCZZwXB8oHpz7bPvt1879yfZvGXIbTH3kDOFmUdH48iQ4BggRdzsaXLjrQ/fjznvHhkzN0nH3x08dEHH1aUz3f6PEDjHAjenBajzS5vuhzoINiUvaLjIb/MtKBPgmDfq/w8R4+bkjoD1LsR2QFz0pd0ldfKgbCO2wFM0VdpWz4/knvSU1eW8pP85p7TI0ce1yzcRb+VCdKtgDnnl2ecw91wnPzRedlrGMC05TqY4m0qo/uyzT7RiVgGamUinS+MxZoWCKszPh+ulMsJwKrK8jinV4Dq+btEW4nGEqklYkv7RmcZO+1Ax/SLKCjPcw905XYMo1u8FwDLdZ06HsfE86Qd6yhgPqx0DFimAJYglnHAI+5N5v3MjwCa73US8B73BPOOvIexmeJNv/7X/+1/v/jn//yfX/yf/9f/UQWxABIA1K989c2Lv/pXvweL1npSAZqtI48fwcfPX7z55bcufvnB+6OC9MjmeG6AubFnmLn6YoDaOtf4+kxvps+1n3k4K+ijRbFwnBWwGfuGPcaHOZTWjdjLd9Ka0Qq+N3VaHZvOIZ6b79trnqh7pf2i26Y3ldvee05+SvOfDZlXUZcxK0XfqyCWsoQ9wQ+GIwEQ/Ahjd4AwwC8g+P44SorocKVDh/woebu2oXBdnoL2ANFmMcz37dvNEsxtmQ4YZ/HTwYZpwslD2Rf1XOqt1Heui3JQeeP9OiLogiB4M5jH+rzy0q1VsXzUiCgH5IyIaWd4LJoguMqFLRuY/ewvjCJYOFZMhc4K0VaannKHtPLpwOHs5S9GQatp50zgsUXPV7qzn3tatHuzp16f0WRTPFPX71PeCgEtJ4HfH9mU9d3ZSPDV7R3pgrx29n3rpv790z4nPR2P/7RHnf585tz1o/7mtV/1/U8b/1Xz9yzje9r8qzu39R9OlNPxnKkmPbBWd3KljSlPWOPJSPC2HWqRzeWs3b2IZfHl4JNpX6wI8IgQl75d5wfnEUmAYNKh4S2xQwfByg9tfNKpU5ZQS+FkT/CRMatw0fDRGOFvGmg5uTmp/R4n3wnMc6aeZQGTEPifPVmC4FQuaXwdEbjGYW+PPpxMUngWU3B4TyfMzlT93bZvWwjmcz/O/TmBNRXtPGCaH8bMM4LgngorIaQy1tj2OZ0eRlIQxn43hfYsSgFhYjxgBHYQS186CO4gy/lDiSroebeFeCxc4/zIZI5BEPxceVjPR1LT+E3j3j6zJ9jxJYBMRes7u0FUYxjG1AZI2XtVxxjsKZ2mW3Ygvvf56nToHknnnTtDz2TKIw+e853vTbruNNU9gH6fETSVtTRN2zduzL2IOTdJ80cyJdeLNgUVRV8BcuWlOqcSQyEAf303BDN7ga+ts5oFGhVdHuuqseN+P95lmizFtD5n/+TIJPjg/V9u57MWMB1rSPvQ9yUQTB/mADa2JUXOPXNdySj/uM7/aYjVWg6aByRYoKpkGsVpVgSaMVxyvCzQlXIj1yD/F1zmOvTvpZ+UC8pnj8MR5AAqptyZyuTISPdZwUG+L+lXenSdaMv1UU4aGTWrQv4S4HpdPrct6V6w4poKVJRP88ieuc5mxci/gCqAHntwpQePExI43703o8PKze68Y22N6PKdUWD6QST11ZdfqorNRFj5nr6QRgwA/tM//dNae8Gc8ok2iFJX9eMB7pDVZDjwS/+IzPJO+s6YGAdjsFCVWwSYMyLB0qjn4NL+jGJdq8gxbTJ+ACzFpwDHpEbzw7wSNabfP/vZz6qvPEP0l/7RB2mZftIH2vbs4f/yv/qva5zf/8GfDfB654L5xJD6xje+fvG9731vc3b+4hfv117fxyN0efPm7YtvfuNbF+/+5EfjyKMPxr614YwYxhxtA+7u3ZvFsADizBNOAtf5008/rn4zP4/HvaQBQ+PymKnkjEs5K13yHOOrqt7LUcz9Al3BovzEnPkd/yvnUs8gR6Qf7um8KJg8thHmEZNkA1REo0Dp1P/FnxxvRD8H0L0/nATsASbq+5DMgvtjnoYMJDV61do/keOcA6xNYb9Lrw/grO6s+Rhpisnv8mUC5d731A+CYPm96xH3SQvqfVc6uJRF3TZ1HuABadpMHOiBfbw31vFwtjHpgMrz8AWp7ThlMjo8dd1nI+IFnY7syyHDxxqO7IWKApNdcR29SHrndIJMWTTkOFF3ziXejjUa++hJ3Y8sJ/cI57UEH8q5qvpNJK0iwadnAKs357z/JxDc9WR+7va633W7vl/3c9LyuWeO3nfMz1dffZb2r+K1w9YHTZ7q5N2W434zljISnPZm2hVTv+XpHPP5rd+r8vrcUrDb7MqXkp9rfy/8N/EApwZMXWTFaI9VKpyz0p8FzRNI7ynR2q/iV0DwCfbjiKS/+z/992XN9Qk+Ao7c141aPXFHE8y93Yjv7SI4EnAU2669XeeMrBOiXp54n7GPtnkqEC4DXDwTVxFyCZoweLNvJZA4eODAKPVaeiqPmOF5cmdi/s+BBu/p74JYkkH93nELiI/WuO5t6ch9fbZ0htXHbH8+v0dSeUc32DPSs0X7lpFfxmYcbu3zOWcq06QR31H3xeHern3Scv9fIKwShXl8n4xCO2lkd5rKdbwx0s1ScZ/0bc1H8k2fvzSIuqOA5+SfHJtCK2n7COQ4n/nODoo7iEnAknSVc8D/m1GC2bWAufekZ9s27F+XM76/z4vP1fcD5F4bwgt9nwZmeRWHEOPIFcFFAeAF0Hine71y/rhOxJhjlUauYP2Pwc51qrUmoEr5Vn1Ze+cotMW5mTP9B+/psbHhnrdN0WxCfh2VMfou8PO9GnO8LwV2l2U1R+xLO5j/03k69famEkOhdPrU+KddlUgan7mWOCjkqYxel6G49rqlbNZRp+LjnFTvox+O1z561q0Rfffmcm+B1+VwOmcg8J7a+z1+pAVpzYhq9l/grtxnHChy9pcCqEj/pU8APQDQn//4h+VAeeeddwp8spYAWkAiz9DfnAsBthHFt8aeWO7lOX7/8l/+y+vootsFKnk3bXzrW9+qdklJpm+821Rf2tdZQTVP9+wCio1iK0uIgDJGxuDRQbTFPJEmLeh23omEMTaAumPmPsAEfeK6soD58XxdQLfvdG8r88SckPotUP/P/ov//OIHP/rhxY9//OMCxq+/Dmh+VE4A3qsjl+g173nlldc2QPtgnCP88ScfViSUOWAvMMAWoCFP0CfmlbYZ4+2xB9hsndoX/csPCqhra1jHgc/QixF4swM8xkoawH4xW8rjcHR2MH55OKOPaVNwxJqFmpJnpUmdK12OTp4dsu9iHlEyZUdUTsUuGL/3x3aRB+z/5TzcEYmkSBbgt/pcO4lx+s0sBdpwLZXh6uyU/7uOGI7CEXH3XsetHktbott4u32yBwG8pqzhr/UHUqYn0N7SwMMGy3ZSLzKnGtTO+U2KvlHck92RKxNn6k1+ke3oluEwXccoTUDM2fI4RHA5cM767ginkBh0o96+NqrXzqy6mSaq077OBh70iuqoCHGkoqb+FIS4/psO8NzeiLSfk4E+e+nvaAN9R9S36xbnTXl81AbP9D3KvZ2nfc5xHeq39uJnbe/SfJ2ZhG7v9tvUyefmMO3rc3N0dv6Xvus2f67j0/rX237aHPbv1cfqxM7n+VnHzKlNfho5Lj5vx9buThy3luFgAzlMGwFeSrqGd66P83+nw3oW/q3tJtdunuwLrjPQ1znoAuQpZ2cUeTr1Z80kIsxzjDMderPHwJodBF+1YPldX7irFisNXCd1F5T7JGb7/Zlz/cp0tBR+vueIaXLBre7cmfFIkHJPGnT1eTs54NTQ9B1pRHchVfdkeesYZJ/PcwLuaSA4lVi24f9rS9HZZc9och97EdMiKBV7N75NZ9RLzjPco8L03K+tPys1SOGjMZCKNZXkk5EJcLR2R/Rj/08N9Fn90rX3MtOWAAAgAElEQVTNaIve41TgfV1Qcpdp+rQImN9fRd/dSPDeHsmTgR3fOb5L/kweeJqi3A2cPdKZa5NzVVHKocBzrn1eOjiSGdkfQXCCc8corQjKcp5nGzNFBxDMX/dPGe3jftPxE5BxHaOYPcGfjb2EgGCNDUEw96jganxUUQ1DZY65/KMFgvf57oXPdidBGVnLg7/JF9pYTiFp0HHb56vWjH3Rff6zn/KRQt/12Olt7pFMHkoQ7FrIcxnhqX6N34yCptGw8fhyavpOnU3T87sXhnH8tLsrzpkpoDFseq1g1T3xKdOT9gWdXOO9/y97b9ptWXKUad6MOSInjSlVIyEJqUESiEULfQAWi9/AT+gBqEL0X4QP3VUMa6EqhmoJgdAASjI15xDDjYiMiLbHzN+9323H9zk3FBISoJMr8p6zBx/Mzc3tNTM3l2dJNKWNar+MEU5PvQ9QyiONgm94ju+Anu9+79sJ2AB/eD95Fw8vQJS/AFztkXW+px0Z0hzHeknBp2/0FeBGvQAtJQWjLIAuddAPvgPuaQu00fE6nFssQKP+Um96qNLrpSy4KOYBhIIu1EcZlK15IDDPb4F6yuO7ygVkA8Rpq0Kx1Q7KwnMsYK2IHq5RBtfJ5o63F68j9OIDCFbfAeeAacrmWu11vpaglXsk1Hr11W9mOCptynkUnmLxRhlwyjglj8TN2DMsr396dcMITds0RjqrlzIUZcBfjAF8qFcec8A84a++Vvk62GWlQNZG/gX/iSe1xrm8c/l5uI6Q0yLAa57iKwCMa3LsP41pfSdAsI5EAi5H9G2AYgwFddTc2ZPKCyJjierW/HMQ5GuDvl+9UpFAel6KsvpyKG/qimgw01+8HtFG7fK1Ow2e2gs9cURIjqoNkjsyQDEeN1+o7PLQr2RkKcuidQHS2vbAekP4OfvLwZ4kw4L+eH41hy9H+GZtd1Fm78qaTgRD8klc529di1D2OOIIb67kaqdjN1I772QjnwUE8/qTMkL0csW7p/WF7XrXyzn1W2Pj8rvzvP++aHle7rHy9vSnY+9s+Xdr/O7vHYxXe0D6rc9tp/nTtu9Uff3+KRDs8qwbamqertnSN/JhAGHNwfXdVVcCBGcE3ADB2VcMM8HTgOBa9wv4uje4DOgFbq/Edkrm2hJlk79XICyPssKsFUEhfTPn7Y8KBLuw83HWgrS1sq0p4duWkemEPMrElp149pwPujPXen3dk+zKj74jrMSgfn8RrKkHHqal1zWB4FnZ1dn5JOpCaI8Gp0CwhLNPXKcJ4U0zIegLgZQoB8GLEp0W6BKEbsFUf90Sruek3CdthhXSAapP/GMgOOsLCy2fPRDllnS1SQtpjU3R3xV/LVICwRr/mUBiAvb7K8CoUXPh4ON4TGDpXvcEn3p/Vuas3brWLZl7bdX4ip8XpWR4gvsc0HMOSGbt8PJm80vXOn9UWeUBcRBMO2Xl513o173EPJNZcN+Os0Qj2Y5AsM9ZwFnnCSl7/A3RmfoH4dvVjgJuGm+N0yZzoXkaRrRh8O+a8It33ONBecuemjHHfPyzHdGGGe01jgJx6ks3ZOGh6Dzlz8oIpr47CM6ycv9O7QvsnmCB4N4+jUvy3lCg1V6fo1KktVDLkEYblAH8Mllp4uN87wYzxhkASVuUBIt28zvPn41FWDQH+AkYutKtDK+ipby2tIdwZLyagCeAHGUB8gDGvEc7lRdAYE5eSbyKgGAZcNSHX/u1Xzv7yle+suxRlvylnx7WzXV5KvmeRqBYD7WlRADf5TeZa/nt81zAjzBp2gb4pq8C82so8e3sE+2mbMlmPLw8z7sYA6ArRyfJe8/7eHWpk7IBITxLUkHKyAzRQUPocOtWedGUBEyGAYVyf/e7387xpoxvvvpPUR5HIRWQ5f0HscdXaw7X8HIq3D3DzcObQDs0r9714ktZXp45HHRh7KhfGbNzy088D+/wlz7RJnnRr1/nXOQ6S9u39WiNEc/KM3GwhkabJYM1JgJrlCmZojm6laGAYIzAZQhL418ojwA6vOIPou/3wuvLP5JjPaGNIaI4bz1FVQiPJ48r07lAcJ9/Xd6ojWoXOUkk81zmSOntvLbKRfGhJ3oqmevlyTPv89H1jCUr9pCPLgcksyhP7/dxeOHlFxb5kX0fYFgeI7zBCUTDW1xRi2zLqS14gOCzx+cjM3RtK2CPYrV5GGWC4CkHYy81ugbHLdMuADBjxHaw2ie8hpnr+2y9PFjff0Qg2GWo19vr67+X86PHwJ56fk/n6WvEZlGyH6fK7+/t1TefT3u1rtd7eW4kmr19qv5/KyDY1wvXbxX+7LpRrr8jYa7mvwNo6W6A4Fwb2csROMCxEno1c5WtL5KHCYRj+4W2lAGEr0boc4Hk9XSE8vzWb0XHKNEWG0ZKFtR8zTn7+T/6/ZCN2z0FEkI+qF24zJ7ZYyzedeEmgpRys80Gq8moSdEtYQeMFsLJ29L70pnU79cAlSda9amt+i3FrgvvpR3jXD5fPLwsKU6z8ilj5OvZKHEOHBzEzeir1PsuxLwuFy6dNvyWJ9gFXxeCYsKuoOdz5kVy4S06SoHti5uUaRYHPeugw8e5TyCfcIRDe387jSRk1CfRQBZrgRQH0QLpaWlGUR+f+eKwtYT2hcuFgAsS57k+z2Zj1tugek4J4dlC6vX1913A9Xc1vry/jNVOdk/V4YDEy+7zqY+hxkntO1AeB3jCE4MdSUCXOmTppwy+6x5tUXgvSu3tt0Lpj2NX7t+uhE+8q3oJ05UBQtdcqdK5ww/CKyAQPKf1ujdZhsCkw8gCmilo0qK6RiOIZ6BR347gsiHHYWTGFz91HnP54/NLfbof4eCd/zoI9rHUvNUzeII1xzSnHBTLiOiyR/IkxzQKn/GFt0nZmhlLAav05McYXguQ0tcmlxe0ibBdnsUrC4ijPn4nCB3eV9rifKL+cQ3vJc8BEgW2FErNYg/4VaIq7gMC8XTycS+mskzjJeWDJ/FaeGYBzOI1yvnc5z539qUvfSn7hSdUIb3aWiKwhUe0gN7D7A/3sapTv4CZyl0NjwU8ZTmnbMaLMuV5pp/yBHMdWpPESiHOag91CKwSug3dlVFbHmyVT6Zo7jMG8rCSyI4y3vWeylhdUS8V3fHxj398iQD46le/mh5YrnHOL+/gBf/v/+Mvo+1498sLmsaR2Ou6RHVkBMKlhX7JL+OoDYE+PMEylEF7vNt8oAF9Z4ygBbRhPETXijqp9YG2QdME9iNfBs9qjzffHXxt5putLZrbkhOUqfnj8nJ9fwXBqQjG1hyURLacnt+7n17giAyPxFiA4PBghtJJ4G9m2ufc9PCakKQpvZIjl4W3TfOIa2pbl+ecTuHrlWSkZIHe7XNc73g47Wwdd1mkee7z+znT3zaCbPyQQWQjc8xpAQjWvax/2R4G7wwPdxraMVZgcYQ/KxkrZwFHMHnIoDLCZPtiPSz+Fl3D+EBG8+FrSXjAMVW5/SH45+zaAoBFM9eP9/TXpa/PAoJxQExCoVU2YzbTL7by9j+OJ9j7LRqd0r9m7zifau30OeZr5Sn9rfP8qfr6/a4X+9j3srvuwX22rmhuO992ECy5IPmhCNx34kSPfDbnSOlCfJDbJW9vbEAwYc/a1888u57ynAinFQTn+hbPlc5YawNnzKdcbXuOsy5AcFXaw/hmIsXE79LY9b3ZgEmhcyHows4tCXrGheopJkMoOQP5YkE5MyHi5WswvE0OiFzoi06uFKPNbsurFqxCfnuOq9fD90dCwY3cM5DT6ctv7enzOr09PqF6+/P3EPquPPcFS4vEDASTsMjpIWuOgxbvWq+nzspbDSGLch0v+bN9QV54heNxxjj7eKtNWlict2iPW6p9EdR1vbfHf+uCvIaSzmaMhNyhJaye7p7Yzh8yIqjsDnI83L2P20zx6HN9JhRd2PWx1XzoIHjGW6Kz5qe3R3X4HrzOq05P0aUDLkIhcx6FYifFVgo+dXg4NOWpPhTiO+HBOg8gfDc8wnizHLBdHWGSDiKzzQMoq//sEevz0vuB8jObP1oUAJF9nFyeaT718dczgOD+8fbM2ubyQec8z+ag6CoZPjOCaE8wbRBAFgjmt0LU1cau1OaeNPt4O6iXsZTXVyCY8nWeLYnFxHtdXvAb0MwZt4wv+3mV0Irf3BO4oS71T3NO9XCsD7wB2FWoPf3Aa/itOKcWXpJspHzAlLIS03/aTz8ArXwoRwDpSQBBAB1AXSBbe4lp91/+5V8m0JT3kbJpM7/x1ALQ2S/Lu9n/UCgEApUci/5QX/2rpG9lPa8zjLkv4Ev7lCGa+7SL/boYDKiHfsuwpBDxT3/605ncinLp99e+9rXF8MDz0EdHIym8mjrvhhc3E59Fhmx4BaANsIQ+9Ivy5En/lV/5lbz/P//n3+SxTdCZc4Lv3Ytzwkc0BGUQDi1ABz0Iq5PxgbZdHVlGF7k6gHitpRWKznfxhbz5AlOpeA3Di0KobwQwp60dBPOOwvg3QGvM+ZT/oez52tbnx8yItMpwDtktRwJKXvJmeEBIhHUnDHt3Y3/0pVAQ73A8EiAXw2Gs+JwVzF5g6mL/tPhDDgeX/w7C+/zKdpwV+NM/ybWNQjyMfC6LtK4qoSD3XMa7DO1rordjBoK9/bTD5a+v5zx368XaD6+M/SjjriuUjoahMM4RD36r/ed4hiMKJzKZX4m/gOBlHR4eJuiKbMXIX+WRxIrjqOq65iPhyADm1UhVQED0OwmC7YjIY+vnwSIxLgCC9fG1vl9bea6X9HSJt7q+4fXs3fMa+zOn3jl1f48ux657mSfxyYkKftIgWM3b02GONZ93dkHwmPN4eWfrctUHr2+zTpeKtb4DwE1QS9QVa1bI7812hshJsAG5w7sLKE5ZOsKjkY8VlTOyT4+/KVv+8PO/N/UE03lXSGaKCvc7E8yI6UJFAklhQrXPYs0KKkVKk+4UE6cr3drqk1WLvQRsn3AlXLf74brAVdldMC79fAoQPCsbENz76EL81CRzT7DTzBeUmaBZBOY44oBnupVX17QwOwgWPQAFArzOvG5IWJ5t40T5JNbQguDjpIWAchxAqo+iEZZVjbOs7bKkcx1lpr+vMRXA8Of7YjTjP9G26ONZgg8BiYNgp4+PSedZL99BmC9SGivttXOe8fmg93sd/rvPbR8v7/9MWevnNPd6vF1dNvCsPCt77VE/aYcbSBYlYmTkpGwBLglMKUDiReoQD6PA3sN7FgD4TgBhFGSBaMq6Ei419wQvdBjKmniGRaDLH+8Le++6YrvhAwOBxwxuXQ4tsnl4kn0Mvf7OF10WuBKq+edyykG4e3fUfzJ2y5AjXtNv3hVN3Tjm4wEIdgXa1xzRLcHNCL/1vcGZrGgHRKscAAsJnXgWoKfMvn68jcKbRX/RqEDCowSvlAc45Df9A0Dn2b7ndxLkKZJA2YMFqFUv7wGoBLJEF0JxAOeEC8ODgFI+zGuA4F/91V8l2FYbFcItTy3l4VnmN2APUASITHAZfc9r9kHpkGzlLwCbDwCXNtF+hYUrURf31Caeh3aeHRrPNeHP0JmxxHNLP0jiJas9IJjy6aMMBS++/FIC2u+/8YN8jqzThBfzgb6UBW1JvgUAJmkYAIQyMqN67H9+8CC8nSQuGsZYjtzjo/3dKEMyHGQY+sgcyjOZIXhk9+d5yqAd4gNljVY4u2Q5NOfd3CfM8UTBJ9BSHnqff5I37t31uYyccYOr5o7mRJffvjak7hLjjSEwPSaZ5PEswG8k/YsM2XiAL12+HpmhIzlWzB8AMJ7hlJ3DOAdYEz90+SM6in1cbq1rRB3T09cJ3VeZvnZIltc7tb7redcbFh3FZMSWlyu11zF5J+OF09/X0SsBYLWnPo13Y39uFfp4GHzCcHSJ76wJnMhQGaTZCnEtIpEAx+KBJ5nzgT4VDxaoLgCcxobhIa4xD9KFk1kg2PUU1ze9zwf6yDOCYDaG7+nYtOEkCH/K7NN7dTlfbwRW+9Hf3ytPr526f6yu2b1e3in9/FT5P2kQTH+6Xurr/0xn8/nWQbCvLfmuOSldFqx6CfOgMqRXO7ZbAwSCNX8x8km/49qN2N4ip4dCnuv+2Bs8wqIPQLB5hRMEq1M+wL3z/Z7u7zGB7kuouzXOQ4MQKgo30jmNroztDcLC5A0Eezv5vudpU58Jp5wJma6YeTvEOLxHYqzONP77GAjh/b1waFcG99pXfdge/ux1a7HpAsEXl1OJsToI68KqK7EOWvxZVzB9EcSys7cXzxdSKdEHwnJkJtPi2Rc7KZtuXHElhO/iRyky3RDTBdm2X4dGGOeVGQjuC7na0xd9v+7AwYVW53cXUHzv1v3el24Zd9poEXSloRsOAMEu+Ga8ekyQCsTPFqsunDVO1CEl953QIhTiLB7z35Sr5CrejlQEOTszgA0JsnQe5OMIG5RCrHFOMDaOoVjlxjiGxMKZZ0okCpDPyU5/QGSnr+RfH3ONjddDhN66oKwGNY1rV1y7fOgg2GUvz2q8NcYCG5LnhFZK0ZfRQfSXd16GpZSXw1K7KHnjmmSqg2XKVX3Oy3o2t6rEjRl/iaarsfXwKDHKB9QBjvmn5EkuLxXOLEAMEKZsABLXbt66nvyio5PUL8qWF028mov2yBxLv7h+JeQX76oPeIE9y7CyIgPEeEdeSJ7nu2QnbaJsFHPfm8p90b0s6LVeCFQD5OkL4cjpKR1hndTFnADY4gUGaANsP/zhDy/AlGv06ROf+ET+hVYAXNZxnXOMl/uVV17Jf4R9847a/tFf+Fi29Yt/96Wcw9T98ssvnn3kIx/JZ7T2QB+AJ/fJCE3ZXCP0+4U4YurevTuLt/35m3UEk8KxORKDtmlOA4JFkzyuKdZvnqcd0FD7h3kGesoTrYgSHfNEe6DXCy/Wvm/aKm+gxt2NaG5o1TzOcSE8eRyHJuXO7zsv9rmLA6GyFId3JEAwH7Y33CHzfcg25uY7secXL/CDQL3sRyWRIfuDAV6U555mX29Vr+67jPG1XGG+ft/n4ykQTCSaxnom9yRvfc31tUJ+SNfJ1A+nneSVg2zus35oz3vKm7E/N4+dSg8UhrDgjUsczQWdSZxVyj1/bzCnIju0ZCUZuAWCybeSQBfPLsdTxT+89IvCD+DOsbBzgtNDtu+AOlgnfwQgWDT2tUljuKffr+34j+EJnuknkqt9TX+a3z/tILj3pa+1rl/WvNtPlOXyZZ2jxfsrCC6dQ04OZJvzp+axIrLYE6y1Yz1CyRJnjTBpnTO8eIIzP8vIGO0gWJUdU1pd2PF8Ws/GxJ0N/uLGzoxehc5duUOQK+OnMm9SnpSlPeZbBNwAwb1uvbcHglclaU3E4MR2xbQLVdXF9auhVHRgtgVJxxNPeTR0F+SzPvW6ZkezzJRu9ae/LxDc39HvWTiWBCPPsHfSFW73FtF+KQK+cPrYUr8UMj2/7K/JRb2UP/FYb+fV62t25j1l2CeZj534TDzJb02+2cIwW5Dz4Pu2cHk7NKbiIe9HLsKWeG3GfxK0TrNcVAdNBBJEl25Jl8Ln9Xt7PZxai6/z+wx8a97nvRAkao+Pk8uSTg/vpwDTbAHmPQEh1an5LJ55GKFqAjq+cEMPee0kMB2MZR9DIXmIF+9uZIgOPtPeuPvjN/1R+7Kvw9HvCtVVPANjPMT7DlI9Jf8is8x76Uf8qBwf885bPu45X0Z22k5jjVtfpKDLZv5JSTNvjPO51y9PRc57kk/EvwcAuczCWxblUhwr5MhBsPhc7Vp4eIQrdmORGzxkxHA5IXl2f2Q47vJB9bCIsr4ohEoJjxSBwF5VgCYgUMfguIzU/lMUZcAiwCfB70iQxJFEtJVytRZq764McAK+/KYPToP7Ec6rY4W4zjMAU2WIloEYQAr9aQ9tURm5D3jsHc2yAxQp0RX0p13Qhj7Vu7VXSrxOPQBd+q/s1qI9faXtAN8vfvGLWS/h0bzPswBc2o6XF082z3Cd9tMPPLd/+7d/W6HLARa0D5vyMTq89/3vS8D7P/76r7LNgNv3vvfdZyQGY0xIlqVQcmXmBnjQj/Tq5tE0l+p84XiXOl564eW8z1jWWNX6rLkMCBYt8bA/CPrL6KBjpuS913qkJFiUQbsBz/x7O84cxjCgUHIZRpSdW4Ba863L0pxnIVMEgsWjjJfmra93h99rvl2/Ecm54rx2ANftkF2374ZRIBIvkTP6PM4HBgTjgURW5zFJuf+3jG/Oj5L/MkT5+tTXBq0RC8hr8sPlv+SG3hEdki65L7kU4S6/XV7O9JeUZV1Jit++fslAJ5nlso9rd+/X+GtOJQgOYFwyHllZ4dCXwhN8M5K2EalQB3pAv5hr8VtrEqHPZJhJWfi4jGCEPmcYNEcixfcHsR2hkmQlhfJIL9HH6S56S7earR1VxOoEcRpNyDK/lCnCj2eHVrmzAmZOGH+uv7tX1qFeO2/uRcvbpdeFCTNGqEUa9b4do81FqtK6p/H2sdCaepFyLtrfGf1muulsPGb6tet8Vc4KgmnTon+MRFmuu2pdwpvM/FD5vOMg2PUizWNtXwgtZAXBYMyx3UV7gJfM0XG99PwRDj1waDoplB16j9AsPjSIRc0VGQEHDZ4IKSVLwqeOEdDxDNUAWcHLYl2JN+SJkSKl9ohQHfxoMElXP2NM3e8guE947Sfq5fcBdwHj93REUmdetcmNBC6cdd/DoWd1dCHYx0mWWNXvTK7F3+9Jgdf4nUciEY2ZaOCKryzkesZBVjL5CFNUO10Z5RoLu4c7axFaJv3ICqfJ1OtBwdA174faenkcdu8TTm2RR2Q28fQ+4XQ+4fsYOV/4WOi5BxFyNmuXxkF1u4dLwk2KWaePxo374t9Odxd6HSj18e73vSztH+x8daxMpxf7y5xG6pvPEadpn1coHz7XvV7NfVciedaVqscWbtN5R88KpEnZ5DrfH8XYXQvZdJ9M0aFEKzPw4wDHKLL8lkKbymZYFQWos0+hSN4M+ch3jaFkpICEJ96b9dOPmHI+7YuQL1TqP+UBgl1udHnsfDJbsFkUer2dZztveD/IzuxzflEIM9yv+LfPP+eHayNxmcam91uLnvhKc5o2JJgbVmTuy6CjhZf7UvIFpGUIUQIrvJOEO+NZZKxJjJRJ08aZtgKRrqhqjcp1LUIhfWy0VqoN/JVXEV6XsYXyEsCGLxswJq+jA3aeUcZl2sRxRIAuQCXtpa3U7d7e81Dq1Q/AKe84v0ink6LxoQ99aNmLDBhmby+gj36QiAowSn3QCXrSTsla6tW+YEK3qQt5rXOFP/vZz+Z+Yk8ypdC1PELpA6/kmN2L8F36QZs+8IE6Qol+MqbsL6bv1E1/vv71ry7Grfe9Hy/+WzFPa4908tvYA7byXIGixZMb6508B/Tz+RuRMCUMWXwYH8At/VKdOhqJsRZ/0S7K43nqlA4hI434nue5trd2ZqU7OUG6fKcsbQUQv0GTm89XuHt6GYMGeID594AzkwPRPQhvJKHP7+CJJLMx7uAAX8idLCf0L825GRhTXQ5Ut2CtjID+nP/u3/taQSi1ZFaXVZrzx+5fbiDFy+c9zX93xrgxgvUDvkv5HuPJc/Sv5BF7ugG9YQyNJFiEQ1+7jpEvDCsjISdrQhrUQhnPuT/k3uNHGJoIQEcGIQNCsY+xYAwU8gltHkTyshmN9mTugQz/EYDgLnNdvp/SP+WE6e3SmnD6/W1Pezkz/d35xHmxr4M8N1vz9mj7o3j+aes71paLtOcUfbthpbfvWdvb9bWVl7dgeLnezhCW3JfxSXI79bMlRHoFyF1+3CQbvsljQqLzdyTMqq1POh6wjL/rHmFlcbcjkvYGg0VPC7lbJ7tVsytCUlx1nIIWGe31yT15oXyyn0dJPxxku+DzSdoHDaudf7oQ1CTqE0S/EXQHgnkUqD6JGb3uZZJbNPVsEnYmdabRGjh7zyf6sYniKepn5fQ+aFxkpOD8uk4z0d6VVY23j3suvgMEr/TcZrnl+Vk4pOqQJdgtSj7e2o/ltN+M1/BIcU38KcVbk0hld4HJOw6CfTESzR0wzkAwR3DMFm/xTK9bbVddtHUGgl3R2eNP1TFrt+jlRhjnY5XpILjzpi+GvY8qiz1mnX+cb04J+T4//XmVQ/md7xalK5QYlz1uZFFZ4nUHUMmTAYKvApTYMzcUfwllHZskYSxj0NVwAwhQUT7hjJ7cSe/LK4zi1D8+Jy8CgvcXmvAEtezQfcycNrMFD0u+Fh7+8kz/7bL4oDOmhDrtpVCrvBmPJv2Gl64rTXpeCqr4xOcF185HKCplOQDXb4Xba+7KmCsQzDsAOLyaeENZ71CcAW6sVaxRTlM3ZmWZwwgjUKl6eY66AFGZlTgWZGVzlkwEaLMbh3qUbEr9FeDiXZ3jC6DEE8t7Cl3m3dx7OKIm8FplmHUo80oIRZtWxX49d1mGUJR/JaOi/C984Qtnv/M7v5OGoT//8z9fMl/znBJF0S4luRJA1J5pQp//6Z/+6QyAreOTdDRSelCHN/W1b72egPm58ObSVubYSy+9kHJcxncZpwDG0PDu3dvZvzyvOKbWG7GfmOR0ooH2/Aq04QmmXNqYYxJHKMnzB3jO+RwhrtBPidfkfU/+GlmhxduaI5RBG9EfxFsygDgI5vtMf1lkQAPBfQ0XT8uRQF28y9+ke4C06msk8+I4pADAzIn7YcgD+J7H+p7gFyCcUR/FzQLBYclb2ifZJR73ufujAMHTdfICILivJ77euCe4yzd+l5Fi0GpEI/pa8lzEw8uItBo4x5m+bHULsEvScnikAHAo1fFPZ1OzJzFlTPSDcu4neK5TNwDBjx+hlwTYDY/8O4RCA4JHJtyk6QDbLh9nctppt5HBzwiCZ4mxvPxjbannagT6c12eH6wbOxd6OZpbe+3o+m1vy+n2bxvyrM8/7fun6HKqvJ80CJZu4Pxb3+vUnQPdxTzC9cCa8zvqEPMAACAASURBVEdyB0wnzHAKCJPdHxotIdEBgqGJg+AyvNoRShENpKib1OBOeYJl7ZRS15nMOynhJC8IjWGh0F5fFmwUgbT+hnJRGTQrDFEKald2ZxPMiavEWH3idsV8BiRKSBaI6c+rPC16exP9sruCJ8KgT+JDpjj05Gz6dyQcw4WQ2ntMWKiPDuwQyDMQI/Dmi7Iv5gu9h+LsC2aKRqwuIzRSvMMzUryWSWMLQrdaUY4vyLMxzuMOQxmgbOpRHTwr79ICmCysWmXlfh+jsfqtcVfZTiOf8ISVzWivMgUoXBlyWqndTqPNIh1t62PQ6eA85byjcfD29Xkg5XEPpHhd0wVn7Kvoz6m8Gf/MeHTKW2MMfX72uco5vb7gdhDc+UH8lPR+GFEQ5NP1fcDDIyVPsMAMoBh+SgEbSk/uw2O/YSRBIUO68y7tEXgGBM9oq/7CPpIR4hXxnsCS85LGdxnzJr98HLocmcuGbXZaPSMQ2xdZ54Gcnzb/edf7ov70Njs/QjsfP9FF9Yvm3g6XY4Rju+eXsrVwCjg4/bXWCAQTqUQWZoAZSZr0rPb+CpTWWrHuX1Jftf4IAIk/eFZ7RRWqS10eKs71GwFiZmuP+BigyTt4aTmi6Bd/8ReznTrLl35IZqWyHwo6feA9/ikUmTrKU1mRU5LDvAsvA4JZm/HACgxgHCCcWf1AF+A+6zaeYfpM+byvpGPUo0zSSkImgE+dhE8T5vyZz3zm7P/5r/9v0v5SeNYAtdTz/PNleJAxgjq4TmKsOhM5sh9Hv9g7/dbbb6QnuMLpSvYDgiVTC/yu+315BhBM2QW6Y/4HCL0eez015zwxmELpJY95RvyALlOZxtfzkrseIxp32egGX6JJ9tbY7M/YWqC/4hV5hglzpk0cgZT7oDkOKUKhz9nqEUjsXvS3AG+sj4mAywtcYcwB4IcRTWuS5p3krK+dblRe+7T1BM/mvMqYrUN+OkRf1/S7y09fK3xPsMs3vaN5JEON0zHnQURyLFEEGSJZinsB55CNTyJZXJwHDN+FHh2GF0AxIehhPAlvE0e0EE0D6M05l94rwqHZbx0e5YcVBo0XOEFwJsiyaKbgH++f65tdlmtMNtefGQQf1uJ0nK8Z/s6/Dgh23jmpk5g+d7r92/4/6/NP+/5sjPfmwezZnwYQ7Ou7z/Va19fTe1y3XudnRV7UvRU4Sx8m0tf1Ij0jWnBUJR8ZupiLzHUSBaazIiKDCgQrHJp5XVE1eT3CpE+CYO3p7IJsT7FTYwQeeN8XURZI7umIi/v3a8+SK34ScjOB0InMot+ZxoWkg6hFcTFgoUGSgPEFSYM7FT6jUiXG2mNmV3C00PDsojSPQZy9f0ogVrsOPU0XmVjqJ9nWvO++6Kn+ThOnC3uCXUmXQisFgPHX4slzHQRX8ojtWalqv8pyflDduvZOvCuviYCme4SkIKuOjQKSCvxqxfS+L5Ns7Hd0nnIe9OzQe3R3xaKDBH5LuVb7pXTxt/NAF7Iz/pKy1unXn6W9MhSsgmibLd3b6+MuniEjaR+vmdIiZWRmFJotHGq7okNUh+awaISi5/fEXypT8ojyBEy5R38xwF1CiUxwUNlhEan+rMAEYWvuMcgswCFMn7956+xhKD8y9PUxREl2Ie5zLdthibP8OY2V+NdlkGjDtUcjO7Xf78qg19l5NL0WBuL1rgOrw3dWHlFiL+ctb4v4q5exPD9koeRhnx/+Xl+DsowRaSLZorHLsRz3fG1RvxTOKmDHOJOlmTGmzfyFl6C/eEpAV32ifCXG0rgnIAkwwof39I48h7Ufs7yHvPPCrZubxEriTb0vuggUkkFZe2V5VpEyojnh2Vpz8dbSd8Ca9qti9KMNrL+864mvRBs8uHhyP/nJTya4JcuzjBF4igGjhEkLeGpPMcBU4cO0TR5p2qaM0KLJr/7qr5799d/+TXpl7wcwZzx4nj3BPKNM0zKWywPNfOI59Ijbd8iCzTatFQRzBBJ1yzNPkiJooPLv3TlPBagyP4cBNIxoOnua56CdwKz29GpOqEx52QHsnkxNcpxyurxzmbhZPwIYdbnsa40cCtrSAS0pW1nI8/zf4FeFQQOA78e+U8KhHxBOfx5h4mmoC2BGlMdyBFA5AK6kAXkbASJelryXXLooCN6uj4dHWHr/FA7d5cPemuKyPssZRjg3HLscdT1EQNifxRMsB0zprNJFOQe4zgpOEBygN25ngiwMm7eeJxIgjmeJI47QwdBjcg2gu+ndirWVEOjwsbAHmIgxPMIFgstzn3M71i+dqSq6zdZD7/eGVidAsK8VMxqnEVfhAfbAZoz2Biev/+uCYF9bxJ+dNk6/Y7ScdetZn3/a94+SNm6eKu/U/T62M/3xVBsucl/19DW6jkHa3y7hkWhVzzZbPZFNms+lp6xGo+QFNtzzd+HDylUCCE7vcBipHARLnnJ0Htc5neYkCHZhJAJ2JdeZcEXk24RJUlK050LKJSDYFwEtHnuTvi8mCKr+8fIUxtjrWJlhm7iqT34HITPl8kpYC48JGr3jyr/34bnKsrD5OCOdYvIZCD4l+LxMLCW9zw4YfR+UN1J1sIhKMLnBQcwmi44DVNWfi8E4R8/H2/lsT+gtigmKSyg+OX1YVOLjINiVcF8ck8YRmoG11+nhIFllOe9wTeVUmw/P1+70PwWCO09Tny/UBwxiF9zSTb8pS8qalDK1X2V6f12xUd+d5zX+LuQ2Y2KLcBeE+u1t7JZL/y06eDu6rHHlku8PQql3b2QHweJDyhHQpf9Jp1CeAcGcnfpOeFAccKtelPAcP4tW0figQLw7EvHgSX4QgFreY95VO5UowvmqxgMgiafh8IxN0Z/nBIL35ICD4JnM1Bj0Oa5n5ZXw55zHNZd0rfOiEnv1cVyMFCM7sfOM9wX54fw6m2t76w3XrwR4Er1lsBWQdTmidYlrjEUtlCU3tF9U23IAeXwAXoBA7ScUwBWfUMaNm4To1jnBADN4QOfp4jUlzBoeUkIrGYS1v/PF2NMpA4r6Ll7ht5IEUg6eZOoGtFEOwJK2aoyyX6HUqz88i8cWAM07/CUxFvSiX5TJsySn4lgjysLT/JWvfOXsl3/5l7Pd3P/Hf/zHpAH9/9SnPpX9ff311xdjgc4qBqCz11fJvXifNuI5Zv+yPMS0hd94gHP/dSRyomzqeOWV92U/+Uf/eR96QiPef+21VxejKWs/oB4QrHW+h0NjpKRc6qSOt9+8neVW1u8wdGQ4eu0rgy7yWlOeg2DuCSzxjEB9GcbKmys+dXnb5ebB2hBt0txw3t/MkZFQVPcXr2ase2QbfhAZoTkT+DzyWwB+zwHBgbYekttgJMgSCE6ANoDPcwHAKrHlSOYUfexyyteHOQiehDwOpdfX5C431v5t9bdOL73X5dPyPkf2tvXS5YWMBw6AXVaxJ1jytta6ivbAOM45wGSEBgRfvRZrcniBn3su9gnHsUrPP080wQuBdFlzw+ATYee5pYY91wMEPwzaCwTjBUbWAoITDJNEi/OHfwaCN6zR1zn/vbcG9nXvad7Z58tjWtd671h7L1bC8acu2ue9Urq8+dG3V/N3jejqddbvrbNLz1REyjYil3uA3ZRFI3xaOvRyXcA6IznrHO7U/8ceYDy/FS2zgmE3iOk6YdInQXBXQFyxmBHYlVQtDIXE6/w+BIyUFBqdIUkmxPpC4IPW25LKj2FIPesKnyuUXcGq59dw1r4YueK3x4w9HLrTxMt0RXB5buIJVj/9+f2pMl9EZs9P+zD25HSaaTH0xEV9LKhDRyQ5reABKY4CYvIaSDlWH+9HuJYLse557PTzZ2nP42i/og48DJLyxWudZ2uS1QSrd1clwPvR+cEVHbWfPWf9Hae96pIRQHT2MXaauALcx2RvTLXAd/BPWZ6YpZe30MEsdZ1/Owj2NhT9ywjg7/UyBEA0Tnqe57x8p5UMGrP5tABMMncSfjYa5QY4n+tcpxy3+GddoQSTXP4RGTuHR8WVQJ6Rp40ELF12kdTmFufUkYE2piH3ZdyT8SXPlWyWdi0KtPFRHGEyG/+cW8OT6Tyv70uZIxvjHg/qOR97H8NahGo+zPijy4zeFzzBbrBx0M54i/98PFRGjr+B4C6rOz/4OmFCI9tPXQJ/DoIF3njXjUS8Lxml5Dn0A1AGQOS7MhZr/5DGVyA6AVMosgKLADvGHU8tdQEO+cuZugprFg/SHr6/993vWvhGkQY+jwlRBrCxHxhQTfIpEkQJDOsdyZPKT7se+6bxEG1vRCIo2k2bdawTdSiBFt5clHk8sRon7gFwAbOAY8Ay10Rn6ERZhDbTdz46QgjgDU0BtZSZRxsFban/Yx+vzNxIYmhKSDRhpwBMJakjORfAmjEhlPorX/n7EcXx8Oz5F25GGyuiQ/0UCOZ3rQdl5ABAU8ftt+5UxEe0AQP81dyPXMm+6C/rHX+pX/zCPSlhvCcvbN3fRqL0NWNPjmlePW4g2N9Xm2TIczma9zhiJ/qXXuB7EQodXnHAL3uB8RAnECbSJYFX7UV9MrJlq57YDZ1KpGRkX388UmgGgrvc97lNHVr3XeZsv28jyXxt0PdjOuGjAJ+d5vqteaC5r3VD63i2z+ZLAWb0htoiRfjzCy/cqqRYAYIj8CfoFOcFX0M2VEbps0ecLRwh1bHnN/MNYNTMJFmx//w+nmAM/QV8CVpivNLoR5KskB14sn6cnmDx3x79MeT2j8v8Pb13fefH6wnu9R9rj+49Xfu3vT/d3+PPP+37+/Oi7vy4y3v28qXfrDhqprN5qLPfx0hU6/y6LVW/mSeo164H6Ez4klPxL3S4ms+ln3EUWcnJCIXOrWuR+BDdYHiEpStzvdb1HwIE+8Bo4fVrUohcMXJvjEKN5CHMs+5aSK2UHQlmHyivMxf2dkSSTwQXnt5GL097QMSMXeBKiOwxC55gffoC4Aw+m6DF5Ycg1vvoVsvZhPHEWLP6TwqEcdB9V5LVBgcu3gfV5UmB1D4ppCwqtF9j7kquyr8b4WlOe6cltJclt7dv+T2ygeaCNrLJOejRIqy2q16B4OKLdU+4gwbudXDANU3KUr7LuKPrfYy8PvGgFmHdkzKuPkjxyIV4ZN/1sZ0tDO4B9TpZmH1O9vY7r+314Rgf25boA/bUGHUQ7PRz/t6MjQHzzh/q/zjd4QAEi2d5TgovZbsHL/tKaE1Y6DnDQm0S0AUUa+6LtlnGyBidZXHsSFj0AcGLISbKVAhsCvHhZVn5d60r+3u2RmI4XfT8nhIjftA5waLd3nj2+bPy7JoIy2Wf2jKTOc4neOHVdxm8RHOuFw1WoH/Af7mYVTimntO8U9/XtaIMA8v4g+BtjGVQEdDkWa5p37vmnfggw6VGdmrJDACeQn8d7EqO+V7cPIonsjFLxujYBskMyv/Yxz6WocV4ZKlf4IxnMhz55QK51End0ELJI5m7OrYHry2Akn3BgG21W/tWeS9lRSj1ymjOM4BR6qLdBewqCy7Pc43v1Ms7lAUo5Wijb3zjGwm2dSbvpz/96dyLTH8ApDq/mHZrzrBvl+tK9KWkUoDaCnV+b5ZJ2ZTxvlfen2D4hZdeTDYDgH//+9/NfgCWaQ+eaZ7R+Lz66j8vv0lKdvMmiTsrxDzl5djeQ7vKQFB8RRu4f353zcZ7587bsZ0BL3lleeZTYdJFr5LvlVBL92kT4yAD1bVImNTlpst3Aem+Ni/r0ahXa0OXdZoTkqGKIMgkTGFAfhL6QybDirBnQDCn78Q21PAIE50SYIsjmPJ4Hs4Mru1TUhIBfB0Eu/wQv7ps7HJB/XIaeF9P6U/9iMeZHKMd0iElo1THOwE+fc12OeLyzGWLr9dPQn/kfcmKCscMoEv27wiBvnkr9hKGR/ga2wwCFAOGlRwrt5IFCCYTNJ7g3OqQqRIx/sU8PGcNwcg69gEPEKz9wUQgXQnv8k8LCJ7puHt677ou/OuC4D4/jukmfU7trWWzMi7y7Kz80/S6aMn13I+7vGct3/FHtXj1CG97ergtgvuPInGcDG81j6Uflf4FvnO9cAXBlbzuEVvaULLiU2tR6RIeHl3rfIU/M2fLQ4ynOKI8yC59KjGWFElXxlxx9esudPRdVm0JyWz4sNLyt85iW4HgTPF0ZuiLiSzfPjlc4fP6Z0xF/S7Aex+6EF8Wr+HduSgI7u1TW2LINrzSF4He/j6FMgnDaEv/6/3dU4IR2Fo4/BlnPKdJr797glMRGcplZk2Mj3v+nX7U4Z5glS0egfYoad4+9WlpUygpqWiQiIJN9PEX61FmZ+T4LDzdoSxl2DcTCmt4LFXc528pvGtIaqeZh9OrfT5pHQQ7HzmdXImSEu+AR5ES9EnKmytdPncEGNROB/mdd3lGe9Y6eFAfpLAf8lX5VzsI63WgYPlH46u/DoDVBtHjWN2d//rc1f3nIqRS4dAdbIuebhShHBlW8MK8E8ezEM3hgjQBw9gDrAQKUmbl6X0yDC6PUETxsgwgt4kqSI/SeQOBpVDXP3iwQB3/nCe6sudzw/nMzyl2BXWmdM8XvNqbura/2qJrezy9zIUGgh2ACkC4Ii+eErB9MM65VbIx0VkyQyGpArI+B3P9GGG6tHkxRAzvmqy+jJl7pBykysDBX8YdryV18hsghndSMlj3ORuYvadXQjEWYJbhA4CE15P6eP+XfumXEgQDYp2uBaIiU/HVawtQ5RnGQQm0aAt1AnpFS4Vn8wzAGuCIh5b3bkWIJuXyjDzPmhP0mUz4lOPZqAHVekdZk1999Tvh8f1f0wPLXAEgs4f3b/7mb9K7TfkAU50HrMzPSt6FZ9nBH/uICZ+Glr/xG79x9id/8idZ5t3zKCOMAJTJh/cJxQZY1pnB783s0XzwAr/++r8kHX/wxvfOXoxtCG+8+f0In35/0jHPe0wQXFtCNE/ZE0zfBR4fhQdOxhnOF35XAHBCXjsIljGE97gnY47CyiVbAdd4OfS+5p3mjwwOW0XPJKYseSngtlFpXMrjd4aBiLFgDxvjlecgx5nAgGCSYd2N8cDzm1mgA8QJBHNWMMfYsSeVNa/mSWVKzfmSTohV2e6ywL2/F/EEd3nhkSEuw1fwvIKoTjvJeLVVRnXVkXpCgM+1LPWv9sXLUNH1B3//OYwckY22nsk7qT/cuBEh9BEhkB7g+E1maKIUCIW+NBwv1PvOwwqHfvwgaD6SYqFT4QXGMHH2hMQ/eLpKJ0lPcO4Rju03oZ9ci/XrJwmCgex7uqGMA5sF/uDHjxcE93W/V+9rWtc9Tr0769d8jdynQH/+ad8/Ttt/GyDY51+PrF311VkC2To5RqHMVU7pIgK7qRcREk0C3ZE1unSnMn69M9Y06CiDLCHR0jOYdxsQHJN5AcGxhpNI6yQIdoGxKJ4ZRlwfLXauNLnQkXLZwd2qpK3hLGLa2aScMZeUPi30+XscmSTB6Yp2tWXNxqi+nWJc74+eXQR0yw59bJLOGB4QfGhNqSd7XV3Y5zN2xIArvvou+ncBsYAU2xMsJc3HUhk+fRHflDUAhNNQnmCFEfq+OGUzLQNIKSzyFPv4y1CCUun07zTQJCMsuQBIpjaCMmnRPQ8ww3XuZ/hE3NJfjf9szNQf92RJGeJ58Zy8Sl7GVihs90z5uBafb2sXX4nePn6aF+vf8rJ7cpGZUJ6NnYDYjKe8RXvzTs/kFijm3fBolJJVCpbPyxmtU8CZAcfLEZ2UoEhlcV3jkH9RWjLspSx8M6Nbl01qS8qGtIZU+wXMxFO0T+BJQHrx5IVnhecehCKPR1gJj3SEUoKO4D3kkbzGOS+CDxcQDO1aYhHRwJVotdc9oqKvsieKjl1mHONL7l2NSAbxnGir+qQEuWJ8YEwZe3B8LktZvoiCgCFCY+ttVxskfyhTcsLHU2NOGRpDKd5c0z5w9UXPi/fuBJAAzPGhrm/HsT2AL0BUeVSrXhn2Klz6zcwK+9K7X8o6lYBKgAmACD0IwRUv6QguARjKxEvL/VKs16PkNIf4q73AlAcwoz6AF79pI3xPO2kzZQFQz4MnAZY8C0Cmbp3vCzAH9NG2PAs33FuUK8WA+7yjPcwyBABQVRf9c6ME9ch7TRsot/YfX882AmB5Bi8yXuY//uM/To9xGpjCCED9eJrffKvOIi7DXYUmv/vdL2fZtAOQSF+//e1vpZy/evVKJBYjzBkdouSOg2DayD+NC/S8df3Gxuv+wovPL9mwXRbJGKkQe8qWcURjmsfkDBDBNfEo3yUDXe75PNO8DEm5rm/u9RiAWPx6ZYT15f7T9AIHf4Yn8R6J2AL5QrOH4XLMvaZsOcvQwPJAPiAkNw1DirZY5zwGh64bLLI9+uHrkeadA36ya/c++u8uAw7XxnUBnOkvMmzJkOaJc6BFebeHojzoLsNBB+BaU5Y2ZRQchqwAq0Hvq7HHHG/v5SthfA8v8PUAwpfDU3v9xtWMOJBR33WOR++wpSVaFXQnSSe/lxDo+M7ypuOSpKSn8TNpuwXwXQ+Z/T6QqVsb9MkiDtfzNbJmNlZ+bY9PTlZ65IEu832MZrpHvyb96FQb9vjw1Bo1049m7TpVv+4/y7sXrcOfO02fbSTq07fv0HB3Sufw+1qHXbZIP1rlkIByeYf9HwZp191cNrkeRz3SE5nH/EsZjfz9/B/9/tFppEZKGKpgNVDKoQt43tE/B8GuXHkHO1H07t6gO2PSaQlKnu8guBOiEtKc/vTJv9emExj4ZDgDe1p90ZEQ8EnjtO+TCRDsi4cvQFL8/J0uyOQJ1jOuYHJNSkAHEgt9hhdVfMA7DkpYkFCqUJx4R4lexKw5ZsMT5f0Qo0vZd+W798f5rdMSpcnfPaRlLcJOF//unlYpOqIr5XYQ3Meit0d1rXVseZH3nR5aePu4LjSIgLb+6YLMQYye7YCv853q6/PX25FjN4KRV8Wg9mhrTkp+7LXR5YuEmcsSp7ULdPUJEHzMU+D09Dms65dGdmkXrD5GLt9mQOzaiGLh/VScIzQxAQJh1syFkDf5OzSlVNJHUpqsP1gPhSlNNmYNcR7SfFF71W/xNPLO+6jxEQ1ni6DLT0CDv9O/C1yKJqp3ac8AwRrHxRo7+uT7bZ2X9D6zTwrunkKkNnkosfjJDS6UqfrVRzfiOUgRLwDCRCvKevutNxdAV17e2mahz4PzuynLeBYwygMeZi8+EGjiHt+VjVnzGbmUQDj2tXJNsqRHdvCcA/0+jwCbgEhAbe23fS49x/JMA4ApYw1RrjOLFXLMETs8q6OUdK4vAF3nB8sIwDO0T6CfMgmBfu211xaZxTPUKdAOeAagcXYw/cTggFeYcmj7N1/9l/QAEyZNnS+9/GKWBzijnne966V8D+9vefeeSw+4+OcKx9NgzFIE0tieIgDMPYXEQ+OXnn8hn1UG77AiL7JKMkyGNH7LiJJe2BEhkPN6hNo/IdZ1fMSfui8Z6PPZ5x7PhUQYIHhEgygRTIAy2pkyA+NehO7xoboEvGR/DhB1O8aO5IDqbyZdSoNR7YkOnDyMe8NLOo4QWeT4SAzZ11C105VUV1SX+3bOcZfbkhmdZ/03gLDPe6eX5M2qBwhAFkBnz7OvIdI9uAbfOr1d/uf3oD7h2BlJcBZnxsde3xAHAYQBweMYpDC0wIskwMvtBrH/t8rkfPjYahFynXBo9lyXASJAMUciEQKNEWKEeyYwHhGQvr73tfoYrWb0vKA6m8XO6lJi1Yu0o+uOp9p6kft7Mn9P3+7tPA3yqhX9Pedvb+fec17GRWi11/dnefci9OzPnKbPTwcIluzohjb1Z9H3LIq41vuK8lrm1tCHVJ7Tu+RpRapKb7jKkXp/+PnfO4oKO8jVQqHGuQDqzLTHyP5cP/epM5tPkr6ASJC7YqbwaFesXMCfAsGzSTYTpEvfRoruH5bpBYJ731zgaEB7O7JOC6fyxcPHp3/3smsh2C4sGmP10Rc3jY/uocLzXWOwWbjxfIUCw6KNQqMQPWVldQXZF1uFVGb3YpXsSrK3wetVP7w/XansfS3P8bonuC+UUrDUFnm5+O0AoY9RF7L9t8YApa63yRdJ0cqf8X5eem49omjGgxurvYXdSmj0ha0vSh249HZo/MUD3Wjhxo4ZH0q+CACrXaKXj+92Hhfd5Al24K2xkqLsArHztEDw3rPycHr71CfKuhnKKe9eDq8Q12+/9XaGkQKCMwPtSLilLM7LuBOREGNfIdHbT++nxmAG1DPkf3xmPOgKvT+n754YZU9+eH87CJYnW3zh84N+yEgpyyt1CIwmn4/57ePi1HCZpzFygxztca+bylY7dJ8y132i5fWVJ5Lx0v1rofTyDgAP4EoIpIBthlWPJEySc/fMyCb6q071n0VXmaehA+APEIaXFxCs9ruxSnTmWWUo19YQATh+O0CnHy9HeDHZnr/73e8mMJJHWws/Cr/2LgOeCaWlLupJ/g2DJb8BpLSf97nG+3ibuYcXV8D6d3/3d8++8IUvJACnPAA4dMD7C1hF7nP01Oc+97mlLTIaUOcbb76V7X37doWeUwch0SQkosz3ve89OTbf/s7r2YbnRzZt2kobrkZoL/UJlF4j0ckAQNSjfc8CRC/EkWbQm/cZi7fCqy+ZJR70+SZjoYwa2krB71zbwuvua5f4dc8T3GW0QHBFMZVHM+fSCLkl3L/KiiRsoewRZku/M+FVPH2bMU4QXBEL4v86kofndUTJCBcf5V0aWf2RQZLdGz1qeIHVtz73lvWsgWBfm47pNDNZVNcOjfo+xxW6rbLxhvsaIj6gJI9WWNff8rwv/0hiFTL0OTzB1+o4JIAwnuAbN8kgH/sJY9uDDFWA4JKHlQX6nQS5lXgMEPw4Eh1yNrAyQAsE81t6TZdfnSeO/e766UVBcH9PdfwMBB8esbq3/nRd6WnGbaX34WkiP0w5F33n3woIltxwrDFb+13G1Twaxr5xegfJ5rqRycvUcXAyUP5IjEQHGwAAIABJREFUQPCMYXzCnfruWcM6o0g4O4H47kLMQUoSbYQR9QVtfadA20wIzwSFlGAfEAdlT+yc0osy5lo5Z/ftH7HUFfZjILgvOMcWIO8n1kynhYMWKXFOf6drKhvRfymEWoC0x1V0okydC714UKJQeQykoNFmWbTVfoFYLdB9/H2SOwhw4KN3ugJfAHs94sn5qo+lKwGdRn0Cezu8fTMhegwEU65AjPdb31mIK5p3347lSrLzk8Cm2re3SHYQfACUbD+1zwuVN2ub2qF+iF5u0XNl0uWC6tBfFEHJCe9D91pQnvjUFbvLw4g1A1h6bqX3KnsWxZk9XgEkrsTZkfDxnbdv13mzEQqdZ7uGZzgF97BYLv1CiSKrVSijzi99fskIpLa4B592ZYbRodSJD51XfAHw+2oH4ZzHPqKL6OfzMEG5ZQfvMlLjofAjftN+99JR+6z96oPku/ovY4TmoCvITiPRycPpdU0gN/cbh/IK2EpAFH/fE9maGUf2tZLVGSWYugCDyDCyUWpOUt7tAHkyVCkhFePOM9yXgp5jNfaRy7sPQGT8uuHIQTSgEhDq5++KJwSu8cYCein/Vpw7jDc2y47f9FFJsUqBKBCs8GX2lWpe0H6FTvMe/aUOyWlowrPQKQFo0CzP+/3rv04epp2AZ2j14Q9/OEOzeYa/n/jEJxaPrTJI4xX+T//LzyXw/fLf/13yBUCY+UPGZtrJWbzQ4/Vv/UvWAQjWmpB7kcc55bQrQ7qJZ42PDBcAc4Wd0//rcV8yjT7ejuRYCnXXWp/gkUy/8by27/COPOiiF/ceRk6BvfnrstPnnsuTS08Eyoa3KvQXIBbLUtYz9rYCVh7EkTv37p6f3Yt9cAAv7N+AYM5Kx9Oo7QJl7IltGLH/ucB/xlss45z8FuXlvIs9qS5TNWddfoqerlwu8mMsPb4uuBxw/azL/S6vSg7NQXDNibZ/lSibmL+sob7ey8ixzZwuQ/8K+qmNkHayQV+6HPvG8zzgOD6Lv/Hvxs1IjhVGMI4dS7kXgDnpniGZacVMEPwk/pYXmAzQyDj2CvMcf7XHsYx/DoCdD44KYbvZ1+lTIHi2rm+vHQ+H9nbN9JeLtnvvuZmecEwPO+i/6fKzOvbaLB49Vd5M557R9KJ0eJZ3L1rHbMz26b89ovXp2/fs4dBq20xXdLkima58IbUOrKfA5PoW66nPM9cbqqyKsJEe8/yNMPb+lz/8v456gh0EdmDRCTtj6D4gnSkdBPd7WmxckVMHFiV4KBYLAVtyCZ9Q9f10OLQzQgcBKm9RBs0SOmO0YwAlFxdTQmcTU0pUV2YXWq+RelM+75P4gMYh2Lti64u6L3yqQM9T1qMAERoTKRO+707vKKmMFFDeQZGifIFm6pUlO5fDsc9vtlj4guqTyNvOdfGv8w3XBbhIbOU0mQmBWvS2h36rntn86Pyq9nubD+fBuv/KJ74sVupjf6+fs8xzPubdM6f3JShmbXJ6dk/iAR+2cLo9mbC3mArMCGyJ1qKZgwjxhEACfwWCfdycB7qC6iGK3AMEu6AUyOqATp4dyZ1lXGL+C6CkZy4ytAJIAMPJc+wJY6/Y8AiTkdp5ERDZ2+tCWkqk6NAF/KKgDa9rH1cfr/496fmMIFjZwSm7y2Z+a35rnvQjpG5wzIh99pSTlJXQcYQ+qS8VIrsNwXeg7HzlIFgy534YMACtgE2O/bkR5+gCbvhN2K6SHiGr8rissDwrpDnDpUemSb4DuKiD8iif7wKRSswEIORTCZVCiY89Tc7Xfb0SCJMnmfsC3coe/Qu/8Atn//AP/zD23j7KcGJ5m7U3GPkLqNWRhAUwnz97M/iUtmusoKWyTwN2Na4yXgiAaz4AjAGthDsXCL+1JMGCHoBtnsErDP04aolEYbSPZ3/+Ix/NUO5vffv19IyzX5k69SzHGOEtZ04VKC264hGs8SjQJF1B59aLT1CYdEYwbX/x1vNLeLTLUs1rrQ3yHGsN4q9HM/CbsX0caGdPPxFNu0z09cxBcPI4SRxDL801dtSZfBJy5n6cBwwI5vijlPuBbe8AeBMEV+4BPJIJgiNhlMsC5R1RdugF+I75o98uC7tcmoLgNnd97fK1aLbGqq7N2rYY1VbjXMkVywy/6HBpLkhwrLpcL5QnuORBbTPiCJWaYxgBQv5HwqvHjx+kEfPGzQh7jv2/JMHi+/XYq89+4Gz74LMCwXXcUSb0CSMGv8sLXOHP5QXmr7zDtTe71uJ1H3D1/+k8g10/4YilYx9/fqbbnPIEd/3RefdoxRe8qTbN9NR5e497bvf0j17W3jqz95z3e9auC3Z344C76DvP8typtmr8N3PwqSo8zn9PVVR7WPLTZZKiuZSDpYNgojpcR+oyTCBY6+yNOOLymUGwFqAZ8+heJ7A/28/ZcyWA93IfhiVo0GInJVRKs5RpHZmkdwRi13ILBM8m32yCOwjugjx/nwDBatceM+AJ9sWi0+pZQXC3xPY+4gl2ECylUfSbLXy1KJUFUTJcSoEUBTGuGFmWdX7LEyLFykG1hJO3STTpfKCy/X6ns6zCnW+kNOQ5YeZJ87FQWxwYiQdEl85H3kYfS+frvjB1xcH7oD2NXu7GmjzZU+4LigN4jb3GZrbA7S0ie/x7KTwJM/7V85q/e8/Iq9OFVZcDvmgJ9GQ/JpvyZ4qYyynvP7k55Y0UrWQ44B2FwXnIpM8hEkuh7CsBT6jk6Sl7640304MGCE4+jfDo3F/I2cQxdxalW2GJQ8bNFqNlro394prTlHvzVmVP56N9oPKASHZ1nt4o7aN9s/H1xUd97m3xI7IkA/wZzbs0WIQSKK+k+nA9wJja18GE6ue+jw3l6KMkOJJJ6rOvC7IcU35X9u/eO88MxHhTyZT8ve9+J9cbgFtlXXaAwQEo2/OUrwfIo27km/hAAJs26ggiJaYC6HGN8tOTGaGW4jeXJeJhylUYtDK9Z5j92JsLgGQ/rc4PxqvFUUZ4WWk/f3leygNgQomtMtQ6j9epY+oE9PDGKpdDhmwHWGYeKJxTYwkI5R5GINpBm3gXEC6QDADlmCOORaIsvnOfvmb7Xno5aX8tPG68D+jlHt7i97//vWf3zu8kuGdOkd2autP4EP2g3dciQZnmdo7tmAuuCNEW5YZ4/3veu4S665obViR31vDxAi2UsWSYHvyXMmGccSw55rJJfLsnU5Nnh/zOsQ8ATBh09mMkFkxvfya+Ci9wRJfw937wBImY2BN8Dug1EJyALPcCKxmWdJ0yFiiL9hJ9EOX7et7nostK1w3UJ85Pn8lb3Z+tMb7+Mb/q9/BILqDQsw6PYzSX4+bkyBh5FgDyw6HlIFhZ4YseFR6d20+G3o7qFewTBArDVszDWyFLb94qEHw9jGEYZEhal/0eScZwJtX3yu7/iD3CnNecINtB8JoQq+im3CfbRLAZWf0UH6ddyuQTINjXAK9mLWeb3Xmmz/Q1qbfhKZp/8GivT+tM18l6Gy5ap+v//o7rE3O61NVT/HvRdvyw7X/a8p/2ebIjH+v/6fKekoFPFHiMtxgL13FqW03JucU73DzB2noj3UJOUPHXk5CjzwyCXSHri7iUjuNMtio0Up4cFPkRBQKUrkRSpxYx6pEwpG5Z4rcTax4OvUd8XRfRDoXQ8VG9CAj2idZpdQoEsxiqfzM6S2Hs/dCzeXSQhZRsANYQAn3xcwF1OSzzGmcPK6N8laXkIho39Vd98/FzpZky3NN6YPAYC/BMoKlPAsGUJeWUewrJvMoGoPh03lXbFdbovCfhqPa4sOxjqfnhPD3jtd4H0bh7mrtRQnu61YaZQtLp240eM/4Rf8zapXvZDwtF83F1ZVICyP+qDJ8ffr/3f1Mn8xwtmL/Bf72t/ptynKcX4TcA5SWLZPBxVV8Egp3nfYxRuv0IHhJNwVt3b7+doOg8wk2zraGsZjKk8Dym0j72/HGI+55s0bg4bzofJtBQqF60A4GvhEuaO06LPg5JvxOeYM1jteUAkA9PNm0UCOa75K9CSGmr9mhCL8kMgZYuY7we3XNgI5oBEDUP1QaNuWSfFkiu+9aLBJ/Rf0AWyZmo52tf/ccyXgxPH4umR6wE+liOHcvjb8b6I3miRVeykDKVxVntIEsyoPGrX/1qjp97HdV2yQ3t1dUc1nXoSR0FCMt7W8pA0ZaPQJ6yNPPci5ENGb5k/zBlPAjjjM7hlazkeeqlPIWKA2b5J0CpZIfQjTbJuIGnF68tH8At1/FG0yaA7c/93M8txxdhdADzcIyU+vDNb/7T2G9cbRAI/sEPvp9guyJTKnqIdgOCfZ5cjj6KX0Qr5jC0oD/vDtCtc4uLphU+l3NyrIOaY25ApT4/H3jh3+Afl68C/5oDfT3o67BAcHWiQHAC1JFc8HEegXQ/PMARicCxOgFuAcWcj3seyO4hiqGB4GWupGeyopdqLtW2C+ef5KFrNxb6uaxwOSO54WuPngUES27qb+/zIqAnXwoEQ3ttSxpodoBhzfMyDJRHWPv6oNe1a5wKUJEgqTsMeciYpFwmazPJw8Iz/iBoRtj4CjwDXF+L+i+xbSAypr9IdEKE4UcoNNsg8AJr/ZenV1uQCtQCrGtPcAHg2hNcodF4nfH+luGh0059+EmA4K3+cTwc2sfSeffYmD7NPV/b9N6p9fBpyv8ZCD5OrZ82ENxb23VVzWvpXEqMJaeWjlFyncF14tXoVjWRqPSZE2O5BbQra1SucErvnE9CznvSItbBLc8p+Ydba3lezy5CalhnBYKlGMnruCqx2yOSjrGIFjJXrryPucCcUCJPgeBT4dAdBLmg4LtAsGjof/k+A8GbZ8cRDb7Q9TL6Pd3PRWeAEHkRlHQl2xYSXoovvxlLnpOnSnsFFSJJW92STr0KPaQsVwRFB1devF0uSDUGUky5J6XVw6HVZlei5HVx5cEVVfWFd2eL/0VAcF9onN+kVO/NHxZcp4XGSu2hLAmIRXEbnkjuaf72Mdf7op3T0xdDPyJJY6ExdKNHV6T6vJvdpx7Pjj2bq1dCefH+z57pINj7xhFJLnf6OM767Xx2P5R8lwnsSaQ8EuYANkiUlcaeATbuh+exwNfwMJGdkHk0PD+qzwW3K9SisZTt+w8qU7EUdjc4ZbjmThi/yj8lvzQXfGwdLCABVZbaAX0qNLNCh/mn8GBAkcIUs8+mRDuY1RwQXwgA+zwUUFVdzsOSF3hcK5tuJcwQLeUZfeUDH8z200YAHCCYcZN3k0UWsCX5xZ5g7lMOXtBHhKqOsmmPrzuAJoCfyqdMANhv/uZv5t8//dM/Pbtz9+0FhIlOoid1EOpMGYRRuxWcfgEuAaN4WEk89eUvfzm+v5H9IHkVH9pIu3S+8Ac+8P4EhOx35sOeYH4jm5XEsMDyi3mNOgHM9JE66ZOiehg/7gHAMzQ52suZwIRH066PfvSj2XfCymkToBcgrQRb0OOtMBaxrxjgDED+8pe/lGX9+q//b9nu733/O2kweO21fxmAvJIUac/yeYBDjXvKnWEcE9/yLO8rXB2lR4aZ6t+DrIdrCj2nXRU6vm5d0D5qN4rmXCUnwAjRpx0+B2brwaqHlOF1AcFjLzDGMQBwJuCKKBuyd9+9dz947m6AYPaU1jmzuX+bfcshSQSC3Ugkb6VkvkCw5rGMQTfiiKnZ+uHrCPe7HNE7MxDsMtR1vS5bMWYoErDCkytMOT8OggP4Fl1HWPQIFyctIgmsCJFnHWdvsAyDaSzAY546CBEGHCuFkajOS84w5OdC97wSkTlxDBJeXwxEt56/ngAYD7CisASkE7BG+HOB2jEODwrkkhE6r1um6AqBrm1OvgYVvyqr9Y83HFogUOPVx8PDYfs9jXt/d/bcwkRP+cXXTq/H54kX+bR1/wwEHx+QnzQI1nrsrXS5mXIw5cJqWHe8QOSQcEZGKkV2aJdV0l/XayPx4DAUkyMij0jqwtp/C4TNSOkdcKVtTwhKALtiCQjeUzQpx0NnZTGX1c8B0DJpxtECe5Ol7wnuIH0mtPtEldLMdfb6ScmRRZzFFQHqHiIv14Xi1Ti3UL+7si7l2Ol5QOcL7gnui+/SHgun9cXQv0uxc+VsAQ6xUEu5pM/aDyfGlAWed6XoU7aAEkqa9gujaKnPap+DA5UpYE8ZsuL3tolHVJdblNQf/ioxlpQXypGSLv7u/fe5oEnWx6UWuvX4Ja9f4+n8uze/HITOnnEQ7HVKiYG2znt9cXFFr/OoyktlbXhYVO7Sn5bdus9lATGnoT+jhVYKnPro9OplOl1JDuN90lxSOd1IpzFdlLxxxImX6XRUO0SDQ1mgs4nL4COVBo9v8n78TQ9tgOLMkB4gWIYNyiJM2usQv0pJdSOIK6YLv4fSrLaJr5y/eV9lidYbw0wo8dpfw3NuqEJ+zRYntSMV7EhM1OeW5rD26zpo0pxVGx6OcF/f5yrlVe0VD9EXngOgpRcz3pWM1TyRwYf7iiISEGZfqgxtlE25N2OPqMsO8vNCDx0t5OtT9nt4DiV3rowkU4wtdRMOzD1+A/gqpLq8UdQnrzO/aQ+eTpf/TjsZNigT4M07AEzKUIZo6oCmgEyA7ttv1z5ePLiAU2hFW5LXQt6h4POc1j32l2ovM7REfkM3aMA+X9rMfmOAK9czBHncp2zq0Vgiy3lee4HJ+kx7aSug/9VXX822UwZgmWe/9o2v5/fPfvazZ3/2Z38Wo/I4QTNZoT/1qU9F4qrKOs3Zx8lvAYi0DuSY27qSc3OEAwuYip95l2uAYK5Rtz7oGALGWsN1pBVlQuP0+it6ZBgReR+jlsss1w3Ev7rf5R6/yU5KnQ8jjI9PZiIeWwTyHOAIV79PCDR/MwN0PJtJsMKzySG5IX8fpqezEnn1dciN4Krf5c3VGxXOv6efCER0EKx6RkDLQoMuo/S+nu9rGF7cTGaaeoj+rU9J/gGA4d06Aasye2fYcpzlm0CYsPgAxSULU4oWn2RYeMzp8ATfD08w3mBCyhMMBxp+fCl48/krEZb/fCZdKyN+RIzEmcFp1BqhzwVm8fZSbhj5otwMPX8ce9Tz+KMKea7Q6KpXHuLq2zCSj5w1Dv6dJj4OyzudaPF7Wa8sHLqvYZPXNuPM/b4ndPbOsfader7f7/07db8/f+r9py2vGwl6X/f49qL9dr0pudKMdCXPtkcUnSr3ovyhck7Ra80VMDfGePtmZcmJudfuU/X3dnZdb6Zfy4BdjqzKK6Rryg6tct1JVdcqOkYfnBObc4JnA96FY02ceXblY5NW93onV2FgaeutfFkCpEg4I2nxVZuy7CGVZ8Sva9sY9g5OuiCZgRApncnghL3EILBI8mHBpq3yfOwx+QImwhKh715XX5j2aBvRREc/DrR63/iN0N6bWL6gdoAuut2IbKRaaDO8alhupIw6oHRgKtCJgqGkLw7I1Ckp0lLi5PURfdQup50AdldIVKYv6IRDU5bAdiokhJ0NL4ArqH1+zECJK9Q+wZ3P/L3Z4Pl4nBybcUSW1+sgRUBmtkByTf08xm+65+0WbZUYzfvqdXXw3PlRZboxo8sI/30AGEckgsZJ/CF+kLLrZTjN8QS7THM6zGjSy8GSWn0YE3Eo2xjHMjw19vHx950IU01FFWWWI06G95AjipyufbwFDn0uOh9i+VSbusIqGqi/GjPJkrxvOQ2cR93zuiwYY/HY8H0mpqnkei7jNQflXWRc9IzPYY5IkreYfmjueds1tpKrookUZK0D4mePNGH8Ff6qM3DVtzz3dcjfRSagGI9FVeGyklU5NmG0VfsTVIXSrH2/XJfXUUfzCIwJfAMU+ceHdgKCVZ/mhht54RkZDgCieH1FRzzBgF/2A/Op84srvFHXAJ2Sy9nezIZbx+wAht8Ve2Tx5irxl87CpS+UXe9cSTAP4KUN8gALnEuZw9jA2FAubQBEC2Aj5/H2MhZcUxj1h37+w+M84Hedfe1r/5jl89x73vOuNCjcev5G9vmtOL8ZesFmG6PLiB5aZM7Qb2QI4h0B/jQCBIqS11tjwH33wvOO57DQGcv0U0Y11bdsbxhA0ucC5Tsfu1zU9yuxHQnwRkQB166M43hIdvUAEHwe8gJPJn8foOyFhzPzC8S/MODR3UUBHGHdPl99XZjJ0cvXajvGbH1yWe1z0OVPB8GSAX096uvcSos60UNn9i57g8cLNS8fJTAlTDnHPzzBVzORFUA4jjvjWKMAxfooUZa8tQVKOV8ZEFy0S3CM4eFKHGUXZdy4UeH3lKu8Jqs8rSOQChCv4c6ZACt/l8e37leSrDqvmc0WOld4tI6Q95SjpYeeSkzkYzDVFX4GgmdkWa719XTvd79+tNCnuPnTDoLL8FSfGQ1O0W92xO1TkGfzaNf7ZnKM+SB5V39Lv0odi+izmNMun7oTQfNOz2Q4NJ7gizS6AwARpytanWj+nia0d1Yx2ntKqituUlS87m6pAAT7YnPYt2049Gxh8muuYIlRfNG4ce1mEp/FHeGJdR+FYdvHIrHTQnUonNSVXL27Ny5OY4VD742PlzGliyfmsDb2RWwPBF+/WedLShHSpBcIFv26ciDFjOfF1J3W/FYkgOjnIV8LDROErHujxTP89XDqGdi4Hp54ypHiKQXRwycdNO9NTL8+Exx7SgZGiD0hlErRSAzX61VfupAVnRwUdgHn7ZNStycE3dDkPCBgoCOy+vyd8fqMn9UPp7HPL83vmQKX/eCYocG3iyA0ZdCVoz7Xs56hRMzuUa7ou2dkeS5AFICHurOu0Ij4/Xgo5xyRlEYiMoXG38fjvrzCJNaSwu5GG/dkuexwOcF1hL54y2Wh6Eq/NGe4L6OSaIURz0M4fX51meW8pe9kt1a5zldqEzSRp1m01G/KIHy11488EL25p7koj7avA6pT9fGuDD/ybPNX2x94V8cH5dE5oab6esL4iAa07/y89qEuYVkjUZaeAQRzT3uxFULsx7+5p130V5lkh6btDrw1F7sMVrIu3mW9IXxY3uEVpJRVHKAJIJcXVuMFiOBdgCpg8+V3vydBsOQA9/jQZsoHgAJYeVZJsvAA0w9AsQA69UNPgAT0pT+8J4MB97UuUrbk2oc/8vO5d5hwVI5agn6cEfzJT37y7Jvf/Gbs0+S8YEDwW1lWhcSW9zB5fBwRJ4CKUcmNCBoHxphnrgaCUrQSv7Vv2g0dHfB5dJPLy3wuAKnGy+evy+su9zayRl4J5kHsZ+VIJO5z9u/9MJydE8YbdZyTwEwgOAxsCYJzf+t6NrDLqNnc7TI0518Dwb6mertFk16ug+DZu10/9HWmxkT0q3BogeBVllQfC/gOGsV39uuSwfna1XBAhDe45HwBS41/ydUy9JND5x1oFuHLD+McX75jwAUEsycY45FHBMhwwl9leS6gixGp5hgZoB9zPFJkhK7fdURSeooZm+iay+RilAkItmi8me7Q+Ue/0XWfjEimTtfdd8zBVO9sj8jZe2+ps71/6vk93r94+54uG/Sp+k7Rt9+f8a/XcTC+rQE/7SB4b/xnc3mKH5pTsdO/45Jj/OLyyeuSLqO/6VwYjqoHD+qIOulLOAW8To3fWsY2HDqkziEI7kzgwGHGYKng5WRaQz/9tzPRDASvFrG5J9jfUf1OFAmrhYDNE9z74/V5f/YGQH3p9/X7VpwzxYCgGGAxZi8W/3LBDcHsSr4LEr0fInETwtSVXAcBMzo/GufQdYCn8l2R6v3N35Nw6LxsoNLp3elBOJY+ArpSvOEN3t14UkbZUhhmHicpLLzbwaMAg9rYF/Y+3h7Gpj45SCY7tBtaWMz8XE0pa30euFLgfOn1qx/eRrV74YvhQNybPx625+PiE73zjNrmtHLecz7YE/Jqj+Y37zj40Jj6EVl6R/U6DzkNvL2z7zyrcdf83iuL3bUzuaD6/J7z7hKVYOHQPgb6znNORwG+NM7EVoBrkVgGQIEMSF4LlwPKPiA4AVGEQ+c8GMoyqUlRvHX263MctxH36J+HIwuk9vZ3PlQOhL3+ihf6fF7GKBQ63l3oMeanA/NjbXgnFEPxgpchXuWarLEdBOe8G2Ot51Wv+FJ7P2m/vJTaNuH79TW2MqjRp+7dEw3kEcbT+CAAhYNrPPZuAFO02sIDoZBvFtmomLqoV7JOhjTeYU3w0GXq0rO07/z+3aVfuc8TA0q8J5rynXbyFxCKtxdv6fve975cc9hnC+AVqCaDMiCUsvHEshZxT2HM9EeZo3NvcxhhdJ6vtrOkhzrqIWs2f8vDXOHlHG/0oQ99KPbs/vrZF77whSVE2JNwySCEF1r7sUVzytY5yrTx1gvPn33mM5/J84C/+MUvRlvezDBu9jh/6e/+v8wILS81Y5zhs/HBeJCZs+OIC+gupYg97pQrwwLPSoZAQyz/us97ArUOYF2G84xCpbWebeQc4XTDC+zriK9Pzi/i00Vo5ZacmAcB8NLQglE4ZATJsPAEA3zh0XuA4Tz7NxKtBYDDq7lGvRQQph6XA7N6D/SYcTqCr919PfP1v5cpENzXOJXRwxG7jNV2A4FfImu2a2GB4OcuhUH8GkbhClXGaHLzFuCXfcFlLEa3410ZrEqGhKc9QDBgGG8w9AMIA1JZuzgfOODweI/zgStUvuTmiOgzz668vmnkj/JC+iUYLv7DyFnh0pVIq8Z281mO8Bye4LPVg33AG0O2zK5nmQDqTM8vr/JWB99WXL+6fvQzEHwYBuw0+vcOguUJ7nzhMsD55lDPOB6K2uVF58lDftziQMcCkkMCwfwVCF70mZFrZaZXlv5acnLBAgSi/OHnfy+1yK68q7EdxPZnu/WxK/PPCoJ5fw9E+AK31Ds8wTPiVp8OU3p3wewDPVvg/H7YJpekIVjRSWKi7JgKq/FFRPSTkq8TARZQNLyqAhweztmZkd+AYD4+sJ1RZ8JwuRYguNPKGahbsvSe6iAki+9SAFzhUJu4p+s+ubpC7+OwMKl0X9fIAAAgAElEQVTtRfV3RR+uqXz3AEj59yOGRD8pmNXm9ZxkKVPaa1iehxbONGitSac2O8iYLzZbj9My3gaC+9yZ8WF/RspPn/SizykhPhMWXseB52PMx0XhCyOIz08plk6frnh5neLdzleaH6tCUtsO9NF9c6QfRANQr0C8j4/4hfuemM/b4PVorHheYEAA68aNW2dvhpeKva1cg2dyH2hoSLlFYoTvKGwSpRGF6e69yhzNHmEHwUosJxCsRcDp5PTDI7J3L6Udiv84C1TgTCAy5yQgfMgceUKoU57TLjsO+CwEmOa/FGmXRw5G9F3ZobP+FsWhslQvbZLnVschQWOeU2Zo914LGFC2Z44WEOU6oI5+AC5vR8Ih9xw9DPAhkEp7SSQFLbRHmD3B1C3Zfi+Aq/YwS+aI3ylHIJg6PLEU5fE8e169X/RFdJQ84j3GUAmq8LgCMAXOAMfwXPW3sj3znefUdurDM0tODPoF8KV8clIAhjU21J38GUAaD62epS7a8bWvfS0Tcv32b//22de//vWzr3zlK0uWavhIkRfUT33aHkR9ylLNdcplvfzAf3pliRSgbhKd0J+Pf+Jj2d87d24PK3/tmdU6QgREhp/Hnm7qlczGE6w2SH5rfJO2AZIFktyA33UMlwV9HV/aQGTHSEzohlXxv4Mglz8bfWMYiQHBudbEy7UX+LzCoSN8FxB8TihvgCwHwTyHcc2NdOuaUR7HZW0f4OugnwE6ve0HoG0QwtfqjSwdNkjN2657wEt6vsvXkm1aF0sPuTQSZJFxrO5H/56wJSB4NUDw1WthLAiRd/MmxxldibEMQ8iNMiCg28lIqbJTyc8M9gVW34lszg+HRx0DHkAyz2YOfoTH+cf39CzF2Nb3Ed6cwLa+E07NWLyT4JotVMMTvGSKLtmrnCPA5RwLA8H5+8nxI2r6er+Rxz8DwX15Ovi98P+403/7C7N7nXd7BXvzZaY/cE3Pu258shP2QG/jqfYd628VO9+TrPe6XssbXuaPak+wyu3ySfhDOor0S0WaEg4tWubfBoIdJ9T6vM2bcC0cGZsjkmYTriusXZDtCTg95/cllL2jp8KhpQS6cqQyRaDNomLh0H3A6rnjINgHwxm5W3n1HNE8CEwUDgSoFBL1sU+Sw0Vou79aipQWtg4ee59Cgm8AsI+PaHd0kl3QE0wZfUJQ/p4nUP1wejr4kMdmCTMc1vTNWA5w7Quw+rRYfoa3WMDW7/Oe0088pLHkt2eH1sQSAHEA5RNfE1EGmi5IvQ9d+VFflkk9UFznCxdCzkv6Lroq9LPPsw6C+33nE42VP6N6pMh5e3wec05wp82svIsIeu+nQK6MEA50NI78JTu06tMzsznc+VDz0hPlzWSd900KFjwrxfh6gOAMbR7ZcWlDnrsaxqHk7ag4gdnYI4znN/cchvAGGJ8HCNM9XyQV3gOI8rnnc4HrOsdysxAoxHIsWMp8K3CjfaYJjqOF7plUoiWe9eOWXJ5v2jCOXvG55XOQ8XNDaVlvK+FWgpP4q3kmRVS05Rk9rzZq7tXcrf17Cp+mHoFgedUF+P2YI3mmM7vzMAIs+0DHEUOSVa+88r5srzyij0c2YXmM2MupzM20jWeVSZjvKSPHvlqFC/Ob8nLf6aMKl5fHDGDIPz0D8EywF6HN4gO8v6qD8aIO7cO9d+9u8h/7eQH5AEnq4hm8xzimlFGa9l6/eSvvUx98TLkCqzzPswqflocX2gKQAeJ/8Rd/kffVNry8Gn++Uz/P01clKKNdPMN7N+JsViWhYjw5sghavO/978ky8QTTTrI4C1DluMfe2ZTjIxWdjDaAYOoT/bTfXLqCQLB4y+XgTEZprqtP4rtlDeCcybFOCWyrbMlJyR6XQZJ1V5kDrH0c7ZP9f3R2OwwB6f0OGXL3buwFZs5EQqcQIbEPuBJiPbhfuSswynSDcMmsbQIYga++fjyJ+esg2O+r/Xs6YMqrcc64r6mrbC1jWpdfW3qsRyNluwco5gxfZY+O0Y8wcTzyjDue4ADBtyIJ5022KcR8C1tjGT4KtBItULkaONCI8iPvQu7dJSqlPMEJhGUAHN5jeEpOBz8LePXs6izgCncmIdZ5JNwq73LtSWTPcPY3vc8rCM4hic+as2ZYDy4Igme8WeHQP/MEz2izN699PZ/SVAM1bnZ809/5tw6CTyXGOkWvZwXBXr7rza4Puz4puStdnXXB5ZNAsHQO/V31o2049BWcOH/wn/+PjSfYhaAGfI8RZgQ6xjSuPKueU4mxamGshjvDaTE68EQ3T/BhG+dHJPkA9AkkhcitOMszASJTmQjLN2Uoi6cs6r3PvgAkrcyTpjId4Pmkm9H2uR0Q2ydrf1e//ZzZvbr6Iui0ypCi9KiuezO7ZVrvs8BofxWLvM6n9AVU9JE3hLrcq6h6ZoBHwKn33SeU8wPtUmIs6lBInRZtTbjOD2oPbThl5FjobMJ1A1BtT/asnf6+31ebHAR731RH94Q6H/DdLW16R0qdaD8zMCw0GXtyZ8KMZxy8SBB1YacxV71doRK9Ndd9PnJOsAtGecY7Lb1sbyt7DJ2/3eIomaOyNvUGv3P9aoRDy6CTdQ+vKmA3+yvL48ha+zj385WiT8j0I47xyEQ35dlysM/7AsHiyf6XfYSrgK86O33ltaZvSsqlseeIF/VfoJL3BcLlQe1rgeq8fOXaZn4KCGjhEn9pjAX4knYcnzTCg+k7zzpo4R3Vz315kF0GKAO02qexUFn85hmF1CrHALRAHr3wYh2hJCDGnmAf9+vXry4gNRX6cZqBQqjZE0weCPUPIMlawLjJg61nnQcF7gntlLcWmgF2+ZdgKADoBz/4wQS1hDDTZvrCXllfp/Gsah8u2aEpj6OVeOe1117LsmhTZX6uJFcC4ecK14+6KYNQZMqTN5lrvMc7Og5JIJ09w9/4xjdyzAR2ALiit6Ii4Al5xemLskjTvnfCo6tjnIiiYj7SBowDlAsIlpcvvfFxJBhjq+RWZGfmN7RJkB7h3eVR5lihOws/iS8VDs14SVb4etH1AIXg84yMnjLspDElwI7klfO+5rEDQpcjun49EjHl/As5iiIGL74d+9BznsbaeucOYJi9rOwBjjbHs2SJrr2tgGCF9ykzstbhur6sT4sHUp4c5ETUOTyvfQ32Na+v/+L1nCcNBPdyumzqZV2O7PL1GRFpOhppgOB0WjwXydniMUCvQqLJCF0gOLKVXx9H6Q2PruZb5dvAEwyNwxj3KKIcgm6VHCvoF3IXr+5ZAObSN1ZOIEyYvnC0Uq4/I+kVntsExekpjmR054Sl1/jUWqcjniisZPPKU1xSZOPFQLC/73xaAifKymJ+Fg59QJtxoev/M8wye3eGB/bqOHZd65/43vXkzfy8YOG9/TNMMJNn+8UfeoL3dDnNZcpa9dILpZTarX42Pl3PdTzUdT1AsD7ZvvAEH8dPa+Rs9oNI1t//g/99FwTTmK4059wzhb4Dwy7kOujYKqfr4e0zBZ+6BIIlDFReWfwqqYyyC3pm6D0m7kcknZokUnzdyut9BITyW9ZnlAae5bfOl+wKuDMTe4L9/mZA033fBm14eRYmnCRV2JsYs8WMPcF7E2v6vLEz7xEOLRqpHLVZ4ydggXIkjzkKDYqVlF8HsBpbeQFnIFhKzwyEqizxr+jr7ZMCdA0zcnyklArYSngp9NL5XnWXpXcrRDofzxaxzSQd9N/OizV0ehU28xT2bml3xVg8tmeJd6EswaJ3eh/gZYXUdkDqe8L1nhsw5IHrgsnHSLSVAuWKFGV2o4pAecqGmD8aDwE3L08LjfOo+IB7aybR8pxsDBRRkCIV9pREQCAfgS9GKWkVUrWu3c/kT9RJ+3R0Uo5LWPHZUp/9Cw1XIZ2Lsk3mQpO1yUu2ANUYxruoz4BueRuGZ0r87213WmW9ocBpvFz2iIa+p8/lgb5fuXp9Acya75o7blDQHNQYUWfKg/AGKjs8z2tsKUugXbkVBIgVPqyzaXlWfXSwrLUD0EYdAkWMj4wz7K89Zy/u3Qg/HcctiA+on2yxokXS39LxZ59GgiiFJiPT5D0kKojv8q7r7FkZJZTUjHLlidbz1EmbZZhAbgISlVUZYEr5ytZMNmjacyUiMygPIAk4F99rb/WtW5XIkOvQ47vfL08t9SCTKQ8PL0cb8Zt9xXwHsAKCadPHPvaxrIM2029oqeOneB6PL+9q/eNZ1kU+1Ml4KKT7FyLsmTOL5S3H805yE/YHv/zyS/ke+4Wp58HD8/ytNSPXhwAn8t5RD+d0M6fvxdm6b71F/4naWBObdRDsssDlhvhV4bGSkc7H9B8QhzfaZZ6e1Txe5ClnAEc2aPbxS/6RqAsZlp7D+HsvQP/tu3fyWCRA8L0A+Xh+H4asyKORMskTSbMqugQZovW2zp7Fs7zKMdrFB+XQ17ASK/G/sQe3y+O+7nSdYtHDDASLBn0t17ri8kDlqX1rWKavp7Vn97kAe3GIQ3h/w2gWfy9HMiuSYd2MMOhLwxPMuCP/OCt4DV/HI0v/2XZxLUBrGJwGCH4QnuCH7PUlnH1kVJdsrHlU50bfvVN79AmDTq9ZgOAc30xKFonzAlCnJzh4QWcC5z7boZeRRKtCoZHlJWE9eWsNzn6G3j1dLun/MxCsJWv37yn9fqafeWFdvztZYXvgpx0En0qM5fJR81h/6ar0pz267PFvf97xmuufvhar3tSjhsOAyCEdseZeYOn3ffx6NusEwf/5v/yfCYL3GuvXxTDbRm43Rnem84XAO65ys5F2tm9XwNU2CVAtQlultA4q1wHkHVB4vXuTog+CFoxZWV6GgLgsv9q26AO2qbN5bkkM43Wrrc5onW5iDK6PE17aAjff7O8MrfZ68q5OJynux/hDIMiZlfccqLgBQZ4eKaVSpHwfV1eGnRbO1FwnnNknp/hD4yZPqI+n+sN76r+AliZPnw99HohW0N8VBlcAuoDVc12YCKxQd/fGzZS0Tmv1bSaIBDoUAiq6aMEnsdNMuKms9K6MczTFD6JpttuAV+dj9V91OZ2cp7oC6WMl5VhgVHJAyr3C/jrIdpqIJxxgqc/vhMLtoM2Na+6dlLKmsqgP3hXfagw7yEweXU4PXo0t8sheDqVN4dK0GXUoDTJxtBLHKeHZyusySIZSlXQcRxtdDk84x6mgDD+JssR/6h+JdvwakRvOy5dCYea3e6C7zFNZrsQuvDbaoXd8bvGe07bzKfc1rinLhhdd7/EuNPb2i77On+If3pNHXbynnAC8l+CBs5uDvgAxgB3jB0j9/nfI5fDtZTwz6VJ4T8XrMmxynTL4zXsqV/3Hg+nJrWin2kDb8CwLlANiKQ+wx/uU+8SMatrTLJlJnW+8+XZ6iutIvjAaxPPf+c63cwzpD2HR1Ec4NKAVAEvoMh+AMx/AtMYUwEVZAq2c18t92ka9OvOXdirhVh0lE9l54++92NtOXToVgbbpHGfALTQis7P2RgN+BVL4/ulf+UzW8b3vfScNRjduckYxBou3l0y6MnrISFTzoRIoXY6/ihBIY12G3+Odq4RKV8NIg7egDBpXz64nSC5QzD/qWYxOIzTZf1O3863L3uJT2lHA03US5hUfeC77m9sOCN0DpF1etulci3B0vIicB5xnAodSh6eX5Ff3Y04DgpmzAOGMogilLY1r8WzKJ4vkWM7bNa9vl7l9Dl65vPbP1xq95waGvs5RVvifN2t9l7sLCMdLYwb8+g7sJ/ICoEiSvKuRuKzkXckCPMAV/gz4vXadkGj2BldG6CuRFOva1ZCvVyJCgq0n6c0teYdx4vIljj+MSA7Ab+wFznBo9gSTXAxvcJ63zJ7gcuxItqc8zGRYGIvK0cJvxi7HP/cIlxf5/jle4tpDLGOE77PMY5KSF2Z7LyeJsyTYxt+ur7bbm58zPXJP39WLT1P+sbr37smRwf3Oi9S90qxK2GtP71vXi3xN8/XLr8/KP0WfU30+lVjsVP1ap3z9dFr1+p92vKSX7NG/OwVn9fm89XLq+vEjlnr/e/kzED3TJcQn0lXK6BRRGpkNmrkHf9Uc9PbO6OXXmLdLYqzeUTXWmbQPWBH4OAieCWGVnYtIGM2cwZ2BxbRasL3+FWwcHnnUlTgnfCeKQFVvg95xC+lMyIgppITn/hPzKB0wQTuSKB7ehLY5084mg2ihcTkFgp3+Ljg6CN6bJKpv1pZs61hAvF1aTCQAV2tv7d3RPj55RuSJoA7RUWV0S1oXFliznfHdqyV+cYHfF3raIqDoE83HdU8oZfm552gV4LMJ3Ce+01TPa3LTX4Vserhe70sHJMeEY/eQOp11zq362PmV3wKPnXb5zgQE9/nmAMvntJ47BoK9fp5XWbSl2jUUEwNQqkN/nR813zUGD8cRQ6KJjBD8luFg9SysURsCwc7bGhMH5DMFW0AqAR4+mlSoKpzxchA0gRX7RSNUFQ9x7vsaCmSea4fiizU0nnuOMEpTMOXV0DVAsNOD8VL7+Es0++b9xsu+Lsyeqz1p68f5J+X7SGynueV82tcTl/OSu4rE4D1vt/oEgNOzCRIUai5r5JApKlv8o0zIeOL4DhADrInf1HaAqZ+dy/tStGmPPKFLOHvw08ZIhHdyHKNU4Ku8+6qPRFaAYs2By/EsgBTA6esYYcYkpPrBG28tIJvQZjzpb7zxg2wToFLgFWAKIBYfA4YBqHh6xbv0963bdaYv79JXPM3Uj0zW8Ur0Te0B+GoceOf27bfS66xEW9ShOSRPMPUI+AvA8wzvc04x75IQC4WM8H48fylb0nu5HpNHe8iKnGM/5O6VADpKTJbzNAxBmk+MIdeK9wI4EaYekT/y1PP3Bz/43hIW7bJB8qWMDVv+9vU9Ghw3IyrNgFTKmwGCqbsiQwrE8slIgAiDpw8csYbX9+45maCjfwHQzjkSKeb+A7y/hD6PM4NrH1yB30dhKEgQvGnd4Tw8ti7wNMaE/DuiVbqOI31kkScDLC7rVswf0arrSrqeY7kDgs+ei5DugtKkLIv/jz28+Xx5fPH8XrtR4PdaAGK+E8B1JQDwzQDFrAGLDhECLUHwJTKEBwg+Kw/wO/x7yD8SY8U2i3MMCiOHwDihI/s0+ArPb4Y9J/hdATALXoLilNlhuEoQXGvFFtDtjcxWHl8EhOwM8cHlmX7ax//U74vWddHnngYEH+PVGV+Kr/xvygbj0a7PnOr/qfnS+/3vHQR32XdI88NIyNk7e/yy3YJw6BD0Nd/X8PIElxdY4LfrxNIvXIfpvJLP/NH//Qfxt6yWroR0waXfzmAlIJ8OBLsincJ3YIhe7h4z+vX6vu6H8DJEdPcczoSEK7Gz+w6SVb4PqBTldbKtILhbuXKCGmhKmqLI7niDZwPWx8lBsASAt8+VT6e9mEuerD1h4SDUF7JlHOyIJK83FYGRZdHHTBZ46pfyMhNaao8LUR+f9ftqhZUXj3dWo8TaKqez+qL9bEq6onbr/mwMfVykRMxoPxPO/Zr4Twur+sBzDl57+Xvt6/OG8txIIGqswqWuXAQIuadD7yicf6//tMeVUo2BK1XHQHDKiGHdF400JlwHCHS55eOs+asyZiDYvRUOgt1QpHkg/kigOrIUSyneo7PGVGXAa/IEo0HpPcomVRXlPWKPMIrwyB79iP2H8QEE8yGMOdtHOHgzRFDO4yHTNU5qt0DzkkhorGEz2ZflGJh0GbE8PzxRG2CAnFPs3+CtPRDM9dWgufUWqH7+qnwZhvQOoEp1pQc9jAfuDS6Lcd8vWYadOtJqDRNlTOTtVHIormnPKuCQugB0tIfQZz7in1wLRlST9hnLC4zc055cntMe5IxqHHTOfa4BMgHI/ONd6vr4xz+e/+jzF/77X529/vrrWT9hwqwfeE5po0AwbQI0K+szv2mrACjXaR/e26uRWI72s/eYNuksX8CyzgWWl5e2UIaO9+I3oIy/lEn/+C7DgQx6vC9vMx5haEH7+X7txs0sL7P9xj+OjCKCl7IIfxbAoQ8CwcmHysVx9Wbtr495lEaxseZozCUbULZow63Ihi2jFs/fvavs07WHVh8Z/twT7DJ3LbdAZNc9BIJ5rvijgBPzV4nqeAeg20HwvTB8Ee7M+cB4H3VmcPYzMkJTjrzbHWqdUvq7Qih9RPLB5aRk90y+LoB3HLHkctrXiVOeYEBwbmPDORD7aS95pFzMpZsRGQDYvXo9gHB6gvEKBxiOfcBX4ozgW9fx+oaxLSJi1rYHcB4g+OzJ6gkGBAOA8QTfj728GBxSjmdGZ2XT1p7qkn0kJKswaJ2CULpFKuGRbfpBePEdBLseKJosTLWRiwLDx/dU9vXcy+rf92T4vP66+jTlH6t7795FQfBeO/r1vef62uR6xtP0/2np8R8FBHe5sf5eo05n/Nfl0SGfbE//cd2NZ6XzycjkoBgQnMnhhgd4pvNL79hrf8qxz//R7y/h0C7sZo3nmgv7Uk5+OBAsYlwUBDtxtm07JKITuoPgPlAS0s78XYHrC5yX73vm6r2hpOY+kq2XJO+3cGiUGF9Eu2DyvvbFKBXDI8d0aRFTe2eKqcKd9oSYFBa3smxoOEDwbAKoTCmw/IbeUmoPFZVtgq3Ob7wveqxWZ6y8ZYWV0kUdHUB6Wd4u+qf9eJQh5Udtdv6Z0dH3VPv4iGcos0/szp8aJ9FDY6J9D+q386HoICPMtG1w4/DEeZ3qG38zMYjRVXRa5udQKkVf99pnOeOc3tniobIkyHrZ+n0KBKtsCTn1nevas9kXOtHKjVgrz5Tgzv7Hf6K3xko8KsDl+6EpVzTVvlIXzN4n8bkrltzX/uFKbFMp+5f3SFbDPr+x54XEPzpLGCD8aCQykmzxI6I2PDAMayqbe+mBwpUSnwIUEZ45Ej11HvX3Om1dXpGNt/hoTUjhfCoa7oFghZxrbHxsvU2isbxpoqlCfNUG0VYyQfuI3ZDCswmIArCRnZtxoBzeIYRYuQsAdnw8FJ/vCpNW4ittqcg9ouESlLeU+3hvAZN8LwNgyavF8x+eKxlFUvaElg8Y5VneBcz+1m/91tlHPvKRs3/+538++29/+ufpqeWdN9/8QXi22Jd6KT24hCFnpvKRfVv7k8Xfys5Me6ABHlrmL3Vwj9+8oxBx2sH+YOhAuYBWnTEMsGV8AK4AY2WWhna0Tx567SUWCIbmjAX95xrZqXmXvcAvvvj82Xe/9+2496DCqN9+I8+DlSLtnmBl333+5gtBC+R/gWBlG9d8knwEBGcId8TVaj4ztlwvULl68spjX/ukPRyY57UO6i+RND4flu8jO7P4TooakQdKDvk45s7d2Lt8zjnAsf3hnLOAA/gSCi1PMM8kfwR6S6MxxyJlpNlY82xyuq7g8lvXfU4v82wY5V1eOoh1I7/PTc3Xy+GS9euim2RoNzpK7tY7sTbG+b8KFw5neUS5FCCuCEH2AccYBAgG9KYHOEKgCY3mH9dvxBnBV9kGMkBwyecVBD95HJnCyaqd+4Hjb/wLh3uFQwNgA3jjaS9ZvlCt1ocQrkQe0K4a1/LYoLKlVz6ORnoSba3Q6TJKrmNQemDXP9fh+vcBgmfrvq8Xrn84n2iezHj2WJl797ycmZ6kNvX3T/32vsy+/0cEwU5rQRzX/zvOOEZDnQ7UdTO9I32pomBK5kmO1fnhqyycgeCuH4vvnB+WI5JUsP/tk1gLy5bJnh4Ebwg2Tlv3MrtCtqdgV0dWkOEKr4Stl9Xr4Bn3BHcC8VvKyh6QccFXz1RiklqoJpmoWyIqgeA+SWeM1Mcm2zfOKZwx2uz5Xu7ME+5M3vfMigcW700sQHq+e3QEnJw5qV+MLPqrndwTINL4uadINBVfljJVxgbu8dsVViaAWyI1vgIn/BYIdiAtGlHmKf7IMC4DHAIDuvY0IFieRRkeHMj3uSea6525gF6zU3qfXBlyEDxbkOi/K+1K6rOMj84/bA3wBe+YJ5gxOwaCZ4qbz1PfUzITxD5+rtwt8y1ASzc6SI4o9FUKnYCc7jsI9nEXH/p8UJvdspmArluxSMAyQDDPsvcvvb9xHVByJ0BKHsE0ZFfy9+jMbB5pzshApPBOGX7wtjk9XXZpTs1kk/j7Smir6pPPa92/KAh2j5HPU1eifT74WIrX+KtnxLPaUyw5oIgPgFueE/xmhRcL2OpIH4CKvJsC0gA4bZ/Q4qq5qmz3hLnqPGDo8aEPfSj35X7ve98bcir2eoYBQuBfiawEXFlNa5/wy5mAir94aamHvbqvf+s7CUT5/vd//3dnN/JUgrO8lp7tse4opJr3K9z4/pJEi2foH+fZsycYgK3sz0riBSDWMUySkYwp3mbaTv3UAQjmKCVlp1a27kxkFf2AZvIoMzbKHg1tcq9vhBPD1x/84CsBpm+dvfb6q/FenXP85ls/yPKlSOeRUrjt4iMQ/MKtFytL8jDQg2TcUJIhc/HRnHQQXHyj0NYCMZonLud8LRJ9NU9c55jpKXimnYdlRJEh4E4kZAP4OggmHJqzgdmzSqCwQLAbzUjQ5uuhi1+X4163+uHzBY+pf7qO5DpEX4N49kp41l0ueuj/TK5s2yAQPIySGbVeOhOGHY5FyjOAw+PL3/QADy/wVcKgYy/wjetsifE1pI5HygRkHJN0NjzBD3RGMAA4vO/hCSZJVmQlCJ5Soh1lbC7DHg4N9At4Tb9LxpQhk+RYhMNnSoYBgvs6PANJzicznpmt5Re55utfl9kX/X2Rejq/HHvnaUDwjBb9WtdRXK/xPrpOdqy9vfynHY9/7yDY6T3TxWZHLM2wyz6P1HzXeq7nXJdxw/ZWHmHE0p7gFQd4mx0E741tJsZyodg76krkTAj+MJ7gjaA9AYIdsPQJUEJ26512wdsnvlsbRBC31M0Gyj0Yarc/55aJqnvdI+q0XNrSwqEVTDDrm/riA69FROV1ENzL6e92oDrzhHsdDshUthg2BdxhQ5EAACAASURBVNzYY8g9Z2QtCvLK6j5/BR6kmMwWYbVTigm/obW/W20vCvax8XHxcejPSTl2b56XJ57vvCT+qbCrUnTkUZDhRNf6uz5Gor/6lopFKLx81NfORz6ZxZ97gr6DcAcqRdN6sys73mbuqRwf+3zvMAfbYhTRmP8oQLDPQ5/HfsSaz/1lfEZ2VN1zwJ28ECBYWwIUSqu+q/0aIynX4hkBX9FHvCIPUpctGnfRI2kqN8OoFACc5RKmC7+H5zfLievnd+8loDkP0JDGoeGpEj1KQVuPk/O5Tl+l2PNdvEr46Wz8fa7ruytZi/wcx4A4DXwcxFc+fk5fn9/eDh/jRdYNb7PoLJmgOtQmzSX1UYsszwkwAeYAq3ffrgz1oonO1KVOHecDQORdABw01Lm6AnrKc5DjpP2sYyzw0DJmyo4M6PJ9y3gwBV6zvUM+AtI5gghvsNpcwPB2jj1lvv12eHRHOLTWSUAsAJe2S9bSP65TltoiDy2JDT/60Y/mUUqAfvb30o9XX301+0u7aYt4S553QDJ0wAhFuTzHMzonWHQCBPMs9HYa0qeUc2FE4fvLL7+YgPeNN78fv8ee5ADDdeZrgZKiw4jECGACvW7dKFAu+QQ93Jj44EGFsFMG8xIQrD3eVWa4BeOjOclzjKtnhXYedj4XH270GdsGQLmAYBnRJNvpN+0lDPpOeIABvOfnkRQrfpMAiyORCId+h/D+sW8VT3AC+kxEh9xYDe0u+31t6fNQ88ufFwju7+kZ0d7ve3/xBGtuZ+Kx4FElMvN3fA1bv9debcnJLCcjuirCpzy+sR5eY29wjMv1AsHyBBMGfT3O9iX6Qusw+gA6WP0OOkc259wTnPuBOc/3UoLg8gSHLhL7ehGZFVK/Al74jH3BgOky8injdgHi5DmSXkU4uEDwTMb1hFjPCrp87Pp3l8++fvtzP+r6T+nPM/191s69vvTrp/hbPC8e3Xv+ovQ5Ru+qa9X3Z8+eqr/LEF8bZ+XtAbm9dp6i/6k96Wr/3t95wrdTVFvvC791XCJ9XLJZRm21o/TYMFxGDg5kiPRa12+7zHH55/1ZzgnuxO+KjwroAv+iINiZcwNGd0CwP6+FxxV+tUMbq7uCpt97C5X346KM1wGU2lhCUqEw67EmUqx8Merh0CySfPrgdUHRwbba7CC4M6q3b0YH7ndFuTMKC7gDRNqVYXvjH+F03QtGGQpf0PtSwmmHZ/Nk4fRFUHQUkOC3lAi+a7ESgMZgqxAsKWoCAqK/T4Y+huqHnvU9hDMveR8XFltvH31zD6KHyzufaaw8FFfKm0CZg+DO+7P56aJH7VRbJAydNgXm1nNmNc6dj5xm4qOFbyZ7wju9fX64EOc5KacO5LqsEH/p+tYwV/s99emLhC/SqsuB8GOO3wge5D2BE9UjOjgI5pr/Fj31bK9DBhHvk+jBX/ZzpmFhdEB7fQHDWSbbKoangmzR2cbxd5krEQqoNi1e+3F0ifpG/5zGGiPOXdV3X7BdfrpM6Pw/8v8s9J/JIMnvjRyMH6rXFZZu7Oh088VRbZnNDckf6pA12PvP94xyCdryXXIFBR66/v/svcmvZVty3nezvzf711XHqhKbYrmqWHQzsQETomUINAwYhkzQNjSxJRsCJcgD2aBnHthTQ3MPJEpzw3Az4F9gaGAbNJsqdha7al81r8/Mmze7l+n4Raxv72/H2efsm/WqRAKqC1ycc3azmlixYsUXESuWn/GrOSzwJH7kPZ2jC2AELJIdGs+nwHSP1NCiL5rAurRD4ekXhgEMuUB5HDnEd0ArgPJrX/9memFpA6DxQYBheEg8BYjl2QKol9LbCzAlURZg9Wtf+1ruKQaUak8wbddxTrQXGuAR5xnJ7TS6RH+1V1pnvAPMaBd0UMZtZc/mnQTuQQ/Kos0YHihH9LkUiIY6yJrN/n4s+4DglDMj1M2NTglwMGwRhkpI9ZUKYxff5ZaB3ANeSbEYO8k+Po9jrtAmGXen94YnTyBYEUV619dA52ed7jDpE+wxa/JIa4zWLD6hEcD39CzCnIMHM5IggW+sj5w7O45E4sikMubUGNefQDAyoq743PV1YN91PbMGYvwd0b7P1am/kYXZeSP3eY+M2j5XfU3o39N2NCLEQJT85hzgPP8XEBwh0NdOuBZJscJxnXuE4zqeYrJCJwjOUPgyime27vQGx/FdkQjrOcdKCQQ/xejCnuDIuTCSZLG3dzbUKgFf6TVkzy7P70hsNqy+6gOe+sW6aUceLtfjdbDU1yt/52W/d9nc5e15fr9snT8KELy2nvd1xdfbzv8TbwZPdf7v9N76vUWPfxlA8D7a71vPfTzOwx+p/wy5KdmqNbZ/ajxqzoUhKtaLzDI/jIJ6X7JS+pm3yfuT64yOSOqDvU+ZcQarBeJ84dCuzJwHBPuEpi0iRjba3OcCwbre2wcx+rUO/PpE6YuAt31t0sjjUISfB5RnfRBqtVqmFOdIBw2cD2RfpD4KCPZFx5Vh6hCTikZiFhcyHcTU3rZKRCEQLGWfa1I8FY6ci0k8r8VRoX/yoLgCr2RZXFMo9j6QSZkcIaFEI7RT3jz6I7DT++9jSBlKlEI78aC4J6Hzys5CE+OpenhPIFj175uEapP3TYDVPcGMhy+yqr8vAmsLnN5VH7wcKWbTsQ8pVOZ/n/9OR/VHYA9PUm9Tp/fSSDQn4+C5LRAMLWYFZRltULy6BMFdjnUQ3PesPQnQIq8PCrPGXu/JCEO5AlMOgnu4jYNg6CIlXNelVEuePYxw1FSOx7yRJzjP/QVwRxkJkMJjlL8BAHl0ylnyKv/wr7wvk5dxJHxCKdWc7wtEtu9ZletA0hclBxidtikzBth2/utyzMv3ubcmdzsIdnnl64DaIuXZ5T9lCATzHDRKwMQe1Pgv40ON9dUIZ3TPKZ5b5jAgUOMnuSUZ50ce8a7kG2VjVNC+WsAlgFVjU8nQ6nileZ/urWwP9eGJvRaAUiHF1A+gBdjKC/3tN7+b/FD7dB+kp5E8yiqP0GQlyGIcaRueWNpJWDX10D5+s8f4xq3y8lIX9eS1AX55X1mdC3SfJP0UXg2g1RFDtAfATju1X1h0pX76wZ88zQLBL0aiKDzKgGCOSCIcOjNUR2g59NJcLLBV8log+EqClPl4GoFgyLJmYL0aobPQV8ZZgV2t4dDBQ6G1nnXZKB53EJxydihzLhM9EZfGif7fj8iOswBjeRwS+4E5GgnejbnPNfaqKswcha/GqVAvESSlE/RZOf92OdzXB2+fr/16W3PTQbDPOb3zYmz/4jklRvP5ovXC2+LfBaDzbGN0ydjAC7g9Pon92yeEQgN4BwDOPcH1O0FwjOWVESkgEMx5vOhgFyIzNEcuPTrDY8uWHoquo5LqiCT29FamaIHgoqcAcYHeSxfrmDSydKdsGpEIogWe+sX6bNujlnTdzRbddcn9I3m+Ozu6CXzSIhO2fp+vpvmp84Ac1yWcD9f6v699vYyu//haIrprrfU+bfX/ZcfkX2YQPOkjqYcpi/r8Cd3dYbHGW9I1xEda46XzyTjt+smsx4RMHCcIULba4LLanVBrY5sy9Vf/7n9xOD3dSstdiGlPnpiwT8QOQh0AJ5HCiudAwzsrIOEd1IKtyaRFoStUmghen9czLWJC0Xtm/9okd2I6OK02aD9JFdj7LxA8TeIhpHySe/l9Ee4TWp7grnjqOWcu0dE/xaSubK7RW7RbGDBoe4AgKd60QffFzFr0O3l9vDQRxNw8K9AgsM09DyNM4JBek+If/rR3QAurws46b3hbHISpzXpftBcfCpQLGFA+FuUZUI4wqWGxl4Ku93lOSXCoS+1bW7zURp/Ya4JeirkrNR3s9kXBhQTnaPrzqld8vfS6DgXMPR3jSAoHjbTJ5YHaJjDsQMcVxL5orS1imvf6RDl0nhO91GfNP/GYe4HzmZA/Pvf6Ytvnwix3CvxLyVubP9QtI4fuO+9R17OR6CY9vqmEjSRZQyoDfhOwjWRH2f7hfRCdAVo8A8Ag+y0gRyG8NyLx0BpvoD1n+3NPzQyCfaxojzxmarf6McnSPEpkjoTxunyd0Fi63BX9/Lm+jjDX5LmjvzrnV8YrQILPPy2eGn/9Fs91PiU8ViAZ8AeIo2zop3N83ZPX+QGFX/usAYIYFQS2qQvACDigPPpC2C+f8pwSDl18MAxoUYFCSqmX77RLZxKTPAkAVUaQCFWOe6enDxK484wyWcsYyDUZcvAsQwdCn+EXQOvb79YRQTI6cp136RfAVeclK7xa5/7SL0AwRij2FH/lK1/JsGrKp83wpIAv36Er9bE3mjbqmZ/4zGezLgB9Jo8KfnwWNGQMHp4R+v1s4sEyqpbBh3UUXgAEM9aS/YAihWyLV/iNnkLf8BfSB/rLO4yR5B/lCAD7uulyy2UbvEB9XSYl742EWTIYEzbMn+R/RmwEpjoLT/BZeIQfxN5gzgAmTyH/hEY/Gscg5TGEY9uE9gIjL/iTb7jLLf12faqvwf67r0H6LSOfryEuAz+Mxol3ZIzWmt1lydq6MM99smKFsTzIeZktKpEJOhNfncR53NcjI/uNGPe4dukSvAoQZv2Pf+QhnqQIW861Cl0gQqBfPMe5QAh04uqYl5HkKiLfnz7BABbzLZJaAYrPHlaW59mQIiP+yL4fZwDXnB/rhEVOcR1P8OrfcHbs6qVLj7Dremt6wCHdRbJobRx1reuvXt9au/v9l32+l/lR3z/Es+e5dwikr7Vtq727de47Cque3Cpvi97nGf9DdWwZKWYJsh5N4jrYPt3o0Di4/uXrvPQx0Uh6Es/LgJ1bDswx4/XU9QLBrBvSYfx56VOaJ11/5noaQX9QEKyC1w47Xht8CdEdEBXhiE4QNdyf753QPa67J7gLAxfcHXy7MnZoELeEyBoI7oO1EG7jaIeJfqMDziBOPzGh1+PlK2nDGoOu0UNl75s43l+VqfFxI8IkgAcIFjB0QCIwqTr7hO7lOw2kePq7ZZGtvTuzN2WZrVf75/S+e2J9HDo/qj8O0KQUcc/Lk7c3reQRatUnsAMjeY0EtqXIizaupKwJvDWAsBj/AWam8YgvescBoc8xCQw+sWSugWA900FQ5ymMIA4spUx4v0R3F1SivxQm0bADp31CeObfOdLD+63yJYQdyLj8eDG2Yzj9/LsbidR39YPf7jleo7H4d0fuTeM0gO/wZk3K2OQJrlDdrGcYTmScIUw6PUoBSLiP1w4QLEBAO09jz6v3V31DdeM6IFjj73JHfVyTf+Jl3ic7tOpz2SLw2ct0kJv1D4PJrrK4e2ag2u48wvuirRZQn3++KDodJrA8QDzjDP0AaPzpmCKV3w0t4gWAoABVAt2ILBAIpj7GhjKRGfyjuCsxFsAQbxb94R51nsUn7yli4eMf//gUqZAhswGYJGtZ/K+GVxQQnIAwvgvguQJAe3w+4JmlDNrOXlPNVdohkCYZyyd0kbxCnil79Wc+85mjP/mTf37E57e+9a0j2spzPCMjDHTiO2UQjs27eNupG9oeX7+R48f+ZvbvQr/nsc8r91tHWDTnB3tkDJ7g9JSH0xCaHV89yfdlROBoIkAv1+QFKNlS0WSAYBne6C/PiQdFd3mHxbtdsXIZyDnb+nN9IzJ+TaHkFy4Twh2h92OcOQ84t90Agh8+OXoY2xsYV/YBhzTLvcBnkQsg5/1InOcgGM+/IkWkAPn673PpvCB4R66PC74e+vyeZPoIT5dRSrR1XUHz1XlyqX/kQW9RfBjdLpL9OaICMhS6QDCh0CfXIwIgfl++FGt/eIqvRJRAGixGGHTVx6nrzKcArJEVGiBMKHQeZRRgeALBsReYjOJc55xfPqVw48QoOTKyPWf6/Soz5Y8d+JEychxZ5/SrBwWeZx9T9XkJmpwOCz1xFLimE3hdfn9Np9vSX3u7exn79ETn+Z2+24WP+v6hss9zb42m+3j9vH1a1vsXC4L30WCr3/N7yxNsdP28uuh5+HOhb43QFelKWlf6Gp5GwrFFxfWTnFrDUbAFgl3P7f0SfbLeHwQEqyF8AoLXFBgXmM5cVC4C8B3Lr655BxcLyui4l6lOeP2l1O8mSlJZHeBpETzPJF5TJL298/c9lkEJtXGmiQZS4dBOU6dXBzSd1oCw3g5/X55C0VyARUwn4d+V02mRayGrqmsCTlG9K7x98Ts0qVRWN4Kkcj32HPvirno0bqXclBLJv4dAOmjtvOQ8yHP0xa3Uzifanyul1L1R2e6wQItWUsLdkCNPDH0VoBSoET/3MXZ+9HFxHtE71O2goPOHg4Q1xaQSgOwe5yUBIlrsneMjM6cbAlzZEf85jTRPfZxVj79Lf71+V9ZnHi9F1vnSyxevaPz82aSbgeA1hUT9chAkftGn+Etza19bxHcuSxBXonXyYO7/m4HplQjXFV8TCenzQslxan9hhfFLOX7O/sLhXcx6h8eC8E2fU+SfVf3iR29/l6ddfl8LT6q8jqI1zwgYdyWo85HGuytzopH2dcpr1/dv+3hKPnTDl88PzRcZG56Gpx3eADjxT/m0Sef4dhAgGokfAHP86YxhEmP5nlOArRJLKRyaseJ9jh96/Liyc2usHo8kXTIO0Z7yZF5KOuMh5N0K6SWcMwDUWR2LxHUP9+cd+qlzjXmG/iuTNc+fxruqi9/aogLNkFPQQWHQ3KOdgGj69LnPfe7oq1/93QS1lC1Ps8Zc5xTzmzowBuAB55Nn8RTfe3A69u4+Tst+6QMFpPGqn52dTnKzZFltxREIvhHgWv1Mb3UgS3kk6YOOpJqUrXGutYyorig5/cQnWh86n07zgsROJGaJMSyeLfArEHw5zmEuHg1QHi5JIod0Rvgz+Ozh0zgOKby+GElQ/KJ9ZIU+C49/5s6II4SS5wb6yg1IfB9Gsgsj8Z/P6b5O+HrSv/f52NfrLhNdHmS7AtyLbvJ6+3re53+vv+gcMggKXngWnn3OACb8ubJBA4Ln37GGhhf48pWROCv4EeMCOkDWkw4G1rMKfU4QnEcYcTwSSbEwnNTZv0/TExw6Q3iH2e8760G1HqanOPMyDH1uOtVjBj2hbe4HwaOj0s/20cHDaTttfRz3jWHXD/pzPwbBS328j8P+cTmsx890/ssFgs/bP9efDsmENd3SZc0++eFlur6j5x0E6z6f0qHl7HKnivQ6yewOgufry0RZa3NnoW+8DAh2As+dWZ+ea8ylzooAfJLdy4WmK/drCriXQc37QLieg6hS3Hr7pbQdWiSk9PhASjg5IdXuSWiOQlXnxDgj3b5+KzHWPmZyxX+V+dq5w535vP/Qs4NgeU7dGi4Fj7Y7iPa+TMApPIEOXBxo0ZY14OJt9LpcGXdlTuU4CNaYYljSe1rIuOeARM9q3PRbipAUUMrx91wBlqWbZ7RvOfnTLL6uUKmP8hJxz/cey5sjYDwZFQagF9/Nwqo8Y+Izp/nMe93qXLRxIbOr5MyeYK+zK32dP6e5FOMv5Uft87bJU+q8oza5HNBcnzyhNn+6grecr3N20U5/9Vvj7KH1aiOJsXxud1rJE+x02zdW3cjQAZTuO8+TCXUxpgMET/OR8MhxjTZM746hzmy8McaAC8J3OVc4FxK8SwFgBICUwEogeFowBggWjdfGSXzh7dd4OUjv/CM6dcOG03If72octkCwy2K3HKuOrgRKlqhtnLssEKy94dyToUr5C1x2iJ9kkPDn2ccqz6vkinsySXBE2Qo3vnevzuyd5HQq9hUyyXUBTu09Zq+o1i28m8oO7WuZ5NgUijtCf2u9vJS8gncW2qDjC0TSLmX4hZaAWMk9ACvgFaBJSDN9/NSnPhV7jN9JAMFvwDLfAXk6dxkeBPCqHMpUXzNzdpzTXOHR9DvmQvAjnuCkKQglwJHoUe9VYiwATALveFftz6zdYfzRHnmuc84w19U3bF58p++0UeufaOP7gV3mdR5O/ozCLhBry1hNxvcKzwUE83ft+kkZaNnnixEjQPBZGD5ya0+ArMeRpVjnAvObfgGWAcGZT6AOCkgQDFjMHeCA4BECeGEccdRl5D59Yik75xDIfe+7TJNscD3q4uUC+ZoTkun+rOtfWiN8PmVemQiFBgRf5Vik8PwW+K2jkXROcCRijvDzCpe+ei08w5evRb0RDj/24VbIMp5fTp7Do4v+ghERAIzBCABM3pCgbYBiEl59mGC45ntu+Y2x0hFIAOE6faJAdiXemjMCZ5g6JpB93uDs5NZe4GWOmCp/BmDnHUcfV3/fv/eyOy+s3e/v93d+1PfX2vgy19bat6/NL/Ps3Ia/PCD4B2l/qrDDO7smG7qeqXnrn4fGY16rZmed5AGyoutIWsPlCZ7W6ViP9Kf1kqSMOiLJdSjXXaVrehtd1uX9LRDshawReS0c2QWgOqlGuOLLc3TCBacrY/sG1RXVXr/uSXir/q6gimhrSlInmAtxDb6/r+91b92CNCl75rnleUDwmpKvvrtXw+uemKcduSRB1gWh96GDXMpyEOz0FQh2BlwwkXW3gwneWZtEKovnHXQKAEmJ4572wrmXZ8mTNZE6QHawr+8OXqTAupLtE9YnFe2VQsl1D7mezxCcuaYDiVRmoq8ovgK9Tm9Nam9fVzj6wqjx7/NrTZDtEwDVrwgtNE9wb3vnv51FcHiCFUI48fkQrFI4vVzxqOae5r/TQTzm/XOaiNcQhOLnUmAKJLigddCSiv8AHdnvcaRNlxuqS56gzl8q3xcQHyPxfVcifR7W87PhQu3KMsf+YOdtXzAEagGh0B4FGxD8NAAI5ZJBOj1xWVR5jmhLhg+i0MXvZ6FMP83w0wrJ9nmvtiwB+1AG0+M1jDKhuPO9j7v6KYORxkVjvl9+LlNUdL4R/6nNKrcvfC53XC6J16d1YST2ch6R3KJszXUvj2dl0ALweV9QzhkPRYzQX+2nLTBc9JIsYE9wnX9bZ5pfwagxvLWUzXdl3KUt7AmWsQ/e55xgJcaSbHEjHUBPbVdSMPbo0mYSZX3/7beyDoVr0y5AK3+AR2XJ1rnK1K1kbIBXjrIhA7Xu00b4kL5wn0zUtB96Ef6tuU/f0mMebj7uX79OGD+ebgArYdBxlnLw5q1bFS4tHgME8xuAksaEkdmdPtIutghAB5JsyfvMPKB/OWaEG+Ntj4lBXx/Fnlz+KFPgWUYLaJTRFWMd83UreWoCwfDsmA9jXnD0E6Dp+Mb1BFV5/FG0gVDoygQent4AX4Cyp+x1JxEWe4IHCNZv6kiapSe4skIXWgs5h/NzrP9dh3C51GX2cj2YwyHX9BCXX95/fb8YyFQgWOuszzc3nPl1vZ91csxlhEFfZEyuPEsAXCCYc4KDinEt9wlHmPSVPNKO45PqGKTLAYTjyigO7y/h7XX0Ed+fPI41IcKd8QJXQqw6GomzmV/E7+fDwJhzahyDBHkr+gY6A3Ik74aXf3iFSep2ke1EqQOtg6FpHCZPch+NHx4I9vVnbaw09w7xQy9jrUx//0d9/1BbX/beeejTabTVv60jgrbe36L31jw+b5/20aofkdTr0/rK+2sypidGXqtH+p3KkG6AvHC8JP3NAXD3BLtejidYhlK/7nqU9BofV9dVUiadFwSL2LuDtp5XS8/10DQRYFrYwvLrQMgnrwPUrmzOCtuu0uSKW1mPZ6VNA+GKy3kmUxfgao8raVXmLghWXVn3AMFTP8eXfcwuEOr1OFgiHLcLPO/vGsj3MewMsyUo+0T4MBbnTt99DNdpxnuMvfOKlFOBVClumhgLWqbnts7xk2c1l6OhNFGuh8H6c+4ddBDo/MF1gSbxLde01yyVzuHZV59dYVN/K4xvmZWUe1xzJdoVeR/TNeXEr/mcUvtVlujpE995bQ0ES+HstF5b/ORJ0jj6Ozy/BYJFhw5OnXZdJji/oTi7orYAimZkcQXNafE0z5mbz5l23uE6irHAkAM58afTyumj9rsneV2G7srPpMkorIcFdTnIntzL46xVAIsSaAGC+f04MtAKBNMWQMMEBmLusueSOazFooNU0brTRX0FdGiR83kk+iiUW2CyGzy03WC5uC2ThLkRS4uieF5j4oud5rkMF74Iy6ig+sgO7WOlaAHvSzdESOkXwBWNUqaEJ5jr2luL/MKbOxv0BtgdfHUlXFvaI5yGtgS1FV4tj7EMTKmoj+y01JlKQIZBF6hWVmnAoMsotZdyAISAYEKxf/7nf/7oq7//e+WVHN5RPL78017qe/PNNxMMKywbmlIOwBW6ATYBvUQcvPbaa/kOz1OHziXWkUmAbiX6oo0ZqXDzVpaHJ5jkWGePTqP3tR+TpJmAY+c9hRsLBEcjkl6aoxh7yutcYJl2iZYJdGOu1ISvdUsgOOfGoKFH5zh/+fqVYx6g7WLu2d0FwReCr1J+XLuR4JYQXACwjA2Pcs9vgF8SNXEcEpmhI4sTRySRFZrPrE9GuuEJjmjg2RMcqgbV44Xua8Q+fcJlVH0v+q09L9ks+bj7bqy1AwT7nHD9QgYFl9ldh7wYEQAXIwwaj++1TIYVR2aFN1hZoS9GMqwEwBEGfTXmCyHumVCVZFgX49yklJYVlVV7gAHB8T3+nzwJXnoWvJxnBGPADloDgoPeqZuOvb9TOHQeVYw+ofOm6ziuyjpdXuCp/fk9QPDwFq/RZ7rWPMKzPrd7vF/Xzw6V22mpZ1/2+r739pWzVc8P6/5Bmv4AN1+WLmv687Lav1hPcO/P1njtkmy5J7jLgS0Q7Im19g2Hy2+t0zPmW25lo741L/CakRsjsECwZFjXezv+7HIy2/YyIHhNiVvLzuzPeThkV6hKqsyJsaRQrj3nyvWyHfMguqB1MKLrGiRXgreZfB7aNQabhdlYtFp26B0gYRbB7C9mxz2LENcdxPtAa7A7CHYarC1ezuTOEJ351W7RR+V2MIUCLSVT4ydG9999/JyWqsM9UgKv9EHK7BotAMHupXOFQjSgGQAAIABJREFUVyMnL66DYIXn0Q4t4LTRFV7elydQtJRynAoV51DGIjuNRVwT36kcgTuBbvWHemmDvER9Eus3z7nRw8EK96SUqo8qX4JEngynv/pSfS8jQlfwfJx93nSeAgQ7zfWe+KWHQ3eQKkXLecD5YM2I5vMZIKAx9HnkYEv3/T31lyOSnB59/miPqMCXt9dljNNvH2Bckz/uCfZFRPNj8myb95rnVIfCkQmDRtl/nh6MAEcBgtPDGJ+p4A2w2kFwnj8ainDnK80F9dfp4ryhI5KcTzVvNAZS/BlXN3jyW2DK57mAswyATmdflMUzTnuVo33KaouMEW5Mo8346zT+Poc0fz0SQO/qeeoXf0/XBsbSYo4nFuCJVxRA9uDBvZyzAC7eVTj8JF/GfKdsgTHRMWXO1eMpGzVj934ceUR4rOQRtPC+08cMmR/e3jpa6WFmav7iF7949H6EYwNiCY8WUOdT5xarLMqgbN5XAjG+s/4rOzaeXugGiP7DP/zDrIP5w7FM9JfflKvkY+kxDqTDMzdunCQIxhNM0iPKuXbMfs/5WLSiQ4FLQHAaPkcUi/gijUKcHRvAij8ZBnT/agAoXQP4A06TD4Z330PiJXu6LJzmQoDgMKFELXPWfLyDOXfxBCOfX8Re7gC3hEHzSUKmx1FvAfN1EJwOSLelA9iHJ/hi7gWePcEAPoVi7+gatGxPqKNkDU2dv593H6S9E+uv1k83NOoJ96q7nNWcBgAzVoQ6kwzrOMAuAJhQ6ATFgXEFgjG4XIuDgnk+PeToUkeRKZxRCPD7PGhTmZ4D7PKZxyLxyTytzNDhkE+AO63bJMgKZVpGdOXIIESa59hznH+T3mZHAmaYdOQQWGSI3gOK2tGYoo87TZZ67ah2c/x2x2xNTz3vGPd3D5Wl8Zy5YffbR33/UNkf5d5au9aubeODvxwgeIvO+2glT+4+OeEyMKdBOvo8em15RO5aPR0f+Hom/peOqzXWPcDdcE39dZ8M+09zm4i3TboL11xf0DOdbz8iCC5ralorSUqQCeNDC0Boj0+EdIYNxW+MsKl2jN88JyXLPSY0UkKyXObLs6eWE3ppyZDCuwaCuddB3DaTH57YLMq9fckkCL3oXxqK6ad5gF2hJBzHB6crdA781H4xDJ9rIFh995ar3M7sAiW9lw72nKbqq+4DguX1oQwHMOqnK9RiQFfyfaw09tqbpWMuNBl3J1Qlf+n3RVOuqyzaocVOoW9cUzIY3kkAQebOMS5S7p0n+a69c/c+4GiPAs8OBqUEi7/kYdJ1ypUivBQqu+etSQg4gFRdAsFKBqOJrxBL3/OmMXaQxiKvsfQ++jjrvc6bSWOm/zAkLMDRiL4QkNF4O3/QDu77mHpber3Ooyov98mZ8UFtdPq4ctEXC/cEO2/qOZdLPk5epvotOriX2EG8eFI0qLm9G2akecPzOnOTMEinnRROyj+LfZV41RKQjfBnEmyRJCi9wwMQy0umZHy8eykAR2+/y5kORHsf8EJ3mSo68gl4Yg4nQB8gWDTltwCRFjbNv0UG9qYIen0Cil5nhg2Hp3EKuU1QVO3sIPhFGAdkoGJOwzd6jmcpX/NvAsFjfWMd05x0GjqfUiZ9wUsKePze976TY6Iw5aqzDHGU/2DsXwVYEmKssOsK8Y3jmMiGHNmGMXqcPrxf4xvgSrSVDNO6QbnUS9l4pLXHGaBKNmf2pxLOTDk6k5jxh348yz3agueYMjkDmDHjH3CLJ+CTn/xk8p949ad/+nNHv/mbv5nv0H7ALsd3vfrq3cwirfNkyZxNX/h99+7tCPV+GPWeBS3ibOf4TnkOgmteVZbl53j7Rqiy5D/txihEnXnu7JDJMmTw/HEAKWW7LtoNI1p4FQmxvcwe0xhX9BYULPad5j5lPK6cSTnWdekxV2PsJm8qZ6bjkcyz04Pf4vM0sj8/yWOnAL/DQJXnAodXGO9vzNFn8c99nst9quQ4JsKLctLJPJJj0Qi+CwizXpWCsdcT3Nd7503a7fLQ5Y7m0z79YCpnHJEnmZdri4UGMxY760KQiOepL485SgBcCbBOroWRIsKgr8aZwJcuR2KsuIaXGE/wtUgydi3Gr+RH6FZhYOAM4DRFZCgzxpEBdsPzyxL+4nmsbxEazXUyPvOZZ/sGIM55HYYkrcnVzqLls+EpJlIq9wRP287cc1t1j9Ex0q4AowGC+/rzwwbBW2DoZe+/7PNL/lrub+73XGav3fthXGMsD/Wh3+u/t/HBXywIPtQ+reOH6AiQ1Jq+9pzrLzOGQOawTo6jMAf+2ze+rhdLxshwhryT/sx8rDW25GAmSszIDK7Vb/4m7IGOs3JOsMsb6UxrcpC2pPz/u3/vv3whYKCwK6HnUggC2Fo4cWcSFo7coExyv5DYla2vhEnt19M+qBJcFU5SR7PwJ2GoCeGCuH8Xkb2TcserXa7gOxN4Hw5NRlduRfBlfbPSTx90Tq/TZRamMAlCEzG5Plm0t8/7pkGmHFfyZiacQ5gujDMa+hipPQ5cRJuZ2YKZY0H1vy2h589mP4cS7/UIDIj+oh/vatJOIAuzd/yttV9M6sJSQm16fizC/Jay6oq7GwTULnl84D0swirLJ6Pa50JGE0oTOHk3FCaFM3o5arP3V/1Xv3KfGkrWADidB3y8nYbOoz5ePuZS2LUf2dvj4+Ngv+ofnozRGB/D6n9ZwkVXjtjx8elzy4Xo6hwc/Kd6RGOVIwXWDQCiV8qpEMACMe6J8Lr0/Bo9UcKc/3r7+/j1Plxo74su+oQ3VMaaMYPxUdSDwBef6lMBgZnePh5q66NQ5vHKMeZ4wnjfPcMkC0pjSCiBvM8zah/7LmV1FV8LCKYcinf6/OT3NH9HJIva0mX2oizbezzL6f1GH7Wrj4nPhcu2x9sBrt4BrImHBOwW4x3KKQmeAHpvvfXW0XvvvzMlcUoPOoryCNHSuFQeilobn8Zmw5p3c+IP0YdPztD95je/GRmUX5uALs8LXGr9ggfgFTyytAWvKjQCuAIg8ZhPhoHwhrGnm+fhD4Cpvkd8aGUVDuMk4BJgm2Az2kx/Prh/L8siqzXAlTVModPUCzB8/fXXj37iJ37i6Gtf+1rShLK1nxc++/SnP51A8g/+4A8y8dRn/8qnU47R9s9//gtH3/j6NzN5FnSH/tST4df/6pePfv/3v5rfv/u9NxOsvvHx14/ejfZfjXBoft9//730AFMPZQNqi54CemNf+jhq8OnT2pMt0J9eRcLKOf9xGL1z/mCAH3qM828ZQfBG4vFTNuBar6XHuN5S67jW8/BWj3D6vDKMcbUmhoIVYwAIzjN/Iws5WaBrv6qMMbGPGe9wuCwZA7zbs64R+lPu+N1NkjQ/IyVw1ge6jtD1AM0LVwoVzefryj6ZvqMfZFh56X0pf/O0BAsZZmaYuznlT9K7nCIvYv1IgHscRyFFEqxg2QqHHtmhL0bCLO5xLjD0vRr8XUaOCHEOx8LTAMHPIgt02idiD/Bz9gSn1xcaFyAu7zDzeBg3MJpn9mdCLyMSaHiWUt5QTvJaUUpJt+Y+DT2OZ0KOsj2h/ur6h/mij9mQC3KCjHB80QRZfOhvh957Hu5K/r73+vWt8reeX/LRHFVzsFN282XqX+Pl3u8tOvT6tkHu4IPBw70NkjsuWyRf1ubQVn/PSzc959nF197dqo91wfFGybySp24AW8gVOfWI4s2cGjOec/nCO7vbIWqbykSvsXVIjqesl7PimZ9hhJQzFSciv2XwVHukX6q9HfS6kbrThzYkCP4H//Xff6FEGu5dUOH7QHA2Yiigmap6WFwEakXIzmSuRJZAVFKDJRASA3XB3IW8XOG9XP3W837/ELN0gS0iOkPMZQkEL4HDvEgtQwfW6sVbo76qrT6Q+yap2oknVu93BXxt0LlG+WI6HZ3izzoN1izBLmj6FuhOZ9rkwEb3J0DZwsfnyb3MJudCRspGMnGsWh3cq83+nN6Xoj95ZolUGMqRT36N4RoI5vkpXDvmgLyuxc/KIFnARf10AM1zUq7lye9tkEIvBX7N2035vn/NwZ7qk4KrMXUeWRe4y0XZhb6DYK5T1rOxp7aX1efpvvkM/zmgWpuvXSCLh7l+kb1h0Q7Jrj4HaKfTpc9NVwDXZEQXol5+8gahebZA9vp9rghM9cVFfKp5KbAl759o7TyicrX3VJ5WQCF/z0i8w/E54SUuc2ppdSjVogllPI2zWZ0mvoBnHWYk8znoY7YmO5yWvXye17yiubqvusXra+Pex+/SGF9/x3kIYKd56PN0qj+UdgBhArAAi3ggxUuSkcu5V+uUeOrD0LhTrx2gLHkyt0pUEjzqp5yTkxuTnOH3e+9+MNbPkgXyVNNGRXXoKCWF6EqpUPgxz96588oIZ75XwxAgofirwojlic/9U3gkA3Tx/vFJhGOHooGnS/vOaQN14tn9mZ/5mQTA3/jGN5KPALjQCLn0S7/0S9ne3/7t/zdpRlm3b90d4ckX8/2vfOX38vxg7vP/yU9+/OjW7ZtJa4ArdL4SScTwRn/9W99IMEL/Pox7AOxHj2oc4L8aj7F3O5Shmg8FctnTLj4p+TuDYI17Pj9AsHh1mpeM35AfPi98Tfb53eUcIH2CxSh349znWFbyvN/0BAf4fRggmON5OP4IQAbtn7BXODJgCwSnfN058nA20lXdcyJNwPiHz8mgPesZPpfW5Xu/utxOpn77p95wvSCvpf5XnvCLGf5dycBq7utzmY9Fnv3c00uwXBwBVecBx1FgJMQiGRbZocMjTDj0pcuA4IiCCDrzLlEseOv5wz734jJ7rkmUBugN+j0NYDz2/XKtQDH3RghleojnfYeE0yffZXjliNyriVTdtqORqv86jinmLXQPAO46EAdmFW9JfxmAWKdITHuL6/qPQfB2CP4O3w2G9LVVPNqv9Xf775cFwTuzJ6O5ljyebDOsKGtt39ef883X5VNbIHirTObvS4HgcZrEVG7IMNcL3NkHDZTzQ89Ibk/vjAgoGXgBwFpv5cyiLrWxvMTDA40MYM6PSGHvh+jv2GMfv1z4tf/2H7yoIwSeTGGtXljKuhzkJVjIioMgMJED0ckaOhrWFxBnGC1mqmOua1Ysq/z15FvFbHNMei9bi9pauZ05nDE7k/aFZa6HhAuyGi8ttmuK3xpDCgT7va4UrtFH11BqZgYrAe2WFl/Y9V2LQIb7KVHIntmyFs65aOsIh/WJ4HRXOGEfQzHn1VDCumLrzzqQVb8c8JBsROMlYCmQ0Wnh76uMjDAzS3XnfVmyNBFpG88r/AtPsJTrXNSUfXcIRm8T76oNEpQoPd5HrjMuKrMnZuK+wC91+Z63biXjWYHgPgecZzSeRfflfNMiMQuaelrvyxM89WfM1bVFoMsC3vFwWldmnU6ioWjvdV2OSJS1cXaaduHo/IZQ7fPH2ymB6/3R2CdwGTYDf0ftyf5lRuBaFBlXeRf7nOa3g2TVof2cXqbLBwdq9JOw6VToRsIXQHDy65ALGB2SngGSM/Q4j6GJP/bTSREciqHamHRPi6/thxvyXXTp47021j5+85xb5kSQQqq2uCzxxU7fIT/fNcaSK6KX5pyX6/xChllXhJSNVzwngDgbLqq9qk+hzFzT+PL9asR2MjcBgCSEOjurcHA8o+7hZh8sc13jzbvah04YMc+LbgWuyYg7n01OHZ7F+erJcXp6Lw0wJiDNXuTcwzsiZ0SX4+PrEwigfNpCQquf+qmfSg/zH//xH2edAGId0/Qrv/IrCbz/2T/7PytcOwDNnduvJHh96/vv5t7fd955L/tEX2nDG2+8FoDnKL3I9JkIhDuv3M4zhv/kz/80QTDPsWe3jlcqUAzf1bnLtYf6WUTuVNsrLBZAXWNRESlcE40cBCsRVjH7/HdhGFFlvFxb6/X0Pvnl8kORUWQf7iCY45AAwYTlKjHTo9gDjSEXoJbz1wyyxWdV+6xzuOcRUH3GDMhn1vSGRV+bN6vemSM9VM/a5w7dKCtAMAnItG5UI6SDFI8WOEZuzHpkyuY0SoSSHHiWvcAn16/EP+d185ss0ZwHzH2OQ4p1LiMCgJh1RFZ62mn6lRu5z5esz4Q6PwcMZ+gz+4GRqfzG6F+eX+47CE4I756vae9utXs+51febfcE430uECz5RwvHiOXHFCgzgWCN54iE/LEnuLPW6m/X0cTraw92PbO/13+fFwSrrv6+z1m/t6b/rM3Fc3X+wENbILjToxflILjuzeub5oXeybLGFtZpDMYRcbNuMDtReL6iNuboQYHgScYMEJyRMIRCD2+v9CThPwfBrs/1cGpvs+smrvM5/2Tb/vv/4b97wUJ9evpgskh3JbA6sYytz0IzHnsmnCsXnWm6kjgL9Tl0xpUsPe8g2BlL93uKbl8sXIHaXUSW7NCZ+xBzzs+WlbGHkHaCHyprDQT78wKh3j7/ruzMYqpOQ9HPJwNMNHkaR/jkvjbOyl890SeV7wl1gSIaCAT3csTI165UNlQxrzMu1+Wxdd4SwOETENzf97rWQPQCdNpeHR83tUPhqMnlBg4EotkOgOIoTxzPOR2kCEqRdRrmveSfWcmRsu77kl3BFx2kNHtda94w7Zvz+ehzoYfba4+S+t/H1KNfKUcgeI12XJNyqT46n2VfpuMnZs9/57EOgjWvee5qhE7ulGmeYZ7tAMnbirK9FNIWqjPGRe+rDw6Cn7f9DF3OCQSrD9p6ojq9r+5xVB3iP5/Xa/JFc5rs0GlVjRBonhN9AcHZtnFe6dP0TEUoYCxqKQvieedDATXJD3Vzlru7eRqcx/t4O138HkYI/alf84InI+us5HeDBv3S3PT5KXppO4DTzGlJGK/2yQK2AHSSjfRd2ds1b1lv3FhwPc6BlcEmPa3juKMMpBxRIV/4whciJPrbCYgJK6YteES5//3vfzffoQx5g2XYAmjqzGHuOS/JEKZjlKREXIlNlNRB1mn6oT289+69n8D1WoBk/qgTsIwSIUMb5dM3wCzg9Pvf/37OHSX34jvP/MIv/EK+jyeY5/EEAxYIcwaMAJh/8Rf/2tHv/u7vTsDszp1bR6++9kqGgZPx+eHZg6OPfeKN7N833/xWZpkGzF8LUFV0KM/c1dgwSnuuxDoBSH74oPa+CwTn3tAMWS8+EgjWXurJiDv21S6EBc8Pj7nGsM/1vu52PUJG5Lw+DA9PCVUP+pD46mEYPx7F3Hp0FsmwAq1xjeRYhEbLA4wM1TqgtUntZHz63Kl75XzY8gSv6UzO/zIedLnl68Xa9xIWgGD2/Na2r5z/5H7JsPBKmMU8qN/ylg1DMJm14/9ahD4Dgq/fAATjCSb5G0YkvMwDBEf4P3yRVYYoqKgAPMFxtFfs+QUEA3IznDy+A0w/jHvsBX50huERmpf310EwY+3npietBogvTzYZpmUkV7TfMBJnOPQInbatbvs8wZOHfxgDpDOuReI5j55XL+1r5r73+vWt8ree93rX+bTPuOXvrfrXaNH76s9s0WGrP721vt4l/5nDRLpFlwlaK/aV9YOM7z4qflQQ7OHQ1b9aa7WWSpee9PIVT7DTpbfHHVaSC05Dkvoho7V+YRwVAM75OaIpteZqXZBzwkGwY4g1HXJNb8q2/6N//D+9IMEF/3nYfCB7WTfK0jofIeJEkhCsZ3c3n6ujUqK7kJ0ZZw4fFTHXJlOfbGtKpAvrNWZ34d8F+6GJ1RnfmTzzUrR9lPuIvcrII9zQwZ+306/rfW8riUW8Pf15gRxfDMUsGW6A3G+e9kO02BE4Y3GTEtGVZAmKfSAYT/AhoeHldh7iHlZ0TVjR3enkgLmXRXksTs5LvQwpoS4YcsRzYSeJx+WcIzqWREAgyw666ognfmsslKxKILhPXucfylX7HLyLFoyhQrO55t5Gyume/D7HlLhEY7AFgpU9UzQO9XMav0470WmV78fFTDmSCW9KeXLe7ELQaav2kthpjS9U5j4ALJ6RJ7jTVmV6uLnkogBLyrYIJ+pzzuWFe5gcwPFM8u9IzONzgHuihy+wPrfU/ul+jLX4MLe3cA5mXDuJ9Kp8useU+08GCL4UAgC5LzB1/fgk+Qm+ETjzcZXS5tdcXmiMfMxdnnW5rK00/rwMBg5qVZ8vzlxT+LfPIedxGR26/FN9hFaqn5kBOfgZevDHb+afyxOFY6kdCZwH/9I3LegyaOAF/vznP3/0Z3/2ZwkAlQyPpFc8T5gxZSlsTMcJUSeeW/GfeM5lAfcePLifMob+5Tm5oWQDbnleoBzAzV5f6jqJc2tpL3ThOa7RJuqVB5Vy+Q4I1ruUB4hm/zRhzny+/fb301MMGCK3AiAYxwBl/Y2/8ctHX/3qV3M/NHV/9rOfPvr4Jz529Ed/9Ed59i8e92sBntmzLBDMcydjb7ASWxEuWucRX8txeXBv7H3XHtRg7MpJUh4M9wSnfM3soctwYfEHn1dGUjLpKQ6C/Tmnu+auPv05mvEoouo4z5kwaD45DunRo9obrARZfAKCU+EbnkiV54bDfo7mLKdRVgnIrSOaXAb1+dhl/lK/2I2k6/3u8nuaw+NkD4HglPexvaAMFAWCU/YQJh58WTK2PiscOuTT9TBkkhAreAEQDCC+EpmhOQ+YUGhyNpAQ66pFP3A2L3RJD3Acf/SEs5VzD3CBYI5Ggg8Zi8ePAL/IskHr4QnWOMuvPtEsQHC1l/WIxFvqvTxc9Zk8NY5GKtgw1q5F7hcMsEvq6fA7gYUfg+DD4dBr64nL476edN2139/63Xndf3tbfC32Ndrbtq8sb0Nvz6H61+5tgeDt8suIKPnpe4K1pnqf5PgUnS+O7ZizjFk6NTX/Zx1vjmJK/XTIPumtRKZ5tBzleoSjknHN15bb6RwLLNptkWtdT73wv/5v//MLFjdAMEk48AizGFGJFgYVVoM9h0VPB7mPa2uKyBYIVgx5ZyRnMh/8fQqVKzkuxJdtn8P5/LqE2hoDu+LtDDUR8kWFO67dOzSBpz5lpsc58+u+9q4tcly7EguE2rL26dkZvZ2TQj72JDsNXJAsF+TdsHR5gn1cfLy6RclpnMqf7Qlf67voyqe3S/WhBuyz3ov+DrJ2+KodYu9gnWe7J1j310CwPErUp/bKq6P9gcyrMjYVeFUY3D7lC0WYugR0BeRFCyXEUTszxHVkt+5CrM8jfu+O7+72A9G6ylt6xElMJd7xObgtfKs1GGHk5ZInrId1HxpfMjNIeRRtBCCl7Dv47HNERyy5YttlTF9Y3bCixFhe7j555eOh+uSpXDPWUM68OC338qq+NGSlh3dO4JRW0jGv2bOY7R9RDLnwsCduhEMHWk6wJeAHCIaXeE4A0hcWB8FrMqPL4S5nnTYlj3bzJrjhQpEMu+M2jvUaIaTOg3281H43tEzPxPyHHgJPWKJFC0Cie5IpJ4+UGrSE7rTPgZfmvSzXgDySTOEFZn3lz73LapOyRQNKJad1Pi9lak4gB2iX5Pr7JJIa+56RP5wxK16inZTPfQAy43wpPMTy/Iq3qLuSZ13Mshl/AWR0AcA7oJ33v/zlL+dzhDWfnZ0e/emf/unRg9N7R2+8/vEEzN958/tHX/rSl1JOUOd3v/vdTJL15S9/KTx8ZTCEhrfv3Mx8AiTh+rOv/3mGNWfW7HiGcipJVYCbyGxeWbILBJ+d1h52cokAqKBNZRHdBcG0UyB4n3y9FkZk0Qu6a9x8ndJ4yBDh64mAXs6rWIsAYgDfhw8f5ScZoZ8ECOM84jPOBh7eYGWDxojo/OTGr1q/xt7UaMTu+h5zn8w0HyEcWuGPvs6qv2ufi/k7edfnLWEBYYcBr0f41VxPWR+GywqjZ3tAhUQfn8T++UiGlSA49ggXCB7e4uDfBMEDYObZvFHlk9j/G2c/JAh+8piQ5/CoP64xCDtERjmQLKuMQQWCEyQPpT/pO+g69WuAYIVtpn8go8VmECzZgfGiYgn4q/sKh571tfIWT/w0OUyU4K1LxOXv866jXebte69f3yp/6/mukznPHO5Z3d2qf996snVddW+1f6uNWzhEOmbXf+fxnyP91urqGGurPf3+RwXBMjbOBueSuy4vF32xcOjk+j0geNLPhzd31l/nhIW8z3Fxqo95KhA8zZehh8wRdKUvCDRnFv4BcLuel/NxrAtddnr5F/73/+N/ecGirEVSXuGHD08nK54zuhYMndVWCn8polqopZh1xtDv5fVdT44zblcCO1NrEdpljqWFyev2ZzuTe181OK4g864ImpM4hHCfzE7wrUmuPXoLwTxCFw+9q3a6J3htoAXCfKF1pvHEN94vle97YrugTVrYfhjRwWntirSPu2grT/DamPSFWbT3etIWPvYycl0KivpCGQJZLnAmWg1PsJftgk17GnRfdBTgIpMpffTMs37UCs/xDnSsvW5xDEoounwyNnnOo3kqnB812VPYpHW6vIfObwgO6pMnKRXhuEadpSAu91x2Ou/y2DIxltOixqwpEcofkgpBLWre1h6O3XmIcELvl4+DhNgsoJdh43l9JOfTuDsAplzf09n5u/ozJ3bo8or65alVGxcAmL6OPXH7hOyCV0358jF0HnUDCmW6LNXYae5knSNJhMKDJvqOCJNpMRvGNuqa3uOokAAkyP/KC1H7o5OfAjzTFp1j7cahbIclzFqTG2pr568+/oOdnS2zfZrTzj9rNH46sm+rXy5HNW8UDSFPp/OYzgvVGJCYQzzjmS3VJoFg8QOhuuqj1j/NPXhF85MQ5Vzkx9wE8JVhrAwOAqaMg4xeyiyuY6QAqtCDOnVuL9d8/pCRWHJQ7ZdMyAiBkJc6m5m1nnJoG+XQbiXlUjZowqkB7zzH38/+7M/m2FAGyau4f//BB0ef/MRPZD/ee/feEeHff/7nX8920V/acTuSYj2PsFn2CwN4zx6dZjg09eEJJsFVGgfCq5se5TxZIugXILgyfF+piIUAkzVWdQrAuSWDAAAgAElEQVRFybgK/Ve/tU85QbDtcy85ssx2fhwITHNa88qjZ3z+aR2hP9qmE0htUhgzCiA84g/jmKfT07MdEExYNEfvJDCO84kz7D7Gq69VbujcNz/EwwLB6r/PxcWk2vPDo/jW1ts1JX2a0waCpYyjD9X90r/mSCPGin2+nNNcfH8l9v7eusVvzs0mAzQAON6JTNBXrhQIpih4pCIiKtQZwJlnAQOC4/fTCHsGAGdG2fAIE/r8BDAcvwlpzhD0GJeMahxycKL5MLZMILeB4OyHgWCPlFKqQbkGkn+0x3dss+Ls4hqrsd1ngOCJ1nZ+8NoQbemPvib4+/ve69e3yt963uX5Gv9s8eBW/Wvlr107Lx226uvtndbLIV+4Lz1B9/x3b8ehtmp92qLRoftbIHirbO0JnvWHiiCT3HR65ZyxyL+kxQiVmMd+mf1ZhthZZpbTUPLrLGQ+f2Vg5pi4R1P0ouS3QqVLF635pGtKmNgBsOsKqqvrHqo3PcEaRBZJFkbCoO7d+yAbI6u1Cpi9UgNcZDjiDIJ9L+M+AbpkomV2Vd0Ts7kS6vdESNXRO7g2edfe13O+iIhofGoR1MIkxs8FNQCUslvvMMsANluTTomB3Pvl9Jk8PWPyiS76RKnx9vZ+4AVwRUDPimk8HGeNcRwE9wmeZQ0Q7PSXUkE/ejiijxfvOAg+JFDXxjOVpIh7Eu3cUq9+8p6DYH4LVGV/RzbOLuw0Bu4JlpJUk7HAnoNghZQqm6uAA+1DGUCRZH5Imc3QyFyol8mxXAjJO+pGDD2vvsjKpvkq4CAA3nliTTDO9F1mOpdCr/t1XluFz1Au2ZlVvmjmQFHe8TXe4Rp7/sR3bvASqK3jXspQ4PN3GosBggVwBII1X5X53oG0C8W1PXFOH4ESV4Cdv/EEe/tdCXW6SOB2TxNjR7+0SMgz75bYLrecf9kT6yHwkgva5jCFFtlRVGpLeodH3CC8CzBT+P2NkwJaeP+8vok2DQTvW2hcvq4tQmtKvvrOp8s/52N9fzK2C8gY6u8mf46Qcz6ZbzrLVu/jofO5RcIe1Uvd/nzRuZ4Xf37xi1/M39Ctcmuc5hyXd5h7gEgyJlNeemPDuED0VXld6xxhzXne5TpyW+AVTzJj8b3vfW8KqQYYSt4ps2bK2wBV8k6nkS3qpK5JZsS+Vc4spg3f/va389lK3FV7bTWOgGDaoOOXFJECiGW/cBkHi77s7wVksBf4jdc/kbz8xhsfT2Mf16DRn0fyq5PYC4xX9+bN60e/87u/dfTv/Lu/ePTuu+8evX+f9pVcuf/Be+kJfhJZyxP8xIBAD5Q92iAQjPLD3C1wVIqby3rCbfnta18pegWCJR9OIhZXtJFMkUKo9Uv3JQNkdMy1bIDgBMDhgcx5FPuAAcFkhAbwkgTrMeHReVRZgTFAcBpERiizt9/XyMq+vExKN83B9MrM8baHZE+fe/otb3rXK/bVuViHx/FI9ezw/EZkXLWjnAVlrCnjA4D9cowLa+bJybUMe371bniEr8QxSXiHOaeZZFgBgAHEl9nqFXVcvXKc4dVpgI1Q50yKFWHNT/Kfs5JjnDOxWNQZxyHhbScTN8/wbBqfgj+TvwcInvSDkQho8tY2EAyIrklR9SrsOfuYN+QJrseil9PzJWcFkUeE1fDsi44XfgyCJ3Ze+yL9Y+2e5Lvf63y+pjcerLDddL3QdRCtyf2aXt+nc/X2rGGkl2vfHCmyj0aHyiOxndY7GQn9d8dXHQTnvgP7q20E8xGMGqNZPyunoWTVaR7TN87mNhAsmavIxnlb7gyCuSYQLNm9qquM+jodJvn+T/7JP37BwpRHJkQjUIRYzAmBYoHSwohFTkq3lAAseggp9m1I2ZgReoVwuhLjQHJW7GYlchbMlSRECuGhQXQQw3OTcElrZPPampdKRJPy5AuI2qaBUDle3vz8rifb2yHvSldkp8k6joCgr7mQjlBW9V8KjTxEEgpSgLA6H5p4Xal2ZuG9Ht7ofeV7B8FdyOiIJvXZJ43a6qDJaZPl5znSu+O2No7LyTYWm9jTpT5lf9hvZHtMUUq8bV0p9z3BvW389sREGnMXfD0xlvOt87MUJynMAmfsoZLQUfvFk/wWiJEwkQdCc1FtcR5wxU/jQR0yKGlM5xCTeV+0H23h9J4F47yHPOdHKDX9z8fOQbCDZH3XObSd71Smj1d/JsuINUA017POAyjx0F4eLspwIQ+ocavn5OGJ56CtgIh4QV5+KcTPWnZV8YiEMZ+Se2npJBnVmFcKO/a+Sua4rNR3ypInUX38cORsmGgT8qTPN82PvlBkkpmw5GYfY564wcqBYM7jTEhTc0vgIkFiGDHSozXCsmWEkGHKF/0+p2u+Lc8Jpi4fZ8mv3vbJ0BIPA458/7IWTO2n9fJcDlMme4Ilc3OuxHomT6D6knttRzSH9p9ydi/H+7AIYzhWXYA+6HH3biW+4t0ycBTdaKe2Q7hMl6xUf0U/+I2zhgG9Ci3We3nOL3trA6zyXGaJjvoAsLdu3ZkM2OzLPY4wd/5ei/Bj9ih/9rOfPfqN3/iNow8iYRZtwrvMv+gv8A+ARw/gHvuAv/71r2coNEAaj27uLw/r/cnxjXz33gen2VbqBwT/VGSZ5voHAW4fRvg0tEHxeu31V3JPMAAdHACgpawLMZ+K7jX/ro2jpthTS/+ujnPVAZU8Q7s8pLf2mpY+onEv/qwoB8oUrzIuNwZd9KzPFT0r+SJ+kIEjf0f7nua8LlDL51m29dHRGfuB458w6IcBigHE1P0kQXEA5NyHPSeGrLm/DBHNiLsRGZayKyIVHBgMNWfxTOd375uvlbU+LY94cbnDe/otGbX4zD3BdWXXEzw/mcaSS9SDzYDjkK5mcrRIV3B062bMwfAEwxNkgRYAJrEbXuOUGQkU6/ilFy9IJknm58oO/RjPb3qCK8P2izyCqjJEcxQVfIKzCrGScyripF0+Xp2yW2vPcuxljjV5SvTVPLvyGOf97Hc8a0TpIJg2FJ2Hntvyx1yK9w/9dX2rP9tB1b/o+17fmnzv7f+o7T1IrJWbH7U+b7/rfV2fX2uX5M0ajXRtq33b/V1G7r1seb7+1rwo+eJ6jJeZmz4ygq6eIafCQj4Nm5zLYEVy1HMFkoV1ng2HCr/TyGyJsSR/l2v/nIMG2jDvu3ybsdly655o6WOa8u2f/tNff8G+JaxzUpQRzizmLLoK83wekkTCX51O1/Q4K847RoekMGlRnd9ZEg0lojeOZ7Xg6P0StLsK9xYIFoH0viuUDiA0qP7cWp0OhCTcnKG7IOie7N5XEn+4YimFTDSQEt0tMqKvsiN7P32QKdsZ2hk8gZUd7L5vIq9dVx3yRPOMM74WGgkC/+3lCQSL1p1+HQTtCI8BgtVH0U38M1uQlvvBp/GejnSYswI7n3mKd5+Uai8LdSk/5c1xoCAaUZ48fdTL/OId7mPlXosC8DHTdwEvB7apONq86GOtuUh7pdwL6LlCNM/PpWXRyy5gNIOWVNoGCN632LlA8vk2Cc5mmV9bMPYpAllGNNdpPo1LKLjQi/nHfXnLeUdgVMqxeMGf03yScBYI4hnJpOR3ZS0dCnYft6TR0BRl1eQZ2gNvdfk4gbsR/q55RTmSz5IJaThbAcFd5vkisogKwUvBohfa5HMS9IyFbVqg4tpkRLK922pL8tY459nHTfOE8gTquuyef897kHwOu5wUDcUzbuR6FEZbDLfyvvIebZbcFf9L7js/8izZoQX4s//4cmw+8V3zpr7XVgPWTDyiKNmKAKFsedJR8qmTttW8nUGw5w7wcH3JLtFXPAeo1PFE6tu0DkV71XfqeZIgM7LpxmGrkn0YtDm3mH68GuD1p3/6p48+97nPHf3O7/zO0T//4/8vr8tIx/c6kuhy9osyc69uePQE3ADAAO3vfOfbCYzv3X8/5Rge27M4F5e2qX682LSDY5GwpBS/hwfwtbtHt2JfMHpGcF8C6jQYDxAszzBh+bQtPamcoTxAMGAzHbEGEpPOIY+1nmrsyrgz5zjR/Mk52I4I1FzxeSy520HwhRjT53glBwgG3OpMYPYEkwiLEOiz8AhzRNaTNHDXfjatAUSSLZWypddX3nZ4KdvGptbxV3x6eM+h1n/JhK6/9OMtXU9z2dN1oWzzBIITDpY3eJyvW6C4NGIAcB4lFp9hM8szgZkfRNjfuBHXMhw6zgKOf+4DgEk4KcNS6XhRHl7m5+TRgOYcQRVGpQC7gGAiqrj2Is8DJlFWrVV43EselfGDyBd5+mv91RFPRfcKsy/gXZ7foTdMHlvlzIh1IKMP4rdnh9ZpG+N5QHDRfg6Hdln5YxDs1NjeI7x8evtXX3f6G1v3fW5Kf/E54jredmt2+7dV/3aZP1oQ3HWvLRAsPvc1W17gol+tg9KFcjUYEV+pB48jkiSnpCcLP3j+h5LVs1Omy7auk7gM1L1s06//+j96QfiR9hhpEcH6S7hUZmQMiy7/KTQifCuVr0TusSiFsGIhknIoJauDYBeiGvgiVIUD6r8ryu5J9vemTlg46746RJxuIeb6tLgMD4TKdaXJCba7mMzAfK19stpOSv8oTMylvXdcdk+wFiC1UWW70kwbCQdeG2zvhzPHPhC81nb1tfd/UWEsbqK76CslWAqoGHhtQl+yxB+9DU6zPhmnZ8exFG7EEO/JMOP18p4rOvORDkvlSe8oXJXfmqwu+HSkirxoHQRr/EUbfkvxpRwp4d5+b6+uS0EWgBVNlcTHhanGm3KoS/uF5bETiFgXwEuhqrGd6TbvCeYe2ZnXhIv64EYYb9c0fsOM3sd3H8/t8Gl4wqSc6h2ekdFBfRf9xBPKiKz9hBLa7mmnTRUCW4pU99JlmaG4dT51/nKZo7IEDl1B1Xx3ECyZ6oY7KXDTIoMyavvcnAb53YxEvtikHOG98IwsTnka/CklXX0XH2C0U/+SN0PJWzN+ucxdm/fz+C4ty6Kl+tz5wGmdNIgHtJ9Zc1V7nCVPfc+81ifxA/NP6xnlADIU/aEF2A2yrHn8ART5B9wAAHmWejEmV7bmAl06p1dHxMjSrfpR0n2Oe7+hIYmjAKE8T8QWf3hnqSsNO2GEwsvKe9zXES0oGwLBta+7jkV65dXXM1EXe3sBpv/3//N/TYYOzWN0AfrMms/+XDzJioAgdBpQDeBl7gCI33n3rZRjue85wEcB/9ITeL7GIbyeMVdqbXga7bhzdPvurQTBj4OmhD/DaxFUNtbk8gzAb4yHEhtdC1pDL3mCFWYrA73mveSEIj1SVlnCQhm8LqycziD+dhnm2xUkP49i7UngG27HTHQVY0m7CIOGLwDBnBf8KPY1Kzt0ArQR8ZX907nsYxJq/LX3LVMtYWzbyb1wGDCo/5JZkq+uC9A/HS3lOtjad83/xVzOPcH8Fxj0UzISDI/7nFl9OY88Yr/vhQTBN26cJAg+OXmaZwILBNd+YDzsBYJTyQ0d73kCYLI1Y9gcnt5QfQDCCYIBxZkdGgAMv9WRSSW/5mPyAMG+1l4Z21km+ZYJ10LGRZ285+HQ1XfPDl1HQOWWsKGHTnuCczLh8ZInWBmll1mmfwyCl6vDuk5yaAU5fG+rvK37rpcIm/j82KeX7mtVr2+r/u2e/3BBsI4gkpwQ3pjW4eEJ1n18IEsDc+EB12PkgKh5V1hvcggM4/5knB+RLpqjDoLLWVRG6FmXnBO5dhnnMsvlnj+Xz/zDf/g/vsCirWQZhKpg5WaRJasjCxohhYDiDL8ipGVaTMI7nOFHJZC9IilpziRrAy7Lmy9QhzrTleAtT7BArhjYB0wW4b4w7GPyNUI6dvb+6XufOBMzZYgM4cA6TH49sVifBB1I9MRU/fk+Lr2vSnDjdPXvO5NgtFv1KDGXxlv09hDJrlQ4DWJ5z59r9Wsy5XrS6tXz1C9AqGcmgDAmmOpzBXpS0vNIhwqfW1O8xZdqg+qaeCRAmCaw+uHlQIc+GQVk8nqGeO0mx1L57oWSR4J7AjR+hMva/OKavNk8K6+V+iUlaR6TeRsB1zRHZn6e99nR7ithBOvt97FyJUzPLcZ67B3bN8ad/7qCRmIsN76I1g6CVYZbJDPTbB6FU5Z651/VQXuhmYeRC0TLOIfB398VHV3RUn+5RlluGJF8EK+rLxofH3/NI5dl11pins7rSkzqi9o0X0JBuxBK4WJLxGijR6SI11KhjHc8csHPee6ySYtdl0n+W0YIjZHT0g1HmmPqu3jsJACnPMEyYAD2dGSZjEDyKmlRVYg84dCAVvpGaC4gtfagxhmjIwxaoLC2+lTkBW1DIb508UqEPt9NwEhY9PUbx8Nz+Tie0z52AbuQFcPSPY332A6xRjvqAUTSLuijY5UAwfBuGawvZDg47UnwHeC3AOvliQbVl/K0AoLfeOON9OACWr/yld8JEPt2eVkDbDr/ICuok77xLjQkFFrbpPDmpac49gQTQkr9gGDKIswXOmaUWdI3th0EaC7D6NHR3Vdup+zIpJzpBY6kWBjZp61Vdd41/EV/MtwVL3WA4PKkEt5c4bwAREVWCKzP8rrq5E9GEvFQbguZPHVzbg3XP2TU7OWnDA5Ryf5fsj8/flRhz08Ifw7Qe/awzgd+FuUrRJqjkwTMNIdeBgRrLS/embPFd9np69w+EOz0kfxz2dqv+e+ZSZRoTJ7g8gbrWcaG/cDp3c2EV5wJHHu84ygkeYKvXQuj05WKPkhPcIw/fH1xRPIwx/LIowGAP4wjkZ5FQiz4TACYfbcA4NwXHMCXJFlkiy5ZW7rDpDiHvPPxlSeYayVvxvnG6QmuMOb0Bg8Pt8Ka6WPu547s0yljlQhLnuBBJEKxpbpkO6ZM0aX3bIHgQ7JzpvPWU/vvr+kM/vTW/bVn/Z19etu+Fr1Mfefp9VZ5W/e9/V2X9/l4Xpr1+rbq3+7jDw8E1zyp+aH1WJ/TnLFzgrmmc9ZdPyz5NOvU7riRp1gGap0TLL0IT7P0DelLak/pLaU/ze1bUmhtvCTrFnJgTMrU1X/t1/6bBMGEXPEQC36C4uulGLA/GCUjE1gEGJZlG49wHnAfWR59H4saIUWhT4I+cRUj3kGwhFYpG/XnyrOuFQhe7sv1ZwXKdM29Kq5Q7VNC1kCgnvV3ehv7pPCFSYOSz4QAnxloPVOwD+LU7wGc8PQcmkidKbztWX0s4AtQMkIB12i9aLca0jzBEgzudfQ6e18FgjU+vV6N/z5hCgjuzC3eS0XFrBRrQJfFqy/+fVy7d8bb2s+h7HzqkQwuXCZaWmIM3Xcg4IBZ3osctxFCotDKfWPIO1JuBYJ5X/NtF/gvjVkCgPO8mT3BtPdqeL46T/lYrS0UC3o3T4zPG/Vz31zKcnA4jEgSlxkCvM4DCONOC3lc9s0haCYlWgq2exPZEyxFWR5D77Pop/H2ULzOKz7uord7YjtteP5GbKwTLziv6OiybuRgD44UcDTEK4QD4Uy26ykXxyIhngQEKew/6TG8z+zZ9EVLfRItFE7d5++0qI6kRn3dcO/+1N7Bt26YIowbQKhtATJSSP5wXWVp4eUZ1rk84zdArLK2A2LZ36qzwWUw0lnADoJrPC8cfeyNT8R6+Vp6Y7/zne/UEIVhhjYBUCtJXoFmLfCubBA27Iu86CBZ5SHzAnFODzyo1IMxOfMMxHLI+n187Xqs3XX0Fd6sB/cfZtPuvHI3vbvHx9cDDL+WZ/1+LY4ogs+JCKP+eqe2JNFnjkWCNt/61rcSkLJHGQP5e++9k3oD3m/W4UyuFcmIeO/69Zt5j7ZSHyD4XiTAojy8gHfCC/w0DA70E08wFn7euza2F2i/MbxJvwHB8JlAMJ7V6jdhtvP5wG6gl7FJ88INSyxz6aGQJzbHc97dqe9S4BRNIINiKmgB8E4JeybkOcPiCwTnucBnEQrNMWQxT/BMnj2uPcLJQ4GMsk0BkC+PIz6mNWV4wmWcwzOT/DvknIc/u27TZe6qrmRzetYj5mzZa2twX1cW5QafPw+jTmaono4a9ESniIkwiCT4JSEWxyDhCTYQfDk8weElrn3tkQcGLzCKKUdX5f7B8AaH9/fDDINm6xGhz3wCevEC11FImRmapI2ZeIzs0ETwVPLSXJ+G8n5hZONW/8sTDA2ktI/zjcd7Beq1L5m3zBMcl5+HF1ogOOfxFBhYz+mcYUif9xUWPQD2j0HwclX76KDw5crbqq/LBNddun65Vla/tvW7r/Hbv3+4INg9wdJZpN+lfjWyQ6tdHJG01CGrPR0Ei1byBAvgck6wdAuVz6eM8JPxanIUzUfK0S7m/KE/xxu7ZdVadeFXf/XvvGCxIsEEAh+FAMs2e3a4rhA+rM9kjWbxKyBMyCH7IvB0VXIFCVH/TIXqALBayybmYKErcb3DlTJ/f2Kl84LgDnYdLM8LxjKJyzaD1hMdZIm5UkiS3cHa38ucmWc52BNgilAj/+uTzPs1K55zWZ6YaI2OboRwOuh73xOs9kpRU/KfNSW4lO1ldvBOi27JVr0TT43+i8H30ZvrAisaj6R/kX/66zSiXE1ojZve5zrnmvlfb4fqzbpGGIdPTJRw/XYPmxR3Wb2k0Dk9/Hmni/Mb/VFIcCnxda6pylG58zjXnle1VQmH5jYvDQtb4dBrPOftcy9kV+TokwDozrgPmXI5Moo6X2q8BII1ZpQtTzrfFY7jiWE0pySzxMseFqs2ybjxXGdfDs+FG/N41vekT3PG6NuNfA6E+a695n18k6/i/2SAYI2X5rscDgJ0ogOhmJLpgOD0/YWiTn8EHLl0OXibvuiIJAFI8ZBCqI8ju64WtO7lpv3qv+r3z/q+TGzh/dd8ndobz/d5AVjP5EyWRVyLNuULyGrcaGuCrRHOjIcHXqF/eDwfPwG8VnQOzwp4znKt9vJX264cfebTfyUBH6HFgGB5TVkXsd9OIJgtjQOEVFll0b58uY5IckMC9xVCRltkuKEvtFPtA1hy7fiYI2SuprEaJZxM1CSqArieRfZr3rl/77TW9+sn45iiD/PYIoxAAsF4bQWC6R90ocyf+7mfm4zgAF2SaqEHAFT5S0AbQC+zUB/VHl7APfoDbSdkGpB7/8G9HCdAMOHQnBOMXvE0aME8TCPVCE+l7IyiGYkj8abyd3z1ZPIEJ2gyECyaycig8ZMhSXOt5u4AziMnifOMzzWBXhnQ0ns85vWT8Cqexh7ox+HhFQh+nN7gMIKMM4EfPY55FYvMo8xYXM96VAPbgRSSnXJxBQQnr00JCGvt7sZLtdnb3q/1uVf350gYfrn+4Ouk5uVCv8hw55i/fE7GZKTS0Pm4fqEyPx+fcJICn5fy+8n1q2GoCQPt5YhAyHDoOJYtZPnFMffIus1mhzwTmBBogPDTMIawH5h9wHkO8ADBhEdnQqxYt0YYNPySdE5PbO1fzv4l+Ya+GtfqHHW2ZJSharknuDzB2edIyFV/c/hlQoJgy6UnuJ6a9gAPVEwTcl31M4NZky7M0Rdr49X1ufOOs57retfLvr9Vv5fX9fw1ftsqb+v+Go0OXdsqb+v+y4DgPn9+kN8v2z8ZZfTeVn92y58TUZYMrO1Jrre5biEQPMkGIslG/hKuCeRKZ5auyb0yRpa+P+kMtv0qdZc0rBUIlt7lbfH2lR43Y881Gkjmq0/+Kf688Lf+1n+WYgGlgNAnFi4+sd4ChgnvSmU/GqXjk/hkcXwW0uhqCLIKe5mPMCliLEGbK74uXBV+MivZS2+oFp0lIcxie04QLMXFieIAsYOXfeCvE3GN6Q71vQsnHWXiCpL3lXYIlKQIHgwnpQlPcB98b1MHETtC0Y46WZuATq+1+zriQRNeY+8geE0Yit5b4dDnAcEdaDmved2amM5/0yKZC9cyyYgmriscGn9dUyKdWUmeLVWqxz04mie0Cxqwl07PCYjwjIRHTfQ5mYee3TepNQ5T+4bCrnL4VHumMRiApwxGc6i1BJXPTSkBUzuGcrHG887rXclUmWwHWOMPvevzsvMfZeCJ1vuaJ1Lg3YvW+VPlKrzV+VbzTGBDVknNBYG9pPEI3xTA7nIsk/0MT3WXPTJAeL+6nJzChIZ8FQ8nH2HgQFlMXW2WA0nr8VP7W3WQingsF5hYlC4HD8oT7HwmQKEjiMQ/gC5lNuc96ndwIVqJ3n1B9bEuntk9x9ppAF3XQsi1SB4HyNK4C6jL80e7BILVRsoWuM7xwxeYfF8WaTzBMqQoBNbBJ4sw7YG3AL93br8C8fN9oqbeeut7eR/vKH0r0E4m2ZIL2uPJ87RTiSH1WyBdnked10vbFOItmuqMa3kLoe2lMEoAOpErtU7XeJ0+iPBp9lhGj/Hk0ieFn773/rtTQi/aJAOSJ93jus5EVnbr1157pc4Qji1UHDVFG0+Ob46IgWcZCk0G7TpjOGoOVaEUmw8TBF+/eXL0jW98I0EwYDxlXnzW2hFIJ/4y92YagypMT55gvH20v4NgjfNsZLg88U/dK4MDZcoT3HlSczjlS/AXn7RNdOH9DLkPJPYg+v04xwaDxDgGKTIW60zge/fP8izgp3mubdwPnSnXbtIp0TeUwgRKI0vzBgjWkUhz9N1yO1GXka7H7Kz9+fB8xJLrDU4DycO+rhawrKOPZk+wAekAwBUKDeidgfDJ9TDGnIRXGA/xJcKhw1iUibBiPsqoPQHgWI8GCH72BDAcumgAYLzB6QEexyNVuHztCa6Q8wqP1nak5KVop/gptypwZFOsP/IE1zh7YqxK5FMLzC4IRsbmMUxD1kJf9uTX3/AYyxNtnmAfhzA19SFb/F7TL/2BrfvrYz6XsPX+1v21tvg7h/SCtY6/TH0HCTdubpW3dd/bL93N54FjiC1aJA8O472e3ap/u48fzRPs62+tKwWCk+UHGE6+luF+eIJFA6xA0knE91pjtc4iO6U/JM5tIFhG7JTLMSe1FiMvnb7Vjjkcutq3jITtcmuNFxuwENwAACAASURBVHv/LvzH/+kvv9AxDiyet2/fTUB859bdDKvCWpznGcaiT2PvxZEKLK6ERp+ePgjLcy1qnUFc+emKnSskWLB134muwXcQ7PenjuxNjFVCSwqO2ufgQATu9e4I+8EQnTF4zz3VfcLr96HydE7w7mCXYYH+y3Is5uJzsiZbwuzOALR3CwT3c4JFd2+7T8QdoWqJd3wc1T4UhzW6iOZrINiFxcuC4M5rPrZr41BZIJcGG/GI6Oz9EnjSWOhIDp/YUsLVj+WeiDIWUWd6dcIT3A0bGnffx+hAQO+Lp9f6qDIduMkj4kJJbZu9w5W+Xv+dLyV01H9CGvuf86G3VbRzehNO60KpLyTi37VnKJtjVjQvOwimbwpH7sJQvx89ejjRX8Ke8gQC+S5gJz4QTToIdlmgtggEuwFG9cibrPb7wqi63Gvki0s+OwDsxK+hQOZ8HnNS/JdjMIC4DBvlZQtFMRR3gAdKG8DDeST5ZCS+Eh20l7qOs6ns8sd4cWIPKOsAYIAQ3fKspASmoflbyqY8L66A9zmo8fGs67VvkPDiOSM74dDqP23XaQaUp+d8MXYvr88fwDALsEK+FRXF8/LuVlRLZWOmLXfvRphvKNzUyRrJWHGWL15gQotZsAHAKYfD6ymvOMBN81+JIZ335KmmPozS2sagZ6TYl7HnUoDvDxJMAzqPb1yv/B6xLgJQOa+W/cDaxsRe1c9/4V85ehaeyszszrnCYQl8GvtY7z24P4UvUzfrPACWdwHAAGf6xdpPuxgj+gJPsS/55ORGGs7ffee9fJdn8UrT3ovxHIC+wqLfTyP7xz7xRhy59LUIK7a8CUGz6t84i3nssYSvqAcQrDHKENoAUhrfec7OGcehpTwKGgvxxtU8YxgXHXs7y6OXRmk+h7KqSAqB4CwPz27QhOOPHnAWcOxPLeNQhESPcNw8DziivN559/2cA4HJ5miLcbZvzssAcpMneMovIEmg7MqlxwDg53VZToc5Em5N4XOZ1Nd2d14ckuE5i83bM8l3wO8eEJzbZAMEH3PsUYRAn5zEfwBhjkUqbzAZoAHBYczgjOAMhcb7S39CFuWSXICXPcHPPlQ4dHwnJDqPSUoRliHRGS0ScxEdvYx5I7qFa/JUR3srh8Hsqe6e4PU9wfBD0D+3Li09wZwNneHS4+/DtudX+kWy2fAEu6wL33Mn/fhdcnPOsr0EO3rJx3ytoB19rT209f7WfS9uTf/cJ9f3dHoHJO577rzXt9q/dd/br/XC9Uhfw9fa5EYo7vf6turf7ucPFwRLJri+JV1mckiQhyVyQCRgDRmHaPJTfibdeEQcIoN4t/QoDEUxlWKt5CQD6vFILkW8SMY7Rqt2lENIOjZGK6frGg9yfw2D6L0L/9q//eUXgN/rsYeIJCGv3Hnl6O6d149u37h9dDsW1Vs37xy9Hvdvnhynlfxp7G2h0e9HMo033/ru0fun78RiWqFz/E2NG+dBiWGY7O4JmUAQez+GgOV9BxkipjrRFWHdl6Lt7wIuaFMHgT18wMP1XLA4MDnEiArnO8+k9smj59M5MP5Ek8nqMhS5tf7vA27eDilNaxNZzwkQqW6nwb4J6uOgcGb1zfvgSuYaI2ZdY0+zg4Q1WjqYUrk8x9EjAgr87uGSCnWU9X/2FFTYxbVYlUWnBf+MCTwrHbPFKS35I3w0M7KOQaSNXPcjWlBI1TcHP3qHOef1O9DhPa+L7ypL/KkjWTRWKldeC/G3xmWXb4YiGLRTGVLQOwBe4w2Fw6/xj4+jl915wffZeZ0aMwk9+uwGBe7jDRJNBPDEBzyrPaHyfqtu8atCShkz+iAPnPhtzYjm43j12pUK4wzQoLnk81fWTOcRyhavuZGn05C2Ot0WylPQgrZJSc/2AnTxaFr22fLCLWXMxOcsQKHEV4ggbdqNYkCBVDhyyfY5mzPK+7N8f5zNGQAHsFsgr44TIj6XxZJFk7Iq02ssfsND4uPt/e28JhCiOSGPNIEEmiMpB2J/puhPGeIhlYcSLNDEZyVxqkRSgHftYdb8kidaPCW+4JP3SIKkejwTcQGyCqWU5zwT/gwATz0F6q4maKUs0ZlnBPa5joeZZwGe3CMKS3yNlxEPmrIxA1Ypj7IAprz3ztvvTd7rNF6EzHzj1VjT79w+Oju9f3QS5Z7Fs2cJ5ErJoN+AXTJJUydl0eaPffwTGQ7Nd7JGP47tIABfQC+8/pnPfCbbRtZnZCNG9Aqhr73Z5BqBJ2s+Eq5+lltKyitOeGx54jJ0OOqgz9BA4/A4zt9VHgSeP4n5J1CjMQNwuzzs80peVJ65PO3RDH4NkMkhPy9iTZrWkZgbeWTUtTK2pTIX6Au5S1KsB+H1PQ3DQvHgixwbPJB4JU/PIjyds2wHXUtuRJZuS453qXmGqg9lwNEZnjlv0lCrSKV5i9kl0500f7qMX5PD03xIcL3uDe7z0RXMab0/Gp6gsbdZdV9iH3ycCXz5csjoOKL65s3YB3wjvMHX2RMcNI3Q6MtXMKBVcjeMaKyFnLsbHF0AN8Bv7geOZFhP08OLTKlwaDywT0k69jhomucA13o+/XPs2xgTN75Br1Laa24qseckbywBVl0bIMP4ZOYnEnYlVM0nq+9zQi1+I/eqTUrONWfPPQiAMuNihZlPnwtJPku01cvj4hbI8vtdv16Tx72uQ7x2iH9cvh9q/9a9rf55+9YA0tb7W/W7fuj9PU+553lmq/6Per/rZdINur7oMlTzKQ2VKb+QH7W2oYNIdmqNlD4pnRmjK8b1nBcjG7Q7XhSR5g4AtUvX9FtruYzbaqfkk+izbP9sTMwx+9f/6s+9AAhw/t7NAL6v3nktrHc3j27F90+Q9CNA8RuvvX509/Yt4HsqQReiEyzMb7//1tGffuuPjx4/j0Us9gRRkTxKgCOBlRQ2LC/DG5HX2YfG3hG8F0Ohk3Lp73UlsQ+6FkB1Uu52tYMFafm3tJy4pcaV1/NO0h8EBPtk0d4RCVEHRKKD35uF7TJ8d23QeVZK5pqA4/4++vbynJn8O+PchV1XOvbVnS8eAMFdwHjfVSeKpsbNgbSuyQolWvpk4ZmLFo7r9amsbGLwpyY2z2g/KcqdnhO/CYjlAhjvSaHsk1TtV3Zzp5HTT8rf2n5LypiPYKlFXeUIMO7zpM4LwnxO4tSm4aV2gLIm7At4LcNm+qJ4SNCLRqKN+ujtEA0FZjoIRqHxsXFwKSOYyxenbdGrPHvy2HpCLfXFQZXzBe0EBKd8k1JV7s8cB/51tJzmk0C1hL4bobrMUbl9zut6jvHI6Ot09gVF7VLZ3jbaFyaEyaBTtKuwTL0HfbR4ZZ9GOFTSJmT4NfqaGXArI7O8lAKmUeBED19wJyA+lE7Ryz9dPomf+UwgMsYMy7GDYCzTMsRqrjptlM1aPEMdMpAIeLncFf/pOY0fn7ln9lElkeK/6FTedPEwZXuIuAAN7+bRP2FE0N7ZBFYBoqgfIFtHLZV3mvqUt0Pn9WY/Y/7pvrYzqS28Sx4PRROR3JI+knEaT6yOV6M8vMa5Tzq8ucnX0TauS/YpQuCNj308M0RDP4Dv/YgGe/PNN5PPE/gHIK8w6DcSHH/3u28mnVB2qJu9n3iIeR8AnPJpbKnIiu3ccI2/5EN6DIJe6VmG9/EghvyWDMhxHMv7xF9DJs5yaU7kwvFLGZKc1UpPQKCM4/L4DOMIAFiyBABM/Q9jb/Tp2dOj0/ACsy+Y8ukLRyOVojYD4jpuTHvfa5+8eKzLRwF0fc6JaKS4jbDpAZ5fBgSvyeIhribxsNueXQ+k+F3yM40OCv9lOPPYOsYHr28A3QC+N26GwSJY63r8xhsMCMaLr+M1L19i210YZAGNZIOOJFj8Pw8PMEcixdAP72/MM45Gyj3AzA3mv4PgcQTSULIlC9RBoq1dT1D4tearsjzPzpJ1EFysWsY+QPC8rnhWaYSjjpTTNr++fc28INnIDc+eJdKsPq17iF3eH/ru+u+anrYF1Pp63+vy92edY3cL33nbe6j8tTK8fT+K+tf0IrXD9bF9dNyi7w9Kl/O+52ty8nTqAMstqa4z9fGOGZpVTXhhYDnNsdyCM4xTaeQdSQE1L5+PI49cZ5G+oXVd9XdDl+uPLwuCafM0dv/mX/83XhDGQ34SPMCvR6bLi7FZHxD82Z/4bFiqrx29Hlbju6/cOTrm7LZYeC4HcGFBuv/wg6PvvP2tow8iHIukGBkmFs8rEU+FCszgNwllmDQXggGCxTBck8LLNSmJ3ujlAM9CpIhVE2xSjOd0feO1pdDoHqJO+C0mnc/zW2e7rUnYhZj6L2ZUqV1AHZp8zsTO5J25RSevY01Q7GtDXh/k7/3s9S6YzqzfCj3zhcmf7cqC97vqmK06DlBERynNKkfjPdNiPXHZNKkHLykzsBRweXvhcfcEin/Eu/LY7APBWnTF/wLRsnihjLpQcIFDH5S4ysN3PVyyz5vd8a1F2ukshc6jKPYuIO0c2s5jrjCp7T5TuN+Bob/jQlTP6vkai3Fe6ohE8b4IyKntErTeV5RACWQBG8mcbn3kPe7RJoFxzj5VudSj61pQAApq9+RdinbL2qm+9DFwUO2Lqdo+GV9su4HPOS0Ya2PoPAEIFqAsb9zSkgt9FkaAKUstcx8QTUbWytCMt1BAWJZej8Sg3osDMKpMHRHW53yXps4Tzp+AYP/dQXCP9OkgWMYr6lMIVq1bs8dGvyUDtPgy1oBAjSvPPXlSe3AFGgGEPhZ4PfnNvAbUZljyAPa0QbKE7w6mxXfiTRkd8GTpiCQddSiQhceVZF2MCfUBcuWB5h714unFa8vZv9y/GNuTBH4FgMWL1H3rdkSGxdnFCocmEuS3fuu3wsNbp0p8/etfz3I/+9lPJx1u3rxe5xcHCEZHQF5DE/4I46ZMEiIJZAJyoa/aq33Jkrvc5zt04j1ccXjCpwiOwa+ak9pSMq9PczQNIJj3a6yHHByZvHOdCN3kOBJ84TlHr3g09sPTJrI9P4wQ7RkElzEmk5OlIhnHJw2vMM8DgmseK0FMGUn73yEQXM8uE1kBgl2udqVW5e/TY14WBPu6WGXOiWlSNkHJNBAVCM4Q6PD8Xr8RnuCbERKdABjjYXh/AwRfG0bEo4vhBUaaxN7bBLns+U1vcIHgR4849xeDHdcqIzSZmTkmaR8IllxwGmDzTr6Osc/2K5dCA5faC6ztPyOCfeYT9FQDwZJfU0IseY4tMVY944AZ3eOwk2Zn3H5EINj1N5fFW/pvf29Nbnce9DK3yt+ZIO3C1vtb+vfW+1v1dz3c5+Lau72+j1r/Vvte5r764tjDcYd0FC+ztlLVX82n2WEkHWWx/sWkdj1sHwiW/juBZYvy6PhGa7j0pI4ZnJ+9P1O7f+Hf/7depGX5YezfiGMTXr39WixAxwGC72ZSizs3b+fi9updzhI+jkWB/V8BbEMIPH52dnTv9N2jd99/++jt77+d1mAtUGqQnxu3EKBj740UCD3vA+DPr0027hNyp+eKOLPykgrmBgiGEFrsexvWBn2Xqbolb/nE2iR0plF7fQB5Z40R9V6nRZ9Iel99Uz/cyqOy5An2yduFVJ8ICyFpQn0JLmqR6WC+C0QHwX28OzCYeao8LzX+5XVR+zvwqWcqNIrv3ROMsqJJ1JUStd8nGWVVeF9NZp6RV4c2KKRRdYm/BXb0Hu3hjwQ2oqcWbTfESDmUMKBctVPjzDWURmXiVqiolHWnj+imT5rR6bwAFSg2g9biiwV/hKLo/CWBJ55RW3sZPkt83vH+BPBGSLrzkMZXdZKVt4+fzw+UWf5EUwe8VU/1X3QVf4hnNE4+XwSCs95QwOXpE4gWqGGskYnOm6KHG0s0jqqrA2DRp/N5tn/sa1QfXEZwTSBQY+YLCM9eigm45NkKOVed2r8qXgJ0TjKDEL8AfR8GkAME01eF6gKCk7/xAo4FLMfF+In7HGXSeVL913zS/Oh9yz6PRBrTnBlhkOIZAcmJdiPRknjM55OMTW44kBFG89xlUHozY9OiaFsRIjMAVr9cLrI3WMAugVwkFnOvr3hAc5B2qw1K8iXDWG6FiPlHvTxDOXqW/gFqAZ5kcmYc8MzyDuPEPcAo13N/K2UhK0diPECy9gOLf1OWRXu5zv5ePLonsQf5t3/7twPwXEqwC6Bme9WXvvSFnFff+c63sy68vXXcWLWVPzzBgBIZF5J+I7ycd6hHxzVRVvJp8JpkBAZ5IsrgUc3J3Lo5vLLSRXwdV6jxNMemIzZCjikqKUBvygHCt0+up7ed/aa0JfdnxxgzFmeR+flhhOVyTBJytDzBZ1P4awLiAGyMN6Ct+KQiL/h7WRBc7y/1DRmVNEYum13G+vflM0tQ3WV8L29Xjs8gONfY5NfIvn6McQNPcO0Dvp7h0OEVvhYGjvivcOg6qizn1IVAzMl77Pkl9LlCofEKsy/4UWTcfhqh55COE0Fy3SK0PJ4VCK5xHls6hidYa4HaLRAsY9i0hXc64kmUkoFifzg0O4y3PMHz6RMKmS4QLPkE7y7/Njy7P2QQfB5+2cdHL3t9VX8wh8jLlieeP/Se6wI/ivqdv9basUbfl6H5yzz7g9DP3+l6/iG9X+8dAsG+/gn4EknjutWHsU3GdTM958DZ9aM1PLEFgp0Hui6RPPTX/oO/+gJhTPZIshvevHEnFrPbcf7krfi8FeCXZFk3j14LIHzz5o08joFMfrl35yIg4PnRg9P3j955692jt999J8OkFa4khXJSQIYyHS9N4dG5kI3rLhzE4L6ArQlyB8HcH9hiUmrn8JYu3Oq3K91iuH3A7Qdhsj4AvYx9ymtXVvfV3d/XIEuZktLm5TlzO2jUOKzReQ1A5xhtgGBXKHf4APqP4xS8HT7mrkC6Aqq2so/RGZvr7jXht5R8p5V4jWC4/ryPWXnHZkDfQ3a5JwVMiprTXtlFaQfXfX8l7b4aiV6ktAmguXB3AaC+OQhW2+Q5oQ48Q+mFGHv7VN6kCIz+FG2036xGRzR2SxzXHDQs6D2yea4JKq4JMO0qT1XfmoDiWdF0ay6exp5GGbEcPKlcB83qE/fUH3lC1Ee1ya2VErJusJNsQ/kXT6RXK0AFZbl3VfVSdqejZJC3zcdrbd7PbSeb6m44u9O1z7++uOAJVrtqHlTkjsZzytKreTX2taasBASHF/jDkZAKcCVvMB5ZzT3RKhe7eF705zqgRv1dk0Uud3x9mGQ1+4tHJEP2NZRfp6XzV85/A8EaJ59voo/oDhhL5X7wpPrE/eSHoBd/AtDII64zH+EFhSBrLmoPs2QR6+hP/uRPZogytMOTyju8D0iFjxTOrPBlAYcMsw2lAo+y9hRTrvan026BMngUQAyIw6gNiKVseYmhPc+S2In33RCivtIvDhPgk3BqwO57H7yf7X14dprjgGePcGn2BtPO3/u9r+SeX8qvduvYqmpnHbFYciDlZlQgWvOOQr0lPznSTzyBAeQq2dFHoqOUMWyhHIr12trYQfCFccTGixgYySgSNF0m4UrINo56IlSavdLs8c2zkIOW6Q2OUOiHXA8QrERMDx9WiLdojxFe+6yr/EoSA+BLOd48gd0TPIeKy+OyPBJEEGqffHX5IbosZcpyP3DXATpQVxnzc/P7qUtFg3CSZPbnALrXb8RxWSfP0xNMWPRJAOAr14iECFmDLInIg4yGSzQK8C1vL/uA8fQiHp4+ic8wOPCZGaADBKdHNQDz48waPhvbPWdBzv3BT5PRwyJZFvSYwOXwEA8ipZNiQsrlyS1+JbdBOV3W9gTrOdSTqmcdBO8GA/yLDYdeW19+VNecd1THOk+evwVb77v8/1HUr5bu0/O9fWtt3Wr/FiU+6vtr7e76t+Sz4wa1CxC8kD0WDu16hICuQLB03WcRyddBsNbgfZ++XkvHdOeWY4Z947KQi//eL//1F8eRFOthCPL79x+kZ+rk5NbR1QhPuRKmvATEkZzilQiHZuHEG8zxD9cju8H1OPz8Zhyh9OGzR7mAY3F+653ZI+xK6cT0QwFXVkwOKxcRBQakdIj4nRGcmUm4sVR+l3uRz+MJdsEvwot4Cu3ex4xbRN66L2+ily8m7O+uMbwDLp+QnZH3lSmGWlPOpaxKQVkDJMru3IXNpKTKKjEa57ROxWaAYJ9I3ta+uKue+XoV7PUrpFAhwgpzdK/QpHQNENytSaKlxof6pOhq4inUTrTrgp3nZBCSMtEVdCXOEOjq4+EgwMGe6pLnh08p7ALB1L0GQh1sCAR3waH2ePvdqKUx0p4qH7Pe5j7mzuvOv87fMkx4OKvztMokmZHTzGWJ90k84vUVHeYkM/6M+sCnPP3yYDkPEg6t384HMnZQ5gyQysvtYDrnAOBwKM5qX19ctaCofyqDRBTOdz7vJEedrm6Iyfuhw17BIzmSD1Gc5kZ9Lve3KrnTNP4BIp5nGPCTNLxgBM2IoAC71JtbZMaZvLyTocID+CY/te0xPpd5XjTnutOJshMkjXO6pzY3T3CXq10p1jnIKk/1aEw7COa+Qp1zvDNUVsf6VDi5sjoD+upEhXt1Hm7QYk5yVAaRuxFe/LGPfSyBKc8Slsyz1KFxEyDVNRla4BmAGesyzwjwKhmfMmXznhJtqb/y0NMGjT0g+UmMp9pdZxCXp07hxniCKSujwwIIf/s7b+bvD+LUCMaeM4AB71w7OYnj3wKoUi40unXrZg4H/cO4kiHVcV+8Tz0KU53lc4GICYyNM61zngTzHuNutJBcB8GaW0v5MCtteX0YRQCnKQ/Yyxq0vBjGiZSdI+HT4+Bn5Co0hkaMJQAMEPwgMnA7CJbseHiKbKrka7MxdQbBlF+5Uue/fSB4nuYt8qxF6risXRTcfsxyYp7fvta6juWv9vXYPdP0Bccmx2ZyDvC1yApNJmg8wewHzv3BGQaNN7gMnRcuRZTAAMAZKj4SYpEAC0/w40h89ZQkWHksUmWETuAZ93Hi46H3EGM/R5RxED+Jh/I4p/Gn9SH5YCchFlcFzuuFkgmKfOLYs2jPAM+SF2qLtrnNOT/6+3OSs+XQ/HA9wWs6o9e3pj9qvsx93s9JW+V3vdDL7t8P8eu+e3/R9TsvrX3fZ0Q6b1+3+rd1f6seH5/e/pmn57we/Xn2BGtuZV/NwSL+8fWxe4IBwdI1XQeSDF14jTMx5xJ05xwfEYPSkbouq37to9WF/+hv/ocvWLAQJuwNrmyGpK9+nuFVt2OR5pOFlnCq4+M4piI8wZn5MQDwjVACr8XCQZIrAWH2wZ0OT5Qa4GAnicViQ2KKkQlRBHOvyT6B7tcFgqXsK7xTz8zhKGrJUsi4IHQlWxN0Cv3bw01rnk5/tBO+M9F5QOy+QZSSubswzaBQFpfO0OqfFGUp1Zq0ogW/pZA4uJnoM87R8346HfcJQbWZ7KZ98dX7fHZDSi8P5aDziUCwkhwpkYz2yvlkZ11bA5fqj+/plRJOGwTSJv4eYD9DHMc+zUygEvOgT1Ifc51T7H32xUET2/lRYyKQoPBK5jF/6dEZ2Y5dCDuddR0QrLmnPmu84R15Ypw/Fm2182ld6OmZQ/NHc0/jrH5JYUzP0/DCqWzxoPriSs+k6AxPpgtDL1s8xPOEo/V++/wVCBbwEG1Ul0Cw86V/F89oHroBQnykMvXp9Xd54QtOelIHfXTd5eiseM+JrtSeKYQ7FEoBHOp6FuBEhp/ikeIPzRElskkeZvKE51CLHABrAnxksok/7gF2lOU3wUN4y5I/OX7JMqs6X6nfAoCUJQDv4P5ZHNG14MfmCfaxzTKHZ0j0UuZmyhevaqzUb+oTWOSa1iiuIb9cniCPoGceKzi2KGAUACDmvHxSnkTepW8ff+NjE8ATjWkn70BLnc3bDW2SB4BgeW7F7zKMCXyR5Zm1Gw8tY0QiK8aBNqo/gP0E6ZGcSNmlKQf5tRj/AIfcZzwz8zjbckNO0L/KYv0s75EYK73bD+9nP9grraiYs/AaS66iSyzm6UgyJMWoK5Hpih58BQi+Fu0p3WsY00c4tHhCc0D06543hcXmER/shycRFgm+4rxl+OEs9v3yx3FI6DenkQgNmZme4ATCRMIpBBrPexnliEArz71A8FDe8HaOOZsy6SVAcPHyMnInk7mM+bmmB0zMaV98re5GyF6GP6vvfb3VvtaQHqh15QEGBI8s0IQ/n1wvT3AECmSYNPuBy9gQPBT7gAvYwksAXfb61n5gPMAkyCI8mr3BH4b3t56rxFj5PTPbj7DuofBpnZDhdtoDbOfaJ98x7ou/4QmewK1ult6orPaSTwLBE08aSM45GhOk5PpuYqyaw4f3BHf5vxXZuDbeh655+T6+emen/lbYPmCx9v5a+Vvvb/Vn6/2t/m29v1V/72fXA/bpP+etd+u5rftb7Xf9yp9VP/yzX0u5M0CwdFyBYD3rYDadATE/FTnHvafhxNC67g4ivcen61A1Z2Z9RhFW5/EEd1pN/Pg3//Z/Es4EzP8synEWcOzR+u53vx/CPo4+uPNqVFh7i9j/c+tOWXgJd0nvcFh2P/n6K0fXAwhfjn3E7He698GDOBvvraN3AwgrfIuGdxBMsonsTBDFgVcHwWktTQvcHObkQhiLshY4rgsE6/mt7NCyrvsEdVC0BXK37nfCd6FyXhC8thjRR3nKOliUUJbXwierl+WAY83T10Gw2qvyLsci4gunlA8xsU+svojyWyC4Kzsqxz2ZruzOym1ZgvS+JojCEVloU2EJhWQtKyes5ZOq8xlKoMriOU1g8QhzQ2CR9slryLVKiBLnsI72FX/O2ff4zaLq/Cwg5Iu487/GWff5rWQ3Amqqt/OEj5O+ezj0TNPZO6PEWw7kxVs5HsMR6Tylceq01Hv+Kf7SHE7BiDIef2seUwfB1b+5rSmURziO2qCxdRDsIIcjlnIcRkitaK1yeFYRBZSvd0UP9gRrzMQblKd3oJ/u+zhL38xL6gAAIABJREFUuMtg4jRbW4z63BFtOA5pVvBLUcvFxvasq62iQe1dLbB7PBIZJqAmrDn2aSqCoPaezjkXqs45ZB4PMDqcnCvyeuL501FDAGUMphhRAU3UCZgAMD2NNYbwaNcD1xZ18bH3S2MNCHZ+7OHQztM5tgNE+TySDJes8S0PPt7ugaUsymBdU1k1hgWYFc4P6PSFPI8ZHDIh9+XeuJl0oe7cZxpyyvkzk2eNbNMyCskwRXvYn6rfPMuYKRQfulA/fxl6PMKjZSSkvk996lM5FpKTp5HdWDkP8PYqEkr8JE+womAuRVgrzxMaDThmDzCg907oCow7IDezOgcIpv2ES/OuQooJD18YCYcRw41Gol8qbMNomTQPxlN2aHmzecCNJbvr23xOO+N1OTeJVphyyvRYzy5FBuvLEaZ7Kdr5wQf3GeEcm3unFQ79JPqLw+BR0J49qYRDa/4+HnuaAT/lda8kogC2bPMAweLfHwQEu/w8BIIl19bWYF37KCBY5SeQy0kc+70v1X7fkxuxdzz2A2c4NJ7g64RHCwSPzNBxjCXZoEmGVccczccfVcIrPMP8kySLSCx2O1TCrMwOzbFJmWZghNJHCzi5RPShb5qzMnYoEmNaP8c5o6KHctgIbA7Vk5Wlyh1Hu011DJA7j8kyOzR8UPy774ikw9mhu771siB4C8Su8UZfy/2Z/n1NXq+tX1zzNWymd98Tfai23Xt/0fWrRWugUXP8UBu32v9R729Rcw1/LOQLPN90o4VhIYxwky5E5MywMjoI9vWvh0MDgn1dd/3YdWGtyVp3pfNIV9kCwfvwU/Ll3/n7/3mUW8o41rUnYdlnbzAgOBW4uM7idj32AyuBxbWTq6nU3Ilrr0TI050AxNdj//C1PEqAIyHinMAIiyZJBlboUpbL4yeCcuxAJsyIGBdXXIX6NXgCwV2xnhX6ZXayec9GXUdQuvI/h7OUZc6FzBpI2Gailh3NJrsmvupZAwfa07olFPpkWJt0fk3fewjwlkCTQucAygGt2jGBEdsv0wUCv1Nxyb1Qu/8pJMaeuj7xVJYU1N7/WbndPTvXF3/Prtz38xZAKuVHoFb1ep87CHIlVYq9jDeUKc8a76Hwc018zXdN2FTQxjmCup48a2EfSoZTbZ23Dqj/MjRJ8aYeD7/rPOdl1PgUcOS5boDiPuWLNjI0OD9fi+0RqqPziY+Dl8HzyqDLdRkZqM8VeL3jbeO700LhurquOefgxxejzodkl5aQVhkaC+qXpVE8Iv6YQPtIxOLjrzrUFgekDqQ85HVtXnp7nP811glKg8e0iDgNuCY+En1lmNHCkUBtRHKI7z4MT55kYoK8+C1ARxsAxT4GOKIAw5I3jKtCotPoFC4dANInP/nJXDOom20z3/ve947uvf9BGFDjfNwAFLRN/CKZQf903cdTtM7nBgKn/qTzSJzkPKlxSH4Ko67mYhoBAoAqRJgwXmVzZt2iHwLGfMrARVvEpwLB6j97qmXY4Jmi2WyoIHxb3lXWPxJOKlKFMjz0Wd5aX/gd4GXZwxNN3xR2Tn8ZhzqapxJJwQNKXAk45U8ZokVb6Hc/vJq8p5BuHd9EHzLpWRgtuKezfq/Fub/cg1ZlECyP6d27tyvDc2ydYs8wEWTlYX5y9MYbbyRA/va3vx2e1tOkl8LewVIaS+2HdmVIRowc07EnOAPLZGi07ND02w1pNcfmRFAlC4cxHt5ID/71MOiXM+A0vLroPw/JBB1A9/Hg0zKqkhgrjDjRXsKioVnxaslSIuvKmFeJywBtOa9ivXReJqeA+HPZvtIrxgl+8U7dledQZbChyN+frs/x01N9Xca4vOhlqBzJfO6vPU9mbmQGETmX4lzg4wyFLsB7+WrM/ddvp+c3AXAYRK5FKDTHJ128xE5ako9dr9DmIGSC2vj+lKjESIRFgqxIs1WeYJ7R2cEZEj97gTXX67NkkQxzrsekzJ7OYK5xeDYlRivqZERAdrZArzy4k97YQPA+T7CeZ32vdi3DoeexOAyCpf9Mz69kse66kZ7t49XHX2O6dv281zp/9DL3tU3l/6jvb/XD27/17CH6Sf73fh0qX+ud6yQ+dr3MtfHq9Nui51Yf1/rh80u6gZ67EPNN+khtbyh5qrbKGK5168k4QnDCXXZEpdZ16Xu+zktHU/t9Xksf7LRWu7tMdBrlHPl7/9XfRmykMowR7VkoLYQAncZiiPAHEGu/4ZVxzML1mye5iF0PIPvqyc2juwGGb8Vizn4gFjoquffgfgDg9xIEZ/bJsATnGcMDDJG0mYPpL0c4oiuYrpCWUBoWuGGN8A5VWevhJBokhUOr3p6ivjOtCNqZaSlo55AsFr21MpzZukLmz2+BYG+HJo1PBpXdr+m3C1FncH13QSkaOVBSwpWu5E+T1RaRQ5PWJ7q+U4af03dIKK+1vfhjBtcd4HEf3hUgcK+4xlkJK/ZNFK5LkfLJqf6jDLr1yick7ZERooNg3i+laD7n2IWH6pUivabcqAwHDQLBfIoeLgw011Qe85trAu68lxlQRzi1+EPAXTwoxRSF0flbwk1jLBDhwI3n5W3i+xJklRdT9Sq00wVk8s2QIz1b6vLebH32+ei0FKjzedRlgMC4z7+JtqGEamynhWFqW8mvyYs2PIQC1wJ4avM0p2b3w47iKZkowwyLjhsO1UbxPJ8CGbTPATnteBHKuXgif0d/3FNM1M8ykmFOREVbrlyqI7yo9/IArYAlJRCibsDvx+KsedYG+IrtMvw/fHB69GGsMWQEdmNdB8Fdli7WiGFclezI8+dHGL88rr6AarnQNXlIAXCEDONNpY0AddYubTGgf6Ij32V44KgcX5CvRFKl/5+9N/3V7FrO+7rZ0+nTI8lLSv5iw4D/tvhLgMSSB8WwJdmW5AxwYOT/S/JBRu4lL8nb3eyZPaSeqvXb69n1rn3epqgrR0YOcPBOe6+9hlpV9dS0uAc65jU9uVEICu+s1lCe4AJJs2CYxsJ3krOd9uFr6o/kLHsFEIxXX+PXeBwEC6DyJ4Bbho5SxHPvB6ADfKo93a91U5sZYRL6AfSi67/8+sscj4wagFHNj2qI5J6P4keKDLi8rPBwVYSWh1nt/uY3v0kgm3Q3DNIKkXcaxvvNerknOL3IoUNIB9iigeI9fJp5cf3Cw/tLt6jicngzbsWYb4SH8q30oFEo7HXoQy8DEFPg6nWeiV3HJOmYnM0gkgbfcY71W/gYtHI1CJ48AFD7NwfBXWdgvV2+9O/6Z5fXvv/6dQLBHz4K7MdRVQFw78oLnCA4jAo33137/ItwniQIVm5wfH9L8rSq8qfX9frd8vAq1Dl0CYVBqwq0gLBer32M6vKqEB2/q3K0imEBmHMPdvVvGAVEF/BKlwndaFAVnv2IwDJKcL5vB68zx7fyg1F/pvw49QQXb8KjVo6g+ffLQPAG2qPB1fqu1q7z03PXXPX7/w+CLT3DJupInzyaS9eJi15OCLvIsn3fcUr//HPXdtV+xz6uK8X235wkqes1vIZcW4Hg5NNhFEXf4NquZ2+yoWFA9rfra1ftgdWapIz4o3/+T/M0i1Lki2E/H0WyFObz/PnLYDS1UaXwSiDq7D8JsTvB3b5+8Pjaw7Cgfx5VpB89Dku6jk0Y1mEJESkTT6OCpBQKDfKzOGIDJULPuh1KlgspBnzV4vlgViB4B5jaEUnuKUYBd8buzN8VfvoF4EFxkOfb/1ZE2IkIplxEvWeCR0TdF5cxbhYV2yA+/m654bd+fx83n6UIQaS0tTNatOrCncGuCG+34UdO6dGmR0GCAfgGrPVr51Cbx5m+oECxdr55tH6+PvQNxdY9Ub4Z2XjnCqcRyeBABcEBCPZQD/oM8PL1XQkvvGWMSdd7OLH62cftQBjFTgoqCrO8OhyZ0ueDPmzrYOu3AxvDc838MB4POXVwuDKEqT3mz4GA0xRH+BztQUC0z4GPYctnWwgXHzv9hg75TaDRx+17m/f8zhwAPPS9KxGr9XWgzB5xg4KEDt87j3DDjz+X/uMl/mxUVqWvhHdjpFC4OGCirpkgQ23cu1fn4OrZCi3VtX5El4BW5pCGvABIkT+qcOhXKsYUr6Qq6BkY7hxcrgRxjiUyAqH9DPMd+znzN+M/610MkJn9HLoF7UF35LkWUHuTwE33i//5vGMMYk1fRo4oPErXdRBMmLPGlDQUoN1BsWSo83xXAPSedAvoV9dWWHHU5oi+6pxi1lJ7DQ8tSgepEsyDDBR6vu6XR5bUCaISOCKJ5+hZWkP68X6Ek8NnLh9cppHj9euX6SnWvIlG/vE//sf5/Tff/jpDodWG2tKRZplPHNFkMoRo3jVOrX9GnilPfETmsK7Qsq6TJ1/tZD5pTKciDaR3bfcM+vQ96fwOELytYwCZLRIleVmlhqkQVnqDgzYzTD0j4+K7URRLIPiNwpxDflf/Rq7uMGoCjEunsiibzROsfSvv6b4a8fT0fjoIvkrh7r857+u8is8un1f6zGwzIGQe8RO5wKHXCezeDbB7N45CUgj0zVtRDO3hRRbCSgAcofB3Ut8jqkkAOvSLKICVXuBYy8wH1hxHrrWyAD58uJngN73AeSxSgWB52vPV9Kfq90xPSJ40nBTbOGL/OS+RwaM+j4Kqo0DW1DOqavWmNw1PMHqkO5Jpp3jsAOHNE8z3cx2Kf82/05o1u58Pjkjq63SkT7WHnf14rp3/r4NgZJPT+tGeODsZiwu6Ps0lR8/o60T/djpx0s8+BbTv2/6co88/d0x9vdWvI9mrtm8H/9oZ0dv1yC2MxniCkVkCwfBKvkNX7jpb1/31fPg4ugL9rT24L3q64pM5/3/653/8cQMJ48xIhf48exbFPEIJeC3mHy7sDK0Kt+rNsPzfVUGsUH7uRR7w5wGCZc1WlcuHjx+llZdQKCkoEooCwN9999tUKjJ8UcJm5EhgCUbJ9IGjwF9FwKdKbGMiBoL3TKqIjDAsngEx8kp/WADmCmLpINiJzvvvC7gnzL3Fp2+SI+bW2+vEu9qcKyJyJdvnAOaGJ9UB8AYAZMmJ8HkI7mjDOfF1QlQ44erPFc8VA+B3gWBnAH39fGM5Y+E6hUM7ffW+uIeK6xxUdBDTx4eCDIjz9tWfXhjL51JtHXkLuQ5Apbb8WdC20y3XuFIoSzLeIYFg/dU+nVVifX77Wng0vM/vXvGcedeAWgcmzOvK4w5T63wBpicFeCWoWQeMBNCB024xyVNh4+35WrtAoM8CwS4kujDTdfTd28q1PwDBvk9Zf/8ulTuFMuuMYDP6MGZdC725QcTD+jFs3Y+yreSiqj8q9LUvAlbn+kE7nGuJULsb9yNsND7l+FJsSnOvWhLq140BbHStDCxZKCo8wa9VNGmk3tB/+q7PhBY7H/b9yhE7AMN7cWqB7hMNS/YAoLb1txxC9QWvrdMra4MwZu6dt7Cu8C+ulYJPvqzmGM8yIBMQrPvVZ50T7JEQfV/43LqgZ694tU0itqB52tJ86zfPPxdAVeGqX//619v5tzn/wQ/6eAWsdW+ugaK3xjm/av/lm5dZcEt0IaP3kyc/JIv4R//oH127FxFj/+W//HXyJYWZ61VHmqWxIkJjBZoFiN1zf3KkzYikwFAoQwseeUDwDvgMfuD04qBawFN/G/+I3F+ldFREgKoQRzHAQFzyQr4JvUdhzwqDVsSMvOQUxRIATuUtrq1nDT4UIIXxVAh0GXWgvxkOXSA4+zFUlqIv+NGngWCF93b51+VZ1yGch18lv1b37WV5gMcEwGH8ua3zgCN1TiD4Mt5HUSyB4PsPdNyWQHHlg9+W8WJEb4WJM4weFxnqLABceb71Ps8EDlUxC2FlMSyl7MnIJkAswBxAOYQnegljvgoEZ9/PgODpAa4QZslH16WmJ7hA7i/1BEOPUy/4edWhBaqvWt+j37ocn8//ee+8/ZXOee75v+/foQ+XyysZ/fNGPa9ejdn331V7CBkyaXfmR6/0X13XdZ3e/rn5PDfOVfuu3/TfZdRK+T7SUeTSQ3667oksojDW5vgJPHiVJxiDuOs23v6W85+pLfv5Q3Y6z+prk3L5L/7yXyUI1g3vwpopxl4e4DjzMZQT5W2o+IYElr5TQYgboSjpDOH7kT9z//ajFPTyBj94oKOUPo8csM9T6GUOcWAMKSQ/xBnC8gr/+OPTHHTaXDP8rizkMGNX9iASVz5OF708E5NAiolskzZA8FzImih+XwkB3yRsIu+XE0KGQ59Y54rUnHiWxJeVCq8Gwf2+TpDniH7HwG2e+L4LEd+Q3jYKPJYXFNV3oRicY6jeTifIDoL7JuPzXvjONTS639bV1w8Qu1+zGUItC76PjXVzRdzXHlp1C5SvCQrXxhRib+2UoDFZbFAJ9JUC7sp7p3+fT+8nyjfAiQI07hXRvf48FYAB9Gofq9+Ea8r7Q/5iZ8D0wQveQTtqPz01FubodIWXCo+Y38d+ZFwwQWdoe4Ddw8lOq4XDgPWczmtklOtC0ddT13OPrnNayM8GgjttO83Rf5Rv5tP53opn9DZoh37JDbaiH/pJYS7WBKGB9fVeGDABwbpHnkwHwcphdRCv8GgML/V9ec4Y13sBg3G2rehHnr7MSw3FVu1ShVhewB9/90OC4DcRappRQsrLbOHd0HS3CjPXKsbI+NW2ZJKeI0CmAk16DnOR6zzACvsrj+kZ0RLQHHNFTn+XSTu+OIxwM6qhgLv+9B0e2M3yHf0FEGcOVfTHc+JpZ+MPozDbFv7eLO0yUMPDE1wGmFP/WV8BWLy/2t8YNRVmrfBvzZMMErom2zEQrDHQtzRwKLc5QLvmGaD97MWzPApJ92vcl5cX5fkPAKx230X/9FzpBhrTdn55ACO1t4HrEeq2y/kdvGrzEos+4/nUJkkDesyfnxOMq9/XDNos5WmmWuj72xeXUbX4bhUFzXOTVcQrAO4AwQK/CgHXq85Q/in+lRdN3QWlee32rYo7jRzgoqcBgkcV/ql7FAhOmmwguPjRzwHB8+zgzstWsncvC/dGZOfTK51lL4tiPiMUGk+vjkNSwXEdhSRPsDzD9+5HIdWoBK2IkqQlyxmMAOrgC/IEqxZEgOD07taxRzHF+V6h0AmAVUE6vbAFgt+qgJpioQVqawGG/N8bNZHTCo9OXtuqQ+uc4vQwQ3/RftFJ6ZWEG3sYdM3fCKM28bP7/m/JE3yyBk3XdM+yA4Wlvvk3+LLrY72JDjyO9ISjR5/TX3/p7/+1QbCPezUW129Xc9nxSV+P3ua5+TpHAkfr3WUg7cgTrGduDgyTTxuuHJFYaTgPwxUG9JT5weeu8gRz8on32w2cbsR2+qe/Pn/OG/3a6//u3/9RVofWTWJEUoCV/6LXn4JxS+C9HmfkPXkWIWLP6zgACdeLsLrfu4g8qjhnWCHSEqyfh2AVCJaAlXBUiLSufxFhWzoD8bvffpPCcUP4GUZeSpT+urKjz664+2QUk+pgc1oEUrkJRupKbeYADeGK8rMi1E3JH/lSU3g1Mgrm3PvUF+yQ8AZDdiB8RMQQp4+lxn/GcpjygfL8+9erGJMr9K5AuycvLd6hHKz+rtqsPsZznmAA3V74ThCrcPKVoOe7lSfX11LyDC9JKqVDIUYZ7TTptMr8+/yiyAMCaceNDc74RJ+ea6jf8CTgUWPsKHO+mfH06Tc8PYBLBytdGEzwVcqo1hUl2XPcUN5XICTnqp3zzPx0EOzj7yDY96PPN3MBffk8TMW2PDusd58j9zLpGrxuCGsV6vH57M9nPVGmupD/MDxL9IG2Vkx4tU+64Ot7dU+rM3dtA75WebzTqtrGoKHfeu517a0Z6ldjHYV9RnVpVxqLD+zPOX71chbKyrEPXiPhJDBUlYErzJWCSqJPFUt6Gl7D9yo4FEZS8ncBkOyRTnedr8gT7Iapy9C+qZAswKW8U9as+lf8EBDM3u/g2/lHX6OdvNCZMPGHoUmRKZKZgEb2cCnWobgHCEb2JS+NedErvAcgrjahZQfAXbbIQA0f8sJdhKT7XvMiVwBZfUfoeD57VC+mTcKYGSPVofX5p9g7AuGiCc11hZTfTT4kEFwRJh8zGkDgWG0KdGfF7Fi3yYPMEBjrw1wy74BgPfN2gFVAsAzoqg7t5wTvSo2PyToCwTrP5zJqmtyK2iZCopozgeCs+hyFmVQkVEb/CoHW+wC/oQtVqkAZN99EtW/oK9c3c1ul6I31Hq8f4nUvr6voXAEzL97J+08AwaE/KDzci305v1jJReiHfeQ5pc7DeO/7rcvgnPfPwtCj84Aj3Pnuvc+yMNbFZRTICkB8KwpjXd67E/Shs4Nr3W7JyDJCit9nVehbQUeRV5051Jq/qvwsYFzFr8gDlie4crglM2V7T6NMGFPGAgxnyN4oStSCwqJzPjadC+K4vXmuch23cOfiEw6CHQhsaXXjcVM/I+d3OGO28Op1TvDfhifY17yv75E+2a9zvvI3fe86Km2ce/7v+3fww2pfnHv2p8zDasyr9TiaD93v++rc+l2lV1/13E8ZC3xsdW0fJ3N3y2o6iZcpMg1Zxyue3uTrWX+qnK3lDK33+kf2uXzuTqzeDwz2R3rUORCcet1/+Pf/40eAzatxFt7LCAEq4ql8mTwUPoTcjy91WHxVjU7lJJjSxZ3IAY6QuEfhGZYAlMB7/PnDa58/UpGRi2u/+uqLUgpiZuVJ1vFJeY7wswiHCyuqaiOg0DFpKD4AEr26N4bFKiZ1CnKdmUsouWLJUQgIRhSS1cLruZ3oTgjNQPBqQ6w24fasEZrzKSDYx8w8HQk8/x7w4YTpzHwFoiEo5h2QArBR+xu4Mwv3irGem79FcendnG/GkrSOz9CfSfRrJsJ8OfjzNZ6gqTx9AITcyENJ3hTXEQ7qYA1FzfvHvENb+qz3hH7wTOYkN2AISZRc1gXFlcquTs9HjBtlXvdKmYN5oNzzzFPANwsbUBwL8CRltc+HM+1ievujD5gj9iuMrRsBsAYCwHW9/gAnzN2K6e/HMI0g8BEHwmoPIKb7MDio/VRao5qt7xdfA8YKfTAXTkcOgn3dacdzxp0P0YYDAadZrnUB6fc7COaaGo+HLk+vPvPZ+/hTKPUO9DPLVhbbAYKV67ffd1XITOPSvMhjRqVv1lztQUvPwxvr86jfdL1kwaso6vRZgIuXcY3AEevjPAmv6ZGQExDC+6nxCxTp2QlQYh9gcGUPuqeR+cLb2fe9G2ChTwflKR+GDs68y5POkUf6jorMzEEPx6QQVN/XzDlr47TnoE6WddpmzrXWFLcTDyGvWSAVQ5neM35di2fzp5G/qudrnZU3rPcYk67H/OJN1nFayomVAVx9qsrapSvcj1xh3aeTIhQddnFRRzRRHVvPcy8w45SRAp4B70Rh0ueLOL8XxUdA+hwIZq4mTc1zrz9GWO5FGPBVnFG5zukAiCJtCboDBEvvUTqY5iTDoAcoTq9lenlDqYs+uJwQmCtaKN0BMCwQXHuwaojUXi5PsIPgxMSf6glegGCX3fCYI5lR+tOsaeL3dlnVZRB9VMjznTwKSUciaT4VCv0hi2PpfGCFQd+MYljaYynn5EHNk0hibuR1/XAn5lU5wOVlzxDoUSBLodF1fFIdlSSDtXLWM886Pmv+b8YRXa539cJXGJcUMZDXNRD88XrlBG/yaXiCdWntq5JLHgbtz/OSLvU9hbY+LSeY0w2mTPm7DYd2WbZ6v9Lfju7xeTlHe39Xv58b30r/PXeP/74as+sTR231fdr1sqN5X+lD/oyjvf6pY/rU5zJGwqE3PDX2Evqxrpv1EZRfgMO1gO/HEQ6N/HFe6vrMbo+OwSCjVnOHnGZ9V/OtZlIH/6u//OOPWMtevSylQVWhxRxvZljX9c1CqnChygNS9egAxC91hJI8SPdDAD5KYSjLcQLhh/fTMvwP/sEfRKh0HKEUIUdSQH58HjnC3/+whUa/UTji8AQzUB25wZ8G44qAM+di4rO6305xVN3IECZ4xVjc7TzA4UFZhct+KsEUIcxw6NWG+KUguAsjFtfH2hmKb4R+PXNMX1HuVhtJ7Uh4zbmbIBQiv75CsRIaIzzJwc9yg47CSiloxj3eF79/tS5eHfpIUfbvU3HdPafG5Ap8v943FB5BNihHCAFKGAfzI4UYBRxGAU1kSGsU5qBNFGm1ARCGPvvcMQYUQsCd2siqpqO6Mwqwj3k/vjIClMJWZ+LSZymz7iFzg8KmXLYjrlx51zUA+W6MAOxqfPQ9leTBY7ry3/fWZGrTCMIauMEMowCl+o9AcKc59pde3UDS98k7O0dXfYLpQjOaf/oKTThNs//8ef5ez3PgSrvbPI/oBV0HeIW5q20Jl84fupGg+ielshR7+Gop6POIs1qD8lyKL9yOmhA6AkSygEJqeOlYizdBi8yf7tf6AtA+KJQ3ZM3zp8+uPQ+jqJ7N2uW4o0+6h3nN18En6Oe7ACGAzoyKGJ5V3aecTim/8uxxXJB+9/FLJumYGrWcR70ERkrnmgqG6fiGAEIqXqTzY5PVq4ikzlMY1wkUKhpFaRXvQ4PXWN0TTPiv+pPGlKiWrHFA/3imncduBo4EkXU6A3sUXgWfAQSz5rpWc8Mca9zK/2VueQ5HQWHsAHgqFPVtjEN90Br/k3/yT3INykta5+HeCKD/TlFjAwTLE6zrdQyWwK6M3DoPWQaABw/uX/viiy/yexks1A/Ri9rTPLmylHtnO0+1ZDuFu+BNd4enHx4pI81njkRajr/zdoDbNod5VE+AoFh9zQNFsBQBp/BnFcZ6HjqRgsH0nQxG8gYnjxogOPWPGFflqXL+9ozYOAeCU4fYgC8Fo2atgipZQYGXYfCziuhZl0pt5B4+fvXf9rLgOBxabXb57Xvx+mcR3XG3vL4CvaoMrVzgOA0rvcKqEH0rALD2153w4Kt+Sp2bO4BugOEPH+Jc6wC+P71RmHnQRx6TJFlUodAowY23AAAgAElEQVRytHhhLEUqFAgu4JrhkDtg66HhSu+IzmheoKtRSC/nQEXMRiTMNicj3NhBMNcWX576Q33fPm9FtLonuEKs2bfibuKlp/rNzwPBG3O3td/rN0QKnI8Y9LZ4v9LJTq+TYcmKh5l+tdT5rIHf9++rMfl3v28QjPw66ofLopX+2u/r69Hn79x8npuPo/U+eu7diPBAF1Hb74ceiTzRb4BgeJAgg45FTO/vSA9yEIwu6g4U5ETXB9Cd+9y5ntT54smc/dV/+Oe5M/VAeYAzVCk6eScUHIFYHZWk4g8SCDoSoMKZSqnICopxllteH9xP4dACwfp//OBhguIv4qgEvf4qwqPvX8aRDMFz5QH47bffXvsuvMJPolrkuxFyLILIzsuSGo2igJfyU7lopD5vizKY/+ni1aZ35ZnF0mtXqo82/V5geC4qgPA0md3vAfC4IqvfWaRPIUpvz8GB3r969bKY/JiHPo7OZIuRz38pvy5AnaDV1pElhbntntCj5x8JaQqheHuuEPpadWL29fW19THsx1q9c0GuIy76d96WaBBwSl/wXmbYZeRMcj/AmLVlw7oXSdd66KMKzfU/77N7RnWffiN0RP3RHnWl2cGzlDI8Pk6Heh59FZA5miPmwRlQV4qkEDst+z1qV8wNmmX+oP/kOwFQND+AJ+8/ivuKvpmzLkRW+6Dvt914M6lwX0XQ14N5Y1w7ADXmkfH5OsPA8ZrpmfzevfS9TfrLsxn/SsApR5e/Tne6XvwaOvRwaMAPBtBS7mahGcYkPu9GCj1Dv1U6TNBOeEqoF6Ex61oqFOv5lR9Z/4wDungfZzS/jjQZhaS/y2NnwiMZnre8VkflxNLcUR6hzpENZTX7LI05/sTdJXB1YsH1MMQwDt8vsdGvvY7xv48+04eNXwkACWSHIK6zQ5UKUZ6cUk4lOyqstUIWFQYu76iqOdeRgooikPeqwlEFbmdYL3tS8wUAZ06hP81P5y/sy2loKA+q+r1TNkaxJfECcvkx+KaHPr4HgBMm7VEhRDfI6F3hypcZ2qxiYupvnQJRAFbXqq3fZeXn6+nxFb3oeKbbgXgqJeNDVoRWUUy1+ebtq6Q9gWDxSc3du/cchVWGFo3r1YvXmyc/90zEwcKf4XXwO82fPL/wixs6YzrarLmuXYDsEDjU99DF9ZE2Q9upa0Rb14OnKr80z1XOwlfSc6oQlkKh37xWmF4YARQKnYpbRUmQZqXwvto3M4oF4IsyVx2besIJw48vcm0HGK7w7lErJAHvyHs2HFMeY41xH6nBHHB041QaK9WnK4vMy+QxnPNZxhp4ip6XgH+cw5vRIDr7N8DurTtKjxMI1n6VTAqPcHiHL+K9vMAykty+GXnksY8FgkU7bwVi39+MuQ4ALMAbJKSgMh3ZptdkAXHN9TCyCQwTJp37MnRDxndzjEn54TW+eB3v2Zc7fp77m7+pIyLXqn8FWIv/rj3Bm06W63oKAAmXdpkn0M3803715PT+ed0+37vL6u7E6Hqw6FQ6N+cVOziAH6zo0fcSv/e2oZk0QmzGg32Nm9O292B85YTxe/ozVzLwqP/QL793HXTr/1EDxk+uuGTHd6561qqNq0C4675H88CY/HfXX5F3x3O0z6Hv+GBHv6MR11fuaE8b9nDdxd+7bvKTZNcW/lw8t6cNbZGmwyjP+I5o0Hmb96fjH6eB1E8kF/7jX/yLzAkWw5ESkmffZZhJHcGgDZqhZSkEdDZeKSuA4Gc/vsiz2tJyHAJR4UUJgsP6rGIYX0bF6MsQqI/iLOHP4/39CJkWR3saFaN/eBJnMQYIfh4VJl+PEOzN+m9VnVNwDc/uZx30BpM6mqCrCGR1z2qCO3FNYQF4mpt61eYvBcGEr/lzHVQ8izzt1WbuffG52BN6UXYnjtNxroX4ORB8NH9sSpSe3j822lXGAmcSvvF9QzBWmHofp0Aw3x0BKjYSDCv3xyhCIxDcBZMzHLWNsEFJLWVieF6vAMH0GQUYhc7DqwHUPmbmjH4DYnMfyZA0jEAFWuYRMCv6pw8OhH18AiG+RswRDHAqYfO5zhAFgt3TisLv3vMVA+9r5p58F9rMeaej/BxeAUWhrPIIXQnxvdCZ7RHdOZ1hRHGPu+YFAMS6bHtCYZaD+btQXQlxP3udvgDAykhWIFh/8A293zyRJsBYY67V9Zo/rK3QrJ5DCLEKC+ElVJspB0boo95j4XU+ATCUt/B6yAKBYMkUeQ7fvHhZ+cGBCDK0ObxHtzOXsIxR4hdCHAojVijuZwMEdwNEjtlAeFqj41n0I3+P+2/G/i8QPBVU38/OY/QM5gIjh8ChG0FcaWCNSU8gnYS9wbp3WkdmeIqD7nG+7/vRDUistfqHAYrvAL7sFT1f7Qjsas00/7/9/ru8T97jL7/8MsGx8rf1nd4r56sKXoUHPqK7dISieIC20a9+9au470GB1AhT1ZqqMJZqg2SBsACsP4Xhg7lLveLV2w0E5141T736rflVP/Gwiw7gEUnUEc2rPTxSs/Mr3XdzgMMtHDZ2e+fv74PG3kYfXgdN4eFV/q/evxlh0VmlWHMpD3lWhB5h0CNYrUDwzDGvitBz/25K6CEIHh5DPNgJbodi+hmGj/HdrhJ0gWABTOdBk4eXXIOWBOacdyVoEXgJlETkQ/2+B8G1FzBMEFI8UiIC9F7cj7UJEHz3Ioqihec37GIZEn0vKkSrINaFDCDhra+IpzDipj5ZIFiVn1+/jmghOyc4waGKYyUIHoWxZGAYRySlvyQBV43vdu5by6O+4RX/1V+XHmH42EDwXm+7CgQXr9iHOW/z3NLhpt41jeuugwhk62/y2gGy9x3dOr31ywwY3h7GHx9l9aHGp/udf2O8QUasdNYub4+uSXnUw8vbkaSnsnsPgpFpKxmP3O2/+T307aidc/rnuecf6URHc+Ty+qj/fu9Kpq/movej39fHyV4/1/8tJWM81GUfupvTG7oBskvV3ukL17n+2fUveCVG6TI0KxWicoKRjR0Ew9dX43H+d9Xc+ZzxPkHwv/u3/+wjiqse/EZx2hK44wiOLEQgS3pYQ9VRFeIoEKz37yK8+eUWsqQcG1nK5QmQEJWF+VefP752K9q6H2bCX335Rfx/HsW0Ig9EeWGvnl97+urFNRXcevq7J6OIy6g0uoWOFLMTON4z8RFaMja7b1QnbF8giNIVm3NMYEV8u35svuma/n79LwXBbinrSq4+Pw9r/GqzXbUpXEhL6KyIY7U5V8zHmfQpIyavZg+gvR0ptQ7M2Ej+3VUbwJmObwaeQf9WmyOVBPME9/vz96HQuAKqPmpdstLtqJ7LOqMo02faRCkF0KLI4QnuzNjpkrYJfUaJhBH1tXZlT0okjIXr/Vm9MIrPNePsjNHpXPl0MD2fP76jLwB/+sK64AlGMYdJMsZzwhGvPDmqbqi4qt/5W4Dg5CKmXPa91AVApxGMVKwBygXjIV8W4cH4mNsVA4fmugK05zs1M1S39jWHVvVKODr9c364MgzwzG6EOqKxWxEBlPJheHsZl4fw9j2Y3jaF7Ie3UGqxPKoA6Xc6kSD2nc7PvRuGWMkFyQ95gnPuQuZke8M7eiOKGjHnNR91dIr3V2k8rANjTiNAhD/fCQ+wQHDnbdyP4Yn1c/pSW6RDsN70AfoVfWTu0+AZun8qwGWYYI2gYd+v3QjaeaX6DU9xYxs8Q/3X3OqaDUjq1IahPfOd2lGYsmSx1kfAWPJbbco7rD8Vu7wen1V1W32+e+8yo8IEhqFDhT0LLF/GMYplAHmXtUIyxSJA8JsIoUbhSeUnIswA8RkBEPLIaU/zC6/NCIMREbAZAsPTiJfSeYVAsO+DzUg2TmNImg3Z/Vph3SGDshhW9Ffh4HUMUoXrvX5VhpPMWx0FsZI2hudrguAKh+7KG7TvEdt7njZBcNJg0uKgx+sYoADBs+hTXhr/KmS35yEzhQD5VbS9Lxi69eEsCB55y2KT4pPJKyP3XoapALx3H0adBYU/CwRHWHSGQitHWEcixbFJF/GFPJEF/iRvb9T8ZgGxoM23ES45QHBt6wLBAspVZCxxenxPkdMJ1DWum7EW7gVWzuFm11PNlQ2UVS5xB8HM0cYvxroqvaHWbniLR8GsmfM7DBWywoy/vS5Z/Ir93vlvjUle3v0RTE4b6pvoaaXXzPYmyt/rnhMEr/QrrQcy2Z/Z9df12Czy8BeC4CP5zvfwqX6dy7E+Z0fjOafTrvpyNB/92n7d6lmr9rve1z/3+edzb7/L55VesXp+z0lH33H9retAyFu9qtq799H1O713/YN2xE/hk4Bg5CV6sfNRte+63BEtrPQjfdfnRvczfwmC/9Uf/9MsjIW1SNs+GxvFggR29Rc8ITctZwZL+GmA8gxnmHTkziDsPwsFRkJU/1998XkqMQK+eXxSfH4c1uLMVYwNJAXlaeQJf//977ZQrFQYRkl7hRal8t7CdpmYjUmNEN9OJH2j++bpi3tEcKtNNid8XTyLe34pCFYfneA7cb8dRzT0zbNSWr1PWF3cANnbPtqQc+4n6D96/ooAd/OZDpsCyb6B6AtGgL4JaNeZ5Grjn2XqQ8gdjZ3npsC16tF4afAE63fC9BCszLE+OwiGJtMTG2FinWb7/OJhw5PknmAHl2xuB+zy7jidw8DmeIuJMY++BqLdGS4785lc2B+BYJ4JX+nrSxvKC3X+o+9hiL7mR0zeQbCvD8wU76vP6daXyCf9kB7DfQjXipaPnp8hwY33+By7hZO1IjRYn7dwzcUeWO3h3jfO7XVBAR2seF2/H/7k6wPP0bXQGt91cKsjRrgXEKD7vEiT7y21w5FMgGB5B/EYywOsECt5gDU/333zbfL+dOmEEJKn0Ocl6WsAgU5j0n8RxAlwFFIcF2nN3yWgieNdFBKb4cz71Bk+U9isj6HzKt8T/KY28PbrvadBAFz1fYUThwctaIkaDCgPnb76nlCb5H3XWbeVD6xXjGa0z5q4EuNrncDQzl5l/WXQ1jiymFXIbclx3ff0x2cVSRKTqjUsflFF0ZT7rM93w/gtYCzPcIW91XFYmyIU4NLnRVsRns81DmbrSKRhGA/WJTOWnw270amBYPeAK/wXo01kcl17rurPgcJUpJMKxeqf8n8FiJUOlmB95PxmOK5k8ohMo9ppFnMyEDzl6zjC0TzBe5m0AsEckRSQTQByhHYXCK3waMKga6/PORHQZP/7K3rS/jtthqs9wfvQ7ALA4jkZ7XERYdDhCb518TE8v2H8COB7Ed5g5QZfhjf4VtDAxd2R7pOe1Dr3NwFwFLbSe4HgdyqUNXJ8E6gGEK7CV+pegdeq2qyxxdzk3IfOGvPxMYwsSQ+EkotA8q/29AZkx/PJKWY+UJI3g2MLh55VoDkeb+oqav+zKKzVeUetL+s6q+VCt7mHMx86te289khPIZLAjZxjgEWHQ3ad3j9B8Eqe4ZGmLX9d9eWof7/UE7x6vn/nfb9KHz26p8vQTv/n2jwcd+t4v8519qvGuHr+6rtz7R/pJ+fmt1cnR3YhZ470S+jx5jCmulzCyKvvVp5g+G8aosMA7rK0vpv/gPEu9xiXzzP764gWVt8nCP7nf/TfpSd4s5Rmfo0SQEoJQWGTx4zOZ/5MWJffZhhRnCEcQldVFMl9EmAmN+zLyCkS4H0YVmOBYuUTPX4U1aNDkCpXWKFUEoxPn/6YRygp9IqzSZloCHdPWKEaDX7nCkhfdJRgrlkphs5U+v0r4vPJTh16Mz2ekhz3d4tW944cEasrKauNdQ4Er+4HIFTfppfWFb3OLDqTPNqUfS79uiVDGZ5ohBHErs/Q5dEG8D72ufF1XjH4jWZMWHU64zNzSE6u5i+tYKHscdQHQE7fA3gJR+Q7GAJgNtsJS/BKSLlgRWFehUM7yFttco7I6cxigtN5ZBjPhAnBgFZ7gjXR/u1rxvUALF+L3qbKyvg+d4ZIf5wxbwrwCF/Fi+QeeO8/dNXHkP0IFfoneZ+uyAl2unTGy372wldO+9CX5wQ7CNbvrJ2vDXPJPK2UIKcXgQ7mCeGzKXRjD3X6930Obem71f3OKzD84HFM72J4YulPgYefKkwxC2dFzrxCm1sYseSEeHyCqmA/8g7qO82Pqv9KsP4UxtX0YAZIkff3J4FYeUWGpzCBjQDs4L3+CjBBCG+gS+HTUsR1TINAToBgaebkOa7kCPvE+TdrpHl1I5HTLuvH3lf/PG9Z10IPzBkg2A1m+m61f+ir5riDYHlPAcEY0MgLVp/xLuk7B2tJR8NwAC3oWhW8Ut8lm29Hf/7hP/yH+fmb336be1+5weqjZLtOhEiaiSTP0gF0XJTETHlSqcYOrSjdGtCb/FAQxwr10X/m39dfYbapxLRwdvUFfeZWGEgcBEMTGdocisqTyEmucOjyBAvMViGXAsGvg/5S71Htk4wKqt2Ue0hFnvLIj1mUDlrb5nWAZufnezl4NQiWeC6Pb3m8Uy4GMC66JG91prk4jyq6mfzBf9t4gkCw7aHTcGhFasVz479CJ6PYVBg07kRBHNlvb9+LaIrwCN8PEHw3/i/uRBRH/F/GNbfCE8zaZhEqgd0Avpr3BLkf5QkuoFu59wUOpZYUAK7XOou8QDD9Q26qumytRzkL5Fjxv9qHA2gKeA6QC7hVJBT7NttZgOBcLwuHdj4BCHZZ5Wut/jq/YK6TlmJ8fkSd0wXXOX+Gb7uc6XLt9LdTgO0y0cHwUj8TTxiekpXOJxm6ky9/y+HQq/G5/FvN2dGcdFnBPj663tfxqmtW162eda6Nrgd6/1Zzf/S7y/ejNZ192e8X17XQe73fyX8GRsz340e/z0HwCsQ6CJbxlPnbg+OK5trwZ+5jr2U0e+X7os+hO3f6/OvaNKL+6z/57zc3iA+QsJFNKTMQLCFBeJl+V1h05QiHZ3icMSwmI0EpwagiG8oJVpiUhLrCrL7++utrX/7qi/xdDF5tfv/999e++eabrC65VaIc7vZTZWd4sEYF0U6IXN8tGc4knPn1CToinj7h7kldbSonJFdmPnWDuULLs50pqaLr0XN5hvd5W8+NqCaIPyKmVb/pw9Fm9z72ufTPUnB9UzEWvmP8Lkj6przq845BL5i55wT7PPq49GwH5A5KpZCQ05qbSnluMhANpb0XfNI1VShmX3Cj0+VujkZRHDwmeInYryvaZb7ERBxk+vwWmBmK1bDoAXrwxnJ9FzwbmB0l76Fz1s0ZltNPF1pSUv13Z6A8u3/nniy8Xd4/v74zRRSA3PvhCQYErxjkSsi4gNF71mTFV/QMgWSPCICxQ1PeXm9Dn0VLXOPegDlnpcR2AeFzynypvQ6QAZ+04V54nss9gAnoHBBMvzA+6Dl4HfHUexQDnmAZPwVqfopXPUP74t7dOm7nrepTKD84jKuSBa9fvkrvrcaZB4sNYF3npNaf7wflC6tNr44Nv4c+lBOs3ykI1g00atMNxD7PPI/1Z67wXgKG9L3a1at7OHW/7kXwO1/ooeW+fs53kW2+pvrdC+flfMVcSe6KFtU2spU10jUb3wrDgD4DmnUPQFztKk1Kxmz9rqgwAe7fPX2S1ygnWHVA8hlR50MAmMJtFMUiB628wnFGd4ALFBWNQ+sJCNY1VJEWbeQcB71sskUKeHpK9yCQNVM74i/67FEiAN43wVd/jMJXygPGgK9Q3awCHWHaOY4AwUk3AdQmoJoyU6CO+VuFQ7+3IwRdhk0+2ECw6BivpiC2vH3xWeJC3t+ihQLBkj3Fd/f5zs6zAe2dv22frwTBAtlVHV3P0NrpmXdUBEvHbd2OPXsZhqwo83L/8k6EQ9+qEOjIBb4TIFjRABSnUpVnOUfe6VU5v/Lwyiv8k8Kcy+ubczLAZhWOquJYgNgcV6jdxW/KAKZUhhpvjWgPgkeqTur5o6p0HsuEV1lzui/suH/+aTj05hkeuoT607/by7jKYUc+wkPgQYSJdx2J9YF3uJw4upZ79r+v05XghTIm+N9R24ff/55BsPO7Qxq2H7q893tcp+P7q65PeuoK/kEn+nWrZ/1N+u9y/KqxdL2qy+6jZ28F+MYF8KguC53H0rZuuTF0D66Hrrve7rzPwW7qAKMNl52Mh+hi6PVIz1npUfDBvo7sRX0vm831P/uzfxHFmE+rgjL5c1B7a2fmx4xCKAh8FR55+bIKnLyNMGo9gJyj+/cfZsEsqk5KYKpo1udfPE7FJ88jDoXvhye/S4uz8pAkYPGEMCAV5uC9WCxK0BGxOgj2a3yxO4GcI3yfcMre+4T7xvIJ7wR97jlqEy+BE14u3mCsEoz+7BUj7BvdrTP03zftVRu4C/LNQt+84Yytz3knSFn+uydQ17hi3cf0KYzOmZxvnM5UPSf4iDHqHvc04klJxT6UAqrn6jqUKc2xgxY2vp5B4SCEPnPSGRC0gzfEwwYRju6h6u3ofkCIK5rJvMYRYYBg3+8wI4BJZzDOkKQI0283ZjiddLqHoaayivIiRTM9LfOsW/rJOFg7lFzfE77Gfa/4usJwcwwHINjpy9vyeeC9A5GVINLvRADoPXSga105P9pznwKCnX85fatN98Sybg6aJISgU+bZBSDAzYWgX3c9jj5ZgTTWSH1bGYmqaFJ43gJkKKdPXt0EXOEJ1rM+jNDSJz+EQTTAsDzH8g4njUiLVrs6xz6ez3gcsEJLGj8h3IBirMsCF+U1rTxj54u+Htyf/TKFlvVz/svewSDAPfA01kD3ZrGoMU5oHfrUK6HO7FXf377XeAah665UQJ9qi1BrjVnXAo6RJ2nclnd8rJmuVx4w85WRL/Hb5l2OKICsDxL5tALGZeQuA9+r1y/ieVUwK0FtKMu1D2rtCIGn4CV9uDnSsDTP5ZFVYa27o0inqgfvPU8ZrqvAtREZEp+2feVGG/gf4Dv5dADU1zGgKoY1coKHV/h16C/1/PJI1FE9AWYInNpyRzkPuEL4WAOdC6z7mLspD6fBqsubmQs8j0RKukkAPMOeGWvOrY6IGmN3WQx/wmA7ecT0qCTdbpFs5BYTXVGGG3nuBYI/i+OQtIaRpRDrEfm/sdaqCn1neILvRQTA3cs4Oi2A7x2dC6w8/hESn2srT3BUea5c4DDUZNEreYZV/XmC4Fk4anrYyb8mr7l4UYG37YioEQa9T2ypo5gSAKexIp7XQDCe2o0nNk/wFkZ+4AmGIPr6+tqWbNrraQ6CV7qSy8yVPHOZy7OqnRnZx/dlhB0pBOyTwe+6/rBva1KNy7b57SlInDnYfpW/3xfGOrpq9f1Vel+/fnXtSsaea/No3P15/bojef6p4+33n2t/pXu47Dl+7qw+rmtcj0LOI2tcztOeVtP1ii5HaZP9lbxg6HgV8bQHwRhwkzfFPueoT9c5V7pl19NW67Nay/QE//mf/8uPbrVGod/CWEanZSHdwsos90WWt9xkgXj1u0CwcoWyKunII9YRFnfv3tuOUJLApHDWFxEa/ejhg/AOPwqhfyPCY3669uxH5QhH5eioIK1KlM5QtpzlAbpu10F6hxYbV3p9gzORvjirdjpxsThM+u8bBAN2fJH3hFrhDH0zO2DoTMuJSFZv33Cd4a7a9ee7knwlc2xeWPonAwjPcAXS59nX5VOZw7ZJg+n3DbSjpyac/Dc2rF5RqGAMKKlSDAC1eFO0ZiidGDEI/1NbXgCHowt4ljMUp1GUZr26Z9GFmNMq7x0E+TMADNrXvsbOoPQeT6szQGd0nFOq56kdwkdXQtrXdFPsRyRDfy79T8V7ME0H/twPo3fg5mAIEOnP3ubVQPCRMHRDhr93OgTwYLDz8EtdtwLB6i9zxZ7zV+gQ+nFFd8/wp9rn68J4pdx7Hi88nPkVAHQQ7HOtNlh3+goNbUrcAMG+Hp0PpEduHKWAd68iJeJ4mwAxuVeineTVed5ueJxGIy+fv0gA/CY8wVWYKLz3AYYTXATNqXiWiilpPMw7wA/jLvtTfc5jmOLZsmCrqNCzOKIJEMy+gpYZh4N46Ix5gT593pApXcYgi5w/9MJpukZt44GV/ONZvke4TrKUkHvNk67Ba5rh5jHveH45v5hIFfWvToCYHm/lV+sPOlH7vvd1LBV/Yp16pk6FUHqT5lHPu//gMkPNtR5ScjLyJcCaABVrAgi+MdJB4HtZBG14yHOd7Pi0BJghrwjLVypA7m8DwR/jA8YJB8HIEOgv5yBo7ZWqPg8QTBi0nvtq1DxJELQBoBkuDjAT/6w81qJb/lcguOhh5pQ6nU1+Miodjw1Q4JfvmHt9FmiVQVXnV8+juZzPwRv3Mn0eT6Xnz1orKxCsM3tlRNJ5ygLBmvtrWfTsMoqh3br9/trdBwGEIwdYOcEqjnURnmAdi6Sc/g0Ex/y9Vyh0ANK3EQYt44NsLVn0SiC46tzl3x4EI5ss2mPkYm/zlXdxnYwU89qkqbSZOAhWeHKs4/AGnwPBHJF0FA5NwTP46YmneIvSOQbB0CavXRa5rJl8uyasg9iV47J49T5iAj2GqAvn2f39HNtp7YwT/flnhkP3+/uz+/hW+uiR7GYv0GbXHfvvqzlYAadPuW71rKP7ruo/4+/9uEoPXukRR+tLYSza22OLMuKhT7m+wnXuCYYHwstzZw6jsfdf300sGdFAA8uhI2O403ORXR1c8/yuO63W1MfU5yFB8J/+6b+Ma8oLoz8EDIo6RTU0WXqPp8uV3kL0lcP1Ko46eiGlRZbWEDJvQpik5yyUnMwZuqe8ocsEwY8D+H4Z5wjfDevxg/txpNLDe1FI4V4KS3mD9S8wnLlhCsvJIiizxHxOwDhSAWJhHEzOOSLuCguMqAMKJrJvqM8WINyFzimT2jMSFOeVgq1nYUnujJJ+fLTzDyEmJxhAau8/9/sB7kdzhRLUN8oRwTmhrZiW/y6l1xVop0WEeG/P5xdgRF9WDMU3ga93tjvOAdwDi9PzFH1ufK3kTeS4GLVd4VTmWLIAACAASURBVJUVBqvvUUx9/nlWzqvOQRxWWRRbV5YJB+lAgv0HyNVn99iQf0heMuGo7FNAdVnK93k/nQ747HOEMiul2X9XWz4/+gx4UR8UNglwSL4Q9OueLvemQAvQH7/pe0I5HeTDXAEZHgLZhW3O+SiMFdxvs4CyBjB8Qs+d3wGyfNy+z9XG9LRX2x5t4+usPjJO2vP9BoCGvh2U1jOn9xw68r3gkSTO2wB8UnA9VBmQyDoyLvrM2BFitwIAZTVgHZ8T45TxE5oD+LrRBlkB37s1XDnySLFGeoaUaM3h86hErDYVGk0EhoCQKhkrRPoi9pk8wsz3tjajuqvaTFA08pjUxynHIiExQd+cQzyzvhadPzmNY2DQNXoWqUIIfw+Xh351v64vkBh9EBuSLDO6gf64RvdiWNN1KAySqeI1akdVmzVWeW91H7yne5vhU7pH+1FtK0pLEVyq+Kz33377bXpg1baei4dTOcHQ863wBOsZelV9DwCzQp8ll4pn1bxUOLRybuWVmtW7BYKdLj8ulCbmKpWxnae3Ih0+Cxpyvp97JPQNjBf6rNMtONqR+XgXxpPnr8LbO5Sy5I3jKEgdk6TrdLRP7s9RVVowjf2qUN0tzFbFs+Q5jvuc3kse5AoPHuPSbIbxTmVuguA5Jgzdo0joOPe1wO+sjr2T05YbW21PPg8vy15thcY4H7f6VyHWdcH16yqepVBo5QNHvm+EPt+7HxW/4zzgy/thSLkT8i7AuIxK8gIrN1hGLeWBVzhzFcTKUPN35ATXd+EzHnM48/1y7w3DQ/EvQqDLAzwBQDx7GM9SVwi6ejeMaDWGOFaNNdo8wRMEs3ZOf27wqJkY8u2MJ5g2ZlvrgqmAZKig6yNdlu6p5dTZ0QtcTdl9GiFYv3HU00wr6M/g80ofPNIR+R5P8PZ5oPK5ZqW/u67qz1/pb0f983a4pt9/VXur387pq1f1ZfXbufGc+911DZ/7OZ/rQnhH89v7qD3u+nF/jy4Hb/H789oRReyYY4U/fI+hC9V1xS/5Dt5KG+jT9KvvF5+/1VyiZxzRR4ZDA4K5SAKHnMVkLAMcC5iiQHfPBkq7flc1xQxdG6XdBYpfRV6XlG0pTHfiXEkpTI8ff3Ht80ePAwhHGFV8//Dh4zxj8N6D+yk8JbBexhnCyg+WcNe/gLBykrQg2a/831tBmazVBlkR6S8FwX4ovU+0A4arNk4HGH0hfRE7YynCKiuoP8+V6nP9EAheteuMsG8Av/4c0zj3O+dCovShPB4x4j7WI+I+FUoH4xwg2OlltZmcATnIk3LXPX+0pXbYxJ3OGIeOSPIx03ZnRrqeOWL/0T6A1w1Z7EkseedA8JGw7etBuzCuzyJ6o9M9Y9D3eo/yr3vph9rV9+TsAbacIbKGgBD95kYBgIe3ibKO4qw2OjikXYHgdKeMAjN873vGx++0B40wvw4WWavVmLSurtRvfRnKP3PW6cD75oKJ4jiMsYP9Tkd9v/TCWm6EoC993M5fbkTIK/mm+p4zcRN4Do+eg1sMFVh7r48zSKWMe1+V5pLjHG1masw4HklznmA76k9kIaUBcDd5xfEmwdswAspizRwyRh3fU8cpVToQ30NDut7Bte8ReKIbJXxseu+Kit5D277GGK6YY2+X/eI0zV53o4qMDZo7Qr8xSHCGMbSh9tyIsRkVoq8CvDIsXEbtDoFZGaD1nZ6jV/5ujCOfJJ9v3CoDjl51FrDoQB7fGl/tddX70D4DAEuPcBpVTrDz6oEYt+/6fsHgUXs+DGwBrH2/MsYbcULFxhfkw1SRqzzaUQU9K8z5dQBWVX0WDWx5wgP8ch7wEQjO+Q8vY1Yujv8NWEe7LrMBwXjoVp66ZEGbDOfM2+JLLovwCGvcBQZD97FcYc31Tt4HCJ2yyjz4Bkw4ohBwtHlkBwgWsLwR4PfmbRkew8MbmPXiroyZAXRVFfp+pDHcDRCs+Y7fL4IWVBFaR6do7UpWCfDezKOQFAatiHYVxqqCV7pu7x1PPjA8ivAJORtYW99XN+2IqDK21F7WM3PPxXMAu5mXPNarniudYB9JWB7iAu71dwyCk26trpDrRd0jPHnHvlBVV+qdx/T3K71kVeW5+nEeBHv758DtuWt/LghWexu/bgNdjfNoXpZzMni933PUZv++fz6al6vW6VOeyzXnxvqpIJj59L2h77o+0Pt9DgSz53YGNtF97pEwDio6Zzhx0JVcjnt/HMjOe+p+ZBxtIN/Q9/h+pY+u1oLn9vH3+U4Q/G/+7b+KNNu5YbZjFKzyYHY+BIeD4I0hhRKMoqAOK3xLFmUx0xshqASKn7+MkDYdNSCFJY7UkFAFBN+PcFiF1zx88Pjaw0d1NqHOFcSLIMH83XffZsEsKT6EPm2TGBzVFV4UtE8lsl8KgmE2vll2gshWqBNo76MvEO35Iq7AqgpjTQE6LeIroNrbh9mv2nUicuEDIZ9jArR5jqkAggEM3j739rZ8frmP/vgGTCE1pNmKmakdBYSdEzx9Ln0+EkjFH55alFQ8NV0BdcaUjGWcE6hndIZBu2x8xuqgLr0VW37vvgCPg2UKdOEF07Oqr3uhzNzyLNrw/qHcJG2OnPQ9MJv8JOd4MMxOO/p8O/gH88nexZMCY/fx4ZnVbw5AMIzBTL1NntvpWGsndUF+nk4/0A7j7rTIs/F6Ok3qvYMnANZU6MpzqX+fX6dzn0/vS6cTF2JdUOhaDAU+p2p79m/WemBO9QogdIOP7yfmUp5UvKHQtp7L/Lhg1D0OsvM6ndw58tRynbbzOWtFHty7v3lX36mi78gTzdyh0KiVL6x8Yo0HunyfincV0OLYINrdaDAFd50P62cVdqs0hidff58/xgqd+95kvD4+5wf6HbC84uHQP9fQDnNKn+iPxkrIc4b0jirR3jZ0ThsChvACgeY7caQRgFivuk6eYdZWkVhEASgMWlWgrxs9CQSL19wJ73B5wSv3nlBojsTY9ttI8d1434IZ+3wLBM/PAlPKYa4wWGgywe/wBIvC1F8d9aijHKGf16/iVIuoTPox+K+OSJrFDMsYss1xqx6MRxcQ/EG5wmHgd7p2RY0jJpG1R7KmA2HWPudlK/5EXucEwelwjUuYk5qD+RSFJNf67yN+xPU0Fu0hQn6rj5wzXJ7gd+/fpPf3Is4AVtizsg9u35GjJAwcN4M2HugYpDgWKUpEqxp0guCoHA0/LiVWRgJ5gOM1/yWXY78OP4YMITy3y++NxsNY7bxoo5cRCg9v+lQQLEBc9xTf2Hjsdh4wwHy8buB4Ava8Z19cdyfrqs3THF3noy4Tu47SdSennfotTYBb39e0tX9+n98t53nc3Puw0pu8/9s+Zg6H8aLrXXMssxDmqh3au2rsp/NwOvKj+/v35z4fjf9oH/fvz43j3O8/FwTDN3g9B4J7hMgpfUw9i/237RUZXsOoiN7WadnnzseJDKzrZy0F9xAjh9FbVkDbx3pEE0d94PoqjPXn/zqPSEJQbhUjR/jzJtzHYfIooSh6dyI3hD8JG4FWAWFyDVURUKD4eeR2vdERBAMIq1CWQrke3o/w6GCgnCus7x49jv8Il9ZxC2pTRbK+//63mSP8Oo7T2JT74F2AAPckuhDqIKkT6d8GCO7KvSsdtM93nUhXIM6JzPvbGYt+8+rQTqROdP6evs45WleWpb9dAYPgP5UJ9OtOmKyFs/sGRKFZMSGfS58/v7+vSd8k25yMIwy6YOKzg3PWjr7lHhiej77meAbwCqgdrxSttvSdwrWuYoSAGOjI+6Mxqn0AAGvl3iJdo/YBKuqXFGRdW0rqVAJcADEeLHE+dhhSMq08p3MW3XAaLPqcua/0F+CQe9YiGaAt3zP6DsCm9lDA6SveHviUe9voF7QAMNsES3Aj8aRZjbVadTpSX3YgbQB6lE68aS6soA+u8X27KW9jzlzh5joHwLTr9Om0zDnBvq9dyHQh6n0rRbXCPj1iQNeoDfdS+rzA+5PuRnVw6MPn2OefPmEcwlhxNxRm5iR5kgRG/NFP1QygL3kCgdJsdK7u8Jw/e/K0DFABhHUd4Dj7OORani88ADbzlMI1qLf2QlmjV3O44p0aI/uJPedrzHvdC310JcCv8b3FdZ1mPBqCdSHcl70sGSogrLEJ3BKazb2sqz+b6stqQ3Ja6Q3Jl6INeZT1npDpDE3Vno1x5bGHUdjy7U+vE4WxrvJM6j6dD5ynPryr84NnPnAZKLZ9MMJMN97TBAb7e9sTw8NXn3Ve7zjiaoBgonIEgpN3BgjJNK3IIyf/uk6xiGO64v96ROLIMwwIJj2EbnA05JRDM/9XnuD3Ku4UYb7wnS6DFFY91/JYauK8mrLtNOcTPsUe0/gVyaGw6FpjP76kgN0KBFd/ag3evZ2RZMV/i/8JAJcBI466Ci+wQHAB4TAsBQgWML55K3LyLxUFEIWyIhLgTgBgGTV1hJLa1pzkfpQHNmzFb/OIJJ0LXDm6aYCV/MsokLWxdNNNt6rQzdutVkZKhfoNCBbAzz4ceIIBwTJiOG/tnmA/J7ium2HOudYLEOy80kHmSpdx/fOYOuqXlZ6QBowRTcH9++ecguCj/q3vn71a9d/5VLb7CSDYx+ltXqUHHc2N37Oen1MjxFX3/Nw+rObE+3quvXO/nwPBG980R2aXWVfR1d8UBCMvdYoDettqXZGPKzla99mZ8cP46ACY5zgIdlk9+eXpKJF3fY52/Qyeef0//i9/kSCYjXFreHZlIcwQtLD05kIHF0sFVAVJ4q+KJdzKEGfl0SgsVH+6TxZlCWEN5iLCn19GO/IIvw5B9ErnPqrwSdx7+/bFta+/+sPM66q8sgLDCov+VZwvLK+wLI56/utXLzJE67dxNqFCoz2UaxX66ArlVUSwUl4QZM4U+ndzUdfVHlkct8TwnRME4Xq+mVyQrgjar8UTDJNEeeRZHTTpXhfYM1dphkt5GyUQ98fY+Fx0Za4z684kTpiGnROsex3sXcUg+K2DBDYkfVwxPF8HPMF9TE4//htzw5xMJcOUoxEKiSLAHFKwBkOSg2DWqdOL6IP1UntO6+7d4xrAdio4wyPGfVIodZ2UwdyD6cGZ5/weCWlfY+Z7A1ojlG8qZvswLN3rnlzAzwYQg6+wRr52zDM5vw5EebboBeMX8+fWRP3u9OEALfldgOBX8oSlwjeF5RF9r+jAmTB7y/ciY3cgX6BgVuT3/c69vue8vc7L3OsDD6d95tN5gc+1rleBovSID2DCfLIXXUnzPbF5fwdgwssNfeo5rD39wlvmBqJ7I9S2A3fl+gGA1A7GG8KtyWV8FUbXHFPwkc3Ao5hLrb08XTHP6TMRrY8QwW1+AsXUXiwQDL342DFiMZcYRRyAruiFuVrxf653A8sR35ThTH/diKUx4+XGECzPra4D/PIc6N7HAB2pHclZzm5WoTu1p7YJhwYEZ9RDGs4KBD+IopYKfRUIrvSllwnIZMjW8Uiy8r94+eMIlyNXFtfvKKRn56jmnLX0HDzb2z4fYgr+cCONMNVmrnGE5aZMHbU6VIQJEJx0p2rQ6SUPg0qeFRx7IIwk+g6DX9LTOIJnZaRKY0vMUxa/ehee8WgEvsa8AibJ+R6OMtu+BdKUzjTXot45Lyq+Ng1DO/kTPxUILl5ePJX82Zk/XPsfb+cetX0MEF/PmwUkqw8DCH8WxbCCBOUFzv/weVzEEUkXAXwFjnUU0t3LW9fuxXrfjPzvyuWvvV/7XGdGS+eI1KCsBq0KzQLJEYUkA0hWx5rAcuM3GxjHw19053yxjm2a+kk+U+sy9nLK358BgnO/bCCu1mIDvZYTDD/zV68SveIHR2DY8+Nd/n6K7pMcjnSuZkwyQhtvT0PO+zUr+X/uu5PjoRoI5hmznfPVoa8ae+/z6tqj+1ffozc4Pzydu9/fN+fG+qkgGL5Be13OH4/gNAqur/mJ3pTgtYzGAsG8X9ETekXXk9gjGEdxbiCbu1HRdSZ/Xp+//hn53fnq1lelU/zn/+M/ZTg0CoqEigb9NvJ4ZRmWJVd/n41zF2Pk+XuFw4TAifgYgdzMR4rQG+Vy5bmOAwRLydZvOnJAwujFy2j31csMQdIm/oOv/0G0FYUWwqPMMQs6a/DLx59noazHj0PQRq7RzWCsAr/ffPObAMK/vaaqoSl4QpVdKZifStROLCy+MzEYXf9uTvY+PKYT4xFj68TqBORKsW9S79+8/rRinwOSPj4npmrv1BPsRO9ChrlwIqRPq/HoO1cCd0ID1jws+z7PSW9DqPd56evax+dzR99XjHNbvyFEuuDycfU13M3vqMxZCk0xB73HI6HvAAgUhKrjYarqnrwJnX5pA6DImmkcfhwTHiGeoedICfYcQeYfpV3XbkAi+1lKtq/Niv6ha5gyyqGK4jjNdyYEkNE1eAbcwxhq0FAGR47JUGCYEwo7ufLjawxzZZ+wBhgI8JJDC7t2AgT7OcGr/b/Ka/W1Lm968QAHck7DAEMH6jD9lZBzZQ9a8O/2NL9Ph2D87FH3VPsc1RyWQUTAxYWUr2c3KkDX9EGgCNnhY2aOfB/TJ18jcgf5Tm1oTjPHcBRk0m/uQWY/5TNGIZz3o2hjGngCBCeNyQMc/7pOR+9k30f12NpTkROaBqHKU2XfwrcYl/eX6wClK1r0NWAe9B1r6LzuKjmg6zjWiHlXn7R/4QXOD1lf6LCvKc91GaB7vvzyy4zgSiAYc6JXvMp6LwM1c0I4tOZXodNfff1l4M2q4ZGe5KClh3HaQ54jHJWh8QRPb/ug16EL31iAYJcvFOjcPMLmCZYHUIYOQGKuSdBN6jOy22uuwkD/+q3ObY+1js8CZRqT9JG38flV6CMqkIXSBe13ENyNQW9jnuQBvv4h9Bu1ncaU6VWVR9nbvAoEm/1t46W+rvV+tr3JHx2RlHnA5AaT5gBY1BnD7G30hFkbI2lPxakSJM/zbItXFhBWDrDygeUBFghWMSx5fzMn+E7ogaHz6b0iOnRP5eeX3K85iXkIPbtCoWXjiOfk4c5xvXQPeYJjdF1uu4eV/rncZX6K55ThIOUgemp8vy6MVbnIeIIFzvnLPlg4dPVphkPX/tk7PTbdoOU1s9dm2+uwaKrzuo7hYzulg/2v12Me8+9Kb3BSdV2WY+qh8bPNo34cfT/E9WzzE0Dwqq2uN6zm4Kp5Obq/f98/nwPB5/p1bt3OjeNc++dAMHIlV9i8weeeO38vENxpgs+OBVzvQS+Q3P0lIJhaEQ6CHQh3naHrWOfW10Gwz8mmQ8kT/L//5/+UO0IegfS6jPyeNwFsM6w5PLypjA9lVcU0JWyyIm54cj+ExVVCRgUWMgwzFKsEwDr/MRYlLaYxz6rOmIWzQujoWAqFIkkg3b24FwLzduYdSXjez7OE71x7pDDpyBX+6qsvy0sc32lhXoagVbGs7777LkGxQplYKFc+zjEPfu+KYWcU/tkJfhJcK+wxiBEF5G+ySZwgz4FgBCj38Fyfkz6GvcDZCyAUNe53QKZ2OhH2Oekb8RwInkc0zHLq9AEAs9qkvulZS/pylaWoMwvPCV4JB/+uz20qzSMcWu0C3GBc6ofeA3gBwZzTCQh2hRrmwvzrHlfG/biXrIxqXnr1AWUxDU8jVIW+4VXaQkrjh1u3IsnLGGinfweRzLPGBdOSIrz6gw54JrTDfdDgzZFTzN6FqQMcXWj7c/oad7CFAqr5oA3oagMmAYLfy6Jp1aE7fcgTRR6hnkFIO97MFTinDYwY3ibjBKQ7rbjgoa8Avq4Acq0AHHS5Mfah6OgaFwK+V+t9raOfNdrnirXG2+hnXCddWhgx48Rr57wEEMU1CDp5gui/82QPN87njAgi+Alj1bMS1IwjlJIuxvUZNk14dQw312PsF43zMxmEOK949IO+s+eYP+iJz9AndJi8YOTmaxxcTyQH/eYan+e+f5yHcr/6judX+1ftsddlJNbvGq8bPdj38BSXSU6/AsGSqcnbYzfIoyvvsPqoZ3hhLBk9qCugglgCwbdCF9B3AsGiJclxPUuFLVUhuGgeb/sAcwO4fJBrdvwlTZonGH6GAaD0EEu9EADMUNryhAKCdd+bMIRgfH8buokKYwm4CgxjtJcZ/uWLMIIMryO0mfxhYBY8vKyzdPxNSTMQTIoJ8loguO7dG6kBI5MntHjaxoudNpx/Fd8R+BXIHTn4gS2LLqc3WA7xWvfpCd4pzumVLRDsPFjAUm3fUf5vAGCdAVwAuDzCigC4GWt9O7y/dwIA34nXBOqj/xg8o+GYA/KBCwTnMUYB3lQZXOc+JwgeazD5/axiXONeeYKJOpqGVIFg14WqOnVcNwpwURirg+BNJ2qeYEDe4RFJ3brRwrrn+u1rb0yan5XSV/rlVbK1aKgZsQ/B8Gmk01W66eq31Xc/FwR7jrTTocvI1ZiPvnMQ1AHRVW1y7X8LINjH2WXpubkkimbHg+2mHmmHTgFflKzd9o7tBZdvrp/wPfxUhlJ0DMcWyCwcJhv/HfqGurjjY92SOMbg+GNFH0rnuv5X//NfRlsVzpPeXFnLIyRanuAfnz/dQtpkcczKjGJ8owDH7VsX114HE6sD5UuZ+SkGJauymFsq/bn3wuM1Kii+ioqeL+Is4RevI7c3BNPzF1F4QWcLjrODBYbvxHlzlxdRgj8sjF9//XW8jyOUokCKQLGKoLyMQlvf/vqba99Ewaxnz+scRRTbvSVwkQ/QZFKGTo0JZZN3xXu1yHMTnRYmOCLEzkSuUoTo0zkQLKur99eBGoqnj6sLVapDuzKH8u4AjvF+Cgh2YjsHghU54BsQ0O3KInPhr0cMrq+VA4M+9vwMCGvn2/U54zO0Bii5G8dFaO/od9Ex525KUc0KqqOQjF6lrOpP32ucqcC/qXMvAWuusOp3B8G6B08wHiEquaOUpyEq/gS0tQ/5oy199mPOlJLgylUHUvTLmZDeZ66XqjsPT3DfM6wP+8vX2NdInmDW1WkQEOSe2L4/ff84SNT3gG284r5+234PEKwcsn5EkhszBILJr9Qz9BngReVv5o92HfxhROgeVebH58KVN+gMQ4o/w/mVLKm+fqt5RmnvexyemQqvGVMUJk7/dM0rCarg8QJACl/Wq4Tf61F8KYsVKnw0PVNVwAaA1iMB4AcIvo8BJPx6nwPJNVXf15mzOs9cntv0/ClaKV4F2NS+1ifPpR/1BdI3KBAU3r7cmyGLZKTNuUyFf+ROBum9iWJJ72MOEbbMA4CSue6gGHpjPFLS67gpeSIJBa297Z5y9mnnZftxz7xH7W+ALbzF+Yf2ssKPOY5NNOlGNdEre0Hjhj8Q/isDs874VeFJlIofw0gteay2BYbdI38r2tOf2tQzH32hkOgqoCV+o2gwgWDpA9IfijdSaGpPV6UvVBpVerICMA+stvGtlScY2kzZmC5DaCgi0wKYK0xZBc/S25upWmGAD9pQ1If0D0WiiT4+Bs2+DD1Hz3ZFLeVm5hpXxW3JyI3/6WmbEVCGlCislc+po/HgnwLBotndXwZeTZ2krt2f076/Yf/JZTsg+Ppnun+e0Z77b4BhNZ+e4uENzgJiDbSpKBXt6rei52gzecKHqgQdoc/37sfevx+V4C+VEyzwK1qviMCLPB5JILpCm/UnmpfxIXWIdILoO+UYFwjWflFRSLGa8yB4Xxma8TI71f+SI6X/AfzD+xw6ZoZ6b0ckoS8VMK4c8Am4J9j1KDnzolrods3lXn9JUjZAv1/BUyAMCHHZtlLWfaxl+cEAwOkMp86YbV+Nm/fyc4KIThPe55XO6r+fgGDNySI0ez57HznZx3rV2Ptc1t4p40utw+nnChlnneZ1XN/1k5/bn6vm7qq9vFvPKy7ESN71q67X8rm/nutD9b8ZIu0mIt3AIfC+LZJt8BT4I/NaERPa/36k2cQqXP8majxhMO465qYjmFEfeevyUt39dLqZg9M9eU7w//q//VW0189JLKUA4S3gK2KpPK3yhpRwUqhzCTZ1iutRIPQ5laBxFipHFCgsKYuchIB6Fp7hOquxvFgSugqBvhsh0hqwrNT3IldYnuEEwiFw5ZV+9SKEWeQb/T+//U0IsldbiJhiY1LpGwV3yHfjKCUVUMkFTYsz+TDrM93UJ7dEMH2ucDtxrICAg0AURMApQMg30mpTrRTlvokQZBDEEfjr7ae3ZPy5kPX2VuBju8mOqOrC1J81N8kUUKWEr8OEvP+ucNIOQF0MrgNH5hcvGvTJq4/nZhzxUnlZxzTg66pqjL7+AFj1i0rBArv6nDlyLUTlaF3omwMVXSslVn+METCLgqZX5gKFUdey11B6fY31DP61Tzi7l/kid1m0L2VYf/LyZHX26JO+11jLK1rnHKMAYjmkfd3LfOm9PzvHECDE5xP69XvcyMX90Jr6788EUBVtVej3BCpT2Ul+Fsrbh5grgSvmET6mftCuK8goirxyTjLP0LW9v3iy4Ce6VtelgWREzNBfPMQ8Ux407kdgJ38bOcV+TjNrzBxtfRw0yH3Qv9ZOGjPrroq+UpgzT3g89114mj/qzFEpf1KqVYBIFaGDp2ucL6NWA8oHHiloNCOGIlcQT6JAkkA7Hk3lZapd91bTR7WtM2YvL3VknrxJyuUUGA/vmliG8jg/VFv6/mUYVsXLbn92O2tMiL+/fxv7IDzEot3XUZMiTyW9WftJRztUX2akhc894dOkLvCb+kfuKPsu5zMmR+G5NyT0hc0GoICe9FpGslIKOGmBUxCc3p3fcB8RCMhYrkHJwDhG/zRG+IHTA2tfe/b9ta+++DJzwjWmVyogNVKb2A+AYK05Sgl8SfVAbkeSaBoi3sR5wbFejyJPWOD3+fNnIcsDSL8N48TQDSbdjbBd6QW5/+I/PHZU2nc+zTnFAHsHckGq1+6MquC5X3RcWxpNPsRYIhIm9pYUcuWJ6n39R6XoAMg/hfFRBjDlLKu6NXxcNbThpQAAIABJREFURozap3Z25QA+NY+zcnr1e3r9a0+ehvbWeMbu5HXsyQrnPv5zGeq8BRAcxxhvIHjbf6GvFf8oGtiUXBkZGgjnKDL1IPPzwuCkdu5cBH8ML7A8wXdU/Tk8wZf3bmUo9O2oAn07nvHZjQ+VFhdGqeJNyvkVj68CSR9iLWQgyNDw+C51peA3SVsBXjTXI5173MPcaU6KV6NfTd2kxouc+NitJvXLplcIBG95s3LGKI876VGhzwrN1vwUbbsSnmu2Gcb3ocRTfxCQXnl4JzB23kaI906fMidAUcE+MqD/XPcC5pSmyLOOcm334Hh79hgb8zt5zqlTpX7bFwSDYq8rnyvp20Os55wg12h/6tzsh32/J33W98fgJk0nFXuQBfJkRBvGAXsVP04jt2hS8yad34y2knNHOhp9993p+1Hfi6Sv+n3/6+mnSZvnrqzf+/P9rj6O1W98t8kBnY9iTkQZkvXb1P9Lv0IX0kZFdqgtgVjXR0qfrz2XMGvse3+Gg96KFK42HXOyF3EwTfrZezE54hFacf3a73GZ6vpcRhb95V/9efw+8/H88GJ9r5welLASFLMypr7/kIUHJuNHSOMul3DDmkHeDIJanoTvnj6/9kbhSqGQ6MxRWaaleF8ECNZ9jx88vHb/8l6cKRwVo+P9g/hNAFlKjkKhv/vdd9d+9+OTrCCdIUm5BOPg9VE0I5mpCDYGLBCck5BhVJrQec7pEZH5BDLZLOrpJt/nXKAc14aZh76z8MyNP9uJebWofbv8kk3s/aOPXen3jbNndjWnfd78fn5zIcMc1ut+/v03vdd9nwKC6RdAAcWrz5/Tqt7filAu3yx4xmmvKw2A4CmU55rqu626+vAiOBD2dVu1r+98PaAtt1ayF13ZRTlyEMy5lzxzMrW9gq5wZkAv3gxvB8ONlGMBygRuo5rwEQhmjgFX02CxD8nSdS8jksPp1/cV7axANHQiBZd7HFwyd/AhfcYrq+sKqAWjju9fhxFNY4fZ+zpszD9p9dSSCa9hDVxg6DuYudM17edaW2E4aNaFkIAKbdIXv07j74KRvcY4oQHfg9XfyqGUt0xrlbl14f2pPLXYd6ruG4BY3jXRiP51Tz4/gIbOEH3x47NNYOY6xXZmD6S8GAZTPW8ryKaCpqGEJb0NDxG8R6/qi4Cv2smzZyVnYq4ylz3Scxh/Cs0AcKXXl+J/e4QHvn0dNSjC6/dTvL74MQw4z8P7J14ifiW+n8e0qHBjgeJNKRjCWOCMdSDqAX4ECE56MiHPXsn+jaqXKJn6rc5TLn5D3Qz2e+eZzitYf+bGeYeMBCgK/I7nGODI/qD/GFA0fh1RKM8/clsymX2r58qAkfxnRBwVnVRots6ITn4YclsgWJFbX331q9AZXmWqkgoqFc3NI4e0TskPAr3lfsp1KL6X/RpHzjF+wu+ZWwcJUmBuJdgbRaZCu5VjT+N/9UaeyIgg0DnAwyupqtBvoxpyFsQakQVvQ7+Bv1TUQtH3BoJH/6TcrUHwVOD4vStfRV8bJ/al3eTn7kv74HsbHjNpJZTVwv0bECaqI9d8VI2W+l/3WF76AMTaD0WjKmAVxkBFW0SbAroKe757qdzfawl+EwRnZejQAWNt5Sm+Hbxh8uc6Akk63/sEZ2WQSAPSqO4MHaWxUkUZE0PVEUnJK9OIUCC4drUiTLz/4/0AH9H6HihtoHScAzzA3jwGaqxjguGQZe913cyHhl9v827nWLseWL8PsH0AhDXngOBNb7LQe41P+ej7vz0IvhH6dv/daUKRCOu/U1Bc/d/ra+mNH/xvjmkC2qk/ndaOyfVZgmDWcC8zeb7rVJ7LvPue9TejTY1zbzR6PwDbag7YL75u2QI8Yxgr3ajC75+yH5Ny/56DYO3LnI/YYzlPdjqDG7U3GZJ8ehRL1ukKOmYO/h17vc/11N8nnQF4U4cd+gv83wEy+orTZ9d1+vxvsmBgWtax69UbDchZqiOSivjI3ZkD0fdSOtwTAcNLhSmF2Om5XynMFBkzFAp1hAHx8DeqFB1eoCc/vrr2NHKH8DJh0SbkWscnyQP8xePHCYJ1pNKjCP+qSpjhiQjh+90P31/79ttvI7Q6PA2xQBJ6ScxhvWZRFOCUIOUKENwnuIj8NMzEFZaNuY1JhyB4bp98V9j9t62fY4O68rRnUkfbc1rN9sxkf/1qjFzh43Ji4vmrV4WnbwqMlPoxZw4G/HcHBboWy3sfFWNA6epzAIODbl0xXM2XKyY+jhsBhPZKS7dq1rxudD88YDBLKqfqd7w6gES16552xuiMgnWmT51epPijzKof7EXNC55nn3M3OKEMs5auDEOnF1GQjpBnPUvt4nVSXwiv5HgRD8+u8c5csiMjj4PgTmMCwc4bCL9R//C+cT9j8z0mT7B/z1wkbxrzr9dUukZ+MDQl/iGv4fPog/iPryFAwXOaff02ZSlDdo0+hqHL9zlt0Qe1A+igyrGvv/qLwkrbEwQM0BBgIWnFCrvRP99vzgt8nplT5YST81yheQqF1PPl5ChlSCGud25zdnsZQVQMSLz29euqCAxdynOXkQURZq/5pjou614yoY7KU/Nv4rxWB13Mw/Qml9dQcwKI1jXZTsiml69fbKA7xxRhj9m/kC/6fxcev9extq+elxFHYdFJD6mUR47jiDhiT7KvoD3WSaB4e+44ISHBYSiVeBExVhWYK+BHdXPJswLBFeGkeSNnv/Mu3yOdnuEPrJ9OXwAEw0vYq9yb9Ttyr8qoodDyKmaitb4d1XwVhixlUv3YwtwGPyMEuxt7sr0Av/fvRe5w0Io8vvIKCgRfu/4ujjT8PqIEnuV4FWkjzODjlPKdtBkgxXk9hbQYH+H00xg1ZYzSs2KXZ5rWZyGHlJ+uXOD0sv9UlYJfhRFE32cF6Ez5iuiQ+J05ujHO0c3w3OERqXUbxdUGwMHD2z3BnBGM8nZ01M/fFgiGH6CzaRPtQbDmYij6G3h0HjVTH5LOUl4nZZenLObsxk15gsvje/9B7PsojJXFsOKIJIFgHY1UdQTC4KXq1OJ/ed69jsSSkqy5x3uoIlSKIhkRMkOfYn3xBNe86doGgoc+VPLW+OIngmBC3Ssstp4xwfaNoIV6XtfbeoTaJrO3KtGnIHilW608qK4zqnL28m94uN2oX9c1T3F4s9d/axAMf9087QaC529utKnWT/WnEY79s0EwKQOjf8PIcKqzfoonWOHv+/nr7fDZ1wb+mh7kgX24rr/2uT0Hwq7Sr1fr9F/bEyzevdP1x3q63kEkcNJBRsgAgpXmoPcYOcvo44YkvS8+M3GUA12lqbjsdd3F59J15v0ct/2AQXTIM3RDaLjL1jxd50//7H9KEEy5eQawKcwhIF0JnURWLu/3EW7CtU5wGQ4zJgAw7IDmtapPR27v22ACT8KLqyOUZC9E+cUKLSVFecKPHz4KAHw/AbGAsMK05DWWgvbjj0+zsMfT8EpIoVV4dCqSnu87LIaA4BkOvQ4jYaJPmdA+RANl2xkFyuYeXM2wA92zsnKwSaahobyMe+Y08478+6PNf24Tl3Ahv2S+rphH3+D6rHAqByy054CI331z0C8KM3k/vM/dUMBvGyOzPKcCD+uwHRc8u/k8Cadqlsbh+QCI4sFgfqQkUqCKMGiFffIdfaLffTOzd+gf42V8gGA286Y8DJAIQGD+GD/KO+0DwFgX5kCKoivIej4Kp97Lky1FFsalawH5pSBXKFkCi0WkA6B2RZ+5D8JbQ3veRz3PK0MfGVVg4j6vzIW+E9DQHyBN70lxkLfxXvAQ1Rig4i77zenY6bErAwqnn7Q4lQXvg7fVr1UlYxdCE6gWLQPCfT/mNQMEC2w6uECZQxj1/QM9Mp+M90MIs3fjOLw6b1T+o+FlCWNizl+cqQpYSOQTe0ehyFwHcE3vXYBrte351Jxhm4XhQnZpbD8NYMoaQb8YJNTfPAZmeFWS5wy+nvQZIJjidClAlQOo3ODhGVbazLvQdAWE30RotDzEEuKZwxvAKfug/PYIlXU5RX8oYucgGO9OphoYCIav515QaHT0MysmD+MVBl79TiHKlZB2/q8+sefVp77XONdWe1RyUs/UnIsHiaZ1r36jyjS5wGpLaywQrPVDlXAQrPEB2sUn6p4ZCaY0pgf3H8Xmqkrjt8Ir+Ojxg1yvJ09+uPa7J9+PGgn6fQ+CAScqdQW/yTSLOHdY86tnr0LFK9RuGAMFfoMMk8fFiquydZ7/+1pVrgXqIo0j0q1yXUPPSE9wKHGqwwAIvqMjnuKvwveKzhwEz3NjAUot/NmqQNfanFYPnrInnzSeN14PMJDLC967AofOlpakocxvBbLGODYPl4HhGuMMdyRHPq+9HgBYIdRxBnCC4PAA37svg9YEwRcBjG+FziVvsehnhlNLDkSB1djY8qJXvTPl4g55KgNV0KZCz1Gwk/eMUPM5b7K+4QkmX5nw56H7bOBFl+6V4BmeXG3o+TVX1G4Z65ie4DhDWtlg4U113aTW61Tv0ohm9WgiGGZI9BoAzdDglQ5StbEXf8sw7+QAG7/PGf5ET7A/28cnT/tKr3OPa9djq7dDb1Y+gOZlgNH5Oum831+ybHr6++j99/XkzH3UVn+3t+iXj8/1kMp7ryiIbHFncFmvS5+rv/ee4B0IzvLtG3+tPa59S7qD7KUV5VQZhCXHiiZrX6F3Zv5/RpRNJ2nqJpkaUZX1tecUBZxUnRFD87/ryU5jThO9sJfrUl33XuEcpcKFJ/hPPiKEdJNblVPZGCDYlWdnxrLku9BmU/mm2IPgYkZ5pEIonx/imU8FXCOnSzk6WelzVLUt67nOD74cXuAIhY5q0g/DE/w4PMMP798LJn03QzKkyKjqtI5Pkmc4FQDFsodAZkLVbyk+KFqlUE03/fGGO/2F8XWQjBIKU+0bcVM6B3DozMkFhC+o98AXc81459UdfKwZ3hoIr5jICcMyIe7zyr0oeT4fznDwBPd+8px+H/fSPoLe+3puTnZzOc40ZN1cWeM6lNAEwhHGh7Kk3x0cKjpB7Qg4ah/pesCVj8/X3EGXf+97TNeUYlYWOAC5vsO76WNOMDBy7WAEgEA8K4xNexBPkTMe7tc4APcAZHL+K4x6hpKtQDAgjrY7yFdhLNpDwQbw4EVD6cUbCp9KMNIKw/V9gieS8eveGc6qAi8C9bPMP+HTuh4A0PeBz7UKg/k+BXzqHubDczOpIgtg9JzgEgLzzF7GzZhyDgVYhrDIfozzTH1f9PV3eoUeqm9y/AhwSFkMr1lE1ehehYlXHu5IRQiPn4xVCaaiGGKBOQHiisSRRxbvYj93W/dpzBpLGoyUhxkA7X2AlKQ7efBGYTkHIcmrox8AIow9biipuSqgDk1koaVoG4D77EkUd5RBJYBwAsMARSW45Qsuz1DSwzhKyfeZnpkFtkYRuFyHISNZGykDvh8x3IgXaN8oXIz1WPEyt6qzhi5POyB0RUF9UCi7XvUspRHBczDEqU3At3u5i/5KFpMXB5/Reuj3DH+Ptaf/0PSWnxsgOFMkAvzeu3c35PTdLGopj7DmmMJYu/3TchgFotA/sn8BguFx8CpXTgHBm4d4hPOyji/D6PEyIswAwa8C8KZBLdZXIBhP8U+RL65x3o7+1rwDgievzWiABGmeBjF4PmG+Q/GbHpB9uKnz9NrHe6P7IdYZm77Lsj0Qjt2m0wksRxaQi3KfcmfLBZ4GdOTmrTBs1e9VaTqWMvOA6xxghUEr/FmvkZoQ3wkEqyr0VlFe4coD1CiVKHl5GKIiIlqhJMM4GteMitXI0i4PCyxXWPQEwTMSr9ZogOFtCkP5Hlhla28LTcazDBhrIFj6V1atLqCMfJrrNUHQXkez9Y1njQCRxf3V1/KQe75sB4xrJww83z2/S70mQrmv/pvtu3yfbR0838LAff+e6EcjfPZojESK+fzOtRcHnv1f64BXz09WGm9/3o7rG6cXrj3Bfv85/fnvPwieR6+lLBXNDoOVdAD9qdo8zgxZuupsa/2mSMFwMugEgLGHAMFKgyi5si88XEfHVZ0A0cQrhWKYI8V1G3Ry6M/Xb67Lvho83zutO17ayxJFEsSYBYJdiLsSmEpA5lzNYi8IaBTSlxFmhkJQFtn9oCUk9fu0YJewEbOUx/aVzhSOQhV5oL3C1mTJjVfyE+9E4Q0JeHl/6xzh8ASHN1gVLR/GecJfRCVKCV2OMvn2+++u/frXv87jnWQLTsE+rGc5juEhYJJuKrml/Tmz4f0J0x7u9vQG2N8pM52VJYuRTybKBnUmsxdya2tUX8irmOC5TdxByWosfLdkUsNy5Iq2K32AYJ9TB0tePW7FzNgIatPnhnn2SpH6jjBGn2ve982g729HHtvcuAqB8/y1UnCh7/SeDRDMeAGxKGWZjzaKy6h9Qj17f1Yb2ueIsXq7hCt7eLSDaOjI5x8FczK22n88S9ET5HuyT30+9J0UetpUe4CCqnZdbW2AybwpDtK78g5PUQ6aA0f38gEAmCu8l6xzgqfYIp2GAXrMoT4z/j3ICb4UWoy2JPOIh0hzrHHjNV4BmJzvuNf7xXV8hzdNn/OIuHEeKyAb8KW+1jwWCIZeTnhR83xIB2GcjIH58WgA6AAaqXtUmOxl8k9dm6HNwb4vA9CwzvIuplcu3EICtCh1ZemVshsgMfIq4deAcvqgewjLVzEc5QDVGfIyQAZ4C1BdhbhmfhXrqT6oX7e26rO1jh6uD2Bnn74b4b54gwV+sy8q/BRGUsmX9/E8Kep6ztOnP2ZeIuuk5716EefYj2q/AumEYSfPGQamjSeER5m8VY0To5cMt5q7yquu6sEU2VI70EcqESYXnK9AE+RYsz/x1uo+8U94jPMK5tD3Za5XHttT0R4yfig0nWuQZey7pP+Rs8UeZ9y5BoGYdDyilKJHjyJSK2Tx+4gmiFiLbF8h0szHppQMkIJyJFzjxo+6f+4pfnOlx3mZ8oKL1kZF6DDK57nAUbBTQOydXrMwVhkz5AkGqCV/uj2r69b+mWfccryOK/ii05zHaJe9vjdy7EEw+22+TqU9x3QUDjuYnu9/p5Ntz+cRfaPglYCseYHZ43nfSG1QfMdsJwxeAYIr/SGMq7fCAxwgV2HPF+EJ1ul5F1EUSyD4IowFKpZVlaBnyHV5ehQ2MgunZR7wVvCyvEgCwTs9cfA7aHx6cDU/aq9AMWC+Oj1BCzKB0x02+tjCleuKAtWjzfF5M1goaORj6H95fNLIiRy8d+UJnnQwo80+RA503XsaAVD7c3rDnY6gh6kD4pHcvy51rhwH61gpGcd/x57obX7GzbtnLXKha5z7Jyk89pTG9/3zuUU200oWZ2zHOjmda79d9ddB8Gq+XF+G3nL+0qgyvcD+XNcV/fl9P/59B8EZSaKtFXORelJiPYoqFu0QDp3zmJXypaMMEBxGS6fldJ6oJsAIi556DcWX5/npakPFCj0doYNgoq46Dcz12Z977uvvMutUjlSLCYL/zZ/+8UcP09oLyUmgvvh4VfQqpa5AzcypYVJ0D8V0xCjZALo+rbNpma2QLV2n4lY/PgtFJYSYPMOZJ5xHT0ghDa9vKBX6V0j0o0cBgu9dXvvq8aPIU7l97X4IYCnlUjQEhJ88eZJWCsDwSjHWdysQ24neN5F+Q/j5/X1z0IYLSmcALJAzkKOF9u/pC4vtiu9qs65Akl8HuHQGsGJqvQ8bExtGBfoDw4OY/XueAQCqsVxtCdQ1vqEg5kngM7TLlZHO+Bwo8Hz1RznB0GKBu1kdL38foZeb8SdAMAYgfYcXVddK0RXNUpRK7RHS5+vWNyrz4jTk/U1jlEJHRs4ufVnNJ2vHnEkZ9+ucKel5MkShZEPbgCcAI23oe4CJ7pWSDBhKBpp8YIYUolyXklrFdxgj1yoc+mgPJAMeY6d91gMg4CAYoMc+A2i4AYW1rr0bICCro09QAlDQPGle+v71PaxrpGBvnrHBG7gXsEa/sgLvMJBsirzyGgcgZZ6cV6EkcWwR+w4aUiQN9OzjZ/31PEJLMX6wN2XB/RD8V8eg1L3X8rgdVefXn3hn6VellEpYcf5pentU8CjakCdYoEP9mHMxqvTrLFUZQdNYMaucK7pWY1KVaQfBee3QfJATBXRLUWVu9Zvybm+rcFYAgYvQ1DPqQAUTVSAxwF3SjxxhMYLMhQ3ZoFzPD2F4EYjRd998833kOU1wrXl7+bxCiXM8AwTnkTrD2JOgPtrMeQ2P+L17VaNC3+tsXLUrvkBRqdxH0R/Jpq042NgrnPPse8d5lwM+rUTfR74f2du6BmMBIdG06bIrVzaW1gtp8Qx5d7Xv8WzDG96NHHwZnbNyc4BIhXwLBD8OWfwqwtPfvlWl6IiwCLpgz2/ybgMkIxzSznUtRjULIarP8NrJM2c4dNFEVauXZzerPse6VuGr8CqPdQYEp4FrHHek88H1JyMNMqv21myvFDDCYgfIAQQPYwLjmoa8fRgt+3U+Y4x7GMN/Lgh2Xp7vU3zOqs+VH1yKLOub120h0VU1mj+d+IEnWAWv7kYxLBXAEhC+eetDFsZSOLQqRctYdjt4ptIlOHZGBbCQ4cjfMh5Uzqzo0Pkj9Kzdn3x51G3RtXiDtxDKWNud7rW5zUFGdX/NyXC+tHN+i3cVCK61Kv0t10veqOta/9NwXoAZ8spfZ55vtV1rO1Nh9vSUq5B99O9pb1PyxxFhHBXG811/c/1grmDzhB4AYi+I5e10ncMjFeDF2W/zls9nx5iGK3ybn7E0fIYnuZHA9Z8EwbsG9zWGJghae4SVQsme2DdUn7reNfszQJ81S7/81fvKGvpz/tsDwaULlWG39hRRHxn2rJzgMFRmdoxqSaROZ6eNJPidjj/4I3oVALnuCwNxFh6cOfnoJq53Ha1rre8aBEN/bgRGN/V1TBD8J//6f/iIJ0g/AoLFuAj/7EqsMzYJ9hJWMzeOzc4ElDI4wyb1HCblphhrHnPxNkOZn4VlXu+fhTVeFSYl3GTt03mmUiokmPX/8MHjyEe6vPZ1hEXfjYqbCo+Wd1jPUjjqD0+f5Otf//Vfp+VCXmHfEPStg2Am3Dfx6j4WiXBUXyhn3AhHrmdT8fzOZI+ez/d9U6+YpDO2cyC4j9MJpDNzZwi8l5Lo690ZhTMdH8MkyKvDWXR/B8GpAI+QUG1MlH8URDwjrjg7UHCr0E8RmrFt0NyYxThRvqaldoS3htKOUFc7UhJFl3pPBWX2kfYGHiqe7+un6+hr3+hcp989Z9eLXUFDvh+Zb+ZHe2UvwIcHbyhxCncELLIvXVEWEAIE63uNB1Cp799EUhXXr0Aw/QG0OsDJdRhHmUFPvk9YJ9aVdYEmci5CCWIOmWuNF2WLa5nfVJjHsWACwfIEqzgCBg1ABcLX59P3A+vDWbXQGn3RmpED6224ISBpYjMizXoIes4JzwmPa39+0ll6sie9dqBLYbOs5juA5AakVCL5fZwz+1DGxarK/4d/+HWeza77VNzo//y//68EvjrqpM6DryI4iqAR7bx5V8BO3rdpbCjDkoBm0WYchRI8XLmYuoZ+ZMrA2EMurCqXqAxQuoZw8jp3cJ5BrPm4HdXNpVDfSsEdhtjhyZMnOL1f6WkLYZ3rPoAxQCeA7ZMfoihahkjH0TDRnp6XeeRxX86ZjnkRqBZ4tjQDQLBCKgUAZTxQf1Sfgorw0EDyxOhDGn0DXBOOX7Sp/ORxZNAAxs4L3IjGujHP8B/mRPSPkUdtIwvZlxiQ4Hca6/2QoTM9YBoEBYLLyFWGL/aRgKXak8FZ/wLBv/3ttzkHf/CHX2U0gYzPCotO8D9SOHJfj9DiUl6G8dMqRycdZ8GlqQh7SHTNyx4EJ20K+Ma8qhq0jDPqo/jSW4XmKgc4Pov20siJJ2sgQekVLoulwAGqdT1K+qbEG4iCR2ygKoH1MQgu2TgLgdVwrk4KXgEfeGXylREZUt+NaKkBhMkR1vc5p7EfmNvSC8IQqMS/NDyEVzhA8L1RBfoiwqAFgu/dizWOQli3Yp1vhadY+3WCaCmx4gcVTSc+KiOy8/BNj0xjsp4veTPriIiHzDG617bmca+/TPDLHtH99Tf0iM2DOb4dIAvaq3DMYZDVWl5TuPIpSN32oFV+7npOgXVViPdw+UyWPJG5rH29zjWv95NutueON/OYpvrilB5+Pgj2dlz/49numGAtc33L6bvv/98yCPbwaD3rHAhWZJH/uY46x7PnKb6O1JvQtb6v+Nzb6/P/3x4IliFb0VZVk4G8YI0zcdQ4GWTSxdRb4IM1v0UnpDqlPjDuLQNU8cLQBup16PMdLx3xP9bFc4LRmaBR7kX+uVxJek5DXOhP//bP/ugjF5UwKNLBOywQinJZzGOvYGpg3J8ND0UBMKHv3EOBwNfmVhidEpPv3lXFzGvpvf1dgNcsphLhSwqTfhaeYYFhCTopGo/iXMM8QikE8L0QYI9Cecvq0V98kUBYv6nv6ZULq7RCo+Vh1n8q8QnIJ9OjqApE30HlVOz2wouN5JuESdZvMFoUE4wLbEzuR2l2pbdvPP/cN+peSOz4QX7o42GNIJA+vv5sB13OGLhuKvH7MG+IuTPZU0ZTQsz7yYbQvUdGitmXmW/jzM3XJ8GGeSkdFL4bCvdOENs0usKZazTOCQYkAzJY51TGRiilb8q+vj4P5M0CFPnNAQNz4kKJOdMr+1W/97xT+opQgRnpWh2R5GuEsrt5WscarECU7leEBuHRzLMDXWdqrDOgMNco9j+KLgq8rqOSLvUBnLKdMaoYDmsNGEDZ53tnzi7skg0m851FfwAde8V2Ckjfv9nW5smoX/RsV/zUB8aLIOC7BKwqzDC0yk05E4iPbQHti6Yo8DW99vPoEYwyPi+AfdbePWrbPhkg+Os/+DL5p6JsdIRP8s7Iq9SzfvObqLofnj7lvko5evlC3r1QmkP5TAEXrDQz+C+xAAAgAElEQVSPohkVh2uPhGEiBcxQYuKi2n83857M0w5QrPZ1jJEbuYoWSo6w9/Rd0t8ASMgQjan2X0RkRG0H5RAXDcR+yM+fXXvxTNXHdfRLAQSFJ8uhVHMdc/hGwPVFGVxH6HTSr0Bb0meBdoGVDGfOHCZ1v/jd5d0Hu5xmjKICguqb5pT1zbGPHGHGoOswQjlP8D0BzTlfZK+R894FPWuse/Ue/qAxyFgnL66A69Onv9vRJ0YdQrw3OTWKVrKHobnXEfIsA4oKVQooaTw6OzK98yGjCQWXB6BosHIkAYNvXr3cjIopN8PLoLG5EYk9W/d7SlEUNlKYc0QbpCEmPcEVei6DjQxEArWZbhUF0cQr1HbObRjt1Z48wezLjSYUpRZ6D/oO/S0gP2mTuXVZR3qPy1euq9d9uPS5nOCVUu+8sMKBZ8xoXT8+x1sps6QMVS6frLwVASAweiciKOQM5kzguwqFjhDoOJQjw6Av72nfiRdVgRyBYP1h1HgfhZm2issjV5A8fV2ns8fhibl/VY1YEShjf01EXWHVgKAtXH7ssyn3qF4/9LFxOsGcYzy/Nc/ayshtPrOuWaQnQ6Gna3wnm5J3T5Dp+kU+L4tulQHAZc2R19TBMWtYz6vq6U4nc433z+/nEvcq1tt9Nib4Ru3dUZV963MZUV1XwWvOOvvcFkawE2Q2z3vTw2LekXP0iX3k4zyqjgwdoEtM2bYH/YpMuervdGzz6uKhe2+xr6Xeo0vofddd67ur8r27EWfV07XRbPWsKwf6iT92fuInlGosN4b8lBc49+2onl8e1zzyJ2uooPO5Lu1AFp4omnf+yjWpX+ZRasU/fP+4nGP9j4bHOcE+Lt+nGoPro8haycsNBP+bP/1nozo0jGBa4PLCGLcXdoGpoIDrAQ6ip0CobiPMsOpr8Ek8sgCEqiTrvBQvtSuv04+Rt5XhpLLkmkf4ZeRypTIU5xoSaqbjk77+4vM8R1hCuPKS6lxhlBEB6ydPf7j2ww8/VMGiYbnalIZWV8ABMhu+mAdhi/v8C1c8OwhmbrpCDXNxQNM3K+06ONwzqumx9D44w6HfbGAnWBfSVzEK94h1UJftL8KhfbwrIb6fs2LK/DsB6z3jP1IGsMT1zUg7vm7OWLhe4RB7xrdfX6fvZJrjaA/aFTNAIdS13dPDc1Ba/ZW1Auz4ZtV9WNF8vnxc6gPGFZQ7vWJYoV8OgvUM98rK48OfrwHXOHjSdQ7U9FmhoKV0Vlizz7HzCB+bryXh0E4Deo/hzGmJ/Uhb2c4ojAWtOy9CCHfwMJ8/QbCv06kiVDSxpMFUQuuPtXVQ0/dcf8774H+062CdPBy1JZrqofAcS6Dq0NAi89I9foBy30s5T8r/jVDohw+iyn7WRiigorNTJZjkCfzuu++uPQ+QmIIqdvurF+HJDNCh++Vhkycqj6ULMAJoFVeg0n9ZfKUolFzBGyoHWPLo9B5VfiU0nMaBBEr1PcAfWkwDQeQySkDL86e5ShDMGfZ6jYvEG15FaDOh5AqNToOuQLZCIWWwjXPuNxAcJxYkfY9iWPIMS8fJsN9oTwBSFaZ1za0RKaWcQPi4g/O0mg+DMOuTysCIPOFa5eRCsxshabaG0Q4ahiZ5FrRWefnT6u7GCLVBTi5HDsJXtLaSla9eVSX7HJsqdcs7OCozsw5qnyK/PLf6V+kk8voqKkRh6xpP0mqAWegtZUgYQsrYpz6FR1xVuuMagTBAGzS5rfOYA8ZcukTJC/GnBMBZ8KoKamaurzz+QZcCsaJPjjoSzcLLiwao9XDrBATjCS66BODM82UdBMATJ0+iUNQ+/JU1+v2AYCjH8xvrvQxDxV/qswCX/jKvN/bRxZ3aN6oGLfArfnB5v4CwlkaVoHVkUgJgFYYElJY+nEosx2Gyz2b1aZ03XMarAsKtUqwaGPwzzwPOIn8FYqvP83i04iFCtOITNd6UdelJn8VP9x5hrdng25u3t+QjhXneibA3b+++f+y9evY651eVpf35rr90wMoq0Z747f47eOX0JHt4ct7XziT+ZSB4noXedctOp3NcrYiYeYf3Y/cx1Cjr92YEWhzxl2s7aguhf9K2z0e2afJ3m0x7g1xx2e26hvi0GxBXvJjmXLeZ3/39AcEr/aXSCSoSIesCBFOQXK2K0LX/SJcABAuzoR+yPpoP+KIbBWWEBAQ7SAYEh3Tf7R+uoa1zIJjiXaf0Wx5q9d91ZnRi1u9tyKvr//4v/mXoAvIqzHOCqyOl8F7eLc+qLKY+idqPJVRmqIEeltb1kfun66VA5FFGo1KuQs8AN2LC6oQ6qnsynzKON9B75fVImL4My7s8EToDOAXdCB+SB0tg96svvopw6DhLON7LCyzB/kWERQsQX0TRI1nwBa4V2qdjlJ5FJWq1I2JPprwVjJiM1RmTe0JXgGpuzqkEd2WdhaVdV+xh5vu5nXHuKLS+Af1aAJQr2zAcvZ4DkTtAMQSL37/6fcdQRviwAyhX5rtRYTLDYh5YJp2IfSx94/bPKxDszNiNCM7MeJ5A8B6onIYcObgpYT2Bj8aK0oYn0wEhTALm6kokc+F9ZJPmHhg5wNt+GYYYPuMJ84JZeJCKvgvg+rOd9nJtrbqyrwHXAaid/tzbKaGGAorA4XkwINqiL7vnjMrM+g6Dme6HcbKX4ClqC+NAgqY4osj3EP2EBrAE8nnPLAsElyV+FnNgfrvQ64w21085p8OIA3+gP3rl+ewj3w/J6M0TnH2Ud3bcN4FSeU/L+lrh5/TtIjzxes88cS/ROwI3Pq+sQQLjEHaXcUSMiuComA1FmpQiIDVEXsw0TAYIlqKr2pGvn0ekw/CqZghx8HABn6oGGf/aGhZemIWohuFRz347znFl36R6PjwLGsfe6DJztaHr2j91vngVdpIMqnm+HQr9nQDzWIeFYF8HaE0Lt37PMC9FAuUspJdXW+BFFHfUON9kzrByh6NwVhTsyCinuPJeGF4F1lIe/fh8C9HOM3BHYRznk77fnj9/tgO5LhvllSYn2OkWPtX3LvwC+nJ5pO/w/qsvGD6QPfADaAVD8t0Id9W4NP6q2j1z3JOut3DT2au5DyJcNopTio4ExgVQpVClEXscdbSlBIyjkMQvAMGZE57VwUeY+lhDojFE0xoH+736XHqIdAUZxqME17XXAaq96JhCJN/G+gHulTev9c79FEY/DGx1jCNndg/Pb3gnmMcJgi1nbRSEm3mh5MPV2doF5PaAiZkrObMvVPSLPcHagLtieQDhIV8V+bADwdMLLP3rvsKdY9nkCU4QfFk5wToXWLnA8gIrVJr9F/6hwWtkSKpw6OBGFW0xDMoCvfIYq332mwrM6Xun8zzjNUHMcDBklJWMExMII0OKyTO2aZAUP5lrMT3txYNqffPW0W8PvSwQP9djgu+VAWMP3jZgHOf0HulevtZ7Ghg8UmHoI2zU9zYh0CWzuLMVuBo8tur5XvFnoabwky4jySPP7xtInf3eg9/i2XH9MHIif5gL7pOxsY99zpd4+XH1bPVHRk7mxnVt2ri+KGzrs3EEguHRXhnfjW+u412lB/Qjevr4u756ulJ/N57go36QUy/a135NQ3HwcyKyhO9q342q0FtYc+khpLuwRgK9rotsYNmKZaHDpSFqnC8+75841Ns5onD0/y4LaW8Fgrk2dT7lBP/FX/1J5LZXaJi+hIFnOJFytsLiLkamKs0oVg52b49zMvVQwLSjd1mcpSygsCs3ByVTDFBKgJQVwuQ+DiEjECxBp4nSkQfy4goIP4/wqSw4FMBXStr9yyqIdT8UlcwVjirSv/r8i2tffvll5Azfz6MbpNBIwAsE6/ikDH2TAjeUo8lce1hIeS6SiQ5Fd/XeFeyu5KLg+eaYRFA5br7JaIv7ADI8v/cDkLwHcpPx+H303Qmqb9pObL6WK2bAuWK0DeG6YnsiACQDBnfvYU/nmcbeI+dHJK2YJd6MDoKYd0DwZLB7CyZ7YgN2URhLffTxsea+rtzXjSiu5Pex6jNRFxTZol8AT56tVxREFEDCRhkbYNKV8r4+8vw4s6FPKM+VFzdzFtUPPHNl2Jrn/LKv3RMKE3SPtdM8IFBtiU94aDieHQfXep8FbkZEicJyfbyd1joI3dN3unlSeVXfUX713ue775vdnhlGQOa4M3PxJrzngDxds4Urdx2mHUkHgNRrAeEClawJ5/HCf/Wq35yOKGLEXtA1Ob4QdkpHubwMb6LGP0JRFT6qHNhbF1HZOYyQTyIlJUFusJVXEQ4tr5o+qBCRjIgceZD8PxW3aR1XOosbguS5gadmf4aWyj1Oa3qfx/SMOWZuoX03ECbIDRB2kbnPhEJGyFWMQ2CzaLZC1XMPDhapcSkkW/Il95FAsDyKMe4PkU8qZT5DgwXWQo7IE5xyMb2l+n6eLsD+d54pw4LTBnwjaSr0n6LjWfne6bfzHmQz9Kh2RRN8723zTPUTy7zvE/boo88f5nolwI85oCAYQPFmhLPCCybPhkdGOkTIV4VBK5qr5PyorpypTlXPIIuB5Zk5dQROzk8oXerbizASbOBJvCVzTytU2WUKvFFrqPulGwj8vg8l6kWsVZ4BPVIj9Pub+K5Somr+VbMk1zH0FfaBDDtZyTgVu9J31E/2Zv02qwbnPCxAcPFoyaU9CNb1rg8U/TYP2Zmc4HPykCPJ5jFI/y9v77ZjV7ak5yWLZDJ5JovVUvspDRgGDFlude/dlgTJD2DoCQxdG7owBBi6MPQKhi620NbeVbuqWMVDJpkkk2TR8cUf/xgxx5qLrN2nVUWsXGvNw5hjxIiIP47JCYqMCpgvaaMyIsU+CA9vRoFEzm+2RYo84NtnEcYetRRVGIswejk5TC9fZRVoDAfwiwApFQkhmpdXjSrTp9VmTfIu7pdefV1LCnV5BfFEZchxFVVcPMJ5fAO/oomp37wLj38Ppxye0QKJKOXpPRwFrKbs5lgwWl+TnpM6dYLkqjmnq76kNrkNSHvmB3pdwpm9wfOdiezhvM2jXePV+Lf3yDH8fYHgxnv2QPAEzNviRWNunNuZjjP96y+D4GP6qXLuZ4eJdY5dZM33W+f/l50WSf3+XV8W7czUOPFIHX1Mvzfm6cds9fVtTvI6vi/t32N0teram0ltH758/cMz+zlExGAiSgqL/cl2VOpD7NtgwZofmFu1b4RPVsFDdIcZrTjTRDrmSb0v+awio/xPn9kB8Pm5f/q5XS89/vyt53lhqf583YjWdQvTGZ2Drv3Vb//HBMFWYAmL04kKGzl/+SoZJiBYQk6WGyu3tJjJVwk3X0uTGmE2BYB5UG8QCwZ5mbAHx7+y3JrY6fdIqyRe78JbhIJCqPTz85ejajQK5vUbFOiIoi7lCSY/+NF9vMERGk2ucBXL4p4A4Z9/jj7CEeKXecahoCBwZxjP1hPBZNrSsWWIE4h1S4M3WFdKvgSCrWx4k60gxb+vINgLvQrZlYkcO2+PqDqj8u99U++Btt7ixffuDOvY+RNsbUeybv7P3V9zNgViH3NXqlcG2tdp9QSbIXgc3YuVikADwfaa+L5WNk3nXONLIHh4JcoAZZCMMurK6wZl9pCY8dg6n0pmKZxJz3Etj8GKmOlgXZs05lY4ap8/M6vhAUhlZjKrKTR6KNrMifX8GbAa0B7QY3hhZWQTAOb3BFPFk5wT7BBNK8DMT4KE6j/Z59HP4XXuzLdTm/vi2bHPvBpc25N2zMg0eFmBcK8b1/f4eQb3Gu5ryDGOGgCv5XpV4atVGBuUIC66p88gnfXr9zbd+3d7gdXTec5t5ze3wlCJpHLRI/I8AXz0QOb9+UsKFIbQCoXj3esAghQkqxxZBGGmtbSCM10RkiGTipIztWEYMIKeus60jt3CeKVdPnt9CEvms4wzKuaRoVzpjZtedeXEVk/aEOxO48jw4QDKTmMA+IJoqIIJbzslZJv1oSomxbHi3wT14fULZRSAhbLAcelJrrBcGys6n9rw9wFWZrGnblCznB0AZGf/AQp9T4/L62zjkfky33uvWbn7GPtvE6kV65X7Kuja8+x9YV6SfCD1JvZupCiFB56oK3sPch0LuHj/owippzhti3heQDA55hcjjD3XOawTMmjI+O50E3kUMdo45zcMFUFz78ITd0k+MFFkGSkhj64jJzg/aSOM5iuPyQrnCXS1twyCNZ++TtUcQGGriAW9T0OA5ldK5CykVdWPW9SQeO/Wo/ilwlhfUnIHCE4i23qBUV5zKTLvUZyPd2g190mA4LvR/9d9gPEA4wk+ux0RfAGGAcHyBAeNp4c2aMLe8wB/7Pmstl2Gr2tfybNvEJy5+VFsK8MsYxDyNDVQGGOhMJVBcK5/B8GNWYsH+IvZG/R9VaKeQLjWxSAxQeYWBE9dLuipPLH+rnvyN7pUi26Zw4rzld13AI6n3vI5EBznBV9xNOLWA1ygc2As01vJ4AGCJ0jusq3/beMN320M0KxbgmCAxDbCbQVzRNF33uU9YE9wApoCOT6XNRv6U8v77PMF7/S+WHXlrnMfy7N2dehjz77qk5Yllpnmt5aHXTe0XOm6dtdf9BxfLsx1bGz6/u/mCf4Sf+j3PjyWSFiBUD137M/gYc7/hy4VVSX9JKM9GgjuelWv+tz1SfHjGWXnc/w9USTrHJgOGPtqVFnn0qkX3cDbn/MYCDZtob8MEDwHbk6jzYbnVhZ5VYPE+s3LyJ5CU8nXjoRdWIk2k7JyxjXSGxshMjkxoVxYueczIDgLDNW9aJtEWPSLAMEvI6Q5j40FvHY98rUiVBsQ/ChCofEEZwulCNMijA2vsDzCChskPI3QaHKEuV7mbuUCV+GUbvUsS/tGcRkeTM0Tz9c3a7f6r0zDC2glmfcOcs0cOK8bJlbgsDKyQ8KY7qXOBFYF2xu/3/eA+Q2L5vYuvi6KYr/Oeq0OCNexiMinAOnMsyu+n9/IW8uj7+/3biTo1/eYMxyiKSpZnKO8/rw7x45zpQxIGfNm9ibrwK2P1/c0XZjJelzd65HKZ43FfbN9fSuGXNuFt6T4RyuS8ooaRFoR9Jj7uptWPS4VBzi04JofWBG2B8003YV8X9e+v30NF6uxQaDPxc1qxC6P36waakY4+EwVR+J7jAMdBBskmGl6Hjug6M8450OeYCmL237eHqMjMVa69jwSXmkLo+fB8+9n8Bz2sOQxnsqJzbYDpWT7Xny2py+NhaXgc28/s3uh9xBSfndUAMUEO0/imh1M373/MH/HC/j6zaskXdr5YME/i9DTN9Gqjkr7VwGC8T68jVxOW3cxUFBegvn7kABw5gp5DcbaU0yr1ncbFTALtfj5JW8EgtY8QsbH745GYP1Mc35OcpnIEXb45TRoONLHSh95wTIAG9xiU5OxK/gAoV0x7ivyZcNbnB7s1h822/6FDoQiB/D28xmUOopC6zlrDwz+H9+JvjQ33mPQi48xiJtydBvlg+IiT6bAWt/r3JfvzUM4jr9tmOYeVPUmhQggzLHOIU6XQLx87dU4pIJwXA/QREi99QKFNrsSsY04N28okoyOaPI4cxz7L9pchQd/GMBCFnuMjJPnd5EuxkvRLfWZjnUL+f/qTaSNVOpIzws2jfEMSR/R5zpzuytFZHp9BYKH4SJAlUGw9onooxfE6iDYRtjJ15WC4v3N9+aVet96DS0/u8z4vLzbHvlLgeohw5bQ6ATB6aGeYFhyA7AaYDiAMKD33v1IKXsQEXX3oip4AOHTW1TqjpzolI/IvtinAFbSIoIVIHIICMG49an69wKCb2Zeflw/Ds0+4LcxbJJrWDnkyFfaNeEBCoX7Q1RXF5CvdoktH5jvJk37ueF41aMZQI4SnQDLHt49EByHVNjymkNLOHQHX2uhpiHnCnSuQOIDEQ4LQF7Xe08f8HefMvWkvYYHWN/N4sf/ACC4PPKfA8FDX9gFwfHsH7etp44C2RYB0XXMrK5dxqF+bj8m/25z3NfAtQqO7R852rZFbbsO1nmm5fiIFtoxOlr3njrP1gnzp4BSjfnvBoI7iD82B3vfa5xYx9jXMoA4HPp6FcFDthAtptocao2UIDj0g+S/uC9jAbqMsHPUdOMWmubH1rOkG5KOIOMor75vhn66RBasz9JB8Lo2HGsnRs508iD9m3ownuC//h/SE5ytBTLczoCwKm1GODQnkBOsiq0qxOE+j19V2JIfwkRlSwuT0JVzK2gWDllFNIWMvD+Eh6QCUBMN90YoAYLxKuANBgS/jf6mVwi/D/FAsXr0iUThexxeYEDwg8iVux3j/fqhCmbhESY0m/tynRf0JH718uSnH3/Ixe1KhJUqjjXg2FOivZm8sCvA8Zx00DtYeQGP1YIxiWfmqnoT90U28RtYcN09kLn3XSekDuK7Ev5rNxQekr2NvxUE26ttj+8EKTDi5/0cQ/FvqyXOd/L9+zVWhSSPSSv5DIOnhUMHad3LkmAm9kNXKvluD/T0effarGvtTWoF1zTGuAwe2Dt873BhzskCNvWdFWbeveF7uOkqANY1poemac70m/u7ABnPZhDRDQqeZ/b3XItZOZ5rWun2s3DNnMMqKpRgp7XI8Fg5154ZvuNvA59U3AlbLeUeZdyGJAM832cFwVzXgk5rjHKknGDO6S/PSRcynZaGkF7CobdMXh4Le7Ft8OjzRTg44UVdad/yjdlHudOHacogvIMkru92cm5zY6Oa5zZ5fYQS3gl+iVqZub+XFzkFmaISG4P8yxcvzjONhGM/4QnOmg2q/ExRJTw7KLXIA6r9Q5udl+Kdc6RC0n+BtlyjuAe5vfaeSZiqXgOAxUBY+3bSafcU/hJKqMCywEeuMQV/UlYJmKVBIEBxGr2TT0qpZ/1VbEdgFwGPJytbBnJNnjfALyCY3sHIjQ/koRbtYRAWtpXhTIaJCgeu554Cd1t7IJWAAsG99ZM9tN372veL6dK0yhrwrG7TZiUkRxUPyGeeh/Psle8RJewfzuUe3gP5d+hIrJv3lPcy0QEeY4LgmHbohDHIaPM2jcqmcfOPs1uqLfL+6lMasd5G3jX7DhiTHoiYu+Q/VRW9r2m/lqpPaw3Ih7y4jP0Tz2oAb8+zc/Wth3gP2vOU89s8wQbBfNdB8AiHHp6uyRvFT0xTDhtWeHz3hpgu9b6k22zCYTsHmtc9/HZ+IxDMIGadgJkjrKrD9v4mTVSBK4PgyHjI/N8HDyOV7NGt8AwH/Z/hAY51ua79KLkQCx2VlAE9H94Hfw4WgeEr862JrMBAHIBaIBg5iSGEfUgECiBYHugbGVHE9chljlowVGcuEGyPrZ7OHlTLZn2bCnk5LZJeozqzvJQO1y1lunmCc88sINg0RUi3ebZnddVP1vkfv8c9UFm9vrrPsXzw/dxd+plr7WafY42nrjtQ3pdAsEc5Pc/+JuVG5eZaB8kxb0Dw2v1E4+1yI2W6az+UfnBtzKuN6dv94TG4iPPKv/yc1jfsFFn1N1Xi1pi6TvOl6tBdn+zr62uY51n3sWNhlac+vuvg+k4geE/fM12s9LP9/I8Pgid9c29FiA3emy3M1EUh+XLsafYcHtM01GcklCJupOPNlpvwTfM9rx9GxI5/Vv2oe4L7vPj8VS9b55Ixeu38HH3/7oFg6RPCGjhhrv3zv/jvcxXJPfBDwPDcO5iiIRyM8FB+71ne1IPk5K68dkWTASB4OY/zyWfDo5BMMZQffifUeRBLFdXKDZGFFmCk6sWa+T0BhFGAsSRfBggmd+3n89cZFgVx3gtv78PwBD+49zA9w1SPfvigwqOjBcjjh1+nxZvxMq7XofT9l//y/yajTyEYyqgn1JvAHicvXt8Mq5Ltc71RvAFtKekL2pXsvohai8P8in5M34j2FHkjdiZ3bGN2Qurhsx7TUPA/v3vz1wwfbExgML20ek/mMOilvvdnKyXdyMB5x8DHOiSD4E74e+Pv1/Na5vqwCTJEbILfHirTw+q4980b8ib0zbyub2fS3oR9g/bfuY7bD3VPH3/bC8LcsE7sI169EFYHHDyjGU4CzFB+DQi9x1YQTHsbvwwQO5NAufXc+jm7gueCeb4vx/LMVp45nzFKocbLowqvnAcDOwsPDXvadMyYefHZRZ1siDLQ6cc6HJpzfB9bfz33nba2Qk7B7zB4702Dlr6mfe1ER1NpAUB+bv/6ft3T3ddAvffkyTPdAypNX9yuCxHNvfpZAyLu3BNNCNSFIpVVeCMyJqJfMAomD47w5iz2VJoIisaoOB1/80yvg59ma5sqUsg9AaKkjiQIpqt9zFbKiCpyYVCVA6BKb9DSVfSJ5T29qKHsChgJTNkIoAq1EryOrOBve6h5/rNbUYwqqg5niGB4tzwfXKeDYHu8b0VEEM+HkMaLeT9yVc+idQ9a6goiTaNqjyfApiJZMcZ4/uyBG3SZ+ynW5j35sgGCL8P4+ipaLhEi7oKPv2TYrAw+HG/PLvNFyyUbsVyAxXtr7BcMMRWN4nFyjI1v3pNdKRPPEx0yt9S/+Oabb/L+GDPoiJBRVjWnNv4iNxmn+Q3HAGp9HL/xXLlnYy45nrm2gSZpuUBwLnkoQ4Bg6m5wDuNKcBrKkl/pDQ9vg0Dtac5VGvHwoMf8E2KOazF5cRjEbse8X4/81PQUxrqf3oyxhFzGCMN70lPpA1exNq/exP4Juud884w0msW1DHzHeldKR/KmBMB4emV8z+tXSHSuXYW0jzDbBoK7/DAIllFNofGam/JWLvLuoOru3wsIHtM9DdLDI+x8c4FS5iJbisGDI1T50aMoNhbA9/6DSCm7fyscB4BZwGV4fU5YR58Pb8FQIgD8kflCkWQnpyGSXGDkIx7k0BfT8xzrRzVvwipTxsYxZbSUQSzWDRBLRMVotZPcLB+I73rhTOcSy4CkXMNrEZklL3CF645q9FxBBupcwwzjrtBofinFn5DujT5Q30syHL4EVnUdrvFLeUKtO7kwUOogm0rOE78zbbQAACAASURBVJx2/WQFwZwj+bD1aNsrPiIJDsKh17HO+3X59xVhz/yU1f5V7KjLN1/FdGr9okdCGPjknm0tknSfbVi0dYdjIJh0hDl387n7HHXdLr2WFUnA+1silGo99t5t8LP+t39dOWI8D90TbJ3jmP7djWBJcQ2oJw3X/t8lpvzyHxcE97nUvScIziruQRyZTpSV3GXkY68J+KpPsItzWsfrnmCDYz+vZP+WH7quQh4bOoLGdLg/TBfH507RJl43r7FlLOdZV/cxMrYqABA9irtGOPT/9MnMfyiPwVissAi0lsKSlu6tp4yJMNGYkLi5J2YeD/PAaoDCgNJZOTOhvFnhorcjr8z1jftgMeYfE5k5W1gjKt8HAQ0ofn5xfnJ++SpbLiDc7wRQQIFCAXxAX+EHjxMMPwpv8DePn2S4dF4/W918Ovn9d/9fhEb/lCHS2bOxyvkzVl7OS/KEEgKXSkGGwYUlMy15ZQktazbz4DnNCqJp2dtWPZvMZg1vE3M9RgArmHLvw75JN0yjXcsbsoNo98HswN1Mk+NX5tHH9eUNvg+CN0Kg5nllTn7O1RK03cSIhlkCfe8apmkzqPX8fEb0rSrJ7+Os1FiZ6UqNlSpfqzMDjusvtzBZr9vP9dp1ANaBpr3AvBvomR6719cbvheO6pawPi7PFbn+3etkpdvHev/aU+O9yJgNWDnW9C3GKUFur5QFCUosQj6r+J6G9ylDbUT/vi5/p+cqhCvfWQnnOPEkKZkapxQb1o93QFmfD47js/mSIzz6nFjI+5qE8vGyQUJVTyUgB5hCH6wwICsL/Xffl3s7D9FzYqME18wex+RIEspKdlwVbeKeuBhFZwJEV1Ec0LTl8LXwWUWYp4oj3bh+O3jcnwUofhy0rJD9nMfM16XIU/DO9HgHCAle+epVGBIBRfGf549w5syFLX7FuL7//vvysokHcy/TF2CYNeGFRx1wQmGpbEPHusb4HbVgemVcgKQslBSKukEs17HhB/lA7QnyTRlvtnOJ8zwuX8sAkzm+HXSc7b4oJBOC9ZQq0VEEic4B3l/y1E75BY9HcU9+Hn+rjRAGWx2HPEqgGBN0FQaCC3rYx5wh1SN8Ko26Z0HHSecB5kwDWv/4LsAyRtcU9lV4kuq6g75iHq5CuTi7I+CpfVAGoQrL7oXVktaT9hWCzR/MyYNHD0/+/M//PADNo1zTb7/9NtN9GBdzw7hsYOAeXjO+I02ov5xj533pFiIO7b6NYSFeXJP+wKe3FFFhfm25b4O6v/c9XGsk+QU9mAmyJVw52xbFtdBQcq9VgbNYA8bwJgwKb8PA4rVKz2/2Ag76r+JW3JtibTYAGAQnL19ksxX591cVeUZ+a4Ji5QMPHjo8jDZMb6Zr8K8ul3WElLouy5N+m+cw901Vg+9XXeV3/22VuZ87VudVzmcOR0otObtn4QIOe0MYy8J58OBmhMTfz+JmrCfA9avw5Oba4/ytSEEBzQo7xgMUz6NIDrViuh7nXAegfBWGj1ROIzz61B5yGYhuVmsqj/uratGXfBQAmPqAQbFCpPOZHSZcIdIzBJrH6tFkAh6ap1mH5td4aLc61wRGmxXPEAOFx3ude4h1z+u10XAeN8N6fXY3GOV3rYBXrt6gl3m/PKzk5uoJHfRwNETb3ksZ0VK2ZYlqg5C1CrVTM2aKnoEu55IuadrPMY3CcZLrNu6OOVzil22EX/VKPx982L/pXeNXDrPW+BgIdos96zTW6fr8ZSu/8jJ3OWGjI8fqPKXt+BqW1WkILJnSr2t9en3+Pf1zQ1/Lh/X49djD3w8jAfr6dH0Fgwiflc6jFmbS85DNjspkjquvd6Uh8MzS7cK5EQ4MPbeMiMiv7pjR3xijKp0rIwmmvuhILKLCePl5vP4r/+x8ld8gp+26Sm+aGGeLzVLuZAyR5DC1Q6795rf/c1WHluUyf2jKAl/1xfffHnAHwVLapGRYCWYSuiA0wLLSfP0rhVcBWq3kp1ITYJZzf//73w9PsC3StviSz/Tmg3LWXl2EQhecCaaMMnPvbvQLDm/Iw/uPUsH4Ot4fR0j04wDF5AjfObubzP7F+bOT5y9+Do/HjycvXz5vPQ4dXuoiDM4VrSTyANGpmFU/yL5ofeGsvG038qygaqXYxL3OlUFo/70TC+GsXQD387fEfxhqnOOsXL0Odruy2TfZyqj6pj+2kfv4uwAfSlblY/Zr+Z6ex37tg02/sbbqSIMW/u7zuypk/n1jFCjAs4Lgbk31dUzn3G+1/HucBqbcy9f0/foz782/jUP2JnJN0z6/GdT5eU1r9mL4nnu0NceHd0Z73/u/z4eBBvfw89qw4LDIrvCiEPX5MH8w0DJ/8bkWcn4uxpVFnIJJcV2DYM6T4FF4uMZTvAqPUjxDB8GmndVI0PkT1zH4srCSDj5D5Hq4U/LFuFcHtDeuKwzU82OAbcOCQ3oT/NU8m+5SuST6BTCGBTaLUECzwTMrTFReb3DdtrIq9/wYFtrTaGuSHpNrkfN4+iCU0fvxTBgC5Z17+/4yBRMAIhX8LGh1FVV538Z8BaC7FpWOE09Vnnu1MMILz7+nT58KHFS1XdOWLb69EJABkPcc87iC4BRcRWvOKZ3gX4YTn78qHH0/m/Y53vtDisusFs69mAOu48ijbtSBfvCGpaCOOc61inmDJtIbjHeTEGlCrcP9dXHxsvoEB4gPsAUwxuOdazEKZsn4APhGjl1V+DTe4wSxlfOI7ZuV/xDKw80wCtmgBLBOmQmWx1vW5iv3fHU0SGUlcy/D6x8ABtnGeJlvPPd4hA0Gp3FBGrXnm2t7Hw55Xg4w83rG4z3IOyDY/O/evbsJcqxMe107P9mTH4PXxB6+HjmhGBl4llxvjNNVJ8DtmZBxrpHwvuiDIm5XhNp9DANFiyDDEOPnZh1NQ4r4mbnWol8V6bKnQnvWaWGVInWQCzmlUZdPXQbriF8Hgh3lsCfjDmRdHdTl6GFhyNltQodPECzwIJoXCP4UHuAwZtw7TW8+xknl2quis8P11fO6vDmtWrZ4NfsLrz5AAZlEnjiGZf6hjynSyjrljVC8JetqfoKfOjIkR1s5zkGlGj7h0gmCK/pqyHtdQ6Czt+/Z5mCbN++B4K4neE43gHbjxduCi3F8qszdm7ctXEXVcdODwXw+Vl27g2D/brCX8/G3BcGmlQrP7vf0Xs9DHDFwBAS7D3ryuMrjzP0b47KObzrtINi6RHcK5O9tPNyevd3H1nXMeoTx1nXs9bf+ectzbEyWYXMzVk6qQr8ahAtEVaVyAFLJXfQO/y15Qn9tKu/P7hl+js4LPA8e37qn+17ee6ZjPODY9bpHtR9jXmX6Fq9VUSxkuPoCa9/nPQsEm7c7HUleYaVJ8GxXkS6EAV/0Ac/U9xzHCyOJ+H3pF1VNXpEOrL3SkQZNLoUDuy6mudp201lBsAwiHRjP+im5PmhbpePn8mOG/e1f//P4brYBmBMngplEsBKQpCVW+r2FslW1e4sMrvrCs8kAvFixWRgUL5QHinVw3d/97nfDQ2DhaW8YVt8PMdk/BXh9/iwUlKwYK2WRitFY4QHDXO9xhEhzD0Dww7g2f9+P4lknYa18HRUqsZwDhHm/zAIxyuVjwdOjEo+bXqWYYxXqCEUda30QjZ+VY7l39zb0ud3b4DYSeAMNYmAEKAlt4/ZN0kHkSuxeNxPDZPCT2HzMserOextyvU4f897xvv+x3/h+jwn241faWj+r6ujMFfGY+lyvv/frp2JayqbP7czOyv66dp2ZrvvnGBO0QtbXdGWS6xy7iI29qfaYGigoDHEaODoQ6Zvdz9T3tJ5Xe9x70+OxooxS5Bw8M/+VJyha4+0oYGMAyPUNNBV6ug0P4p79udj7UqzCuxDKsAGOQXfPZcSyCMPLcaYipXBI7ycbBHyulTCDVHt6DU7Z25rTmZ+oeZme/dzXRA00YILX1YqW58XPyfesj4GG7+l5SWtqMBTPayqeJUzQ0PnM3OMRTTrgOauIT14LgRT/bkd0y52zh+FRi+J/JxGuH15hvKKMh/y8N2+jtdyrF2kkeEObn2gtAwimrsLbd1T/D6EeIDyFWrWmY03zePJgAcGxvp6jvhdML54T7xfPhUOhJStmhfGhnNbzd57V6WQoz1UF2nvXe2mu26x8LMOKlHZ74p1jav5MyLjCQmv9AAeApgQBN9NDyj88lRxD+RDCxa+yRV9EJcW6vCOlJsCm5VHSa8wj97x3516+02op90PMO+NJoVv7LQv8AEyKpvTcZYxurXO8N1M2uHoyUVMhfIioAJg679cAlL3kcHXRgYy25h/Mkb3M3ThnR42VHhuiuC7XuBPAV3xdfaQxoFgZtgHDfMfPaXo/4JMZDBB0XsZz7S8pqylfAxjn3BkEVx/nnO8CwZ9+iTZtWbFU+9R7zM+cc4Yek4W8ymAxQpWJxFb+pc8DBDv9Kr+rcM1puJlhsp1mV/pdldG+hsnj7akrT/Cq4O/pVF1u+W+Fs+ZT1lcTrJl/pWKbyq14iqp5yxN8/wF9gaGF8LxXFBwgGKUY5bbLKnmEeyeRKKJFnRVfO0AvnmBsRkmeERYtpXru/Vjhov8abzpkMqha8mGERVaOfyjP+X3lnv6y8XCiyJPvPr2/kzfN9d7TweyxXed56qY2SLZc65phK+NaxyVXN/fwrAL+pcJW1FHorwnWNR+H51uGanzov3odegBz3gps+3lXGnJl6tUT7PPI/zbtSzbVHsp9M0OZx7zX73u/5TUrLH2Mqxnd+nj9t+VL19H821yr7VPp2K2uO4xhhWmgbV7XKvq0r1nXF4fRtAqi8puNrrxb5/f4Ou+zDtJHd5ze1pXR5y/xgcPfD401fWzW91I+p0FKVd/tUHChKYNgR8KtIFj8Uq0EP4aRTHJHoek2mPAdcijpmAJ47Avv5wS7rMEEwbmuzoVvOu12/y66fqvJohnbguB0IBQmS37YQHDOAYYPQPDe9He3ua3uXVk20+ImGyFdAt7AEEHphxgWYLZsAQ8sZQhyPMFcH8GNQOczL8LxPKm+jhV9wgnfBRN5GSHRL19cZHi0WxuwuAjtu9FHmDyj+1EA5tGDh5ErdjfCpB+dfE2O8KMHYQXFk6OqmC+jWNbTpz+kZ5iwMuXefRKjDyGaVSlDKCqnSlV5zyKECAWne8OsuFkwjg2/sSxq1q1k8LcVGFlKNa/dUu912iihFU7s33xPv68bsW+aPCajFqdg79fm+27J85j26OXXfrduWkCAr9vv7e8MWvqz93sZBFvpXmmtM8/1OXPLJPCZlV19bTPN9fmPjaMz5L4G9jByXlc2+xqvyiHHrozYdND3ghU9CxzvL9NRZ8h9TH1OEGrdO+rxdu+a28eYD/g5DGDdbkzV49XWJBX+EhK5H0LB8jN5fD7GdGaG2UEw97KhIj3EsVYOWRQDlTfX33Os95/Xt8+9ANJUhh0uPcHcNhIGcO/1SDqp4kqea3IJUdj7PvW8M/ZeDCtBb1PWE7BnqK+BdxWZiPBlVY2t4g3kU1bouMFUjil7bF7L4lZnpw9DgIRB4Ks7wa8CvMWYsMri6X0dxQTPL1QN/5Kw0jfhCX6tvrhv3r6K+VDVR+aCtbYX2F70BCLloew0xRhsdLBsWEGw17qvweQjCkH1NW1dP2bAWPcM9/Scmlca9Ka+VZFNCnNWLr/3DB4slH2FBpe1OAwHn0pgwvMTCJ/Jo054NRrph5AxpMAg/N++uzw5f/EyQqQjX5gw6XjhAc46C7GvmD9ScZJWKswcoctYmZerWOdbUVTKhX40D1VorjzMK280CMZoAQg+LY8/x7kSs6sq4w3mOxuZeQ6+I/WH+ztU20pC8toCi2shshUEM2dEWrGvXVPDBgnGYvDEfHcl2nwy95LqkqpJBp4JQtDTEKGID+g7eQ+hzxgd+BsaJfecwm4hiz8EOEqZX3zce9vrbNrKaNua98kfBYIdoi29YlZP76BPz6CWQ35Zbpi3zl+S2sfHlb/nHCwgeHvuViavMnMe6yi1CSK7B1q0g2G+9K3w1O6B4LOIJqGIHLSXfD96NavXdkUGppdXfJhWaYyfdcqIB+pUJM0qrcIgGG8zINjeZ88VIDg9uFZy0zi6BcF63qqyHU6SfI5YZ14U0pmKMoq8QPC6T3oBsq4TjLX4UlnhGiPXXedfNGyP7xYEz7Xegtg5xpbrG7Kr6wd6Tnu1673lSnc90vo56Sx6HQfBprdVR8lnc8P0YVzoXnXyv7cgeERNZASFDLh9f+NY7p/7uqSeUjnb5s3D8V9P0cfIV5Yv1lF8Pes8ljt1+tDlnJZ1TO+BfSZvKH3A0QS+jsOsVbtkOrbgWMhiF0i1oX4F6evnPr55j7/7X4e84TgI1tyJLpPfBvhVellPaSn5U0aE1CHyPBXISv2TdKYEwcEvI00r9YOqcs68g6ecNsX7vC+TrhQH59ank6HuJfqfBq1OOxMbzHD9XPsFBDvH3fPv3uTDAL+AYHLaMxw6N0NZSLahHVok59bwtxP/zdTII7Pi4+Ms+Py9BZM3h89loPQl5uXcJYSclRYmEKHdN0ZXYLkevYQp6nIZrTzeVe6wWjBooe7de5DXA/hSJZriWXfDSk/42JPH8V0UzjoLS3/2xIzFfPHi2cmPT78/+fHHH/PeH2JBs7BXgGoX6MkQ0dhF5HzdipBqFNau/HljWjEzqVsge755z5yzyqvj+rYs+RoGGp3Yu1A1E+nKRRfK62Zcr5PVXcfabwnQwOJzW3VlWuux6+/rplUOkF6T0KcF04pvP6bfAyWmKyOi0cphKE/63vg9LjPyvmYc30Gwx7zOnY/z2Pu772lm7zXvFsn1uftc+bk7qNsXxnPuOkC2kFiNAOuzwBTt9eX+BiUGvNCmPTxdoTXAQy0BXEG7Dv31vRNwlpDuNGYG6vXm/pzjInT2WqUADKHjNYJHcN/uaTYI9l7ysQa7na46nZiPOHRyjm9bnVyVkht/rCJNPh+lBf7gsNseij6syICLeK0ecj7fuq2CQjnOmiuMbwJ3wRsKuFmBdy2CLFIY596OSJevoigUYaEf3ocf+PR+5AY/ybUgB/uPf/xDFACMtnKR9sE6pXf3knZzVOilki8GPOX6Gmj0Cs9oLR63eNw2/YKxel699zqtD2UnAZ7zA2eeF8c6JLAbWTjPCsbeupnGumzhuBHqWzk/PJcVdv0m46jCPiMXChAWHsesRk2p3Mr9ckoOQO9uANU7AYYBnukfQxGgpV8YSC5fR5eBkBPMLa970ZYvQ+yr9zCtlhJ0xefk/wXOvQcehCHW1cH53eFo47lajrYI0YWKZFS6G/LNvahZT+YQcAsdYtRlDjM9KJ4DmuEYwqVZY8sWyWHmBhQjftL3sI1ZHHM7wma9ptxn5IxWPq1/m0rIVkm2DMw1xcuOIQeEEJ+9ToDg7Ckcc50pDgmCBX5tqMmoD6IiAiQRFt09Mr5HjpsK1GWYN3/cA8Hzt1nPQ8afmSNfNpXBD/jDc2ia7zxdvGdGwOzJyi7zfG7n0V1nWH93qKLAqpXfbWTel0Dw3bv0BFb0gtpaEfkQeyQUfa7LHDhX0HPE+KCp1NOq+nOC3QDZVIUm5zi9yQGCE7bWvuedSAjPQz5bA8G5Ts0TnPIm1jePdzi0PcYVhuxc4o1OlAq7ZstzaXr2Gnb573ndvDttoTkIREdrRJM9XKs3WscpYqmD2+nJnfTQPaoT/OqZbAQw2N7Wi+l9cnW9rfFlpcfp8dUvWUuxjDK+X+etgODOY0fURBVHhP4tH5J/tRx69lnfewbBG969OHHWteDYpJsl77br29pn9vwqbcv8x3J90GCF+/p7yMg50VvdSGH6vWCqrikDkQ3fyGOD5H6+7/cl/XeX9v6EL1edcC8CpeuA9gRvQfDUb4YHvcjIMl80oNBmGQvVWhYQnLKsaqeYZ5B+5QKuRWkCvxUJMvtxfx4Ed/3B9Nnn1IW1/IzWpUwDBsHDSVH626ALQPBf/eafDRSiH2YYtJmILfR8xnMrYS3BCaEYvNl7pOPk9ejMpltvPMizUC4QbP7MMQ4hJCTPSqrH0jckfwOCZXXAKxytlOLzeSgl5+dRLCsEPWHR6REO8PsoqkOnUhN/P45waEKiv458qnt3bmdeFYKAkDcs5d9+9/usjPo6ALWr6XUljtRqKqLewGLaQte86Q0c7MlcN4g/M0cOGXfrlz4Xqye074+cix0m0u+1MoPOMDgfEOz7+bcuUOy5OrYv9wR7P7aDwL1rrJbAPoZk0s0rvo7dwsW04bnnc1fG1vt2IdyVsq6QrCDYm8bX8jU6SF8FcafZPsb1Wv25fP1+zNzgW4OBBYTXu9/fhgCPb8vgu6dZ4Yems3WPsic8dn5zJWeuy28ukmCPqvnCuG8oVuYDHdh3Qei84171mmNTiDYQ7Kq2VmJ5JpQ1A17vH9MN88E5ngt/77nld/OeVLjSeDKrumq/dwERe72B4OSDEbbt/FGOt7eq80jxSSnX3k8GeadUQKY8VYYTGWDOtgNZKKheaYUmJDUq38PHzsLjG37wmANygIN/BQC+dXqPXZOeSUKgn/70ffDIiJR5GSD49XmAtrdZbPBVVP2nvc47LLkBlvF4OwzU/Dxvm+0R9K9XYhc9iR7lAaJfvDxcqUxTM6EKiOWcVZVnjksFG49oPDfP4+v3/e7vHObb953X0/TfeYbpyspe59kCvvLa21OZhZni8y1kQMwpntX0sJb32KDyfsw5UT83sq+iijp9CHlzGXP8NuaROWV9yW9NQB3GXWj4TaxDyqfInbKBCfCX9Bb/ZUjypkWfjAVjL1dBrcFnK4fP+xkQbPpyITl7ghlTGkPK225Fkrl16oD53AqCfX8reMwrx5zdmTnwgGDW1rQ8weUMReR8y2xf0/vPINh7JdcnDBECr9Ih3lQI9FuMDgW031aBtvfplYgQ78g7496dj3nde6SRx2nZjN6crR6r2JPoahqrUtlrIDixQouc4h6mo+MyZpujeuy49ftD5XYbHaTjVd1X/LmsFwceQaf7qDo0/AyASm9ngd+P8bfagqUnOEAp6RfpCa61tSd5eIZjfdLgmVX+VUgneQCVnwHCAYITOKcn2IWMygBWVhbRAtVFHSG0DYe+FlWj8wn3PMGcWyCY9erFqKYM1Ax12SjeMPkpv6/6zZj38oyu8rN7sXWHGbXnCspW1nX9QxDcFftD2V2Fx0bu7Mwx1j6a9WTyc3sc8YhtH2rzxvE+cn9rboqf2AOd85n3ETDfA8G5TyonmPmx4ZfvHe5usLTqJCz5nwKCB6+oyFFfzzLgcJ9s09u8fsMoN3JfKyy/POFdT+6GAgP5Gdkifdn8MrsyhEzofMC8x7yv7+11vHv7vB//Jf368PzPe4Khjz6+r2qfTf2w9mzpPZYdBsDioUrxSX6frWyVSkYNAb6TUV0FHqf+X862iPDQXLuwGZu06bVLOPQxEOx5wQjU8csaDg0ItlzIZ2zyMz+DwQHBfdNa6HlR52cpKw55mtb0G6kYW5m0V8cbo4OYAyEYk3Eaoco+N5leA8EocgYpXYHuGyvDoqoYBkUxsBifR/gfCoBCqWS5QMDevx+eYJTHyKH6+qE8w0+ijzB9hflbxbkU9vz055+yajTtJhRGKCt79zCh8KSSuoBgMwBbp03U64a2smOgAYDnebrisQpHM3YTrYV8Z/id8fWwtK78j7UI+vOm9ng6A1vvv266L4LcstD1zbz5u5j4et118/vz+r42qv/SePv5/rvPSwfPzIs/+5gutDzPe2P3eaaXvXv1NZtMaBua3jd4H0sKqGBEvFa69D7y733sZoC+H0KvM8X5vYSgQ5C5h0Ew+4rPKl4nTxv3cguW7DsaQMcCxDxDzzLDI1OFKIHCtZV/KmDkebOlWa1/VMWwz4Pz2PjOHkw/D9c3P1rX1c+pwlNSVGXRVjVpz3tvxp7HVTjNWPsCpvZeDxBWhOi9zMceLpr3y5ZsCAAZCnK9Yn6UkycvOpEOXIOwLLWvCQ9wpI+k4SyKCkbno1BmH4RR758ED3uSHuGsb/DDjwF6wxP4McDw6+cJgs8vXkQucETOBG+8iEKCgGBCpXufYtYzI14CfOU8lqfAHuD0nDY5+ym9R8yzlGiHObkP7wx7Un414VdSnFlH9X/uSpf3r/mT9+DKZ7oS5LXiHLe3MSCzEQQDAvTjsGjtkUh1CfnDWE7Dq45suBMG0swfjjBmzuU6gD1a790NAHgafcITfNBSKYT/22izh9B35exf4njGc4uiVXGdq1igDDGvyuWMMT3KZUTgnbw+08216ofc5yH5hD1bpbR5T2MIMS1yDdO+ZbWjjKAth0t7TuwNFo1KWcCyvq5BguzKv78dc+H1Yl487uEdKOXZ1+j8cuXpmAGYJ1frBAA72uOdC7SFPE8jQvCFfKZIgUI+515PB2i0WYxq5wbBtviDdboS6jGTS+x0DVp1EA7n0FmDYD9LB8E6X2G7nnvx3mak2vEUTiVuC77M+4/Jz1Wm+PitnGg5dVXboXuEtQamCRGRQTDtx05vYUQUCJ6eYBT86qGeOcEKizYvsKMj+wzThqr6icoYSR9g2qtoXiiMJYVXHuaks01OMKXhlNIiOS5PsJ5xGw7dPcFJR+lxnK2RvAfWAlhT3k9v4SDw5AGVG1rGxmlMWMKgG3j0vbQmvXpxAdgC6V2vHjRW4cB7+pBpTHuqhU3HfY6d/0szkppnanxbelv33kFO+uiXPCPpuI6rp0/gugXp4rmK0BBvkxOt68BJhcUX1nBoalqstN4/90iLzucmBvBzbtfRazycUJUSYF3JBkHk1xo63UPpO0/NcQUddEyUlZXDsHsMBH/u2bynOz2ufx+s23LAIZ84DoKl58xOP7k3XYCu5dJ2HfEqZJt5p/sDG9tllFyua+UHx2f9pnaYzJ3DoQ2+uZ9BsAGr0ilqBvjziQAAIABJREFUHRvdrnpB3xdef6qj/1oQnBjyGAj2xZlfK6Uba3mG8yn/ytU+HU4GI7QHB+HqvqJWUsgX3BOEQ4iHUuewt9x0ra1I5uBWSEUH013RtHXYC0OOHgWz0mMVAo+CWW8CwHIOyvntKOzB+4MHFMm6f/Jnj8M7HFZ+QLCAcOTTxfO+jgIozp/68cfvswK1J9u5ctnTECWurPWmz0k08uyY2P3MIoKZI+n2GICIFQSvQtLn+d2Fpfp9OjPsIHjPIEGumj39Vhq6QrNautdN92tB8BBSCyh2n9U+H30eV2HRny3n9QstkvaYyhSM02NhINTBkr/r67dez5Zkz+069hUE9/MNtvqa9vP9dzcAmQFP0BbepwKHnQZ4ju55NO32d47HaNQFhtfbnjgfb2FkT6fzwWCEzi0EfLE3iLSg+IrTBwz+JHi2INhjN4imtYx5C+OyJwvLs4Gm1y8BcQhRCzp7ME3Per7oSZoengkQ+lp5vafiK6Hs0EwiQ7pQ6J5gxocANH1MBVFeQF7utWre5nGkkkCLnLCYek4Ao1AkCilKaj5fPrf4Kh5g2r+heGUV2wDIt24/CcEc4C68wDejp+rl6+idHpEsb6NtHNVaL17hAY7CgS+i+v3586yij1Hv4kKh0bAnirPYO2bPflYnDrav5/DcxbzEmHprCnLSUuHNMGKH46mPsnIMmR8rdQLB2Tu0QDDPMcM5dZ48T7oev0v4OrRS1+2KSpdV8mZLTnlv6tkijzHmMQ00FX7PsV8/fJzXzlDfkA2A4ATKldvLGmTkUNST4J22ScyIqkFHL16MIh81f5ZBtIliXcmzhn5dWftjeWTNC/H8G0RZZoRpfdAqdGclwt5jhazOkFc8wQb83sddPrLGFJnkORwO7z3u1CPus4Jg7zEbkAHB7AnmxzzY+94K7/SwTsv+yi/97Pkec3eTHGTadIU3RUaeSA8ImqSCOV5gR3iRi4qs4B6kP6WXAUdiePYBwQrbVah78u0Cwf3+6QEvEJweDrBX5QR7/sFE5n0rCNacaF9PWb4FS2u47DEQvKcTeayrLO/fdzmp/abCMm4xcgwEK1xZYwXAqh1SrPvNqGuSOcFE/EgZVf0GeWrPIhXA+eHQCHxdaS/qt3mzPL6ae9pdCQTnHm4g2G3OAEn9RYuwDPG3h7iAhp5D1Z+lMujvzAkeIFhFzbp3Nmlz6V07dYgtMOzyva9pX+Ou31jX6DQMn/J+sB6d7+XRmp7iQ/C4Ba0OO7YXVs859Rt9VuTCLGRLDQO/+vd7YbF93J5vV/F1H+UeFZEAt1qIWYaOua45trFtpApmv3o5D/zb5HckDNdzlPEBM0jXKVf90pFAm2duz1+XKRmy5TYJyqnSxn4tEGweIV0ETLtNf5pj1TwbLPdxpQ6WhbKUU2tPsGW++KmMAdZN1r197PP2CfYNN/2Ydb721r3jjUMQXPuspTlZx+Tab0P/8dpLR5IXeDg50y4oGe1oMkKjXYQPg7texjwOiZ6tmLz38n0J57cM70aPaZAJeVDpLn7GNRw6o1PKefkZEKzCWN37Ig+mQl5W8OkJyc2YYXzTkuPJcygZQhMg6QqjWfQiCMgu9q68bCYCD0R6jdw4fFuJrguCd9GCgodkzIDd7B9clTHlvdUYMqw5ruuwtzth2aeIycPID/6aqtGRI+yKoHiEFaJJUZnXmR/8hz/8IXOsEDr2jmX4G5usPMFzIWYxgWRkBXitTPdn7V48e7X3AGEXjP38NRy6H9fva4ZvAhpCfFSVXLefBCbPaHBsBd4b29b3LfPVdfyd77sy/HG3AkWmQdOcN9p6ft8AFhJ+ln6Prih6vkxvXMOem864Ps9ctuFonmdvUj9zX5v178MZXhWoLa1wj24EWo0nBsK+j/cMny2E+LuHEffoBAmJ2SKJ861E2rrrXP31mqZbvGDeD6mYNlBq+hAwURXM7s1ljbsy6DWX8JFC62M8NgmfZu2sXrOMh2N7mKcFIOPwPuxA2vRsACy+tAXLKvQggZ6vysn0WnYjgXOiu9EC/tH3YZ9HKdtqQo8nxR51hMlZhOdSvA/QihcYfkV9AwrBvMuKwyi/4VU9fRS/hzcwgPDbt8Gv0sNLjYRIB7m6CP346uTZ8x8iLPq7AMQvFQodx1xGn+D0gofSevUez9qbnCNAno0LjE37UeBXHiKBYilDNLunXyhh69XiKdAHRTL8mVoKqXxzfKqwFEBCWSYsOooaUWiH65GbTqEq+o7S/zn7kCocNcOs6C/I/Xjsup75k2mRzzL+qMJvgh682mV4m3lIxZ9jSe8H/zdfvhF1Ie6HcRRjKJ5hvPLODX4Q3QXI9z2NlkQiAxTUAMK/XEWdCQFrZA9t9iialfSacims4+ENzvzrAMWmd+aIImdPnjzOY+FHWYMiDCFpOItjWcfhyShj6lfpVZtGVMK3O51P0KVn9LOZhrtcVbiacpV5pfyO+hhSFqRoM64M7y5dgN6w/E7xpPSYh2fcfMqGh76nvffMHz2efA88dBpGdAN7UBVKGoZdWheh4LwJ+U5OMMax9/U942Zu8BZzf48/Fda4XjfcWnZxLRsGzSegKeWo9uJds9tDgvpqCTR590wfkmw6bFEoOTTDoK0ziQcJBCagqfU5VGTn3VYZ7nN1j7h3GLocgUGhG9P4VIblKWHPsn94sY9vB7i9dRaGnzvsx/KmlNGLwxO0Zv915H9Ve2bfFp/CkJVV6+OdsGfxdXXLyPZIBYLFb5FzRV85Z3r2fJbgH7l+5WnNb7N4HIA1dMWgA7jHAMSOoiiPkYxo8+W573Psv92DN/evPU/L37pShWbXvuhrb1rzd9u+wNMDa2OIC4kZfBhE2nBl+uR6As+mxdnrOJ9pVFXeAnk6h+uZp87Vn2/qe9vuLp0mayEK7ExPcOoXkRNso5CevSJ3KqzZzzF4bBXGGuGyLTIkj1kKkuEJ9nhX3ZXvzf/6eLuRb8xb42G5L9PwOgvLmu9NgCdd65dWY8F8tfPX0ae6FpxzBqjKNqmRBgQXqZzlDriGjt2Mlp1WrdtuCPhP/LDSY49k6HQwebyMFOaR8LeuK3dZ0PX+lFcVAm3jRhbNoh5SGPPtAc7Q6PIMc61ZU8VptuJ/BrvI+g0vLLDsNe7yTPt4OhX5/DYcnlu60fN4PdBdVpnTj8cIeu1//Zd/mRKQkzLsqRgUIBjG5rYlfUK9aawQOo+uC7xOdPboWgFdwzhNLH0zdIXeYzLI6cf/UkyQRciqpqFsc/38O1smfTp5FV7dV68j1DIUDAqf4GW5c5e2IrdP7oQ392G0TQIIA4IBwOQKZ/uHmA+ue37+4uSHH37IHGGUyyG8WMxiPn1MHudK8HuAizkz8LAl3c9uJa/PfV9Avu/h0H3++nEm8j6PQ7g6zK4JhT5untWbwUCiMyYR5sxT8bn9O//tDdY3LkqL6YZ5gOasVBkA+vy+Mcb1lwIW6ybujMYbg2O6wWFdJ39emdQ69/1Z93jX55Sbfo9+nVXp6YrSnkKUNJD5pFIGOu3wnHzeA8EpAOIcwkc9r+YB/GZLnw1XPt5r5bmEEXYvMQzR9GwQLJApj7Np0UKtf5dCN712UnxWRSUFTGtVwLlZqbG8P+YBvFtYedym41EQqSy1ZuwGzwbBk1aqCmJ58VDY+zVtJPDceb681wBGZsLeK14rFFMpGALBClOVF5MWR7R3w0t5M4x1d2i5c3o3jZPkQWYV21SMaCd1O0BieL3fRrgoBYTifKo+X755EeG4FyfPX0Yky7OnWSALD1sWDryUUHtz9VqCCgUdWolcVhfFYS5yHghzDOXTINhzwPNcDyU4+xpXwZAEMVlRUsfLAmxQgDFCXqbet9e00Oepgzb/3Y/zsQmKy8jY59etPBwdMOlqVqblevduEflD/nLQVgBAvJu3KZYYHndAMF5U1pi+8gn6QvHBUEDV5+yrmgBAAv59FRfj+QGx3NNVtbOVBMZlh9OWHedWrDMvxpnRS2GQSN5W53eFL5+5Qse8j25GletVUTTf4ly3UJMhSgaBBNm113o1zZRP1fLQLUQcmeUwZUAw1zcIThpgL4UiyNizLySKbeV8Z4uXygl32LNzxvUe8q/C1LnO+1CqoN/XgF/CLCud6Z0VsFBaiPQigiXTqGI9Ot9DnljO+vt81gLBNnglfwvex3ra+yulTTzI/K+37OB6BplTpk4Q7PtKNk0g9TkQ3MfaZcjK+/b0iyx6FYDTIDiPyf2m/p+iA4Xn+2/WFY9uGjZuUV1cPX1lIC4FP3uhw6uDv6RRE/CrPF9oHbrHk5y5w5kKEXs9+XCc30Fw/M2xPRw63Br5mJbfLuw0wpgLJLsatFsjfaqq6uojjAtP8zs9gYuHdPw+76cbNwNqruc2nN1j+7VAOPWN1rZprnuNr1oGTRCsMVtmdx3jHwoEm25NX5ZN5i25FgN8b0FwiKZdEKyq6gLIG/ouEGzgvIKYFQTjCdb4przvf3fdc9UDrY+uuoQuKEOLdQPrRZbrTnMikmnVqzoo7FEBljkDRGaKzVnyPn83wdeM1uk62bE93r//U/7uuvS6zp5X07SecwL21GMaCO46ex9z8sw01k9dyEZm5FQaeuGnga/SqB+GYdGW2yZNvjk8wo6oie04DTXiX50/HGKHrRGIyJ6ulzu0fa6zaGsYNprnn/tky8Lf/PZ/iftIMIpglMvHSZnTVDlzg1AqbCVvHMINwY2y5MGuBMVnKyIGOB0Eb60uM9/GlopujegL7vsAgi3QHXYJMGRceH/57U14Vl7F35fRyuJNluz+FGE+0UeYqq43zhL4Pozq0dlXOPLC8MB8/fU3aS29Ta/HEIoXFy/TI/xTtFAirGx4lxqItHJsr1G3SPeN3Yncnlafa+DSBernNs4xENwZywqC+28tJ30wo3UTmsjWsR1YE5cTzSQ7Ua/XRtnvVlETr6+9rr+/H8yV6m5F5H2zr0YUM0w/i5WhvbntgrEzkj4P/V7++2/D4Pq9+hhXejHtd0bM36k4Vk6OgZ5DfpgDhzxyXBe8Fr4ok76veQDPkQo8kQ4Vau11WK8BAHL+rwtTGQgKwE9FYyg+5Zn1M9l66j3QwyoBKH75eW1M43tXZeZa9hCNENKyCHbw5DBnP5fBr8O8MejxrDNqQN5lp0C41ZMFgtM/uhD0c3Bf50/zjAZzk98GmA1vIJbTr0KBRDH1czBxGRYdIdC3z+7JY48VPaqkXv8KnhT9zd8A9qNab3x39Q6eF0IoFPs0BkSv89eXzyMP+GmEQUdtg/AGX16eB0iWgfB9tb54F9/B0q9XKKn2nxRgQMppzP+m8M2weJfSElqvQQ9zA+hJY2MohpmvTbh45fxhIHGBLIeQuVdtV2S6kub8VRsrTDPmaQq3bgpwFXbxd94bhNVaPuj68p6cRWXtpAUqEsezZd7wPdpMRZXnMEpgEFWYbhRYpKgXIDiOIYWG3qr371JVt+5fApnrv4vqmHjdLyPsPNe9wsg+1TFpjIm5/SWMQ91rQmi6q6SzFoDnTv9W3swfoItuWOoykr9toLL307TH+ZJhMsIO42OGts2ClhzPGtnYg+fGuoFpGmBEWCjgH36inDDmBAW3IgbSM6rPoi/RFQALQH0ayiS4hfMzkgFaxpOflZ+pAl05+7FuuaaR9kR+sPlh5yHmbclvgo67IuV9m0pceYIBvuZr/tsgOCMYmpFX4fqzuMxxT7BDVqeX2XzWtCl+PflblzWrLNmXB8Ffv1LooduOuPpqD8OVJ1a5vYBgPifNhwEngWt5cjPHFzBsEJxOmwjZz2JZhEIDfBUSbRBMgHKC41hDzgcEX8cTnCkSkfMdDocBgrP4eAvlTeOEnnQUZvJerr7A9GHX/FeV8fKwD4/QgdLc8nLZ4PXqRolVvm/mfdOHeK5Cu1RfmjLYTsV9eptdoKqiGZvDuoPgOT6HQ0+PsJ7bvG1bNVrnYVKY9OnjVzrqdDc8uTGIrkvBt7UH9G6apzBZN0LmPTm3PMFJIVXPIuV9geADPc0T2DzBuU/XHM243jFdeYypxu7n6rLDIf8+tuMI6YTTEJ9yeik0OCMpNMOmlSz0mOf3ytNEVNwdINg6QD/GOvMEZdM4duw5NwT2hQ+d32u823SDTuu6n/jXwATNiNz53AEIbl5g1jv5J6k7WbBQIdJ7IHjlYwbBNmKxXt3QSzRL8oOU0bOyvz8fpJsUJvZz7oFgr2M+c4FgjytbJP2Lv/xnn6w8SxCKyLmolenNRh19zGKDBoNUa4jKJSkg7QX3BhkKZHlfOkjcDLCsQaui34WYjzcBXYWw7ELPgvlVAF61VyJ37n2C4IsoAoNXOEMsg1vzfHeDiO/cjsJYEe7m3pD0E37y5M8SHH8dLSysiBHq9jTyg8m5I9f5XVT89L09ZjMMxmkr1MqUvMjJxoaVdoZQd6JgTQ4JaX7jnOCxqG0O17nls8Gj528FwXtjnQR2CDg7w1yFC+umEFMJo3XD5hyF92XPk+k172u7YdoOs6lCBX4eM8bu9d0D61vFZhti0ZlTN9L0feA1WpXOvfnbLODyoc+Zxz7Wptay03/fG2a69lzYeNVBMICn5916rxuouXoln/u+tWIO7RsQej9PJXl6CjnehbF8P41b1lj+cW8rl+Yx3gPrPvA9AMGeY4NTj4fPWSCq6DoLEFWRPq+DvV6dLlbQzZhWEOxnUK6LQDBzhLLHfS34HQreBSD39vxxXnoQW4VoxsJnQgqz7y9N5uG32ZakcpGoWByhrnfpARwgOOBCFLWKyJZQDq8HYADUvTx/HQpqFCrKCrnRLo42ceVBe/c2CgNenUcEzLOTF+c/nLx49kOAsos4Tu2Q8BwnDUS4NOPgXgASrxnaDAoDfXIV8QOvqoih8r7z+X3rZ2tDSef3BmFeI/Mfz9fNCC+eAu4wl5TjzFM7OPMeIVR8oxy18FVfVwadmSPvtcOKncAWxT9ySwnNhDZOIxSdkGhC0Fnf07hHtqSKOboVc09xLIWNXzv55mtaVM30Hb4HbFAI69WrqMr97LnokyJaeHojn5XnsTEGbZLiWd6XKBKAQF6Az7fRz9nPqj2ynSOBSa3lHk9jrS2HPPc9fNoh7y7OeFWhbX2deHbn5uG5YY68P3hW6CBDV0MZIrKkg2CFE0q53gPBd+9BXwqDZqzQ8NsM0+aS14Lmo6p28BDCYgG9DnX/UMDVe9mGN++fQRPYjQrEmh68/oBg+jYb+Mr4NpV6juueCfEUef2nXJgpLF0+zHtuayCsxxwtxFQHdtl7KFti/NcxLDgHH0+KQbU9ngbsvjPA2d6RquQcKoYiZNwpQKHQqhYNr8L7i9eYdaePsFokJfjN8HPlGat/Knwi5EKmTgSdJ79U9ejkH1UIUPNDJFsVJrMnsni5PcEuiNU9wZIH9XzN465rHpvvbYiz59VywbPTPcVbfWV6oPZk/lDOW1Vn0aJzebdVnR2pstKD9knP/dURvs5a+ItWnf07Y81VFzPtbIvATYMXnl3JrG3q4QqCfT7HW4YbFCXPKP7rvWY+4jm7tnriC7N1nav/veqMndf7txUETx6gsP7kTsNwtQXBKgSo9J7D/VWAvMKdO5DV/F7LCC17gvdAMNc0jzIg78+0t06DFn/FH+v8HAPBU6ecRryUGTsgmGt2wG/DYX+3k+RjFsKSIffDR2o44TGWYd8Gwu28bvetPfZD912MWqv+P/aBCb3Wd/LJbTi0I/vG87svds0t/P/ab//6Lz4ls4/N1D04Xjy+S8JrCe0DVFSlVIdDW5H2wDnOyq9/47q6nwTJ2tx4BQB9Eg5BAkW5ZjNnjr1RxI5CDuhNCzitLN6FJ5h+wllsg2qTLFzk94aCg5X/foQeEgINUVMJ9OtHjxME/9nXT07u3Q/PQIS/sbiXoUhSAIjwaN57AZauXPTn3dtcJl4UnQ6oPLcGhlbyO7Pse+PXhEPPuZ6MeHwXVna/9jakFduuiJnJ8L4yuZWp2+t/uFklVAhf2zCxBuK78tKZqv/OC/wKEMzxns/BjJOJTUtfVzY6E4Zxreu3rtf6bH0+j/22N+eH9L1Vbn2t1SK5Z0Tw8/Bbz2H33pt7VCPp+67PtQFcp+0ZWqr8eBQcgI9BsBQkzRv3cwgy8zbBpjxKc39vw1wO500gXeBRwJzzTYsWxI468TMZXOxZYpP+4ho8z2xtpPD/aTiYhSA4HkWvAzNblj02/2awb0+8jVl85tnGnBBOVHmZ+cwAbQoQUaQpvI3XwlNJNej3AVoBwR+zSvbt8DRG0b8X5wEYIpQ5gBzKC0Wx3kSuL73bP7ynvyoFsH4OsBxFscIT/CaAMUWaCIG6Xm0dcNTeilxYqk7j/cVbC5/L8hWxhPym4jsCO3pOqsISJh1RCGWV91zyDB0EdyXT+9m8R0rBtFz3vWka915b96/X1yB6KGcVnteNc0kjVi7LEJMF0wJYZXBlWojDSBPPyJjOojjikydPTh5E0aysuRBzfiN+R07cDYNp0l/MH7Lrm8jpxSOstn4BEJJfhOG18oBfRt/5vH+B4Lchl6A3vGu3IvQc0Jw1M2IdkxYLBPPc3EfFy4ImsgiLi4JNb9rqSVwVLEdzmC4Zi5UxGaWU04+XjxdtBpUrLLnAPlMxsTJGxES65of6ZWrMeGbt6ScyID1FVH6lxVm8p/5A6CGhgwCiaqHlQlus15uYA1p4aQ9TmW0LgskBtgfYrWJyzhPAKZfZsgTgbN5guuOzDSoAatbfINjhfTx2N7rgmfCcipa3npRRcGqEH289ndNwm8PJF+tpul7Xz7/Po+c5/q0rfN0TnL8vINhhuDOCAB5jQ0qA1DPAazk8qt2ceJoiQfD8wvNu4f2NY2+ewn+qcGCs/WlEUChMGmMSBYMAvOIVGWZNIAj7qrzL19Pz5shBPIHso1n0KX/FwB3Gvlyvj+bxeiccWs9fn4tOvb+77OpzeMwTPPfLDF/dldkVjr2ui/cJMy86K7BdHk/TUw1z0GTWOMhIAD/fzI0UzehOmU4QrwOPcH4R9H4AgrW26POml/V5fH3TeepH1ffXBiHvGcKhOW5GZ2mcBsE2CDvKJoN+yujk6/c5MwgeNJw1d7eGpK5/GWj3Z/Ea53PZ6FFV9X1djaHoOHXK2ae+6zrDMb2Ac49Zskq818Z3809+O410lDUcegXLXTfo41tp6W/zeV3bFQR73ixzbcTrur7nI+e1Wnp1Ga31F70aCMtgEhE5WYDS6SPBt0N/+CXCoa3TFHm3R2tRE/Vt58+OZPEad/wnnrkYe6kpsdHlyzETN5ZDdAm3L8+/B3STnG5yggVUxNgsSBiELRvahbP/2Bh0XRBLQPfuTgVbIJjX6pkzSMRqPK2qE5hsH2xuLC+qz6FeTW7KilcHBHfFFuCb4YFXbzKJGs8plmY82K/Dk5sKYYTUEdYA6M0CKBESTTVQWic9KTD86GEU0orwaKpB01rkxz9+n+HRT5/9nIoK9zCxe+PaK90JcSV0LPAWiF05sRI3mayZ4dYTsFcYa507E7SYqZmkjBAUa9kwqSIof2cQ7DXsAnxlTF1Z6IxwT6gMZrDFPoNx+/5dmfU1+zsMaH0+f7Yi7Q3VwWLf+J0p9r/35mVvDH1eO/Pc+35d/86MpGTNlID1t37tLig8psnoJqMwoOPcEeJX9xCdbsNn1vHzefUE74FgvmMfWHk3CLYn1B5Ze1VdxQ+eo717WCjG8yE6E1Nz6Ga3qpo52zrZ55H7Gzh3r3Dfcz5PUQtSTPzMgATzlqRj91W0JbIqJ3chyXH2BLsNTTcieC/ld9X3MWkzC90QYnX75H54Iu/euR9GO6JWIpT9w/XgW4CIW4ENbka+7/sAtxcnPz1/Vsw+iitFldyrN4B2QEkUvnr/+uS77/5r8LlnJ2+iQnR6sxNnA8BU7Ajv52lEY8CHUFRVCRYPqdpZ5TqlJxjaFGDkuBtCMgp/rrkwr7DhizlxdEIX/ub9Wo9t7rd5heVFNzh1YTn4E317m1K8FdJTAKpokPZFyoMwhn7IVlDTEPZLVV4GBJMSAwg+jbY9eDc/ApjiGuQGYyi9HYYJQCC9g+9F+DSyIwujVU7tx5A10DogOPlPtZ5CaUjll9BQPKqhzGfLH2QRSkZWDCeseHqHGXe242ueYM8FsqvzdM+XaQxwbjlkQ0+X687px3OXPILiUxX6xmeeSddQnQDkTXZZKGDM9+9CtjqEu8v+vnaWY33tEwCUvEEZ5Rjy2tNYXR7h9zHv5CGjoqTxOj3N0ldyXgKEGQQzXq9/tqWO37sR1nOWkTOhuGU4dERRwHvMG7unzEp25+NbT7AiB1yd+VBh63mToljvg2MguPP8Ll/9t/m+wFMYEgNonlyTsUGhhvFe3lXd0R5hRfcZDKjwWRhIbxP+bH5X0UDltaXolnKAvwoauBkpZGGAtDcYr3HwgbOK8hG/jPlYQLAAsfsIY3xjEio6DBAXO8AhurlPKuzZHmAiVvQqY0Trh8zzjOiQphx3ujOfWMMo+zpobrdy8EBnOdIiafIkF0KbfX25rsFDB8F8vxZcWz203TBQlDNA9tBB8J5/AQTP5596o+TlLPgo8OO9MyMSOdfVoTsIzvObJ9ggOeWuwXsZR73vPZ80yRr7ALmSPOA4CO46QH+WoWs6/HoHBHcjw5pG4n1EmoVf697jewFp7Q/rHtYN0iBW8sfe3h6lZj7b38fN/p7+WOn0GAi2LryGe3strNevINhOzG3KyJQRFH1UYSzpHTKiS3ZlIcwWuaSxbvtYr3jic+HQovtZcDBpo5wtXrs1HLqDYBFey0tgNHiC/+W/+s0neye8gAYLXNjVH/fWzD0zNQGq8mbPUW702vkmom6ptTBk4rrivy6qFVcR5GGlZZimmIri1AnNTsEUymWGaIb3g3cKZmHlJpwLMEw488tzemQCDtSiAfBLbvB93u8GCOY9PDKExn1eV9MHAAAgAElEQVT9OFooRcGU++GdQfBfnL88efbi+cm3AYbxCHM9Xg577GM1odnq1zebFUUJ9NkH1czdxoWx6UvhHPPU+jp2gu5Kpw0GnkPevSlo9bH38vneBD7Hgsdr6/XpytequK7XnwQbilXL69pjQvYqeewHivAXCmMlLRTtdDBjmutMthtj/Ht/rj6G3f3QDAz+/UCYLif2Z17p20qV13XvnlZwbXhZ19rMm3N7bqufxZ6IPk4zdN5t3DHAYQ4FFmFoBRirJ3BWwI09r16sUlo4vxsjklG2Ql4c63XRc04PMtcyeMQa2/mI5837x+Pqynan4W0I6KwWnQpAWTh17jacxi2SfFy2MSoDofjZrG7ZLb4+3r1Z+9qZ9yU/SFP0rKlAekAWZwqgBT+IqOfw6FKlE4URBTe+i3zeV/T7Da8irdsw7L2PcGhCRslxYY4vzoMnvXp68uMP/y0KCZ1HoaWozp3hiNQ+Cq9meJPJ6+MLV3wVJqnCVVlVMdYvzjMAxjN0PauzVl8/eE/kI/c2BTx3N4geA8GiiVnAx7Tez7W8+NxeWyNBvJZruOHY77HEGR2Et5FQrvA+et/hfErwHWuALLgbwJYWRCm4q1ULShyg8F4YKDIfPYwmRBAhGxIchuc892TIGvUHfq19F9W35S2pKKiqvvwx0nn43t5XorsYT0YyRToP10zeW8aLVZnDE2EeZYXC0R6MA3DOPPJdFkSrYpFzb0gJ9YtCRVzP17SXm+NzjPE7c8M/ANL7D7QrUjHKzjO7/PJesAwxT2J8AN5Uom0MClAKH3kVEQ2vs284wIgxRch/1j5g76YAU8RGTNiabpD3rr60lh9jn8d6mVdkOHTkPPZq4gZL5o8ClDOdZ+sJlq7hvtlJw6WUW055LmEtXdZ4POa/e7Kv832PgePMTwk3Bqh2EJyb3MWjRDm1lqI7tTPTmmcUXuYES2/JAleVE6zjAuTeph3SteBHwTMCBKfRIcKh0+sLCKZPagPRFDpjTB4b4dSA4HzHM5wgeHrpP/6CkwQdrqoO29kSfCXnqHmCc04HqJfeZ35h+vW8d8/wVneyUUC8znvlkMdoPKt8XgtrrSAPUtH9dB94svaSHTxTH9HzbSMHZjj3DIvW2BzO3XsRfw4E+3id3eegyztX13aO7/RcSyYBgrts9fgMgk3HQ9e3V79kal+X5A9dX4MOMIJ9BgQf2xf9maxP9PWaPHE6fTrO8N66ysK626hAj1kyqSIWy7PYeVfKisoVtuzvv3O+I9a6XtZpzZjgkP5+3Terfvk5ECzHwTQG9+f0fJoePV7kyzAsVoTC4J/V+eBzIFih5lsnpvbonFfvWVH5jA7suvfY13XeoKuq/jyfZepv0g2nfqZtJLr2mDIn+N/+b/8qQbAVTgtME7WVR1d7nIPRhbAUIwQJS0bA9zBFJsvA2t9bKJiR42kxY18ni8++v+9rQtYiKZT2RsTc8Lss2FUtrEDw+1BaHe6YIdDkCEehrJdRsOQFwDWI+NUlwvZDhjzfvx+5YKGE4hEG8D6MnDxAMB5hFB3yhcljIiGcStHf/fD9yfffyyvMNfaAft98KxA2I+ZZOwieQEPLu2XkzaNbMfErQXeFpIM7X8ffoQR+jtGwvl0x5T7TE6gxd6WpM8VViOyNkUqfBjceR9/YXYnpbGEc05hq30x+vs58+mZeQfCWrqY3dlial43ssRgc9rH15/Q+2vs992TzvHu+Or0Y3Pq7vkc43uvjNZoKkoSwwjSlUNgT5LFIGE6G4PE4X5HzUEgniAUAqyecPHhVgTFAMNeygq1WQfOefa7dRN00w17z3zpOe9reWffQxhPscRgw8UwurNS9wH4OjgNEeM8Z/HhvGTSYZkVT23wYQPAwGGFoC1DIcbYKm3dyz1TK05A1cwZ7n2LO4xh7OZNXVCRGPnvs5SzCFFEpFDyi6MnN+PwmKjm/C+CLBxgg/OriTRS6Oq8CQnjNKML0JoticW0ic6hd8OPTb0MGwdvo1YciCj+V4L4V1ycE9jSUXIPfAYIBy4QBV5Gk4QWW06toNoRJyLHTKCBlGpXBSWvHy/QzaXfWm7DyQFir5ldVpt0PmM/MI59n4R8rl9uwqDwfizxI0QV0Csh1WrFyaiGeHsGwZGeLO4QpGnoA81ReCBEOL/BpdA+4Hd5f0WEAsbBKxN1SRlBLAiUh+87fDW9wgcOzoP2s9hz1J2ghw/pcXkRRMgwRSV+lFMQYL168HMo448giVHHOReR7/xwVvSkshrGZ/506ZCMVz236N+/w3hHgEWC3DCVSw8XrRPMfQpbd2RilAI/eF8wTAD+NJfHK/R1TdD885VTNJpectlu2tnuf2atqWdH5clcWSYW5DLqllSFF3cjzZY5RsPkOneIyctwNkKgUTUE4Xr4O89lrEDismQpNHOOK2B4D6UPmFdmyKkDWCoI3PLnAa+fp1lcAv5pbeVnFm2dYqwGx+Ns+CHZhN1+/vx8AsPjR95ZCS0V3FcYSz5NRKem8AeHOX10BWidAWRgpy3lBvq9zexPknmSUA6DXnuAsfhWANkPh47yz2B8GwQDfrxLYyEN9LQAx57plUvKfAsFJfwD0MEJozJo/VX/GmOCQ52mASoDWFOjuFfK8DT2ppT9oXWzomSA479dctFv9Y3vcuP7S4mcPBJsOeO9gkee0PuKxu4WSx3IAgpNw5lh4DIODnDNy2kcodqW7lU6ka27lu2WdjYRDvxrpjrNyNfSbUTAVZSldqApljfBpF9GrejFlBJDnEN1y62GnOr5pNbsGfPXl6tB9bbVG05u36ps+thsGdb9tlKk/A4IdOu7jVn3YckNGf1dRl8Mq08FC9ux5irteuwd2zaM95r/Ne9eVPa/rdXwfy9ntfphzk3NZRhnzmWMg2DIU/SjzgJsnWDoeXQK2BRa7sd/7fTjRUs5Pvdvrd7i/tgYLjLbbtd3qWDJy5czABXJqOpa6RR2sv/7r30S/7dk3Su5sVUj1ALkIm8+x393SfBkAMieZAiOVU+IJ1GJMK7OuuQ1/c7gIA7NgsxBGWCHEe3iWQbWJPyegrMirkswEupJzbuRqkwAIpv8g3uFn4dGlYnR6vEKgkffFPQmPhsEDirNA1sNHCYzJF+azmP+1k/OXP5+8+Fk5ws+fP89Qae5Fuw02CIpDboCqUol11d47ngsA/7lXN0qYmLuSwnysG7xfr/+2EoDn3Mevm78fbwLtBJSKRVVnNgOxstGtOCsT6hu3e5JXgcQ9PweCrfh1Jtnvxd/Oqe7j6pbDYeSpi0yFfcscuiLXN+uxtfMz2jDSBazH3Zng3tz3ddkCtQpLJZw0lI7pbZBn1vuoe3Q5H1o0ANT1YndWNDzzoFZKs/gZ3yVQKCMZIAOLMa1QEO68Rs0AKxkHfXSnUihhqlZJ5hGAvT63fs4OatmPPTdeCqCUpXyeUYzkcM1c0Kevf6frzF8sqzXHsD8tsPiMog+I4T6ZLhIy3dWn0wBRBUV6JAzVU1M4pqHuWoJVeA5/Jwht4VXc3zQC2LodwCrQcFyXMOP4M4QuwItQ6FyLENqMh8iT12HIu3hxkfOZRoj0oIVxL0JwqWaP95EOMtdC0WC6CHF2exT4HAovginDmzPH2mH0syeyAS7HzirBFVUQoO59yIvhncxwYrVXsbcHbyayQcq+lFsUI9adKCPvbxSRdAoQ3pf5nIzFCgq0JiEmhcWf488a8zDSlpLq/cece+37HhpKUhZGqvCu7Fk59w+hVqwJ11BYcBlUYnpS1kRngQcPv4nniBZW8Rve0QeRQnMn0mbOotAW7Yzex7pfRbgw+djQgAwRKiKVhbIifP1d/GMeEMgAarz1yCeMrOexvgl+CX0kx7a8C7fi+lS0zkiK3MuycFtd9jPjye2g/1PUgBhGS5B19pmdMhmFOvdnWeSzNVIWTJMyTBVz0oLSC576rQCR5ZR5q73bRDZYfrNvVWBMHRcAvi+jZ/XbrAgdIXQZmh5zU8o3dM9zXFXbL4zYc32Yf/ZSjK2KnaxrvfJPxmaQLB4cxeYiGkz8wwWVbKDQ2UPeFdAV33Je9bZns45vIDj+thF1eogNljtwnfda5fWebJ/rFfw+vLTea3nsJm1tAm/rDN0DI6NX2n3Ks8tzUf05jCu3VQn67r2z5BOZD0xLJDzHmZZCO7Uw2lEVGp1mVJRmTuAp/BM/gP+kCpSyZeqDOV/h4U8sx7y1XriyR8rRMX9zTZOicsBhRcKtescA1QVyh87hnN0joLhHApivmo40Xq3ffM3PGsMhv/F+0/NMY0ny1gS4M9rANGfPLMf3UNQezopBgP7ZjlTxmDbRDDle06TkRP7DqBb73/pAzwmWk6MiQkY/YEeIVI5wgeMpK+dzixeZZ0xPbPIVAx3S2ADARA4MT3DJ9SVFJs+rJRf9TKOT5e6yKOOjecL8vSIOah72aip0eTH0MuiGcWLIwAAU8oxnxwjc+6gj61yzxDRnXNI9sR5PysrPvD6nF4o+GyUmbc0e8n5261qpj9TvpjMfszGs1CV17+l84HmgE3fUkAc4jOwYrymMVVWiVRwLeGoQ7Eg3zF7dIMWHuR88pv7eIz1W3shxbrFmXcvvndYEvqfxpOOPPO4v//IvPiGYUPBS2a0WCNp8MK+tEosgN+FBQBmm2EIC1hLUa2KyvQ1+0BkmMsN8/BsLw0NZeeH7DnRzrQoAG1h4EryoFnre7Hzvnox4IS8DCL8JqzOKJWHSbH76Ft6LMDhZwUO5iaJZhElLyYk+wuENfphAOLw1Ef/+poplERb9/PnPeS14D5thPANYHaaHMlrAVQxpKxT29kNX6EwIZmYGcceAWVdw9ois/75uuH7fPq7OJCwUOoF2IjtuadUVvb79mv1e3gQr4fpZfP7evO0xkBVwrSD5YIMsSnTfXIcMdo7C1zGIWJ/T895B+Do2rjYB3xRgnal1ENz3QI/IkIdutj3yfmJsN6LdDtdj/6sX6PY+A4wGu7HAcyRAAu5g+kOpRrFYQLDDUea8TqDO+Q7HWte/07lrFXjcnWbxJPR5m0rGLAJnw4DXYIbzTEY9ecy0JGpeKL6nnqX5KqPDoN2IofXzc/3MocMTHsqhwnGi+m8Y2UbuZXiohqEijIYAHV6AQgpg3bgZ1Z6DYdMDOHtkhtjg3pdV+fpNAFuAJb3LL6MFz9vwChOVkr2BwwBHW563UQTQobe0QEmemT1ApcB6rbO/bVZEVhik5kdz4nlUr18pL1J+ZzhVtkaKnD+OZ51VFRKlTB7pKfyxnofFNfL/sqBRAuHqB06z+lIMvac7Ldjg6jGs759KqTLf9zoajHWDRleULR9ozdPpYUZ+SJmwlxHQp9xY0Xuuf+RV37r1OP6FYZTw6ZAXd9MzHOHSAYrxoNJCJlYzc6au3l8GYA3PG9k6oTikxzRyu8l/vXyltJ3Tkg2kqWRucOUKR7LVxuN+mm2dAIKKuBgK18IIvZ+9Z/F+jv0fa3UjCh3JsyI5i+El+UjB6Vzz7IOs8FmAJyBY/V/lKTTAclE6G5VsePbYoDErjPz2JsDt60voNt4jvP9teOXJ0YP+U/EPNKzuE5MG02Of9BLzQUYpkUjFc/b2fpcf5mXWBZiqq7h3zl8CMCmV+rzw8uFtlSdf1Y6nZ890OQuI6jo8h6+ndVr51QyP9R33ZHKXr/P3oC0c0Z3nHuSuTuDR76+xM0YZwcQb4t9N0lkU+gzwvXMnWohVNWhAsB0dGS0UfIPi/NcD9Ip/qChWGnriOs4FxiOc+zNBd/fG0F7NSnG1+imDRDqzkw6rBVq1TPL3A+gthcsm75By3ZXopMO/IwjuRoYSCINQ+vyaR2xkI0tVObH6Hlz1eRDMxbuR1iDHvPIqwq31d4GJYQQscF70IA9y/ButkARMVMhIOb7igwp/tl7awbHHrON1nD29fd4noJp8yd7srqemcZZw/uCPo2BTFHYz+NLE6vkEgmde+5rbOXdr/eU0yTIOTh65bSkFhll1D/Mr61P92ta9hoMh5EcHwRh25UzQvrZcmvJwOq30+8HIN1/s6bD9gNVos4LgnLs03BU4XkCw6cjva3SFMN4MUT4AwVkRWu2RUsZUf3tFC5LKoqgwdQjA6LPNyU0j2DBIbb20fWx+jv7O3wbBpqvxnM2w29dzfd48/q/+6l8kCGaRDILt3UGoIdC9CRVOqOqNXJgJupkW75ioEgpeoEl0+8V+XBgH4jdBGVT0SbGXZJ0EExXKgu/lxfaDdkZk5YbveE6URizL/HsXn/HWvI7wtVfxzrGnAX6ZFzwmDo/OsLc7D7J35JPHT6JwVvQVjnBCKn9yvRcvXkRY9PcnP/3008nryHXKcaR3YzLkTyEENsJzSxO7O6If35mq1mBr+VkvYCVwVTTX445ttr3zzOT0gNtdvGFy8dx7lrqutK337YrqSrCdBobSV1yk00w/zvdfx+XPpvV1Xj2ODl77nPn8DvLXTevjN6CtmLLHuHoq+9zwN+M7BuwYGznuXo+hnDfljO+8V7ow9TmAYF6u8GmF1ooi97BVz4y9R4JkOFaFS+UaNIWMa6H893mwF8U0jTfI85NMMw1FAh/2RHfw6nuPOSkm6vVf6XUCMYE3rm/vdoKOUPh8fRnMonJvAUWFkcsras8WgM97LhWsyF3zXHJ9z6NajMiQKEVMCjtGxW4YoahQhlYHeIKXnnzCuxyr+km9V/EKY+2ntRuA4GXkAMNnXl68SM/v6xfRszxSGuBfgGB5qdOllgJWPVwD5Gb7E4Pg2eLGBZrsoU6lY4AKtbjK9an+ejO6QN6flxEOC4hOGgsFWL1fFdadhoD0AjPHMZehyBLOmpWEq/+kvH/TO+Z9ODxoTUB22TKIqmjdNM73HdSaZrtMMJ3lHqyCO14ney0dLujnVXSQ5KT2GQCUHsP3T+7cfZyG0cwJDmMG748iYuju3UibCdkAiMDvQugYQJg5hY7yWd9FjYpYxzfRCilDlUOZSCU0+y+GcljhjygXuZeHMQLDApEgWy8Sv4u3CGx4Pv1uo7EiID6e3Ar5lYAyHinnre5nEHwzIiEEcHTNm1lJXEYenulx1Mrg2jYsm9/Cl5hnR0I5OsWRXCgvKNxvopjb2zcf0rBzcRF9leMz9CEwei3DpSXXSxmrwmOpVMV/XK+D4E5L3rdeb57PRvGhqIeOlr+nx0v3zPUtsDpozsp4ym+BYO7VjZSpv7SwUt13guotOPA6zerTnU9aPnR+1mXYWGPCjisNYE+Gs33MA00POleGDdZQPKByg7Na/I2gaUAwkXGstSIhDIKVChLGPnKB8SJTECtoEb0/Q6ULBPNZfKOMauXxk4yDJxoEz/1vr/zY9sFf87niXXvYNF3zWgaSQ0W36Vx7SvbQu7b6y5c8wdZ3pr6x9eybfvx71yvMb7wOea/mqe38rffhtdzu9GGwQnZAf3aHSI/nqMgAz5v5WnqCC6TkvqcFWco/R5Xobnwv3iiQPMOh9b0NVFqbmd9sD2XXy0yfScflCf41IDjPS9qxV1l6Bi/rt56b8d5AcNd75hxv919fpz7OPb2iG9WvBeh1pFrugZB3WWQS3hzzYePyPOcfFgT3SIFV5029ZcQKaSasM06+ue2zjXFe/LeMpEUnSStEDUeLxQ6CwWOiF3mDDYKdBgcI3ui4ob/116rHr+u68rgemOHn7Zio76lVtzb9XPs3/+ZfZ4sk/slaJ0L25JxFXpQtqAKQ8opIuSZkJiaJPlrlcUhBUOfzzgSZALYPIOWKzbIW07Kiy3nuc2hlxgqkhapBcDKYQv9WdvcYkRWktMIHJ6CfsMPJsk8himUAWCqtEj7dc4QBw/eiZyf5UIDgh/cjRzjaJ52VosA18QSTI/z90x9TsHMNb9TcaEOYirCuH6nO2xmeFTGex0paJ8z12TvhdCaxAgQzrr7pV4L0+Z3B9b/Z9J0BrhvPa+lj9t59jjflypBWRmoa4/u9Z+rf9U3eN0nfKH6eFUzyvTf/AZMteuuW5v5sff26Jc338JqtnuB1fqzc92cemxeQRfuRJnzWufIzdBqczwL9kaeZM3+gLHGuqzcbGBlEMp4EiRXCZtAC/+hKF/u/8xMp0zOEDOFqxdjX9n17qHUH2lY+uQ8AsYeorfRA6oKF4AQ4M1eFwi8WWBmeGpEhXFfFvZTv57z3rH4d8+3oAfXblaI7gbBo0qFACEieR+1kAMxTEfeaZIsawkuvAYABI2iutIGKegvlEbwIMPD8xc9ZhO95VIQ+f3WRobYXz17ECVJgyDkVPSoMUf07Vbgmc/3I80tltf4Vz7aHN+1JrRI0aym5IKXfL18X4PwyxoGijBeUucTzLFAvoA2gSQcM3u1wppPnmVWsq+CK+UcXVn3/yxAxZVKXLbn/KzTee2zlIV7b9freJ4yv8y/Tij14CUSL1hUpIaGd4dx47qNP89ltdRW4S55w1JVgLh4ECL4XoXLkGxBSrzZi8garn65CoAkju0boIcaBWL8ExEFn7yLNiN9poZTKRswXNEVrJtOSjGBbJcKfHGJoY5bnED3Syi9gHBDsPr4JEiuyymFz5I0L6EkJPY0qwdTEoKI4e4NnNbh0mFzSfk04INiyGh1Byq/yQXm9iern7GE8wYDglwDh8A4bCGeueCnm6eWoSIpchnpYQPAxxScVsfS6zVxg85KUDRVJMkCBjWqLcZoRd0+UQXCPxBIhuRCVlcny/BaPmPzfHpB9V9Aqk7tctexIg9UCglclETOP+fFWbnpN2dvocgLB7FuKYN25E8p9hESnUS9BcOh6Fd2iatwCweQAA4JVVEuGsGy5FJ5gg2B589LtudlruVd7+HZ5gbUfNZfwjXz28Ahr/PaMFlhr9L9VoDW/lkt9j+ffvxIE92vm34vRv0fyaY9tw6E7P8p1K0+w+BgTMMOVNzyqwpDX8+cxZaxJT7i+3dy/cqpN1xyjvVDvCwjO1mPoxGGY0jNr3mWw7B5i3cctno6B4NWjaJoddMw8UNW8ctq7J1hP4+iPerjiP6JvCsL1iALPSnuvdTIWcCTMPMLXn5FcopW0Hw9+Yrzh8zY6JIakSGfsINieYPOF6QF2LZDZ1z2f8u/ZE7y2QOp8Uftoe0Pr536umRYinnkzWsiafyT+CBDsAqsZRRA1BTIKzP3lyxOsXvFU9rf+J3CMtbHrq9Q5Me3urOJnv8q1napkHtvXp2OkPR3Z+OHav/t3//snPJeE8ALyCHdBEHOA8nFVuXJYeCOMy3+jCFA4JD0NWSJfXoeutLyOXr1OGu+AyoPlWlbKeAgLLSu6fLYQNUPgfZxTQtsTsAIOgxQrT1PJkXCkOiVgmE3t9hB4hF9GLhYKHrnB2bIkcoOzKmYoNllF+kH0EY5QsK8Jg4vwMIAx88fiP3369ORvfv/fslgWvYpzkWuBCEvsi/VLVqc7/vJCDktMVeb1/HiTrkLTV/Scr7+bufv9UHjqCn099whp9ulsoS/1rJ24V3By7DcrLH7vINQ042fr49mbwfX4vU1ikLxeq8/LsbnpCvne/fm9KyCm32PX3lN8GF9X8Pu5CQKr+t3e2nj9+jx44w/DVCnFHqstl8N62jzNXM9eVK6JMuTwsHFdV9itCIW3sb+6ImIQPNdXLU4EEG2NdiVThRbbcOW18tjhAWuf8MnMJSTZq5xvxt2NaKatfI54KXdXSrvDYJ1Dy+/wRZh9j5S5eqec4m7cSCWhwsxotSMQJSHI/OV1zNdQLtOjiEc+jH4Zj8qxAcLj39Off0pv2vnLVwmCn0axpBdRlZ6w549hkCQv+FoVoOhAXLw4UjICxPQ+nkmPyxptQTCgTx4cKcfKG4aDZYGmeGU+IMCdvOfKS5XRIDN+Wi4QLTZQohCcEUUUFayvwmvNnBkEn90inLaFuy4bqRtCOm8wvZMX631ontIBg2nmGM/o+eRdRngu30XIbo+K8H7O/OjI374eIJh1OgtAnFWis2ZEyIooqsj8PIwiUuqfivKoonJ4e1/F+tFz/lNWi465jmU3bWQ4exgLku7jPb3DoXyodZXW80bmUJMPS0fnZqFo1coZawfByf/KCKtnDYAeoNbPnfdDCayQudxnFQ6vKui/nJxFeOz9B8jE6I9ZUU3Dqx374CP/UpmUt8Z0LiAd8j0FIUXepCtcRgg0awB9vInQ7xeRo3v+kqiHaPFF7+TqI6t2JHGNAsG51lWYj5zgvuadhHIvlpG/v1spJlovaamMeVSh1mddxcBRAE6G+60n2HmeAg3TE6w8tOEJLsfArAZsD75o33zd9/T7nkyY/DzukWDgMDfZ57EMe4ZUXUP7PI0qCVxJ4Yq+0IDgu3i4MKApJURVod0vVQUAVxAMiB4eZf4Or3BilgA7ek0vkJ836WGE7PLB86HvOwjWPPXwYIyN23DKdS5tzPL3GznfiodN/rDVqvu6aKG29zssPDWdQL7mxvC9hEMfBcElU6ZRxWalmsn8nfWzkXAPBM/wfnuW4cUGw33fw5O7J9g82TUvXCDL9NyrWq/7TXO8oJM6qIM0F3bTvlKkFn2uRbsGa3/LcGjfL+a773vrKfpZljQb2T4HgrsO2HnN9cA/DodOOVqeYYNg627T+Cxjjq/3dwXB3QghniFZ4HvsgeBO0yt+4HrdcLgHgtPgXqmzeIKRIyPVJHQS/S35ZWeAil4KBHs/MI7rYexfX32uV/m90loK1uQLc390nXvw7zrG+9/n5Dz9+3//f3zCc/ny5UuFXgZTdFsPQB1KLMqhw5JdEZYbqTI0IHYqsgZdflBAsEJplEjujSdhIiE9GdAEUv7d7x3c+vj8rQp5JElXaFwHbiyWJ8ICsS8COUYopRT4elu9GWmldB7C+CLCD7GMUSCFsGiUHCpGp6U/coTv3jk7ecx3Efb25MmT7C2JV4TQxT/+8Y8Jgv/w3bepgNPeIZXhDEucDZ6/BIL3QJA38pUCxs8AACAASURBVN7G9AboxNI3XT+HY0xk/ZhOVFOYzuiATnAGwesaHhPqBxRfX3Th1EFFJ+JV0fF6rpugz0EH0Z1ufEzfFHtj+5xy1ZXvvTH4eqbLvfleLXHrWkE7qxLTnwMDjud6I+Br0xtErHTRIym8dxTmpn3qlAFb8kwHZoB8zmMzKW2GBrpwio8HsHXw6vDcucbyHNpjZ2+taZy95nt2uvecpie4GOAeffDdZr/HWLt1lmu7iJVyGilWN0OkEdDO4U9LeQASrzX37SC404+BATyUsfLcBsHwV14ImLMMsUUwhkU6NMIPoYSTL6u+ttdPvvvjD2mghD8/e/7TyfN4pyLvJREsIXAuw1AnEOxCUjO0HV6j+9ojXH1Aq/iXebUENFVcGRXxyfSxdY8/wIyieQBfZ2HwY00wLiD8ryrH1KBqLTSmHKJIF4n+r8iKD1HlWqF1CkFFdph+Ov/uwrvPd6d1vgcE22Bjgd6vM3K52+L0awhkzbZA3UsoulU0klsY5T1jvjCM3o36EKeRD0xi5s2gGapFP4puAg8ehGyIv9kfj6O/vAADXjIBYaKp8OST101hoU8oCDFHGXIfRefyOdIj8enkZRRbTPrP7gthmY/5ymq82R8UnXz2qsz9UeH7c39Uzqv3SAPBgCcZEewtFUhlz3iPcC8pMCG/QjcABD98+CDlHMcx3s7nsqdv7JEpV/SrxiPHF+O0IetdFr+Sss4cv7qM9oUvL8LQ8yqqor9L7zBGBqqU8u+rDDMsY1wW2QMIzqqiHkvnCT2SzTLDfEZVt1M3Kz6hIllusTPkz/BEKfR35gT73qWMjXDoyrmsHOdhwBktcewxPAYWtsZy75GtnD4Ewd7TU85va614fqRXUWztSkat6P9LaojzgQHBp0GbfEd0BwDYYfGWE4Bg+gIrHFqe5EyHSDBcbZEoXDXaktjLOFsGBSbbvASeIBIrtzU/B+HQda1eETvOXPlD737Q5ePQTyLtZMO3j4C3efzqSdu2XFk9waafsR8WT7C2605hLBtWi5624K1VcMaAmMC8IjxG+L3pqnTuUeBqhjdzTRuDjoVDZx/4TIOU82s8X91n1SenPjWdYZ3mtp5KPLqqbj7CeGM9dM19T7D2gQxsq866pSR9muB/gi++1zh1n17F3Z5g77euc6z6NsfciMifYRBGzodBuxfy9Bink3Dm2Iov7o16frfO7+HR2wusnmBjjTFXS05855Oal62+5DQU85VpFFH9jw+/0BN4guCPGeWELFNU2h4I7nqzPcHrc/qznZh+7o4rcrytMJ7XrOuBe/p9v0bqGf/hP/yfn8g1I8wORYscNTFIWzjVs3CGJWtzMbkoQS9enCv8rbw5Y7JGGJLauPCP6w7hkwSAYFTenC3W/d4WxttNNHM9YCyEc/rhLVg9Bm9yT2j3JMwJk5KTOXVRIIuxvK/KlYDZ9A5VrgTPmCHReISjWvT9AMaPsp1SvD/5OkHwg2ijlBZu+jyGAeDbb7/NHL5npcygVHRAT7uNz728YF2xy81tS2H8vQKn9Xrr753gOgg+No4VXPX1gAHvKawdeHSi9L37GLoSugfk+kZdjSF9k6wbeu95hlJTP3oc62bp4+zjF6PY9vbzd3v3sxFjHbfpvBuB9tbRINjMrG9gjl89wetYDC59P4/dINgtsrzXBiAM5dbtkbimx4+nlDHxOaNAqlm8QJKqh/Y5JYfVNMbveBq4N99JAM9Z64Le92PP2YvrcfT9bk/wygA9DzYy9GfwsT7GYa5aC4VnMxYBKCk5phsUfL4XsFUxwW45XemJc7tn2Qo590hheesudnCFqWXF7bCEY52Oz1jfnz0P0BtpFc+e/XTy4uWzzAummBYgGABy9RZPsBR5dAdVd1VekgwOeGRm9WfxyAlyBiDJdcOLK49fguAsWqJ3npUcV/gbIea3Awxh9X4WYMUgMee6wtSG9b1AMHmfPI8KmVU13gIgVnjMv60wmHZNIZ32x14vHbZbjLsMWfdX3x+d3syDLOQ9fp4bo4U9wgbarN2d6OV8Fv2CCenGoHGLUOhYT+TD/Sim6GMoHnU/DAfMO+eTG4wn//LNRcwh3lP1K07reoWRpfYWr8tY73e0CwovKWNKOUAkYQFHCotwf4fnup+wPQ9uWzb6WW+YVNB6RCKo8nN5TAsEj1y2jFySF5p73IlQ6PuRBgRtZYOdSo2iQJ/lrhXr1GU5N6tQu31YLVgdT0scyX8V56EKOoXCzl8SFv02Qv+jhVSEwlKAM9tFkb5RxX0wAOb1A3Cte7rLTUev+DvzHhR/g+DpCZYiuBbGclGn3E8YjYrPZfXj5tkZYKTCTR1e6pQJe52shB/3mE0QvMfbxGfCG9jAgHlmB8LO6fd3Xn7T0cco7Am/oBAWhg3lAVMYKww3USWa4m6EOasgVqVwVaSMcoJZd/EYCmEpHQYAzGcV3cryNWWEyXfyOVvO5tabZdArvcjyIYsEbuRuPUl5vuZvE1B2mW7wthpEg3i2O+IICB58YwmHdssu/76CYOZ5o6vtguDuyZqe5M1YN5WltVfz96ymr0gG8TDrJvo8jXzlQa9uBq7+nDyZ6I36flaiLodU3LeD4LkeZcxaur1433i9p362rV1j+kW2dBCMJ1ivXxcOzf7bvrafjStmWPg0eOpZMCJsQ9ibU7H4ytR/uvxIORPpoN3JBwh2BXzzBcs18WQ5Gbyn/z5BsOZ0zjP3sAF/6NsLCLZeM/fndv9wPY8/92MZRZLH74DgD5Uu60rRPRw6ZXRYvZJeS6/q+28PG3S5vuEhtegGwaaB9RqrXtBpZej1//E//l+fWJyff/755He/+93Jy/PnowAIgvpWFMLgHWGqsGYtIMoBihatDazkdQ+KNylhFWkJDxBsxbIDXsKquqXdyrkXx2GSVtZYEP62MtlB8Aw5mBUXOa4rpg7V8gRQkdLXTEt8eIHTCxZ5a4Bi/iYs+lW0ciC/V6HRke8V1vAHESr9sPpDUiyLfsL0UMRTQhVNxokCi6f993/4Q/7N4nNvM7gbFL/5FS8r3Q6zsHesL34Xxv7eit4K5Py7lTpvyj6UTnT9734fmGff5GYSfr7u6exguROrhcRg7AU6ctPB6Junz9fwfbqgW6eRe6ye1j4vyQKLnrqA7dfZG/NWGG/DlDqT5G8rrh3EduZoJb0r+P3+/G667nTs9bIneI9B+BjvHYMKjyn3cyiXBgAcb4YO2BvtveJ7zuWlnuDq7Z2GrRBaHbw4d9RrigI/aL0KqnCtafjaGsZWgxrHubWTgbrnh/sSQvm5PdCVv64Ed5oy8Ne8CCAy7xjA7kS0h72JjM3zIlB4d6SKmB+ZNvzMHrM97AZX3PN2gKiPmUPoAiRUQyUcjDBvFbu6iLBQ2iH99NOPyZsBwG/COJdtm969lgIRLPkrBHJ5fDE0GAQjhEbhKo4DBFMNloJV8c545PWLWYwCNhn6nLla8KmPEfqKUU9hknfuKt9VOdLq6Rt+8ihsJCPi4CWh5CrkmQKK0EyEgCcIJn972/LELbK8F83/e3rN3l4fa1mVrDt/29sLQwkoYvEx3VKe/KYL+TI0ZpXmWI9urFXLpPDyRwwpHsqs7E16UCg56REmXQY5EV0GMI5SQIrKz9DS27eXKswY7SUuXz+X4aGU16SjyPXOIlmx13LPVTQW9S9coIxWR6qgTHVerWWuLcHRhOVVdIU92KxXygKWWeg0Xip05bXM54txmGZzn8Z5zgcmXPZOAHqMIdyPsbpmAIWwLNdcER66Yb9ki6eMplJEmNZTcpB+zGlkoAYHkRDQS9DO61fkRkfl7MiFJ3QeGruiTVj1Es59jRwl52xRhDt/zj1bbd4sCzsI/hQ3TOA6wqGbl8jFsVo+og1Inm8r4XNOS7bX9ToITvk2Cg8ZrGyrQ69KXP+893eYL3J9EtSW46Ir2Xhpusy0TDAf+OVTgOAMgaY9V9BxVITOytBBF4BgvMEAYPQ+32PqIgGSsxCWw7GVq3ktI0ngNeQHu+VZl2r62/J5+8sWBPeQcgOZOlvXKP1p8t1ppPZ19du2Vs2Qt38CCE66XZIQfy0IHvJmEw4duk30qTZ/83NZHu+B4LnHlKt7Ldzu+XwLCDZYdeE/G2FmoSvpVfC1vJ8NS1X1mbBp8QsVzLUnuINgxut0ic0atqJy1m9WgCZ+jUHELZJmOLRow8aJw3BoGWatd6361xYEG4R7fngmyWCFkyvqYJ7T6cjPBKtZ9U7/Rk6wWyLxTIBgHGXZQq7tx8mT//FAsPn4RvdfqtNb/520NudC+3PbLYN5HLoORtCoDr3vCSaNaIZE6/oQ2QTBzLsjNcwP+vt2XxxGefA723HlmZ0Wu17dcUvXB6795//8/3xigKlwBUj78en3J3/zN3+Tgumbb74JBexlbgbnBWMZxNLNRewpSmFW3mDHlDO5ahEkIh2CaQibKvRRLTesSHtwVqKtuHfB1hcVCzovznfuMZ+V5D+LBuWGrYIwZiTppasNkI57vMBhGSMsOoF5AGKOOQ+PLt5cjAEIXoBwEnoYAb55+DgJHgCcnuCHapUhBeheXodz/xAgGDCMAuvNwbVRDC1czPxWBZ3xdjDWj9vzhK4L77nt9/X8dsLoxNMBl+/ncfT1tKXRa2ClMgm0AKzP2wOwndF7TH43eBsMp5S3TsB7Cu+GIdeH9ZyuBHfa6nO3bsi9zdaP79eZDHT2BtxTcPz8fR46fXda2HuunhO50o/XZG9d/d1pMHHfOxk1bVdiLxmsGYSTE8b3AgSzeJRzOobgrl6m3mt4LA2OBAQVXjU9tLomnx1p4Txgvuc75eoStqeIEytPnht+c7QJY+N+BrJdIezggGtovWaOmayGU6HUuQofGxEs5cHqnjauxe8JXMroZqOBaci0wfjVageAQfhpWNqzUjJAFuWTQlr0Hyc658XJq3PCZs8TANP799Wr8/Agvs5wI8DqJ7xZ6Z0CqKqXL2Aj7x9jZd3wPHJ/vLdZ9yEUWnmg9Gx4egSIqfgYRs2wy929G2HP0SOU7yiEBC8DAFgAiqcE7UQ1a3hYgrqqHUEdCb7TnIV3L/vgoozjzbuV95ZCC9+m8NGUDxbcAuYyeHbjptctaZZ89QJfPn4FAqZj06At4/05zB9Nwykrsqq1csNZV3ngiYgS7ZpH4QH+s2/+SQJiAA8tl+gnTFu9R4++Pvmn//S/U+skjAcV+o0yoBQZak98nzRH3188wtyHCpo857tYZ8YJxuP9Xewlfs/okFhz7v36/E2+25BDkS3te8m7PtbkpyVLMIwk3ZbH2TwdEGy+m3OZOnoYUoI+0rgS4fDpHSzPIIPz/hCtJ+cPMKv8Z4Ehy14ZYJIPFnBl3CmrM+eZ/QCNhT5ySceFKFT5OgwshEifR55wGKLf0Rc1jsHggKE591v13mZNLA+91+2p9m+dHrJVV+ojAgHiJy6oJI8RcyC+oLQI9gAvAcNt/p3op5TsLJinXEfNrcCxCwpNvr9t2WJ+sVFc9xh/zjWhH/NHnbPNj2b/a/zSkZyuwLOwjvTzBewCgOEPtzIsWmkUyhGWgUWFr6aOlXuSMOk0wsmQBstRRAKGNM8ZxoptzPOezBxPMTyt23DoAU4arwDAGASbfqcM3raimr8vocdVnXbqO1pfj9Fz5/F1MKXv5vG69/59x/0LrI7PAYLNS/ra26Pb75/XL/3Zzzn6pBfdzhoH5QkO/po0Xy2Q0uCKoS32GwAe/jz3n9JUtGfEdzFIWS8WL9FT2+NLyk2C0mFYE637+bp+6qJM49igHTnVlHai2dx6guEd+ax5zGyR5AKcALC+V6aerOuZ/419v6Ef9Bz2vgsvSiZpHeo522e+8/e+J33VLScwPGMMdTi0DZFdf0femTdZvzBtef375y/9nXpDgW3N6/QyG5f1tVkBf9fztWZb+lef7hZpUznxlr/vMzKOYsnVIikNDK4jpS5CLtiZ16GdUtORDIK7btz5w+H4Zsps8ts1EGCZsD2du3+Xeuh/+k//9ycUowR7oWxRfOW7775LzzAvcoL7JDq/jN+sWPC3AaiZvUGwiWoIobS8zkl1q4XtQs5w36ms6rxO8ElcVcXOipKFlnt7okDz8njkIZltZ95WCwYmkzEigB1+SVg0k4RHmLl5cXEuL1gQXSqbca3H0RqDvymMhTeYYlkoPI8fP87v+M1AGBD8009PU5kySIfZrADXm2Fvc4tQD8Nx/X1/998G2Xsg9NgG7Gu+AuZOmB0E980+mHQylBkiu2WWC0EXaGbOfX4/fiXoPhfHnmMPRPaxWdHu3/laG+ZRz7EyKl//2LvB0DoHvvYI12ke73X91/FsxlV9vK3A7z3HHj35OyIpfE6CzCp+4uvNXMhZKVseUxm5HM7i/e3wlwliFPbMmA2CLZDMdP3ZIcKcq72o87on2KC2Gw84Hx6WOarZIog2H4CtWVXYCm2PVtGYZ6QB59lragEGgNzsuSoO5TUBIPFSyJjAvHkW1zfoMg9yv1mOeR+8JgzxBGBX71yUTHqPn0RqShTmi/SUn5/+lDnAL14QCi0AjCeR3Bv06xsZfij+i+KagjgK2oiuFWrmtk4ovfLEwUf/f9be5efSLEvv+iLjfr9HXququ60WAje0MAjLwARo5oAlsBiAwEYeIcEAif+AASBLyMj/AvIMw5zLBEZWGyO6Me6iOiurKrMyIzLuGffg+a1nP+9e7/5ORJTdHCnifOec97Lfvddeaz3raiUe4JUwR4mr8gATDnnlKmG9F0qAmd56UZvprTlxEv62guDRA7cAHCDcoJi/T51SQaVqS1QzUh7ATt8BpKGfGDQiX/rcFl+iZVUBLRce6zyIv0NbUcbCC/ua5rvQfNEBIcYDhGdtDfS9zgmDR0mA159TSz0UnMpdPa1oIVWLviVwTH5wpc+MHGqAcIxMr2RFv/vtVwUSMEZhPMDQyvMQoQHtnSgDtDzDMp6y7i/ppVugEWMPpzrEbvOcb0qbZWXnL7Xni8YxMNiwiqG38/N4gmtOWig0oI98UapJO0/UxjJ0piiaoTee5xVrQx/iOs5G8gDnoslBQlwjxpICoJpPlPNUEH8mbzD55I/VD/uR/j0uzzARBZCPwXBygrOmnd91I0A37IV/nHgdQ4EBRkBwPGfxdFeKQHlb8T66DZgjImZuomlzhp12UL15IocnOPenVdjKu7ucOyTztg3Dela4sV+WMXsdiT2eMdZ6jUKHNsZpTc6QrqZ+wIrycDg0xQipBM3cUsPEYdABwNGzio+KTgHBKaAXEEw4dEBwxtTHPOdlFlDbfl9zgVvhq5qnzVhhPejE6E7R9/MhMDrl815rNpgzcPA1VlC79zTGEzz1k70R4105wdv4GgjmuzevbBwJ2J170c93CATv9D8cmc1400Gwn8ggG9BreTecPaPqM/Kvil4NvRz9t4NgR2jsq0N7okCEzgVf9aTMfz3fQM3bMTpv+3uc/z4QvPWVbiC4PLNlbHFe+1y7uVbBHcEDm36y5f7b4FWRGqIBr8H7QbD3WP75vm8kR7mHjUrKB1ahx5LBo03SllZSvIN/M3LO+vievta57Pvm0N9b4bjNQWSrWHT9RI567BDL3gjUr9nXbQLRPahGdode4e+A4HQ7gI+/GQ4DgHF9ViRRyUrpGfUaIJg/baSdWHDFBhlz1627flt/HwuH389S9MXt+TMP47DiT3/7b/93bz/77LPybgLOnjx9VNWN8VyihKXFCZPpvF6HIkepTRVUKzi24ljhjNfGFuceZsYx1WICK1BZCY/n9HQll+M7AM4Cl+IjImQye1w+mzaeiVS65vxYbAJM+M6eWFekq8ke7UYqhEqDLiuHFg7l5L7mo/KmpThkPiovTEAXzy+g96JaSgGCKZSFcnSzimWdq3C375UX/PXXLpiFd5j5psVHFujQBugCLAvahWZf5MzTStj9+h2MZa3eJ3SjsGU9VsAeEJz1WcfIXK8A8ZBg78+UTZZr9uc5xHAP/Z7jjguXGZlwnAEc3pB9A+Wcrjj2eV+fdQXBmf+8z5y9PRjL75nPd63R4CG157pwzJj6vlkBQilMhAI2b1oP7eFcwpnj4YwClLHVfhKoydqVMitmx+cAC/iuw2JdG4A9H4Hk86bVvQOZFeTmc+cFASns9/RwDSgNCN48TQCyIaziIbOCPIWQf7f3L6AC8NlpHsbfvUkIgE67mZsoE5lz5406hBp+wDWeKYrl/qNn1WbB+wh26LYUFAQiMudb9R3n/cGDu+LN8gIKDLkYkduafDTak9SYpbCaD1rQIoBcqGz2+WSsrBH3A8wUuAX8YqQ481F5gC9dpujT+Q1M03/4icBHogI41x4FAQDlBeMt6J7gCTwNtvmdY+GzNa+aC74HQOLx7tbrSTcz1zLrlpDy7EE8qq94FrHQgOaV14WXTKBmOZD1jSxb+UXGgRLYwTDPWS2M9F7nSmmngwDzfpawaIVCYxi6qArRn376+dZVAFBcBhB5fG34BTw+lyf4riIBnlV1aAwO5P6yfmdk0AD80vcX48fjYYCNUvFMfYV/eKJjBYCTt1VpR6N6cmiy8wXuic6QZysAGk/wUI7S3AgAbGOUc8ShrfMCwIBgG8pGYaUh7/HIWClhPw0vvc7lWWaFYYFvXWeuX8ttjLNQRgKGBNB9qTDoqiKuIVQvYXmDH6gaenmEqdpd7dVkPICHDQN5jyCIAaVovjwUM6IjhtaA4DKGtRY94UvwER8bj5P76laerGi5CoYV+ExBnwZqdy1/9rma8T69VKG4da26XFrl+zEdAUSgV8JDJ483XwOs19yM1nXZHxjMCvSep4I8hd7IZVREAZ5gefwBwZyLNzhGtu5oqHk+AILt6U+46vQAH5eXMaw5933SxAJSF1DauxH4wWc6WZd/+Tuey91Ntg+4Gafhg6/XwkDHFPOt7250hT0IDt3k/v2567vhuoqe8G4QHLrowO6484NCdBm37zlA/OYiiyHQgDoe4QDfDoK5TpxAcc4QxeO94z00Pbbo7jbATg9t6j2k13DX6+e+73Oa89/lCS6DWQlGt2jj3BRx9HX2+tyqf8Efsr+6QSxr8erlqE8xDBGew8Oe4OydPn6mOfLJMsCe4LRYDAiee2cWxsqzdNo8hAEO026+nSDV38y0BV9/4gsTyt7Tu997Ngz0OQzI3uTyAMFFE9Sy4N8ohmUQbE9vQHB1Qxh6Yd1e2InPvAKCD+EB0/Txtc2+yu8fAsHdCHBoHos3/q2/9d++/fzzzyuUtwCPHgovMF5LQq8eSfgC1nihwEGAqW5aXk4pZCUkRA2xxFsJNgim+mc9pJhHhBDXIoQLRmwLwfQI5uE6EMrgw+CjLJdyqnlyfpYJLwpuPMG8RwB2QJCN8VEpZLaK10vCMKFypajiddH4uM4DzUWFRWs+aoFKSNjqk/Dnc/K2ME+3b9x0xejhEb588VIxIQoFffvNN5u3Hcs7KsOhsXUrcxTxbfFrsxpsvOvVf+/EE0W9E9oKsvLZyvRse5HNkHtaIZ7Fg7oyyffJBe8gpgPB/YbbKwTvfLDxA9fJ+Z1G+vWz4dZrHdpgh67xoTGs918/r7Tbx8ZvAYhdgL9rLdZz+XwIBPd1PfRME1gbBKfSIt/3Andcn/D9KPwBD7k+v1McK20cwhj5PXSCES3eWQM0G0XimetMtu/9zGO8zlnr0FHGkhDchIMmVDsh1SleFQAXkF/W8WLGexpKTnCU6SdqY5N5rzUSN7Dnyko1TD77NLUPOB4lI7UOaqwCi/AJeANj4LcnAjx376v6rUKg2UelkAh0oXgAOrn39ypYSBXhh4+cD0xF6OotSzisQCsKiL03GBgM4JljxgBg998j15tKxHqGacQkpBFQTAXyE1XP4MZNWsGpbZGUZgQZfBXQx3ic/++cZZT4Cp2TJ6uqPw9QmPWJwsFzoVgVYKaffIVNOiSM6zyWEaAbFcIHM/+hoygRXRGvsNsGgkMjoZ3aH4tnPtcPnYc/rLwka45BIryXY9PHN22uAMGWR+QCXywQzDnn5fn94vPfOrp9+2OHQ6uAFut/XvuljMn0yhVIfCMg/OTpw2qFhOf3pegCcHJOOZnIHsKbMUw/VlrSC60H42ddAMEUjqLP/CgIXde9oPMMzly0Kvnsee4OgovPpLrm8IYQxlz7dxRBshKqVAW8hYTL0le7ckAt71+XHIoBTpKyeQH5fudJpFDbKMAWvsT4ZnEoPMEzR74U8ucAUHmHBRYLCI9+wgBhjEgA5ecV1ul1SqRXeAxzkb8Pg2DnpeF9LrpRFWLzYvMFp3SNfLbhDU4odEAwzzLDnv1k4ee2Mew9jfXbMP7BJ7jXqqBv8vWAfN8pyvm9Fcgy7RowVAVonBLDUBRdh6gQil+J9VQ4NDRHODReYD5XVXn6Bqe43kgl6waUisAQPzxJASzpQq4Q7RZSFW2y5W32cOiEOUfBHXUIxpz1ufI87j2zx0AwN2stlroc9bp7Hvprft6D4Kx7Nxyt566eYFI8trXevIkTrOb8Td84Fg6N02ifOraXg7uhb/fa7tlAcObLdBxwnnSfURBq1DyA7uwdhvYNjnnxt1OKPG9UaLf+F6/0KLxEDCY4uIFT89B9Ya85+r2e6nlxUTW/DodD20vMBjMINq81nXENapQc0pfmd/uWrbt9Rn7rAMHdSNpnfEyvhzDIqN8vUShxsAGCUxgrRtvoKgbEaQFlz2xqLOWeK73tV//Qp5lu5zFa9kd+Ro5tZy75z8foc/EUZ/9sDpCK4hpVxaswlitBb5GtCwjuBbJqDPrdPN/G6Bip3vXcq/PjmN7+AU9wd3hmDrqOXrrb3/yb/83btLwACNMDEPCL15LXz9Xvlj7CeEIdckjYlnNtERBUk07eTSk2I0kFpcAKmatCBwSnb1uIGeG6WZEb8u8P78U10XdliGsQRpY8O96tJFgpYrZNYgAAIABJREFU4x0vSgC1iW56rLmuZJ+FRSg8IHiU+LYr34yBatGPpJimUNgLmIP26CkpHsn7omdweYKv3zi6pX/XlCtMKNx1VZO+IiCMcvHowcOjL7/8stoofa/x4Wnu1pFSYAfwzHO/CwS/b9PwW0K2mJf3Mfc+x/mb9xgV4lFdx4FXZwW4nJc5R4k+dO88VyfqLkzy9/uYQBS7fkyEfK6fee2E34/Pc/Xfc+5vwpDW666fA5D6/HbGFI/Eu563j6GftzGvFs7MPdbrdIZ9nNFKSa24opkzNg1M3m9R9jk3VjULDEdQ1JZd8kT6PkVIBYikl2zogWv2Evyh+QBkrrN5H4cxJrwnfAAvJXs0AJRrpm9fQEBAK+cEBHsMtSob/ZoWrAyEzhG4GW/RtBh/30cAU5R9jrchjv6p7nvqIkjPHKpcvYAJQbxQe4rvHz1WjqeUEQxpJwUWKdL3VN49jI4/SNkHfN67+215Ap88ul+8lpDZ2pcFgrUmAsJV0EYAa1qkJWgHyLIRy14sPL/Tu4f3SAqsFN0zeIAFfK+qnc+ly+QrM363BfJeduVq508ZNJTHQ0rEU4H2zPPmXRvKEPOEsTNRQFGsUiGTMRHq+moYDCIcHdptb3xoLns96+5wTIxAAvCjKFTnO6H1AgAjFC2/c618x9p534xwMShiyJodn5CcyHrG6130iiGFNFXto4uKCjqrPvIvX6iVkGTAj774bRkVblcrJYygFS5XOdsKmaagjQDEGfVnvS9vMDL3h2fKn1dkUnnkBD7Ip3812k28FEDGM2xlQ4YXDM8SXhRWpIcwxphKJxjyNjIwa2iFVfJz9Bfe+PjormDAIOA8PMMBwUX/ihTAO0iOOCDYnh+HJCL/Sl6Vgmiw6OJI7hFrwOywXXuPXUk4c1x7afNaAakc8goohdQphvVGeZOvK2xUxmiBXgwyD9SV4vETeeWVO/y0qndbGY4xPDK0y5RpuEq7FA1Qa2cv1whJ3VrxmC9MJWoWoHK7IBt0qtiLOcYCUPztTLmOh6W1jhmFYWp/DaPaqvd0Gjwoj+IJHvpLCqdt2HiEy9p7jRJumc48nb8gg8lp0aDsmCjuBYpJmZAXOB58PnPO2lsc45ZBMJESLpCU9XVxREcE8NqPe+9pUlGD/ohjL9oj5X2594TuvkPuRG9rHtqseZczXG+dvzJcNE+wz9u3iFnPeV9OsNduX2mY83c6zuIJrlpBI9e26zPRn+bk7D14G11vVXZz3xw3wnUr/Nf8uq65tTwijJW9RztE9pjvFBDM/mPsHQT7OUYBtg0Ee78XPQyiixwPT8n+OLbQ+iI59u8Cwdv+GiDY/H+CYIzsDine117Z9KMNU0yddAO87wDBe5prK7C3pZiHjboAkb0BwckLjj4103lGAbBBtxiZPrjHD03c9t1ac2ZWc+66+rYP/xHDoXthrOC77CscmDMc2h7e7gm2XuCIqeoQwGtE2la3gdJN9nI3j5U1+LOC4L5/D+nqtYaA4Cipt2/fPvrk0zu1uAgVFEbCdwFrAOFSpCQMMwmlpComPN6YWvCRS+Vw5xR66WEgPYb/dYXcoaQdetgoK1nAKNdb/pPud0l9e6M0cRxjQXlMCCfvuXb3dJk5EaVsgdxBcAHfUdmMa5byMwTtD1JEnggMo7Q8k4L/SGFZJ6SRxstzQQoMvYRvXLtexbJuCvxelGJE7jCe4WuqKs14vvvm10e//Obro1/IK/xUedcovrFmR/B28P4uELzuj5VpxzCQOVhBXz/+kJC10jwtuWF0oQE8XLl2FJuueMQT3IVX7hNFpRN+P3cVgoc+Hxdss42Dwcjs63poDDsBNRhmV4L78/a57ue9j4l1QLcxIv1xnEnvoyHey/faj6kOmWdbN3rGf/h6BsFRnPr40vqjAxMrfTYywcTY43gBY/iqe4/CUWH6eJJ5TZBqD2xoPSA4418tstyLazFf8eR0XgE/WotmodBxDnwg44+CEfAT5eRtA/C+7j6EDw8J32fMvW8ywpd7BARD63g5ffyMKKmiXSqYZOusw/eqN7k8wW8EEj+SwRBlCOPaYwHjJwLAT+XpAhR9Kx5RecAqzkfYbDnu8exW0RpFolC1WcZJ77ORqy2wiz7COFDWCbP1GthTPBVlQjtfyfAp/qTqxeQF8kwb0NL5rG+B1hNnyhv3XJ4554lVUqbqJSD8kkc2ld6AG+abuS9QU8bTaaXGeGIvhM+PHKqwslG7gXXsSlWXAQC1E2rRkhZQPGNXHsNfir83j1p4jPdEPBxDDjTAzHGJJCCkO9buRAoBRPHI1vWUm3tGBbHOiffzNyD4009+JGBBbvWVo6vqH8w6xeBcYFXKo0GwW1+xV14NTzBGDowf1cIMh5UQIUYQe2mUa6t9e5a1FEG8ElAEIJe81GfmMSHb9rhTQMiGHUBwZEnNz8AYHQTXfFU4tI3GAcGEyZ8pea39Ty62rkdIcq1xwqA1BowrlXNcwAuPkehi5K47f3vOdY8UKzrheUbhnjdSUl88d97+q5f2+L3Wd3SkePhQUWp4hR/Ik669xN7huaMLhO7mPu+tUeK53oPg4l/FD2aIZHQQK9r2qDrCzSAtkS0r+EmECeDCY5jgZJMdBUymJ7B7qcKvV35+TEY3uvY6Jyc47waSAcGpbg2PLBB8BgOHDGnyAp9TKldCoQ2CVbCtQLALmoV31jut8egRrLV2b+DZQon1z96aRoI8UcCt957DGCbPnc+7eownGI6s8BUGiHgHCF6vl1H4nYoyKRIYA/IexO6P54aHjR1TH9gXxlr1hBVE8/jmbzMacNWBPIauN88w0dfDCDNbEy1geCtEO4DwMOaZlwGKXYiug2Drzl5DopL6+A6B4HQbCF8JD+Y9kSiHjBq1Ah/wBKe1WzzBlqFpyeU0H2hs3X+Z96lneX0jS2qvMfeqCfC+SIzuCQ4txO5S49c+qdXBwKixBQSzv6wPJPrJ79F3omP+/+UJzvVWT/Ac86CfY4WvjrdE6jwnnuDNOTLSD2ou5RB4rkjg94VDE91Uc61jiyeLruw0HZ/HeA5hD8b+LlwYHvChcOh3XTfzUjrH3/gb//XbKBow9xs3XcgDJQShTWEscoS/EVhD0KTVQqz+WAMI23LOF33jvPAoyPZ8nPeDaDPy+aySUEoRq6pjrxXmd28DwR1sZSGivGSRV0/weXle8h3noCSwiWdrCFt4+RdlaFqspOQojwsJQcmIAsLDExwQzDm2qssKP1z5T0e10Cda4IeEZJG0pBcVPs9Lab4k0Hvl0mWHRcsbjBfghsDwbVXbvqXwaDYIys1jWfq/+vbXR98TIq05xmsdcBDh3T93QJYNfQjE9u9WIboRz9jdq3KY30Mkff47EI/lGg/XCoJzjcz53KBrvs8+VCnMf33PWA4Bzz4nnUYisBO6v1d899anfr8u9A4pz+v8fEhJOTT/6z36Me+73qHnL+1Gr/X5+j3CpPM+6UN7QvI0hYVCcz7OSnP2eUJ6KoRzeEjw8lWLot47cQHBVA0sD5U8D+x7lHUMPrlGhP+htY8QjdErdJZjGVtaGHUekLSIgOCsY79H6CMgOPspnuDMFQKX30Lvaf7u3xO+b6u5Fe9Upp+AsKzCAsFm6mbsVWVbPOCt+I84T+U4sv8fS7mvHrICwczTPRXS+0G9gGmbU7mZhDWW99YFbOjziueQOYqXPDmbjLsK44yK3QVICuDYW37+Arl/RwJqeJPhy8lVtZGCl40cRNhQKVSgTyGpz8nxrVA6PWuFkhogdoFlhX4qdrPq6PDMbrl8mrMxJ9yvZMjwBPc1zbWzbvEEfyRFnedN6FlXfsIbsna5fujccmEaYH1vV4UOrXAf5Ely47J3SolELjz9ocaM95dQXjzBGAzOaD6v37hT635Z+cFun6e6EZILvF8gBL5CVOVNVzQBYdBENUCzACzZyCscXjC19uKbqrgpGST5Bh2ck/vuPIXgFD1A66QYovEk97zlc6KNLvdWEPy6dW8oBXFUR6fqawBTQDDGktMKlcUTXXnleu4X8iIRlmBldqTFDBAMiDqpHGAD8BE6WSBt8t9ETmRNTE8Oz2Qv4QEug1LCFgsYU6NDhiIp6I8eCgTzrr2TqJUOIqoeR+OPnU+W4izDjvfkMEIOEJx9Cu1E8S4PeBXFYp9YoSZ3fi8/Rljn8LCvnuCdsl4eYHsfOwDeK6H7nNnw9U25H9WnU2Bn9QRDS4wz4J11gKYrB1gguHKCBYLPycN/TgYOokVOU/l6FMRyWPQ0XO2AMIXJRp9XRw54/1K13nPuwnx+Be20nFUikMoVtK+HkWc0v+yh1P0X//2myZ5ahxFufFweHgLVBsEHw9U3D+ICvtv1ub+NgfM1Q/v9XfjoRoMHw6G7jjpbFkZ/8pWO6058+6py9v3y8yeEfID1cb/0BS6ejYdOhrP0bbdH2NevyuziQQHBGDwDgr0WQ4ZAd1XYyj2hI6M33jrA/QTB8erPSACPeUZS+Cn31aGJcPHj78OhY0xDjoXveM2nJ79O2xDrjOjajOnc+i2ybRZQ7DLM49um9+AfJ4dTkB87CI5hOnJp7htHY+Xz9ISPx+wI+/23Hmu+N94GBOf6+znggfbGlGkkiGFlqZ7eQGqMXxtm0L59KkP9+0BwpZMStTSMpgHB1Tmg9CWP511gdc+vZ5rBRu8fCIcOJshUrngJmXHiv/yv/ou3H3/8cSmyVEBm0a7fvFHhvFeuXYXLVC7sr7+RN1i5wnglrFTYco9w5kLJnUIxthfIYcrnz10cFn6KL5wvZQDLuHN1Xh/90R///Z0i0tedCeggLdYIK0d4O0S8EvoJnfMmdmhxmGcUbq5lRV6WTZRBNkvlrciSpA1NjS5YIpbJei4p7wbvWLNmNVB+Q8kob7AMBE/EhJ7oHWWE8Z0dXgyA8AUZAG7KI0xI9O2bAOAb7hmpKtJsEhbkHsWyBIQJj6ZgFpWoa+HZ2gO4R4mpBa2NeTznpBNSX2iUoxBCn8sQ0Qz3Ok5gHJNzMvdhcplnlLyMpxNcQMUh48NGwGNN8rl/fwiYHgKB7wLBYTQplLQKxcyRN+LxghOhw8zPOsb8/j7Qum7uQ+N/l8Eix/b1WeenxjBykvr4+h7KPug0NI0ZEr6yzEXJOQSCuwHJXiUzS3vrzquNz/fHvNquBmtvSVIVUrgKhT/GHntrHS7dDSlcP/dNqLND+VwEL2sGDQIcmKueC5icHPYpaR0R0BxXvIHeuYpYsYd5Ap5JI2ltMls/hJ5TXdXr4/Bp/u7gKFWiyRdjrE4jkTGwrPD0OnUYLdWhNZICkigeD5Qmwdz8QJi0+gMDgp6oRznW1Dfy5jpHT3OqcMVzeJeltBaYFV8tQEJ1aoETP6+VgTJmDLCFgmyj2lEBsavXLsgLLG++WvUk7Hxr36TjXJzIlUEBwHiBeQfwbYVVNAMzHHrm9Ad4Zr387Fao8Cxnvk5R2GnkL3ZjWX7f9p/49VQcDFRLoZcn9bQU91jdO68retUzJ7Q7hpceaeMxOR80hh7/jjLA+joloPiIZGSiEqpKtHi+Fqa8sk9Fx3x3UvyQ3sG8Uwzr0iUZlTXX6RucAorkBhfo1noSMsa2wtNL/jc0BQhmrxAWbboVCCZnmMgIwLbWHiAMrSCDw48xrkL3CdkuRRVVf+ydDoLZZ69La56KEdVOqwOElLuq7CxPO4YvCiZduoKhRJEXokXnpWO80dhHi6JSRivszREIFQpN6PMAwYWPymM8+W1AcPY0e8G0k+gx5R1XKL5D8tHDn9fcaz5kiHkhDzFtlNBdypuuHMZnyG5adGnemOcqXkPUVz0m/H4W+HkrcG1e00HwCP0fxvOEEdd+Gp5WaIZxUgwz1wsfMK+1Bz65lubPayVofrcxyUDDfDC8HN7Eer9LQTT/31xpm5yvPTDG6XQOj7sA7QgnPa/+5xcukgeslLLKCcYT7MrfHQTH65Z9XAYaPMH1T4o/fV4H+E1+aI2rgK0NXvvxL56nAYLLkAoobu9lcGTRlu+3z4MDe8KOy/HJlycA3usBWDj3SvjaImYF4VnDrBHGwP6i4N98TSNyjp/Vmwco1PN1+Re5b5og1HeGy3b5nOuxf+ucXRh2C4muPvQG2WVUEo3BK6rvL2kUMjKxt4q2R0/gZ8+I7jT4xOB0CASHzwYE91oijCfPtEtHG2vkPWg9YgO5yQneQtQ9i5sRYegdNrQYcKZKeyIJTGd9/j3HHeg5B9qRTBWlcUSk16xwHz1k6mq75T32oTostBQqPMHI+4Bg5PNe9+otkqZ+nQu/d68fGEpqqlg3g+84ai77bgV976oOPZ93H3aftdrWe0T6hseUAXdEA9eaE/EleZQ84RUE42TEmBvn3gqC+1qFxtf3rkd/qEVS5qVY0jAwdJxS/PU/+8//07c//vGPj66qlQPEzz9JrqNPbn9y9MVPflyhvbQGIhzv3oN7R1/94ssK30pOzAsAsIp6xPMKOE34n5Ux5+nSOiLKGqE0CA+8zv/XH/1hJbfHi2EinZVcGbDDj6xQxjvABqYoFy0kuvKUvmnFF/SfrVrTe1VhiVSohPngBVM7C6xep0uQg4HdMgRP8AMp0FjbX+IF1mSxvbhXKd+PldMnK8cjjeGRADG9hJmDFMm6KO8v4yYPGM/67Zt3ju4ICPM34BhjwFUEqAA0G+8XCjv/2Zd/enRX93ys69IPsYpyDIWBnMFigiOsEGWG67+LQLJfwgTC/Luli+vZGGGGlPnl7yhV/feViDLvK7jL5/X3bE6uH6Ef5afv7xVYvu+39V7dUs39euGpQ4CQYzKWDjxDb2HCmb91bF1I9TnP392Tn7Xq16DXZf/clXj+Dojvc9AZW9ZnA2kN0Od+HN+tj5NmrHhtLXIwOqFAVfief8uahZnYMzVz81H+s57ZZyjPVMwllC6/dVoLGGKtUnQvgjOe5zBx1q9Xfs94OC55j9wDocMYnz1/WvuCfcY1UI45LnRgL+MMSy7AM4RzPJrVNgiQjBdrMM7M715hUToHBYx0T85Fibx05XLd1xWdH6hYkva7ckUxCuBFpeXLK+VhvdHxzwWIsXw/l9KOAk9bpEqzkHex8oDlEX6oqtAl5PFAaTppU3OBHr5SWk/R4mRU5O+0NfcEfFf8t9qiEIrsAkeXLysy5YbauQFqTmE0dP0EVIICqFKGrCwZ/JZc0NhdPMiKfYFAKUhPNVYAcZ0/ikSZRzocvAqn8QRD0UpItOncXtwKrx18PHSKgsN36TpQfWEx+Iw2NmX8kkJOm5cCkyN/2ODNRgDuke4Fqe6bUFzTpeTD4O3wAGQaRgDo157r55XTbFCpKuC6twERhac0q+LRL8W/SQky2KHast9PUgVaUTLXrt48uqhUmBtXbxxdkPHXBRQvlyw8M3IzAbHmQaJT8X4KZVUfaK27ixUpFF1z+Vi0XJ5inncYD+iQw/1RPlizF4rMgIaeDws890E+l/zSeeeIHsD4MxRi73WMrlYgWf/iB1UdWHPw5ofKGSUU+oL6RXMskVBvpTwX766c0NEBgnYYWku2TKqSo9MmtLoAWVnuo5QTTjty2EaBStYlIJg5Zi87XH5UqIX2iMgSTT4nPP8ZegARYLRSUl9hFQt7JAPS44eKptBeI2QcGaonq77C7GtAFOtlBR2QsK+XEXrlWaHH2k+j8FRkZIxym6FpROR0Y17mNjwthjeuH57kugpTBvGsk8d0799Q7lsRqNRy6PpPhSkPHl6yDYMfFeQrykN6lf4m5PnSZRR1Ad9LRIOkngH5wO7367xt5baLp8X7neJXJWMLmynnf0QBRO4GkNQ8DO8PR06ZtY/+ek0kgZM83vluI5Wjk1xV3h46GyX2hcy6ESGy5xAwKqak1zEjdzMI8Ts00vWWrFWAZRzVm5zYwo8NOqNfBDy7Pdw0Fm77T9/lml5/e0mjP3c9h3Ft8n70Oe7Acq+PmW6KNwxAy31MfwKDL5yXSaFDg0GtWhmdbJxxj3c7vPKKMbH47OghjXEssig8l+NSONXXcM506Q8DTNGiLa8ViGX+eQ+P8XucY6w/RojZpiy01nWk7QYcqcPtuTQ/+Uh97gkJn4aCrI0jUYb4r7/zMh0yKBe2om4BJIxBFr0Hnos+EsN/eIb3pXFM+Aego1d272ONTOzf7f4uXjCNUsZG08AcOtmfM3lKjecAitzro06HXOUz1+TUAFrjBVcSBwTzvfVBR4ltBZQrdH1G0L0Vv1vXrK9dn4PwxexxY4d9hMS67p0Xdh0+36NDnPiP/5O/Xi2Srly+XhNKs3otZ1W6vHHjlqpb3q7NiCB+9lzhu7/8ufKDf10VK59K2J7CkzIsTfUwCJsCqwau1ccPZaYEt0OluVb1ThQj/un/+8eaOBfasiJs5YnjA/I6QeX6tQhi8PTRNBM1w2H4nghPTiz4/F2MWoLQjIlQEqzKDucC7CMMUGyqSbwInMIkH4kBo3i8kLJXgGYU0nku5vBUCpRUwKOH8kaheLChUZTIEzgvT/BZKVQXh1Xo1rVb5QW+pCqhKFrXBICvXFK+mMZzVkLpoVqi4BH+7v73+nfv6N59tafairYMZXDk574W80Ko2ysx80M60a9MM79lntfNxucYGJinMIV1I4V4puJzPFxpI7Bxk9yzfx8mXspsO263YVnZwX3W90PnrGOzMm7aWsH/uzbHRidDOVtB8Dq+WRX0cNzMh0Aw+eT91cfF38lpPrRefNdBcN/kfX4ixFfmklCkQyCYPRXlzQXuvJ8rfqIB7R9Gn9zMMffl2PTtLeErIMv8x1q8hs/GOr3tYV0/RhiMZQVmBujlPvHGcc2AW+7H93jTGGcKsiU1IjwFYA7/4WVmOuc/98iaZW67EIiy5zmAoUuhEIisdkS6L15JjnH0CN/JY6fegVShryI+KgRlBZyxAyRdWArAC2iGj2AYcKEkKnM/sSdE6wFfOiuPHAWKLgqQpCJ2aKYrV94v9sZEUcHjA2gnFJL83wqpPs3+SKoI60vIusNNfxCgOHPmQnnXnqhgF0pUAEp5GvX5hJRue4ud75v9HD7udkgGWN2j4DHzTKPPsQwO4SlzbgEhorvy2lNgkdBpX2vLrRoFl0KjBsOjgqmWtmpYYKsf82Gl03mmxeM05kQHWOYYQHd6TuGk2g/K9zWd+v2ZjB3QnOeCHGXTFjIUWXWG9nnyCCNL+XflmoolKjooCtKZwf+Yi1IY5O19+oOKJQ4QzDpBV9AIhhUArecYoK6CcHr+8qYMTyLe6ZJFAwRTj6IU0KJF8ohH+6wBmmfhGUdFuOew5o/WOMoXf/X2qeS06lxcxcgkoxzAX+t9QgdwvdcvCQcfspcoqpHfufUEHiCJnNEyMo+Kwd47Wt8B2ALesi/jHWU8xR9KaTU4iCeLcTxTVAJ6NHuN0M1n+u6paJeq4xhviDRJiGjltg+PyVR67ZXq8o4xZC+tRtrs/xhrotuE7ldZF9616UDDaBUeCD3l/tlbNZZRjbfnEhdZLaknpkWA5fAEFQhO8R2MG478QEFnPfHynjtPHQEKYUlP0dryXRUTLC+wi36Vkq4ogKouP/oipzWNDaKj8NnYx9m7qz4yK0RHL5tysvSwoQRnzvt75MFqWAhwnCB45uGuIHhVkruCz/Wjfszv9+G6NnLM3razp6zlYEDwpJkxli3sObxkeCVHDnPo7RAI7oCMuV51l929CgS3YmuDdgcT2sYXGRv6TEg05SIm+E0tC9IP/GzVE330FM41a98i60artHQlQM54/9rplLnbPK2jSFfR58AJGID7flv/5tyuE006s/w4OgGIfjeQCjDP+loGpcOD1uQVLdn+8UCw+T38yHsBWUPEV1JJY5jvenVAcIBxUtpX8Ja5/tA78ppz5z1m9enw0uwjT/QeNIrjb7dY94Z/sNzmt9yn6+zPRUBbFFLVeqF1nXUaQDG0UPy6cofdbs/7ZkT/HQDB/ZlzX77rIHjqPHtQv87Xh0AwBtUT/86/+2++vXPnji3WqmJ5Xv8QcGx2FpNeh+S9AOCwunx799dqofStQqN/ffTNr76WRXnkFY7Qv0x8gUFxGK5p0Onkf4gS4kBJhQF9/c1XmxLGAyPM2HicW60kdG7aD9V1RqEJM2md/8tfsbKbpSZrzCabIKIBLUKjsL6w+BLQF6WgUN35qqzzEqeyID/SxpIHQyAYRfaVLP2EXD5XARSe4dSwYKFUPNdiP9FC36OPoxQPcoMRxIBjvBZJjudZr8vIcE1h0AHBPNM1gWD+XVfYOWOiQNZDhbf9Ul7hL3/+8/IuR4humwZvA9bJUcL+NFVGm5mqg8UI3t0mGFSyHteJPBuyg50cH0AVJSDhLiG+FXB1xbwf86HN3RluGOMhZvk+og8I7uf1TZWx5vfOiPocrPfdP8f7QXxZQ4en5OB1Rk5DF7T97w7CD53flbTDTMyjXdfUjG3mu4WxFcQoC9vM03Iuv6sbVyEerH7VJJ0+tCkEZWbHeEvZRqmqlkjygAoo830+c1zAaQoPBaRmz8MDOCZpAxFcPEd68PFcGKj4LeMDkGavxIAQDzXXBgByT57fiqgt3FFGwtD5rpR8gM/YX10IBKhhwDNIHaBqeD/imUSIO2XAYZvkLyacGLCZgng8B17rygseQNhFJSTkxY8QshUGrQqu8OOA4OTW9PWdSpSVgxS4watYyq+8O/Zyq73SmYR1G9hRiRfw8PgRfE/FERUpwzvFuvi+1nh40RxBQySN5zLVn7ln+lFOfpB84xnyyZwR4l0tgeg/W9X9raBE8OKJdeE151uvIBjYVQoZPXIXLzDEavoZ7WJSQ6dSXkZBrCGbJlC2wTbeBujDtJGCTVZmDRZPHT2V4YICZnhMeH0k7695tj3m9IG/dPGKiiLePrp1687RTbVMon88RtIyDEtg4aVzPrYMIwKvgGAUCBsJzF9QKsqgK75vusQbr8o/KEtAAAAgAElEQVTjOq3adJUlHhBNqyXyhN1OiZoZnPtWoL/mSXKpaH+kM/k+FIYE1Gp/j4goPIYnPtJ5Hz0/unVbYd2KGuAcAGYZIdQfvOQrbZxGvh7jfDO8NAHBeEuQ8/EGTxBsozfqcOdP06M1Qli3UOFpyMy+JRpMNqQCwdAiyvoLzfkz0St7De/w3bvfF4CGRus+8hx2JY7iWwGhh+To3Fd7RXsq4/u+nKuc7AblKcNnWCrhqCsILmVvFErKuFcwl7BhP4vTN6LXdMXPHmwq0FMdHo+vDJSEQauifH2+xL4b/cUrt55/o72lwtlrH4xiZgHBNgQwmzZi7MNRF6/c1ibpOAiuBRk29OgJddVhZA1d9M+rsaFQSJ1jHTPn1x9cfkOpx6tDjyN256zh0NEXNjoY9Jg16wDUPGso5ZvH3mPoYLnGlRDk4i0zPSC8O/wvIDifO+36mXn4GcL6rnDuANHcq+Sc9k9AcBU3JER6RF0Y+FpnrzSbAnrzPgHBGMwCgsOrJghOWmK8zfbge494f78a8vVQYauM1fQ8qypP+sbI4xaroZX+zt/oBasea2OTa1aUJ3yA4P06fNgTXHhk3Jt5cOcJyzHqAcUwH4Bq49G+hVH4Ydc9Q7u/yTv1J7pe0lsw9X2TazkHfr6IxKk984644skbZ3eeToMvhh4Yo15AsHVBF8BaPcHel9YD3gz5uq5bRjj3b/bRNK5YLq/yYz9rnRf29c33dEM48a/8wb/0FuF8XRbqq1dV0fj6zbKyo9sh5H/849+qvpFUNiYviPAxhO+9e98dffXzP5U3WMWcBAih6wCjzaoqRgAxcJ1spniJuAdK3pOnD4qIo4QSdtZ7fTLhVUhEygwPwebklXCCx498fjYXc1KbbDChMJ8wSYRgLDVnJAhu3/lUxWXkmVaODGHZd+XlfvXiabUgeYGFXx7gcvkT2ieN7Zxi/rk34WeA4LsCwL+++10psNARIPi+ejryHCcVemZvuMK/L8jzK68WIJhn4e+r6st5WUrpnVs3pSjJWDBCY7+RR/inP/3p0V31CE1uF3kHeeZYxJEvVd23Maci6MZU++aKFTvHsE4BBGGyYfpdmK/X65atgIQVQHYgl43ULUpRIjqRH9r0K3hbN3bO78QexbuYbFmfjnuU+712SkObv37eu8e2txz34zLW94HgRC6sY8h1sg4rI8/Y3sU8D33fr+HzE+48QXLCoSNYHFo6WwthPiqGNyyAZyRk4kGNx5fnjdcXA1DWwAXx7N1O0SqODegJeK79NSy2AMIUl2DMATxRLrke4CAKJuA8fIjvDazMX5zHPDxYwxoMsMvvXD/P0o0XeZbiPxQVGbmt8YbY27EHwTECIOwBcViL8U4BggG/tAZibz8S/8p1edb7av1SecEyvJV3dXhyiFIB5FHMJqDRYbusYYmQjQ8iYOolBdhGBXuRUXwB0OWFlNWe9T8nYF0V/il2VaGYeNac88s736VvcapCh47KSq+cqihURObkZSXPyonDKK2s2sPn6IzkimKYANSbF816DgUSpVTUmlQeMi0YuIojjfidPrVV+VYeWLeusSe3A1mDTPdPtiIylTnymbKXbNhxeJ6VO3m5h5EEkVI0KdBSU1vKjOZHgAtP8BY2uFUbtwX9NH0jVRfjmuQrQPgGslYg+IIij2pf6TrVOklzQLhqgWDlWQE4+RwaiBUcoyfPUusCAK2+1VJSQ5ej3+3J5Flr3AHBG8/Fm1tWeowX3jsfqTbGSUJLS57gYcHarHBw1ZW6feeKQrrP1/2g3dNEdwk0l3Kj77ZwxHJKuZKw96AuQf0cQPZYE5S+FJSreW4t3qIcd6XXObMGEeGFfE6fUzzBplmehVA8OlvQa5sc6leKrpABuzzCyHHqAcz2TJthZXiCva7Ts8D9YmRcq8bnONcmmVEMof/IoPCp8JgokNGRUmAunx11MEGw+wi74E+ev8aJ+WBXCbp7gofnchjncF7ggIZ30ALtoqILMDrBE84ptYL37A+niyilTV5h9kDlpVYfYK9niigGBKNEJ5rAzzgMTjH8jvZ7G2MYoCGfKQHXZVx0hOzJd83fpgdsNR3WKre+w9Rj9rm1uf9WfXgcu4LIVY7GE5z7l+FweD07CE7HhF6QKvRV+hARtMO42uXyNGAOI9EwxHYQHF3ZNIHC2ytSr4WnEmE5jUje9zZmvhaPd/G5AYAbELax07UhyhjfohCKd438cfa7ZeQAVJIrNV6Melipam49VsDWTD9IXPE0YkRXXHWVFQR7LtkrVM/fR+H1NUt3knVea3yM5ZWji9bfjSdG2HONf1IwLML/SKl0JFP1165q0NYv0PGJdo3+H909IDX8wfzwMJDresm8+/6vkx/tCx9mnjpt7c4Y/C/fBQT3Xtv9+Lkeh0Ew6S+J9jMNzZBo142yvtTDobl+QHDlpI7Xynv52vpNIgxmGg2/mTfvPdvZY/0ZoluvOIbvq+TAv/CX/sJbAO6VqmBpEFwVnGXpLW+lhDfKF17MK1cFaLXYKBPkrP3ql18dfS8A+FigD28BF034gcGJhWEpoqMAAL8j9BHiFH6BqW5Km85A0Un+UsIWISbANC8LDf9zeNpUvGpyh0VwCs1UsxvKPOFpVOkUCD2nXD22KmO6KAURxeORwpFfv1ERGhH2c+X6PaPwCOW89WzVW08JUqXI09NT/76TEvvNd3crlJHdwLio9vzo0WMrGSPUkIR5niM5wlUtlJBweQRu3bxeIXOXZWzgGLxDv/jFLwpMf/XVVxUqSYumUvTpjdI83xXOkD4XtVlHgY/xtxnQtJRFqMcahkKcY7oA6qDsEPF0QN3v0e/F91P5nesWAi4lduSarMLmmPBZBEaIvJ+fMXWlpBTAxsGOA8Elp3zMV5+LvqGyyeb49pa1fq+iR9HAh0Bwv2bmPfc8JCjfyeDYce9hqLnmHHuYihlNMebxHiZN+GxfLyBdGGMxP4rkDECZZ43n2CDCOYPdCwx9OwfVTK7TrIFP8jpPlnGp85TwmBJAOpd9nPYodT0x5YBWQGa3wloQeT+Eh6AwZwyxuqewVXhXrLowefY59+MaDrtl0mdeEoWAMn4Dc3Ia5Z2ScezRQ4VpKsSY6sqApircdf/bugaKAdf9/vsHAsL3ZaEfuVKEMlLBGW9peUzxZLtiq72VLoJTBVcoSjQKy3g93csdUIjCghc4laQBrAgsHJAVrlSFUlKQCMWOa9KrVuPV2KkCbo/+FFp1zzcYOONZXSqV6tDpRRppKJU+Fe+6FQhXqraHPoAqa4hQZz3w7NFH2R4Jh+0WLwvd6kaA7VLiK0zP1Y0ZG+sUo0SB5Grn4vHQ4sGhyA5rJ/ona2tjjOcHr0itp5QOXvaYiL4A9ZpL50crjF2h4y5m5PGdUSg8kQAUg7wu2XpdQBgQfEV5wlU1XMdlXRkHoPIHeYJfVJ96760UY+O+Z4RYsq/oWID8KxBSXqiRRw0o0z61nPJew2gb3o/sKsNUpdIk59EehWoZg0FHHhZRrYwTZ46u3aA/MMAbgwFzeb6M5NArhmxfZ0RYMe8DBBcgGiA4xZO60lfPM6oXr/KacVg+ZK+ae5Xiglyt3sh4gjECzLZKdHYBOD5/ZprGeIJu8qiqrgsI0xN1myvmqGK0a45Xmef7hWv6ffJ3e18DgiPncnTn+TnvkDLmYl+9ONYsKgTgCgjejxk+7RZF5uXT+9qV7DI2kAeMki6vL+C3QLDSKQiFZn+cFTAmUiT7rbx6wyNcILgqy3tt4wmeOZk6r4xbvbrzlHf1vCO3f87i1E/47uQAsZmjFQRPwNdoTNcND5+e4Fz3sDyecnHfpzWFmaZesAfT2TMZ32xFNNPQPBbL+q6Uu7ZCwj8TUjqMgcMT3Gmqy6W+l6Prhv7zLIc8wds4h87j+gX2fHa57RxdPKEAcuthjuhhb/lvngm+Ru6wDdkBudaZ3U5rFNLrIHhLmcLQO+RYgRV7hCfNYwhNTnfyRPdOHOOIrtdMIybf24hxPCUv9NadPLlWX+sjhZMHBHfd8DcFwVVvYMgwpycZZ6BXozckjSzOhLV685/VE3zqpCNyps6byIgZXZC5KLpZQKP3b+NrPd1ifJ89yfmRu7kmkVjWHxwltoLgFMg6DoKHR3dgl67vdx266/fdUDF56fvDofueOYRjytDw+3/hz7/FC0wbB4Du7Y8/LyF96+bHR5988kmFE0FoV65eVjjXraOLyuNFkeLh7iks+q68lvy7d0+KG+GRQ7mYYGiGCxXTK4siLSW0QSp/j/y52SMS4GwlxAW2+Lvyh4dVJVVGU7Hz1CiAsjGGYVk0U7KSTYESWjVRoObiANT8DYESE/5WSiwFQ95ImaAAGOGHH0mA/PDD46PX8ugGBFfInSy/PCdh04/lJX6k3wG9eHFCX4+lDAGC8Zqj6OJyR9CyMQC9BYbxCvMuQE77JP6+JsXo9p2bEiynyhsEYf3xH/+x5vZe3YPQkRNDgavK1liqSv/ulsApbvLXCm75XLkemneHpU+lMESTdVoB1woo42nrQKaPgHXM2nRmnHuGMe0Z3STs/vvxJ5ue3jCCPUOwhTPX7ptgKhV7EJxjDoHgDjAnWH0/COaZf1MQ3Dds7tUZ9yrgdsyrTU4f57p+G9gdlvrkbXC6lXw/T9aHqqHxQvE9kQfTOyLvnLxn8Y7Gapf8TGgIOuNzqg7HC8xzOULEXkvGmfuY2dqrFy9vfue7tFviOHgEey/eZLx56TMbA0hAqRWqfU/yUpSHocQgbHjONB7GEP6DZZfjAKjcjxdKQLUgKUXRPCuViuPxQfC7pYsK9qhYz+OnBnMo5jzbo8cUGQRMAzifKhLl+6po/eqFNraWIhWhAUpUdK17Vu6V833x6FgJmFVvy2NT3ikTBcdcvOgetdyLuaoQXtoDEA7EcWqBhFJlj5ojblwkJb3XNd5RJGXoJaYTUmc2w6PHFCs5CnA3TNl4l768tuSzJkUvw4vLmB3arEq1+scYqhr/Y+aMiJwJgmuv48Yarxg8ZjingaC9W/ZUhK6tnGAJdhuXAlYCeQhrjLIB0ZEhGAXqOpIlPG95GwUwT5JzLTph3uDZ98X38TzGW42SflpFsi5ecJukq9flDVZq0a1bt22IPXl2AHS56uR9faMxkAf+TODyhSKSeAVIlMAeNgjvOd2n+nULbI+IjY0vEeqnvfVUxupELlBMkedMsUgyMT6isAxtzRRW56gFAKE8pgWCX2i8MvyqgvApRQxwXM2LUoJeyoNEaPTrnedeV6icansNa+wDBDPw4hub99I8nvBs78mErvpExuH9mpYn04NboGB4qVxNekQuYKyQLKywaO0fwjuP3roC/SPV3Hisfz9QJKzawxgEBASHVlegipGpxrOi4aF4n1QEQje6Tr3HiumqxIdW8308gqGzzRM8gHqvHu1zplEfA1OieTqAn/LGhYMqjWKEQQOAaSt39hxgVxE7+h49GBp1RW8X+6n2WGVo41/Z94dBaxg7aj4Awfv5SU7wJoO2HPCAxn3IMiCYV9cfVl2ifw5f3b5bQHSA2sYUxh9zfn4zENzXcQeOFrzVjRMdBG9yt3k+PRTTd8KhM8736SZR/kOH3TBA67pe8XedO0CLjXiWs2Xs26KZpD+pD/dGe1UQK5EV3pPwufRIt27e9fOAYBtRMC563adBLsbukk+bTj4MP1R8L7TZK3vvw9q7vunnnx79PE/k36F3IokcXRTA7PSBzeM/qtCvxpffFASHv8W5x/3gf+go6AwdBHtfvj8ceho49iHeKz3nM+lIXafrhopDOvkaDu10hvbqhfcG3/tNQPAuHBowPNJtqq2fsOKHQPBuCM3hxb37nPSxWA897gnOPglfWXl6ydFhPK9j/9l/7p9563Le9pB+/OmPjmiZ9Jnev/jii1LIEO5nFEaIx/i8rInFRPWZqpaPBM6++dUvq48wwjXKKu8WDg5t5JVwSD8IzNQPwHkJgU6fxijSzuNzsjmvqgo98gU57/RQbDYQVCXCnUPGCw8sDL4AqKzx5wV+7WG20ni6lHy8VXiRqPrsnGCUiydPHio3mFBGAeHR1+oUhWDERFCE8eqUUNXD8N3zYQ15rpA6FExAcFV7pcWGFJaEezLfFeKtyrEU5MJDgBf42uUrR59+/EkB4/LiSAP++uuvj77S/P7iF18pX/hRea7xfsj+UszjJAB4hNYcApQRxCGmfE6YdcBGQk5DcFEo180XhhzLYoDDoU2aNYlhxIqmwx3zW2dyO8Icm3P1FHdlhL8DcnP/DgCzGfo5UcLzHOvxXRhlE/Vrd2XD5+5BcI7NczG+3wQEr/fIOVOIzBleDRGH5j7PvoJgvs+1V1BYymsLZwt4sBC1MQEDTffu06anhzfPfW+BmGiOzfjFPhGoYf67oWV9pgBi9k7yfSNoAqhjzOkVpvHmxRNdoaQbHzIAitU490s7GT6nv3Do02GnbsHGuTxn9jOfbeAxSDHYAizMfGieDyWCwlKP1Pf34QN4hkFweVgBOi+flDJKtV/42bff3i2jFyCDEMaAtfKkY3mnsnUBC4Qk1ZXt8U14bt4ztzUXWiNCoW0Vt9W22trhja82HHgA+c1g4oUUI1cSRUGx0a+q72LQq1DwSXHu62he6jkd1cOlQE86M4jYDBCV/mIvWwoipdckc9iNKHgkqve7qlPjkXBNCOdW1doWCDatTRA8CvtIvqR1UvGgbZ0cjVQGBXJuAZ8AqyrqgdFzVkLl2b229sAyXmiTMPrqQS5ez7UBZXhGH8kwCgiuHpwYYfWPCtmAYHj+RdWGwMj8ySefljy9cv7yiBygSqieRJriq9fqpS1vMB5hnpFcu2oHiEeH1j/FQ11chKy0Pl9EJDLe8NqHKrBoHqnQ+GF0Yr9AAyhAr1X92XxsVBXewmw1B8oHvnFThhMVLyMsmjF4nhwWzvNlTfm+5P0oLLbx1eisg68guza6oODSFlkST1paFVk3QInv4CLVZlN4jVRf5mWrHk3EGUYcQvmHRwtafibPMIXekNfsM/ako0BmtfuAWfN9eyoiu2KwWWXJKRlFVv7e5U6MoDkm8idyZoLgRLfFGDgiVkZu8JbD3mjd6zz271DqfJ+h5BFFou15VhXUL16ilRqRJDIi8k96D7zjFGHPtBnTc2zFzIbBotIMqpDo0OUqN9j0Fd059NaBd5eBCVWdCvk+Ui0guMvaVRZ0xbcrtKXvNBC9l4MxouyN3FN+p0DqLMrqMR7vM7tbswUERz/J+AMSwyNnqG1AzSyE1kHKDmiPiI7MQwdoO0BQbCp9dac3r1+XFIeAYPNg66qWjUSKOPQ+0TwJk4ZlYIAx/3VfYc+D18+5rxhSZuqIQbBlQMZuPXEWB0sV6uId2quvwAIjH3U/H97/fX7X9e0044q4RC/pW8YwPleKB5Et7CMMV+24GuMIhT6+Fvu7tWDCTXYxnxi9w/ssU+guYPlSkT7lHZ6tHROpEVn1Zw2HPnParVan7jyMLIMA+16qJ1pyaFftdTt+gOHgBb6PjLUe5TMrTqmiCKYnuABxwqKrErdBcORQ9lPRNaE7y2tdix3ND+Pg5KfvD4fOuEP7uXbmq67zL/7Lf1FyyS0tIGxylrBU3771iYpifXpE5Wj614LsEeIsOh6FW7fkPZZV8Y2UAEDwr371qxEeRb9E5xtZgKAIukhHit7EYwwwhWBSCMZKswvqxHuD9TxAy8qQPU/xZHalvYhNYdwmMCuuX3z+k3qnwEqB6XOXasoLtEoJfSUvToFgWTRZyGfKxyohog3zVCAYsP9KgvNVVeskfAvLEvlYUlSk7FDI6qy8u9AWStBTCVgrClKUBHyr4quqTKN4EBodT1ZCLCHiUobkqQH8fnpHhVPkGb4gbzsAmbH/7Gc/O/oHf/L/qCjZd9VO5SXKENZ60Y/sb7WRe1hp3xSloI1QmG3jaS3SO7PY6PCU2LJiJsc1pqI/qyPGmxvvQtamg8n9ppz522HAYWzZYIxhPT/fxbuYz+u1+3P3zZN9FU903wQBwKHRzkzDBNb39f6xSB9qkdSvl3DgvpF3jEmKZf+825xag0PVoVdFbB1//z2/9bnJ2vp9CpraP4MrxjjCdwHBtY8GCOZ6zP1ZKVaMkb05AcNsCI8wSKhMxpJwYz5DP6GHeAC5dhmRRnszoiTgPeEXnJdIkADhMEWiSxJFEgW003OvhM337Mvwpwgtrs/zJ4Sb63BMjHXTMONIBABcFGjCoeEZ7O9z5y6U95d7ONd3gGAqywssPaO/+KtHdby93i8EghVd8x3AhblRaxoZxxJKGu+MPZrkWdq6PT2/Mzcx47l+w0X3UFoZt+eeELVx7PAY4v0l7BmFJ5VBMbLZS5AiYjN0PHRKuGleyQ208uw+7t43PgaPuYHT8CyVQj0jD8yHAmCHkC0vH+1v7LnDG+E2I6MoTOWwzvZ5kRtpkdSVkALdOh5PMYWpKDKGh7OUJA3MHgO8ibN3cIwwRBJV5EK1h3Jedwl/rSFzwfdFIwLqZRSSsaMqE1f4MF0CrhZNnBVPv3rlumTrZ9V54fa1O4N28LQJbMIP5IUFBJNyhCXduXdWtih8ZWUCmiMcXd0Maq7NuwElMVIxvgff369xxsPO31XEkf6+mo9nzx+W/xdlumhGIL9C2FVJ+MRHryof+KTaaJ0+Z15RRh3tSyIHUPhqXZkz2o0A4ocn2ABNwHhUjE0v6Bm+Pip4l7xJS5iRt9i8wjbcDAV/tODiOSv/F4+DfnMY3ggpFl0UvVaxLCnw2lPlKR69rZ9p/qqNkgz76BI/yLjCuCMbw9eTsxYQnD22560ot7Mvp+diVlLd5mAowfncQQ10E6UwQMS06GvhubE+kZxO85oYuVLYzPtxFHXbgKr4cxnAnAt8/gKeO3Qsfaf0AyrN0worRX3spCBENYDNaRgVKVAOjW5A9a6nn/XG+5qRcZuH5gm2nNuHaRK4/75XZHVXZiPL3weCe9eGrjNsBpjhkUt9gsjHFQRHZuV5Eg5tvkbx1H0f5xkVM2nW5/pzjHdZ80P6xnavBoZz3A4QDIPgoWJemVPoJ46H0Lb3i43aPyjNJPSVCuwOiU67pNHFgHz6EcLNs6Bf010AeiJayXw3IHgC8uhnoWds6X52U09hoMX76Gc1XRxyAoTy6n3Jld/pVlxl8MW+57Km9b44kOZ67KnyXSAY/SdzaeCLQ9FRTIlIy341HSZVx++tOPOmA793Qyw/nj1zcQeCDxUY2/GsxXN6aPfVHIw1YYydp4XvHALBBsMOiXY6D9FkzgkGCGNg9vy2lNbRj3q3JoPu813oNnsme8/4YT8hh3Tf7P+5x6dhrPbkf/TX/9rbP/mTPymhjofymd5ROn/nt3+3wDDKZ3k0JIz5mxwqqklTYOXObYO3Z+qTS5ggCtx33ylHWEI2iiIPn5DbspzrlQbSTA5tIzgXsMiA6K+bHp9MfhRjHriUjyrgMhQQvRMOzSueozNnVWxK44QYOefmjTt1/3ym9wPXLUBNOBvni8lTEIXPL/Wcb97Sd9HFf1KtFGZfcf1SEsrSQbigOOILisnUpp6KYjzCgF7mjtxevDsleAViGdeFUT3u9u1P6xlpl0RY9HV5g6/q343rCk/Xe8KNH0gh+rm8wV9+9XO1T7qvMG6NDT5GxW16HzaGESWI+WXMVhps8ezevawH58Z6FdCc9cMIwXi5Vjz9MWYkjDQbI0J+BaMBXSHXzqhKkLVXF1ilXLZw2fW4vnFyXjZIjg1ozzOGVhhDB+Hr2PIMU2hOa9sehB4uyNHvHyCesP8wRY5JdcE+7t90fvL8fXPnvlFMJmCbFrN+vIuf2Bti+h6fqy2GW7PEGFKK4rAmb/Oq41KBESMQdJZQoLqezqmoiS2E2JZR779ntde7QYVrhd4CrqG3tFzietxjBdahMQBMwHj2TuaC8ZDKwfU4JiA7oJxrROmNEYDxxKjlQlZqDSdQy7HkS5encYDgoqkCwfKqjH1HVWWfRwukh+IFtEByni2g8Nx59/Ks8cg7ReTN/fukQqBoAIRdi8CVJh16beDrcEX0ToASOY0YCdKLPfSU6tqMLYYvvPqAT+blrDxAZXBQ+yYr5FjoCWMnTFw8YxjYoji9qX3D2Li36z0w7peK0KnWctWH1u6/KOWsidvgxZM0jV6Ek0bIcs2Ej6EsQ2OMAYG79SZWmCuKqJWuMzIIqsI1NSxGxe8e2p51qJxjioFV6yOH69mTIT6sFjGvxEt5uXCWDE+ScWWgGH3fvV+HYUf8v8Do6I38WtE+XI/PzAMthGrcGieAkT7azDXKSqX1iMcTBn3zxm2FRyv9SCC4escruqrCUDU85M9T9QqmXzB1Mwhnx3PHOKo38VaYjX6bNgglYiG8Ocr98xGdlT0fpaSKWWrczwW2MQaz5oBa6N79pFVZWqBJnRJ1f1pp1YpYsak8VvPmExADOTlSmipsexhPN76pAcaQWQrVMMaY/4q2tX9qf40CWOZfMcYOI8rQFKG34pmAxKGQI2M7CMbzDgh2CCd5vlQ8nyCY3wHQ7OOH2ospUBfDPHTVeWgARI1KzxqelnFg4OiyI/McuZbot8wHv0dZLLofXrCAvQ5261oDDE/ldoYfGwzOCIwNHJdO5KJ6V68q5P48XTAAwaSlCLxUqzT6oAsEa10TfVHPtkVweP8mgqKD4DLAFeAlPcZPP2XiPty56hToNcHF/vcT7whn7HOav7tukO/QwUo5bjm2/fiMLQWLOojsADQKdgwuXQbv5OsCuiJf84wTkA55q31h3XSfs5z1jg7SQVrkDe/ej3vDwTa2MgqZXvsx/e/8zjEbD8c4VQYvyWbtA3urZ0RFqkS7lgVGN1IL7BVO1xfzQxnFBYIx3tmIZHlU4xl1HzCqeW6Hjk7V/M07TFHGsVotJLrTy9RfIlOmHsPe7ukC20Zsf0S3Wfdo7otJVHYAACAASURBVAEf7K8Odn2MI5ZMR8fvQCRRdA8bzi2r0wGH8cfA1p1zm+FoVP9faXajb50fw27X46OfkBMc2g3I5tzQ1woKV6PBgE883fZwnfY3ECwayXOGl3HCCxjquF+8wZUHPAovUuTRPE86wCii5f1gPEKoVDf6cK3MDff7kBOo1yhZV4frBwsdoo2Nn/z7/8G/9/Yf/sN/WFbrKj6lTYWQpir0NRXKInSrJl8PQY7wKz0IC8yDANxu35SntqoaH0moPCivMUAYRTGbOX0bA1TDQPkdBaY8qEOxvKRWRSgF8TBy7wiSCscbYRmZ+HiCcy8S7QG81VpDk4jVnUqcjs+XIjGaSVeF1gpHfKqxOx8ML9IrVYiuxRoFf1CMYB6A4AJ7VeyAyqmA3wr+KyATUJB8i5cj7Jdx/aBr8oyEM1f/T312mOI55VzdqJDtK6oUfUP9IwHBgOE7N+kneW0LqcAyjYJM+6RfffO1inF9U+GVp0nEx3rfLF7esCbaEFgB91akiGP4Lkp+t1bFyMAxrEV5QPTMAQ1ZD3sY9jnf2Xyd6FYQ3Dd8lAXWORu2H/8hENyFmpnW9EzlPla4bD3nfmysbJBDlqNcZx3TISF8yLK7CtfQcgfB2QMVnXOIu45nWZ/n0Bj6eMP0N1A4jAiHmIAZTizUBiB4hWrOh/W/aH8ofwbJZpZZZ4xiCXmu1ix4hwU6Yuji3OxvniWeuSiCmRuOS1gn188+inIay2oBgeGZTTRI1rcAVFU9NvML3WbtHYXhFgZcP22aAio2JXLQdIRX5pfjOq8y4JuKY82n7t8jXjoIxtj3vYAwvLYUClpUnRIfUSE+mDnjeaywaRfe8nUyL4TuAjK8HwBxLmDjnEAXB8hezLihAQB01sr5vqMy8wAruoq96qqmW+1YShnBw2FD32bBF/+v/VB5vlMJNt9zeDNGAZTrou1RFTb5tqhFzj0l93UIvmqj53Y/BvYdZNiwSAh0CdGqYOoKwKkQjYL3tsD8COUdtNnXMdb4hLpnP8VzcU7tYt68cZugs7SOqpzpIQtkGA1tM87i/0OpcyVtyQmKU2l8AK6ip1Gkifms1lIyeACCKY5Fu8AL4u/I1xvXbxUI/vTWZ9VCierY4K9TwxNMKDTe4Bhp4f8FyHj+YbQqZWSEQ7MO3D/yErpIdEYZAzA8VYEseUaBv9WKUOD/LRWeFRovT6lBldeiqokrF/jaDRkYzojeVAEsBbocwu6QOM3CjrWgEnUliRZJAcHMeQfBtUe5zghjtPIeo2K06VS73StpCSMGBIcGS9EeXlToF3o3KKEGCYq85lBghHl8qhz9J2p7iPEnlaNDGzEIZv8lfJQHDV8J/04kQ+fBUUp5jwE0x4d3GgiMgnYD5HifhrcOYDO84Pk+HhiuY/nucGh4Qu1/cnkrn9f79Ir6O5+lKJ7oHGMGucAuaOSoi5PlyUt1Xxf6csSErr/l9E/FNHs/Mus3BcFzfv7xQHDXDbq8rPSwBoIDAFddIgWL8n03vucc60qHWy3lGPecnjrG8euYTjcwPMJtUyAr6/c+EGzQYIPTpicMGlnl+GwfN4FyxupjZ2soG++IcpmF1J4oOgkAFMNSL44FzbFPHElhQx/PxT1dEI6Ci0SNJBLKNBnDDPyig+Ci4RbRwLWMoVw1OjTS36eR4ZDPcuYZdyNC5milhb5H8zf8tL8OqI+737uqVjrWyJuPzAUEY3CN0b5WoMm10GFk9Yc8wR1EB+OED5W+pJzg/uyJgAh9HdOHj3mCQ8vHEX70qPCpPEv4O88vO8kGwq3TpUaMUt4kg+hy4bEM5+UGhC3XCRQJvfe9lH3ajUzhefv12tPNuj/6/unn5/qFZf7Dv/ZXCwTjia1CVKNlAx5aANCPf/QTg2MJKgpjndJJFG+iausPKiL12Sf0GFa15cvXCjwCgqlofPfuXU3A01HcxAw/QM3WVSs9VrjsMoeQCFNzjrIVwCjBnF9CXYJtp5zqOsnZK/DWvAQQBNeiRQVAGOs/HJ7JdliXFggXfVm4CWOTMiDwW6FQo7x3AH/68pbgx3JNHgVCDkv2YJzFuIalvoD08Di/LUVAxbQUFl1FrmQsKHAhRnJRShGK6hWBf8KgaZtEgaxPbqunpDzxeGIvKBQPRYY5+v7B9xV6/qc//7LysElzSO/kgLyA3ZzD4nO/hH0yX7F4x1sWAuc9mwpC4Zo5pre1iYWle4E5N4aOzogCyFawF6WrE+4K8j4EguNx65u+b/zcOyGDyYeMgtIt/33MnRHn+1UQ+9qxdFoZ61at0HzGuIJgjv1o85rtmVB/hq6cZSNnLLEUZ9362mV+90Kxh7RZeco4iyGIKcX7UUqWPI97EGyh6vsoLaCK29lazdwGeAXcxniSqIPQS2dIzE9SIEJDMcR0GolF1PuXnD7/q3kkuoL+4/KadcsrxrWAojI8CaQFBIeeOzAMXXc6DA1xH66XHGRAcF17q4Yrb/oo8JT9hhIRTzB7/55yNNOWCUXz3AW87XjFnasIaKYAVHkPhwfTQoecpihGoyVD5SO9Ku82x2QuMpdZV9bAyo8p2bRjpeKNwE/No3LD3JPUCsns/etwV+jEyrKrypbiKdp4rvxhwrYZQwqBeO/4ZhXOVsWn7CXwfhkeRayICqsNoOR4wH3kBPeotkjw25GDWr0dqyiSAcNJJaUFUHBecrJyjRhWIk86rQcE1LPpmVJ5m/EhB6yEds8D/HB4XoZye0J83WB9RCeo2ihrT59lvP94glGsaOFEMcZzinQiUikg+PPbP67Pl1RwsnLscHioJgWy6JkKZAFYyBEGsAYEd375XNFLyGeeC/phjyAzmO+02jqvaC0K2lGjgnBq9CDk1DN1PzivG27tg2g1VDJU7QBlnCFK4fpNRVSdVDSIxpQKyuSPUmeDOX5ZofV+FU00o575h+WJ13aCYOivvEajfzGeuq4MJcTdIfnOQ67rbNVLTb+A4Mhj06S9TuZhppXyGFFgjVztyme20YJojKfy3mffxajGdRN9QcHQGMy8h6ZBNQa5/vwbWBqgpRsEwrM7P57gKm1aem40e3EqmQHJvp/5cPqExwOHTQFjCqH+0M5ltbY6c/ZEeYHJDSayBAB8hjoE8kKdrErqqcif1mNDRgwQvOUED+NX8caRX3+8z/NhT3DoI+HQ+fwhT3Cn9S5/tzkncqKU7GlYY05zbOY/MiB8bwVIU27vi4yu69nDoesZkv/ajDdTdtOD1uMLj4rHLUYNxrUCluyDGI+OARlYRNDYAQ9qpy/ukzng+8jVHPNMaTmJvKj9MiI9bJgEBFvnTo49/c/ZgxgFy/ApowrF1wzqwgf2HR+81qOGQBl5ppFgA8EDfa5gmPH2/ZWxbnug9PFJA5PODjtE8nvmlP7p/bWCYJ6xf5dpD7haQXDSLgOCo0NPnWToDJUqKlrbUg8OuJlr3tK3frZxYrzR4VcQ3I0sqy5ez7mA4HiCJ43txxE5mjnCANL3FFUpiu8OGg8IrirRVX+EQpOj3gah0sJbMfBwnjTHHd+f++Tw+q0YohsF+9pv4z3gYIpuxzFEPp741/71P3hL8SUEQYWMyVvKgsH8EaZnZdn4/PPPCwTz+xV99/u///tHj5Uv+4uff3V0WWHRN6/Lc3nnkwqRxhr9rbyU33z97dHDR/drwh49eliKVhYuYCDhaWFAVratpAbYhgii+CLAYo3lIV7Im5tqsTW5AwRDjBXKIwFY4dBqVVELOhT45BwSU+ycJOeCAVZL6RthRgn15MI9JKkYlwjglO4DXW2MeOQqcS3GTmh03VdH/6A5wBt0T22Yqr2EPA3nBPpR0JjvK1dUvVqK/FUB4ts3bx3dlGeY0PPzGr+t+fZKM59ff/1NhZ/fU0uVyvGSgI6HNnkqXDeWpBrLyNvs1uwcG3CyCg3mKd6QXsAsYYvdKhTmnQ0FscWT2MFPZ0RhJoeI1kJ+H061HheAfsjylfsHZHGvbd0HI8n9++Y6JHQ6o+wAqYPgQ0A8z22F3lbY3LODYK7flaQdZ14+9E3cIya6MrBn7NNKHEBnoTULGvF3QHAPDw6A2Zj4yOE045OwK56ZkETnJ1buo+iVe2Fci+DNc2d+M4bs96x3t1bzW0KfOT7h0lwzhapCYwgee9Rm785EmERwANYCgvktgoK56zTQeZL5ko0d7AHO4+9UU81+qvfRnoexcZwL8DzXPDwqAxggmM/ci3BEitQQkRIQDGjG+4mSkeIanjd74qzg4VEnnNGKB3nDoW2ek3nIZ57D7XzgRyOkf7Tu4LeXAgKupoul1lXsy0I/iqV4r46c0ir6Zc+3Lbs6V6zywoUTxb+QDzGQpP9mNzCE9rim552LYwSwBdm83l6FCNYoZrTxsALkFhtVtVTjxogUL0toOGG92SfdM853Noa4MBZc3DnMDhGlAGT6T8LDS80tg0/qJFgJSEVTYYp6llQZ19XqeR5qvckDf6ECTbXPlYZTXmn1iWd/XL92szzBX9z5SbVLunLlcoWpniEcVV5XwM1zVYeueVGOsNdB4wDElcXd4Btjbe3AwVeqArX+cUwVcZORKnQdb/E0HGEEod4FeeD28sSaf+rka41HnRkuS2k7JQO18oPB/zWXiqF1QSgZOer+ViQr9HiJbDkxZBa/cy5eaCu25j9vlB7k3HsXvpx7f+TMiR45HtosBWmE5cXjQeeFngcHCDbtWIniPBQ3PrPHXlYf5VHgi3DPHxzh9PixIzD4G/oKCP7440/H+o79TIXy4aErUD8A/gqWvF7TY9h5Swdz23lbgZ4ZveXf9HlrE2XDj1/DiDWcCUWStQ4YpU5W+DPe30vih6Rus29TERq6h9aqtgAh0QWcZx2HGRI9FfBqxVaGrJHLPZT3D4HgRIRsoGOEL+cpPgSCs+9yvOmsRQUUSBnVhms/9CNNc7txL9Wou8z1Pl8iDtb1XTzBKdc+WyftPVOcnpZAnoNEUnnPhl+GDkI33aDeaWk1BFSbugDIQfv9eOfqpyik7+n9ZP6BUSzH11iLtyTlQXtGES1bTr28wfxdc0RValFcgeAlF72H6IeGi3cP8Lt9R6h4G3uNoz0PnwOK5v7qz0s6iNvYHT/ueERgn5dcL9X2QzWHQLDP8xGQXqcnXJnMb/cEx3gdXSX6g3XBuc9KjuyLXY977A2vBZYHjQcPBUtR1T+/hS/k8z8KCJ5zswfBK6+yAWR2WcATzKuDYNOXwS5h0U4pHYWzBIK7IYZCkF1vXdfxXft+4x9LtfC+xntOkPXrRcQK1h6d+PP/9O+9rTBXWXtq0YZlHYUGzy8gGEs1qJ4c4ev693u/93ulgD56eL8suZcEfm+poNadO/Ye49mg3+UDeS0Bfd/d/fXW7xOBh/LcrVx7UDGLnOwsDqVoaGIHCI6i9INizsmXAjzXQmhSIRDCzyA6FECHZ5ITRllVU53zDVXEqsL8UP4qQ78IynksM2TEizyAbjFZCYPKHSexnY3crIdVJMT9i6M84RFm/ghHI98MjzDg4KEEL8fSe/mCkq+cG6YWSihJCkO/jkdYhbLoTXyBEIvhEebej1Vwh1zjn/7pz2R0+K6uFyUwm4DPXL8Dh1jWMn8o6tlQERjZ0BzD7wEACR/l+96m5rggmYnn8eSvuVQh9pWpr4TblYxDGyKe3C5EOkhkzByTOUguKsfz3Ll+F6z9Pitw6+P131ZGuhK0jrOUvSF8wsR4L4A/lItDGzbHvmsz831AcBjRCsQ7oMh1wrTDXH2fcS1Zg3vhqs0zOiz/LqITb4X2iOi/vJRDADOeHslBREj2+iGPeOgiUQwRzmG0/B66Y7zwpYQbc10MQZzDb1VsTtXrewhirI4ZQ3KCA1JT9TqKRHhO1ofrJhqC52Y/oCwzz3UfzUvxm+rHS4sRh+ZWcSSq0A7QXMYvgeAHKqTXDU8vX/1Qn933NP0ZCT81UCsj1mhZMgvWGCyWUBULIp+UcTMPjAM+wvjwBOaaARDwrhJO5LQSHlo1FkbLmJJoBsHFu8oxbNBNeCXAuwqh0FoIHo6xUORwQWGzpLEEFGQNvcdmTnXoeeMXIKa3VOB2Oop/n2kcXrPhKRkguMY/ctXKc1fFYaZi7PVyZEH2d/ZpGR4GL7ClXmHx4v/2cDtMtPIktRdiFOXa2VOsP8aJgGA+nxnhvgbytBYyCH4gAIzhAyOB535422SM5d6AYMAvIPiajJ3XrqlvsKIYzgpVnyKkX8D35StXEK9uBXpBq6+HMhH+eUX95b3OL12MTb2gmccYH3heorZoZZZceI6Hdqg9cf+7b8fetYfndRmXZORRe6STpxVlQLijQPAZVYhO+H/NJ/01i/1RQGvwe+z6Y/3SCoSqbh6L1zU5vBstiN94/zi3bTOYKeS6QHNA/9gfuU5JYfZZ8+TUnp0osWjZe8055VX0LW2RiocJdD8/YU+wQqPZ1/zDoIHnHhlHRJx5oI8jXQEZEsU2xu5VBnRgEr57XHZMoBzlPzpDwJhBBzmvlhczXNxX5TfL7VH9VhQIMAH8Fgi+jCfYnmEKYVGJvowtFQ6NVcNhz13ml25eCnvA0wTD21oPIDqwcAOme09wQPCcn/3vHwLB75LLmdPCYw0Eb+BmyyOfOZvRC7w2NrRFBs7x7UHAMXC1dxwWf6zrtVzhXN9ycgCEUQBtguDRJ3U4ZaKHZBwdGISWQvP9PcaebT4CKluuedevoR/2WEL83Wd8eOOqRVIqrSdigmgKF8qyN3gYmNj/FHodhljTCrTEvtyHi8/Q8HiA3ZuXF9Wh88x9DyXiY+6HNdzb9R0MgqenfdXD+tzNOWqgdsHKvwkIzr4o2mwgGF6LvFsrQ78PBJ9I4cDBzzLGvEd/6/ptN7oDgrt8Cl2vRpTt2Rf6nTnBq+d17oOuE2XPYAgtnU0LXrxrRKn1KtFlZKncYIPiAscLCH4rwur7t693p4tO832Oes774bXeL/CKN3Asnvjsi8/rKCxoZcGQMsML4PujH/2o8oJR3h6rQMef+3N/TuE1VwqgMclUMz4n0EybIgQwIJk8VpQkFFcECuDsu++cJ0yIWYCWPa6TEUymO5lvAEhAREBwFoVwPOKtYOYIOishFqqEbMViU7nAA4ikEFH1CtR4nINVMSulUHriUb5s9YzVt6zkVRDEk0qrJAQ+euOOrgJ+B3MpwV+KhcLrSqtU6JyeHcWEHOEHKoKDdZwxE7YGGGYuyRu7LGWW/OCL8hZTJOuaLPzXLkpZklQjp+uJirf89Od/WiAYMICQDsCx8us57gphmO203DicvIcVR/HnWunTWgQ9SutHkYznuYPgDiaimHcBe0hgrQR+SIFYCXxVKDqj7+MJ4EhkAZ8TFs5zxCiwbo7cr4PsbL69YE7Omn9dx9WtvQFiocUKFX1HH8rcPyD0XQwh4+O+XXBmnTsTzfj6XOW66XPLfuqe2OzBKDOA4Kxh5dKLcVQYJ/m4VRzDubjZ5+nhy3167nBC9ns4ehhs9l7GmQJZfI6AyfUDshmnq797HJuSOvZBoiAMdhwh4RzmfWGMjL944uBPAcGMz16jxxsIhnekqnSt/bDaQldcHx7I8YwTIPxE7ZF6iFcJBwRD5S/OAiII99AsILjmVEDU9FUuVNPbAOF+ZodxMg/MrwsUOu/Qz4KS4x7AVV+BNj76V4aC0SOyKyxFGyNUGPBLIankGp74iKJIbxxmiQe12s65Iu+mOOq+jDvVpb0XWp9OQlsFgu11tkezKh4PA5ENaAk/Tj9R82RyWHmnTV1XbgOu6DLA/M25tkLPd5kje4JpMwUoIB94KP8q9FLRQZUKMOnd9xmtV8ac4gn2eAeAq/QeFV5S0SXCoV9gYKCIIvYCALrqP3D/a1dvSH5eP/ri4x8X0Lp5U7UrLqq6KL1bKbai+aVgF/uScGgb7zBWO0zbcyWaF6iGxhwRcKmAaYrQIcO5J7Uk8AintViisvAYP1aLw49qHWxseK6Kyc+ei27eqODXCd3/SPOrVkmnBYIpqmSjm+YEkVlzh/4/89FJpzLPGMZBHWs55OdfQTB9gh254XWOzErY3QyHt7dvH/6mYpmit239UcTKmzdBm0P8XQyrctwxYJOXPr57/UpFPxUNgZxjXkhF4G9uBRAmhcq0YVpypIb7QDPuFKXryneXVeH/q3ypAbC/Gmjpim72ocP+3eLFCuIepBUP2FoiOayfys+AYAqb0RqJcGgiThIODQiuXtrUFEhY8+CZKYY19THfb+PJQb1j/B8CwelxPZ81BaJ8gQ+B4MzTu96TEzxl0uCLNN+q/frugpb9mlPnOA6CM/Zan8UTbO87C7kWyIxeMApjjSrEKwjm1Cj+nSa6LO90krXIsSsI3o5dKi7P8zweR1e5z7jpbkSBjLoRpjsXlHujEGhXW6cj3EhFGc9TdFGts1I93EDYr0mv0ws85mmEcR8CwfUMAyT3Z98D4tClC991INj1x25cmPP7jw6Cc26wR94DgqPzgDXgF3ESZR9FN0rXmm1/LYWxcp+uw/Y5iG6+Oaw+spF50tAMrw92eR/9dhC83w/zU0B/9hhjMG8EA4mHNBBcbQaHJ7jkSYVDp5CxdZ04JkpuChdl7CsAXul+pX1/3rvSDwHhQ9fJtSoc+uNPPiuuAeNHefr4s89LmNK+4Xd/93dLoSQH9etffVP9g8/J60BLHwYMSCNk94wERCqT1uKPkMB4iO7fv1f5q9X/UsCTScxG7M3oTSgOZexCI2C0lHNtvgADlBTuTU4Lr3jWrDw6T7H+3ip6KrRDu9GAgU39Qp5uLWRZWCU4x3wmlA9ZjnJjRV0gWwzCOUHuFwmAeUl4Dwah4SE7EaYSCxuW7CreIUIYIBhFoDxEUmpQjJ9Wz055fKp1h5SkSqyXV0ueX7zCtEq6IYUJy/3NyhtWv2O1gkIA3H1y/+iRlF3ml3/JV5zzO4vNdIDK+kGsUQyZk15xNyGlyeXMBmCe+a0Dna6EbsQ1AFHyRLOehwi9b/zOwAKK3rcZuF6A/2qx6gA0QjzgJ+etoLUzAv7uIHT9zWPdF2xYrxeFNYp9xsr9S5lacg7XZ11BeN/kmff+3DFuRKF63/i5VwB5mCsbLF6kvg87CJ5MlRB/+vgaWHCvjC9jYzzwFuYhoG7z9owwotBEaLEsjMO6G0NKxhRAGm+vi0jZk1HFj1qhioRSZ64ZB4K55x93kBMjReYszLoDY3uNfM9aGwGAeKcLnA3DU85N5XuMgKkO771nsAgQ876z8o7V3TTjfXtZNQK2wiMKkw0ITs5tCSgCUkbufugl96dKrs9xni+fq+9j8VIpD4xXt0tV2sIZCZsuUA8PpQCKwIrwzwk9b3lOByg+q9Y55BhSadRrZiU0gJ6/ff1UsU3UDGGeHIglv7dl8+8xuEUecJz30FAaVc2YF4bAbvWOwJ5Ax0aOVMOO1965wwqBVv9kns2e/OERK4wkXt9AcPga1/E6GYQDgi1PRth5gWHtC4HzJ08U5k7LJCoVK5SwXsPDSMFGQPDnd35UUVS31WmhKvhqLISuAoLfqGgVYJzijY6GkMJQtSpce6DmWzKJV0K8X2vM0BN0gMeZ1ajCZ8r/5fjTippKtwbqXJwZNQ2O5Gl3vQTANvStMOqP6MbwQMASkE2UgYCUUK8VMP0jCkTfH2msKU4GCPZryOSRZwhdlRxPODQ97nWd8+IdppdBF1s4pJVc2hjl93HhTWmvORhh1VkDnj8gOHzEst7FLBkzimjJR/bG0Zm5H1hDHcMcVBEgjYUQaiusKNt4wxw1YY80a+2aInsFfXofIsPCSxnnCtj8fGPfbM9vOgsI7lWiQ4uZj0St0e+XSBfoCPALHWGkmiCYPOD0dWU/a/2KX86WiNk/yc3fQOQAy+u9oaH9d4unt7VI8nOaz+X1IRAcedrXfj43zTF8vfzLWDLueBS3z22uD9FV6Db33Qx6ucfiSaP4z379spamf+eju5ifn3tGDXaaCVjr9LHqSl03mvrUnI2DAKDlDHcdLHV4DIJnikDtlYq6sMOH/ux2AFVL9AGCHeK9gaKWO+4WW3NMyAWvzeT7jnrwMRjRd/OXfTDeU1grx/R19jWn8X99/uhcnV58nQGCGcOynqsn2GvoK/Q9vNHTiKJYQXAcT9F58vsaDt09wdueyA0HrXadKuA5a3lyAcFbqseQEdHJNp4zIhNyTZyAh16T1maL025oKMeZZFlFw0Jj6RywgGBaJaUGiPOEp/yq9RkgeNVb131/aG7Gqrx3/N2Y0Glnux7h0P/WX/4rb1HOvvzyywJQeHJPiOlfEcD9yW//9tGPlA/8RIrfz376U1U1RuE9q3Dof6oEP8ffVFgXoXDkNCFcWezzahuAlfnyFRXU0osCVF9//cujr37xZSmC+BdgDAHe2exWxGel4yi3Ac0lfIZ3IcyC6pihmTpeQNJFUMx8OAfXPa8SxMohS6VQojaev1BoY4VrufLp3DgGVwHBbMaqTFqgy54ublzVoSn8QsL4KJJQBDSY4wsJ1CJE3awU0wLEKKH0EbbV+YFyfJkXrGKnNXeVO0YesN7Pq9I1ecKXz2uOBYavy4PwsfKFb2jeq4efiPiFrCsAYFpd/VoeYVe3ltdKACXgxBNgCznWbQtYPC321vAZwIsi1MFIQHWIJoBg8xAWk5h9hMMsclzaKmUTdma/Cdi26TuzMwPyJl0ZXL5PuHUsbTk2ICAhgB0QB+xzDeYn9+kANtfJc/ZNuRe4E/j13diFaK4V4G3vmK2xHwqHTrhzF4ArQ+BejDPj6oI7gO7Q+Dk+Y+GapdxWpXQDhxVAVygcFnbe8RyJ8VH8LtWgOSeeHK+/K/fS5gXglR6woYGsWZT6eOkYa7y/Vb2cXt5EYRD5MVqxsKc5rnqWjrHWXGkvhm9k7TmuvDhKneBeVDHGyFT9MmVwYjyJEOh0Yosme8TeKl7VH1x8j1ciIfC8BeW5jgAAIABJREFUcC+u8cNoV1N8RHzu++/sAf7227tbeDLsgeervabr9lzx8LW6p7zW5d2Dl7Rqy/EC813GkGiOAH7uTzSMo0MAJg4NBVQ4J9RU9FqhnzXWinJJuFr2tMPk8SARYumoUHJDqQ+hOgvyLuGtrDC4oewFQHM/z+VQgjbLfvJODTgqfGv81i3OKVKU1kRudWNPcxkiR7gsdRVcIM39OhOW7uJHBvu8mIMY7+J55H7Xrl1RzqS8feQ6j8q6zLurWuO+9USVPWAYEwx4RZOKxinjwzC4wtOJ8km49jMVxfoBo4M8jVXluvJZdbyMm9cFgAmH/lgg+LaKIN65c1tGZRV201jOCWwy11QNp03Sa80xPJ3b0w2h6Ix2TBh1YujN/td4Q6uM8+Ko7g/NUqOD2hjXb1+ng87R3XvfSs5fLbnwpsCf5REh+oBb8oJfvNTefaE2F/IMs5/PDa8/6Ubkv8dbvSnYQ6cKv8ImQr6x12B4YJHD+owSxd6p+RyREPGUJTyYCtuef3v2imZJW8IjJV7VjeZVQbtyhGd4bx1feoC9EaQrIP9YP6596iR9zL1m5qEnRqE4F8GijRL56CmylVx50yEGJoqBlWZ5DIxx7/D8KK/5rqp8j2gO70TLuOkBMz93RV6HQwdM7OWU6zrQpoZiV4Q/UwzrAjxJHl/2KEaec9rDvKdyNI6Dyv0dLV4sQ0zj5nejAE5C3UeIa+4dD3BX0L1QCwhe5Pcqx9aczMxF3ldleNUDOojqY9kMwyOH3DR0XJfYIl829BPwOmhtRF1Ef1lbzFRKyG79spY+30bmZgQcHtoACgOyvXd8o5GFpg7pAIciA/oc8cylX1eyvvVU5GilwlAUdqQTZAyMtQDJkAcUxgoIdoV+7+cUzorDyLrcElusB4kOERBsGTOropcBtPGM9Rmju8/vp8c9eztjXmmHz+H/kaveZ1kjvS855IdAsNdxnxMfesLmZ53ajqFEjgQEJw0vus7eE4w6sweh76L36HiRkdv+GPUOOkCNMRqc4YKD3cixb0mE7FpfnX4mL8VYzbo7Co3CiBVRV7nhiYYywE3oMwYi66IuPDxbJLlIZ41r1HqIvh4smPntOGPPE6alZeUJ/Xk2ufQO/lzh0H/l3/6rb3/rt37r6O/8nb9TxInyQVguFYrvfHK72vZ89sWnR//j//Df63t5JtV0HUGNp5gbXL56s4qi3JY12wob8cH0p9N3sm5DBGy2Rwq7Ijf4vrzBT54+KsW4qlkqfCBeR85FUKLQcRkEFRZzhym5b2M8JLGsVOi1rNzTqznbZcQbDAOAGCpUQcIbC/lNgOSN60f/2//+v2zN4asqdJusMCMrmMN6XF4be1fKG0W5+BIkhAVM8FCKpQggANMh0W5MDhEhlJ/R31OEQH/iBwqNfqRq2whXjBBnKs+ZSp/XCeCSYiThpnm+pircAOFbN2/LK0x4tMCyBNZzKUq/UoGzn6lq9K8Vfv5YOU4oiNyP6+D5OENvt2rxIcZYBUIEfAXEIdrkzzm0zjm/FsKu2h3PW4hzgk4XK+I+AQcpzJPc0g58o0CGceTezGfAUAeQUejexxzMgCcQnwJmVokMk89m66HiYVgcs3opwzxXwRIhi6egKyX5Pu8Jvc7566ZOZEIX0BG4vPfn3ys/3uprOHcYQFcIAuxyrTx7vMCdsR5SJLInnCvmwkFvSkgaJDovaIaFZ87Sj9apDyimo/jWWGtqB0ArCGXGRpoFn9NTG4AKgKTwE9uG/Ej4g+9rugboObTXdEoUiufYyhg8aRb6GtZcrLcC0RxbBeeGUYIwUqoz8wpN8HdCt9kjeIkIL+W5qUWACKtr6Fr13FI0AEKVOyxv4EMVwrp79/uju9/dO3ohAFrGrwIwDmst30AVpnGhmlrjE/YQkyMKfwCsx7BRgkeAiDGVkaF6CTsE3F6PUTW2QKBBmj1h5j8JCy9grWMphAgNP33C2Az2ysHtyO4CvyjS5y8Q4kVINmkjgA/f+3VrWVd0NEBvqktDL8UzyBctnjj7qTOusia3mgrbPhvK4pYTjHI2vMA9+iJpMK4CPHpdF1o3PdKTmefGk2aruJWoKnx0+VLNs1tauNewi4+5EBhh6KVIVPVvG5rSqiie6tOSJ+Fd2VeVW1tGLhUxFIiiPgaebDyPH4nu6AhwRnR7SzL0EkUlb3+i4pNKPaKdn2pXnCVHljVQuPn3974WEH1Sxgc8feS0ulWd+09e1NhD/+GBPB9/V1rQCP9mPA8efl9jOCeAdFbjLqWkvD6xztsgggeaXsWqmqV3lGCKRhLGb68nAKlSAPBYj+im4nc9H3AYoxKJYPmI4uO6HCcJm9Z1eqRLKW/dY1T8eHi8h+eplHpAMJ4qcgJrrf3Kc6eYH9/NCASDoPCpkhHl2cWwZ4XKsmm0XKr7YWST7vH0hXKBMRC4lZnXV2OrsDQiwfBHT4BVkRzDypQ14fcuo8ALPMdLFQar/bG5zyYfrbUYHsSp6E+ludrjqOBatR6TwYKWxRcv0XGCugxKBxBPIiS+eEmt1+jlWvvXvPC0Qtx9f4MkqrXyPbRfbBQzfyHe1PlIuPFmitvN/z4yarYbmlW9F4P2SD3bxpCxtDXdbtD+2OSlht3lfWhg3Qvb3DfPqBV86oLMMXWlOXpLaCs6RB9Pvutys2ZthOhaFnbv7/5paLkZnagDgNyT64Q213utOsk6Lj5H3/AYAoYwCFk/fTVa0EXn8Bim1xajKfUM0iapCgBWKkpCkF01fhoyMeCNaM7xbHmW3XMQPaH7pLDT1Hn2nvRE9Mw18Njm+g4jEbxjRBv1eam9CPWWx9iGXkjdBk/pzU1++bgQnt+Jwgptdj0zf09w61Qw/iGjoz/074JzYhAreVJy9nhu+uQV5k1dr4y+xjHw1752EwzbOBZjndsYztaGBsqWIe97TZq3ToX+Vf3stW9Kh69ezSNVY1gU0PdsxJYDULITuZHPpeNXDSbPa/TtuYf3hqquV2ac3qMjLWksWF/z/jwdN+SY/bHib3/wr/4bbwl7/p//p/91AzEojrRswGNCZejPPr9z9Id/+HfL6otXF6UIjzHU9MlnvyXL4zWFSn9SOcHEWPOgF6Qgktd6/frVEpZwcyzRd+Wp/P7+3SqahaL4UkKne/GyWFuVaCkLAZKp4sj16QVM6A+AHC/q0x8eDw+mQXAYCsIFRZnjKY519gznKV/m3OVS8P7+//l3S8HIYs/zLLQCRBgDv3UvYgiog3gWwMpWqmBawAR8ZQHseSKfTYJQIeKPyZ8WEGZOLFxRKgZ4lXS7rF6SVzTPF89dKc/7zRu3j26pmMonVy8dXVO/5jNSxB+pryRA+MtffVX9hO8JQNByyptYSnr1qzABwXzr3pWo7pAvK41PrVwpDJtxA4p57xs3m4l35pXfeJ6EiQIKeKWASEBY7sFclACuyr8uXJU5iuXcCvPcpF2BMLOy9TTMoTOovgmyntlkWYcA7oCgrGW+D+OZQmRaOTtDwgMVJrkyy2zyLjxzvdAWvCAbdfsO5WcYY/rx6334HCbfn7lv9sxrjA59TB0E93uvz5HrlXJUoZCNnsXwQhv9uB4i2A0LbrEzw50JpSaPt/IkxVNYD/JnyXHnhYEoBhk+s3e5T3KNaRHg8ERVqtS5FMYyKDTDj8cVxlzGnAHYs4YpssUYoV+EPs+XkOmeV1pCR0oDxwUYU1GgvI/k9gxFkoq1T6qV0rOqEFwFse7ZG/76GfdReOsT5c7ouCoyJeGB0lmFmQDCAj8uXuN5QpntRhu+4/4cTwElFyzCOOE+tmUoKAWfAig27NkramMB6muMiK/wfMlTSS5kpaiXoSNVYHWcdGSK6lwQCCbHsApjkQmi4/j3Si2SohAV3QzhFKWd+xe/qN6yDoPLXiwaV1jz7vPmFkhKTMJHV09Z9s0INxz7pSIFhpCEJlxFWmBuVEkNOIZWqpAURsTRigpwVwqWwnvLqi/QWXxFn/0CkI0cagFIp+aQFCtlRkAxIfvF+6utiPKy1SoJEFxGHFUi5nVBFaJPKZ3lpgpPXlW7wTu3Pz764jMVyJJB+dLZi67RAEg58UJVpr8rEKwnqfGI45neKbQlmiNlhjBpZCNe3BhoYxipqKLBj8vLW4WippeLv6wQYTAdCq2excAHT7it+BTpcvtAez9tGFAtEBlXnRM4lDnSi1G2RyXzGk/JGow0rKWNNcwbexC51ZW4l6WougpyyYChYCVkfiOPtKhq1X6zRjs+OaK78l3Sr3wPPFI2mNTqDsWQlATzbIFg9RFG8X/y+EUZyJ5pr3ht5V0WT3lLbvxIRyhePcZf5ih9znwHJOed+9XzlRHBYbJ+eSzhpTPsNDLPR9UaYigSCGatTp0eIPiy1uSSIl1UFIvIG3SGhMpXSzD2rkAwxdeKb1Mcq65HXCAgmBxPe9I/Eh8y/ScaggiMyMHh8W3dAmrcW8RHPDVx8+2fy89ZcXTjudtztW9WxbXLyrrfAMGhoZya4zpgypxFHvN+UpEAEzhMWbxer5+zG/Cgm4wz9w0I7kaX0FRXwg2CZ2vJrivUGN4DgkMnXdHvY8uzd3rKc236aBlZDJC7MSH7DzqvlnQyFlXxv5ETXN8PL9/cr1BxALD5/Tqeer7BG2oeRL+J+vCzTxBc4x+53eHbc+7gzY3XbHUvZkTGnhaSXuD6BAG7J2zp2fbburbZa12/7DpZdKIOhlcQXMb6UXcnxwfIVhQpe2xgjX5/f5cezHY0rHouHv3OP2MIiAEn+mz0xI0+i/8Z1Ob5O132+4Qm812elc+nP5qFuZKi5UhXihCiS1mPj+5B5ETfW0QVhO9mf/T1OE7b+0iNQ+v1ru9WXsJxJbf+0l/8g7e/8zu/c/T3/t7/UYpnFAJ7UJ4f/eQnPymwiOf28ZMHFdZMA3Z+J7To5u1Pj67gLf70i6NPPvmkqhjzUKfEHCEGCn5cvaZQXgE1JuWBvCi0UEqO3H0VzjIzcnGmeCxwt1eVU23SFJ5BiFexESk1pfASJqycOZTMtGNypWhfx14yVY2V0nFeBaeqkfU5V2DGMk8o9Jc//5NSJLMQIZ5S3AbRJdSBccYD4An0xorCEabTlfyEF2dhs4EqNFH5bCkn/1wW4fIGP3pQucLPYTjlmZZ1V/0lr11TIRUJtDOnDeJvXr95dFues0+UI3xL84sX7YSUpIcyCPzyG3mEv/zTo68VIh0C3izJTUiZwBDoDtnm2Zljnoe5Z6wYGEI85WmL12kwjnh6Ek7KOYwvACSe0AIgDezmWnj3+vfcK+CseznDNPqGzbGdUXUrWZQQjgsz6Iye73PvLjS7IApw7wy13yOFV97FSANmc35oKp8Dgtf79/NWwd8/rxu7C+v8FiNEnjXKemfmYcKZn5XZdubN2CNE2aD9mXJewpIZQ0Awv2UvofjxGyAYWsNQFuFB0Tj6jUM7sayifHMuQJkxApShTfZD9iD7OiA49QgAy/aUOU8SwN29T1X5fqRmFIiQgsvz9FyeMG3vfQv/8IFTo8dm6fjsCQl4PMF4gQHLrpL/4OjRfVedBQQ/evT46Acp1SjRPP8rASpAMJ5WF/aSh1QAhwJJJUAFgtmjzCPRLGXB199V3VihqxgWAMHl2a2qjfp7tJZ5qj6QWQNaGhUtjGJaeGFfDI9leYjJmRwGrzJ2oFxLWQaQk1t47jx7GBDsitG1T6tgygTbRQul4Jo3Jkw5ykxyaje+pFBT05LpJLSa46MUbd6aAXKncOzhWM77tCJgBazAJwXQRgGlDoLhU5dkRAxQBNTV8+v5yotKL1WMn/KKel8wvlFIBqt3jUVKxADBHcxX4UUMnVpvIgF4Przt6PxnqlPB2aMbqq1xXR0V7siA/PmnKpB1XSHRkk9lgCl6wgt5XyH2D/VcROjomfSv5kjKJnQBJmH9eWbozTRiD3DotpSVqpPhEPUUgeLYM9txeIfwACMzkcdu1QQILgVGdFZF5MrDG4X5lVJ0eBYD8ngOsfRHrkUmFugRAK51qTYbo5DeSDPI3FFo0uP2exWzCmCFGEb4YIq9sR86v04ESPhQr95svj0VTkBweVMbCDbfDXBTlJlyIp3jzb5V9ejHeISVOy1j2Qvtp1fkjWtPxKiUFlanhsEwNTUAO6UzbGB3KPDNCGqZsPcEHwfB8YIxn1iiXBDv9BnVJrgoo8hFpVBcsdGKdl+XLl7e6IEw/8p7F31jUCnnwlDAaz81EOy5soMCGvB8Ml+zLkHtr+YBLxk4cpozh1N+7sHwpg8dCKHtynj/OzIz8r6uUUBoXzm4/77yk9w353wkJT77ZHfdYYje5PS4R87Psf3eu/vuPMFrZWMkxVDmR0G6VAFfnyX66MwJ34ccZ34OAc4+1v73TtdtBahqn4me630Dx6p7QyFF8bGqW1F90FXwaNSVcNrINIRiVLKxYdD7AFmexwFQBwguvkmO9EYzBsEe694Dm0iC9fsq7jVembvoeuY9s68th0V2JliDPXHo1cHiCoAP6UbZ/90THPAbXTfHRH8sflwgeEaC9PXkPgaq9rzGAVEzOYy+4Q8d7K46bv8cOsh36c+e64Vfd8C77sGu/56lNlHx59T8YGzGXvBey8wZbQQI3tGf1rnr5j28f8qOvkLvBsF9D+Tv1Ul06FlO/JP/xD//FvB69+69GjigF0WTytBYxn/5y6+O/u9/8EclFJ/K0wgIvnb9ksPJaElySd5JhXdxjS8+R5Bft9VDIJhFQ1EjNPq6cq/w2lLY47HAHoAbjzCeS7cccX9LBo9VG2WpvD4Vyjx6BrbNkYUgVJLwxEePHwwPpvvuTsX1VYFgADAb4sL5S5WLxUbGG33v+28q1CuKbbeYRPGfirsVvoCIAIdYebhnxhXFs0K+JWwCFPKeVj0oprGWAH7xxD5WniVtlB7jKRcYJjT6suaZcGhyui4IFBOmTpGsGwIQ1xXWV6GkqgjJ9R/LK8783v3+3tFXX31lw8LILSKXM8wAYsTz5NBKe7pXEFx9E0eYSTZ4PPN8X7l6Om+GBzrPknFwX+eAz8I92cABGjCx7kkP8XJuAHRnGh2sHdokOTbeyazVygiyyfv3G4AbTIbf4iHO5unryN9rTlFnJhlf33h/FhDchWwfaxjbKkA3oDEY6QqCw1Q7AA9D6tfvwMjPPI0Kb6UYr8fW51YQJXPCuVnrgGDa+7DvYZisd+gQukkVW/YXCjq/wUu4HkY0AG5FIkihjvGuKp5qfEQYhK6rX6/2FOMiB5FjI2DYNxiqOKbobfCbrFMABPNSURojDJUxcPw5RcvUnEiYUZkWJYI0hEdqf8b48ATTM/bRA3p5C6Sp7+JjtUkCBFPEBz76UvyH+9jbihHPFTfRP6vdlAwEsaQitGJUgLdWju4Ab4Qasx+dL+0wJfbzJtCHguNwX+drE35qEOucyTq/+K0t7QblVppPn6F4oPOEuS/X/egNAGyGrcawYqXNBbes1cTiHiXHnjbGGhDdjSWpDsx8m46nEj2VENZ6hooVz6Dv8Va4yJb0CsWSAcK8w9cJ8L1y/UrzlDlKIS2TKuxL/2YPeYT6AATukVcguADZKMgEXdTzDBAMbrx3737NA15hPDuEUKN8027w6q0bR7fVBg8QfOvmx5Wje1He3dO0zpAn+PUr0dETRU3pX4orWrH3XiIvmbQe6KgXoOMZU+OB5+e5ynCt91QsZ71PDxCa4iVVpbuqPbtQ5BuFRKO4uHq3i6Kxd0sO0nYJw5bIsOpwiDbsLcejbA9fQIi9wGP+yxPsiIV9SyOmNEqp6YXc53eBYOiig2Dz2xkqyXpX3uMAMAHB4WHliGog2ODe9Gkao3K0nkXr+/y5KpFr/YjuoHcqRc+eSjY+xzteRoOho4xCYCfKsO8ohQL9wyt2DPMt1ZZXT3BypVPwZo5teFo1RvYmBerOq1XZhUsy+pcn2HwO/lHKuPKgHeLMGip6hUJ3hPtrTbb9RJoIsQZbJIgjIjoIPuQJ3smdBQSHH0xPt+c3xXSIHPz/SHuTZbvOJEvvskVLdATYM8iIYEZGZmRlVmOSWakpmUpmegNpoKk00DPJaiyTxjWR1SPUG2RWlioyIth3IHoCICH/1vK1f9/7XjBClccMuPees8/ef+O/uy9vI79+6md/a/uxKbwxipwBUuf9vM/rtcCG2yQewWT0gikbnwfIM//sjej+TwTBROb5WXswnzFNEDyfcxzLBABz3tv3gy77TG7zm1Wk69xvAKVTTzijAF7OAfKkzLMyKGIIgr9Ejq4Cbqyzga3XY+XyZ/WdiuP5SjzsQtSbPJouN32px7no35GMKby67t21d1pn3Z/nY1EyAjeGQSJndHiwj6Bw6gWZ+/QCTxAcXHD0BC99lsDMYdQa9Dn1U9+/U556/zagPzzgcUxMI8DUAc/63ekAq1dvhjD13ElPa/29vxcLjwRr+T4NcgWAWxbobLYxs/OEI+tXQU1/fuR/x2cnDHqetfn7EQhH/x9Le+rXF37x4W+e2btXuUoFan/1q19JoNIOifDmO9UL+P/6v/9P5eM9fvJQnkrCodmYK6WQXqRS8flLqhj99tvvVoGPNxQGfbnCcFOYhp+XStm9cuWylFisxnh7vvnm6wLZnxSw/kx/u/3JhU3J0+aXkhSGIE9OWdFVAKeJgZBAFOaHVdGS6ynYEqs3C4JyB3DkMCNIAMGEE6OQfvvt11IwsPQvC1FXipaSuCorBwztrBh9kFOMJZsRr2qAXCxAUho7/ILDq9yuLo7EfbEsS9kuxZUewN9UHjUKncBYKU3qIVwA/nKFRtMu6cqlyyc3yzt8lRzuMlxQ5AXPFs8jjPRuAen/8B/+g5Txb+tePI88jABJiBchFO8BfyccWt7yfsVDw9gz1wAhADljnmHi8bQFKHCbrCW/W9m2d4KfMTJMMJUiLdzjLBC8FBsPMsw+z5r3yiHNd5YSDX14facQnOuzKfUtRPLdxSQcTpLDOoXXFFRhppOJai26Wnlo58iojsJtjv3ICM5icmHUWeesP9dmXSfDjcFj3pvrpiFqAv0fKRnZr7nm23zK6sv7+X7m73tQ2KkMU0VraakGiDX9GsRyHfwoxqlLVZeAV8KhnevvFj2hJ5+7UlBLSANyUfrvVvE57sG94HMx5Fwqw1GKXSlUuD2NS3lzJArr5TBoe9qkYJMPTW4sFt1uzyKarzWh2B08jV6xAcGynld+Id7ZJ4+cSwjPAwRzjwsVdkwe8ATBjJP3Yl3lOgs5xkUf0AL0pbyiLH//PR5LnGWmSX7fV2ePhm/jDvd6ImVtFTSzl66L5pR+aqAN6HLeoVoklYdwq+pfnoF4DbznneOmvrlDqI3CWLnOh6ZbHnXV3S4WaoAtQ9qhN+rmCbZyFaNE1kWVmBsEmyxfdCSACoDpyRsvUsTL1crPpQBhpdaQ/iNeRCsoAQEuX+2SrLx1bhUOMoUyev3muVfoOYVn8GxXe5GAYLyIKJCAYJTJa0WbV16/enKzQPB7b39YYdFvq94D7fDoWkBxqmc/UtCq0ofufKn0GYct23Ogs1Rzev31GzpD4cHMh/HkDCVNBbkMLbMeNugUkO3CYfHczhxQAVoZTvxv61etqsi1zgDAkl+qHk5KQNGG6moQTi3lztctILFAcPotkw41ec0EwXyP/dyB4A5/Xjx7FQT0ffZ8Ddqd/D0GI/N4ZWlt45OXe3jGXOyNkOlKq6hxPCog8LjAMOeYfsF3Sq5iqHatkpWbLx7aOeqeu8Okz3ypkNRag6NRNZ6eBYAOIZFE3BWgBQDjCRYQvlSVwRsEJ92Hgj3x7mNcI61BBsdOX0ibG0Cwc7vRE1zR/6c8wXO8OzDceaUxOMycYK+DjSkTZIodtJw9/jyuXb5Hte+85ncG5tPHc18nvXEOAwJ2dNie4OP4ztrDM0FwA4ut6lPP7bhGgOC9frL+zrh289pHj4s/7efjEeY7R09YPgtQmtHoGUdqeDjdowxBAsFdFEnV/F0g8vsCwrymERRPsNa+61NsHm+dgwx+TeIp52KA4LW+BlnRu4+tcFYLNad3zH2KUSE6YcDhBLShj8fN/zZ6OgMIT53rqH9Fj4p+E8Cbcxd9ORGUU5eV3jCMdp77vqWXdPQ2sFknsbwMiIwXfQLg6HDZz+z5BLtL37XTYOp0k8anHnQW7V8q7Lfu3x5g5f0mxTQGjxizY0A11nm5QfgC7iuEfp6r9ey9J/is8U2deab/nDV+6XsfvP/rZxC0BeRFgViEJJ5dClt99Ge/OPk3/+b/KI8GYJHCHrVNlQfD5qroQoHSl8vLyvdvVo4TBbNep2hTeSpTKEsbWd8DANNmiTxhFp0CWXgsf1/FnADDDJgw6IAQKUKt0DEBAykrKvFiIZwBd8rRI4xQIbe+1qE4LZwKTAOEmaOrplZV5gKGj59U5ctucTCFZYg1yuIEQ5M5MbezwqF5P17jIwhmXvEEuzpfx813z1LCJL8u7zaeXOXaqj1GWd1LeUKBv1Se36tVIIvWSW9UCB2AmLDzmzdeLw/xFbfGqOcDBPCS4zX73cd/OPn8yy/Kel3errKeZl5lileRrITPoRwx1yj+8jZI6XYYVNYlBMp6zkMUhpzrUh167cdSjKalLPsZphdgMsFjANRk8gj2vWDZKxvZt+Oe5UDMPT8e/slY84wjQ0xOxQTOR6ayGM5avzzLOWFDEUNUNCjP3I+HN/swv7dXAFb4VcDBBMHTqDG9wXONMs8w4T14XWsMCJ57xJgifLR+3UN0noGsZfIrAbYxpOB55HvQYQBcQDD3BazEw8KYKFwz822yD+lXx1lQdEVFn3CWkgsabzCeLVcX7v6rW0GmgDBaw7gHrovzFZ/ZeAsKsr2qANqsyqMKvcboRBg0nuDv6h+eYIVWluKAdws8RRil5lLpGDbgOT8aJZVxCQwDjlVBt6vbiqfZek3e39VrnD9NYE5PAAAgAElEQVQXYeK+gHQXIXKY0fQEA5a5X3ols2702Q29mu5Cox6DzyNIARAEL8Xz50JRjOFpgQIL4igiDrkFdLLePxQItJSM8h6DivcZz62FeldclrchSrgjLXb8ZYBgrmO+oU3x3A6H3jzQNUblhZciJwPBwbj5ahlN7TFzRAL51W6zZa+mHVWgTvhfFw3qomDIJgwP8YJwJXMJCM68vi1P8I8FpMgpBdSQD8tYrlaKy7Wq1AwIfv+dn1el6HdObr3+hgyaF8vAUSa62lNSfarC+HdfbOkz9q507nPdCJnAXsZgSCRO+DmGGOifsaj93ih4yHt363Of+7TLs0fT4Be+nzzhFRKr/eiKn08r4uJVhe5jmHYI3A/lfU2e8BEEx8gREEyO8+Tf9ZT+2z+R1ZY/Kb5iJSi8ysbtxY/QT3I+pWQmvLN5asKhwycwooQmRKbtUdTPruYtOq9cSNMqPVNr3corrDSHivi4X7oEY4whTueo6VjODQ3YY8zZNY07P3KBA97de0ZTGGsphN730Dy1CEhXIwz6/EX6AeMRxqjj6BjzRhsIA4Lx2Lu4TZ1NPPLUEehCWYBggFVAsPSp5AZv4dBrvc8CwZ7nXpntVTA4Avg38JkK69zHXH+WIrwDLO0JPi2rvdabXG6wuXiLPf3TgJXPQl9T/s6xzTFPmjl+X3LwsA5HXeVZpYPs3zPdR+ea+onGMO6nNfr/AYJPA0VarK3yyCkMu/QA82EMeo+rxZsMMimSpRoT6TGfgnIp5IYnOCkxC6Capvb6mfSfpoV1PjSxDdjuacRgemvJpjVZhqG1H6ueD/w4xTEXXTUPOVpLdC4X7UZ//CmQHH4D3zyC4OgmwQhThz6CYD9jhYHnjIc/mZbTXaE9rqNVVYDw1B8n/+X9zfjR8xSJDsPT/C7vT5CZszTP5oUq2JvoG76bMOh1z4RJr1xtjbM9xkdP8PP4xtKhHdGR/ZjjO/KP6A0b7znsrbgttUpev/HOMwYOOEXgAGx5AWYBtSgE/+7f/T/ypBBahLJAfhCAVsphMRJ+Anh5DwF+48ZNfVce4fJa6mENrPAu36piIFvoc7WAMBD+vcAagmYy+Ux4AqCEHEBwKMGECrKwKvmPQmpT1Ab0FDpWiod7Q1Z11SIchUiW95hwr2NZ/+MzJ/CZDDKLnBDPCRS5Lq74CQASkpocWoQj91fIcgMKQsRQXr4uwwPXESatULeeE4rMa4TNlfIjEFzK1JtlsCBEmqreVypEnP7JVlaeVtj57ZM/fPqJimV9XfnTD1SQq9eKwiMNghnzEQTbkLB6wuX3BZLSUmHf2ip5afFCbM9rBs8+hWFMRhNQlorgcy8mDYSwJ1OdwiRA7HhIjtawPYOxohXAyPhUWXbMP+NZjHJvmT8KuWmJnQww3/9j1aEnw5nPzvrPAz6vXUxjVejMXk4QfKTtub85SxNkhIluimP3eOXZvn8KZpiuN5A9+kyuedhTiUcz44W2GR+F7tiLKJZpmYMi75BpF7qScai9wHOvw5DjHUtVZK6F97h1QQmUUtpjrNL6NQiOYLNX0XQhcLOFDff5aRBsy5uFPCAYAxYGKPJBN09wWdMBwYBhRB2eNb3Ks2pvJD093R7Hlatt7MMTDKhPWCvjYQ0oXkieLkqBqk6r+nQKT5j/OLUk1mXzRHJIs2b02dW08Yq198J0aqCrPS0wxvQIe7UHyeHuCgMucKBKo630o8QjWPF4Osy5lf+tDZJDu8IzH9x/5OuVF7zvp2k6aUt1V8mdQpJxbgWTIsg7PCxVfnnWBMGxqm+RDQVoFalUhhgVyqrUE4f8Ovc1IDigzkrNqo1AaHueZTpJZUwbBxRxVCCYglB4D51zXoC11udyFTa8Vl7cW2+8dfL+e7+ouhrvn7xx803JUNokVbBfgdSvCwR/WT/tCSYn00XGlpyL8Tf8NEXdmCNALYpN+Fr4gAzRBcx1Nkq22xDjdl8uhuWqngFpy1vMxuBDRHZUmkLRBecF8PtY3QYetUHaUQFbakTvjffVnuyZ6ycljXu2MYb1JMrMtNEe3QbN4UPIdNNv+M3Kz+X+zGt6gqb3ke9Jb2hPS5S8pUyaxtEZoFF6Pad1DF79ewDgMiKlArkNRo4uSm2Bletp5XYCGdGWXNHJszU7OAK/3d+HSJVzxRvgARcvVRrSJfL3q87CeRvO1AqyaA26EE2oi4Wru8tYQLRD6XxqN9a60wTBGDXODodeESVHD+tSfheQ8Kwyt3gE92A/n58FMOf3j9cFUs3vhX4syxtkngLBjiT5KRAco9JZAHg9z8p99IaNXw1e6k3dG+s3sNEgeO67wUoKxK0otd042lgSEOwzNWisFyr6xwRxGa+eU/KCV8YTg5hpLvmaMS7C53nP58C0baMQPDBFtLSmZSxyCL8HEh1iDyapBu8LjgAmwDbrutZHvzHb1mFXJJ7k3FZIy+shHiA5ZDmenPt4UlNjYNHn2U6Us2gw8/pTQHAwwBHYMvujDua/rVcGL2TdAmRDH8EYkd3xAkf/nZFgEwRnbTBwTF1y3T/hyZ75Ud8MTyppvvFP+NgeZNuY42uXJ3jq4KG953mCF57LDqTw5drfeXbO+j3f3NNe0yWy9NbNd57xIEAwgJLfYZ5UH6bPL+HQ//E//r0E5b371WewFNZ79+8UyH3dSmpVLsYbCAiWl7L+AYZvVsskQDDtH6anxu2JXtc/eSwLhKLwfvbpF+pVTMGbCCZZSvoURelO6GwsKxSr8ELbmwkz96Inodx5OeQgJSya8A68Js4XKgVvKOgTBITIj4s4gQ73DqFmrFEy+GwqHvP3hEoTDkP+NL1+WWO1f6jxE+75XQFhrkOpBgQDkuXeLyUMYwX/rl2uvLJqo3SjFKqr+rsqctf6X+6WH4yJNkiA6k+rdRI52IRZP6qiZwDwFylOMDzB7itaXqYOh57CJWAhwsEHelm/WKeAFdYgrZPCyAJSWBd+Vx6ZQjyW4I9yzDwzliMTnQcSZW3+PQFrxnn8PIeQa6dSHAbA9QmxZR+ORoB5mCDPMJQphMLUWbNJPxN0a96tK5wW4svwkPXZ2IDWfYW1HxWHeT2fhQ7DUBJmnO9N40LGnXFGuQyzCtPdGH/R7n5/DRbzHjSg9etoizDUCAVy4gFb3Jd7BgTT9ixnnfeTswsIZs8wfHFf+E48XJkf8007IOg+Y+d69pXrTXsv6Jy5GJAFdZRyg0WnXaQFDd/Hc6RzWhsvWu2oE6pMOjSviujU2fry668EgL/q/sD37hTYoLJsgeDHVVHZIJiiSwXmy7MKXwWAAH7RpfEIXygFF97EGpLjPL26PPtKFXWqwBkptNChi1uZbuJZTYX25PiKVuP1Yd1HeF3oP2sBLyUcWlUflXtMXjDVq+0h5JmVoCLlR17fzYvbHha14ehwYYFY3XkZR0qAbn1Q20qdgkcx0Lsllgu1+Nxux0m/wNcDWqIEcZ3yryn8VCBJubHtCY61Pjwb0HUEwYAFn6Gu/N6eMBcrg6+5BQb3ulvA1h7vVOkcIJh9qFvc7urQ9+/Rhx1+VetTbUYuVij2lWqRBAj+2fu/PHn3nZ+VMfMtyc1z9Zwfqjfv0yeV1nKvisBVlejvH1deu7wg7q3MPKGX0GKiG1IR3etjIzVrE0UwZ090UqBclaXrvHEtxgC1NeyUArXMU364K8ja4x++WVTM+ZUeWmte4dF0j6CSNDSZFl5LgbNHN/QlBVW9opfncEUjew+IfpogmHSeqfAlJzj8MH3vtzkW35lyazh5Nr4ePuM5ruKXPg+l4yiHG4MoeZE1VuUIl3G6ADAtVlw12sYcGa0r3UH8TFFs8fS1XjLoV2HHOlvPB8EZ0xGIyRBSvOFChT2fv+CK0HiC4QfKD25jBrTG+AOCyfXmLOMN5t4vMbczQbAjIRwVYa91DB/amO4HfDrMeQ9oHMbKpN2yxZ5u/y2q2Q40fMEgZf5M5eL5vfk5LcMmiFiyOvfOuvunhi7ZuQfBGceU4dEf/hQQvO5tT1VoVH+IwC3oeX/qj7QaPHq/uCbRJbl+u8+83/CqHnWAjGfO66ifiL7baGpg3KkHhLL2QUxqSfpko85wZnWOZZChc4EjfzgfMggKINu+o5afvdbRk7IHWo9uq3MKBPc+KXIkkQPdigldYhZa9JKYnqK3RKfRWMrQ7aiONurWXNXqiVDo0ac3Yzhrv7WFMbRGONV7R6PqNETOSMfngeAf6l5nGQhiJIwOkucvIGtaOoLgqdvyHfhS1mR9dxXAdNu+pU/mmhgJojtOHTpjEc2QEkbNgU4RMx05aorvxOEyQXCu4WfA7wLPe+NY8MGi/wWCeY9nz/M07z3pbP6+OyvQ8MULV56RNwdwZeEhDDb2coEpvL5uV1JhtOU5JXcW5RPBi8VcSmjlL2WRuc/1qlrMC0UTYP3WW+843KxycfmJUgJQBgSTI3yzwng5fFhVP/749xsQloCvhUWBiXBPIn68QfKedsEThC7jjoJna5FDob0wturGumXlzOHdDkkyc4znSge0xjD/noQ4mdlkLiGoeHpTgCXjyEHd7lWHNNYqCFagowYlo0Pl9JLbK4W+lOD7pawoJLMUD+7HurxdxciwxlyqHOw3y3v/ZoWiXylgcP5VQqHcz/ElVY998eRRAcbPq+ruf6rK0Z9/+Xm17CijB54v9XA1mI0SMNcihy1CYbMsK/T8pV24HfO1x8yWN/YqBzNrNkHjTwHlKJbz0K3DEMvnXqhkH7MPCQcRbTTgzt4G4GU8AVHzcCbf6/Rz/Xzo6MjEchADBKeQPgVYD83S53PCxI7fz97wXLV/aUUi+xLmk7M8BeIcG79n7JvHthXB7FXCLI9hNLmenPIpHNbv60xlTppHh+RmTik0lDDGudfcK6HQ3z827TMu3uOfz4B76IYhRtmP8SGesHweocX3ATPwNQBAckfcYmhFKXDvnGXTtPlCgNflSklg3e/TOq4MTzB7IjjulSJMhetvCghTs+B+9RlVfqP6LBKDJIajPEr0I/p63rhRHsDyBlOoDyFCaG56BceaHUOBjAEqoGVAilIuRbws8FwThTzraeBig0VyNuEPL5cRcwqRnB/vjyNqzFML9KsCsNvjWMiV3+iJ83JNHwYIfjaVmjF2UdTLbTYArPGUoECxF1sf2IMnOH1Tt1DjzlVOThTj5PuEI08hn3DoqeRKTtT6sHeMIYY23aPWOEXVMESo0rZygt0iBiPLD/TLrUm5J7P5SEL5n9W4DLLscWQtDSDtuS9YIgURAzMgmF6zyCCqmr8CmC5Dx4c//+XJBz/7qOTluydv3nzbkQr1HIwgj6oy9O3vPhMIpn/v+aJ3xobXH9plrOHLMSoyjtC/vZNLYQo/DPAL/4jSY9C8WtY5EsZGS1VSxfNTcoR5CnAWfXAGWZsHld5EihMGG1ULLbnKmm7hvq3MTn4AfWxeGW1It9LqcH5XPYcMzWcwEofWmDfnIIogc+J5jhRpr8SWm5YUkYVCoXHSr0zzpie1DaxzLqNz7Rt7Ac2gjFtxxsNv5R5j1sMybEHv8Ka7d+63LLS+ITqoz1MQTDK2+2vyHbWbUnu0Fd4c/pw1mgp5freBwbUDLl+t0PeaAkAYjzBeYGq2sIdWoBMFZ0+wC55Byx0qXPyOKLmtdZxAeacCcMblILChTWC9PXcB7seCUzv5RT72ADEBM9tPtnUDpgssOwrDHmN3n9iD6AmmX0zEmwxkzum2jLWynEiRlXe6wLDl/4p0OwvkHJXwuR/mrSuceL9nSy6GB+tnh5/mPvTptqxdbT2PIMF/r2iHqUP4PqvNzvPA8G4ME8x1moHO0Na6yNX6N0Cls8i5W5EQomnp00RIICP9DyOsI4PqOwDmbje2M362juHzbEdRxrfowTKGecfoMekgaTLnKhzX/HfpADFwck97q2O8G+esjYg4g5YuskBldKzoxEcd1jzDtRCmPhZAGP6KbEl+cPTNyB/ph+XQkvxqveO4t2suy4gS/m69b3m6j15/nhf9NTL+uM7I5WmciK4/eXJ0vznPrAcFAJMmNO+TsxB5w2fWq+0gySs4YdH8/hwoEqVfpo2Onmvekc9z/8wz45u4a8ebev9kTCkh9MxFla4pdCaKXsJZ1YO3wJjzw6plQIEyeS9KoWJxzhf42ioQdoEtBgTIJa+YisYA7FsV5uUQalsl4zW+Ui2OYNgQAlbnTz/9tP59XLl0twUEmVSsDLEqhNAMHqdQM9O2ArMsP7EkS0mRhStVfWGytTkHEDzBUBYuB2UqjBmbN9eKB9dFCMfba4XbFWmjYOcZj8ojnesnQTxUO6i7smI96QIm35cBAuFMMQ682ISi01aDNX2timTdqD3kJ4AYIMwa05rqYv27UP8g1juVG4k3+OOq8s0a3/uuelCqquwKJQ/4Z93Zk7wYczxksWzx7IATrueaeM74HtflQPFZQvVyGLlfAFcA2VzPKHFHRX0R9Nr/yUDDpAJEj0A1389cA+qixMa7Mw/spIXcP7mQz6OPXDeBbN7TGpwdNbZNL4ztyLxyP97PGLM3EwRHiE8Bf2SI2ft5bZhShMARBAd4HPterufslYNt/h11scYfS/7MM1uFGsLE8DIltAfFF9qGlhJ+zToYnLiXN+Pg7xQAOtJBrLTIXwB2QHCUupzTCIWVU7Q88FLCC0SyRg8r/x5QAxj6sgr+3a1ewKR5kA9858495QQDgnG9oig4N47QxTJhqThYtW8j3xme315XCt5kjuF9ibAQT+wWRiiVAup4mksZsPLncOjQjY2EBLAaNDM/AbruEzqVuwhiAQMp6O4dnP7A9gJZAL/wA0A2INieWvcodojci9UH8giCo6ya3lahDyliI2x6zmMqtwGbpvOV0yng031lo3ShBDk8NQUPDYJDfy/XngUEx3s2W/5gPCT/VWummhNdCE35snhlk1e41hpaSfVUWvGdBYJffsnGSfoUnwbB1Sap9gpQc78KNz58VP8qCgsPa/qqqncncqHDfcNboY8YaNj7ydeO79uIUBFBg4dEtspH0xEVnueyugd0Es7/Qmm6NgyUwtn5wJJZJasUvq3qx/ZerzO/PIG8N8dFYSwpNB2+yvqaiBcInqAg/CnzBwTzewyxifJYPM9gOC9AcHgFYe7mIclnd7V0y2or+wkBpfrvk/LmPyijBmPDGOMq9EQd2OiBwUO8uT1moUkzfXtEn9VaJRLN9L436k4QFsC1KdoVQXL5SkAwaRMUyaJStKOwBIKL/tb1zwHBFIMjqoUQaVnnLFOJ+PCeef/+ZBAcL/Ggq95E7spm9s8GwR3ivW0KV/QeQaNzv47XvNi9vW1U8Fr7ZXoDuE36CXgSST0HBM9nPO/3KecmcMn1xwJnG/2NsGiuBQRPep5KfGSwFfrngeBlbD57HPvw3qkHaI/rY5/bzv+vNZnPNa8F0Da4JS1htE/inMpAW4Zd5wgDgBUgIm+w+9gaAM12RZ5nPXMUR8ueTFDv7yVPNuHM655EgkS/jB4jnked855Lfvrz6amvcSpac28ozDOnPsrYcjZFXc3Pgk2mRzjYKbI6Om/uO0Fw5K9TXFZRrNDRAoGrNkb4ZehiguI8I3NeYeCnPdna5y4MmDWeIDi6cZ437y1ZSxQsbKHHnTU5ntHcm++fBYKz70djUNZ5fwYXCJ6fT9qfPPRoxMq9cn2P+YVnAaTqGdWWtIQbA5QgMlctBaiWpbfCa6VQyRpcYXlVpCmeRCyKbDpFP9hAetuqcvS7le9URbcuVd863j9X4OlieZMvlNBS1WP1pXXVV4Dwxx9/rP6/CCQd1gZpyeGTxbpCefbMxqFFBmux5q8+ljBE5ueJW7hNEByQNzctAGNu8DxcudZeaVfLi5IVZS1eq2x2NiYEp4OkSqPidPoJsGQtpOhRbhxFs8yI9G4GyLqfcPVLLkCAl53iWOq3WlbdcyXYyQ3G6HCpPr9+s9op1R7IK1tKsIwNn3+qqtx/+IdPNm/i8dCzxgDxrEv2OF5VxgbN5KAF0Do0bIWjSwmt9WGeLj7j6qW8h0U7+zu9tceDHca8Z+JRxuMVXscl1y0Guq+6l4PLGAJ4pHzV+jPegJ55uM6656bYHKRlaCR7PRnc7sBu5ZTOFrdHpeg4higJPourlZito6sy61FA5j6sc87WpPs5fjNb/wvjCa1MT/ASYjMkrhWqweC3PZGCvIScV2BVc2UMCQcKI0ZhTIVnVVYuZRuvU569QkEd0h5lGAE9x24QT4XlcwLB21p1teLJYCctblV5ez6vFP9jHIBgQA3n9rOKnLl7/57bOFW6hopjfXtHniO6yGi4DYLJsT1fABjlXZWXy3hnJZbUjghee9VYtyi0EvJ4kboYIGuFIr6Fr3X4cAx8DhOlpPG+CFKVh9/OX87hRol1rcN+bQC19yih7eQeMwq3YoqhERLh7yhE9Iu094x7ODzU4XR+SnjG6u97TC/w9cuibD655Yi2scNAxULddGol2CF6VEFeIDgGHD5/pQo7KlKpwGhAMN7ggH8BFdGkQbCAgoCSQXA8lTnfvOdUji62Vh4RQDCgmD7BACMbB8qDUDLqYuV1/xxP8PsfldH4vSqO9Z74NOuNEeRBhUL/8EO11/q+eks/wpDilnUvEcJam/+wohhi4EmIds7qkXeddYaTchJrfoybOonDoJQQ6PDt8JtLGHfJD+/ewKYvZMxdpU1Zoe09hfx0bmbY64qs0DNT8GsrltNWwgY36is6lNusO2fdxuaVwiCj2WhBZJ63igaaZ/j5Plvmn1HQeQ9S8ntW6Pnbhefs5cIjb0MO589h98i/23eoCn+vgHEbGWJ474gGlHHSoF4cgFHjaW9c+D46V3hbeBL0qai6qhlwoYrjOQSaAlnwDoCwdbAFgk8XxiLKgTD3Z01Hlr0LBGtdfwIEB7hPI+jGN7ZfzBcmP5mFsTSvBjiT90Q25XtH2bV7v2V2QOIWWtzViRN+H+NaAFmui8zPGh+fPed01meqG9Cy4KxrJ+g+ynLlCXetg/XZvhBg3l8AbF8EStEEG0g8bVHf60trhJse0fLWhq3kba7cTuuwqdkQ/upzE4eSQbBThZYH2HLge6Kfeo7hyVlzjUGRcMuRMfd21nsxPYpgxI/jUTff797pjRF8j9OeeN2jwfFmeGvwKd7TwC78YNLGPIM5hzYk2/ETHTke4OAnzuF0/FhnjmGt5GkiXeqm0sN6PHujofUpg8i1Nx7vCimOfhZdOfPJmp5FC7vq+L0GMSoI5HZUTYzw897c/6XuAnDUIdc+rhZZHr8N5nkBiic/X+dzb6xc/MH88EjzOYNzjs/jI1MX116XB+KZNyVhgJWbVsUoXCTkvAprEOKUNgnq6av+lng27cZPkSv1A77h4lgvFjgCyFIkC3B2s/Ke3n77bf2NkAcEQxx4Kl8pRr9al7wo4AUQRom8ffubzdOo0IMSagnhIozH48aKspKvDYRXlVMrsVaulXBeB8FVfZ3zksUKIQe4ZHOOTG4ys4CoqRxEIeO5Ec4rLHsVUohFXQemvPA8L2yMOaaojRgR7ZMUCva0Qi8fqMcx3qZHlWOWEHPtWRkGuN+VagPFukPEGB/eqMJZySNGsFK0hzX+T7/9ndYbKzavhL/GE8qzJwg+WnumhZLPYgyQgtl5AjEGyHDRuXQ8y4dshZPEO8dnOYgJEc/hmwfGYVMrHGMe9uxRPMmTuU4lOMr13PPJDJ8nRHIIUx36ecJzMrOzhNXTlEtd8mn3W9ZuAtBJj6E1r8NqwTW975NpzJtnTY/jyhqH8c+1jwDIGNLn8cho13NWvttkPuZk2b85qr1nPzTEGMSIi/fwnnhI56tm7qwVZyZ9xqE1CWgZYfYFz0wXpFyUp668zKFzlLQw/Ix3Wl7xZEz6ebmUWbWdKTCOVwL++HEVoAsIflD9RL+tnNDb3xQPJXhDhvk65XiDOtzwQhW1UShrhSlerJDq6zdeEygm/BUjpDyxHTKZZ6fPpsOm7f0C8ClfeSsiZYMa6wwfcJhrzVqRPCj9pSi0YfWUItfKuaN0KIplw6JpguqODmt6mT65CLcNCDtnzMKZ9wGwVpgEgsszZQOThdwGOtrzJ5yiZxgoweNjRPMYDVLifZ40JaVlK75kJQjwqfM8wvLm/r1UnoSAYBdMo+WWQ6INeAEmKZKVapnQqMe/eSqbhHnPRjTTnb3zgCXnkPIzRgHMCbQZ/NnPfyEQ/HYVxnrrzfc3eYpX7/uHZYT+EfBbILhA5aMKu7cF3tV+v696ERMER2nJmZiyKjwkZ5h1gL+aP6zWQtMYyRxiiA6vidziWZerPR84M62UbDTgHFbRqALCysfrHpHKLWdXW2nEqGC5vSI/AMEmgCg7TXNNH/QVnfxpgmCnWzl8LsYvFzmbrwWCo8iHx3o89lRaWbXH1kaP5j9VyCiKNzS15bTXmbM3zWHT397+Tu3RKPymonUlp0XPVGquYlQ2nhStlFGDSKxN15BBYf1TsES/PCbXbFFdgwK75yp94uVXq9Ua4Lfy9aGZgGDJ1grHX8brTkeh1Zn6fXP+Z1/w4m2ae9qAxYDZnnyieNLNoCN6zgbBy/sohfcA9BNFwrTI8YYfHoHuWfL0LPkps0bzCq9b63MxmqQgVhtVltNkb/zb6xUHkhl/Hsc1QXB0CJHvtocr1Pc0oGVpbNT7zwXBiQ44rl+GPM/86VnF6eLOA0phYNyjW4rORqcm2PDYRlyBTM/TUSmdx6zq6cgA+D/V/10HIPdhDAaXrjGQnNz9+PeRiWnZtcafcPn92Vj3JvXRoDY8K59xBqOrI4NeKD66ivOtczfHM3XA/B4eNsOh44SIHjtDohOxwn33nmA7gcKvZVZukHzEIdZLVyqWZY2NsZMnRn+dYPM03UbQ7sOLo+uYHnz+Q59H+pVhvmjmKIOzK5aPy8N91Kv5nvvP78/LcS6T/0d6sLUAACAASURBVB37Tk88ctynrGn2/jhO73HR2pWrF+tah+fh1WNT6f0KoEo8O2AUgYbXRUJTHgJaMtBntkBweSIRNngbrxYAprL0+cpx+7u/+7tSKNzS5Ep5ht/FG/zm2w3OinkXA36DAltlQcKqSU4x9+B6QB5A7ZNP/iAwTIEb3k8hEHmwGsw6P8YFFaT8S/AmTyIWhSVUoyyxOGeB4BwA1uUYk65D3wQS4R1FboYscu8QlBV2h0Nng/lMylKFT8r6DrHUd2oX7KmO0G2P6VM8XgCdmsb3tE0i/6oU7q9L2CJgua8NCa/Zs157ktxJ1pT2SVcrB1tFyaqIFmNlfb/4+puTj6s9FS2q2Nt4sacncVq6jiA4rUhyYKN88HdAyPQcsy7TapYY/xlOwmHJfXKQzxIgKx9n5cRkfY8geGMybbWd85j3ngcue5hDOn/mYM0WHZPRhIYCwp/HKGiH9VOv0FvWYQNBzThCe4vJm6GEcU36fd48nssgm4bPmvcCwVY6z8qNyl57bDOsqRWVriYYpXOuUZS/Cc5ynniPyBTlImJJbiWLz1E6MejA0mJ48vfM9AFVsdI6P7l4hgrkGZDBB+dzeFaEpg0L+1ZhGAE43+TpGwTfUyV2ojXEN6vWgXoF364xFb8/gmA8wa+Ux08gtZTa61Uo6eatawoxJfyVeyh3V5VdPRbRQufUwutUBbbG7lYW7hU8aUBgX9WmvV5pdcd9CUjbKZddpGfRr8OhAQjpsTqLXLwUntaK0lMUovb0ChCUZ2yCYPpI+my3934ULDF/XF4HgT21EzKonmeYfYgBco4/ln4pa/UfIFhr0d+PErydI7XNq6ik8gQfQfDsFZzCQKbHpeRHycp5c49NF47hWRsIKvCrENkGwSoIVTLqcoPgn733S4Hgt9/+QPLxJbwMpR89fXyvIhXuKCz60YPvam1tsMkQ4B/xBk1P8FyrqcQw/p0RsBXfI0B2Cx2HVoc/Qjvcl3Xn9QphtA2izKcgcIdOq691/S0g3JXNc86WIlgKocSylVrdI5ExHSKrfFzWsz38RxAc/hqgt3K2DSzOAsGZD+ALQJpIpniNAQORXzGOsZ8yDJdnP0q86K890wBi7vtCjRfQcO9+1fSoyuFEgZArfLv+QcOvnnebKkV+EcqPJ65+xrCQmglLEYxss9yET/B9V38ufe187UGBYIHfAsEvv1LRM3XWQwtEHKDXWb6adtPvm78xOlged7XdBsGikTLKmXfvQfAM3x5HocXYCL/d+HskXAycjtSQ3Kis8im7cuVUaPPeWSB4a0y3hRkbYG3h851esfcEL2A6I6mOci7PnT9Py0pAwF7Zn/fJPsZbuQe8FCa1EXECGf+9Bx/zfJoHdZqAvKinC6tlDMfxnpqTnvU8EGxelnDotCkTNpJRIdWjG5zV2fixjEQAYFiEq0bbKGon1KKNpDskHHqBzmUom+B3z3dNP5kbn7GPU78+ywNvgktuausEla4jG0q/pr4hztRAcAIz3j/qxFOnTbSW8EoZ7J/rCUb2DU9w7it9uXOEpz4b2W+cYZqZKZRZj7NA8Fm07HO3DxufIHjy+tBoDIaRLzjnVl9xPO37yJXMKfs1wbX1GXezWPS6z9nP+q992VeHDv9f52xvRDzq35sBVtHARBoW3Vy4+IqqQy/l0O79ME6KW1Eci6qPKD/yzCmH1uF3WKQJh5ZVuEK7aO8DmP3Zh+/LE5yK05crLPrdd989eeOtt08uXXxNBSkQoLeqRQSWUKqh0lbJecSvSXCizH5eYbvOE/50KwQSoJaDiCeUycAMpGCVZycFd1Y4dSegd05ADiECIws4lYNsSsIxcyCWsjOVAx/IzUMNqJWnyVavgGCuCbhTn2BynvGyUF2tLSaA4JcRWC1cIyBlkVefZrLC3AOYVkd3Ktzyu2pf9d3de3rehQuVA6wq3XiTzkuhwitMxeirVcTs1us31U6JXEYU6O9r7f+hqnL//d//vfaZ52TcjJ055YBPoBqijCWc7wTYx7saAJYciawh97PV3gI6ryiUfN+FSfzsswjc+5OwCjPO/WGKp2YfPjHnxu/MKSAngiiK4mSq65Duc2xmE/ezBE6Y82Sui+GXx+KPgOAYEkJb+W4YHXuc114IeP5HEHycR+4313i7Ye/p/Pu4fi9sHpv9usw9jQCb89ZalZJkhdrfjWHCRhOfnQCdnKco4IBgwlcVltrFb1gTqr67L6oVt5Wa0KF5Nd5YaB3eukCwLLQlfMKo51ovj7Kt5TkLKMH2BBcvLMMg9RPwBN++813xrs8VDo0H8GGBc7b6xbKOywKNh6kUT4rYvKC+nRXaePGVSmG4UlX5L2j+T39wHjSABBDMc5NvjxLNuWKsCcmy4WpFmkSgsQ6qalw8Vp5NDITKJ8YTtEJEtbdduCx7YWOEr/d6LE+R9ozvtAeW5+Gh1RikfL5coI8Wdg6jw2saEKw1qO8B3Oc+QRZea4dNESET0DEFKABGIGfkDMoQ1x6fhIlRoMrji1JpypwgGF506fKFLboAA69ooUCAhD2hoyJIhx7GoBPlywDQQCYgON6thw/sFX4IDRQAxjNMGyvCB1mUS1dfO3nvgw9P3n/3o5N3qjr0u+/+XNWhAZgAG0Dw/eoVfLd6BT94+F0ZUuz5RWYadJnvMpZEBIQ3hH7nuh1lHJ6Y8L0FDl2Ucp0dKyp8d96ba86VEsdzeIZ5lMPG4c0qFiYF2+klaWUYHiLDSoPmzcNfGyXecAYI1jxaLk7+st1P5z1pUFaWkg6Q66H9pdDWKXrROYW80nMesK6UrcoXX/MmB3gZ09CN+d4rnRYWQ9sLMgpUGkbdklDp2+0R/uqbO7X3Jc9qvXAM6FTVubhQQPZJ6VGpOJ/zx+ceZyKxVj0OGbfbCHjuIgYyWpelh7dBsHhcGZBeeolWcPVd9AtFNrhFEkEZeIOTgx1+G0+wePApEAxotzd5k2cD2HiNWw60YdJK7Ax3nb+Tbz8BXXap76T5H9Nl1jVSojejSYBthxNv/Xf3kQS0Ksvaes/X30egsx/N+mvJedOSjIS1vhOIrf3zejwP1OIJDsCYMjiGzJzds0Gwq/AeX1MPmiBiXrfJ4m5pGL7lcHzrthOYq1CWDFEBGV5vjU9REC4G9+MPVQMG0KuCiRiv/JOzY9m039tZ3duftJE5RhkJoFVTYNJS5ql6RciJbts3aSYFcLOeWQPtB4bRE8740h2ncyT6+tSRQvdx7ORZZ4HgpJb8VGGskxdXOuAEaAmL3u+BZWKM8eHFc69MaytkeupcZ9FzIhknrpk0F+dLZJwjg1YEJs66nbFiGCeyP17TReeSW+2Miid4nZcFguc55XfPZV8d+qdAcM53nrVbX4x8Mu7X+C9cfFnh0ITnwDSd3+JkcTYRQEq4rMM+CC8rZa7AE2AMYX7uZffc5EF4j+/c+04/f/lnvxBwTTjRpSqQhYf4eoEwwqZpwXS9vMYXC4zJIlojArDdeP2aQLSKxNS47t27o9xgADXVVsnfs4B2ns7Js5Xv4iqpbn3EeiHUZmK484BXNTYWKcrlfsNWXkYYWzYkxJKfVlLt8g+BhPj5jrwM3ZeU76T/LYr6gwrdfKnCt16mAE4Jq5cZn+Av+KCEA/NTqFQXnlErF1vLAcEPCwQ/LaF+p7xPt6v4jvLNUC5rbeIRpjDZpbI+XytQfK0ULnoJ3ypv0/XKGT5foWwvVdglvYPZK9YXIMx+M1bmcQTBm/LYJ+ospTuMl7Vj/pOx8LUovVY0qKi7hCq/c8iVX0VOV3ua1iGZTD8KzepBdgSiUl77AJ0F+I7AcTIKPjuC8OPB3Cza05w4bpJn5iBuykNfkz55ZzGo0E/yXKPsRunk74TjHOeW+2Xt5zjmHDL/yWwXw1nFlea4571o8bBfs/3f6/lLmdmE/VaNMh6H9kbICBfLrvt4Jiw65zkhrPQmxeiV8G8XpSHH18Bghdi7kjYCmvspZ07tZWw0i8Egufmsx9z7ZeBZubkKcaKFSt2Ls0hhrEfVdxcQTJ9gzhSeYOWlkk9I78QqIKLQbE56Kex4gsnMULGvyxSzQVmFH8KbYuF2heYIZdZAc+j2MTEkyZvUnlXGn5QGlAPCRFGcuS8KT4o8FbuxISGCrQsLhocBnpUKU7zH13hd/A/PdkCxc4Mdpkw4GntZRoEKBwcEuwolINWF8lBC2J+0yFnncOSfAXK7zym822HGq/3W8XyK1rq2QlpEAaZFux0GF49y5nBWODSyJSCYZyIode8tR3KFDudchG/R8svWcp8KwK7zgQnTL1pTJVWD4GeA4IrOefdnH5y8+/YvCgB/cPJ+tUoinQiaOleFju7f+6Y8wFQY/7rA8O2TH4rOpDi0h+vlouHwhb0xZEWYTOPeVN4kwzYDlPcjCpQNJy6YFOt/aDBnA30B2YLB6UmBcxusbEihQjSGcxkpOm2FcS8lDuNV9SYusOSccxtDn9SaSPFq45oLjy1P8LPOGc66T4UqxrPMUTS18Zh4G2a6Bc541s80bFp3q6fIroQupgBQjDf8BOQbNNoIIKUfCqwD/cOPzhOmfjZGsO/aGPZEfMlAGWp9XED5UVWSf/Cg8r4xQKcIVa2F19lALb2pHdFRbZFUHb94QNHIBMEvvewq7qr4rIJXtEBy+peMNwWCX3q5IizEW/AEe99bTGo+eSY1CjyGRf8LBLdSOjGtdvAIgmek07gY5Ub5na4TcFTWpxw/yvTIG8mRHr8fbSXZ9BLjeXsMt3DoLrTVFSnTq30C4LOed/YY4rXsziTiiYmMWjmNvvfymk7Q8nwQvApm7a5v8JA1eB4Izniji63r92HgJCX7zDd/HyB45WuufspOtVmgMYCJc2Rg6fP0+JFDpKkJgY0JuZx6FQvsJxzetGQa2IPg/D1pVHNpIwv3cmoPaXVe58gFGe0A6CXjkTNZEz/HnuxnzzAkW+ZMvWfq+ZPeck3kh40gKyc4ukqizaJrTGfExlMwntb6zPFOpwnPSrZcQOh0NJmvr4jTo/Fj7v3xfOVv1YGqm4Tvx3AemRHZwt/wd+lQyh9vuX8Ewa2vp4g8cwgI1hHdDFuuxD/Dof35itKY+5E9iL69/j7925xr9P/jHnlM9fzKUXvh2vXL4lqpiirDXb3wrqb9gItn+H2YNYKFz7jRhVcvi9gRCDdu3FChDgjg7XffUTi08oO5rjyUl8vCTaEsclQ/+uijkw8//MXJD6XUPK1/qVJJmA+tQvAKxyPMZxRx+v3vf68cZSaJ9QfF6pVX3DeUw2LwVIVDiugJ3UthnL0lHE+rBYQWppXLeUCiDKwNWxVhRZjDSsbapPBV3s8mhJDSQ5nnxWKOMYFiOo+KqKTw4BlFEYAg6R1XwtJVm+0V03NLEYVZcQ8UjAelcCPEHlOIpZQj2kxRkIOy7xR8UR/hCkM/X2ZivMBqYVU/eR8gzN4AhJkna/xVAWB6NWNwINSawi05lBP85tAIOJSSmnmHHCfgwwAQxSdg14TpSU0ijfLC/ew5sLKfwzN/+oCsPPAoalNYhbnM8cz9C1CYFqIjmIynaTHuPcjLecmBnYxoHs+MJdflsz9WHRoaDgg2w08FU1v7AjKPYH0ygsx/AuIjjc49zWcCKe0lOa5h5vGkhNuewe5Ds9b3ToNgrYHygvcCKvvBdwFvCS/i8jBh5cUVr8BARBVa6DcCggiV5d2x0ug+n0VTBUJYQ0VnlGdUfU3bu2Za9xmNcLMgsZU7AsIAAY/OKyVcH+snBi3OMWePcGjCmP/wyccnj6oYku9XPKQO6+PvCwRRJbpeKLHPClgxR9rF0ZcdUE/LpldKkSWyxqGi9ppP2g0IjtCPEHOKCHPwGQKUweMYG17ngGDWVnmv9S/gJNEzWu/2JmGMhLdjWOReUzEXPbUSIJ6pqtAGuPbkGQQ/BviXEsLaJrTO61tgQX0y9wU/fIbMH+DV9nC+vBkQTffsFTxgRYqI1rrwyda7uD3OEwQHxBnoVKuiogP41CyMlZYxdENwZWwLzbSG4bu8nzMohasND9CTijAyrwoRxBuNMcSVg5FTDZjq5wU8we+VB7hA8DsVCv3Bh78q+fe60o0uVJ7nN7c/VVGs+/cLBN+t+hglf9mvpM0865DT0CRrkBxqnp+UAMlMgSkr6eHJRKL4u/5s8WobQTk7ot+S+eHVWb9XFcpX9FN7znnDC6s0Kp2rahlUxRvdp7o9blJ67DFG/uEZfuHF+h79l4tWkGU5Y5YVXlPx3uR2xojdiudpI+2KKIkcT+2B8HADtc4VLqMMSrt6YCuywl5rzgxyfTNob7UCrLBnnX7kfPXey9ilHLkCBKRVdIE4jF98drfOgnLU67NzZcA6f+5igQWnb9yT3H6IkK8JuDYIUXXUS6F6PGv9SqWMvUp4Za0vLRBfoghpGdABq/ALtiPgNuNGj1PUiYw4jJ2WTESB+HsBwVsecEd66PsCwTbIpSgcvlfLMutES9F2lEhe8dE+I9yRc6qPEgY9DBF/AgjeZGVblqaMZ6WmvHLYscGDQU4Dtg7fXTnDdnS8Urz3KNt39z8Yt+dn9lCa3iKXc0ZWReTlUDGPdvgxYxSNM8auY5BxhObnT19v2vJepaWUZWgKjq2w75Vrv+2JwF88ag08aw4+c6dB8NRztaZtjNrpOHovudjIABs2MXw+xvCpXvClXxbdq4fwlpbShtJuiTb30PSVc+ZInhkhkToCEBVrkuiPeY9EsrIfipCS8ZRT32dBBjJSLaqSfFfa135shbPMq7jnpA+Tg3lTzsACWNZVoq+EJnbh0CPnl/ti9DP9OGUhOlr2bBUV8/onIs1y1ufoCFw1wga224E87Hvex3iQfV51PZZRfK4BxkE5GQcIxkmXMg5TD0zhsui9x9o50QutG61CWVthu55D9P/FA5pv9xsxXoSupz486T7yL2fVuh6RAAWCy1P4jEml927A6LGokYHksAC05YbDyHd5SARS/rYAtGBUaO4VQNk1/U2Y9Qc/+3lVxvxIABcFKxWiUcAA1CiG6nNbA0aIoFjirSQ/2JUa8RQ4XCLE4claeef5KDdL+HlZVql2iN6hXzwjmzs9uQnH5FkIbgt7h75w31fLk5pKwgGMIcooJNwf4C+iJ6+o1pI5COAUMbNGDl/qPI8OOSHUQBVYez6qutzhUYzDCrwLj3CY7peQxat7p3KRsJijwNy89aZDLasAGQYIQu0MjssbXL2gL5f36ubV6+V1OH9yu8KqP2mP8FfV5uW7ymsMuHpRSh/hjPYw8eK+VKNmHgL1eLa7wBfX8HkMBJk734MpoDzlmhCrCXhvlWKeOTDevBX6LFBYZyL7NgEil+bvMIUwhmnlO4LsHKb83B3stmJNeupU06arfSjHPJg5nGFcmVPA2mRW8/dpzTsLqCYfcLdGzUC4T84xv0eohjGJ5lWwZVl2I+Ay7zDBKWDm9Xg+phEk88waHYXbHKfCrrowwul1txCEV+znPUKRUd6VzmDFGmXSYYVLCCQUiXlg2OGncuraiEcHjQBrr5EV+tAP9+MZyhWmnUmNKWsKzzpXSlS806wnrc3gUZ9//qUjNL4yEHArNwM75w/qaXVvV3OlIJZbJNkajvcR4c5YZl5jgIwB5xMZF6OcWDHfh7KhxPJ9gfbyOjvPdQn25d3znM2L3BMW1kqBLhQQgDDGBoMhX8dzieRYgjqKcfLACAnFOGGD5Qyl056iqP4YJXRZgOc5JXVmRtrAYyyj4omOV7rDXzuc2gqX+xNvPS7loYauunUQbYga6EAPly9flFEQgJAuBC601JEKst3NcGjXYchaYLyY50kyszxS7DXh0HfLGyijSI+NKJ7zZeh4+533qzDWr0/ee/eXJ+++9cHJ22+9r/Dslyr8+ptvPy3eWuHQ97+qStGVFyye7/lH1jHGyBXonfVLQcHQskGl6SAy1cbGpUxZebNnYhWWspEhMir8mWui8HF+oEsivGK4JnoLg7XWRsbbFa1jWiJqidDwMrDX8aLKOkbXnTGvoxomqLfxYbU0iWc27+/ByKpqP/mRwrBLTvEsFwZrA0f9Fv6Un5ZVe/64FMyaW7fkYi1lJFG1W59b9pn1lSHk0VP1Dic8/mnNC7lJFMKzuuZupVA8qiKXT+iEwZ7Q/rBAybO6F9VXiRa7QIh+5f+eL+/8K1WUlAg6RZEV8GX/qamiVKkOR1e+sHqYtqdXOf3d7kxF9kzHru66QIeK9SnH1TnBqijf6RAGJga6UXy9F8npXnsMmCfKQN0DGgSrkA6hJy3DJRu2lkanZZBpNrmveuzhVXTaLTJz3WqBaUOH9l0GlIDl9iikgFbfcQN2fdZ3QE/7v/cULrmGd30ZpzcQ0/Oy3jwKnyks1AXUZDQro2jo66if8DdnLPxdaT+cCTzzVBEmlUVgjvQTmWq3qskZf+S39kwg+OB173ltMlaAuMfcrUNjYJUukpZTup/z2q2neiF/qHWVLl6RLo87MkmV01Uoyx56ta0DdMsgkCiwBQCzhh7v3jM8HR8llRxJJSObjXzggRgiNOcGtYqshJZkDOnw7Vr6RxhUu1MMQ8Fjjfi3J9MG8egTAckyCJGzSxRV80aP2XMwH7WjDUNXeEmu2elASi2wQXg/b9NpPNgpzBdsYWNC7VXXAwp/m7QWnq+ZaHx7gxHvqxBhR0loe3vvM+cU54WvEN3jKFvzGWGhNlRmH2MQOHVSzzDA2Bu/DGfHM5dzEdqdunjunxoS8z6L1o1R8nfkVXAaRb04My+8dvm6RoFw1EQ6HCeC77ioE7UzKK5LOHRAsAo/1GcBwcmJBZACwviJp/f99z84+bBAMBVQ8QbBzFE+YN43b94QKCaE2nm5L6pl0O1qNYJwpfcmSu/LAoj2GsYqMAXZ3IwjEYj4GjSL4BTOhULq3sc8N7k6DsXzcyzwHCqLlTbPzuI63C+hMj6UeGFlkWorCiHH9iSZgQZYvyjr1vonoN8AXQK7LUc8Ey+FcsOKOdJLmPF9VwD4uwLYWJxpf37xYlnmC+ASjn6lCmJdqKJnzO21+v31eu9GhbO9WRW7r5ObXYLxTo2L/qafVEjn51996dDStoiFoOYavNrhioxNhbVKuLM27EW8ZfmeFTJ70cQw25OZQ2orzbKc8nlaeORwuR3HKiTxco15Gi/ybO7JumUfjmsaup4MczKNHLj5eQ7lvBfGhrzOOtDTujfHnTlPS9aRcYhJNR3NZ0z6hjGdRe8ZSwBbzmrej9L4mD6X9ToykTzvCNrnGLUO7Tl93nWTcc3z52c62mFWD11zsdCOUp+9OVresU5GcYb+4xHOWcs55vt8zgt+FA8ZYYv2StkYgNCdvCQhklJqix4BlIncQEHEiMY5DNh4UKCPXOAvvqj2SHUW798zaEMZFs23kpBCXXR0wUMrQyH5wRIWhCsajLrI36J3eXQBXiWEbSDqlkFdnXn27PWemr8A5FeBLc7QMiZt+9/5mfF8staqDq2QacLZqsiU2jItLxCFd/wcv6fxCKDb2+niKOSEReFZQFnKqUDwykudZwyaYp7TuHWKz/NknksaiYRz98/tQkWzarXDtAcIrutfLUDBmmKAQN6cq3ZV4k9q9TNz7nq9tnxIg4d4IWyUrNDvOo+8ct7IOYVuKIiFkfJJ5QRLCaSSdxlRXqlohjffevfkw5/9RRmFf3Xy85/9uUDwa5cqTaSs1N9+82mBJ/pNf1LFlr5Vi6R4hNgf7u3c+O7bWEI/YwmPiQK0GVtbsWYt8U5P/hEPTM75+br3TPOZLXvYd2iRny6o6eraXI/BKXUdGGPukfBkK3OkIrBeyzN45GUxsIU/ZV2XQc/7zr/Ja/NeaoKEf0RuR57AEybvC786/syezp8yxNAibAMO9noytmWEseJvb1jteUVFqHdteaA5K9+XEdw9haljwFkpkNyF+sjfdVRG19AoY5kMzwWIk86hVlobCEYWOZyZzzGuabyd056K0K4032Gjw5upfWgQrLUkd7gMEw6jTtpDR/QkF1UV4xcvARBt/CRENH6mmvRZCu1Z8vP54cXmORIfDW783BjT/NBloIuc3oPgjGNTwBN502OOrN8MYTtl3rrZrKNw1Cfi5T3LmI1oJ00mYD00PWk+sm0amucZedb7sNNJBPx7/hvIjBd4b1SQx771TT1ftQYWcNcathHrCIJVFK5AMKhSvFyJeh3t2GkxOAnUKqk7BtgoSB0Oe1rxaCpNJnxcnu7V5SIeOwHd7pBgw07TZEWSKM8d3ZHc4C705tk7uVCATukjRGNZ3uh81jgelUyT4arOo/YDeUW2SYNg9HOvz/JAbroo8qYjZGJUw6NrvbfTEZRiCgjtyNMNjNp49KMKUc70mrQU2oPgVIUOX9lopAY792/STjDcpJcjf32mwmCen7+bPG/La6Uktpx5/Ng8Km0WhZdqfydtThA89em1v/tohKPn98g7Jt8/8mQ++8eAYOToOc7vtas3nyWvUKBSrTDKo1ECPWBlz8vWodEgalFiLUXQRXHlO8qnqk2P0onAxFLMT0Ah1aLpJ8x9UAIDggHK77zzlgCzmHn9i9seSw0W9S+//KryV7+SJwmPaDy0PDfeQ76XMeVg7RVxe5Kj1DEO5sxY4hlHmLMWEZbcO20lVNipQPD0RHL/WL35nWv4GwUrHmPeBwTbs7oKXkjwnMHUWEPugTL9rMPXmBeh31jilK/XRPywwjEBwVSlvEe4dB10FD0Kk71WRXfOl8dJ+3C5WllRKKt+Ujn6zbduVfjlaxoTdPDp55+p3ymh0fGAv9AHWEK/lHMsSKWiSjBzDeMjTzHEmkItEQwWBLNYkS3H2RtbalYVXK5nLJPpRDnNwaNlQwBIPEZZ/z8KYPvZ8+AdD1q8DvMMTIGjaqDDaHE8xDGM5P1JG1Ho9udr/9fREx76jWILDeQ1FYswj6zJFPZTYfxjIHgyobPG2KQmUQAAIABJREFUOT3BMQ4dme5ZSqbXrEP+u5fnXhk3s5zrv1dgG2i0EArITbjONN4lV5L7xRPG72bwr275594jF57ImYYnueCPFR7n0hq0XiqvIWKQugXOQy5vTwGdgOD7eHdKyQkIlnJcR0CAoCOASp+tQnavuMd3lNYSjAGtnLOACMZnjyXVg10Ui1Bb5p5eukcQzJopn7BBcNrSJHQR/JpK+qnsK0NDV5I1ILZFnpA5F9SydVXASznh3iufU4c4OxzZVnbG+OihDYNU+1VFdVWT5uHLMr8UzkVpm2ETD1K/5nnbomfqPuYJCVu3EHelasZu6z8Rm/MMUcxMhbEKdMpgUp5vyRu1SMKjZ5C0VcQeIJjhqJ9zG9sE/EoWhW515joHGgAkr2tXSsVDDq8GBN964+2Tn3/wlycf/fI3Jx99+FeSixdrHE9/qPZaBYJv3/n05Juvfy8Q/EONJ54D5XTW3KrNoWgvUVzTK5yzHqNXeGIMRrDkyZ9TiCkGTOggZ4p7uGVWezo7qiJninVLVEaiI+DfMSCL/4+cV61pmWoBw/IetYGZ9Vsg1kAwfJR7ZH4ykijX1aFtR2+Hz/PydEaO5Do+Dz/Otc/jdxnP9DQrxUJGjVR3pnCXaSWhn/Z2AcbIT6QyO6A5HqeSb/V9t9NymOHjoonHT2xI4ZgpkopoEdUwiPfdNRLSy5o9IQTdvHKB4BSePRsEI2eRxg7p9fw4HMsTnL7lZ4Jg9qi+16np29mEle/B7Ap1FP/ejGUNKrpN3jrx/f0tJ9xgYCn663eBR8Kpd97kRGOlQFbGcwDBfU/4k8bbzoc8K+NZ4DUey+lNMy+cIHjjUb0wzDkGqg1oS2/uDg7NP/ksMis0Gdqdn+X+2/mIAQKg1161yUcXPR/Ab4N5NSoWzfbzu+Ce/u6Ck/mMcxojh84o//AC07ZHnmh7+iWPoANApYyS5sMUhuR9ReZ0BAU1HuKJ9LlfRq3tTCsnnT71yY9PUSPC/02v5m/L25ndVtMv8rErGkPLQ+h5TVljIncZXbYGyucGy4B2yyYBwk5pD1hbOor5CtjYHuhUYLc+nK44Ttuxkda8Y7UMElZgzQ4g2HtsL2k8wc8DwfJm9t5FJz6C0qPOODHQC1WLyPQSOm352UZk6Z+c81qM7793JN0EwWx86FujHh7n0O+kWe/xAsITBB/P3vz7qJfns38sCEaTeeGtN997hvBn8IQwJecJkMb7UWwzuSgDObATfEZhmZ6/eC4SGguwhbHzk5Do93/2oUFZATAsoHiFYeqED/N8eguHeJzL6/Djb775tv59XQ3pv1Uv4YQ+B5Al1HYq5qeFoDiHFJm0GUk8f8As4A7PM8+Mtzw9dVFIiXDMM2Z1zhAE9+W7aqOi/pgWCu7/6fxkeWo6JHuC4BBMxiJPlnKO7P2UZ7pCFB0WYyaHdwFvLp5y+gnTS5iDSo4wyvPFCou+UMo7YYaXL1w8uVVGCPKEr3dBMipJJ7yZXqd/+7d/q/nzj3vzIgREDA/re1XXe6XGH6s/IDhKVbwEOQRHJsffAbDxUjhkywxASmyHpuYe0yoppbrDofl8gmArSPvQn71wtsV6Cbk5ynVQQ8vz0ylsXiqL32RCEUDz0Ob3MCeuWedphYPsR+C/oJcjA5hg0aGRP/2a1rnQVN4jfHPOJ3eaoPl572muIxwmPGGCVQmKFs559gIxlJuEdvcKhtdmKcJnzT+WeZ3BzotMSH4iOti7GPOi1HMeFYGB564qSSNZ4+WV0OmoEsbKucTIwOf8zrMSmsxZop0RkSi0cyO9geffrdxPvMBffPGlIlcQYj4bTiUxCK7f7QConL+TygU+J/6H0mnaKMNVhTeqejNisj1NrEOiVDh5jkzpwiad18S9uX4zEtV3KHBkYIfiKk1AWyqM1uSX9Q5IjkKcUDO+p1DLUkYA1HhoLRiXJ00CXkoQ4bRY1PEakypRPc9rrQGo8G8b/xYINnCdoXHL6p4zmly30ELmeE7Ay54IC+PkuC0Q7KI03bZInqN4rWu0tTZuLefq0ISY2ouWolCO/HEeX0GcNtgEOCTslHGqR7Vydlf+LCxTocXlARTgLIWdtSFH+F5df/HqJYHgX3z4m5M//9Vfn/zqF3+tVkmvlkL3+Mm9oq3PqsjaH06+/up3qg7t9AGHn7JHjJ0xQAvQW9YFGkfGxogmT4mUMBsLEtVEOHtAnOVYRw60PHpCPnhHNplH70OWDYxd04LzJu9uR2WxLzGgBhQ7tzSh60RWIAMeazz5l+eFT6YQFM8K2Pc19tiY3+z3dfJcz315iqdxdPGifQQW+3nkW1lDxhFZ86AiPbLmipIbubL2qqDIEpZvBfjFF6sQaL1PEUt6qN6rc5GaKsyf/soU/2SPXcwOfuXK7vz0s7v6s9qmuaBX6FVgodZCBuVuvBAQ7CgasbzeA+gxf4fLO8cvodPmB/a8LQPaqvtASL+AM4oQ1yhcd8kjy9fF3wHBU1FGnp/52roOrNQN8wJf7X0DeJ0NgsPXUnNAippeob3mtQm3HhF4c+8XDexllOnLRREDgqfMTA47+zX5cfhZQJZygtuIfgQxR7l8pEfdKwB+ty7LG58xrfnvVxsjbkCwxtGRhZHl/hl5UoBISeTozexk6Vh4AvH6dl0P723x9zYuAILTT1sRQRgjW1Y5TSXh6t6PvHJG5WDbvKX2BiufvSMVzhWf3nvie5dljElkEs8x+P2x85JlNGZsdQ1h206vRCTbIwwQdpcD08xcv+TPa21JWRggePGIgGKD3rQ8Qh5OIM358blMGHeMPqaLGHFXOPSqTaL9ap08Ouj8mbU86mNLL65nljz+U0AwNIwnWPq49C0bLgOCQy9HnXuOgd8nAM95PJsBnOa/Z10n/tP8YH4euv+pcGhFVKFf/8Wv/4laJCFoCIO9W9WdWRSs2s7vsRJ+BMHTWhWCDaCYf88cJJ4RTzBKJD1rb73xlqtF1+94Pcj7hbmQE0yY15/92Z9vzAvASA7cq1UUAqJ98PBeWcjxVv5eVY0dKlQW9PbkhAEdiSFWcSl6DYKTGxarszfdCgAAEGEej7f7kDoMnP6gvOY8s9mJQXfunkFwBLwMDvW6fOlKW7H6YCfMqDc2axlFBc9nQHC8wXPMD8vrQsEsea9rbN9UiwbAMABWxobyCAsMd8XqN67fklfr+lUXynq9PPQU0VLRnprjH/7gPs2fff7JybcF3PFekM/BGLTeL12o4lgrpJS+i3kx5xyOrEmYSQ7D9IxGWQlwOh5oHdbOU8kzXi2GOD3BvB+hw/3i0XveQTuC7OOhnZ7ceY8wbEDwFF5HQRUDSQ5qPg/Tex4Iz7Oe9/21nrPlx2IcUyBH+V0CcTHdY07wcZ0Y7/zeUTDjCc7csu78nfkdwfRUTsWE5Eg8rWAsZrmeP8fhca42SNlrzmYiNaI0xxCXqBKudTpBhfC3ESA0R3h5DGic7zt3bouGwiNVxKcAAvzpZvU4RxH49tuvyyBXZ6POHC3LyAkOCKYljiNJDIJrxBKu8kiWvCMc+rUrZZSqM0j1Ya5xkZsVhhjey3wC4uF/mafBX7zBI6er9w4QLCMfIJvOwAXosr7ZX/N4KzjJ+2N9yQ1Of1EUVodfkk9p/qA6BQIjrRhJOfQcUX4AvYBg1sFtq7p9nDy3DldMz0PT1tCgmxgnoMfirp3XnCsKqfhN+ERA8AJI8QQb7IsXDQ8Ncw4IxpuqXNkCHs6ftmFSIWt6VoPh7qMcxYX1iAFV3tUOjY/hwqGw9Je1lwMQnEJZ94ovn3+t6mO89d7Jrz76m5O//PU/O/mzX/ymUoDK8Fs79f1jjJmfFw//uDzCf6iCad/JE2z5ZuUUmgbAM8ZEI4R+4edZqxgFpzzhPQonJZWFawFeSRXQc2re4R8+5wb4XGPQu6q3GxiuMDqB/wbEm24gUJWUFxbFnlM+j2E3YDgGY7UE6tztREWEr6cFVvhN9iW8YhrEPI/l+Q4PnfQzQTGfx4gwedr0qtMiLnu9gWAZjExrCn3HIPTYCvnLr1SNEgrkEQ5f0QF3K0dc4KCMmRjyabFGbjn3QgZPEJwigYnsyHwwTKSQHd6wgGDCmbUOVQzL69MgmN9lMy+DB6BUexI+axA8AXNA8GqNZLDCvalFwhlJoSY1dxw6jORXH2nxmOEJdmEaf3+99ud/k4/D2zuv/aGqEtsTfGylaFl4Ohw69GcazHmYcm3K8ITTZ74LwNgIFRC8yautCnUMmqutWMAGPy0rIX8skasA3ATMP6UbeF/xwK61m/xzzsHrdZqvat82ENz53AK98UpblmyOL+S1HufoH4oi0if+KPdl5Owq7gwPIPeYYoBJkRG9u2Iz1aOn/pS9lcyrcwRv5XnSDVXbwmk9joRARtaYFJ2zP9cykCD/lK6AbGxDK32Muy+3PL51BYWxiDDVUtZ4FC5dan26OMz1m/sv2YAZRhGMNu5KpjQoNp9055x0pUnhypwXBZAfQPCkE8ZlelnG3WAIrRu92MSXlxHhSMsTBB/1MkBw5hc9QvysPcGKpO1waDzB4rutQyjSt+Vq9PgJgo+64wTAS5c7iy49osiJ/B7amLT9jwXB8gT/d//qf3iG0gYwwjsJ2OEhCCLeC0hYStNyv08FanCx3a98LznDEAsgmL/5h5B+uYjk+o2rJx988IGEOYCTBb127UoX0GpPsJq+0/rHhZ2UcF478PDB3apo/NuT3/72twLuWbBYa1MgJO9Pa668HCLUbolRvyvsqA4Yc2PufB8vT3JTuU/ArBTvztFVtdoCfbE8xLvLNcwH0DlzpL799ltt8o3rN7eDozXeCYS1lGEU+IZ4RWlAeObwKcerQDDgV0ymxka1aPaVXsLofxcv2BscEHz9+usCvSj1NwDC1TqJnsKvVdg068B9AOyfffbJyReVI0zhLQp5cG95x6o6OIwwIXN4gjNWeenqlQPC9TDjGFb8dyunbQUMQwihTxCrw9whMZnzDIfO/SYIZvxhEvNnDmEUrTwv78+fx/fmfej7eBYIDjNISsARDIYZ5fnPOz+TGeQ5k7kkhzqCK/eZDCc0f2Qq/I0V9whs5z2OwvSoJKrZD5tWr5yZjO+oYCzG5yfo3mgpDYIz1/16L+vwXgGxN49cOmhZIcIdyk8US/J/Wd+pROe5Oh+EkOKVbbDIeFPwgd/hBWldEmWYNkOkchDFgicYz9/XX3+5gWDCoTEmAoIZx4PqD+xiTm6bIzkLAJbQrh7iVd318mtOUSh1WWv5agEwBD4eshS1iqErdI9whJ94zCuXxzmwyzCSeQi41tlRJegu8OUiI1Z+178a4BaiaG8UygZbLABEEaPiC3muQsW7xUSKzzj8zMAcy7erhabgWIesKby5+KdaVywhvhW4aaE+z7/ODAVJBr3NeMwJgt2j0oqMaXYB9Xl+aGuVnGCl7VQYsgBeh0PzqAmC8QT7PMUwbEWY/VFEAb1x24CqyB95FChoYw8JOj9GAVWLLoMiLerefe/Dk7/6y//i5Dd/8c9PPnz/VyX7bpZyUYpjeYLv3fvy5Nvv/lART58XKKYgJLUXCDFORNBjGZGnzMIQxDMxrCQNJ3I8fGntt6N44N/i52V4Zi78zfv0+c38DPYMiu2Bdi5ylCzLPPN05j7l3QTBOYPyJlDpur24kRU27jo8mJ+JzpryIjJlguCAwknPU9YECB55Y3ja5K9HvndUJHMOL5U83WqSkL+v6IoOdW3DEPnAKOGExr8ko437Yz+uf/cfkNLgrhaEQssgUSAYPgS4PSd6tCfYINgAIEaagFV7fqHLRZsBwXiCPf4FgjfgcMoTbECcM79Cof1d8eY2BLFfTzqyLTwbXcCg2D8Nvhqo4Sn+CRDs7yylmL83+fj/EwRjWBOdpar4KRC4L8ozZfoeROzDuUM75kFOW5n0ltDe0FT0PxlF2si39AWD4Iwxhr38fJ5OEvmsMY9CoX5/yeLddSOndc2Vmgus00r3gFF6rAa/OmeKPGlQL17Nmnj+xP6k2jV/x0BE/2leBqGVGiNg5dBoG8fqPRmGHYY8gfSiVfaoqyfXWVDue0fqsO7mB9YfsgebfrLte1r3YRC1RzieaLzSVIcmLFppRArRJm0B77XHpZz0UURtVee2zMQhFBDMT/ZbsnoLj47nt6tSd+2KgGBygpcBz8acyHPhMIHzleaz1RqQcaLGeUYk30+B4OkQ0Zp1a7rVx9eGv7NA8KNHFdn2EyBY+926RPZh8tqz9Ohj4bujjhgaPurPGz74R3qCFUT7P/9P/8uzf//v/70EJoLrd7//7RbqI4tOg5N5cKYiPK+ZC6Dj2ADQuUIOs+I5CU1EQL/59lsS1IDgq9UuAo8unhWuQSm5VdWNJcwvuXfihRI6CP2rV653ZU6qRn+h9klUmSYkDKLJYYwyPBnVsoaU16UrYkbQx8IdAIxCoTC3+sdBjQLG5wJYHQ6RirNZD35O5YG5JL+Y8TFOnnXt6o0d4aRQwSSGrDdrSvgvrzDShJk9bc+Irq1r5Okqofqgwq4wLNy+Ux7h8hDz+Zb3XEWyLldxLIwKN0qxBwCrn3CF0V2vSt6M+cqlyycPKuSadhdUjKZ6NLnC9woI88ITTDh0cqbxBIehpXJqFFmvzWq7Mz3YERIBwZn/BIlijh3KFSXkh+5PybyyN/lOFPVJr0fBshcUz/c6PvdwVjzfFF5hBKGxIwie1t2Md47hp34/CwSjKB1B+E4oQzNYJttKOWmJ61SYCjE4LImZQ+jsuEY7Jltmwk3wteEo68/953znuDYmORrK6b6zcmg9GBqxUrmUkQnqUUCj7DMOzhjgk3WP0gwdchYZS/L7oxxDUMn59XXezxW10WHMHZZ/7fqVk7feeksGPBTOe3Uuvvnmq+JZrgJ9v6oAEznx+eeuYm9PcOV/1r8JggHAKLSXLhSfu2jgRd9U5nuhgDbroPY8BYbj/c26M//0Lc25iTfWnlUDy+yjw1V9T+UeUn226WIKmeXB8T6ggBiAAMqHQtLF6zjXrHFCmZPfgxLhEM/E6LkYSrzVjM97WGG8ahe1r1rp/V6GvilIM6cUwkIfm3IHA4B581K6TN9N4+0JzljP1Vpb1pAXXMXJyhCrtBYcTDIQWCmMJxgQzJxTECvRCDxDNNUAIDm3tETSGVA/yForIpiKRqgWTXTOS1Xl9+e/+NXJP/2bfylP8DtvfqhoJ3K9nv6A7Kkqy3c/Obl75wt5gvE0Qxfc0kbK7yU/c04YA2cA+k8hSueke8+nIiIjblv8xctFJ1battSCAqkzzSQ0Ee93DCIB1zEOxGObonPJ94030XtiBXvy/Hwv54+5TJ49eab3ZRlx9gD/p41n8XxGXq9ztI+sYX6hryiQU5G8UPvH3GTwaBAMqMgZtIEIj6Tzw6lBoPZlRRdPygD04CE8yYYyCs8JIFSxP6ceUDTP4dCEO9tYbxDsvwm57CrP8HgKAw0QvPW1/hNAsOcYDy+hzwHNBjsrLHqCXHI8pxe3ZA2RQZtREz0Mh0J4N6Br5QPyK4a/5UlePCt8KZEbkVHzp7y/J7SVnHU5llFd57dzVJcMWyDbMmilXkwZmDFHfi3Ztc8997o43PV5OlvodJvTZiTR1DdPcPSI6E/mPx5faHvewx/sU0fW5ytCa7d2M4kbAFaeVBdJbJDeeoA94OZdnNGcV+V8AzwxSvB9aHtUrc7ZeNbjnn1ow9PdKx0gTOqOvfVzzpINXQRLhuBOAdiKO241Avrsd4qKwXwbLbfoJIyTAcA+h5JDHZqtXH15f4nYKEMtHmCKYRFhQOE76lf0mpie3Gos+h1FYz2+hD/7J3qwda4YSfbVmbc89qaf6GcTBEsP+SMgOJ7gyb+WwWXJxuhMU3cSbW05ynFIdculFJZEptV8jYcWCE7aC0tv4+jeWBSaOwLf07J85aqfBZLXuV2/zXP6j/UEq8XT//a//u/P/u2//bdby5B/+N1/2jyam6IogZWcmeU5yuGMkIrSOZU1Fi8KKBsQgY1gRUhfLW8KP3/5y59LuSS/Dk8K93J7oxdUSfrmzcoRLgBM+NZr5LBee909Cc+Rf/a9vJWE7lKUBoESQsiih4lMZiKLZ40pCtBspwJIRZkO2I0wlwDqYlfKd6oTzFzibQrwCghO/iGfc78Idb4LyKRAVQhG6yYL3BLse6ZfoGCXc0ROXhfUaCVdPVFLUHJ/gCoKKWF3KOR3quWR8saKWbB2V8qY8GpVhz5fYBiw+1pVkr5avxMSfauqRV8pcPz6tetixE+L0eFN/n2t8W9//zt5l2EkL3f1VoVN1HV4gnMoEsIWgMw6wQgD3C3EV3VN09O+tdHxEBzDoZMTHMWa6ycIjsfAinWssb4r4z3SbN7Pz6MQPHUoSwoeQfC07MVwIsC5Cb+lOCRy4KzDftz7fD/XSvjKQ5fwKs/vCIIn4zveI9U6J7CdwnyC2EmnGyOq+cdwxHubcajXNx6o8IqjoQxP/o7+h1eY96Ehr+/piuu2uq7oDdYa+k7URopIqbhM0RpnArrlGsYq4VWpFcrdbc8Zbdn4jPPCeXXOnRVhfr7x5s2tTsG9Ok9U6wUEU4hOOX3l5VP6wGef6x4IWRu/aBVE+JRfHvtLVQX4XCm6fQ5+rMJyqrJbHrY6b/fv35V3ZxrTtnF3FfaAG+Es6Av9RAh45WI7DNzRLSjYySOPonGkeSuAAcJ4Oq2Au2iOAWu8nfCRGGFiMU8IqMOAWWeCjpyagFDPmVB9B/WZXr0bYzgJsJ60HL7C8xJWpvqfOgdWbg2CrTxwfYD4T4FgGx6cqnOp9l+RSyXdrZjFEt/015Eoyc8kfH4qr+SIQ1fxYqJUWXnqNahx0c+dwlhqkVQ1GH750a9P/sU//29Ofv2rvzm5dePdyjOvEEAqtD57UDRV9RjuflYg+LOirdsqvOXexaljkf62Tt9hLNA5a8J82HtkRCJi5lnjGgB50ojMr21UC3DGE8wrc2SZuWfAI/sfD0iMBuF/GUu8yhpDne8oyijZgLx4CsM/Zjh0CmtNQ2r22nTufT8qV7lnjAPzmgC+8P/wssiHqWRNXh6j7TKi19oXbWNU2kB+V07POtMXXGPECFKADcpFySYfGE/ww0fPag8eqgCk+nCrEm93oCjwig7kNkhEG9jTGxBsD1SU6y4O1EBYXltFLWgkW8hzvLntqFM8xsxpdeXxbqXWc7HBIBWiOf/mYdIL2uPqN+o5wtFDvhX/yktevQGSA4LPUpT1HfUaX2BuynDvPWf/vNZ36ad7EAw4zWe+1x4EwzezV/ufVur/GAjeQsS7P/ua64rYM12ZH+/1AC/VrCA9edyU5dPAs5PVqs59fK33ps4zewh7vwyCDR4Zr4RI60ndv7UNIzEKvLAZNLzPapEknXUZY2Sk7TZ8TimJTFq6ioxcXSTQucFOieC1dMCOOpLjIzn9y5CXdchctM9KQSBHGRZqI4eNr2nTR/9uG8+eqFAdFOkxYpTiXDoX2FFH9pDujfk7faq+ZyfAqv4Mb57eYGjOtLeMvYkYeKHBfnjKrNIsPlxGdOt3p8OhNf+O+joaUKL3hjf/qSB4K5DVIFiydoBg6e6qU7JygqcBQ2Q1zuzzzvZ6/6dB8NRFJ93n938cCIZf1fz+1X/7r5/hfUXhE/CrnGAWLLm1Jkp7e0zM+3BoPkPourjIpU3gTutxDj4/UTBg7MqlADRVmM97772nZyC0P/jg/fKqfHvyxZefCxRDyNeqeJP+ldf0cvW2RWkiHBqF9NbN6zo0fId/eD0JjQYUE7YYhW2CJOYRqzd9bxEkCe9iQ5NbxXdnWNdcB+7BmmAnC8hLmLeYQBsN+J3341mWt6jDtvFoM4+8fIhXoYgodzuh3AxrY/q1FtPSDwDmmVJS8QaXkk4oigqnFChmXdhrrUGB8Avl/ZXHt7wJFMUCBF8jR7tyh9nP1ytM2pVwL6kN05dVkft3H//h5JNPPtFaPyslN0BO1auLCeXgseYJL49XGDCAwGd8U6ng73hYsv4J5cs6SHnZqrNaOFIYTAe1Pss4pmUqaxGmsC12M+YoT2FC+fxoTZvGkymMCYf2uThdWIX3pxA9Ppu/M+bJ0OfvBktmsMwhRo+1Jvvn5rthHnON51nYrmsP2Rxbfs/1Z322jbGNAFwbsAitR2nN3sx1zu/iC/TDPMtA0dbdGS1gJd95kDGwwHtivGJtAmjDjzCgRWnn3MEjZrQIqQM8nzMgD2DxEp7JtdA4vWO5Hp5Fu7YLBVCtfGLQqXNV54vzlBBsPMGcsa++Mk8FBPnMP1QxHLX0kKGHkGL6o1avXfp/4oWu6tBW8BPiRViihT9rxVrGuBbljroIAhVS9lCwLSwRuFPwRdFxyyUreKGhjX4xj4mO/bnb1rlScrxO3qsuEtU0n+8vZXT150zf4k3RaYNxwqDUN9SjaUVsf5aWQF1VVjeFier0nSMsHU4vgzi8DQHBHjPKpj8P/fHX5SvuYZ8CV68WKBNt1Zx1nzKwGuQ7L/wlioLVz6wBykDmr+v676w9SpXz3zyGpwpjL9BEKCBFxqo44Z//+q9P/ll5gn/5i788uXn93ZIJlUZStEVOMD2CHz+9XWH11Xf67pf1864UEAwI7AkgPN0MmGc80DMUGbnKnKFpaCUFs5D7eJ3D+8xnlqIqflP3dzRAUoTsUc57/O4ILacCsV7JVec7U57Ka1zbHVAMnV2iN3OtNy/OSwA8fyf3TQbdNlTFCB2AfeF8y89DLY1NSSpe5MizdYZEBa3TJD+e96JI8rtl0QpvzPxjYA0PeFrzzbPUf7vDoZNu8VJ5fl0wjrDKWp8S7xSTwxPMMb393aNWoK1r3Ll7W8Yv6UrFF8S7Kpc/gHdVem9FO/1RE57flXRT1d3z43ilCnT3tI0Hs2hG+99/B8BCB/YG2xPsM9Oe4s3zhiMphXX6s1HoEJ6zB89CEQSKAAAgAElEQVT1t1JBgqI5kMuDlBO8zqfP4HztgE8ZFk6qxQtgeMrfnEcfzFVkc8pGj8E9a3N9eN98xpJfZ0cWTHA65Vo8gOgyvKb84/4Jaz2C4BgUo3/E4DPXZq5HanLkGfp5qKS/1mPPY9mfH3+oFoMdXae2We0RtiGmDDL1bwPIrPRmCDWgR/7JYCqAt/Y2EQGJFEnkhQHdqltBOoOKl3WXB8/Ncm4z8LRjxGDT8iL3iEE19816EAmEIfTFMhbLA/0D9QtcBZrPHiEf9FycGADjjgronGBVcodfk7d8CNEP/Up+dpEuPL9x6qTlE/KY87uqly/Zs7WFQnZz/vqfQbuBuPhRV9GecjSOBvGirs48z0l0hYlBsnbL4+yVJhzaeoA7PuT56eGsdYUOtGcY8t0ZBg+95HAX4pxGDOl1rRvMteL+p89LcOU6X5OWJ5aa5zL3TWDDxEjz9+DM4IPw9ZxHCou98NEvf/0s4YM8PM2QuSh9fqMseQIebCaNAEtDZR4A84dhp79nDmwOdcKcA4rIaaASNH8TYvjuu2/rfoBgKbe1SYChK1eqEM3rb8gjDAFx0C+/drFAGkW1HBrNeFFyCY3mH0I/4IFxRKHmd4UslGD8USHOtLpwv8hYwZlfFjqW9G3hB+iKEu37WTBFwAbgcO8oAwj0gGCUkfTV1dGXprYsYpMYNkF7AMFPOvwv46XQi8C5FLfyCpQSIyW8Q7p5Nh5hAYpiWi+Tn12KECD4Uilk/FPrpOs3ZJSgfZK8xt2uivEDhPG4U4Ea73vyJQWCOgeEtYohZa4NDIjxMLa5H/zN91FGGSP/FgO1MBb9dU5e6OpphXxHUIVBRnnyoU44497DnoOSPZqKcb7HNXvBZuGdteVzQHD2Zh6+jG8K3ryX+4cO5/vzs3w+QXCUq5zJqYTP7y7FzOs2gdQO4A/ec9ZYJ3OdTGj7vQskMZ7sVwSUhf3eqDPnqrXtqpJz7fR+GzsYtwoW1U8be5y7mBBn3puFiaAbxoxSDt1Ooalcl86lyRo8LCNKohhMY/Y+8x4eXf7mO5wF/sWTZf5WQqqEwL371Y6slHTOFH2CAcG0cLt7h5YC5fVRwRtyOU+D4PPV9uTVygtWyHP97jHYc8OzXYxqKfB8LsW4wB9zSGhzwqMTXoZlOt8zDTe4KQHmPU3e3vQktMI5whlthGlA0CHCS+G0B8CK88qxS44bwDRRH1vIdEutCN0JgqfwzP6ss5U+hh2iJ9euQbDpLe9bAC/loXOOD7mBUS4Jh3bFbRdfok+wirF0xfFZGVW02wpjwAL8KjxByku3usm5SWGsVIcGBGMIpEgMeXNXX7958qs//83JX//Vf3ny8w9/LRB87tXqylBKxoOH3woEP/nhuwqfLnq695Vy0AGaKTDG+FLfId7nuXbH8xsZljN69er1A9CwESUyz+HKMc7YCB6FIkBw/p0wufCD5PeyJ1JIirY5Jz5zNuARas8rz8z4I4vjWU9qEtdG1r7UyluKLy3aXPnu9jxbATvFf/BeSq/Zt7IJf81zIicia/I+++21NJ9DKea7oUnTN/oKyjAgmGJyVEu3YeT7+ne1anHg4SVK5dvbX2t/RXf173zlBKcgENdozTs6xIptF+I5BYLd59cv71k8wyyD5geGLF4g+aA2aH6tli0N3nrZZvGsDRjgiex8XQGZ9gSLzpSrqdOxni+wNISOPJELaIQ+M5Zl3FrexG2ghEGXcSHXnCmHe2xT5nmOiWgx+Jk8jc/nvbIma31WDYXQRe65fnrRYgyeeoTlogsHUlgtOsoEwP/ZIHh4z/fz8Oj388Lp8tiyhloLCvYxILV+j7GTQkgrHDrg1vuExxS6Txh9PJ107Vhh89OgkjOf9Va0UMvkDSin967knu8dHQaaXzqd+bworIaY+1DxWSkHGBqhD+X5YvBIZeriNYA38n5V2K7Tb2SPceeC5AY7J5i9XFEJU1fECSZgpc41U+Z6/ymM5YVPxMoKj+6JbcZoy7/TIDi8xD9tRIijgRZVoZvQZ/Z5AtFp1JvjDwiO0eboCeZegGDv02kQTJ/oqe+F/o+6cM51+Oo6D/uU28wh1/8xEJyIgyNth86nDpQ1sDzwfsgTfOvm289QHFlUfTAS7RFWKH4BA7b+ehNjjeCGKyTPioh7/lJU5oGunYc8CmwUV4SGFdYLyvW9ceOaBNz9EvaM61J5JlFOLl6s3sFvv1de45+1BRywXd8tIQEIBkgzfkIQ+R4h1QBh5x5Y8YtXMhsgq7cA7WoLwXVR3LKAAVUTUAXY4fmJVTwH1MTvptm8GD+Eksq1UdRZ2xSP2hTAtrxNQDLBxyyMxfuA4BlqQ+2VKeyf1v0Shv09HokK3WIcKO3fF5N4UAL3POCX3siV33S+FMCr5REm3Jxw6JsFhvnsxo2bqiA9w0oB06wxa53wbphp6CkF0RgnY7Kn0OHPYWwhct6zR+Gcvo9CwPdiLJkgeB5icoIn4Avw2pRQrGli6GbkOYQ5NGd5Yuf98515uCcITp/gyYDmd3J2jp/n+QFpRwaWv2PBY/4CPQ3kMo9ji6SpBOYZESCTOW7MpvWRSWPH8R+Z6mQ4mb/Bkg1A87znLD3vHoT3n/XsjUmWVuW0h3MNJsmHLO9pG63UsqcLNSVqg+8CDOIhC72zdrHWCrDWOUCIxXMVwZ4QbAxqKKMx0LEXeF6Zpyufu7o1IJgCWNz/QRmJAMFffF6gpTxbEwTjAYon2O1STsrohFLbeb8Fgr3fbgWBgkv4cmiEeQcExxPssF0ss/Z+uqLlylEK/XlfqCYapSPe3pmjZyUmWCEhwau9zL5dSVpl5OeivShbrowsetjCtKc13EVh9griMlwx3/CKRT8rrFCKW82VXK4Yh2RHVESNQY0LY8HnQ2dRRvq5tdYYWV+rKs2iswLB8vqVIhagxrO3sOiWj1kT5FYEdkBwQJ74Tilf+rtaJCksrz3BAcHXbt4qEPxXJ//0r//lyUdVGfrNm+/XOF7bQPCXX/6DPMGA4Hv3vy46+65ooryxpSzlzIVHRtZthpI2Ssfoyvx4TY8wnuAZuQG9c58Azlc6Rz50xLynssdahS7NS9eeMY7cm+dKHtb6xWhKmL1zYFfrQO6VfGCeyTnDKJ4858jknHW85pN+0u81tLg3BC3aXrxxeSe8zytlhvs6OmQZASK3oktQCE29fWuPuZ6+0zZCd4gnOYdEfzzjPvR+Pqk9pDAaxuknFQl3sQz7t+qzF2RYBgQ7D714SYW+Y5xxWxiHQgcE8/c0uG+F2rpSrvhIeZBNmwsEb6HNDYoF0YeB2fvc3uE2DiwPcDx9C7ROTyRgiNO1rzTtyr3eo/q8wZHlD6GWCCCuWQaKKcOmV/O0jKxoHMBFA8kpl/I795/AbydrGgDl2ugI85oZNbPdswE0c4qOt8a2N7RMuee9sHwUcCjeBP9aIbDWn6d+cZbhZq7DjyOneQINPLNzPdYazPdhls49jzyyJzi5wAbCWoOu4q4+wdNI2oW11rNNc14F15UgogA5H5kWIwz39Fzjbc7MOix6Rcpu6S+T1wr4Pu1+uuT9tp6nwnNd7MrpKAV0Gwi7RRP4hfUvwElEMZ1+tlZNrrexA8FayH0E0cZzujdxjJIYp32eUim6+5QN44S/2x7QrqKdfQ6Y3wpgqdAlcj2GCYP9YBJaVu30UVudNh2M33ne1CNj9NNnbWAPCHZ0BHLLe8OL4oWWr1UosT3BKrCJ8eInQPDxPE4+PUHwvG5Pw+ZNR502cxKFte1unvHj/fKsrMEEwdj+Xnjv3Q+fuXqpPWoJSwiIi9LNjRNCHOGW0KsI4whKeUzqRbiVS5z7tQfT3dy9DgfPRWnF6glzp10SuUIokwg5hz/SM/jdkw9+9nMpCdxLgkjC4QWFTlPhmPcRDghxwqIRLMkTDNPKIkigFxGoCbiUvxwoW3UtzPZ5pLF6xNtNDmBAxgQAfD/KCIIcIkphLH5yH5QS1moTQnLXJCRxWcDOAsFW9CTeNiVAymaHNGbNyULM/Hnmk1KCUfpZH7zY31ZIM95M5vNqWa0uEhpdXl9ylRk3XuHLCou+dfJGhZYSMs2BT0jb7TvfyhtMhXFZyaWUulAIaxqvGmMzTS16CHHyGdcbXJzbKnLzPt/P3kwjzUbo3Tc58w3gzZplv2LBDwPgnhOg5qCFYWRPjoIx9JCftALIax7gzG37sH7J588DnPPa+XvGPMFl1oSwlOMr14lJNHAKk82zt7XvnJKznp01ylpPZrQpmd0nea5bnhvQ/rzv64y0FZnfJ5PMeLFOwxsc+kkfTef75wyT6wrd8N0Y5vguZytVoxX9UMax0BjX5j2qA0OvYZBuTeKq6IBgFHVAElEq0BKAN9EsFLJBBwAY0weXzx/VGOF7gGCemcgHvH+Pq5LjBMEohRfP0zbFIPh8AWIbB1ELuzXFCBPLXgrIl7BNexEb7lowqlBUKcAKw7ThZNIPHiuHRLcFPYWlRprBol0DmlRkXx7fVqolgPjPBUn2+zy9K3sQPPdaxcGb95reVqTFkff6/uZ3Ajd42UoKoiAEBMfjbE8wnphO3xEI93gnnRGJ5EgXt42jMFY8wbZ+WzYE3FEbgfVMm470zQ3YIhw6/E8/K+xVOa6VGypDReV4OQSwBlfe+htvvHny67/465N//k//65M/++Vfnbx162dK+XlaETx4fj/77P8tmvqmCrBV5E2FQz96WCH2jElFW5xqk7OywKX3Pnw1OfLQMXNhPPBV5GXoJh4r5snvkVWA4IBr5ojnO8+MMs+q+jPagTj6YxovlqcHz4sVXhu2L2p971X4b84mn0UfYawYxgPI+TuGVWQa5yvGgAXkFh1OvrxobO+1CsDbydgGhVNWhLYzV8myCo2nsCAgOE4E+Alrodz0CqV0qCVUx5kFBFO870GBYPjB05NrFWnFnOAlAGDmCkhgXUhliifYRhd7bFdo9MxDbLrewqHtCfYc2gCsMz5bIXWLJPUW7v65DZi9nktm+cz0d2F6Db6edE5wzohbLuWM+Xmrei8ex/V878+q7Lv4x+IdEwR6jwbILGBBQdDNEz3dxr35Btl7D+hUmBMGG3k2r/XvKyJwfpb1yrkPre3Gx2iHUdjXLCPxBMFTtm+6hQwSy0MfvrmeRaTQ9OAvg+afBoLZj1XdXfvdwNXrYTwQMCuPsPSFNqBWUTOnJK8zlf0syaO9T+G7l19CL6f1n8Oc9aw22KzCaXWrrTOBacNrHqSzvLHm8+jAFQlU52saQWkb5Zzfev8x1xXYbRD8FNAorzCpK2Wk1c9un6SUGYwSBsqQ1osCqza0bHKjZSVje6VqFHlfujZF18jZWiKlD/Xoe+37NMJvsBzaWp5eGyKcN0162QLBMQ5Lpx0geNLH0ZgX/hi9aZPxMYD1+JmrQPUBBNsweRoEz3DoqU8fz1Fodsre3ToMop668x8DwcfCfM/TrTP/acDV/pECUFWXyxm6rLcJQ0xOXfIzA2LElNvCHA8rf8/iVyiMTIRwQgRVQGKUau6VzThX4BbvJGCQw0GrAEDwtetXlXMq4VqEdq7AMN5I8odTFIvnUC0TgUjLko8++mgrvAVIo1o0QBplFsU0+Rnx4qoZvQSQDQATBDPGKJHZXP4+guAypWwKZebJ4kYhjzcKImI+CLmAYAN/h3rGQ+WS9YtpTyAiQd4MJyBYpejpP9myIczUSjSH220mvn9iAo4FHfCEFYViV8rTVTGVKkZW7ZNY19dKEaMImUKky+hwq0Dw6+UVBhRfPF8Vvtvr913lMH37HS2UPtN+k8gfQotg4fk82x5z903L+obJr7xqgx3+zXDo7WAUk5xCgvWIQDoCXr4TUBwwuzM49D5NAJw9DH0mnDfXzGdrrdvimnkcD/k8/FN4TUH8U4LuLMaS9zw/5yTmHmcB1cw5dDXXnnDevDKm43jm9473p0/yfEVpmTzleP8do9qUqNOh54wjRaFWoaKE8XY13romHpE8k73L2UohuulB574OUX5QnhsbdLJvWKXj3YJ3we9SYIv7P3x0f2vx9qiqrZcWovdSxZFoC1WH/uzL7i9uWiYEUtd4s5pmy9NVecCAYPjA5dfOd4FCF7Ai39NtT1YIGOubcOgUqMAj7V679nhaaK88uex/+MEEwStfadHQbFnFcKMMy6vC/TfFKQrKCofe6GP04/V7NnbOvRcfaE/wBOq2bNsSfRYtGtAUACiF42l5v+N1S7gYe81aO6/KAB2DYUDwUlqK5trIgkeXfQYE8xOwwf0eljfONN0emm5pARg0nXSusDz4QABHEqVOA0qY+G/1hBXgbE8wSsYLZXz84Je/OvmLv/ibygn+r04+/ODPqyr/LfHdRxUJ9V1VhL5fucD3HxYt3f6k8kc/FwiG65AmFLnhfXXnglQSjzd3Gv/C0xg358NeVgM4vh+gk7BqnYuaeuoQ+Fw5bJxruTef8YoOEBA8jW/hy3pOt+da7ZvcghDDbM7xrHuQCCMXyaSIlPuA8zvXE4UUgLtT8Foe8uwYuMLHuD6e1IS7B7TbwOHil3wvUSKRqz4P3QaFaI1aIApaZTx4gvlc0Qm19wK+8kaRt1+yrX4HAEMPrNGtt96s+X/nivZ15j1Ge+BUaKrmsTxo8aat6uRTuV35t11ccoBg7a0A4cjvpUiZagcMEAzw6pSj8PIFnE97gvG4Rf7wPd8PgBOP8L6gVvSbJRcngPK74mPiGavjwxJSs7VRGcD0fJ/Ps14BwVMGeS+7ZZ2MY3uDXfZgjXHvVdV8YzTs/NtVBXgZ2bIu5mfLCRRaEg/oUNujcT36ynFOR35oEDzBb/bIB2DqGbu/m49Dv9lfVT3WvQhdaLDb4eqp5B4QrPHJuGI6Ta53jErkDnMftZ5/kTNY55X+vhUs4rNXlFJr+Oqrrra8379Vod1rtWgixRf1XoHYk2fVgo8+v4C0DheGJhLi/D0t+ArYPiUigx7BgFxAMfdVD3d7PXN9QLCqRmOnTLpFg9bwmugLL3aLoe0MYIAm3HarFh4jxT4CyaC6rhvpdNZfYkQ0T1+1LdKzeaVtiMd2j+nQz1EPXOPa1wiJvOWwbvJUcm6B4NDp8zzBAulEt2nd9wWTn3t+oVYZAbwuSYuaZ+2oQ0+d83gmKfJ7fE0dY/GwvTd894zr1249y4IoXLUIM4Im3uAssIVuCoPYQqHQsbZYRZAAohCUgFO8hJvQaGWOQSeE+Ikqtf0giy+98OjLiTfwYikjfF9tKwCKRYyAsbfeekcgWZ7JCoGmGicAl3EAkCmEk8JbjIt7ICg/rdY+hNhGgNq7XC0h6ucEwYwtwGkpxmawUUajcMgjVOHaZnIG0bPCNMKca5I3DSBnPAmHjodLXli82uQUdw+kI/PKRqdFksaJcgcTbBA8wQ4Wd8aElZrxPu0wyLR7iseLv78tIfz1txVyV+OlWvRr5Qm+XB5fxnTxAl7hyyc3Kjz6RrVTulJ9mgHC1+r3S5eqaFA10MabgiLzu9/97uSzT7+QEjjzWBPeZmWkw0N0AHwAuXZds4CrPQVRzvrgNAjeDn1pt9MTGI9G1uKnQDBrnFD+rG9A8Px+DuEEwLl+Hw6292Y+D9zOQ3oEnhNMnyXE5oGfIDjvZ6z57jzs87Mw84DgHTBtRjWfdWRE27hV+XcpLbmvGGRSLE6xqfVGWjRtgrgZ5CZkmkYQuDlj7DfPTy4vdDXD2qOQQ78u/uOiPTPsUwIGOi0QnHxeg4EnW5E89+H1nnIPKbelqDoixt6bJyUE6OvpAhrkGj3RMzkH8BtygfH4fE8xpFKMA4IDOPAEv1KKgLzWBYINMOgRy/dOg+B43MhBcsguBjwDQSlzCvtNJcylSIautirb8Q6dUURF+9kFa5bRaFU25XOd3RFqeKTVhB8vAL9oZCekWlmYZyUg+Hg2QoNeOysa3z8kHWJ5j12Z2h5Y99I1+A0I5vd8X+GZSsehWKPXHhDsirxWBpBHvLY8RkLVWw56buZP2zo1CE5hKvJA1fv1YffGbE+winTV2fno1785+Sf/5F8IBL/7zi9OLl+4JsXg+wLf8vxWTvDd+5+f3P72Y4Hg76tNBUpjQDDPjrICjauoV/2Er0PXkUnMAV7H30lXMj/bAwDmI3nRwJi81HhZkE8YC+IJ5roYOLm/ef6KPsk5jZKk+5bBmzEzTs4U523m+sazlvNPJFfOm8FltyNq0C9vcL/yHSmh7Y1kjhMExyiAIu5Q1lRdtXcrEV4xwDK2rG/0nG2/ST0aBYH03KIne5Kc9/nqKxeKN6CAczarQr1ywgs0l2eKeV17/VpFq9lYn3oDz57ZsAlfcCRGIl8MZM3vbBw7gmDRalWV9hoE8La3T8Wv9p5YwMopEAw9H9KqJn9e3BtQ4b98fksWi1+nIJYNaAl71rppfKcVV0V1wJM6tPn02ReH4dvr8XU39Ec//zSY1pjC5/qcbAD0j4DgI6jOOdvG1SB4pXOsKvVTydfsG9yMgZumGgTPMzh1jKNMXuu87qRw8H7tdYc/AQTX9+iOMg0jhKsbnxjkKoqgAbF43WZAwMuL8YeK7+7/nPGJr0rSFR2y1zIcFm2UsZfIzVcotKgCg1W746JzkY9RBwnJtgfUub+riFmHAFdUxY/1D2NTCke5528ZoAqbA2LVCxjwi/eXMGiBYNoiWU7CE11HI4WxXGBS57WvMdUGLK5q7NJdq7vEyve1XNL+d9eCRa8LBGud0tVAfcNXXm/CoNPffnU5cErflrPbod8BwcFeoYHcc9LE5BXhs7Sy8vuOKtkiFbQeHbZ/yAlOBXvxdaLbGgRnDDqpPaeA0Lx31G8nCJ666ll66zwP2zxHi7CpQ+RMhGfzd+TAZgAQ36i9+tf//f8oTzCEk0qggMaPP/5YgjSCbAmAFaLBe3yOYMpkWQhZ1Lu4jMN7bDmNt5PnpOLw3/7d30uQCpRWkRJ7tuhLRxW3J/IQKwSqiJBrKIxF1We8wlRrff/d9zR2xsr98QgDhAWU6x8KKf8AwcwLbyzPs7Ara35XtGSRjh6lLFyAVQRjNoNFBQRPIo4Czpx5n+8wfhQSQoYR2hGsUrZ6XWLBBwQ/F3DUhgGCw5ABwRw6DjTvRTgybrdCgUDTWsbWNZRrlDL2nGfjeb9fLZS+qRYvd+/fO3lUTOelqvh4rit4nz/n1knXqy/zlcrLvnax8oUrN/iN67dOrlx/7eR8Ke4Yydh3tan6/Seqqps8tNBHAEyacme9+R5zX6DJyhp/W0myh2MD+B0us615mdllvKn5x/ueteA7yZ2Ylv55MOPpPUuQTIaS5x0P8xEEL0Hw02FMRyF//N480JMeju+7n98CGPl9ziffibGGz7KegNCzhG3GMz878/cO54nw3u7bDDTjOI5rY1Ldp3gxvb0yEzqNJzhj52cMHDlDYW7Zf84D+0sYKDSS3MJYLaUgl1EPL8z/R9yb/UyWXVd+kfM8V1XWxBo4iRTFQRJJSZS62S1LjQYaMPxiP/hPtOEXG4YNAwbsFxuS4DYkq90ciyzWmJmV8zxVev32OuueHfeLrCQlAx2FrPgi4g7nnrPP3nvtMd4nIiSqQFKBXBfv4RqpHv3w0f2aO/Yu4Ym3byrMmigLCWnu+0jHVoukAYKpCl0h0QWCh92yjPcOLwQE0yKpjH3kB1deJceNMLQWDs3880wFdASCbRjA4zl7LjqfyVUt/ZzmF6F5e0BmiKIFeKfVbQV17RUKDXiufR0TYCuMNbw4lhkzUmaLzlp4WGit03Fovo9tzRcR2E8eOixu7vORQ0W/R/KjBwh2TrKHalpz0ZV9WkMAMP+6JxjFzEZEex2XML/hmbdyT57rfL6aZ12TeQ8IJgy2eu7eIyJAylkDwfsVRfH7AsDf/d4PBIL/VJ0O3lTf9ZOlkDxRwbZ7D67LkPKhqvpfLk8woPjxo3tWOodxCOWt032icOLNzV7oRqmAWI5xlXI/jI+Z+bl892gU+vKz4kH23ogMisc7+7RaaY1X+G/mvHjoCIeOsREDRPLzU2AT+o5xHTlSqTsjXQYdgOvkvlzHIKO3WJnygqJbeb6uGFoh8h7svMuhxk6vyPGhu+yjBeRA+6K9DiLZDUUv5emhUKTWUrSIss6/+0QEKD/82LFTlXb0+T5qdtwqgxkRJZwLOCg+Ku/ZLhDsuYtnIzmIAZwGwT4/ADGfO9jwb4AV8+zpneH7AOwYw7pS6uV19AdZrXkZ/OQe8AZ7sqeHOrmibMLJN3x+wNe23Jw8I97e7gkmX3Hqox7jtvxg/Mt61dpMWnE4bcDO7LIwn2+MbHitig5GhN0yHyl8Noy3ofUpp0eOZQGYGe1U1wLzl+1l5j2uDe1r2bxW9PeC4BkyzJVz/ro90sLHx7Nl7hyu3teM+WQtnRu8BYKreBtGrTHnrHXJmwmCK9waTzARDWINFH+kZ/0RwqIPPZPjCw+xHSHLGEp3tj4XUEg1/emt9ZoBVMUma389hsGLhqCHiiSk1y/XYN9pjR/LECUWIRBMzu82CEZeVnpKRVC5lV0dMzzQodrs/y1+CwiuO6fg1crz27ofmDbMHxeQTFrTAIw2Ps5WSNACkZXmb/GOb3dJeFE4dOgl9Bos9jwQHHlto8DwSpeOAY6wXt5BcHKCYzTtMppj8+p0vD2mMR9j/3Q+k7/3yn3L8JpHGR37a70/4kTjmG403BrDf/Vf/tfPEDL8Q7ihCFz57NLml7/8ZQHGJP5vD2TmEXBxbhTBlbDWeF5QArlhLKwV9ieltEKe5TH+6c9+NsIG1epEnuCq2FwMYyTUS0hHIPJ+4YLAFzmr8kQChhnva6+9toAgvMOvqNAEx3APzkHAYFEGBAOIAaS8CIfGEpaQ0nhxI1QzuSjDPp5+m27tZILWcym8F8LqVvGEU/HMjJFzAL+MgTlF2DOfKNK8ApSd6zetKGGaGcdk5mJUbFwxJx+XmsYAACAASURBVHISkgcXwQijLu+DwjVZ+BAjv1uxI76f1gn7FkD8QB7jGxLG1+QVfiDrzv7yduCdJk/4pIplnSkwfFrC+7x6B78iYwTe+1ffeEXWNocuH1Zox9Wr1zc//elPCwjHI1wbqIT7VLZCE4yFNSwwX+0cPCa+Z954RWGqjdtyfJifR3rGrEk8Frk259kQ8PzCWFnLRVg0BZ57xwjUhVNff0Dw8wRVFKn1xuyMIXOyVjL6OR28hu5yzxSVmKBhhl11ugmjDS0sRoXW5zHXfN54O7NZ7j9yLPktXpd4ZQNM+M3jczVh5wAh6BCqsUQPUDL2Vh97gT6Bj3iB+r5gL/f9lvmJwIJmUiU6qQgoQhRiKYVI/6pA1mDYeFYDJOjHGjBcAElGOrf3eiL+okgIfffZ1ctFqxgTAFSEL1E9/dOPP1WOn8I8lStMJcrHygN9BAge0Xu2nCs3UsD32HFAMHnPwxui/YulHG8PnrOpxJNS4PZQ4cvs6eRKA7LQBSzUDQ5jRMqaAoJrjgh5rLZKfVX992oJluqh3fM76XUA4VSIbfuneziyLlu5VbpRF5TJB+u0PMO1R9XnAvZjz3HPkRNsnjZSJYYhgOvEe7ALBJu5UHhN0S8ythbAO44B19WhbSCzoaGMeNSQGC2SEkZbBjwBu/Cpg6NlmFM6pDhqLIQc31dEALnAj6s/rOgFB4v45V/8+K833/nu9zff/tb3VYjwZRUagQ9KWZOx5d79awK+n6hIJJXGP5WxUpWipfURDj3aay/Ga+g8xp1YvFmjmStnsNMBnvfRCN8bcrA8I4R4873oz+kEBhIuXEiNjlkAj2dLPZHypCu6alGeRrSFPecO3641ocUG+bKaN2Q08hdDFHKaZ0gkV2gDbzR/8yzIBtYlXm+U1xg/+T28IS3IXMWdezoXuQMRGzYmaEpECc8a70bO7/xk4Y+iEXgBYo0CR/CSyjUUfR46AM86unl0H++3qOOpchdFCw+VG/5UdHte7R7Py1h/7frlAq0p5gnPYX4JHcUgUfet6AODxPnZ6zYVuxh3Es7ssGTmuMY3Qp7TCsnPQDilflu8vgHNM7LBvHI7xLenSzxrYaJ1veIfAXtUufd9ChgVIh7XG3xnl8yZeo552S65UzKlZE54Vu6zPdY1CHbUTIDwSO9Y5NMKCDPW7qFu9VZCA9RmcDj27lcKgS6GliX3cuh58k7Wswza/F1AMFBz8u/t6sXFN3EYjLSUrt/4fqsQath4hcEPEAt9EFGAPlrzMGpUjKrlFMjCE+yaCTZ41LpBL1ynGFyN0NELeIIFWMCM1RJQcdGA4EOH+ecaC6Ft6KTzEHiFaxc4VzUeWgDugzvip+X11bNqyAWMJW8rHaYigNQaSYCWPsF1XEVk4DjyPR6TogSwc4hW5e6XKWcA5QOSkbVBWOVheOwgWE83fjOI92LGUONew4NC620bBNNidRrbDCRj0PUzBQQnPQha657XNQgOFXZel+8YX3jGYuQaBnJ7gofxr8C/QXdSXuGfKZJmEOxewfCPRNhFz+66Znj483TkpUvEmLs+t+EDXwSCIdC1vto/dw95dF6ePa+63w9++OfP8KjivWAcMH2EEaDt17/6VYXGTgIw51qUFDaZmL6Z7GhhMyz/UVRoEwLoPabcUnsx1NZIgo+iHAjM/+vf/22FnBkIEg59r0Ciw3l0XRHRkhc4FhGFBbB77sJ5eSPPFhhDOLPhEcQXX7pY1+dZCJHmWe6X8vp4c1Nhvx9/8mEJXcYcgB0FIs+axbC13ECSyY3XkuOqj602URQLFAg8RRznthsKcRxeKDwKeIIB4QkTLaKUUlthx634T/rohlC7pbuMCTIW0BqEHIgA8FrsIWBg9CZMW27Ip64NpdBNzi8PqzhEhctpDPcVzoly8VDjvytQeVuFShjDY53D3MLo/SynKyQdA8Mr51+pOX5JgPi0KquyJocU3semwSP83nu/2Lz/viqbDq8uySHMdZVaYNwCNcfEEcmVhIe676WVJNY/58X7nnXJvHIfVzm1opfN2kEtz8zzBkR2gRulBubXBZAZ1RSku6xZfUNX8YemXHWvQ/8+a9n3T/0uMLbe+Dnmee9doBX4GuNlrD0cvNNtnmvr3OHhWjjCF/zxPEYD0+7MKoaM8IOMp54V7+YQziUo9PmwaJO9gYCLEWc9jFzLoMZKTO4JyIz3pitZAbLwNI7HGMXvVDMnzxNa5pWcxsw1Y4H2yMOLxwu+4QgPV8IlygLlCFD8uTRc9tkTKgAjGKTg37p9d/ORIiI++viS+ON+gRnxBcJ2h7LEHoDm9+seeIHjiSSyHF6KtRyFAes713NLHO2XY0f17j0Cz4C3XLp0xYWcNJ+EXgPCAfj2BD5e0jM4x/M8igBSfKsUJP6tQrUaMPBcsycQNkOcZ39sFdrZK4y4fhSaKSCnd6L0LJLEBt/qPegjhJM+4RwrKi2rz67mkt8P0SaqLOcjbGv0VJzgm8Io21Wwl2cdyu1hWlOJn1aFaPUMZi089wa/BYKl+LHGVqgd/eT9bD4foZriJZ5rK2J37shzK+0MYzDrA9+lQBrXOKtomn/x47/afO8P/2Rz8eU3N+fPXdycOXW+1u7BvRubTy+/L1q9phDa68ojvaxCWddFR67tkGqk/M2+CRBE/sGzGUNSbwIqObYDRVaT7xYjkfaFc2BZcxeMZP3iHcYQBa11TzBV0Tk2AJlrLqHg4/pRvqZB3ePHyKOZXba7lSd7HUg1iBGNfVZ52ppzIpfiGS5PDREYhMVKSeb7yFZoj33Kvjfvc5Eey4Lc04re8RP2bgdodxnAc9lDYwNt1t78goq0D7RfJbvoR8peIvf3oIxUygX+XBWhb1yl8OTRzRMZP26pIBY5whdefknrTN2UZ+IVtMFyXRP4kuW4eWqiDRKNESBZ+2Yo5PAp88JUdLbO7u8GaAbYDOPxAn7r/OFRCTAdCnGu19+zR71YsZyh+7kieAeuyZctUFwPMWVE5jYtdOrneIV3yJ9hs9syNHf5W3JlhEROuT3vF0+Qwfh0MCw6QVWPnzJ80W2LZhI9wvPaaLktBwVgUuBoGfsAxKOQUkDqPK9Vu4X/lgLic7oesoDmEMH4PcfNqQJITVA7aTfthfZeu44ZnsvMD+thmjIQrire8uAeQeYJ7FJFuoyB8vxWwSx5Be2JgeoTNi2Di00T45/0Onj0aPN3RK0A8WscOCjerfejBX4pTotxTpGeR4gWpUYGUQzW/9EF4ZkPJbeQZ0ttBSKdBGYfPxC4ldcX4xMvQp/pelK8WHsRLzHGpwLD+kw0xhMBeEKon4pnEE4cT3ytA8dIzhxQrvHnzAk5t0UL2wUVyyCspyWnN/PpuXeub633qD7u6KwY4FzQMeHHVZiLaRx6zXZhR+vs1numjNty6qQ8cqOfNeAMzUTnjbGP9eZ061cjHHqEgHfd1d0n3DOav2MArnQs4YXonfMZrKOV4XjQ7/NA8KxKvT3HoeNdz9J5Db/nc3codT2376UYY4tWokf+yx//1TMEAIAF4UWIn3Ph3LdubqrJbBemgVJb4UATBM/QDlv5D0kAcDyTXLk9h92/E+B94aUzm//tf/9fJbxuLUCwiojoX5Sn5DgFaPJ9BP2JUyc3b7z1hiosnqsewlU8Q0PiXpW3Kk8z9yklZSiBKaR19eqVKpgVT0GeMwTTLXIR3snvjUeqvERSsiIYC6xKaeUVr3HCKFEkAId4gjluCUfAhjxCHLl+wthyTMYR68/aqt4JIsKENfRi26vqvEQrXjT19qYbBg1twlIsRMwJjb5zR31PFSJdCvOwNtNLGKB7gmrRUhjPnHWRrIsCw6dk2AAIF0BVmyVAxEcff1Ah9RTMqmqf5FKOSAOKh0TRun3zTtGHQYa9CPFUM48JdeZvAwEXrgkIjtIUI0afj8xhF3K1OI2phV6zade//zYgOGsUJsN7v2e+j+JiZW+EIY9w4q11zCAGYwtN5n1LCViB4D4P/3+A4DX4bUOrP1Otd+4bK5h55kWwD29ZP7/mYWgJzE3ARKx3fJdUi8xpFwDFI2q/txYmlX80WomUwcftyVKF/ZNPPqo9kTZIyb3J+AGc5WmSIHZ+rq2hCP6aTz0Hv0OX0OEpXR/l+9Yt1xt4ogHdu3d/8/FHnyoFg2q+ispQDmC8gqUylNkZA40EvwDY8ROOwEGe0iMYEMweBgT7fgZ9ZUkf3jg80TzT++9/UHONssg9XJGWMRvwHD1ikIbAYl/xfFGivTbTOt15YDxkEWTTUNMs4iMNwseuQHDLVZv03gHwUNKlBPm+MbAm9ymKqUG6lbYJguFfVblTClJdvzzgPWfKQjh9JJcKowH8tCYpo68ijeT5xRtM33nnj4/9K+UPr9xTKXx45G3gaWFVw4NWhjqBdN/fz+gQeBldb94uEHxP4dDQB+MhN5x1vPDSq5sf/fl/tvn+D/5i8+Yb76rOxcXNKdVcAAzdua0UHipDV06wALCKZN27d7v62tsbEu+E5y78q4PRyNLI0Mit8DTLZe8VgJe91w7/zv6FRiuaZsi1VMOuudU4jqlIYowOUSqmkWD/EvWU+8QbzJojn1iDeCIt80231LKofTfSATCQ2qAp4wLGZukIlXN78JgMBCmWZQ9uDB+sS0UjkYOo892POOkfBm7+zSHF8WiEF+W78Nvwmegm8ASAQhWv22+5+rmU5wPk64+qteQDE/7s3tDqgiHZWRFsmjf29u1bVxdgX/nVDaCH99ZaLMA2YNcgtvSIYYzy+Ob+XIo3DbDbvd7ztyiRUwmtvb5EXM2CaRmH92vk6Hb48bxuPGRT3na562eTQUkewt8GBHcZ2P9OYZw5VzM9gONC688DwVWufxy3S0/o8qrzx3xPabHt7ycIHk8+gPP0FhefqDBsIvrGRDIbA4wvAH3sz9yrK/a5tn3vPUS8VTHOIvVr2ya4AAdkRT4X3RcoinEEBw8fOImeu+J/4730N4xKJN9WCyVkJCCYQlneW7zKODTAECD4yBGiA4h0ko6sopDlER4gmOgn5wuL2wOENZDoAlQBZv88UDoBUTX3BQ4BspvPMaJLtg2PLjzhoXRdgnhYG/pxfy5eSSslIjBqX1IYi+rPGNDKYR1DgdaE9RypDLwbWOn7kS4Q41I9XBlfOMfAt+ZR6Q+eT1+nbBy11kP2KdzavNXvjKl7dne1RlqD4E4fu+iH+2/piLHEMOTB7xenTGvxVPu++m7PQpbwjHh9DYJ7/2jnBMOT+zNYNuwulBVaznvmodPki3TOXSB46ifT2JV56CC4GzGtU2kdfvgnf6Hc6H1L+CrWbZQ6XrEa9wHayjMmGWJPDsBY1HljH0NhCIPrQ+VBREgz4DPKMX3l4vnyBN+5c2PkG6lSdFmBDSSjbGbgceUnfBgw9fKrCn0+e2bz1pfe2bz++uvaxC4KclShSAgbrOJ4jU9KySnlVruc8y9f/lTeyvcE9G8tCkQm10TnAiEcGyGZtg48D55kjmfz1bikOGUh+nxlrBAK1t7M7SJ4BxiNN6vPe2cCISx+72FbVSBmMK3kW6Esp0UMYwWIPnjwsOYcj2v6l3LMI32P4kM4NCCYdzzz9xR2x3xdu3G91uKAwqIBv4DgtHaicvSXXn2zPLq0UWK+XxotH+4IFBBdgOcN8H9V7R+QnFzjqEIOmdvK65KiGGUs4c/dm5nfopjFE8Ex9gg4v3mtqHwRI+gbccmBGNeIIMoa7hU8PnsymWlJ5vsOdHNMB8cBcx0E51673l8EwjFChWl0cN1puStT/Xn893a82YsYUJ87jzehJZ6HtTFiUSxGoaX1vD4ekRYxciW3hHFA5/HAcF6Yf5RtjkHIduXBRThcP4Brnj59qvhJ8iBv3sTzYiMfY60Q4gKlXrsw9HiCAUEunuFwynWLl/O6Pvvp2rXPRI93KzcJEExO8KVLSr24rZzgKtxhoIYV2tZ36gWIbxARcdyeLkBw8qbgw4SbAb4CADwnUdqTi5o+tCPEvEIuHYrLfVIUjGc0cKClVi9yNT3Bnf5CF512u6Cp8Eow6AgZ7rzPNLLd36/WaFSCDm3WXlDeo2kuitP2fkoeWHKXeS7aUaEsBARve1IMhOyVnWHDe0Aw99ZdqyChQPDJk6qCf9K1LBItxfzjGQYEAwLtQRwgZIASywdb9os+C4yTs/q4xnlbUQFgJYohFR2NSqYnTpzcvPb6O5sf/sm/3nz/+3+xeePVt8U/X66WgPdUAfr+3esKq/9AxhVVhb71SeUEP1Q+MPK2ct3K+2EDdKIvothkzazA2ZDI3wa5s696KafDi8xxnI+lv6c08bl4lfZvlzvuE6lwfhlZePaEKnNveHzCiAv4D4WojLBVjCoKvxQlgJxkZ/YrdFCecBllywA2DC18H1kMLdkwpPZkd+gh7NolZ8/Y60tKTrpS2DPsOaDdk9fK9y8vuNY8tNsNbBljioktRuumUEK2B6Wwe55d/GqzX4YzKZKPH7EPZSwTSL99i+i2hzVXZxU9xfzwwtt9V7oPhikbqFDYozzOfVDgdgWCvcajVViLyAgQrj2WCsbD2+P9bdAToJvQ5ez9JTd4AJnZPnIYG5dxGMTOfbvy5Azv7gKo6t49VNlpFPTp3AmCmxGtBjxoZhvwYQObkQT9+oP0F97eZaT5+JjnJdeyGaaXe+XO830tHwOCc8QiD5eaBwG/K49s1SggbHiC4/9UILjPm2vODMOIDDy1fhgqAMDkmgsQ817HsFcla/ASP/2cAo3ar/uQL2nNJVA7QDAGr8OAYIU/7z+gfTFA8BEJvUozoWCW9tIhgWLAsY1ts6LxPgx1miuMi9XNBN1P9SDu3NbeURHESssQIGMP4Ql+DH8EzG5oSwbopR0S3lmFO6c4Fo8lz3GFFFdYMr8bvDpiSOOg9gb00HLmFxpARsOPx7E+0PqQrzWuU+HRXm/Crb3X7C2ulk1iZDHAIdfq71bTw3qPvcVOc7KBt17DqDH3xzYA7gZPjlmDYHJqzTPsCe4g2PSY9AEModaVLBMwirhP8BeB4H7/9VgYTyK9tnnDMMLs3X5j7mb9guCCXSA4v2VfreXiop9/6w/+8FlCWDmIpPUUowhS9qJNi323MriaccJiPGor47aAAJiw4BNGS/gsn2sxBFZR+n7y0/8ga7kAkl4IzijBfGZcmZwI4OT/lYdQCuGrb7wu66rygl9VD+G3pUgo16aUq1GoBiWQHsLnzhqA8w4wvnHjWvUR/s1vPqwNxTNzv9yH+8eCFQWdazF+QHY8uotFb6naaAtPCJW/De6shEaoxhjABrIiOay6WIeG0hBPXsYS4JQx2nM2mWs8RlHgWUten312tazjZ6QkQCy3bt0pZY1nuafn5rzHUvLzjlAm/ARi/+CjDx2arOPtMVHunNoolVdYIPjVCxcLBHOts5pXipKdEVDmeR9JASKagBDwjy99XGDhQBUkczEB7kk4a4BuvL55/ljcAxwL9AyjBGtVoTKjRVBotCvjUXRCQ6bOaXHldzZhFz4LaGvKTs7b9b6EhjTvScbbwVofw9Y9Rr5Jrj33mTf6LsbR99/QabaAcP89jCDz80UguAv4tbDPvPV3/p6WvOF5G2E9/X71vINbr+dhX3l/ttMsMuYwrV3KQcYXIbsosCtP8HEZXLKv2S8YTVLRtrxGEqq8BzgbVDhfkXuQsmGe5D2a/M9Utz0moc1+cRqHaivIeIQC/snHl2VoUyirwA9WZ6Ic2UOVHzzCm/FC0tcbEOy8Z5R1KwMBwQVkjx9x6GiBZ+epA/Kg/7OKyIB3YYzz/sH6jUHL403xvYBg7u21yT6YStg2fc+6D2sB43U3fQIUs06795lzwJc83rr3qJ5JSNliYY9HIqGWHo3DwGxAEIes57RXzaFso2Vl29fJ5xzFRIau8DwQXPJE3vyAYNeFMICAh1WOqxRAe0JHJegGSKDNgMwlDFtyj8gbgPDNG3fLc+s+0VZu4KdnlUby7pe/sfnhD/9q893v/pmMhxdVe4E2gRhxOef25pZCoC9dUm2O2+Kd8gQ/fKSomeHxRqmzPDD9VppM+Oqozo+8igxnnOXRLRqa1vLH4v0V/q+9YXD2+VIojudaWrBpProV3SFyehYpoKltkX7EGLsdumxaS6pKophigCq5x3VHmPXk/24xBUgswCtDkOfZucU2GGMMOrL5RBEXXIeUHyK/uPY1gWAMrymmRYsP5oHzWU+uEaPy6TMUIpuVlg2w7W1OFEoAcM7hPQb5A4pk8Hy6mM6+AxTxVMHJB3TZEDCQkn1HhhD6BWMkPnvugu4HHyLcm/DOOyV3E/pd+d5N+VyUvBF1EICSPZnQfX+eXlDvxYCZ1OOYBqecb/Gzzvsdx40ilPO64/oDXIeP7ATCw5McMLqWazVl/0QQzH0jM54HgvP8Xf7lHBt1xjxXwnZ01u3Q6G1+6E/bchHwtOafIyJmgFvW2q/t4leuUYDfceYn7pJzMWT1Z57yPff/p3uCo+YsenYDwUQiVS56gV6DX3J7WbsK0Ueq051A+xMQ/PRzpUaoWvQMzdceXTzBzgU+fBjDG9ETiuLA81tpJY4KsSfYILiMVcNAWvtdtW8OIiCH57RyhAV0H9yHn8pwpxQZZC/RN9S0IfoCJzVAWWy4DNGP8f4+JSxaa6SwaHdR0N94bIdxEYCMPzcAFv2QKKQ47Gv9h4HH4Nee4MgXeIDXB0ubPcQz7QhCS46w6Ybq1TbaOsKsg2Dz9xj//R4QHFrZBYJDt8ZhzWnJqAavi8H0gByJlt8TBJvWLCNSD6OAbgPBBYQxQFU49/M9wcEsnbY7LeOU6/uq6xC7dNAcu9ZV10b43DcYInOy1lFKHn77O3/8DEBHaDCLcEohxlyA77pyMwe67Tmi5Pn2hU0E2eQIHIQrLXd4P336bHknsBATQvjpJbV+ECAtL20pdzP3JuAwC5mQ2VRSxgl17qULdV0EIAAMMAzYpoodyiF/V/juCI9+5ZWXShhxTX7/yX/8jyUwKVqFp5ZnyfV55igNHM/3CHwEdDzBgNkA925licBEQARE71IGKK0c5SQML+ApnrAA6kUgtpAGiChe6xQw6S0ICgjKIMC1URrYnADiAHwXQkmZc73LbVEhZ1L6ue6nn0oBU9XoylPWdiecnTnAkFB5dKoWfVxtlVLt+zRrQdEggWJyhHkGlKO0qapcbFmfovDgLTYY9Xe8ohBkPgMqeY/yURa/CpufFuYQen/P+oVGOwDl7yTm9+/7xu1CaNf1k8fYgVvGm2vm3l35XO5XOSQzJGqtLIT2O2PbGkfzBK+fMef2a+4FnFMp/iIGtDDdYpAOQeUVBdEMc7tKq0GSLe7r+VmeYRh9oliyx+yRclhkrtsZemeiRH70/RFPcNYNJTH3N+24RzB073UyaOJ46BpgWikJyu13JMwoJBVvylAMAzr2aZ9UIZuqMq9e4Hduitavbj74zccCwfTNZh8hbA3obKV2riXnUXQE5aB4jsAvecdHVDGasGhX3nRvUBRlxsxxKQjIc2Fkgo+5HQvh2yoWQg7yAMHJ9/zdQfDwVLT9tUuRrTYswwC4FkRFIyP3O/Jg0gHKxgybW/bIloJtZaS82hX2bN5FHQFCiuvaQ5mMYTx0kkIiM6dw7jHLMkLETb8Uwzp9WlEuMqaa9wsUVWQPz4alf3QsGN5vaMj0ZRnC2vvzyAeT0oSRgnHfuH5HYzZwrxB1Qve0jhcvvqr+wH+0+dGP/t3mW9/6gXjmBa+f5ozIqMdPbwkEfyoaek/nkg98RcrcbSl7g+/Jw1HhwfD30dsaQwrPXyHA+g3+DN9mbrOf+D3yCJroRQgBrzwTsj99e6HR/kpRlChtBsEn6x7sK+YT2cA98jnHckwMBh6Pjh9hjwVux9/IH8tE97hPKHaAHvdIn2Gqs3Ot6sM9vNwpRhQga681+9jgldzDeJ5PSH6ZHoZRh/kcUWAGzpZJmb9EKWW8T0afaFeQlQFcSj/enocPVHDv7qMyOFO8i2rQ1EI5qrQinqlaNZJTp3ocUS47j4/yucj85oG158agNyC462q9MFU9VxU8YnwzaihyMxjNzx9DlEfSc5H775N3M59W5qeMG9dYQHB+n2HXOX4BwVsUtv2hV5fvfD9/Eya7XG+Mo3uf1yAy8jrnfy5eH1kWud/l/1oRX39+OsDCHMMAxc8DwcPzl3scrMJJ0yg1+ZcB+ReD4HI/6fx/OgjObOe5kqtdnwWCa/8DgDGoxBNcFZ8NghVTPECwHBILCB5RA+icoyaL5R06KGAaT7ALYoWW4anVQkng155gy2rnKqdmDIVjiWrBi2qPrUEj+0gOlUqllHNEfz9UDv5DAWH24SPCqO8LMMtJXRE0AFXJZMKkKZjl3sCj4FaB2OkRflYbZG3oGMCy+L1k+ADBdQ2db9qaQLqKq401BgQv99LxD4YuHiCc3F+nNc2q0Mi30nOWtJ/hOKD61xe8zPem0ajr0AWId4Dg6EWc10FwChTaACrHGJX+hyc4GKjrgGsA3HW4qT8ahHcest7P68freiq/LQa9YXHLfbrOueYdnd/v+8Y3v/PMHjUL55Py8nFRWgoFjG0PYpvppK/tHNiweA3TCcIMgXVEuaIcQ0EahK29z5/JOmMwHCDEZJZi0qzaUXLzwPEGl6dUguSMcoIBwXgnAcFvvfWWlAq1HxDRIJB5HVH8hYGyclnHsSgNv/j5z+2pVDVj3nv4UxgQ4w5IB8BzDEKMcTCGgFjuE2v5XPCZHB6CjCe3rBTDE9yJNYAAQc3acP14xXvIG4yAQmPTc+zCHdBCCXKBW7xCjBkAXIriyHNASQwQWApplUXPoW8U+cECD2i9ffumvBEqLkZVa60rG6cAMN5geYYDgPEIH9M6M/co6idVTZqcbMAw18HzTt/otIgCcKddk0H6XhDcQVYneNbDYGJuAm/aaaTxpseLiAAAIABJREFUZp6J89lsfZNYcd0WQutN1Ddl9sI8ZzfIC/Dqeyjj6SAylQc7I+j3C7N4Hp+bfXa3w/F7aF+/dq6XMcRw0pnQmsn0c8LYwlTCgPJsocVlnvD2xdzcGFZ+f9QqukKn0BU0DF2Uh3MUVuuAPveqfVIVjm3xLEVwKItz/p3SEKMPIBcltFImtP9jeYXOXEBohHZKOYW+YPY2xjgnkb2Ra5XhRqRDPim5x/x2S4Y00g/ef/9DeYOvKNxRxaokeBO+SoXoGPcAvXjCCROrsFx9pjIx1aIJ8nDoNUqDvZIB6gk3ZQ7h054j7wOELN5SrOOVszkKCjEf9q7ZO1ee5rIyb1PWmt5SHKmv81TCdR2BYFevnT1Lu8Dpa7W1N5sHZIv2tgr4oDocWp7HYcAUM5PnbPRljmc0SkLuXfh7GAD93W4QzLMcVWEk5IRBMOHNRCnhHcR7IEPECAukcBkeSP4FXAR8wBft3UMpw0NKSK+8EjJIEA1AXYb6TeNm/d9++53NH//xv9j86M/+8803vqHK0CfPVr2GZ1Iwrl2XQfYeNSt+I0D6G1WFFh3dl0Hl0d0qjIW348A+ogckiyq8Pb2LZ7sNaBX6DjBMKHRkFOOOzA/Yq5oamlB4dYA0dLfmR4tha7SXwZAYmVhhyZKvjgCz3OyKUWiH70pxqoiLnudqw5llfiq3WpFLaDTHc/3SIygco+ORc4D3eLXh6y5y57xG7lsyQ7UpGKNl14nKze0KXPhIIo4y9sibyOmkL1FU0jIKjw/6CAovnmAKuGEEua29fbSM/4x3n+aqamRoLzJuqoAnNDeyimftILj23gCy4c2Zx8rZHOC25+POsGcD1Al2vd+7QaH30vVaR7F2lMPM8QyzmEyDfcL9t/ZwwPQCvuuJBlBuUYVEAWBlWqXkdI7U923nTfk7OcHb959e8OhwXd5tXWdE3XV5/U8FwR7D8Ow+Lxx6gODcT1JledxdY3gxCPb585l+t5zgNag3CPZ6AYLhh3tBMDoVvFm6OgXnCIV+xj/JysoJtlGZa6daPn9XuPNBg2CKY2GM8t7BCQIIxhGif6MmBrLlsJhuaN5GbOvcRJIChp9IzsWQvRgZSaeQhxiAiTx8KC/w/bv6LIOdsv3EMxNdhO5OBEd0CKJXA4LdOSFGhmlomLRPFXiV+Gc3LfKle4LTfiv1LEoWDsAdecUYY3Tz+2hLNMKeAfgBzQHBk5Y1wBYO3fdN/t46tuhzOpKKh0jWWYZNT7BpwmDehbBGWPQIjXbkikEwOeExMnbjYfTAyPyJh7bDtdfVobPWa324P1vXTzs/7Hp87r++XsYT/lk89623v/osllU8oShzCE9AIRdAIG6/pvW+Nv34ca04J08reUCEMtgaNMORyPuhNx7hX2WVqHBFK53JKeJzX1D+DoisTSEmjEBDiYk3mNzg1157o76LAhwrMIIPiyx5wvx+TaHCKNt4JNNCKVUmuVc8UwjBjCugtJToocQzmXkGK36zLU+YlIWcgbKt8QpxHBaeLGDASwqcpH1V8hjjdbCSoAp7AsG1DsOS29/5HmFrsI6C5DBEV5i1d8nEotCREQ5dY8QLVUqKPC4yPTE/GCpu3bm9hI1Xbq6s2meVA5zQ0KPkBitEGq+7QbByht9402FqujMK+4e/+U153gkZBTDgFY7iEcDbjQVrEJl5mt6FqUD1jbZF5MPK3zdJBF2vbhw6i9FlDQh2bcwUpYkCE+afscQT/TymhHbSN+paKPUxrH8rUTXCubIvmMNS/keIzZphdEAb5tafaz2W9fFdQcgz5ZlrPBXC43yvPt+TRgdYGyc/kBJrkGlvqItRuaBbUhRyTTNrC9esEaFMYfTF4Edufn7HO8ueD00RDpkK9PANPEihMbfashDCAOSXvUeAYO5djH8gRz6fUMqBc3ZdoOah+AFRNaRZfPzRJf19u0AQlmlyVNnvgKFaL8nPA0RFlIVcYbmygMN/T5x0+PPnCi2rcFTNJfewMfHI4pXyGjuFgyl3iJjDrh2Oy97nWhbyAcGdRiuEtxdnGVI1674YF5qxKetQOYmy7IO9E6ER+lkrrFmj0EGEXwpX9eq1nWYJJ7Vnm5BYFzTBC+zzNEcpjDXoLuB3USiHkjDtMNPqXPmomruj4lMAFECwlTADXTwTFboO0Ke6/WhbtXiCtS4YGfiNtQWcVgXTkQ98X+Ou8G0VxQIEl+JT49m3+b3f++bmz//8r9Uf+N9uvvLud2qdyiiq9b5xU6D3rmjn5gcCdr+WAVJtku5eqUrET/Xszoemq4BA7qj2HRnDe3hf5K09pe4Pz9x27yZ1IPhsQ6mjIKozwEhFgmbmvpu8NuuN/OF52aspaJmuCFwz0VUBveGT4Y+PBErn2IeCOaItkKGODnPkBF0RuC8vd1Q4Ks868+occO7P2MvLSmVyctZldOg8Ifw4YdV4gpOfx3NGeeJ39lpPnche6HyY9oBEYyFXocuHZfBi/7kwGmAYTzn/qtI0BX5G6GOFFI6Ca93IFz7a7zcNT/ZYBxi7L3Mz9C6RFElnGLrBKoQ5esKWkXmEeXYQXPPdqkfnvIU3VlJv9I8A3Mn7J/heeYKHscsg+PmvJcx0bOC1TO42vBrbkgc98wY9n7NFVr/bvhHp0wFodLDodFvHLyDR305P8PZz2Pvnve7X9BBv6SkjhzR7IL9F5v0nBcHk4YvnVRoIhkAZBStnWH8zDfQUPqCCWNU+aYMxSvuUqBmB5+wRQHDtOQo+UvlZ4HejvOGqEE3I85Cr8QTDd8vYSJqMzgEE2xNswHwQelxydqWfj+rMzNsjQnNJn5FoIAz6vtqR4QkmKwNP8H3a0+l71+ggXJoWhJKNGK9Gz2jSFgguoJI06TezxdQIDx4GH/QCp7+4RVYPh856c271qh86d82JQLnpy7rSw+HxfV44dKpKc3zRxoh8WvbBCgTv0hFD26Hn4JTiIegtpR8PIza9zRsInvuGNU4PY3esqDoZ4nnPC4eOAbHT9nqnz5oyPZpkr2d4vQfXOmv4o/f6LMzFM3ce13W36Mr73n7nawWCYfgAX6zgFy9eLEECSPyZ+vhuv7ZB8NMRvtyV5zp+sYT5gfAEIxyj4Nrjq+qRAsFYbBEQjCM9OyvUayibEbgZB9cIkKS6Ki+uTegzygyeEp6BXOAvf/mrZWVKDinnAYDpLYwSjNESokSI08KIisaERqdNUQftTDTC0R4ihNtxbagRslhWKv/zos9+dNtEOMfO9ahUV8r7OC9CeF2EK2FtvXhUhUBKESJEBIZhy76rezpnykqDr8k9XMXU8sRMmUrQJfxHbpmtcn6Gqoiqd0JDUWYoKkShrBhGyBE+rTxj2jwdGW2eTivs/ZzCoVkHQPFrWofXX32taOnenbub6/K2AxIwOFzSvyrWM2IWQ6zZrKGBXcAsIK/6SWPRGqEQa5rpikQHZREyAIc17Xagl+sxH33jTVrc2yKJ4yLM4vXre6jTw75h6Qww6WMMo1sztv4ZpTivTn89BLGPexcIzrNNZXdbgejj7XOT77uCtgDWoYxk/qL8pthFxvxUwme9v0ugjWiLAp4NdHZDSd1r5NQsNDNCKjP/5OlCewljxLLtdiTk054tIdVpJO0ALLQRCDFueb8kHLR2kL46JaPP04qgcFQCQoVrf0iLJOUrXv3spsIiicggL5EQ5yja0BOFdQBdznEEBJPDfPIUfYAJ13VRH3gkdN6BCmO2Qcxt4XjdLy+h9zrgiwJdbkVjEGxP5eg9CuAqoTqVt6KNAUDMw3oUxQylnPtFOcyq9pnWVmWhH/sw53d6C511emH/LW2zxh5b6LWAhb18hHc7FAxvsCsTF9+KR7is1TA27z3zPCz7prQvAsHHBH7TJxj5B2iq1h1ag/KECwQjq9C3rIwlZ5h2QC7KdED7uAwvms8Ke8cLTHVo5QRTzZTq0ChDjAPQ9Aff+s7mxz/+d5tvfu1fqkDW1yvHuZRFGVnuPaBrwc3N7Xsfba5c/oWKCr4vo+GnRQ+ETzrUjnvKsDmAPPeOwTipJk5vcmG4eB+ZCxt77KW9q3Z4HNPzeHNsDL9ZywnUXEuB9X711deXGiJJ92F9I78wdkbZiNwM/dT14JUtZcJrOHIzRw52endT5A6Zm2rS7JEj2js3JJNiuEaO31UrIvYK6VHcP5FajCNGcZ4RuiKnnrF2A1OB6JKh9nB3QBIaj9eDdCYbFRQOrr13t8LVZbSpftDut3xMxmKMHLXfBmDl/KrUXl5vpx51GRPemrmKfFi/G6REJ5s5wN5DKVA0wmqbYdK8PnrHtk43PcMzPLqOX/KSIx/cHrODZD8D/3zuNgj2XgxY5e8XgeBEqqz5iK80fchdxs0iYjaWZi6j0Pd5pmFN708e42n0sM7P+nm5P/bMDhryffTfgODuIZ7ylBY8M0JljnP0Ox+OlVxz7xzQvifht/He/26e4D3PtzBKGKcNSPuos1ERPwbB/o7q/ERiiWcN4EuF6AMCwIDgpBHRIsnpDOT+a711nQ6CIRAbUd0aKSCYGElkMDaWMkhJz68UBl2v+DueUgpyydg79a1hlBCArXxgvKyqBg3wVf3X6tTwSAXr+L5yhOHVj0kpsVOo5LO+w5trEOyCVgHd2b+sh58PXp9w6RGSvhg1iMpyKs8uEJxWSBTGii5r55rTwFIYK/LM45tVxUMLa0/wLl1xS98cWCN8LDU51p7g0GvayVUawQDB8QRXrYYXFMaKTFrGO4h56rlT11zr4fm87Kl27tZ+H/p/vgsIzt5fnnXREWZudMnCr37t958hWBisKxdbgUjeWqoZTwXZykaU7MMK4eI3jq/+szo3FlSO64VZOI6bJicGIXNbOXQBXqXUjPCUCKYSVvqXB0yxi7Q4OaIegmUlHvm6jAGBThju+fNnN++++5XaRNnsHIfyi2LMNchfZZKS2wsI/rlCpPEMM4n2AjnkJEpAlErm4FiFVE4hFi9BlHDO43nxFKF884pnqrzMhMANxsMzBtzH8sV8MBbmoMK3Rjg2nxEQFASpEGftRY/LPS3jXeM4e7NhIkcr7wwlgaql3O+eFOxz6rXMteN9g/DLUy0mlOJT9xVHAvi9fv1qvaP8PdEADuk82OVxzcO5Mw75Igz61KkzmzMAYn33qowOr6h3M6AYpsX5GBwuX/1MhhcV3pLpPEAk6xRrFUpNqmlyDOvEe4VmD7DfN0nfSPwd70bAaOaVa3jdRm7F2CDZQKHDrE08lYwrIX5WJA0qIiDXGzlMYC1sQktUC+6em87EosyvGVsXigeaJb1fZxHSI4KB33K9jJ9jGmZZnmE9n1EM+jN2gbzF4FY9H/nNtGiA1HkHc7xf4CFKeXKAWTOOczXj2XKpMzMDOglbySJHVYwiYqMwVp41OWs5F9qOd8fP7zCgKJdLBMd4DoSy6cw8AsGbgj/VPkcK71EJaPZfVekdkQ0YFN//9Ueb69cU8XCTCrYKf3RTPoc/jVwedCA8j1wLgF6Voiscmpwlt+hB2MAjk8do5m5F5PyFMzV2Ks/iifrsCjnCTlsoz5S8dN3IUP3ARy59FSKkBSTKeVMWo6SG7sKTOAbFffJFvETkd3luuhErSlAMaj0fcdKXw7CiBGzR1xI2qKgAPKrkTpXBAyu/vaElqGMhX6y/E/DWtiyjw1DIMVIUnTgi54AAb/FGjR9ZQCg6PWmd4w1PtaJVXgrol/zn4tH2ShpQGbz6mhReUZ9KzTlVwckDvntHIejKTSM3mGOOHT1V9/z2t7+7+eu//i82b776R5KRrxYN0y+W8Nj9B+GHN1Sc8Ir4409Uk+FjyY7PRAf3K/yfXrN4gpk7onNihMjeirczNJ1Q3uzF8KLsESKjGFP2eQpFRnlKdFZC67kec8858GYKP8GnuW+AJr+V51PfwatjVE6YcfECLR696ZeaGANkJW8zXr2EM7NmiZCqwpI6/ukT0oXUfk+f+QfovXbtRslJIsJITeA7ZB4valpEBpQRWrQRLzy/Z/yMiTFPo/ZsG9U9C0/kfUKuIoNZ93sjGoB1p3VTaqAgfysSQ3s564KBhfYwAWdd6QvIzr3yWzeWlk5W9urtwlYGoQZ3Xuv8vgbJns+EM3Ml8/LpkbfuE69y80Lr+knT6MeblwKuh3K7yIPKxbLBf0Tr1NhWnqy1shwj1hxbl06cvts4FxrfMkI3A5+vovkZaRMdgK5Bw/Yd1/efILZ+Wao9+/slnHtPtWvLFXEVpNBy0fU4IjO7DO588lHxwal/9PSuXePuUT81vixAFXFyDq6vZxAMMC3AK15IjQS6Ai3pIawz7ZPoHbwRyhwg2J5iQKz209I9guKYCBvSS2hbNoynhONqDyCnS4fVNYnAKZ4mOinQjZOOTgrDyFryituiD+q8yC/2sjBnyQacS/QEfqRwZ/J+pXbqXX5qIokomjVA8ONH7D/4OLJFOqEAsL2tTi0iWrPkzrAxMDfLGun7fQXKma+kgWYtDYLLiFNrP+ihvM5OmSmcNYz4s37BqP48PL4Y1EJHtTdG5NuyH17gCZ6GS6/rWj+NJzh6ELLFx9hD3MOh02c9OcEYNwDBcRx0A1IvLLjWLUK/PE/3BO+i1xhQ+2+d3jtu6Dp21ihYrWOsYDrzf9Hqd7/3g2cIMgYNOKkG8GUhdrXkWHe5mZXZ2X6Ez2fVdod3BAYgj2skZJfvuXaACzcHbHF9QmKr+Maw/kSJykOlDQ8CDK9hb9sUgMcDHFXlVK6bkFyELwLwrKpAA8jefPPN0dLnzNJjFmCekDC8lJybMfIMCE7yV1Fky/Ks58gGjLK9TPLwmrJIEThdGeE8xn7ihK8T8MV31S7o2MktENzvFeWcOWCuKgQZxXWErGFlQrhGKUV5q96Lw4PDvVPRGmu026UcVvXMGwKhV2ptD0nxxhPAfDAmt09yEZEoSeRR3aeYh/KfoIvqI4w3TdX47pGTJmXsxDA+UDGa+5w5ZUB8XiD4lZde3rz68qvVRon8YEIoyN+6dvOGwkZ/rfy3u1utowwubViwcmpDQwwgAUgdhHblYNeG6ZslG8vGnm0ushZC2dihuQVs6SZcp1en3iPAp/vpuXK0g+CuBHVBnJOz+ft93KJsKicTzJlrx5uTZw7IzzXSXmV9jzAq3neB4DDhMNnlAVM5sRl2ohhFgETBqzWR5FuD4EQAzJz1GfSWa8QIR/XJDq4R6v1zwHd4Uhg2x0DzKK6LQEFeJbJgKORZXzyEBRQGCGb+2G8nlZdJmBcKZ+XGkE9f9Q6uFSD91XsfitbvVpuUsjKHtkf1enSEIwrRdsSJivJRJEuFsdKf0UDCIdEpwFXKr/Yce53jCWktq7SuefeuwkNF0qV0SyEnJDf8gOdkbJ5Xxk86x2wvtkW/w2vU+ZH5wWxp5jZJVpQwrjk/MIp0Uc7WvaOcdyEGmaQYSHho/T6EfXKAWafyspaF38YrihGVuoYHdoDgeI5CjwfIG6u8Kht8Qj+1nwV+K09zyDSALYYI5pUQoaKFyndOix17LfzPShtqpIU8f1rpYXy07sDTWC2yFCJ7T0YQxnzwwFGl47y8+cH3f7j5i7/4N5uvvP2nmrdzxetIOXn4QJE5+ymapLzcp1dFR+8pLJrikZ9UiyQ8IbQdPHrkdEVXXVd0Tq9Qn7UOTwjAXBsZDdytQJO6EmNheGsij/g+BsEoRzx1woVZg3h4o4yGJ4R2sldL6R+KbPgohaW6UbG+HykH0GjJqKoa61ZUyAK6HhhE49G5V0aoGLEDtgnTRna7h/ctyTWMECjxI6xS4A7wGyNR+Bx8ohvhEhaeZ+njB6BpRUuRcwrCo80dWrVo36Focz88zZyLnMHIgSc4nvoqDLaqmdD5auarK657QHAR9Qrk2vpTa7s3HLmBxhHtsvDuJdTT3yzOiVbp2WNpUVGjXkGOz75wxA8XMZjy7/YMm38Nj2VLxdjmHR5DzfGQJWv5yu/PzwmOwWvKjjp/ZaTdrxt0WdsV9jkvz/8LP+jWawWCA3DX4DPf72/h0Hn+7KPs5a6T5F7L/h7obPLUhGE/Z8wNRNX90rVhhG+vQbDX015gKkQDgov/IR9J09H3GxlrAcCbfaJnQqEbCNbZte71DA0EEw5dhhL61FafYLcZNegFAKNzk6pjIyRhz/ABoh77PFVzI0KZBUQfj04CZIhVRwYKZw3gCxAm/Jlq0NTnQK7gCX74EH2Z/QvvxjtMjjNAlUHTlsmglaDm/kpYcs8JrmcchbFqfWuuLcs6CLbRd4LgGCnNJ803cv01CE43msxB7xPsPbYa5xCIawC80MsIh7Y+Qa61HYbr1pduiTTDoSuVcoRDPw8E21i6HY2xLftfDII7sO3zn+sEl4an5JgOevNbeHg/tvbY93/wo2eAFsAPHkfmECYdJB8BFeZgq7hD7ArUCsQhbPgd8Ag4CvjlPRbaFOhA4HIuwBZFkTwsjqkWISMEmkEmRAvw96tf/aqOjXLLwPmbyTfwmyA4AvOYxgSQJkS68oUvnHeLAgmlpWKqwBigDUt4wsEYA4IPjzBAmOqr8eYxRgs0ey459unwumaxIvCjOFTbFAli7sF9OQ8giXUcb/VheXA64a4XL6A5YAZFnHtxPtdB2S2PGt4gKdP1exM0qeJ8vNaJokOHpZxfq7UyCGburVQ4/3j2dQwAAAQnlNIAnNDom5tbyuW+IiWMStIxcJw+cbpA8OmTZzan1AsTEHxe7UBeufCK2lMJGOv7ymvEI3zvdlWfvnSFViCXylKe8PMA8ISppZhRaCAAqRfuyRp0oZF16pupg82AoL45uzCOlyo0l00dUByPVxdc2StcJ5aofs1+L2TYmkF9EQBeb/L0CTbQnGHhfQ7692urXAolhYH2ucl3XwSCU7l1z7jGF0vfyfG5j6sYkIg1nlzoMYof74lGicLOJaI8Zb4BBbw4pkIXpUBnra3kz3xVH5d2Kcn58+eAqMXrMfZQFLiAYJSGGXaqSriicVrq2GIuRfexe4hfv35TvPDe5r1fflBewFsCwji1CYd2D1t7I/dLAQAEsydwurhn6igOos9W7mVoqrxgt4cJ7QEKKEiCkl89YytUNr0N98sTpWgNAeMyKA3PcyrBhzbxqva1X6+jwy2f9wIA2zNaaRnx/ozDk6LRPVWhh4XnlQV+hAIP5bjyhQtQ4nmmDQbh0PaeY5+jwjLvPC+vbRA8AOkYA+NjDiYI9g+s5yHN7dlzp3QrA5PwTxSwMmhIyBsIJGfbHuLkjfM719kGwVKsBIIIgSffHBDsfHA82ISz7d985Stf2fyrf/WX8gb/ifoDf1vreVoRDU9FLzf1nIBgAeZnt8RXPxNf/JnWV32Cb18uOsATfOjg0c2xQ6erbch9Fcuq2g1DJm0BDM0nMmK9t9k7MTIiP5F90FQ8vFHKHEHgHDG+qwgKKWnJ3YcWExWRdYj84zPnJ6d4RgTM9SoeLxAyQbbXZrZTUx9iQv0HcClleBiCDZYBm8jW87UvkEncvxfXY90rRFp7IQXkuAf7iiiqkp3DW2Xj73ZkCedmv0XvmXIGkHmk6DFRF3ckP5EpBzVvyFsMHgWOZTjmWgbBrtvwUKlLeL56Mb/QsovppAo5MsKRNNuyYjvM2b9t597uBcHzmDxrdnfvK+zvHAk38/VneoRpKuHOAbkjqqkMiKPadAH0eNF7zq5z+qtP7iokOOMxTW2D4DUQ3guCtwthzuMTLjxobABiQHDRHABm9a+PY/13rvvbguB4iNcF+l4EgnPfGJYCjLOnR3mJpkPaELkGQ8s8rDzSiyd4nINNY547jCtVGNAGz2rKRMEz1li0fAS5RzEs8SwKXikAWL/ZE1zjGHRScywQTBEtPMEcU9FO+taeOf2rVCaDYHoHO+Q6kWTmvekrW9emr1EBYINgaIWcYBwLZTAViMUY9UQe4SeP9A+gq3/4PZDFAGJKDhH6TC4wvI13+n27gBWpGiNUek/EQiLPDHTTHi99ggOCJxgeNKbrdhBMTnB0zIDg0ncq9ceVr02f2+HQi6FxtZ7/XBDcPcHct9ao9COlI7XCWBUR1gpjdWepnUtOGfUenoamfyoI7vu+66gx5Ha+mD2T/RzPbyKCOTbXq/30e9/4doVDA14BwRB7wpnT4qAj6Fj382AUJkkbIoBtQrEALzD/WIxTjKYKJhFCpfuRG5rcuxSgymQyprLSa8DvvfdeCbhUjGZyZ2iEC7MsQLo8y6qMKSAGGEtY9WmF/DLOixdfq5xgxsA17qjFwssXXqrfON4VYh2yzT1/8pOfVOgu4w2gj7BkPA9GUa8oFi4+Y2WesdPmgfGSn8Q8piUF12AcB4lJr8T5Ga6a63N+WlVEAEYB4R4o27YcWfF3KB+AdjYZd9ETPxOhYCirtG1g7nlRVj6eOAPdaTk1+LBHtpSm0UoJi3YBZnmGr0m4X1P1aAQ89zoD+JVn+SStk1hDhUSfFlCgf7MB8YXNGa3rIXFRehE/FGgACP9GBbOozs29oujEIJEqpym8Au1FuUJx7Uw/4Cj0metxrSh+zGuAF16bvNZAmO+71zLKT2jcgGQK0GVPtE0fr0IHxl1RjYVxbQjJBl6D0mWwxRgtBLqlqwPAXCO0k+fpDOV54dx9Tn9bELxWUMxEZ+Gqznhyffx5UZBZH45hvDH+lKI8vFYT/MVaKfFLBUi92A/QhMNXRxErrUPCoSdjdLXFzBmKcGjG8zWqNQ5aj8LKnqrQQCl1MaxUJeEK0TxUxrxjxxRNoT1x6fKnm0ufwjMe6F058NdkNLpBP1DCtDCisaesRKIq4M21EZDwKhcQOXqMfokzJKnyowYAjqHAecOPKq8TJdlhmVhzD5fn6eaN29pLx81zBHaLxsb4Mwf5vivYoRvmDMUktBtaDK9irqqScoyilSvWFfGhxK8K7sRYXccO4b4I9aHoo4RUeBvthQpYoBikMJbDjwPlN4ChAAAgAElEQVSCQyOmEwPevCiyMrBN7dVS3Ece9ZFjRA0pnC0gWJ8dJYRxwVUvTbNShSpP2N5IXgaKKjwmI0HN16iUjAcC6z054BRFunvHucF4FQiPFjvd/OEffX/zb/76327eefv3NhfOq2bFQfXnVSje/Qfy/ioc+umzO+KLn+m8TzcffPj/6vtrUtxsXN5fhVX0EE9k/NFnaIcOCdkv3cPL/CaVaM1fAjxTcI1ncKSN+iLrb65n3uUUJp4XGUjucqJzmIcYIwOUu2yEj6NTxHiTe3TPLwUZO39JnmqdI9pDRiJveA7SAtjbiYhgXZ59/mhz5qx7/aZWhVs9bcZncnXNG6ClAOFD1LGoNCF7mXnvPCf8ib3DKzpQ9wSzpgfllacfMONjL91RXj4tsUgHco2Ss8Wb6LCAsQp5R5QB96J+B901+r7O3ODxKgA6Nksv3tUVvvK26rWuDO3z1iB5GyBWOPAeYN2B6oxuC+/wdWcIbvHXLU/0AEh13QGOBaI8b/PayamsPrlfAILX6UprGdMdyX1su+QmUY7rF1m13ZC9llH9+PW9a5+sC3u9MBy6tzMiJ3iGQnOv8N6uL+ySqxnXrj7Fex5y6yH6/W1w6rxhFwh2GggGj4Bg83iW/jCh7dVDGA+w9meBYRs+Rq7KkAmoKkKc9JZVYSwDZfEtYikGAI4+ZZp0OPWxEfVRvA/DNKAUfjfChT1/GhzAF4gOwK1aEBSWpK88fcbjEQbgAoZdSwJ8+XgpjAUoXoNgaFuRlgOQJtTcazTA3ZKTPcKkV55gDLqWDV5bQHj3+KY69HSejRZtozp0CmMFBOe5Iy97n+nwrOfR7C6gSDi0eVuqbm97gqPfpk+wsYBri5QDhBDy0ec8sicgODLmnwOC16A+z5bvszf6fl+fY2OunS3dibKc+9rrbz9DaNjDRw6MNyWgJhWJcwErqzN8roSgBMwZgRtAJV7TKLQQNtdAgFa4tZh/8jv5nEqOCIhcn+slD5Dz3LLh2eK1BKTGSh3BCoUyyVFSqBZdIFiVIzmeCamQYFUsxit6UYU83njjDXlhL1Y7n1QHRCAC0PmXQjNcl5Y+eKIJjZ6Kga1X5Lg+lIDmHvZaoPDQloFiGmYuzC3PkSIdgM8SthLopwQYqUx6UCGd8RhmM8TCwfUYT8K3My8QWCpHL0qxFDK3PnFVzRQBQdG38qA8LYUt4qGqfr14lBXSvH/kVBa4G4W6KsRrPBMMifwLlD6eDeFdm0FM7LZCMS9f/0yeenmE9Vu88ucUJk9INMaQ42pDcUp9EgG/F6QUMMfHFa6Gte+Y2pOgIGBowDudftUZf54/YZwFRPSKl5D2NFHasgnXAiQefI/dOVkJSUv4ZIRPwEE2W67N54QUR1Gxh9VH9vM7iMg5zwPBz1ZCtF+H6wbUdga3JRSxhiIGhtegM4c8S75jDJmjeb1Y8R1GszYEhLYz/jUTWXuCMxeGd3PO+vP7uer/yK7lGQOCuWeADUd1xT6GqCiI9AeMcg2tMJ4YOPie0Ml+fm+Xwv1QUqPgmra8jylGZUNLiizFKm7FEp5yTKDpSOUy0YpIAOqEjGcSCNDyJx+Ti6jUik8+kyf4rngj/WInCMZIWiBYz3/oiItbcXsEPSCYvOCjAmieE4flhgfECFNVqZVb5er6gFGBFXlO067lnkKjD4i3REGPoCg6qGIlrp5rL9OMSOg0GINElKVuUOE4W+ctYJAddQ9pUlZ6qV7v1lGmi7xPlEpO+xpkF38kh6tCxvR8KiqFNxWFAJBpw59BcPjUbKczQXCMDN6hePj8jIyNKtzwHoq1oEcx/srJ1rrSusM06PHCyxNmH0XNewmPhq9tRYn5RIa5PQ7rPYuiUeVanuODxzZ/9mc/2vzlX/7V5uIrb26+9Oa3qkUHtHvnrvrz3hcQfiKw9FApQA8ubT759GfKc5OxWHNYoFRKFu0/nj7UvIl+Tp3WM1RLEcK+6Ud839WRh6Gn77s1D/Kc2AAT2VWVjsf+CwhGNoIferHIRCBFJoZOQpvZpwDnHunB2JL7zznUgzCP9T7O2lQE0AhzJtyf81Kx3XzXIEs2mJL9XieAu5+HXL4y6o6WVFU5XXTzcPQTZr/YYDyLeNV4dE61LxrGuPChKHThs8V/pJAfPHS88r7dzk3rTvKh+Bq6Bl7gGAWQmczF3fsyJAzjSqWilLfV62eaMkAGBGfeeLYFBA+l26DUeZX+fdvLuhsEbxupOC/yxc815MgSBZM+tQP0rgpr2VM8QbDPNwg2r7FscXV15wpnv1iPlAGAaI4tELwdzpn5CwgwH5n8Y5/mrT6vxratJG+D33k+DSpX4dKDV+wCnvmuvy8gfE/Ob54jCkLAZwe9mqMKu53fhfeu5WXWeAyv3mrfrKKxE2bdj8vfNe71OJdwdY9hRL6PUxIJYE9wGVrECKpfMCHRWmsKmx0A0JZ3lwgIomcofmWjKy0ckzZiTzBh00Q2UUjSc0/kTeRIookIzijdXXp8ZE50htBOeYHFOwucDhBcHQQqesAgWM0hBHTJA0aeDDBMuDTRGxgTtYcdCg0Pd00HQqGrWFYNzyDWeuKcbCK6AkS9Zv5tHQ4dEDz71k8QDG2vPcFJDarCX+WBNa0nIqL3CS75O6KhssZrABha3aXX1ROtQHDVmyjemggw4714go1PJgiGXhKJFL04xsS1Pt5168iYL6LXokeNZb0X+7Ps+q0DYtc8mLpN53fZQ/tef+OdZ86NswezlIPhQcWjBwAMEMgEFGmU9V9Klxh/LKkIqmlZddgw160WOZpTPsf62oVhBsl7wA6D7RbofC5FV8QT1zbhRCWgpCSUYKocLgE+eQgDfgChx+WRBHyfPXehqkYjoPj+rddfK48v18DqTA4xAoyJ5DsEF0AYTyWW3IBUxlPAtbWosHXXQIvWLFEQsAhzT+7DP17k1wJ+TwoYAkzjjQ3Iz+KmsFXAH+/92CKmkQcZAOxKtZ4/noGiOQbBhCwqbEweIsI1bYWTdWRYSIrxjpYji+VJ3xVRidgJi/a6jbYW4j93FI52S4L9pjzqFSKtOeI6ZwWACQE/ecwFyPAMn1bBLLzBF86pV7PABwzu5OkTJch5bkLeAcJEFPReldBM5jW541bAHSJj69TMLdsSkhp7b7uzNrrApMxsZkXGMJRswhgkAmgTreANuq3YrwVl38Q7GdLUCsxEi6Ga8UUR6/sjY1uuNfSBMJjOADpj7MpcmLcBwbYUXTNRM2DPTWcmGR8es/7qCkaOzzP154/ChTU2DLGDofAc1jje+Oy5WPRqbCPMN8X2UJQjNKMU9/HHi8T1WUdyB1nXRB+EFu8qVN/F57Z7lSZyxUXqjlSLJMIyDVTLJ1eeqxs3KIh1d/PBbz4RXSv//aq8e/IMPqY1Q4VA2RDA8jkE2jnBlV9LoSZ5ginUhPGwlM3hicx6mA9oT6ui9D0Bp/Qhxut1SPzk6JGTBcwoCIRybrBrJbhClWgBlcIdumhCFtf0taxny6ULEMj1si6LEj285pA2siSG0/R/TeGj2l9Dscg1+a6Ug1FdlyMAj4QSo5ygHDB/KCY+J/s3LVAmNZbTapB3gEbuw9wel/ee3DScUcVLhgG1eyQAVSXMq2dzL2KX+yTUy+D8UbXlUFi8xoyho/pEqyIpgJjcs4uvvL750z/9kXKC/0Re4FclF75cXm7kDDnBTx6TN6qwWVWHfvT02ubDj/6DwmbFq9Ueqby0AGaB4H1PpaxobIdVnfuQaCAGT/hzest3/pH9lD0Wj2YinzjPRnCHP3Oc997oFtCUPvM082yOzd7J2kX56TyJv+HhkftZB8KhfT/vM67tFksnim/fvOWIpVK6i8Bm+DR0dVTPXlVKdX2HtB8Znmd7Nu7cpt2Taz/gxWYvVAi3aL/0lrH3knbDGAKCY9DnOR0lZRoI3dPDGhBM7jfF6IgAwDNX8u6kjd9EN4WeAPMYnQHB9qaSmziqyhexWtmt5x25y1Phs1JaefDjWD4DIOKZrXG1FkHx9MJl1r/NPsJ7Q6y3j41hdBoB55i8HwqPj/t2IOz74tFLB4c5Po8ZP9baE7wtjyJ3AgL2yMdhFO+5vl0GTlm6imet2QQE16xPpsG3DWTnhy6T++8vAsHrwljb4dAvBsFd4c9z9bHk/nNMfqJdz+Af2u9bRct2gWD3Rffaso5aswLBI5UHIwymoGqfpAisQyqoKjCMVzi54EvNksp9Z/9QWJHiWK4iXfu6jECOGvI/fVe5qtbxrKeQM6zfMNgSKj0Kin2unF8DKUAv9+Dd4cmEOTsXmH0mA5f+JooGWUlhLAphEc2xAOACwh0EI6DH73E2jNxp+FZo0/M9Qmyr0rRD/ZnrqtlTBtJ4eM03kxPsnsVTf833AbtrEGxAPh2RL/IEbxE2/KPxjuInAwQjW8qQPUDwBKfRjXeHQwcEhz9G14rO1mVBeGfddxhaXwSCd+mjOX/9bPncdQnrH371vdTHsA9PcLzADJICTggEWgy9/fbbm7/7u7+rReUYhAOMPMIqINiKiMMQORaFLtVUsZCWR3e0QUhhJxRFT4TBZq4Z5TQCnO8DXDg+3kYEWIFqKQIlnAYQtAFDzI3+m/Te1Fh4HjyueEKPVZ7OhfIEA4rffuP1ZZMxYeTp8uz8FsswykEHaM7Bs6cXI3RnzNzdRE2PT/cu5Jm5LmN3uxNXXT4mDynh0IBU95uMlWgKW47rnvgoL/GE47Ug5NoENip3jx6nVVxHLwqAOOTaDcYBq9elmGO8KuWPXqejSvXnI0dhIc6SD75uJcILtQCCayPrv3vK8cD7RfVoFLmrV6+5OBoAX3N46viZyrsmFxgQfFZhYnjFKZZFywtCuMujNnoyMs943fmHVzie5RhHYkRhPIw9ylNCnTtYC6FzDmtV4bJDuYvnIoXF+mbtm4Z7dOUn68u7rfcGgWsh2QHf8zZrfb8CwTm2n/88RsAx8aSFMU6rqZWbLgzDmLK3zCx8xz7+/jkK8fr6C82vCmHNZ40Fc+ZceT1mKDKfEVB5rdeunm94SDLmGNzybD0cuiqZVx7n9Axh1OMzz+66BDagTWOKwVSMSwhjjmWf2qOW8OnpbUnqBaH4hEMLkdSeeKxKtfuriiVpDI9kbLqlcGjagV2rdwDRQwCpwBJysvhl7S4r/4epEq39jCfYRZpkZCu+6T6LUcqn94pqxqoQfPt6AWyDsCe6DoWT1LpJXlMKAlWKgwRyDDI9ZWMdCRGFsM9h0dQo4BM6sefXBYEW5WUUE0vdiFT8zDX3tsLRw4+IGRu0rPCUJ55w4ipaRo6tQAj5tCg45HRVn2Du63DR0KLHlsgIr5dztYcSVfLJCkQVUJQnuHLT5Ik3PcyighlPD6evPTDkTDzd2f/xAhP6jBeYMXv+VZX42eECxSfEC7/97e9t/viPfrD56le/vnnpwkUpbHjvabUEbQB+RXP7BNweXRdguiwQ/FN5C25U6ySMmPsUviccJTAsGSvPNSGIz4bXJVZu+FUikiIvsvY9EoTvTp5yqgxAzrJmGwRXP02tB8LCct3V+TtP7HUcogTFKNn5ygz5mykJrgw7Q8yhdefrYhRSO7O7brG0GK8oPaf9ydgrEkKnzvxtj7G8+cPLSzQEexFaIkyZ56newXpO94S2B5Z7pGBm+FBkRFdSt7wbCtnft5+cYBU+Uzsy5vyQoq6ILiH1iOtcv3F1eFudtlTKc/EUpxoRYdWj65DRBXaGsp01LXMRfK2qwk/vr3MnZ4hyB7ABwdF7+28BwcmxnLnEa8Bs7jx/nykOPf8Y/hAAY8A0gFJFq6bugMVdjGUFgik+tKqO3OVlQGPkz/Ze16UH7XQ5V/MxPMN7wWCPZER+eu5e9FrfN9f9XUFwntXnvxgEr+V51w9KJxv8bu6zPa7h5dHqmO4J3gGCK8+2vQxSvf7IOfKAPbf2BBsEY6Tlnxxi+lee3nFctTpCz8DWUQXv6OttTzB0gYpaZD0KqZlX6x+t6sba1hwUn3CbT3uL4f1sfiIJ0vZzgNgFBJPnK9BZ4dAUzsLTy2fXiagaE1UY0t87LzjXGMA6XmLmhbkb+lr4XHTuL/IEu6vByP2tCKcJgtMiCR7Lv3iCE/bMeV7bVJ+e8o5lWofTP09XzJJ+EQgu3apVh+ac6D/PK4wFvSRCtHuCwyfzXfZP5115ri/ae2sd1ryoRb80+Z/frNeaX8Zhwudyku7RF3S902deWqgewcNJAF2qCX/pS29sfvGL98oa5FyhabEw6FLelqyrIVYANMKgiLoA9YkSRvyN5zPKBxOUtgYUYvLiD0/uUFgTBhOBG2WYzxFygNPyBI/QvgJ9+lxCbCg+Dlu0UIRh8f7SS69U+4TkJxMeTUEnildw6muvXZRH+C2BOPLDAGgUCnuy+eCD9ze//OWvVKxElTpVdRXCOFzVM50EHmUrCgdhdChbGAIYA+OysuMiHeeUH/tQz+6iVQqLHoCrPNvD65C/beXGk+sY/urDKCXuniorJzw5zN8E6PFYGXC/Q6xI/A1YZZ24330pCEfUm/S4lGaumzCMElAojWPzMvYSdJRBEOitUGx5gT9XKCiFsZ4OYwUAGCBL/huvEyfsga9q0coNJkcYEPyGqnLjIT+gezK/eORgKMwPeWR43imWxVhTeO2J1vmolAtidh7L6p55To5It5CVwB8EH09wwvDKKDCU7bVyGGGSTcS8x8plpmCDQCIeFi/X+H4trLPBpzLjbxbAR9LiF7w608rfXbAHBHeltCu+Mdbknl3B87Ob1vqz9c/cMww/NNkZybraZn8UAIctmRb48Uhkbjn2UetzvFZkuuLBPQNeA5b4/e5oO4Ziy74qOh1rz7O//PJLtVb8DW1S1I3PRLm4VVnCnQPOvTbwK6dmOMS/AB2MlAqWw3OMYv5IvPIoYaoK9WIf0m6HCAfOvXb1urzB5Lyr1c1Hlysv+IG8fulNfVCxuE80ruJ1xZvwSFMF0wr+IYW5wpPt6eIYK2v8VgamUycrbBoPItcs71wp+FKk5aUq3loeyFEjQCGWAUipW2BA3lskzb7ZoZkSJKXE2BjqMdiQAOheBMxQhL03zD+IiJk0MpRNnoPKmahwulx54+S9TnQPY8OzBnghvMwABu8vgIVoIYpkWRguPGDsv9J/65/3P8YEjokwtFC2IYTOAk+lsGFIcPufGeLm/F97mdPSZe4Dyyob4XimUcRLY4TvdRB886bCgQ8oL1sg+ML5i6oI/ePN9777fcmY1zcvq23cNbXQKn9U9ZCWt1FtkB7cv7q5ev03mxsqiHX9+of6Xp0BRBvVqUDtPO7dJdRad62exqJ7eY95LsacFKC0OQqfyp4JoAsf8HM6EqxAnHhjyQHRpOfsoAs6aZ/YW+qUpCnvPM+R09BG35+9vWHorPMTlN3c08VUZh/rUrTxDA3jSuXrD1lvb7GM66N4WRmYh8GYvV3FF0un8D6obheS4VFWMfpCG8wPOfU8DzoP1y1laRSm6qCXccMvyuCFZ5nQZXIMxd4eiF7viV6RdxjZCWeueyp6KhF0Zcyq8GH2kYuZHRpF2NzyzLyl57p/EQhmru0J3gapof29LZLmvkixqyiG29cYhqQRG5v9NCM9BiAvMBTPoA2q5u0GwfB7V1o30C/+v6RKDK/fCwpjLcp/8ahth0PJC2QY6RZcZ/CVdWj0tkza9ggbpA3PXY0xnnWn/vn+5q0Jw+2f9+bk1ky2W6Z/bEKeZ+hzHVQhuUzN9NB2fpz1iczckr067ckw6tUlGljqz7z1/Ov46VU49BoEL4aOMmo4Jzi0AilTDZoK5wcOil8oNefgCI32XBHWP4weZUQlDUcymmrS+hfaSSQD14WGoOnIj4qArCJrhboXcFM0rlDlA/tpEUqkIoHtFLRy6DKVoauuRPXhdWVo9moBXTy+VRiLNoxaWz4vXmCcPZzLuun8CksGGOvaJVcQhOb3RAd1nSy5v4tRB8Oz6nMEAMM7kM+P0KkxyJVHdxroA4Lr2iPn2Z0NJghO14RFT31BYaw1HewBycMICb4zCDbPX++ZoslRGGtWg5YsLT6WwrmzvoN5pfFi14l/VxC8i477M4Q/dgdKB8GRYzHUdsNmdON9J06eU9cO90F0zpmt3QgJvHSEziJ4UFLYkC6EYQWARUMZQ/gQSowC9+tf/6bCAQmB5ibcPCA3CksmpgYrBkQuMYLLD2SFBSGOQMqL36uwhCztt27f2pxWji/C8ckTKZ4tJ4hz8YIk5zOFLSpESaG3VmT3l6AiRPmcqhafkuUWkMbG49mOS4mlpc+Fl85t3nj9S/aCiCgxDhDm+NFHH2x+9UtaKH04KtrNKtgsBseVAiZBnNxVM68ZyhXFkY2A1zQerhBPCIfngQB5RwlJ5csKD1aoJJVpEbTpfdqBA38HQC6WGW3CeFXdHghviZQnzRkKTuUwQPBjEzL/KAvOEafv4cn6DFDlH3N9Tz2DuQ/P+KkqPVcRE22Oz65drfU6dVb5UZpLaIJncL6UCmSdUKj0AVnOtbZ46GlrxTjLUy0LOkXJqnfm2Ej7ACD67wkVgEv+jR5xKEejoFcUgMqLxFIqxrMOH4e2vU4Pi8bXVqoo+zHMTAEzt2Q2YgwXnaZzVAd1zxNKhBfltSgvrEqzdq3BYcZTG3+HJ7mDWFvn/S+K6rL5ESSr+/dxMoa1hzxj3DVnfZ5qDE0piZISBrWMS2F/7HVoMkAlxooo8Mwtx8d7y+cKSRcdACJJq+Yxno4ibgHMXA9DV3l2RZMJsY9BqaIphjcxnuJURHdhJBuTvFdHm7QlX46nRVgxbgO++jwKKllR2Kf8YO0TtUr66MNPq39pQGkVyKhc0+Z9HF5k2CB7jNYv8DYs6GWAUrh1geOqbGwejDfa4IVWZ2cKlF658lkZ7TCu2UPJnndboUUgVbEOFHq3D0oBv4AbAH5CbNmzkFm1RVPhH0gzXlMADNexDPE5+c0GCStndd8RDTSVSBnJlCbhuZphns7dBBC5HziGFLylNX5aWCxmWyz4zXMxQLEB+izYFZpN1EjGWv0oj1jxKs929S9Nqo/XlHlPb+Qo+VnbaishT2C11sB7PdrjVL9YgaL7Ar4UKnugnNFTZ17efO2r31Jl6K/r/Zubd9/9ctWEYE7L2CIDDoaUz5/RU1ftta6qLdKtS/ruQYW8V4QCIcOL58JRQ/Cv7B94MDyWZykeqkia8MiAdq/5bHNFYUQMkBy3FI0qPWAUvVoKv8TDbiNswA5pR5E92b8BuR0cJ4Wk87gp11yk0sCddl82siQ1IfS+6Cb6DQCM0f0x9TdEHAtPQJ5WqoAN+ugTzEPqaly+5NaARGad0DUso/GCY7xQLrDoEC8udM25PCff48F1ehFtyG6XYYZnuS8l+v4D1k+6DiH21YFhptjwLPCR8laPyvTutzkqp1Y+COr73iJYnBsHwyIjmte0rj0KG801cdGiLj+6F7fmv4VMd4NR5fMCYpffbfCdQCggN7nF6InT67qcv4Bg9hJyOOkEMbD5uYpPryrK7/EKJ9dyBYIjfzwvBqsBs/Fy88va+Jx5XN6rBs400qIPuYCWjbbmNf7dUSTws/l7yxLxSArTTqC7BZIKSHRPnnTdoW91cLOW31xxyt1tozTmmsjUGmnLr4787s+8pzr1CpP7GttG8cxx3WekG5ZMpBWSqtgfOIBDYhhBlnZKDoM/wh4cQFtc3AYFWiUN43il7jHPiXjS3JoH2+B8XA6amkPqTQxZTc5j8ZaqJ8HK6FgKZlUYKDm8PAM5vQBe7cUqqEjUkr29jwVC4aPJFa7M8ALC9g7jKa6CVMPoWoaQAsXlsq4KFxOEblcV/7zA+agsTc67BEwZzsQfKtSZyBqK5VaHA3+XKMaiH13c6ZTh0TbgxxmWXN3I1KPCZd1okrWO0WSXDrroyDVO9ry97vPfiEYZOqidGTOiL3qki2M5jTb8Pby/R/3EQRNeFh0kzonQd2iv7+3Ox/pxfV+tnzmfuU8cYLt0a44rPhQQHCUvDCuCxF5b8sxkUZfC6t60eCyOlkUdyzPeFQQwAiWFjVCceCE4UNKqsMXIqeH8ytOlEqeIHUUAIAzQSmw6gw5gYkEBTShE7//6g/I0Vr6wPCTVeLvi2m29ZZwGc7Zmc22u5RBGgc3qOXiwANfZ8xcUvnR88+prX9q888475aFEKS7rP1fTJnz7rXdLYF6Q15Jr3rtzd/PJJ59sfvrTn8pL/rMNuYNp7xTAYOu6N2oKMUUZgaD4PkrJQ22GAGK+D9Fm0bpXOJWhJ/jD+k8OhFugMB8ovFUhl+qSw8NSpcwBtaOqHoyH47y2WMulNAxPzD6q4Q1LlNl/PAK2NpcyoTm8JoD7wQcfiAkeqFC6Y/KqQDO3Rp/hp7ona3pFxx1U9VyY2QmFPwOAz6hSN2D62BGFRx85ZwCusFWMEmXd18aEXn7+i5/W+t1UG6brt8iltiJiDxOKj4wzQ+FY5m2Ejc1CGgZPvAr8UcykDAuER99fqruuN2IYTzZbFyR9Y4bOsk45LozpRUK4cmwa4O3j6PfM36GRMArUp/X5/TzWsjPE0CjH1NhGOOqu5yumDC2UxTJK8PSwB/yEeXUm1hlRnik03T3VfIfyC2+IYrQLBAe48B6DA8L1EaGaIw0gjJrnKlAzPMC8R/kPyMu6nFSIflfWE0GR/FUUZO/XvSC4nmfkSPl6ri7dc18pQkdf7o8/vrS5cvl6FaXDi1dCdxhyiKLI8xHeWCCY6AgVxipAKaWBfKwDB+1ZIXiA50NRIJqiGybLSFi1C5wjeeTwCbdTUyg2x0WxdzslG4lQIwDBneYNtt1GqoxIUoy5DvvRAtorjPITWpph5v5uWoBni4Si23hudAz5y0UfI/yTvx2Ca0OH+xgzPnvsA4Jz/67UBQh0EJy97/H4GRf+S1/mE+63HG93FPkeym268mEaq5wAACAASURBVD6C5hYFSFb+QweP13gj4zBCICPvap0BVgf2Hy3PMEWwvvOdP9p89SvflGH1bf17q3jhzetXK6cbGfq0QgUFBAWCr177RLz0qgCwZJdAMGPGIPhIgMvyl57vzldLMUl4M8biAMr0fI+CEj7QZQoKYAzGVsa8sDHG0upne197LAHB+0WDyZcOPwiPyjVCV31/hhdgkORv9AnGDbiExjg2QJh9xf2IjKgODoqAIoUGOf5QEU28uEdFWZHvq1dAsGl+UzIcWibNBgOBDaPPtAb2GuMxRhY+pLCVwiv5XGleeJEqh95jiGxiLzwUgKXQlvOa08PYSnv3gITuqtr4KCzaQfA2/545uox7DYJ7OHQ99wDBWZOscbxrXfnLmi3fiZb9XfMQNyBcE1e5uxNYJ/zaY6YwWcJjZ778DIeGTswLEsnSr8UlDo+cZo7xNdeFcBIGGi/wdvpDanLM86cBme9eJH8Jw13L+A4CPQfPA4awg+3w4XW16K7TlU6Q3NFxXUmq3KJoa90HNuOfYxxeyCGTf1cQvJ7fdS2IXc+7DHDMZ/jsARXB2r+5KRqNjDRILjbJUspLXH2EKzQaow+IdcjIYuBE9/A9pmDmWHKuUn9kyBpF1JCDRE8UnZKqQbqABGCt24jAqdDokh9Yw5H1BrzV5kgRUdUzmJBkvRcgrmgOF8b6XCDZ+bzmeVU5ury/u0Ewnv8yhGDtYP+wZuMfUozf7YAxYMa4axBs+VX5yS0c2umFjoQt+qBidem2SXE0jpk62HbEwKFV3+Ss1RfphJ0nEDEWediBcI6JbtSBqcG7uyfggIOXrUFv9Mbgx+ihxVEGoGZN83fGuzbArJ9j/bmD/Mn7PAuRIXmW/N6fvwz1Z86+/MxKoy28oPtSqqT0RIEoL428lZxcPfAkfGm7U8Q7hDMXC0CJQhePS0KtsricX2BI/06qui/H/cM//EMVRMKSyrUCqvF88jshy5z3f/4ff1NKHvci/JFiMimdzoMDohFgLEpa6kSBQbEj5448wQrVluX2lFr3vKT84Lfeesutk6QUl0ejwo5VfVPeFcDZxZdfcWg3rSwkAAHC9BIGqAXgJ7QsjN7z6ZCJvngGwAZjgOAQWAcaYTQh/ql4+Frl3h+APp4VhyWYOHsYtytvWmjZkgSwiYdmhIFKKTY4tOUpCo0V5acFTmFI/I2X6oG8v/RRfqoiA8xHvECPx/NSIghlBs8wFUAxmBwQGKZadnmEFcp5RNb2V86+plBsiqAcqRB1aAIvDs//wYfvl2EklaOpgmvlPwq8aHG0LEE56JsgSjO0MI+fIBhaKWV+VK7lc+aYvztY3MVYuuCcyv60oEYB3KPEjIvl/MqxGffOe792Zwrr72tthgzuTCvj5T1e1AjjgPOFJuG6O16dKXUQHKHcQf5aaeiMac3kQtednrN/cu0IgADZ0GKYZqykGHkAwQnTyTUDsvkMbSbKgsfszLx4lkKS86wBO/V5gJ1EdaR1SyqfZq0Q1vFwpjcmn2PdBcRRJfry5StVKfrqZze0dzzn+yXMq2dwGVndKiL9EQ2C4WVYwDFEGQxVm4pqQeHcKQx3XmdHNgDCfG8/KwWyqujRXVtsU2U2IV3JCQy9llDQtVOtEz5ZtCJ5wJ5gP1arHAlznN+uNWCjQ0KOyMPNXLtP7TYInp4XgWBVS/ZruiQIHwsARlmxQB0GmXquSbAJ3Qo9MycB4x6TlczwsQLBhNwVD1YV7lPOBWbM8eZ7bfWvQvjivTKf7HRfIWQCwRTCYk5c9MlKDfNdLZEUgoe3+N13vqpc4D/bfOXL31B0gvrSnzpXMuieegPfvqN8cUJyFQqtwFqB4uubGzevKB/2miuPK+TdwFaeeOW4Mt/IyVR1Dr+O0SLGnygmGJkSERUgVzMOqBugI/PntlQu6sjvhMflmb2vE35rYKSVWSJtukeY6weA9nkLP4jCxZg5DnBL1AbKJ3oAIcx+HmS5va7MA/KBdmQJXb8tQ2ueqesXoUV0Bdf6uFDjpFAVxoGET586RYE7pUsdJV2JXs7iJ4rSiB5ByGUZ0Koi+aSjMs7euV1e4kNKWUBfcSi6q3Q7woI9M/uQJ6/OPGjIfW/+enkNUpV1Wx4tvL95+oqul5DleGengaLrHF0+RD/pfYHzuwHM9Bbby2oD+JYSWcfRJsf1Csx7TVP1vlSIzrMFLM8cZvjABMEzEqTTWSpHTx1pOycykTtdNmYuQ+OTW+z9CzDVj/8iABw+0t9fBIJzx+W6K5CPE2HruiNCp+uC28+23XKQ5e96y9oTnP0277F2/WZ9t+ch4+7nTxpNESs8wEovUl2CrPuB9BMeOcSSTCVLDwxvsHOLw8ANggmL3l+8FQ8xx0tXHPy36BEDtMDePsnq/ejllPQvrzDe3pYfXHvD1ZwJg7Y3GEMWOcHsRRmn9L0rxuOVhbDdBi4gmFDoF4Pg1oFg8ZB6HeyNdkRrwqMdBj1ygSW/OggGT4RvlZwbv8PTvWbTIGk9aNILn1MYa5du+Dz673yBcG3rEvYEF88fURrhCeH/nSYCgsFg8IgA414gKzSX5+tygN+6J3jXHo3e139b7/P+2y4QnO926Z0Z375XLr5Z1aHJPbPSqMbyKC4izOTz8oCAYF4Idi4ICMarmeq8yf1BMAf983eqc3FtFjmTVDmthG/JEktF5r/927+t8FpAJ0Ib8Ms5gCbGl6rN/8N//z8W0VS7pOobmDL+MGCUHnkqW7hrKQijmAaLhTeYYiBck614XuD2+MjjqYJZ6hlM6O5LqmBM+x1AP+M8Uy2WpLjouXn+VOEEBP/85z8v4VoCGsVG40d5rtYSXWNjawwicwililotYHSGHPSF64ynLFUDZDI//AOQPlSllAfyEJB/57BHFRwQo6B/Kbm/1eKjmCX3dxsl1FfGFoDoSna2YMUbkI3B8+A5R6GkWidGBJSTj9UGhpxwaIJx1WsAfvJ3maPbylnm/a7oqlrO6LnxVhQQPn56c/7Uy6IBtabS3L322qu1rjayHNOcogzdq3tevqQ2TGrFBJ25BRThbljJ8JLpuarNyywGlTATjouSVHM3ogUYankoRo5ZGMYa5PVNt0upWHuAs7ECgnK9rON6Q6dwRP+936cD0H5MlAJAcD9+zUw6CA0T6sc8K0mw/VrTbO4VpphnDGDK2R1gdiHef18/J2sdnhAeEQEQEMz3CbVk76fAGSAYL2oPg845zxtj1nlR+rVfMn9musMoMQpBxROc3ttTubPScEgCOlZP57s5h6xChGQlJQyK3Nbryv28pFDMK5evlYKPBRblGQ8tYdG8lvYQomf22pGjzkXGA3ZC3q8TJ+WxkuflyVMXeENBSL/z8j6KbyPgDx0ixN+F4LB+176o0CeHFJcQLg8rkR3Hl/HnObxGVmwdAiqlZFSnZi/b04wXyF5CA0pSOvAe49kbxiAMYRSGGgaFNV1x7sEDhHNNTwvfTUWAnC3a1cCTBgjBmdA8V2npEyWcsXSPdOcJFU5cIB8vOZErur/mmMeYXkfGwk0CTqYnrANg5uXwYRmCn5Gj6zmBD5bso1WOCmOlqvXLL7+2+cbvfWvzB9/6Q4Hhr4n3Xaj1KLAp4Hvnzg2F1N7RPeVZ0b8HD29v7ty7quvdllf4lg2Q4vPknN+7Q6oJUROzV3ZXYsKzsw84lrFBG4y/zwfnIX8iU6puhj7Dczm28mpHzngHIR1QwefJTUeu3BEoxKiD3EG+3L9PtWmMlo7UQg6V0Uc8h89F25LD3B99AJnA8Yz39m3lIZc32JFZ7D+ijapOh4y/8P1KCZI8KJoZESs8d28p6LmyYST8hXfoihogfF+8QkKkcudJ9RJNFn0olDEeYTzBLqxn2maMRDkBgk+OCCfnIZtmnWpkBddFsFIQK572UVBxBYK7kSG8KvxzDHThV958W78ugKgCU8arr9f8uxfACgCfbZICbPd4goeMdWc/cj4nCLYSPYFw8o6td4xc4WFgrDmnSOFWekl/FoM91qMD01ThzXcBwduzMD89zwidIwKC1+f/tmB42CCW09ee4DWITD3qecL0fNceGzm7u+Snz9n2lAPCvwgE732ObRCcyKdOI30uukzv9FQjEa86eEiRKfT9ZX2Rf6x1eX8x1hIGjwELUOtCaak0Ha+wIGmBYGrDBAQTNl16ka5X88eJ4gv7yxMs8As/KfBmIIxH2AXlyNc1CLWHl+rQyBPnBVdRLNKmKqqI0Odqczvm1HIHfSrVnPeGQ2P0s1Esav2+AYLhdwHB3RNcHmg8pw0EGx+NWiAjlSbe4FkVOobj6ZDpILh2n+4NCM76R7/LmsWQudB66TfWW3iV3JCBNufvAsFxPHTZHYN59wQHBHdAHxC7rqkT/S4geNdeex7Y/V1BcKfrLSPemIf67pWLbzwLIOUELNJpcxNlIgKRiSOcjxcMn8nAksor1Sj52yDwYSlQLsxkYcd7Wt3wd/0uLvj1r39984//+I8jN/hMCezkCOMd5Fy8tIT+/bf/zX9npUwMlzCs3qcSAHxaub30LWZ8vAhbfqTKxWUJ12YDBJPzi1JHPuFRFWtCkQQA41UhbOqVV1S9WGD4pJ4NJowgPSlwS34w1uosBAL3ukKzf/nLX1YrKcbdCTGMf+1J61YJLMx58X1X/Pv3AVP25tg4gNIAWCR/9sb1W6V0l/WJ/AqKYMETqueZw6ErfIPWC1XS2qF93K+IcoBgGAif3XeU3plHau4uXDhXwPfylU9LeWEOyXH8nIq0Ug5u33WYZEJPHw5vAkWzmL87AsOEyjNHeIQdYv7y5ujBk5p3VeSWMYJq5BgRWG/W/4bCoB9UixeBaSlFgOJrMjZAozAxlNnHqqZabGyxYFlpCgiNkpyNm3DoKEQJ5du+xnYZ+mWBGvPowGktsHL/KJed6YT55H2XJ7gfs8sSOxVSMePRZ7gzh85U1iB8fdxTYnPHqzO6/ky/DQjeVlSmqy4GCG6xS6BCL1krjlkA5QC+2Q/QIX+Xl23kEJeSpeNoOdIZa2gw+27X+Je9tVXEpEZgpWurcqbDfktYLB4OCxPSJ+LtcSiYIy4YJ/sCIxrPB9i9LAB86dPLRcsIWIoC0QM3IHhRXAkTHEWy2MvH5BE+d17F5c6qnZhA8IOHKrhTfIBoHYeRArZtiHTRPJTFMj4pH5XPqVZrY5k9wmVYED+YQm2GXfX1D7+tFBT2cnmC4b0OxzUIxluJMuIKzF5vBP0Ie1tCxvpugtfMIiCThpyLvoTmDqUl6etuqWGjV/L9uyBHJsBDiBIpz+8QePG+Mc8FcqpHsHigvMABwebfAcGTNwfIwB85Fr5LSDJ9gO8KmOLtBxDZ+OZWSS7gta8A8Le+9d3NO29/Tf++WvyOFBJ46edP7goAm3fTNuSZcqzuP7hZoBjPMLwPvgttleysXGnzc/Npy4zI1wDitC1KLnwVtxre3ezF4jNas8gUrlF9mcvQaBDs8PMe8rfdUodMb1Jb4LMV0l01GJyLS/g2dGgZTZqNQ8XdYs8eQ2im5l+Ga+sLltsYFMqoo8g0yyFVjJYhgGuxJ9Kh4PiouxHDWAzv3IvvetcFvgsfqagJQqWlsFfUD6m58goR/n1YbY8wcBzSMzHxeKHKS6xQ6fAndKTPJPsxrJw6IwO56orEoOfwdNOOQ9FHcZglImJGfzk3cntP9E9rpbX31K31G/VQck6Uvsn3Z6HAvWA4VZzhbfEoTkA8AcsukGxD2X4BnAK5o3iZ19TtbdYgOF7mzluJpKnnaMp50efYenPvJqx6thDkOOjji15d/u067kXh0F0m7jr/RZ7g9flrEDxSwyfQH57g7NFulPf9t0HsbwuC59hnlE7ukTneBYSjf+yahwLBB+WISnX6ooHQFDKUyDuDXNOS+917qeGxlGKmv7CcGvUD/M95w9aLWmVk9BxALvKlHC04sQiJBlcYWyDL9qu6ce0RVd0vHiS5mLZHriJNmPSoL0EqifhROYTGvP+uIDjh0KlpgSc4ILg80vH8Vk0Liumle4y9p4RDx2kYvt5BrA3XlsveJ9PqxXH0CV6vG9+vnSe71m8NgoNLuic4+lsAba0cjoeSz6MuS/UNTg2V6RWO7F2D4ET6FYbTtXaNN8+03nPr5+h8IyA350TedfreuYdfevm18gSn8jCe4Cg5DDKe3FSdpHAFF+V4b6K5QAyw5x9FaY2C2ic0FvuHEpQAXcKLCVPCM8HxgKBUdo6VGOD0P/9P/8tCNIzDIcGucEle6yl5bAHLgESE6t///f9T1VN5JhRUBCnW5VgsT6toE9WRuR+AnvMuXDi/eZ2iWefc8L76J2oTnpN3GG8vrY14BxDfUn4Ri/zee+/pXn9f3uxqyaT5QQnlPlnkKGphPnx/Tf16TdzJW8bLigV6Wnj4vZS6kf/KsVVxWWPgPoSPXVUlWgRC2lVF+Yzykc9OgocLwQytAAYE2yruz2y2KJgcRzgZ4ZnkY+N55rsCtCOH+IZydhN6CvFRcIXrPcQEpheKwZWrCgcViOX6APiz52V0OEcI9LkC2e+++676B2t+pWAWCFao27PabG75Ub00b9wUOFbO3GfXFUZ4U6ExZpa8vAlSEMt02cM9ywuE7WzMbcBONlY3TmSzf5EQyHquN+YaVGR98761cXeEQ/fjO7hcA9iiqwHi1kpENnsAIcd2S1hochcI7s/TjTqdfsOYnwe+Q+O7mE7/rjPAKJgZa0JseYYY1LhvwjvL2MPqF9iaIfydGXbew/V4OVzRYOK4wiA74DNwc/SIAUXC99ZFY0b44fBiesy2dAOiEi6EMkyIJ97CzxQK/eknl8p4VJWPR34RXqYpZGxlpkI04IeKwYDg8xdk9DpHgSryT+8XaLKHy1Vw8ezyMhh1FWXGQKhuAaSq50CfVnuR4bPsM3KIY8XtAil/R1Bx7Vhuk4MKr8BzF+8j85U1zBqHPrpBotPGUn1zCMPs3+U6tK8gP6vm2UaGpEQYfFsJiMGxxjJAsA0ss2/0wiekR5ifusgehgUbW4aCuYTuTat5DB3wkwBMPIbXZXy8d/eRPN5EvJBKROVmeA+KGLUWjm2+973vb771+99WWs0bm9dfe6vkCB7yK599qnW7KUXsToFdiow8enhHYdDX3W5LAA3PJ/emWnkZcnVdQFmn456GEz7IGPk+RqN4d8PXsseouJo9wndpiVQKVhlJzE+zT7unsvaHDDlpLRSlJ9FFNgI5XzD37flurAfriVxJbrAjmFR1XPPoQmx3a76r/69kPS/n1rrNECAYWkmKBGPB0F2GJ8knxoTBNkpVFcLS3mE/Ivsecy08JPLwoECXV0leJkAwa4f3yV6m2b6Q5ypZpH9Ug0cWH1dlae4RI3/4UXmPK/0onp2E9w8F/wUgeA//HOHQC99deVL3ApkXgGAAxWhn1PfRcp36bXiNC3yED9aKVnuceHo7EPb53du8DbRLxlHsrwxOzUPVCmFty8EJgjv/WLcozHyFp/9zPcETfExe0NfkRZ7gLktrHw0Qu8j1UR06e2ztCe46s++7nTOOK3Nbr9z29O2hn5UnuYObNfDImPo1tnQDAdyD9AcuQwgG4kErool4gvcXAOZ36AZa899ef4x5d0umHRyeZKpGFwgeEW5cF2ksblT51MBqZxCjWBP6zHzMqsa1VwWMAbb0Ca6WR0Rbyuhcczc8uXyH4etBojuoJs31KzLT51QRrDLipjDWXk8wINh0OqIQNZbaGQrB5ieHXZuvElXD5SxvB5BUJFp3miQ7LTokz7GtF1neZW0Ojwjd7JWuL2afrL/r6+kI31nnITpwf8+9wnP4HBCMQSuV7ruMTypOeHPp3kM/6Bgx144+2XWxPOfz6K/zh9oZI0olx1v/304vWc/F4gkOYkZo8retpPTItDWYF+0DOIHfOA4AhrC7du0z94Ud1miYPgDG+T3qkyfvH+AoBaI6uON6T2QVtgXayi1KUIQ6wgVhA6hEYaN/7//97/++xsOxGVuKt6CQAQoBVQGIv3rvfSkblzTGm6X0kBMM43TI7ZHN+ZecK4T1mknHewD4JfwajzDtlLg+Y8Wyj3UYj/Hrr79ZQA6lpDzCek68zu+994uajxDuEm5c7QTswZhE9LT69UZgxsPQ+xxmQV3YS30tK2zEBapcKdp5Tjdvck+sbu5dyyY2AGcT+XMJrRLqRTL1Gct6FRhbwoSTx2zgkb6NCclj/W+rOjfKiQnbHuN4eeMtAgSjkJSCJeUyYXmAaKpJlxdHRosvvf31qhALzZD3fWa0rsEzzD3Iza7QUrVEysYi7O6yPGpXCJdW6KBzns2MkiO4ZuBZj6xBNljfaBEma8GzCKhxjy4IKqx+WN6yVlnfMLds1i5kwlB2VWdefls8WNNb0BkR96HSYWcAnRGsAUievShhhA86RGCGo+4SfPl9DS7D2Ppzr5nMmpH139fz1pl9gE7mN0Yz7pUCOISyMzMpNtOZdTzIxWNaQT7GEzri+EPiGVF0bHUfFdyXqqt+unhKtiurShhp+uLhQLhbOZ9KLzyJ6z9QS7Xr12+XJ/jKFe/XB/IS4zntIDjPwL48ImV+vxSKI0dVQ0Fe4NNnUMpR+BVOLS2hPIQS+rdv2TPsAn0GPgjvEgBl/XbBDVtkvd4GgW5x1Oej00zWN2uYeSzFZIR0VUEjivA1vtYVxy4YO8j2rNpoFYFfCllTEv19lAwbHQJ8Ex6/hJCX0j1aQVVLPxv74F9pcQSlcA/W2cBd51BTYoRwssauETBDoEPbiXpjzmIcRMG6cZ3qzvQ1fjAqDGNgIe2C+T0q0PulzTe/8e3NN77xTcmv1+QxvFDKUbXP0To+eaIezwLBeE3x8N+6ebVAMOt+XOk4FG7iN+Qg63dYHtOee9rrJPS9FiWGeVj2y/AoZF2Zg4eKBImiYOXEysTigUJZHLzCisp26PpJpS9xbDdMMGdWklysKnxwreigQClyv2QQRhmiFVAmi9+PcEH0EI/HYM17kZYsXjfak9mLb2XH7RwTMSKgOnKCmRvANnoBRqSHkidn5MElgqnmR+HrFdUgIEyI4CE8wZJPFJZjTMX7JCPvK6rM4Fw9yQWgjyk/OfpHFL7spxiXwufiEfZ8jtD8VYuTdfXe7CU/NwS6Dcaq5dL4rX7vgDLnjDmL/MnaBtCmpVCiXXzcCLMdOuTyuXKBhwFQfx8s4DP2C6C21iqe3aGEjqia8NBlvwGwh/wJ34mRpcvY7EHe198XCE76xQ75/EIQPCKp+j36ffr8L2vQDn4RCF6PvRfGqmepqsOm6+L9zRPc7zflci9MJ/4mfh6+52tsg+A5r5m7dU6wR7j3OH+/h/7aA6G77FdhWsqz1f6IwWQBweQCMz7XYYCnpXWWc4NJL7gnmUYBLafpuQVTlZfysQVOKSgmQAv4Qp+tZ6QlEiDXoBc5iMHO9IPiaxCK/ONct2rkqtHXBpATQPX85z7OD7bHOKmBu0Cw14xg7DGDBqeVY4y89f0dDZTwawFGKlCPKKfiDxTiYwYLGOMJ9/UsX60fLLoaoxx9xEMPh0Z3kE5DfS2zXLv1OudaZ/27/rsGwWsaCX93EdDpBe4yvvP9yF3ekWMxvObZuie5jyf0t9Yr8zm8jHN2geDJ62bESechxcveePOdZyloEfDJAJ3X8rBCvnjFU8zCAEoBgnx348a1qrjIxRA+gNO0H0K4fPrpp6O9jloZDct9Ke8lcKXgCXxyHMKJyYFoECr8nfY+aZXEPX/5i1/VvQCaACfOdaVpF7RivHhz6cGLskCo8seffFjCEKURIExrIbzB3BOTE2CS/F/C7BgTlmQAMM/BPb72ta+VR7harKgXJOM4Ly8m4/jKu1+tZ85k/+xnP9n8zd/8TXlnOTd51b0/HvMZizibNdbjEtQjjzrAO9Uu+cy8xxvMu8MeD4z+pw5TZ24ThtsBWhSfKIDeHFijCdHYBsFVGG14gpkLe9DcL5M1BIQS+uZQaSlmCmEDBKdgWRUd0bqwDjF60M/OAPp2/UMJfKRiBS9ffEOtQs7WXBHyfkJrxrp89ctfsZdn5FfCLLKReL6b129sron2fvbL/zg24baynM3fN1sp2UNRjsLIfHSlPRtpYTID5OZzf+ceyZnM5s99s7kTatiBbZQIL8EsTNWP6YxgvWnrtOFZeKB5CcNirjvzCljJWAIicj5zQ1DAlhDeoUiErr4IBD+PSXVPdJTB/p41yZiyFj3EM16e5PVZSRbQEwj+nDUdSleeswwsFI4jOkTv8Ryv90DtJSkRuacVpgmCbQxJOO3aq/H/Efemz3IlyZXfw77vKFShVnR1s0mKy3Dmw1D6pL9cNh9Ek0SZNEORTTa7q2tHoQpAYd93nZ+fODc878tX6CZbmjR7li8z7xI3wsPdj68jBwgbzwjPRbDXmGxGLlpzFX23/CFk9scfbyu/XWH98gY/VFQNHsPqNzospZ4bF8kC/B5ThWha+WCEOnWaNA73k+U3+AFeR4xg7C1XBnZfV/go7cvsvSX/aVqsudfMw3YvRPZUFyRZI+Y5hrx49cx3qOAOgHJI9dq4l33GvXOtrI/3kIUSiksHwaH77DNsaClK1gGw+cqsB1F7atBB1iMFr3I+a1trQw5agWAZXBUZFOU8Ar08Ec2qbF5hgO1cYoGsyvUWIHrgXszMBX9VgEyVQA8on/SIgNTf/M1/Ugj0z9Ua6U8q4gnLO9FC5IWfVFGuZ0+VV/rcUTQPHqggluoePH5yv2TQ2XOsp/NXAyZPqO0VBmm2KRE5Ni7PljN9jsOfEvobxaX2Pc+u/fFIebtpI+Fr2bMbOUOrp6yPFRUrcdnv5yUX+czcpEtCUgGyhvEIRy4tIFvhj1RAZ75PnnR6D+zw9m0ZBmRYiBE2kRuVS1xe/BHKr/8v6hzSltKOkFocFQGhd+a0eIcUNebvtHJ3MbSmddu7772jehPkLK837wAAIABJREFU6l9XqsKtWrejKtJ44viZAsEHaF2owm21H0cbw0cC0Mg65pQ5Oi4QfGgUcsz8BgSjP5n+p/c365PIAvqb5hVlPPw2PHE5QP/ESLR8N9I0OjDdpeR1r2wAbP+utUyaQHjN72bxq34vBQIUz/R3QxEd17ORHSPciNIZ3y+V9sEq1PQYxt7+nH0Ofup7V52eIHJ93ttAcO+usLkOA5QOeZjf1mN9GwjO8dkLmy2SmLq9QXAHDjk/hQ0XPeUPAMGem5URZcvcd1keuRS+vLkWzF7VS27RBPyPTgPIlbOpXLrUALDxKrnkBsHUc1E0oXqdH0oP4KIljFHOIS+PLd5TQpjx7pLetwBdZJf4t7y76d9boc0DwDI6p/sk3JlnJzfY+lMiV/xM9gRzr5zPPJBLXPM21snVoWcXl4BgDGUG5gNMr0CwC3MJEDdPcIFE6W/QSABjQDA8BL6JUfttILjrU1mnZY+W7GpGlhU9E/XSz+n644YxdOjO0Ztr/hZdx1Et4X/Rp7huDJ/8H5kS3SM4MAaAnN9pLfr7Xvrl20Dwtvnoe7iwzrnzl3R9exa5IF9GeeT/0wpPPauQYRQtAG21KJCQ5Fj+hwlRvZdjE8bL73iC+Z0w4YTPZQLzYKVkjqSICQAs4BCABl/2YBDiDHgCNKavMEIukwsQc9gU/QPVT/fE6XomKhj/eOvG8GATHmflGc9vMRYpRAhfvL+E0VlB2OcWSvoeYAbovXSJ9j0q1qUNx7hOqJgWn99Rn2FAWxYUBfSf/umf1OP2X+q75GqFiSX/DOHM+LHETAZnRat7sbKIAQUBlTFYPJcCxnUQ8mumaabXQ5l8/fkiHJpjUNrNHJxr63Br/nh23+vAztfffFnh0Cjo5OVC7OVNGmFvBUxGKCjFYWIwSQsKjgsggSaeSNF5I+XiKAXSis7I5z5TyvxJFSCDBs5TRIaNLGZftDlog3XCC/LN1a92frh+rbxhKcATsMScGARYCGcOuV4UNcbWGUbmJpuuC7HMZ1cyQqOLkBtek4DU5E6G0fGe8ZXlT4pdB+bre3iOJ8hYjCesGMxzsUQmN9PHGsDN3JA1SF+EqO6/FnprhhNmGEbXwWTG25XvDuYzjoxlraTzPKHpHFMiaXjroAFeGf8GkKLgXYEar23AGtfk5XBYe1w6z+lGCNIc8ry+hxXWeHxT+A+hXt5HnKua1+xTQHSesaqyKzzSxQFfLlXTqwCeaPD+vYcFfgsIi2feUQ/2Z08JJzLVYYSzAJYo1f8Y7QC7x0+4SjSW83PnT+9cepd2bW/K6FThlgWI3Cuc/VgpLOKTyYkMeCkQJ08i44dn0PMX8BH+wXMHHNoKPnMXa5qHAt0FHkK66gsMXlNKy9gD3hOpJLrqU12h1FQ8pte5aZbzbPBwrqgjhKwkGIDa6xcelnUjeieGOq4BiysZpqgfFyAciszw7rOm2Y/7R+GlAoUVbssY3GaHzzWHSn8BHDIf5GDjsXzwgIrf6sf8jD7vh8oLDCB+LnD8XCHoJ2XY+/jjT3c+/OBjAeBf7PziF78svmaAZlCLB/jQwadqh3Stnuna99/qGve07kQHvFD49KWSS/DctB48WPlvDs+FJuHRPG8ZWspwPY1imZ/wwKxzZGYBBCmf0BD/O/XJMhAZisylBRAgEdnr/WR5w7HIBnRqPKPhr5F5zC+8PvyL/7ku57nn/NN6NorgYNjBYMPcQnf2FDjCxaDbNEBLJO+/kQutcObj4g9nJKuRG6w5oXlu5UW0kmj8qcItxzOeOn1i56OPPirlmnBr0p9u3bldYyGkHc/+YVVTP3b0lKblSBWzOay1rroa1ZPUc8zxHo8MVfIup6J7ZLqrhDsX2OH99vLEmBeDkfn/3FeDCyz7pwOQyKVtIDi/bbwPYBj5NGXcZmgz52zvGzw9wT43IcstvBrjS+UDz1ZLJStGfnB57Idhsa6xgG2PlO8omBTekffI0uKJG/rK+knNr9Mir/+6lttb56h2+/Yw54xlL4Ce601PoL9ZF8bKcYuMWYV7012jvwKC8l0HFKGPPqZeHTr8NvKpy7mFflpO6V5z0ud/Pf55neFZG8nb9vC66GDlAo93WqC6QjS/u989x5kAFL10RHubPsN8XOihrcrwBFMHGRBsj7AOJsJJuvjLFymGxfkJfXXUBjptAdNqmWRZ5PmcOjDy22s9QowbiOb7gGAX3NITLPLNesDBygFOhWpCsEf48gDBMUBvgmCqRQ9j+4gICVjsAN36yJiqIXsTurzQ9zCCdJrI+kX3X69h1+9SGCsydu1E6fuvn1f/CztZ1/J6drrJsTGu57fopuUoG/gtvDHgeE3zXXfsunfwZPTH8MsYvjaNHDPaYWP/YGz58KOflScYZomASpgtQpZ+enyHMLyvnE/ydrPBeGhbkN/UcVY+9teD8Q6gQUDjJebh8ntXivn/hcKd+maFkLvFP16f9MMENCKQAS/O87XX56hy+xzWfLTGRYgtx5Cn+/DR/Vooh+fKmi0QXGHAVI6UYCUs2tZvQjpcmZU8Ir5L25531EaJMOsjVJ+WN4B7VFEanfDXf/3XNUcIPyYeBfcf/uG/lgEgQCweXhf1sFBnfBRVyfNH8e+E2Be2lPAhFKL0vxATXYp8sL2HZzOEFCt9B9GTsOmLBniGeY0WBVUg61ApQTw/716P/TvfXftWa323lHOUiyJCPFmjOFZZdLSLeT6KxNij7FxnlPOuHJcySGVp+hrDzqTYca8AYUAwYwYE11yPsFJK6U+PIECadlXflaKIolXFgUZYVkLwswH7HPSNVfx4WETXQq8L022bPPTcmUBnQlmHqYTMsAzOeT3af/T7d2ZTgmGAWjPlzZwyBEJXdgNi9mKKnYnUcy9FjGbBkf6cHfCG6YSp1viHR3oXgxwHrQFLaCDnde9Q1iTP3A0MfX6Xe7KXREcooQFIXCORLQFOMRxw3X7NUtBHOFGeKaE9yQkOwAgo4/ANZlvVOYcVVHzFERs2EibshzWz0UWVreURhl9+r9zgH+QRfvhA+2QoQg6dpp+hn6n2jbzAh5UfjPHs4CH6mp4UED5VNO5CRPZUx4oKT2LfogSkWJDB7GgdNPryBhA5PHrljcCqu4SJheY2QxG9jgm59vlev2lltxDeLOTxcoS5htfhPe1GlqytaX6GOBUPovo0LfAojjTuZ3nk42LAIGLFIaouxpRwaNbJPMCgu/pMi3clwsWeBwGTJRQ+RQIJG8MDTKgswPx1yR4APMrYjeu3ClRhYKBQFkWxPvroZxUG/fHHn1RqDXKEdXqk8Fv4FNFI9AV+9VKVmx9Tz+FFRVU9U0EsPIvIIEAidO1qyW7ro5HUnJpf29DD8zMPMfSExrPXAroSFg2th6fAe/PZBicriNAQoB32AG9NscxUF0cvgFcTTp2+vjFk5NrxXvM5tBh5YiD8qNoeUfWZgpboC8wn8/NIBREtJ23EjLexUg2qIKbmSC3DDuvhTytknLHgPeeZMdBiKK+aEaMOCM9GAS+iu2IUQKZRsLHkFu2BS/bJA6zezrS2wsDxgirq9BvVdbh2FDWuwf2OauzsVRtPbNhmX4YHdT4XEByZAe9jPbv8iTKe87pCWDx95cnDiLH1NcBlFMIouZv5vR73XiCY685CgNvzguMF9B62HO2V9M3/Z3pBycHFUwy0abm+VJEf/VfD7/+/BsEpLLmWi9sndfe3vy8IzvM4lHfyUnxAG/ceoC932g1IZyupmkvxYOYosjme3rW+ket1frzXM+6+52qMOnHRVxqGt6d37NUREn2weh3N73xewDLyUoXNqIo/vMmeT7dMyjyRR01+L8kyvAOR8czCKwiH5n3qOwa+1Q2hoty8Z5BLG5XFh+H2dfGWAeA4ZhjFbYwAI5h23X94hGOX7PspEOwAP3DibhBsmbIXCC6D2zDam+/N/e013eQXvTDbmoYtf+f523Q05Fr4T3hE5HE+dzrp13A+sPs/b3zfToiu1OU614WPxnE39SOnPOZYLtP1xf59xlw6HBGjOIRwXgwdLzpR+N+k/01+WecQDu1ejhZ8J086n5eT01QewcGgAXcI8aB7e4+tJJXipQHgMUaIBVAjjAKCFy/DUGA4npzgzcn2ho4gTV6wvSuyxEuJi0WZ+wBwEXBY5/FKoKigAFWxCo3pm2++GT0cHw/PgpUcgG8VGhkbOqFzVKFEATkkLwJjIA+Za51TRU+qGZ89S3/HU6XwkMx/Xp+ZH+bMgvhohbt9/fXXNQ/ffPPVkiOcitcoDZmzVJTuzxzCDRFvAwVRIqHBxNOH8UUhisFi27UtXCXUX1DBEwOGrNqat+MKtzMdnK41RPmKoonHlfVH+KPElYAa4YxTaKcgD6HtL6Tk24NAWIrHMQt8vcALSfimQsyolsr1zoj+CKNmDJx3Uv0wq5+01oDP5I4UKBYdODTu4AhnI9fyes098+F2H4D8WT3SczbyBiuc0gB+vUG2CZCudK//Dw3lOmtmFKNHvJrsB158fqGQxkWgNIYVxowS3JlUNntADzkmuV/WORuf7zsT6ONewHnKcHZOt/o/dBjjVB9D30OLMGkApc9lBHWYPNeNoSTn5lnjHQyv6XO7PAf9eAGBw/OXcJsOgmuORxEs1j/e4jBXcoL7/MZrEyAUK2eFJ1MbQDQXD2nRU3lCpjHAvEc9yKu1kMO2U9QNbyGfUfCJqrmuatH37yk/UdEcCE1XVpagZ1OXscfGJ5QI/j95Stc+JSOfQkgZF8a8GLkyJ9y3InW037hXvHEI9BQX43nLo6U8ZQBdhF7tlyrk5QJym7Q2quiOQj6dR/W1caEr5/Ly7sJ8PF++d14prAN6ciuZCXaXwjvD8l1jo49vgVe3YIphYi0UE3aJwYA2bvBx9r/vZQ9VrhPr8WPlhsLnuHYqDseTlQiZiuZQESyijFBS8AKzls7f27dz7bvrNW/kkz55rKKO8gK7GvSnAr8fVCV8ZAMt7Gj3RusjqgrLXLPz4N4Ngbpn9T1ezJc6hufAqJo6FfRihD/WXhg5YyhDzE3WP2sVGmduekQEcxyDMr9FcabFEXQxwZJrQcBjq0aFnhkZBQiGlnhOzk1xMCKpkGdZw/A65jn37/ulZKlkJdf69ttvKhKJvr+kLyEfUWi5H3PsCLIoWCms4pY8NtAe2zlGFXXJIwyzSf8hFLpSbh5jLNezjFzgKjSnZ2deGR+G3AOkRFBVQJ4b2l3t36eCn3p/9RIDvdo8KWeeNXaLMacN8A7NMG6pAbUX+c777eHi6aYA18KndV4UvOKDI9LiwJCLcw/NXtTdsLGw5N8XBI8TDNADTjfzSV2gyPKve2lDG/UbHSUGyArItb7myBUYV4DyGgQnBWxvEFzZaO3FB8a76R31AKecnidYh/n3eIIDgjsP6yN62/9rEPxmZVTl/A3w0QyO/NY9wXXcFhDcr7ENBM31Qg55xNsAjL+fRsk6cE1PY7zbAFWfiw6uEo4eelq8wgLCAbesqYtiJaoAmiMKzFXx3UKJauNe/w3jSMAvYFa/GARTIEtRlK+pBm0Z7tfw8i7PBYBOIalZUAo6g/amJ3hUwN8CgmuaAN2s1/D0Wt5KRo8c3cyrfzcIxki8DQSXnN3DE9xBsHW0TRAcT/DytGOrRJ/rmKGvV6ehbuT4qXDo6G57Xqe1nl0fk88dkwSkxkEQI2kZBUb4d7BMnif8toPhfm3ODQgO3umgOPrzmp5zjZJXH3/y8zddEUURQ0ghrArESMABSngYAC0e4YR4IggR3AhNQqMQDIAQLMdRUBJ2ymCjeEQo1kYaoU3TY+RFz8bmIVJ1uIq5KHw2ALlaKEjJyfc+j7AuV29GqPJsP/54Y+e7777T/xJKEvooPIRCISgJW/MEobDJ6yLwiwfhoIQrnwG8WK/PKffpvfcuV3GT8+cu1vdM9mm1WHo+egK/p4rSKDtpF8V83LjxQ7VPwiPOM3Et5oZnioIf714UmK58Mrf5vltFw+SsRHqD5vcOMrYRQc4tz4fyCytEXMowx+JBZ715PtaXMLwUSfvx1vV6NkAwill5HAZTnZvPTBall+cCBBfzGMpxWi8xRrwIx9RjEhBM1XGUHphfec0VgmjjxmEpladrTPGmVyVvjZNwReYT7zS0CbDA6ABdLIBzgPVJX5tVhHtoDOPMps3xAW57geB4X9Zgb2FSWvOEfSS3PUYn6OO5nr2/NoSLfgiYz/pGWQ2wiye4A9UOUMIQco+1ZW3oSPXzT4Fxfi8jxAhH7SEsGw+gD53hhPFl7xdtDEtnFPU+txlH9ng8xX1eOgguGTDC7uLhiQc2nqnMTTwwYbAF6qvFkWnCv4//B2CCv3FvjC0Bwcy9PbAIbefvJjzVINQAooosEZasvUIotHvJOnUBA+N9VQi++u1NKeMoyESmGlSlGJSjPdwL+7BCZM+eo3aBom+qN6f5VYoFRXjYQ+ViVYwxBki3qrHyzyvRIxi92PsTII2wtFHsKko8fMb3mNVIw6ey/sxhWvcETGOUrPMGmEExqHY0Yll+NktxG3A8xqx9lNt8H/DCsRnXhnAbCjtrBY+iE4BzuqPkzxDP7G9sYPATxlIFHMUv3OppVM0XP6qxaT6oQkohsUeqLIxHHx3FObMUa1ObOBk0DiqH9M//7C9VCOsvi4f94hd/InpwlBIGR7yUFMB69tyFsZ4/u1fhwESz4EF7JXqjEBbGV9YEL7WNCMMqPnK70ye4DMMDxDLPXWnI3ulyN7Ime+KF5GfaCDmU2jnB6f5A1ePi49ID4LFVHLKKqrngG8ZiCk2lHzAFp1BiSU9KhBGFFPnseTgi/eJsyenvrslA/ehurdVxGTsxbEKnzC3XMb0FEKWVhkOhTysigqJhly/JQC9DOnNmT6uNKtUWsAjNoNeFOt0zmbBo5Mk9hZ6XQqZCZnh936i36EF5gg8dJJJCRSFfa72JiKjKsqYDG3ZoEShD8anjOy9eu2+99xrF0eQJfmIAj9EjvIJiaZl7xhdlFxBcn0fc47oP7toI2EFLnbOXJ3hsytR9isyfgNYeWu+95HTOCs6T39pTHEPZBLpD36gosnXl/Bw/qrYvobKbFaPr3qPPbXjA5nuTJf9GEBzetNf7tnDozlPW8nh9nQ7iiz5WLQv7tYo/bvEEd/65rg69W3m3rpdxcf+saYBZft829j82CM74Jp0ZzNpogUfX76ahdcVwDCwUeRSfg0cvIFjflz0Ed6v4MKCXcOhKFXKLpJrHqg4NCF4B+yXcGQCccPvN3Fj2c40deTai6Wr+AMHDuMk8Lka45gnuIPIQLZlqPTyGqkhNtB59idFz1CKvomfEN5ETyQl2sSxamc50rcJMadU0Iv4Cgudabq4/+nLRVXmns5/TLaGD/k1jTGguudRd7534wDxv26vmTuuT6uzzeruP77gktAlfjLMiIDg6SIyFeSbu1eXWWr+MvhAdLjqqebXXZfLXaWDLddUn+LJoarbaQMmpHFlZZnkBgkoxkTDGenv37p0aUCyvCTlFyCAYAJYImoReRTHlWkxGFGA+8xtEEAbrwXrhsrFj6U5f3LQCQdhwHxRNFJiqCqwNw7NQjMbFrgyGAeVfffVlAWaOxQvMbwDTQ7LwV2W5CuXRBKlnWSm8w5MAkRgEXygQfPn9j3cuX5Z1/+K7Amcnd7758guHDks5RRlh7gDDPBtzx3fffvvtzmef/aa85CxQqiZXQS0RcRTSWNh7HmS8bx1EdMDFBuO8vtgxQETRySYJmHbuNIo6VvRDWtdpeceD5FBC9x/lD8WN1737Nm4EBFcO1gAQsUBmnW3htiLJxkZ5KiULC1wpmPKDSAl8I4VCrKLCCQGH8ZJX7t0oBoaXvwPgCrWX0gRdXiIvrRid2k2Nns0UJcOrU7luo5hX5q9X6PRYuxXRWzlMIP93ptctbtlE/Zw1kORZt4FgzuWZXsow0zdprpX3KJvLvLJnhkeiFKRRPbADvYA9vut0k/t0hlKW2sHotr0HbOT+AVEBwdO4sOmRDo1asTaoWBtpOp32ec0480zrcS0MDZCJZbl5ghlvDEycx/0ZcwrNQROpe4DyjyU4IY4e8yhopX3B+uDZ4RVPcPJgbPywkHeFYuf+1R6ufqbQP3uTXFIYvkMlM2/l7VLv4N/8WpEiSol48sR5zAj05OXHgFGGRoHgcyqUdPyEwMUOc6p0FHmEAdwY9gBnKaIXkOILzhD6Ttdp0QBQc06/KzbONbLhinPgyYRNx/DCNQGF0+mR41zUq4QaaQ7FFKj2CwCw99c9Gj0u5BNgzutsPlZjF1/KWliQDU9wGSZHblYAH/3QQ1/DcIERs6J5dDy500vF50VjnXmNO1JiHHXivsqOcLEgdy4q/J9aEBQgFMBR4Svmw2AY48aDAnD0fn726NXOu5c/3Pmrv/xPCoO+UnUp/uIv/qLmAdALUHv+wgD44aN7Ov+e5I/mQCAYIy3gCnmIJxNPMJ7K7LtSsLGpjLmbii+GWheGSs2FeGA5t6cbhBZi9OEzvDeAF/qBXjEKpPgZ68Wcx3CTwpWMh3Hu07xBfxhToHuiCwCg5PiWJ1B0cuv2zYrUOnNWOdGiC47D2Iqn9Nbt60P2krfn8EErguHDo3bHyNXHYMt40Ae43pWP3tNcPpBRyV0oKvwduVV8H4DrIpgcz28A1IvqCFE1RhTVZI+x0mgeE5eK51ttB4+oIJl6BdNr9OULDBP2UMZAU4YmAfpjx+X5V49ntwixvClZjnGj8prd2q88/CPCopx9Q2mtXPrh2Y+MSThreFyMrMUa6uRVeOOyCbd5SsMB7LVdA+F4aANSul5RhqPa++YJ3dub/Va8suTHBMGm1xiTTTuuPp1w6k15s2+AlNyb82f+Mc+8eq4NMAy4Mshag8W3gVfPjPZbqw69G3DO+dvrvzWIjyc4918r3706dK2pwFI/JiCoj2VzXJvh0MkJnvfz9bLWu+flj+sJFrRbpqbWcBg8nOvNb93AYqOxeRcLTY7wCIfGkK1j+b3jrkEezustLzo5vlAdAFd0+ZpQjJnjW00Tl2JzLc1nbBvIKXNSX426asv+G5767MMUdsQTXKAs22/c4+BoibS05hwg2K2Z8PjaO99BsMHxbhBcY1iBYBvX+2vzM23CO1j0/hnV24fRLmevadH1OjYj4dZgONfr752mAoL7fuv/d09tdDyuFRAcHTB6UYBwdNT8vv6cZ+L3tSc4jsNte2jbd/tU3fENF0GQm8krD1MC4tRJV2sGWARM8H5LvV4ZMCCYF8ISRp9iWinQwqBTQAJGmIFFUDBRFaq4ygmu0KMKt7HSHAWW+yCcaSnEdzUpErYIP4NALPUOW/J5VkQJVUYYURzL4FeASuFRKA2/++wLVRl+XIVNnGdGYSfnkB0j1AolWZNcYFq9HakQfUnVjD94/yPlfH1c1/7h6tVSbhDsKSZFMS3AN/OEggWwu3r1m6pUjac8IL+IXkYH5ilhpQF7yXvlmAjfYprNQBBGnt+7gSFEUsrT8LzxXZ9PlIPzF84WCL6r/rsFQLU5DX69vs5Ju1tCEE865zOPeLdq/UZ4WKqGhmgT5uXKfQ4RKYUMO4Ouz+fnUoKevVa44gB2AAO8DSiXXId1pAp3GQIUAcD9WAuHS7tS9uV33xsVpU/X9TE44BG+c+dWGSFm+4cYCsy0M048VdteayG6ZiBZi259W4O1MI51OHTy45hbcoJzrYU5D/rvDI3/O+BcQutGrvReIDjn9HtMhas61S6Pv238ObaPhe/ieeyAu4PW7N9EmXQlJ0pg1rjTKv+ztwO4Arq3KijkkEHTomP2qiNTbExJqE2AVSrXprAN14WWnqvCbwrZdBAMj+B3WqvF+1N7UkI+c4+yd0z7PoWXUi2R77v3balyWUUAAYUKfxV4unP3oUJpb6lX+H1VBb6v7w0SCztKmBZz1/2q4FaFQ+sZjwIQaS3DM2uMJ9UnVTwLUMZcd36ROe/7v4MnK9U2VCW/N0ZL8l2rDZ1axHi/+LntbTO4gU9GWQ7tlKe3hL9BsI1feNedukBhH67BcYBNwptNW/HSBmzYM1zzOHIIk2tY0G1EmnAdeH7lTI983woj12cr46hhVCGducOlmJXnWQCralAgO/DSANYJd3U0gAXs4UoR4nlu3bpXIJgQMox25dnXPAHq5fQTzz+786e//Ktqi4Sh9FN1DqgOBurx+/jxffFMpZ5oLIQ/ExL9WH/PJTteyThbPdGlkR0aXmjor9fSYLwFXqvwaleEHF0U2u8RRpwTmsj+5bm6R/KA5qmM0WNPoxTlepxPbQfmNfsKMFd8C2AvEPwGpVayASM450EzrG+80xxL1APXQhYyHn53ys3x6vme9aw9P2xB+6Vcco5pZwIt6BcjB/IVEHxaReOeSYdABntftpxute/hWd1PGxXbVWsTVURlbApoPaZ+xTPkrPLpj51RGyrlQmuNX7/CsK6WYyp2RitAeAgG4PI0KPqDfP2nyuF++YqidG4DiaEdD3D4YzzUM6w7xXnM9d4o7Dq0Zl67Gf7YPcHerxM01fmLkrwdBC88mfDlAh/TS7QGwfndfCNceaRLgGWHkXBex9ErHBvgW3Q29lq/ztI+pxkaS6YNWp55wvM+i2Dq4dF/IAh+GxgmvLa/doPG7Z6w5ZwRGbPsL22GLuu64l/ru6q/0KtDl04yQNBWeVc33dsTbD7tkWWd+/39/R8XBL9cuid43X0PnrJFGQyDStFFRVSM4zBg7CMcWkbdAX4PQB/VO9qGynjGXy8e4dEvuC4h55WiNbrhqERnIedNsLhsq+aJLxyu+d7wBK9AMPNZ+zOFtQY5JF1oX/Up5kvv45cDLKc/sXvGTxBc9bRXIHjDyznWP8D2bSCYPttdn8vaL/Q4rAhdj+u0RXTT+pzOB0LnnaY398uwym7sovkB/gW/jIzJvRMhnHHFGxxCSlwFAAAgAElEQVQnRfhn5iE6TPT23CH6TnAO98n91ntvjyHu7PvkyqdvOIkcUJg8XlRyX1PF8be//W1ZWKuKroj45k1XWk5DeoAfvyMok3+XgQYEp6I0A42nmGMqb26EGzLAEG/Ab6z+KBLcn+vQ95ffOb8szxJ+5ZEpb649wjUhI3yM/0uZVZEMwBseAgpxcE3aLT17bG8NFsUqrCJBiWX+cOUZuT9wjV+KEHN0+syFncvvfSBL/89cOVqVKfHysohVSVnKKQL+448/rs/chwUHrON5JjQakJYCYjAFFj7tHBhvnjXFfuLujwW/E6QVPysMCYezgjeZcbcU5bcA57LOS/OgUmxZ0jVvHQRjxUaJQeFFgfDYjpSXYgHBhLlE+ZWSVIIb5lJGCY+PAiDe7G2D0OdV1kCsdw4nc/VovCq0roB+MM6k6ncZWhQyx/weU97lcdHqRYHkk/pc7ZW0zuQsQ2P0r3YF3lv2TFUCv9vZGLh5LFHC+6aatLjXtpnf7yWsNhnNNOxwZvYHxwBCuxKUtQ0j4vif8qKigYaRbCo43k8lSEq5mp7ajafa1afRv3blof+/qbDN1jprZpnnWIfzbWPYocnQLOckpaAzz/WclqDE4CUF17zrSK11CqRxfDxaMdLFOMdvFXEhurW3xhEpAUCkRUBnKLecg5xjz2xWh1ZY5DEK9JjGUcCj5HuvjuiH6kNFKyQZ2fAI8b1A1FMVUPrxpnoH37ij/sE3y/hDm5ZaEqzcw+vplj70MAcgUrUYbzOGRXm4VT0aBbTTVecPWX9oLvQxjSkCGRLSWW/TnEExnusy3lQPxvl9cpmmd2he1/smRjeDYDyDABmOrzBtAc7K9Ry5wH1MNe4Kk3Y4c/Fq8V7nPhvg+BhbzHlRjRmFBP5kfun+wPZcGWgDPJlDRwwxWQHBhNYdLECLDEGe4D3ESBEDTSoxu8WVwKxAMECNc1z8z17uE+JTV678fOeTj/9k5+KFdwsEYywF5DHuFy8By/Ii78hQofEAnF68fLJzW/KUlnPQIx7EY8phBeDhJeVZ7Z2dQCl8NTmlaWUXmRjPYQxJMWp0XhCli+uT9hN+FGNy9grrgIGYF7RQ4eJ63jJylEFEY0RWap0I30bWYYDiL1FEEzDjQbcXKOkKyOH0AcaoUSCSpRpyw+s7+unqO4Bspchon59SGg3hyDsq7OjeuOF1VIx34UnS/b3epB89KhDMeYyNz88rDUi0rnvgYTpyWC0ND8noI++SyF9joZe925Dtl9EH8HxKfxWdQ7i1jOYvta6sLXyiQp91b+SpjXgG/D2CIn2x8SyXniJP8yZPNV2H58arH97XPVm133Z5ijbBcAfBu2WLAW7AcPaWj5tgtPZoA8G5ThWa01z2tko19jJaxfM75MnGdxMIaeduPG+A1OBoTQ4NY+0KBO+XoeOnPMFddkVG9fc1CM5vme+3nV/htMNiULy2geBa36Hw5HprT3BA8CIXR2Ek89JpoJ5j3h0O2/l9IinDV///AMFZ89BtzzWv4tCJNks/6cXCgsxVulHLHU5hLLj2fKUqNO9oTA6RrvxppTCsoyc2dJ3RQmy99jW3RLmQgNfDoVcgGHBr48TwuI4CsgHBO6OFUkD3C32Gp6xBcMl9rgEIlryIIZ3Inw6CkxOe70gb2XxN73bNd2ux2Y9b0+9eIBhDQuc3c2/PUOhO3/1Y32Pym06v+Z/ngF/3tEx+CwiO7IlMCQiOjAh2qTkdIeJrPTA40c6KTRC8S2dczWY97zuX3n+DYAHMkq8Dg8cTTHgTQOe3v/ldvVO9EWVvDYJhoixoClFlsLwHPPMbApJBEhJMuGpCEtMPbC6SLdM9pA9Aefny5bI2/9M//nNZ4LlOFJXywADepAiVojpAMmPgM/cGFCV3B+X28vvv7nx39frOKxW/KCFU1n9i9vCEohzYw8M4XARERTAUogvQolL0Rx99UgVPPvrogwK4UPjz8nS+KQBMKwYW+pe//KV74spazTzRbgLDAkCY8R2WxzoKBsdVXqyeP4XFUIgCDuxBmaF8/O+iLlZUooDHiJC1CUOMYmJlZ4DkYb0LCMUTbMHozYaCg0c1FVaPHsWQcLgs6IeksFWbpxE2zRiweNcGV/gke8StL1TlVkoE38czAUPA676j/MZ456IM3BeQBcDeUjuZl3rmk1q/qsytdUCJruJDZ2SQOK42Vpqfo/ImpZUVv1GwjLnkGt9e/bpATnkoqkiOi2PxmgJiWg07SFsLoTUz2Cao1iCPY2KkyP3sCfc8HURJH16n3C+gNwAmBgt+j6Ejyk0si/kcg0kf2/r6/BYg1PsUrwUFn3s4M9fpCnToK9frwjjXilK+jQnnO64TxZv/uSfrtQYAOb7fByW+qkPLY0dV3YDceN/ZHwkTdiG//QvAZowU/nmuPQfIgi5qXUQn/A+t1zOO4mpZhwIPZfSjR66iPZQKQYRJQAu0F48YijA0ycs5p/ReP1JA54To97effV2Fla5evbZzT55h8oMBwijJ0HrAeSl6ZewjDBpAKTrXtj8CAD9sj2rWtBu9lnXmiiizwxuUucSDnL3gtbXyUZWQCYMViI1RzDRrYeQ1Z77c9iKF76I0kFbD8YBHh6Qn7Ngg+Dnt0Qr42dOYkCYUKOaVokMUt7IRUd56eVOZy9wX5YDnIRe3DAbs68H/HZ4+jHYCthWyNQwJ3hfmocUDdW/Wi+8AOdx7RmrIy675oII/hbDIG32i+aAd2zPNG4rQ0yfucfvRh5+oCNbHqhdxoUKh33vv/Xo+wukLfOOVVP7o02fOCQYAvxFYAgBjqDsq2cuxyBd42f0Hd4tvxou6AFXUNvjHUKQmQDY/y/6H5/FciUiK3Kg9XRqa1lnrx7wbaNkonYiqRAwBbmOUevQQj/bjmnOnEIifigYxWKSLArKZv3j2GA/PRJQR40EXYCz31B4MUAr98gzQSxkUSv4QMeA8XOp7RCFK2C2GipLJMgQd1LwytxUtNKqGo9RijKYolovWvSz5z//oESjl5XkXTTzRs7zUOh2Qx/egoh5kdhEAlvFBpRpoa3L0KDU/XM8EvejchfNlaHHI89MCwg6FBgxTyMvgN7LYNE4V8Fld2XIAmpURBmN98r2bhdgVwKl0nzznzYrotRHwCpcoW4dM+voGhz0Ps4dKep+bH/TKzzYyBQhv/N48feHBhyt1YV53AdQD9HKPYJ553RkSfXCVQ9sLYM2w6G0AuLiWDYAa/1oh9/5nn69BRD32eBEO7dD7f/NrtPJaZJIsL10+rUFweXpraL7pBHDNON68wdEB+pi7HpJw6PCBdTrhfw8Q3CMMKGTqVzzDbaYlOw9QTZo+whiFRkpi2maFfsdKGwBjZK0JJByavZN0NtbRLYVS0JB97osSLeTOL7Vn2Bc4m/VxbxBsb7INGWNt0FlHOp8jTmUMkzE3NFZpf6QDVaizQe/0BJtGX8VTPAAderLrF4yQ/lEYLTK8g+BNkGn6jhGmG2u6DhongmktNBeCD6BeVRwvI5j/oldu0+24Jnu0X3d9D57DnXQOL9czCHYNBdc0cmRX+Gb3Bkd35TrBln0egmWKRnRMdMno2KH/bbr7og/92Z//9ZsCOSJWBAT5llVASouIovVP//Qrpq8AMkIFBYEQQQZUeaUKU43FiwGkqEZyiBJ6FGFMtWYAbHkwJaiiWPc2Tfa87FsEOA/IdVKlGo9qeSeVz0WvMBRAtzyi19+zuq4FCBZ95SdpnNyPex2RJxHFmMnHY/gUk2+tZjbpJADGYMuzQ53pCch1yMNDUQEEX7r8/s4FeXwp4PREigcl1zkvPXY5nxYZeEq5H8ogAvifNa+E7hJWxbwxRhafNhm8jqvlE+PluTvIxHI0AY+s01KmEZQ9/DOEzzwGIDfW06yrVDQduQ4ioCKYoSjHmMC6ue2D8tmoajyKZISoCiSNzcK4QpQFeKUoJjQhyve06Fg5yUarHG8pfgV+qtCJgKtCVe/dvlN5GA7DpiInodAYbCgYRk7wu2UcuXD2vPs5q4o3Xmcrtm+qKBpGlx+uf1/rg7cHjwLPQq4zfY3jRWSOYrVHGWTsAX1RVLIBwxR66Fc2KtfJmkGD3aCT6+X3FH4JE+wbfL1mAcd8z3WY4xS26iAzc5257UzRjGvSeADNdvow4wwjyrmdMeUeCxNvz844WKf0s3Wuuas1Fy3pRW5dvMUVMTCMalF8wwsyvi7UuTf7hCqwRAgAnJJrwvGME7qBluJBIlTRXlrxB7UswriVMEqqML9ReP4r/WGcIA/3008/rUrvnPPOO4CTR7WH8UDTA/GgemQelTcYHhSwkCJwjJVnRjk2Y8cb+KLo+F31gH3n4qWdL5SS8fnnig5Rz9lvv70mWnU14+pchJBHmRtWa/49JKBnDzDpHhRieVa9g8ntTdGtnh5xTK3Gsl7ZewHx0GB5rTQ+hHXfv3iEGb95q0FJhJNpdHqQQrO+r0Nln2rvlkFPKMm81xEvzJEBqKNXkCWpL1Hfk4oi8Mt3hDR7n8MrJDQFJuAZ9b3WO97fpfXPqAnB2AyK8PK68BPRK9USqXI1nSdeLZRUmRTjWNVQ0v0jz8D5eL2JSmG9H6qI2QP97ZOlH9nB85Ezuu/NiZ2/+Q//eefKlSt1Pvya/1kjeA80BX3Q5oqWSE8UPvv0GW2S1CNaKSXcuHjrMH4mjDj0y3OkTkL6P8PbYmHneK6DAlYeSnzNLSw+YeORGYT10cYOoBiZWPthKKk2/hwtnkrhKd6R13fuUBDTiggh4JE3KJb0M0ZOsE78TscGPKNJYbJco6iWW4jZQI6Hm76bLxcZV22RZABKFW4XxLShlbkFTPOiEBe84sxZFe3aJ54uuUz/+OIVkrNHdA5V36teiAYIaKYAFzrBmQukeT3buS/jQxUmFK0ePqI+0FrLMkA9JWJDhrhneKz12yGnWXBvqr6fOk1xLxlKtJcxWlihI+dfnuABgqGvMlaKrszvUXInyKmHGAp9Ke2rEEjzUufjukWUi7BF5sagwfq9Eo3OPOHuJTS4Ncia/XTNw1ueZvPErqs8x4OXaulLGOvQEVi/DpitVA5jW2GfeEm3g2yPa/O3fOfQdRuQixHWK7G+0/tkXD4cA/X4+c0htRjn/MzxsFvn3BUuuwIIOZ5jw0uiq0ZmRokeg/NbC2fP9102F3gj+quMiZZP9XsDvgHlnptR2KdVhe/Pk2juCYK2GEsGvdXbCvEHOPRnWesL/TnW19gAF8PTO8e3fX1zDiHTGJHdQmnSZVK0Cr8OA89SEbr2xaAGikiOytBprbV+L+NTjLQQC+H3FHSivgL6AQTb+tzzW+Zo9mw2+HZ6evaY1oX85Koan+in0SqxgWC3GqSuwKjOL/5m+rGRtut9/f+99MD5vc9fH7c26Oy+zqbBLC2WOsjdC/BupZ+Eh2d/rSI7kBPxBHcDfEDwQe1P+CRYwfzTKVfuDGADfXRdz9um5/n1oLngjhiBc69cY+6PGVlp46t47C//9C/fxMPoyqbHatPnxgCIKJP8DtAEzJUXi9g8bc54FeN1BQByfhV+0o04P/m1XA+lON+T+8TiIyj5juOitKWAE/fi3ghVBCJ5yhxz+tQ53edQ5Y0Cgsm5wjKMEosCQv4tLUVKsaCQi65/4phb/yCEEcxVnKlRzhLrP8IeqmXSCI08IqXYitfBUhDOqMrlIXk6P/z4owoHQwFCGWU+nw7BzZgBwReVU8w4UCp5/i9+97m8P1d3bt1xf1vPPTlTWEeUAyghvl7YIsIBgrPIp06fLQE5weUkEhY+IKIDoxCzma8Jbdn4xYxmKARrwG+J0UeBKlaguaw1bOFAYaihH9Y0YDoeqaxt7vdIiiUEn4qaT6XQoaQ81R/zgAJYG0P0RA7fUXkG8A5RvZo5O33qvLwvUtg0DxTJeved98q7zpwc0Tvh8rdUzO3atasFhp+Sgz6APBsq3uG+Sfx88VCM/MBd1norGQm75JxY7zI/zMNeIDhr26uBRiHoQqhCdgcjCHjL7wWyyLMcDCgAMXNtUTGBbOa8g+Acs43B9XPXFuWA+WmBNkOOMO2APYA2NLgxTzICRamIwSa0ljkN0A5P4vsoJoDghBzWvI92RVEUXdxKfGGkawD68ixPVQyqcsKlJBPtT6jqSwojCdieU5oA/XhP6PowckAqRq8n8mzeVoQC++6pQiqxZHcQHI9PAWWtC/RbYYMARIWOeo6k6I/ifPS//vrLr3e+/+HGzu+++Gbnm6+vi48pqqPCQsvQ65ftUwy1+A8AfL+ud+CgPJhnT4o3SqEf+ZbZc+YJ8fikPRBFo2zMAxxc+/5qjTPzUzxdwj1z6uOyF2Yv2iiEpQhgyR5pFPboAq4RZhZoaS8zDUDOEeK+eER5Hnt2XTEagA/Q4FXPXKkYBmCp9uuoEBSQ2bvVvXMdZZHaEPABrlX7aPQ1BJQULVZfeFIyWBfUEhkkacGhc/ACAvoe3CccHg8wYdBSkKTU3JcnGBvOKRXMOnfminJ//7Sif8hx5e+MUmQOSA6R80sfdl2tPIbQF14PcoCJrgJEEc6WCBl4RbXdkOIf6znjdCSRq5QvrXVGtBC8rKfS4CWJoYHr8AysQZR5fCLhI6UE6Jm8V0slK9oE8L377jtlVGQtqpK5qptXCLg8p9A0oeBeoDd1rCOW8LJQSVq50uK78e6jDzB+zovBESD9WPvnzDkKVmkNpQRhWEA5sifFwOD8+QujJ7MMECKDMmjLCMIzPNfcnjgtIw39gqE7gD25uxjsBYRt1HDfWoA5ustxKjpL2XqquT6h0Og3yomj6A4tkVjz5wK/5HeTI0xodopsnlHkEVWlj6kYHZ5n5Aoyy0UfpbRJbtnA5hBrFLsyysfjEyPzwpNHOCcKOHtoeIK2KcK5RvhgeFvJ2epvjHI/tNHyXnlvzdfvCYLZE4sXeNMbHIAcJdTK5gCXpYhGJ2hG1nGtBaR2j/ECmDadD7k+dMRzwRsWBlj0NvWb4vdxEhewHyQ5QFXySmsumoHMcq3Pz25wmLnLvuF5eWUtuqxrE/1WEBz+FH0NObHoXhtgOFcdD9WKPZkvjvEPR+u/FQTnObpO8G8GwYxriRbw+NbXn4YRflWKCiA4XuKiF39fzwONDFDlMU0AbI864dAFpTfmMPfNekUn6YaNPONhOfG6/h/jy/Ld8My+GdWhU4maNCHkDd0FDIIHWButjxBV5RRRdWi/OwTahbLssbZ+bqdW14vzeYOu2oeN8a5RL6Xqdn3Xr7SKGlmF83faWuvE266bQmHLscs+8z155oBg76GROz2iQgHhkX/lgKqaCnaSJBUk0Y/bQPCbpV7IiAYbUanRNRMRuA0E810ZhP/iL//jm/JW6MaAWwQGQosbI/z4npvzACgSWCdjeS8mJSLqQMehw7b2ptjTEvqsayDQE2IZpSbWsM7caytgpR0gAOGXXrGMBQFNAZL/8Df/ucIK/+VffrXzv/3v/6tyttT2QEIKQUyYEl6i8jBJOHKtMwJNXIvCNBWSTEhubcJh4Rn9MVGJSoiKCSN0/VwuuILyiGfh2AnlpqoCaEJxUZIBw9wP72w2IeP+QHnE/B5QyVwTrvvrX/+6wDDPSrhVgXmUoaH9RlkMsEHhLEIdm+jg8NTEqpH1Yuycy+d4HcPIo8DW+8iFDBNEpnQmmOvk+rQ1YqwBIdWWfAiIvn4xbATY7LWh7issDuUIL489GTaePJKCBH0kRPzhYxce2S8Pkqt+uxALhXvcR1igRYVp3pVn+FgVMDmqtT5dawEdEg733ffXNOdq86TQyvLkVSSCldBYjPBQ9XkKHaalRWdQxVyHxTvHRYnpIDCe4BglMk/2es7CBp1V5T5h4KElvg+Ark0sY8FCG3BiaANlWcfFKLEWal3g5VkjOPqxEWAdtOa4fLde19w/94ixrMZahWtmX1quX72ixzPxHPwe5leejuG15fsOjuPtfCWglboEgAEUVa7DHgrYCwhmHeIJZjy0RqnQS7yrAuMUxnstJiwdeufSO+dVBO/izlN5p84K1Hz+1ddVLFAH73zxxVdVJA+aIieYsMyELgMG7XWmb/nBMrShGPMCXHsvytsG/5AxjhZr16/f2Ll9626B4N8o/eTWLYWc4mgsYOb3vChcjPJJa6eqZC9sd0KGPu4XcO8953kMbaBTVMj5yF8OjbhybSt4VXzehkPOLZkwvClll0dRHsY11ob5c39d017JAh1v+nAIOOdlbMU3Rps7FA4rzzU7NeYCgDKM2vvLmstrO4pccdTM/XVYcMC6ldVRG2EU5eq8q/goucSV9jLa7eAp0pokGgeFi6V6LgsEoc8GwRjpXH27vNwCaXduG5B9oPDnDy7/UjU0LpWh851LAo0l+8gNBSTi85FBVOHPFMKiIBYh7JzrYlmqPC76T7g8cw3YZqzwNlfwV5ueUSuBuQQgMscu0kS7LEc8xdgJCPa62ItOgbNY1Qu4jEJ6MTy9HterVICREsR+unz53ZJlXB/+SZ/iagMlzziRY8/0f+1xrdM771yoPYjschcJhT4D8CWk2HuffPJJPRPn8TwYMRnXrVs3d86eP1f8n+ubTuyBZ64rlUFGJ84NiGbcpB+UHJUBSsk0CsmWfKYQpo47osa9GEExDuLlqQgArQIgGOC6r4xu2hca51kB7IOHVbiyWl5hHqBGiYwODzFi4ypygU284VSUpgid54nIK/bo44VfpSUSBpbpBbbBbbMjgfUMK5Qo8Q77XvPdhR+PHNEOjrOXah+OQLbd3uDk2iYEEgOS/++e4IDD8Ovdub8D3LaoYssk79uAleQFmz8MAL0LBK8K6Y2q0bX7zQTq3Jqb4ZFD1/JryjYf6M9rEGx5ZB2pPMG57lIAK9fr67A3CM7Yuo6T+fd4N8H02zzBSxXhMlCiVzuVbVn/xSM8HqG6DgwPpp94uWfx8AV0zgXaCmK7t3PMaO7b9YE+lnbYLmAVQJTnX95XIDjXyD26J6/4fR0/dNrl3Jw19XLfb+yTQl6uEl0RSz8BgqNr9XFm7IVf5BzbAHfNE+yFiWc96zD21QDBz0t/2xsEB/QCgsvwIVDcdcjonduMXz81/8sMDZ1vHjuND/38+f8mCM7+2X7s3Jd7AeulWva4QIwWfXzIoUQ4xQgUnQMrf/4v7EKni9HBIxFNPwWC2dbRkaMXR/eOntL3aeggxxQI/viTX7xJyx5AL5YJhCuLglDm/whYK5UpnOIQv2PyhE6r/HTPB90zAB4uk1C9fUfFMCYWC2osBVFocj2Er1sbuAx25XsSRi1BWiGwUj7OnX9PFTn/bOerr7/c+S//5X+R0nK7io6Qp1vhT/LolPCXYoZQPX/WQPTmzVsKP/xaq2wvw8JcUq1wmBWrbQWbpXKMZusNQsWZm+MKkTohsMW1GRPKECHlhHSlWibzBAi+cuWK2ynJ48ucAoIJ7f7ss88q5MzhorZ8otxXdVYKkqFsDGYbS1VA8Attwp54nnDeKIDbQHA8aqUINVBVjH4AqGxUe1sMqMpCo13dgRgW91j8u6Ib0FKepfbqAK2AspQc6IznYq1RTqDDu6pIzfisXOgYgRGOo5InYyIPr0CwqkTTigRP2Cn9f+7M+Z2TCgHlWpdkdLByRnVTVzq/fv2HndvyDCdPm3VN+Jqfy57Vzqg6M9x4liHkezXZLhy4DvfOX64bBZRroWj3+63Pjyc5RgjOiVGjzhcIzhoFMHK9sj5q/tgrfwgIDrjNO9fO/114dKa9FoR9jjguubjxZuUzfODJM1rSzBz1VJfnmglHD/jtTC40/EJuU5RsGzpuV0g0L9aXPcn4OT8pEfQsTa4xofAHyOsBiIn+CqRqTTF24Qk+Ky8VeZsYp67/eKv249Fjp1RL4FopL0RtHDtmvsDnYuKjunpajAFcCJVkDFzfuc9ENJh/4AkuQ49CMX+QN/iff/075bH/oPBbhQih4JbeOhWt2vdEMvCd3gHBR+SdCmgt/jjSTACnFUJLYRIdW9WWq6JzBKVa+gjouBid9pbeEegxOJaxUEYqey2sQANg4/23EgcIxmprRWaC5BkaFlqxIdWpKbzM1wl+m3nGzA/AxfQur6mEYjyVxdM0/kkv9tZGkWBsHBNDIPeowmgjtBJ9GH7OXBR/GgbFg7qnDbEyjGgdHgsUPaV3szyDFCtjTZ+qhVUpVCIWPKKnFQnwycef7rx36Weij0tLSDCyBC8v0SwAYNbnGSBYYdCVB6x7Mp4yHOiP3EBAIc/N/D9U3m3Jm1FRM4XdoG/WiLD11KkwqPVui1ESxZBx8hm5wPUKZI7IJEBw5r7Ws/ofWwZSuI0X+e0XLyrCRnTPfEcJZ98QBXHr1p3yBLs1mfpXy0jEvRgLtM110lqMcz755KOiT/h6wDnzyufDkqMlV2RksJHM+/7kCbXBE+/GA83z8PwAWRvUXXzy4FG1n6NNkyIijqkF0zEVSjxSRRgpx2hjIWOzQV553VqXp6JVcoFPnZKsUATZfvV1vnUbz7ZCtWVQff3qgGgeA4Vy4TU3VShUecAXZRRjnxNlxtqxlq4CzVomB9gF1Vwcy17hzk8DfJnj/I9S7FeZuzYMXh0YZQ+teTFGjPJqlpds5jHGqD8wYBl/fh8QnCipGfo8QXAHfCkwWV67XTnE3qMbHr3SYaZ3uYOmnpPsuZhhzz4uOcQNCCd9bfQZNrCPF5p5cDj0ojv9hCe4y7WxGBtAc0P/Gl679XH5vA0EZ+1qlQeozTou4c7jugmLDuBbcpr38AT/e0HwMu4a224AtRf46ef5uXzu2hO88dvgM/NcPMGOPunr3oujLfcfYDSexNpDZRDAcdIiGYfF+KfWtI891cmX71aRBoli2ssT/LSK6m2CYOsrw4g7PL/IEtOBo3kyPo7t+tkuvXM90e1Zaw6ahTyGgi2ntK+2h0Pvdc4uI8/qnm8DwdFBHQWLrCuFjN8AACAASURBVLE+uchogWCOyed4gtOxIzhiynTzgMwTBtAOggNuo4d0g2F/luxpdMB9l9//pApjITQ9GHsGupKb/w1EHVaMcKucHSkeKFr2Es9qsblhKkQDWPgOa3DixMvTI4ERoMbDMQaUAn5DqU11ZcbAJMarVt4WWXH3Hzi28z/+7f8kq+yTnX/4h/+rQhQJiyYcGgtsPEMINATnhXOXSmDfUHjjN998pT6HZtZLjsjCbLyp6Q9aSpY2h6tTuhoseWuVWyxFrfrWSmDzfklFswBghOvyeb8s0igv9BX++c9/XkW18FzynBTJ2ifhRMVocqU5DuHSi4iVsttevZVAzZeUz8xLAEsIhPmOwh+i4LcAiFLqRJRRKq1UbRaSQAlLYamyzGg4ddzwCJFjnVzOEFxXkvN/Z4bZBFZeX4+QUeeA4/UpEKy/MAjOfSYwglcNJSyVtQ9JoT5z4WKtK8o1StDp0/IKCwSfP3tOXprLCpW+uITQMReEot++fauiAH68o2JpeAXGswTse14MFvBK5P/1e6zRrjQ9c0nWmy2gNd93RaaHruV7njfnFHgaHlLmPwpuvjup9IX+++IRGowm6QWdufbnyLqEmRrwzEp8AaL9+cKEOoPZi4kytkQDcDz7NrygPEwCwVHguQZAwGDMQID3WAR7NEhFC1D4RwYo9hX/V+5uKaDumetCR+Zt7CleFPZzxAuuDCtrL/FOyxpNBAnRd/TfPX/2TIFg0h6cy/tm53e/+0J73/UEbgsIEPb68sWTAm3JCZ7Vlr2PkoPKfQibNthyDibrcF5hllyPAkzknf7rb7/a+eLLb6T883zyUCmHqIp4tPC9Wj8uLuXz4CH9Kd80fNEGMYxZgENSTAwc8UACOOFnZZQZrXHYO5mvEjzVDgbjTXodj1xggZQYiTaiByQFU5iwQOrgH+krzDDDZxJyHXqNgSShztOD6WiMRL2YRmfv+A0lSfdfQPBod2YlxBWC8SrbE0/ouPOpUwDthazAGNIP6DzCEqng+eyJ+/8+EQiquhEKh6ZCMqDo4QO1AhR/hq7ee/fyzgcffLTzzvn3VRTqg6pXYVoVEHpDv9gn8oberzknBBrv4QKGBaIAjBX5IhAVGoVW8Dp3I1kPbWd9YmTJHLrglwFvXW/QCdd0UTg6E9wrmi/eMFBzFIfD8pxaHlC12sZmal4Q1l2eaBlUynAjPs9x5AZjsMWTa/mosHBFX3A9np8iWRSqM+157WOIDl/lOfH8Fj/UeLgPdMd1KTxWbfAUsVXpLppreDW/QSe1XxWtUbQoGq4WTbrPcaUhnT6ttACdg0wk7pDrs3+jz7A2D9UWiX0DwD8tgylFsO7I0IPn/6iugWf27h3la6sY1iHNDYZt5PjpM+oVrTDb59rvVT2c8HbtYwwi6RHMuAoEj5DogGDmNbwyIMn8uHtyoRO3yOmvKLZdNk35MXpHL17lYgrjdL//PiDYDoDZ63fKh4oLW/SDuuCSgxcv0ci9HTLUsnSC0VrjBYz2/F8Pc7M10gS7Oc9HzUJas1jWAF6pGF+pSal1MUDwuH7dZ8MTTAj6AHwDcO8F9gzm56vL9q3nbMkJXoNgrtZBcAdsMzd4zM8qJ3jtCd4VjspsBVBveJDHTPawIuZlOHu2gcaNB9/zQ6ILtoPgBRwPkLyEu9c4pFNDHqsI3ekt7v2f47mf+4PYjQJVP+EJ3rZGfQ1nJMG47goEZz8Cgk2KeceYqMKMDQSXx1L6YgfBr1VfwN8bBMeokRoz4fUba7bHXG97loWvLOf8YeHQyQnea3nfRu9rELyNf0Xuw8+7J7icNqPQZhwd8QRX8cyq3zEjNYMXOq3uBYLDwzg2/2/bx/U7IJhBBshiMUVoWqAdLeWSi2Syk1/FAKsVgiwxCd1ikGk3Eu8XD8H/CBMmIfnEnFPhWsqrQchFQUagcyyCl+8zERkPymwVqSInTMAWJfHKlU+roNSvf/3PEmaPS9lBCYFh0obBSqPDufEE86wIc/JECb/1yxaFuYgmJoqnlBCVBT8eCRQblCvypwmlQ0hW2x7CG0+p6que7awKNeFleee9d+uZuT+Cl6qhFCBLntQTFWf6/vvvyyOMoEd5QPBzb3JY8XQtVg8x5BSpyILye0BsPLK1VwezS2hpvtu92WYsfZ0/hFmuzzPZQyFPBuGVet54KTgGI0i8UGH2ERyhmXwfYuRzPLzMZYqslOeuwunIt3JrGua+lDvxKMaAFwLjSPXD1O9nFBZPnjB5YBgeAL8UA7qgd+aZHOEFGMB2db37ug4GiBs3r+/cVd/rzKkVGAPaWJSojru2Li2bqhimFZz+7Hn+bMCcvw0ET6VlCqm14CgwPkJW2R/MU0KFCeMtxbDtvXiGE4GxXvMOgkMnUWJ5joUhjb27CdqnEAog77QVuskzdMDEOJPnz3E15hHOnTEH3NrLaMAWGk6PaL7Lcaw368xnQDDpD7y4D3wka8l+41mJBEjFXW97ikthkUYfp+WHciJPHhXdXFR4K9d+d+err74qkPSrX/1KHqDXFYVw7doPAkEfKHTyboGGhCOnwFSKZXCLtNwBiMZDgsLGc5xVXqKtnK4o+fW33+988fk31Tv49i1COGmppP08qsgieAvAoNQpHHT/IVdILUOYAIujdUa+Xkl4QqYp8kUEjcNVD0nzKNAssExVbeaogIm8e6mkjVEJEMCL8GDGmPz1VGPmWfje+xyADRj3OYnqWfa+xhu+0ekvtJyiVdBEwLRBtyOP2GcxvhW9VZ1OV+iMsYzfvVcMRpI/jEc51aGRXzx3jZFQLPBx9b3iPCJTlI6hNkiAPIo0UbGbtaVC9HMBZIyf0BtrDy9/V8XSPvyQfOCTVeQLucNcI0d/vPVDrb1b9cj6rXHRLxiwhDG5IoKkNCWcmTEx7F7Yyt+Zv0SObey3EfKZucE7wv+RRw5hfmAvMms1nC42ssnYIPkdEIy8PCIQiye4Kp8PecNeotYFL8KhZy93ZOJOtSpirSryQHuBc7kW653K6pzLWts7Dch8XoYp2hOxn9g3yHsMPyXjFd0TrxmpTayx5bqArD7zfO9oj94Q/6YYGLUB4PlHdO/nmnv4vCMPXBytjPTa6xTEKnAsmX1YlZ8Jf374CPqWMVleYeYfAwj0zDMjs4kuYb3cD1iRbAXCbRSaOWzu/uC1slf71ajfEf5bEzheaXW0hDPn+wFoc1y6NXCNVFwPILbBU5Fa5VkaoK4cJQCGGV5sehl6Tnljp2Lo6tHTS1sgdvHsOkIg/bk7MC0b4gCIPfw5BmXO4bV4lHflGtvDW8e0ENo+lrVHuINrX1vXqH3hZ+ogePEuJve4PMHOSaxXPOcJv645ankn4/rdsVAz2/Sj3wcEZ62mnB2FrnSv8E2vz2hjuCUc2uPdNG4sukSw2wIy/zAQXBXKG2ju+kDGtcx1iDJzX+PeDFNfe4J3A5DpyeNyZSOsa8QZxcU31yHrldt7jBjAWMY5n328fW06aOq6VcmZLU6m9phldPRrRAgqB7nuM9IYAMHwDP46CH6p82p9VbirZKGK7Fkf9HgBwYnc6+PbSlN9QOP/fk5/bvSD/toNkv+wcOgtt/bzj73yNhAcWZ402cjr6NkvlPcVnbP07xEOnRaZ+S2e4ERdhmYPSOfhNfmO8Uw3XpW+NHhVn1++L8xz7vy7bxBOybclXBBvLYOsECedHEbAdxXKN0KkUTwBQXjwEFz8joAErERBjhfI3tETRSjcnHvyTi4oSibnJkzYOZ4naxworJkIHjaepAJeEuCPZFGmMBYMk56Mbxi3inm4HVKUN1dwZAJOKczKYcrOSSIn2AxzCI4l7MIguABYlQ5N2CqCB2XBOUvnldNUoVk6zsqHwqN1/fPKGURZ+vCTj2vM5DYhjM+oQBbgGOFauVG0yNBzpoXEIylSjBVhX4W7qliKxifthbWIByeE+EK/88pCh+l0xtZBTAjGSpOLwNR1x/gBwTk3ACIArBTa4QmO0oUyHk9G7hOCzAYMwWdD8H2FwFHsBf1zMOEOnlMgjGOisFVYdPUAvl1z9kBW/ecYKmSMoGcwecIXNL+E6EM/5Gpf0jrEcFLjFM3gvWdu78ojfE0tlKKwR5kOo2Su+C1zW+NrlkLGjVdp/Xx9w01FoYehmkFasXUEhq9loMD9Mj9d6PI/tMXz8H9FY6idVIBCcvB7ZEe+WzPDNZNYg+AodBy3BvmZn+yPCPrcIzTIufmN//NszGsA7nMVqQn9cmyiDkrpHSDYwmMWDOqe5WcyUsTLC69IDQC+Y3+GdpkTXvfuOZKAV3keqbA82vwAEo/IqwoIvnDhnMIlz1S+4+9+97sCK9Dd/fsPq30cYADPE0pwQHBF0kiZN/Az/+C50x6tWkEUP505weSEuoo97c5OKFT/nsD8d+offHfn6neERVMRmYgEhOzoISxeVS2JUB5V2Mm9deMNNtDFeAf4pYI04PswxYMU5g0ABpRF2cRwxFiZJ4oVVa9wjQUw63xUKfuLpLMx1G0NzDdYo4ocoLUNacojvDbznr0dgRN65vo2nhF+a4NoFciTTImMCI12kNvTK7wvBYKpkAtNjVDvCkWtXrHwbyl5VWSHPFla59gTXOuv51YgQlXi5plYu5dSVgCOTx4ToktNgieaaxeYYozvyagGXwkQfkehsucvnC3+ef++uyYAmAi9vXnzhzLy0h+4ekTXOwDLKQJVLFLzhjGZF/MAP04tjqqGr++IXmFfFI/W/G4Y6gb/zHpQI8Ih905TqWfRmpYXmXWihQd0Xzwfr6nlGnuAOWJ+0qM5/I5rVf4xLaFGYSyvEz0+lXIkb2vxrNEOrCp7U+BM+gP70QqMc/edv0+4uD8/r7VTWLPkuL3VBsvsMe6PcbjSjpQHnKgh8sSRn8jRHxTZAaA+pGPRMSgYB08EBKdlEnR1QsZpxgMI5nVMufgvRdfqZ1FjcOVramR4PABzeAh/FT2gPcM+fvacdC6ex0VcXFMiLaNGBB2h5SMaIfRfN22vpSAiaQYtXzMKPofyf3psF71W6PMsokO0BYaM+i5AuIVFb97vbSB4NxD2+TYIL7m5rRor+8m8eYLqWUnaZy+e2xaaPL25s5hiHbsLKE+QbH4VvtUA9goEm7/Yy9jl+GyVNEFwzXHzBK8VZH6PsTlGqMXY1IDj5sLu9uTHEOj5sKEucrH3uJ3rOPNf4W81zoUHb+YEE1Pk6zYP6UIPu8HkCufX2s6xrNZjjDPP1wFkvnsbCO56RuipA7hDlYQOWJy61VyHvoYrd/HYM5mWvUBh5rrvw64r95zYer6lYJtHOyMBR9rIKJCFh5e5fDJa/bnFD0bVhPqOCCjlDjvdI90XRrqj9nIimGp9x8Jso8E517vXs+t1PvcPA8HoH+t17Z93g+hNY9HrVSRBcqg7zUADcX50EMx4nz9Bv5nOp7eB4Gp3OOar9CvpbLyiV/Ce//tzdJ2879fSSX/26Z++qZ6VA6DeUbVihG6UfxYqYYn8Xz0cdSwDQLiSU5R2QdwIcIJHM8o336X6cUIzMwiEE7k2eHDi4QKccFz6E9JGKN6kAOvk1eKpeCALfXmRpOg8kvAjHBohTs4P38fK7r6jak8igMT5CJfq71u7YIYp2MLDQk9wZgXOlaHN0GwMwMvM4p6SNyeWjhMSrjBOvJOEyFE19Ge/+HlZlatAjzyWWSgE7EcfvL943rnPjzd+KMGPIsT8RikNCMbbE0WwBNBgxn1h+6bpXr2A2ihJVmBdhCQguGZjEGUp9a2wVhkjKoQwBX5oNG4Cj6Ek9wjz4b2Ur7Ja93BJF+OhGnQ8yZ1R1W8qPoKQyHzxXHzP3OAlvyOl8xt5D46KXlCUKk9c4c+VV6h1Zv5PKVwW+nz/3fdK6UL55j7Jg/xeeeF4FtLGJ/fimIDTgLowyYzTINCeqgjJzGM26qYA3PSi8htepoQ5M48YVHjF0xkgGIDMM0C/nIPSiNfDhhp78zguoILxpbr7WgjkmbhXhAL/x+AUurGCbCbVwW1orBvIOgieXjl7TBKyHwMPn6H/l/T4Lk+i9xv7NQp7rpHxWeFy2zJ4BGv+ndoK8fzhSSjdrCHH8Az20Fnx5Xqke+R+zBftVaAzmO9RGbZOCQAfP0G+rqvCwxuJGKGKOeMlEqGUwtH32i19CEX1/TB2dRDsNbHR79hxp5JUeK4UtaqmOwx1PBcpE+QsXpU3+Pr1WztffvH1zo3rd6Rsk4cKSEMRttcnfXlpkYTsRknFw4limgrLPM8+eYsJmaZ4F89FddtDAvrwvMrF1fXsNTRPB5CxF+gJ60gCtSIa7cLyzI7cMMAHeLiQRUKQU2zO4dgu/GL+avBp4FzzoT+uRd4mYJzrcG9oAMAVvh9vc/bCpnCzJ5jjMRByr1TmRcVlDW09NvDDW1S2LOhaY3n0UHUHAL4yprygsqf+qh+wvIE8E2FsyAqeHeB75aMrrjcgnnLlZx+rTzmpGE7rceqPgTfgFyMrtPVQ0T6PVLCRcXHv8lAKKJZnXEoSPJ414JooUt99992S006/eTykaWPIund+wX0TUlcpQqpFESOReZgNwOFDL8XvE1kBzVKToXKpJQfx5BoIu2UfdMT32bvMH4YCDMjug007wn0yFp2tZ2IdAMAOzbZcwDBtgwjGItdqgC6YK3jxUYHdu3fvV+9lyxU80PLWa0ycX15x0al7RMvjq2sk759rnJORE5ohrO649iFeJXKHXyl6AUMQc0PV6dOKzCqDwkMVXBS7Idf3kfKA37xBHjjkHyMQY6WeB4U3ywssr7gjB/Dku3NBhT/LeI9XOKHfiViLwTAyr/Pd8NouGyqiY/A+H2vOGtCD0cFK3TCWDq1/RkkBgmeeYfKD4/GcynUHwRPwBoRNYDDDoj2SREUNI+4GCAYITIPY7pDqgLO0MNrdDsm8eHsLpQmW5/meiwb6ejg03ukKiTYw76+A4NlyaMzzKhw6Mibn7gWCa2ZKF1wBk1U4dAeYXv8Jgr3eM3y1g+DonwHBARfzOYYh798Jgrvetk1H2AbKNgH3T3uCfy8Q3BZqYz5bdeh+z76uMQK8DQR3MNdBcA8H3gaCE4mxX+1Y63fxitrjAsG8P1GakPUj64vICodEj1QbyQ3kyPMCyw7f5joJm85zrce/1/Ou6W0NUtfkGNkw52wV3j+6vaz1wdx/9/U36X0Ngmf4uI8LVtgLBL+UATM8s+axeYLjAIxB3Xr2JgimqGnXzzsI5v5rQBxem/mo/f7hR58WCHYT+R3lp35RoaK8otAHCNXiSRhFAS2gLBAUTzBC5l//9V9L8QywqVAqKTsAY/7ikUFoIGixvFRo6wh7DXhK/h+hwnhgCDlmPCnWVUKa8uYaUypOU8mZcCiUEhQrhBigGk8OAhcBeuvm7boOhU0IoT4kJQnLNEKjipAIBDM2PLqAKs55//33K4zy8y8+GwqBwTUeoFPKnZquftqWOMeJSrJUj75y5Upd57LyxwBlnFc9jqU0MG/8Fk8lC4IAB7hc/fqbUn4YP+MNM8HSjVICwZR3G3CyVGGcpN4ZWhfIXCcgGCMCoY6piFxWQURSA9YBQKEHcqhDtMVMKEIyvMhrwdABZUClFWa3TqqIAhLTG9AK0U5QR6Vt94nkFQUQJez6jzd3bgsIf6+14XjWG2We65ILjMJFlMBZhcnRP/jMaUKlT9iIgDIoL+Q+WcK++urLovnkIRisz2rGxQhG2GEspxX6MpS+TWG7aYnLRszmi+AMI4Z5ck3oDHqoFAE9G0ovdA1t8YJeUgDN+3AUkqF67pj/GC24RxRXrsPxHJO9l2qxAacd1EdoZ7x9bdaAPnt1zVj43Jn7mg4yJyWAq0Kw54xnYn3jhc64M+cck9x75oLnBQRvzO1Ib4jFPoYwrgFd4MWJp62KzkkHRallfQGNNjIJGEqhpr0a57MHGQv3u/2j5/P0qbPeJ7pfFZwS2Oue4OTac4yBqfawCmPBCyk6hGfw6tVvFMbvKAx4Q7VgEi/87LPPd7768mop7DdvKD9eOYs3rlOgCS+ZWrwImGHQO6yqSy/UezbKZwAW3jw8vgf1B/jdX1WkBcSPH9T8qaqwgHAKUhGulXxi1heAA48FBLMW5V1bvLYGYIwRYRcwW+BfwgxvH9ElAHLCS59Vvjcg1C0hCJFMrnEALu8UGeT70K8V0c3aBJ2mSugN8MA5pn+DbYwSjs7Q/WVgc+g80RI7NccnZRyFnwCcHgsA3rsjelMxJMaPN/I1RgaFvKG4VF6wlJzTijBhbagI/p7Cn5GVgKTjJ8hZJed8GnAAR664zXVfqPYEKT0GjVQTBjTUeIkD1OvooeMlAxL5cEoeS1r78Qc/41ljOKoUktbPuWhaRpzk+8I/jqmHeox3rCsh7jGasnYvSjlLMRLRrioi1/4RHaNglMHmuFNcoKtZjduFuyhUVWBbewdvNx5S5CD8K2Nl/QDDZeTQM8ewQfqQefSxMgShMBLJBfBHXjLuq1e/q/dLl96r46CPL7/8vAzN71xCfqoCvNaQMXyp1mIolieOq5WZxlAGEHpJK7qLMEcbnGTkIAoLOjmgtAXtnwPIPa3rYxU/e/WaqtKuwA2/5RzohHESGk5utNcS+p6AnHE8r6roVMm2B63zr/C4ziM7n4wyW31+N/hlvISjkM4SHptijTHE24OMEdvXwi3rfqYO9TVPnUrsuM+iA/vzDJvu+bQMaERXLHm2Viinp9fH+/qzboZ5veWVq7G77Y0V1bVndyrU/n3IjcUbF0/gXiBa9Ll4oc1n7ZiaxZYiW/YCwclH7TpP1sZ6wCYfehs4SZh7Byub4HKEw45IsG6s6CA4Hr29CmONxasQ/+X/Qs6zXdDygynM+3yFkob9efMa7cT1826e79ZYnX7X4dDQRwcpoYFcZ12YavN+rVbPGNN6PNSH76/18+WZ17pL9Mx1OPRGMTWdnCijfYoGqnMUFl0GqIrMEgAWpzFISx0VhzoDgqvzR9WskK45wqZZ7+IJw5gVg+TmWs1P256nHxvdaNLYZk7wbhC7qZ9W98EVXXTguNbx+jyWrkh17kHLkcs5h98je5BF4EN0ia6nPlPXl+CTArni3XaAuVVsnDF7hUOnOnRoLDgpdNINwtvopM775MqfVDg0TJ9Bf/fd1QKdXCyKc4WtFpNixhwWxrEIDTzBCN9YefHc8jJAcD4uABbFCWWS60ZYpMVDFN9sprKUjxCs8nZhDR4TGsbE2ApQVVEZb7SyXI8cTRiivbSnhlfVrWRieWXzV+7YsDJjceOe5AXxfk5htcwJlWcZP0D6v/23/1oLhiU6bSTOCWx///13VbCpwhwl6Gssw5J9WZ5evNrvvf/h6KXo8A9+D7gtT6WANvMIE2H+v/zd5+Uhd/6V20oxrsOySofoUCr53EFMJ6iAnHzHeQHBpfhWjzQElgvRBARnU1iAbba2IYcyQKnoQR6hUpSkWFTVVQpOw5hGeEv1tZR1p1oMicCrCqiUCY6vKuSj8EYEKu+Mg/Vh3IyLdWY9GX9CR9kkPypq4aHm5qpaH1XlURkgALkoMefOXqixv695L4B5Ur2ENb+ETFdOuZTuej6N4Ob1760UP3b7jxTe2qj6XGDHc9RfaX/Tv+uMmmcICMwxeUZ7Om3h5xj2IevCWscwlPtlP+ZzaADnWjymUZZzPegrgJLzumctnt2MaQ2EQwOcw2/xdncFYSpBm4aTzrij3DOWzhwzJ4+lSNe+a0WwEv4aBt89wj11g+e98cPNZU2KzisM1t7iykmssMQUe0KACdyIF8WwRyRIwjrJ9wQsso+PC1zgBapn1zXZK1zrLoX95DXM8+Dx43jCJ6EzQErVStCegvd4HUfePlVsi9cKQIvurovuAMGEXyc9Avq+pjDozz//oqpF37+nAkvyWN26+VDeMmoT0M+UvUDotpT5V4R2e1+brgy4AcCA7pPiVfEG44k+cVJedIEcimdZebd1OufzvAjs5OTkOfEaZl/G6wWN1H5HGA6vSNY1gq4bMNL3sVI6JDeynxK6G8MOPCl7yCFjfrb1X+RFzmMeWHN6u5OuwjMmsojQdYQw46F9DyDzlvKusX++EPCFL5XF/onDvV3IREYX5aayNoCyaoEnYxr8HOB69BiGFY1in9NuqtAbob54CsvY97RkA8a2ANMU0ePZa6wqOJWwfeYa/gT90DmAV9/vDquz5yGGTIpOVeukCsNWRM7I8WZNPPeet/AGQHD2dlWmf82+5Dhyz81n7aW29zPpN9lLVM4O/wLwnzylOhia26RoJHqJNeFa4RucT+4we4R72eBIRAT8RcYaVXfmue7cuTsKZ8ILU+/gRaUmYNx+JK/6Kd2PZ8VIfP/eo5LPJzAOvXxafe8rimMYa6u/M2GKhD4fkLFF862nKm//M83lKxlAWOd4yzkXzzYh3g6DtkGldAXNj3mh1qHWWAYP9SpGDPL99FgYmM7WYpuK5oZ8XBqBc43ZAsb8mHtbkc5n77PZvcA5iwE4DGQCYfbN9AS10NJWjXfmBG+C4ICZApYDoGZvzwrSs1ZMeE9oo4dBm7d4DgKC6rtRpX0Bx8seH8dSBb/kbYDUuvWSZB/XLCdAC8seQDh80fcNmN0Mh94Ggrss/31B8CJHiextToQuV/s4JnBY5Qi3dDxfM+ON3rGpf/z3B8EsbCtc1hwyXaebvNuGj0WPWCWVdt2pr0P+X//+NhC8XovIjLwfLN7XjDEtP51jhqNU9ONw6DUIhq90EOw9a/lRvE8e49JLJMYMSFk/WqPNCLttz7n+bg2Gux7W53Nl42hGsFxx9by0CBo6d/Z35HJ0/7Vu2IEwlTk2DAyjxWzOifyC/6eAbQfBROysQTCyMw6pAOHocYk8ic6xBsFdR6jds9LX1/NauuFHH/+8KAAFgdeP8q7FIsoF43XkNyYHq2/lMpXXQJUWtZhlgS4Px8Wy2RJrigAAIABJREFUSuPxxZuZEEVABw9l5dCbPhZ8AGUUYH5PZViEXIG+Efr4xRdf1D0rhHIA7CpwM5T7KNgV5FbfpZWG86OSX3tW3kDOJ7cPIftKgs0T5zCFw7LM29tksIT1n/xAlJLPPvttKTcoWPaev1vg9R//8R+qdyggHM9JwvaqkI+qzCZcPBU8EbTcj2tdUnGV8hTLu4CShaKAIkGeNH/3bs9CUCaigzWXBYrl+T4qhWWfCDlEURtwKP7MF4pVQEw2TsZXYWdSPjoIRlp1xpGNEGFahubG5PeP8D88PgV/q+Q5ipotwHiE3BCc8xImQjj5AMGEdtLTEe9s7WYz+QNDasZognmDMaBkRuG4p/z1J/L23JU3uMLw1foIqz9K6wV5bFBCqMbN+h9XaxvW5uL5d0Snl0yzGsMztS6hOBlzBu0Rikj16GloGMyr9xwcYIN5TNh/Z0R9o8VAE5AR5htQimUs3u145NZGi35ON0AUsxpGBI6JomsF1KA34VwF+MfadpBpkDGmfnDQ0AnvoZ/Mx5r55rlDE2GI/TPjCJBde8JfVJEg73XOCfObSrzHEGYW41iOJUw5gjEgmGPjrWJNNw0H0xNmcGyQC78APB2UJ9itXmRQUbqDI1Y0NmGH2nfyGOItrfBL5SnSogI+C3iBviigRFQBwjCFudIuBq8sfJIoFcL2SMc4cBCgoVzV8qACjGxZBtxf+0HF2xQOTXTKnbsCVNfIhZdHSkt2YBjRngmIrJVIxpOwwFOnMcpxD4oEBgTrPqPwES2iAlQCzOALEVThJ8x3hCNraCCsnB4BCby/GOQ6X4AuyuiGzW/sZcAD88JcpxdxeBRrFLpHQch+cWufWewi3+eahLyWYUwGtsrv0b24jz3MBu7wVTysjBl64JoYGm/8eFeAX6BYhZHwrFdhLIHg5ypGRtsk8lLh3USTAHyRb+9IFsRgQfuj58/vimcZBBMqW7UMBHoDgqn6j4eVsbmWBj3syROe7ctisKk0DhnxeAaOSQG3vucCiLK/kUVRNmuPDtCbfclzQ08G6BQTtHw0D8XSiNyD5wr0V8sonn0YlKvYkNevDMxlEHW+a3kyRFdH1KYIzyy0zz4lfDd53dyDeWF/O4VJecUAcs1PpSmRRy7iZ61QNkNfPPtDRUF4LV/uvHdZrRDPnamIDYpNcR3mlDBqjM8VtlwgWBEKOv4YMlHDcyqUi9PIbKDx8qfoCaUXUKiGItK0RAIoQzOkNZzVfXge/ieHHo8v81K0qwrylqVeb+73kmgiPJ5DGbbRMRx1sw7E5JUcwH4hIF/HDHkaL+ICfPQr+8uy06C4+GcDxS+JsiggMby/AwSPekVtLLUjPbAWKpzjNotKBbG66N6UP3NfpjUX9w4o9t4MoPC9Qj+zUJYdKR0E5/qTj02PsOVG8l5X4dRV0NB0aLAekDyfdYZUJ5cWjzljcCg3z93l3SIMxz9vA8FrUDbXcOpJXeatWyQtOd0LDcSgEZkcV90eILhFzGx/jk3P3xpM/Xs9wWOUQ4fG0BSjyfQ8bwKTmfpU5y5GID/ftgigviZr+gKE9dfu51s243pp6zOJlBvXXxVpm7nYQwdROHTJRhVNLPBbXt/pCd4Ggosvi+d4bOa9yIHs5a0D2/LltvVdP28MYjl97Qlep0mAHbqu2HW1GE+7LhdaznUDgvM5hr+cE1kTHNc9wXXMqA696Lw4yhoIjoM0mCY8bBnTRq2BaSjP8/f5yV7te5Zw+H0ffPizNwGVDjcWsOiFY8RdEGJ5eLwjKQTFA6YwDd8B5JhEvKYAOAArn3lAAC6CeCmyMRRyFE0UDRQE93G9XkQFAOWavKOA/N3f/V0BbMAL4+P7CmvUsSgP5aXQBB7ULnQotoE2OZcOvwJASaHCk1Lhe25xsI/eoPSepNCMGAr5QITNJrf33r0HpfwggBkf58J3uQetIT799FN5bT6rFkfcw6Hi5CSfqrEekmKNpZq/tJcK0bEYH3z8SYVz2dtwaefCxXO1SQBjXPOJlIHqI0qe3ABfsTi/lsDHE9w3ckBSJ9a1chqmVCHguneB4QCNsS4QUa4VJbkIa4Tf+JoCswKwFjRY1O1NqXYbJWhQllEK3EvN3lyuiwIoJUNhkLLxLgpxKXPDswQI7l7IA1LUeG48AQFzeOHwBBcvFTO7IQMO7aZoYF6K7xlV7ZYiy5qePKkiJ/IGn5eHmN9oZXX2tLwo8go9V4Et7oVyBv3hJXqi7+wRtjIfQW8GNorsiO5STbdvtjVjynxnHQLwoIO01uEZQsfxbHHfhDDHWhdmwXj57YVCTnN9ju8AN0pl/45jeo5lQPB6zPkcJtbHvimUZthdp5ccH08i53DvGFMWQ5GMPrkHDC8eyMzROpwlhjGuUwaIZlGtcyiarHkNWGJ9AuS9Vs5x5Hw+lwJOGOhon7OfvrWErFJMSgCr1kApE4BtxkdLpppD5RlWVXx5VgEIxxWGyn0IF8UICN1nrA7H1TEKn3Wahwrpad9SKfiAqjs/V0u311SnFfA+oRQKjr0r49etW7dVJVpgQCGrjx4obP+b6+ILMtC8kkDed6QAh0ayYcnOs7P38DajzB+QB/rwEXJ/lRJykjQEAQ99B92YN8789/CmKLTMKfvA0RizuBlzDw+FbxLKjJLbaSv0yjPZCGHajIGGeajWONIislbdooynmO/TncC07GvleNaStbFh7JUjS7Q2jJfj4cEYKV20kcrgN8sYyjNhLLurPNQnj+V9VAXoxwrLLX1IBgfCoWnRkxBo+Dj8Ge/gmSqW5JQLwsxfvVD+qXrHmie78BVAuEKPq36Bi0xWikwZcBV5IgMxQI8xcl5khWXUsxGK7H7p0Go6LtScqdYBrxiLAAAJGy6FQc/Z+QgAvoNgCmMZXDp/LSC4QtZHATFAMMYY6LoKZxdgtrEYWVFpONp3GFWOHE0hLYdVQxOMI7nfHJuIMowfAewcW0qWZBi/E4rOfmGeAdE3btwsOUs49fvvExoNHbvvL/Lm3n23WiRyq+SB9vCL2keiSY3Z41fOs0CkrKzaQ0fUFxoer/HL81+59Vpn6ILiZ9An1z53Xj2PZaxi71NMrupSCPzaCGhZVm0dFfHBur967Txq8z7zuHiPrHBOMOC0AIcIW75KDg5PlK8/PGTDkIFMLT2lQO9uIMw1cATX9Qr8Dm9yK5K1BjkdCNeY9fwlPzCcDRA79QOGn+rLoyq99rmPH0ZVQDCyevTvtmz2fCT0v/cRzrr7HgOANEV2en3tYSwQuqvF0vA86vuf9gTzTJZWM6y4e4SHd7xViF7LthhQ8/0a9K4/b7bAmhEyWfOlOnCtt+uxdNnaixByz/RnX1eHznhSHdn0tOllHU/eH2lDVvDD20Dwxsljz/bv7JnzesSw0Q2V87lnJGnGWr/9QSB4hsdnDG8DwdE31usY0LYNBHf6n621HMlGTnAHwc9GS6SNcGj0MHmCyyBWBbQwkk0jhvUgy9x5/fVMh253G2n6OpduOozMft/bKODzNiMJeH7mJil1U7bO8USvM4+af0WfwxOc+czzhKajw9vAi8MzLflGf+TWIqnmpeUE27DsNkmzrsWMZKpxbQHBfSaXcbU56vNVIPjjT37xhhsgYCvPR8p/CtPwzkPg0eAY99e0xZaHqh6+5Qlw1VrAKt+RFwyIi3XYVnErCgwcYVegg4eUJwNFhWO5fgr5cB2uyXE/+9nPdv7+7/++vH0pdMM7ChLVneNBK2ZcXoPpFcPrxz3z/s1X6iWqSUVpJSd4v5RBQr4IdwQs0dro4oVLVVCJexOSyHVdMOauCVd0xjPzHB9+/FF9D3BKaym826cFugDDPAPWeoQ7laRjFOD5Ll56pwQ0RbRQrgHbFArjuijShHvxKmXwvucGhS9es6daq8OEPY5wITP7uQmsvLj6WwdiCxOSADt8dILgItjVXkwo+nLtIQS5dnlcsJyJEBP2XNVxqbhN+xLJG8Lnqr0UyjKNrQuyu9DMQSkaPD/vFU4NCB6l5YH2BihWnmnnXMqcnj/WYZRdVw+X8UHg4bniRDHAfKO8MqqknhQIZk3J3zxHkSyBYPpJnpXX7l31+cSrA0t49uRBMQHoCGBNaDRVhDF6VNEkrXmFsFdI72BeA6R3ELmp4EyBFMbSf19AgsZp78FsAROjA8ckSiIWOn5LesIaBIdZsVbdaxdGGbCZYnFWWDZX/Kc+bxOyuUaeLWPnPXvdtOKcGf5nHsNvLojen42cyYCtjDcgLUafXC9GuWcCgVSnT2QEz8de492GLqdAJCzcXkWnSXCPVNzluijoADYb1skRUFix6PVQ5bEeEAh9VGvxoVrjFEgVQEWpPSBwiYKOclPAUOCKV+WUDjAGgCjPNPm5Orf6CssT+0R0d/go3rWn8mQRhimjmQgdvgQNApgIh36uXqZPH7/ZuXrt1s63396qti4v9d2N665p4MgL9r5TG8wDRgG/qtTr3scnTlKfQaHQCvkmRJrxpwMAYw5I5fyqczDm0t5TR2DkeFfxfloF/1zMyLlBk5ZH7QGNL4pxgKGvT9iyAXhe4V0B4tAwYDE8EB4SEByFS6PWnn1Q9076Df/Dd4niOaUwdQT/Q+U437xxqzyMHqcimZQTeuf2QxVvkpFR9pSjAnTHDhNqe1Qy4L3iEaRWuHCYqy4Tvn50/M+9jx1FoTHgJQeZNcfoYeDqnrc8N+vC/zwvvJ3nMg/YKQMp8iAt4GLg4lrsk7SQq3FovrkXx/I7NOsKxmMf6Lk6CMYTnLWtWgBSOnl+W9uVOqCcWL82PcE8b62RaIAXMi77xYaMgxXWf/7CmTKooKRzTUA8xhlXWTYfyiuGL8Bs8XqUnurOIM+3jEyMG8MD10lKFoZJjA7QM/ncH3zwbhkabt/+sZ6ZyB6OfaiuCqyDBEgdSw/vi1r/H+XtfyO6ef1S86OfHj+hlzNcXxFS+v6ZwDfGCwA/55xQ8TiCmngm6MFtjmxoskeYSCuiBogoUShfA8EzTDlhyVPp3AA6C0gUL2Teh2I5iyQhJ10MCz5Sq1PGvllIaeG3I/93AuUUyWIMnLNM/+D10xts5Xx47paw502wMnM8A3Q2vS1cYzGcDS/g3iDYugnsKSA44GR7v+AJdnN812UqaqHsDI7osTeYi8/CWBuAZoCYms9hpC+ZGA/5nKpFj/r3gGAuF8PeBIObOcHso04bM6fXc/VvB8GbYCiPNuW7wdA02PiItfxvUzLWrl0XvQ9H0ljPNQju5079cwViRqGjmZs++MXSEmpcZeSoR7bN5/lpT/C/FwTPlIbZIikguFJg6ChQBlC3OdzmCd4Ggl2NXgZg8aCfeq31+fUaGY/MiJO3933eDIcmbYRoiOiL0RHXIHYbEIZ39JxgjlmD4Fwv4dCA4OgJRWsVOTqjV/8QEFx7a+W5X8/l3Hd9jsKHxB/lfNhHdegOgulvmMI58XIBbhGACJtYc5k0gB3VJVGSUtgHgUzoMqAR5B8LQ0KjscTbk+YWL5VXJEDLsQg/zouyi5DjQamwjFeU3/gOBSA5wYQvRrk2CDZoDKgBBKEsfPLJz0pJ+pdf/XPdl8JYd+7cKk9wcnR5hrNnXRXyzOnz9Ux4DxKmXRbwxeprpf7UmdP1DoBHUWDsPA9hyjBpDAhuI+GKog5PfVGA96NPruycV0XYfZTBHw0cCbFkDqO4J6yTsOjf/OY3Euo3nPul+X+iHFZauuwbFRo7A9u0Dm2GqCwbCUazn2vN6tDF0dorHuh8RWGsKDDVGkKWeivUbrMBI0AgQezQClZ2F1xxntlGtVi0c6ruES47PD/VD1VrTsGEKNaVvzk8si9LYUEZ3ql1eakQRIwjB0UXJ+XZhUa/+ubrajVDD8rjMi6cOX1B4dEKNVd7rMrBq+qfl6RASfmUYko4NGHmMdqwEQEhpAb88MM17wfymKnmOsKnitaGISfzuanoWLln7FHcw6wWpaHo1MqrvSd+cVy8JwGZyQG0t8iF5Oq6w2yRe3fLV86t+Rx7IgpwFw5rcNvpaG1Je9uxUej6nuxjK6A6qmBXr23mX4YG9k+U/UVZHuHcAbRcO/PCPJVxRGGOAVecxzV5Z065XlI3+Gxatsc98+Aw/lFdGc8X1Qbxcuj/4nUiSN6JMMEj+J54Ic9z/dr1UsTPXjxV4ZlYgqFDCmkE7MDrUmW3QmGlMCe8mrxLQHC11d33XP2CFQ1yQYBNijbVypkjaPT/+YdfqVctle0PqO+s8t8Fgl+80PM9fSNAfLXCdp03AxAh/HDmrZuPumr0EYV2kgsMEKfwl5Vbe/8SjptIDr539WZ5O7VeeONcpd4GR+Y3gMfGK4feZ78yn1WkUM+QsMklhFRj5ZWWTlTd7DQWg1GMPlWEqxlqFoAMvxDvfvGSvvDq7Sw6WtJ0ZHjjBciunHvhCNbnqXKrAX7kdMOXHun99i1FgmhIjAfAeFYeYGQDlboTBu1IAglqqjtL8lM9udI31PLqYLWosnEXMJVWd3iD+Q6eYnlqIxd8sj6PgkgAK0Ae13PF5Vl7IIpH5GEVnxLFw/eK90H/VZ181hKgj3X4DPOaCAW+M1B3sREbpjXulyid9tQDJhwFoWJTFfElWaRoJ2j3pnqqkxIUyz58/NKli1VsLTneNiw5rQQDFc+cNBeUPQC7ZRdjIRJDIF77oCprj37szhl2GDXXZTxVpFAyk3l67z1V0FYeLkXXMB48lnEDI9pBGasI/ceIxDpAJ1zrsULdX1ahM3LBXylyiJQLXY+Qe4VGP610CWhFngrtDyJA8G9UigKyFYBVBZ6s8Ed5Lf6mKIzX8ga/1vdFw636a8nD0vcNNiYPHB4QAKjus3+gkOQIJlyyzqv8wgF8Rwj0GgjT5quuTwQDQJ3j9vAEex+NQlrDCxsQbOA4FcV4jCc4NV0R8bFNt1hkXO8503J5C0y29jO5TtqVbYLg6SWOOrJun2Q5OQpjqQf3BMl6jpryEY49XMEec0Khsy7TE1yTOF79+ToI8T13g67+HcaLzq/6Hvb5Pw2C/3ie4D8OCO4goj+/jQ0uihZPcNHHKhx6Paehv6krpbDVKhx6TxBsGs7Lxozp3VyD+MiWvr79/7d5gjsI9kZz9A41BXh/gnNvaYsE/zQeSU4w+7LA2h6e4LeB4L3Gne/jMJhr0yNPpoF5zkv3BEuWEV01QLCdSzOtiXM6KJ7GuhbhgIGxPNtjHVft3rr+mpzgHF/XBwc3EOxIKkcExhMc47wdLI1/wkNXOdzZi9uw0Hr/Fs/AE/w//MXfvEEoR7nBE8zNOSBgFWs4HjeUPKy/CF1+Byw+VEgZwhFhn+q1FHTK+Qmd5hpMMscmRLEUnFEdNha3JEJX0ZBqtSDrvO4X5YKHy6TwUG6x4tDD8vDIQlsWcp3PmFJ4iNxQFCVy7bDE86oJlSKTwjfc5/Bht5g4fepcCdkbN34sBZ37ulJvLBcuhHJI3z2V0CU8kmNKYaYSbwE+CWYptzzjkVRHkyLAWJmPiwJmf/5X/7HaWjBfpdjoWswZcwuYTtGxp48eV4g57Vri+QIEH5ACRluIMJUsdJTJTsTZOIvAkh36hcI1fgoEsx6eK3sQ4DlZW/dHxKPh6q94ZBHSMEVXgXULJr5HUSbnEtAB/6zQRilSFClxhpQ9v/TxLa/WCNvj3uVJGaFahL1lHfCOE50NXZaHTd7gJ2rFcUsFs67f/HHn5o+3K1zj6JGTogX1nhYIxigCCEbRPSNv/UkZHV5KiWKuqdpbIa4CUtA+3mAq+AJmHjy8V/OQ3pMBwd3SuwaifLYXaBYesiJh0BClODTfhWmMOFE6AxwZQ4wyjPEwfVBL+TENrJk+9wqDyrUSkZHPxdthKKs/vo+lsTOQ9XFhdJ1OQi+huRzDe/Y2oayANorMhOnFABDjWZ4n1sMw/UVhG60KwrBRnEPzHMu8LfmQI5WhjxMzQj1bCQIxRcKp+RvhoBWuJfom57B4nBJBy4AnD9KPt37Yeefy+TLuACjgkXiCHTFgIM45CZ+9d/9WHQPAOKGQaMKhX7xSWKzygk/I84YX6ghAQd63iyrMd0Ferv/j//y/d67/IHAtT9aDRy93vvnqppR+eOBB0eY1e/QEOCo0GgMUtCWAWGsq6neerICEMBseYHKdXQHbvT8xQgIAKoWE0NeR62mQ6mKByXGFFvjehjwiEsQ7BTDd/ih53xa87P0KZdfcWejNNj38jm7KPMJve7h+6CQ8KsA6EQbeO9AQYEo0u++peOTJ4peM9bGqTZInek8VtZmTUjqlmAB43khAsz70Xn7wQJ5UAcInAkaHxZdo0QRPOCeDGcaHS+oHzGfWjxeA7fETteKp8F3mgMI+tFRSbQnNK88KP0ROPZBXMgab7JXqQyxeCm+z4mOAFxAcQxgF1sLzkEeOvjKgq37YegbnzDqveOZcWvkGBHejF7wdELsYLiSn7LXAiCs6ojB61cMw33a1c7UigkZFj4BgvLOAYOR65Arr9I5A8IsXqsBNxISMIV4re4RpCVLXl4LoNXNF8vJSa0mIGMJzjv0XGkyhtPBL7mvvNhW+SXWClmnHpGiJKupGAa+DO9e/v1H766xC1Qn3PypjJjIaHaBCzlXj4+UL9Q6WB/ih9s+DhwB13Z8wRcBiRYVRLI58ZYCtjIsyruwHWOnPvb0HKBMtk8ccXgswe6nCdA6TZvpcJd40PIpGjUJHXTbU/xV6LiWwQHAK5nj/2SMMmLUn0P/PqtG+1vg8QNc2EOz81KkUm8/7vskLBrRt8OgFYFieYGQx7w9InkDQ8iqeYX9f+3YBQp6rVK+v6yxKa9JWNq+3Bt17gWDfu3uC0/rMz7auk8B+q3OW+fD5Bueb0VCLbKnn3gST689rI3Hmcw2EJ5jcBMExeiwydSkU5fsunvwFFG6Gs+4dDr0XCN78/m2e4LeBYNOFKajmbQ9Qkt9nlEDSAixfHe7t6Id6/ZFAcNeLtz0LRs2MLfSZ9a/30YWAyJEalvjbLhCMJ5j0iIp02w6C1znBrOvv4wnu9BXa6/TZ9SHv701dbtnc9ds6HFqpXkRxrUCw6W5iiq7v7fp+gOCFJxLpOfTIDtDjCcYwze8LaF55gjsI7vnA0ZEDgnO/LM96X3ouZsG2Pg/9fwqj7fvbv/2f3zyi1yilrmlXRCViLeYxKY/Q4Wn1vT0qcPG9QkxvCxR88uEHO6fPnS2QQujwjz8qbPfa9wXqYCj0A0RYVn7cg7v1PUSTFkcA0FJOVZCp2kZIIjFYJqk8NCPkCDCCFxVFAK9cPNFMTLzAVtwOVDGpjz78pFooPBQw+vzzzwvoRpEG+HBtgA7VrK9evbpzS8WPzshz+EJWZe5JrpW91fTkfFl5unhr78qjiHeRRbOiQ3iSc1X47oi8JffVnxi3OsokL8ZIKyOUlmISi3VUysXRYwrNVWi0CnAQBn1O4PyTK5/u0A+S+XskLxDXTR/NK1eu1FgOaz5RoKk2mrZRhN29kgJRISlaD/gnLQPiSbNSMgsBhSiZl5obeWGeqkAIwDRzNeJBFzqpMu9lAXfIRxVPEXN4XdYbAX9Zw4sJlgJGX00pP7SogLikZAMeyFPjkEMUOpPnE+SKZ+1AtXgRzRDSIWIrQ4zWp4h3EDAKY+VuDuUXYq951u/k2+0bfS9rPURXD2XEeSYaJFf4OrQpT/4b8sTlAT518mxV8UXhdYijvB1SgBlbcrLPiSYK7AiIcN8ffqBn6/dlvEFZSzsMJiiKfzZcB6JhuPHYdgvVoizomcobo2fpHs7kP3AcY+R33lN0DcWYv/Iyo7g28JqFy/2ggYSo5ruuJMdju43Rca0YxDrj3et+nfllLroxZmFcmTs8kmLAAcz5PfMaxT3hneXJKq+aveDM2Ws8bKPScCmfw6iWFAnemSt4DXuBVwBVPdNQJtEFa6+OnGJXxXVbJe5JCxau9VQgCz7iys8KrX0zC+NwnIvsmFfEcIHhsBR20RGRHBTfqdoGT8Vb7lyvXOGT5OvqHlVp9yR8yPmheC+vfnejwjn1cefLz6/JMyvlTTnB12/cHj3ZVYxInk2AFs/kaAsLsgIQGPvKK8MeJOzXoa6AYcApgBWjHWkJ7Ns3pZRIoOv4k6p2Txuzl9pT7K+DGPlIYxC/AXBR+K6U5eG15/6Z5yjQXl+HvU6DkAUyBbJYzyqShP4jPlA8ZkSCOJ93hkvBS2MgwhnL85xWr97kFxNWi5cXAAwQe6L5g89RHIn5oe0RYdzkir4gvFSParDr+gFnlEJx+fIH6iv+viJLThdIeqnxPJPB8aF6/bo3LgCfvGza7pAzbt6VuhEYzXimRDI58sC9v8sjPIwUHAPYY80j4xgHAA6aRf7FAOuCaopkkdzECFYGF9FbVSSX9Rz+Cb9lLQLAnd70bPEUc/xDGVOTwsH8P38yq4O6Wq+upb1AP2nSerj+xx9/WDKQCK8YJziXgpEFFAdwcihgCr4YgOHhjYehy5+iE83rI6WfxFjEPPFcGEsphsX44fFE6RjYKPJK80XuLp5ZQO4h0TrVnPerQvf9B4oIUgE4jJmM77Z6etMC6cWz/Zr7nfICP9Lf46ducVJ6iOieXG+8wABavMyVYkS+t/YGoc9pu4XcihJmfsgeoGe2ZCTGMhHwQVA9G42uCLT/wzhMiIZojc/9vTyjo4DkDGO0B7kcy5q/l+RtF9BdF8Xy75TWCih2PY1x7gBTKO2RRRt8ewC//atWZPCJebzbeU0P7ma7G3jMVMwbCEZWj/6dzGHmqo5dcvjm8czQhoK/VBhGNxlGyvHdBOMGsW6RZHA9fwsQ3uK1Xnlqy2AK/eLF51bj/f8l7k1+LMu2NK/rrbm7ed+7h4dH9+LFey8zEUqVGANDJAoBEqJEwhCVVDP+gZowzD8AITFggMQACUEVVUhQKop8WZn5suHla6Pvwz28b8zNzbw1vt/69nf2vsfMwyN77skVAAAgAElEQVQySPK6XGZ277nn7Hbt9a31rbUKzHLv9tPW/+1/R5mf2j+LuYxu8CIQPBopan6asQPjgr/bEObfFggOyh6qeUygtIW55e8aY7L/os+26+1o72BjDoLHNdLHwsxBU6ljgPgunuA63dr49HCL3D86UH5GJo4geNJLBvtHT6zWWREVvjeBRwxnMNCc6wYD34aYiIRGlGFRZ1hkIJ9VUj6tB94vY1ZzYE97uZgj8/ldbv3cCZF2Z1znwD4geNS1xjt244zZPwfRf5fO5WVPcAzU4zouYB69Sftzkvno7A2VRqeLcxPZXqGhAsHRTfhJneCc76UHyKkZFh84ivsEe9TnlVyzh5BQJ3i+xl60DnZ6n8Rcu/69f/8/2fpcZY1WddhxID1UzNQeHfBr9+4rXm2fkgcdE5X09OLjjz7UIbO2eOP1y5XsCY8r1viD+w4XQDh/nhISpxYff/KhQNqVUrJQaqKAJl6Lwx7lAGCHUkCWUw5KSj2Y7kxckOvpcuBxgHIwpqzJmjzPfIbyhOLzihQWA4gDih1+rRSHn/3sZ4u//uufmy6lZ7AxeX4ARUoOsYHLI9KSOnixQtW2B4T/KFRLStjgyWujv2Q1KYAzZERl4vEQ8KqkYMpIzLgy3gek2Lz19o9L0QBwv6J4Q9pIfDELoEpyiH55+fLrE13OCV6uVdz13Vs3K0a2xlrP3ZRl/TnKlxRux+4B1OxhZh4qRrEBq1qQUqjgGTtpleOiEb71t8CnLfF4grUQpWgBuqGh4X3ntEVh4gCp5+h7j4lNlFKMMQXQvgcvlK4jPAx68171fZUYQs3xLrJpkh1TWmyJirapkqU7oMvKQOoNWokupSrCC+Wi6jVKKOl+APFKriTlBaoY1GgMImsCL5WcBmWXsa8YeK2hfS6JRcIbZ38VHV6KsMdnbyla95V9+tr1q+UNWVMd51L6pQjTjv0aMycF6/GQ8USOMZZzGm8OT9P37JkZgUSAcnl721qMAsrz491kr44CMWMVwReFd/yuaf0GLnMFaW7pK6DZWADzQ6XaNpTomn+X60M9Hj15HcQ4npX1xXqlLYnjpf/s3RjB+DuJj9JmDqJiHLTyRTyftc/n9BewirLs+FUr/z50zObIXi+jS/N0jAleim7XvPjIEu754MHalLTv7r3btQfwUk1rVIdePP08C9ozibBI6Ea8ORRLJ04SnfOE4kCluFOP2IDZQAfFrmrWam0D1j778qqaTHKf/WKCiEkjJX7P7gPyRN/RNQYayUkw0i9ZNxzQjIHXSI/fC5UNEIOeu788dIQlaI/hARYwBuyiZuNdBvzyPrTTIlFrnz+V1r1feQ8SnuFaqn0dIxeYkxhsmL/KyF8Wc6jarsvuQ82eSBgi5bBpFu2U3uGa0KP8XeSzPNiHbOgDjCfOFas89HBAwTNl5XywtiGAS0KzhcpPXfW5JQMkORYuXbhYlGHOjVNVU9ze3+NVc/eQPMp3FPJyuAAvWePv3L2ltikzv+YV2bopSjsgNrG7rLP0LwqM5YFp0BMQbkaD80omWbFlWqNJgMW6iVEY2Z3fY7xkLpHlnE3cr3IqUO5O7+fZuXYuO5mPMIkKMGmcaDuy/YnOqaNHqaNrr9pJgdxSVLRvGBMAE2c9xgSMxnhyV1Uiiet5ThnbSJ+AMapkttvJmqx91LwGCRGhX6yjyD3aBvUeoImhCDCLYeGxvM2sXYc6OPs33osDUqhWpH9USaQDsB0kD/YLtMqAVQqqsnzfX8Plgq6hcln3oF3jfe907GOau6MC+zqa5M1ZkxImZoSOwTzHssHKalHv8AbXfm//W3/3Mscok/pXZAp9/ox1jcwphhOgWGOC3EH2NsUzSqaBL8aiKHj2CjtTOx51A4dpf7dkWfZAdyDcgZSlNWDfr07L9t/N0ziB6OYhro86qLEh3XHJYxZo/rYcXq4RDGituR7ig/28hgAGSjT7PAaSAOU8p//tg35Ohw542l9BwT12uK7tyoGZC815OhpyMypPJ8aZM1t3VkT/u3vq47H3z7q+hbHlfvOfE8iZxmv01LWM3oxOPG8DCPY5tlw1YwLF7UGstfEMH+sEzwGS96W/GLlQBpp6w3T18WcZlKsGTX8/IDjvL/ulmze47RfPxQ7Zt9v9HGYwo+zO6hzPx6+vA+/JAmTDa7zffC6WxikfYjxsOr3X7KRYtitSmUB6hQabc6ZYPeS+0bMfS24HN7gyitkv9lwybg6Byb60QauNf3mtZnu3jUf63enxMThZV+9j2/df3sv88jP631zPcxscuuXs6m0mZ8yVqa0NeAaATjH12zzPy+EA0R+5P+cM5250wtKPW1gQv9e51MoJ5jw046znlCqT4gCCE26T6Rz3eD+HltfYuKbq+v/gP/4vtt5///1STqJYo3hUwXkJM6h7KJMffPB+gdELF8/VgJW3UoDm4plLen9NYO1MWWg//Oh9KWpf1cGExRz6LkAiVGms8KF3oeAdPEACKtH/dOA9EMCgzAQeEbxutIPDGUWAxCalJGjQ6Li9u/sX50Rb40BmoIinxcPy+ecuL0RMWy2IRgukDbTbsVfODFtxSUUPtLDph5EHm5jNer8JKRZxFgyf4x0ZX1Uzd6By87yADgMhg8t4Io8oSRNgl/8YEgBiURy5P17LN5QYrJf6UQylFAvig5m3NVGB6/5FY7OCD6Vrv8ABmbcB4CR3Yg6KaqZJZxwYM9p5gDIvddDHC2sKlnoxKV8oHYz92gMyclIywplCi05UB9AgzNohV5lFm6fTihE0cJ57uPrPOD7V2KFYc7aPpQW8kB2f0Beyf588EW2zPgWUs5lQwACielj93eqf3RP4v9OSXMF4KGAiTxjgCiPAsWMnS9BDcy1KtEpjVV1nlVg6IYWY8WO874hiff3G16Jakzna2Wip0bdXit3oeWMtxFoXxT2Aa9ygUfygV4500KylACn+Zt2MHlXuE6GRbN0RfDkU8qwoxWkXn+e9gPV8twu4Pp8RYhN9hf00CKEXgeDck34GRAec8p69u/EC22tGmyv+u8WmJAfASCkPSKZdVecUxgFJ2ApoWEkdPU9kW44QNSjpCh7XjzGntbZmMU0BE8gV7os8iixjTRCPOlK8UnM3JdqIV8TTxDqCTovyTiIs7nX6jDx995XcSnRans2BxHNKRlU9VpdvuXtHidv2SJbpQL1x4077TOVoBH4fKwslB3O8g5SNARzJcVsvMkFH4RkVes8PYNqJAT0fXrsV0lGecAw9/rvihlum5+x3aqzjyYc1kXXitWzvYtZA0ccke3g+50zoufZ0GfDy4juZu3wXOZ/fWRthSbhtABP3I/QyFBErIZKIAniA4du37lc2eIyJjM/nn31Z92S8j8vrDsAj/peflc+h0YftQXcm+N2iCDOH66Kwu+SVDS4VjjAAAbzPKfM37lvaF8pzPLX04aAAeORD+lcyCoOp2pEs0pEXprfvmui++0Qnj6EmCkPA99wDa0CT8lYtQY1k/abOQD47d+6UvOqquqA16QoMvncZpBUvzbpnLZrpdLDO0MPHyJLt87H60ejCNhwn3s8J2xgPK5LdCHcQMN3YHUUz17orerEMDawzEkXijYWWjE5RpYswgJDwTXV/Nx4w97AWoD6rnJl0OpLA7RE9+9lzhRAoiuXB2h4ZYjBYyAssELwhHQSgx/Muqszh/krspeRmzxT29EwxwvIC44D0OnYt91rP2ivUJd2CrbbwegbxAnwtnw2iupfKlPMYnzCWkTCs1kvTI6xXOIFVyckBDJeiCTOiqJPxJFlZLeNwJcvyNX2PN9DR3qs6w+0+3mVRUr8BBLMXm06cNVPlhJCP7X/25AgcfD73czqgOYrr5PEdgDDyJWebZYCFQXckFMrfBoJzr32l8/C9JkOW6tRG1jegUGyfdmGjoBsE25uYMzPXzJVlP2H5FTrtTp9ljHLvOQjznHV6dDdgMAbp1zI9+LuA4Dx/7M8cBE+O5gGMvqgvO43Ry0Bw7vVN4HQcp2969nh+Za5c1q2/vg8IHtkE2cMYIaKPugyaw4CWQHCTe5bjNkTaEGvjQYmJ5syBkeR5b8aLWWK0cX5L953o8W19o+80vdjz2oxEbV2Pa5bnIFvnr/H7lQx0uF8vvxaGob/dHRy9LjD35/Qb9YsuX/y9OFpeBIIZJ14vAsHRoUONdjby3p6d9ui43qO3po07ra9df/8/+s+2AFQps7D+0J4OXhzA1Ofj4P3000/a37YOI6QoJXTq6JminuG95ZB67/3fKjP0l/U7lls8IIBnBsPWcmfSdEKVPRV7i2W+KGGiT6+LWoxyAwjmeoQiAwB45nvQWnnfdSZXFicEYmgvHmZisTioUUJcasnxeVGMAaBMppO8WFlGsYmCEWHMIJZFp1knRi9aQPAEGBiLdjCUEicQnHIYAF28DTnk+TxxUQHBeEXJjo3yy38DXo2pFFyXyCBBDnUqL5RR4KiUEbwWKHPvv//u4kuBfbJIE7NqBUH0YZWKgJ4FCAbk20NijzZtLfDbMnQfanNNgho8amzOAhcCwY5tZOMbCK4/vFdjWiVX9H36simaoBeY7x3lOWOJMm/wQ/ZlrQmBYCty1GjWJhEIfl7fX45nHevF+f4+FGKAmLyTLcve5H1JfHSzMm+SbE0UadbDl2Io4JVivqGxQ0uEHn1AFHWyc6MEnxBlmnk4c/JU/TxNBukC849EoXeirJv6GTYB6yHU22yw8VC3MuisohHQXgemoD/XeI6CO8ImIDgKLvcOiCxlUmNS9x3iwfPdgIkYq+Ye2hEojwfzKMzy/giCR0Eyfd4SheWz3Dufz//OXrGC7j6xvkLH5+8AYuYqCj2fs/9Zh2F1OPGOQhQEepKnoLxTLas8c364qMVdUAcEZ46SiC/tTSKnOoDKCOW6rexXXo5R9Nwhq4gftGC2cmlF0MCRPq4LMAEmUOypK+q6lJZLeIIfbSoLdPOg0lbW4KbiNp0tlxwEplMBgIm3vKdyPsS8bm5w+EtO6XBFpnJ4sc9vKBbe1FpkJiXU5pbmruxxgNZB1vIYuLyUFcp4xAvsSaYALFIrNvKfa7ckn5OPobxkbZ1nzLmGvibZBfdCfrFnUps3B/2oYHfDiddISkqEUTDtJcnbeubkQYH+L6AnA+vjSgJFUpI9BYLffvudkvvvvfdBGfVIuHhI8he6+okTzgKNcRAZxhkCFZd1RZ4Mkv8hX/GWkgCR+YQu/EzWBuYYIx5rhT7EsML9kvCO9s+p/FxLqEhe7mfPoB46ddZU2CR5RgHkvU5eFkUiykJk5cieiIyNPCplQe1+KKMe6+7SJZUi0pmx+cjMIc5uZCBjgTGC/kHPZ+w4HyoXx0E8Hb1sRpQ7A3qXhqo93HI+INdj9CtjihYwilgSyAEQTaF1PCpGrAKRWpsYUDDKVwI07bnHj6R0KuEVDIvHz+7LCK7QqKPEt+vcIuHi7kMKj1qICfRIc4mHhmSSGCmckAuj/TnFNT99TJIxGTZ2KaGW/m/JG7y7sSbKuNbiSQkTEOSuECCZWjxtGr+AYO8dx1fX+tRPPLgBlMgJx/haXtT4x0vU6M5FLWy05gLHAzW617dt+wG5UGCpxTe3c7L2XlOebYhgowb8LntqOOlH+Zi1uB0EW7YlMWrOI+bOv3fDF92qvrWKCpMXeDAWhRYdOdzrCH87EGxFt8UEMwrtmXW/gU5N25Yo1JOnzz319uvAwtdvp1FP4zKBaL/zMhCc8yvfH3963HsMZebNsu3bg+DMRf0MDb6B2pxJ6deLQHDaNeoi/TvbgVaAxvcFwTs9bz5GY9tGwMbv3wUEj+M03bONV9aN93AMJT67/LeMUVUT2KXlEgOMJ7icL0V/xiDXys9VjLD34VIyu8Z8ehEInoPIeWx0Gf0H0DouxzkApo8T02Ry4rl/2XdVsWVY78sGNYP1jJvPj84iKN3he4LgeIIT6hZPcPSF6M/87fG13B113azTcd1kLEZP+FwXnfb0P/jP/8stYmhRSjh0qb9nkOkyPSwKlLlbot5yiAcgM3iUJxDxtgYGbwdCyZ7gL2rx4Jnl4ErpINORZZHVwklJohPKxlyeAoFeahTb69MXt2vOMhP2lIRGzUKkjBF0bdpUnkp9n/hWKLu0fWNTNTYjLNUe+si9Rkt06h9GAeH6gLSiZ9HWthE8iN1yWYuilMjuSeawTvwm7QKgFj23eUIQyNwvMb8rokASNx1FEhBM7WHi07i/6+w+L08FVL1DohPgqYTCBwXy1rWvFav1keIGqVMsI4EUAJTqJ5orBARKu630js3JPENXLtDavLJ4vDEwIHzpZmXzlBKeUh+ACwNpZyQtT7/m9oGowp6fnoE48UAsMsC86XC6nwwfxARw3yrsxMElSzBjOHoLvTgtXrslugumzBWbYp+UjvEQr7ir+qI3+oOKBX0u4Hqr2AHXtY7zInb48CqJiwR6RYM+oWREqwLEeCdOaF2hAL6iGpWsO6iXKLc3bl5zjLAyRwekZe5YBxEY2XD5OW7UbGDea4bscf9Ov0dYRck1YOlrrbzf+BXwILT/XDMC6HGsdhICAXtp91whGj25k+GhtbDa15SKEWjnXvycxxSPAtzzC3izZzT7LICW8WXfBNSHxokxCIAB0MOwgqGFvUa/oVNiRAIoE8NYZYzavT2OHqu8Igumw7h5KfI3ey6KRPZR7ocHiozP9kp0anntq5ZAiqy2JNmJR5HSSJTWIfaFLLSrikXEaBXKKX0r5osovA4hIf6dhE7OvA57/M6de1p7JMWTx0v9v6UEcLQNQxPvMx4o+hjKGDMfxM3T1Oh/WSMkipoME0WDbQlmphg7Zc5VRmn2OwDeMZGmPLPPCY2ITIlhI2s9ijDv+zBzqagkS/QB1UD6oLzl4DOV2wr/tPZQ5oEizWNGvgrOglBxeTbeL3v/1Vbd99VXX3NcrGSc68w7ERsl0o5q3VCbnTJq7odLIRECgQEzJRuYQ+bOrBi8hYtiLBE+RGI35Fk8yAGZMdzYGNVBcPZ1jZPmjL7FMFbAeGC2hGoe9kTVJ25AG3YUGfBz4Ht9tkzFtbccEhBPc9o1XgOIw6tKfC/ynDODWrmM+6efflxnk8s57al5I8a0jMhKLFVeu4qdZW2aOWXlyuwPnlOGABkkeLb3n73RJftgRZAIUgm4nDkUVg1eVRvZ2bt4mzGm85lBMCUHSYD2UF7pezLmUlpKISq7H8motKpwF7GftDgwElET+PEmc6nqDfdk/FYs/RMlleO1qjwiJwSCKRGy/pCKFapmoeOPcPdnz8UYIkN0Y4dxJta3ALcFhPFM2yNBmE/k02j8jPdz2RPhuYmMNfiio+P+bJT2RneOIu3zsKxOtZctC74tCK6W9qzR+ivy7buC4BEkcI84GSxPZ7G9zRC9Paa4gSrJmIzZBJwZ5sbWiWfO8oS9Emr6QNeuZ8b42Jlidc5MdNsxezQ3imbPLAds9p8jmMjZ6/75NX6+a55ZarxQvwcEj98ZLyFcg9d07s4SY0UPChjayROc+43Gj8zvdwXBactOfR3f+y4geGzLfBwj+8ZxHcdqPKvTl1GH+K4geHz+OF5hLYS1kWcEMyDvALNxjkWmPW3gDDDnM8og2KDYBq2dQLDfQ550ndFj39dD/T14gt2mZdDajUfL+nH6Gf1tPFMy1oUHZp7ggOCuo87W52S0awb0l4DgMiI2vXWkQ/NezuxgssIawi48OyCY90ZHUmKCs06XAPxs7/HnaJQf9e6syZI///Af/Vdb1PQt664GBS8CBy/WcZSxLxQvXJZ8HUaus2l3OD+pt3pMtVcR5ChJHFhfCQDfEG2UF4cXChMHFp1iELAo03kUOMDHSXncUMTwsuFZ4d7lLdXkoKAabNljh+X+yOFjSnz1icDltTqgr139Wtc3OgvUPuqGCrBVDeEWRJ1DKuVtRhAMTStAK4HYI40MxTIufRRKBjVeK/q4qffiGaqBJR6WmGcd1hzsKBB8r5TRASwyxuXRkveH68o7qb8vKEYMzzA/zys5C4q+6yPLai3wSxzUMY07CVTKK6VFeE1A+NPPPm7lfPA2Mfl4QjYr0VaeWzTtFsNXScWmpBgu1TMHwVEC6DNGCp5H4jMUQxtHyK7Z4oWasWEOckxZxYJsEAwA5lk8m4RVhs/LILgrCa7pyt/jAo6CRbv2yJJa4FPKewCfhYsPq7UWU7emtcU6L+OIvLqsj7tSdE8clwFC9OgjSgB3RIAYELyq38+JDo0HHiUZIHRCyjPjwT5hrZKc7NatG0W1Dv3dlFIredl8EeIBm+lb+kOMZV4BJrk2ymrWI9cV+GgU4wKYQzKcPDP3iYIxCpHMT8Z0BO7jYTwerPk97cn+r3u1GI05eM53AmLHdTEeciQYGinOfMZ+oO2AYP5GXoxyByDjOEbCGlRSSF7T7CHWJrH17D+MHmT4HsMTAHHcL3HY83lJYo8IybSF/gTcZjw5gKpsTqMRZwy4znGcJGvDiCVPt4yGK6o7mpAF9tOGPFinVWKJBHO88Maxr+nXw3Up/0WHVayoDEnUtyXDMcYvvEt4UeMpvCkQvP7AsZd4P/l9Xd/fFNgDKKE0VzbeKhtlGVYHoWQbOLRUaQwa2kamcfOZldHKHK3ySk5OlCzPLe6X2EsB2wlEt1jAcf3xuWNAHYZRgLgMAI3m3+JEYxnPHvahbQNGAK/H1x4ge9QUJ7pC3dyemKT6pb5kfSNr3nnHHmD2/KVLl8p4WsnOBKBPndS+J6a3Za3kevY5cptkUMgLxoAyU8jTqhuu9tsQonmWXAsw7ZQtA16XDlQyxhZXz+eMRfYZfSRHQdXrVZtDxeY6zuFUOYiRocJYih1lQzJt3KzvjnTYnj+B6+IJHmXACMS2NLg8FyYXZzVMMBgKGA3IgUAfaR9jXPMqD2v1U91gfe9WEinPsQ0WlgmdYlfZxfVZ1lxkY3mGxSg6fhxvueOoyQHCuXfkyOGqlf31tStmLRHz25hHxaCqkmRPnDlbRiLn/Xiuex0WPRvQTYk77SHRnzcVC0xm9fUHT1VzW4nstEeQHzyLvpFYckMUd42oYvP1LCU5e74l707t62Sa13qq88Qg+HmVTXJW5yrl1zwryyB49Jj0nAGjnKxYwTIC9UzQk7GqtqgB71TyqIFgK5DeAzBEJkMS+6MxIkKBjnFiNDb181V9fZEnuLmYbPjqybLGPsb7OyZDKjnSvGkTsJ3ozx2MBlyO4Sfxar0cBMdTy2xiULEBvv9vGasbCO4hMB2kFxDGoICga0mn5gr1Tn9Ph3VND/O/HA639DktawafFynrJX8Hr+28RNLLQDAhWZEn9XNixLglc5A59+zNw6nm7R/P6vGzvP8yT/CLAPD8OZHb85+RG+njXI/4PiC4dIoWsREDS87yrPPKW1B0Z3t0c5ZOZ44wT0DvCIKTDGsEwbWPhhwY3xUEe2yWPcFzEDwf76X42xYymDEuvbwlsJvmeRYTHEZCl1vLMd4v8wQHBPOTs4jzMHrLaLhOXowRBOcMHfX9VJkY10nWUvowjkH239KZl03QdIVdf/8//E/LLMYDOWSTfAQKH++h7JfyogMDMMbhHMvyiijJly5crk6xePC8EifHAYaiwPtFIdOBle8BgkuZ1uIj3hWFhAFC2YByWsBV9jkOZlvzNx27pUzUb//gHQHfM4tf/vKXi9/+9l2XjNDCAvTyyoSnRuOo4CfWJMoA11toOkbXCShQKKzcIHyKfl2Hr0uCoEQlPjEA8XGLYQxQdmyuyyBlAy0rP951fJ9x3assHCgcLJDEBNJ3lIG33nqryqRAf+TQo79kOC5QJvpexTgraQheXxI3ffLJJ+WlLIp3JSt5LvokXqJkINZC1HxUPGxTSEXMbRZ8skVDcfMBi5IygnuETVE6BYJZqDl4XKPYltW++Lo3wkm3XAfYcWFKbqKxriLxAFe+12ixI9jNos2czhdx1iAJYYh/Llq11kJig3PPjVb+izmgdBKZW1mLKLg35B3eQ3v0XUAwytGqPPCHlDDrpNYb40zCLOibZ2RwAaQ42dDT8sLfvHV98fGnH00K3kiLjtCIAjzGRS6BXRkRpgOlgSc+zzpNjGyUhtCjYy3b3QxAFsDdyzkqBRkrPo9wz1hlHc+FZ/7mu7lXvjOBKLSWFqMxGi7GAy50lLlxJEIMEBxvcQRm6ouz33gPJTfAkv7bM6+EegICZPutUmUtDh/jGfW4rcTfqPwE8dyaRm7AFMDCfZbaPvME0+e0xyEMK6V8s44q/k2KVuJ/RxDsxE02Hj57hrdLya8Egp3Ux/OwISr0SpXXcUwh90cmAmQxDMKawLN7/57K+WykjIwNLSNYoy9r9zEgOrndXZUHIoHgwYPyKgsE2wsp0KD3YOWkHm3lchSd1p6lptQ3SnStNyn7tC2xmjXdxMK3DNyhUeeg8dry7GeNcy3nCPcoFpHG15m6n5fMi9yYlMWlEgu+F4pdDDBW6lE8Q1FLzFXqmDI2jjnPWkGWMje0lyz8yQ2BB3j1kI0VrE8Um4CQJFNjvJC7XEMuAPJWYOzNwUz2e+QGzxvPB9aYc2EocVQzWsWY42dBy1W8uOQM48M13Icx4m/WF99nHCfWEOdF805GQViTwSNyc5SR2YMJLeDvGMmWxpwMxgIEGJRPnGw5OETvZu2yHjF8cg/aigcd2c0Y4emoe5MdVGd9Tw5j2U8fzewwQyL7nzbUfqfCt9b+6irJ42xkSYJIxptxNgh3TfhqcwM70Tc4W/DuM1fQoytmGPq0zrQHCgVYX3u6uH7tnvR8KlEIBGuPEH6EcZNrAcDIL7JCy3yksxFDDYZs0Z2rpBd1sQlJaM8v2QB7SftXMeKlU2ht7mTgG2VBzUsriTQZ3RpN8lllbzYI9poaKIcFaOzB9f6wXuLSSYwzFM1Ghy4D0QwEM+eVsbZ2pMHsBJJ9ZgMCk60rzDsAACAASURBVI8jMj+yub41ZO+fy/D0cQSt47nTkwx1z6/vYQ9wPMc9djhe1niIHQs8XdcM22NNYUDozgCm3YskTEiLKRfEAIRb/0cQPPa9+p/F19bAEihs2b073XtaKjv+MlfSuajIMHpN52/z/I3Zwn2BN8HcE7wTCB7v911A8Pi9dGDs/47rY9bTndbIUv8aAMlYzEH2/O+cC7nH9wXB20B9sm63c9/OHZ/HOcPQhx0DjGe3lUgiLphqKdK1DZITytKcIJUbwfsvnuCAYOtpy57gPkYzg+a0HsJUWPYEJ3t6pmHJoNKYOTkXls9psybQ5ZfmrHIQdLZKX4ctxGPKKeA1+zIQHHnHmBrjcJaakVuG7pYYK3ToOQh2YkXLRhvG7SlOmye9IYpH20vLxsZ53HJftHU2vfXD39lCSeAg4fDhwE0dXSbXCTIOV11LqL0o/znU8eZRSgJ0j3JHXCrZU4nNxdPBYUXCLBqMtwLwQcyV7+vaxHjdeKZrvZpux3cBHE5CY7owSbiw4r/xxlvy8Hy2+Is//yvXuJTSi3U+iyiB4Kbg2WKfAcnkcq0VY4PfUkpa3cJKkqREL/yEn26alhVllLd4rVhANQEl1Pv/UH9Gb3KAmTdgr+NYtGsBQ57BM1MLksVCn+nvm2/8oDKqocTy/NVDR4vuiTEApWkhLxPAlDEnBvIr1bXFQ8liQhlEceP3p1KsK75PXg175A/Yoy3LvhdVsncug+DJktMy51XJJQHiitlqMdVRCHvsk+M8mWffF++lQTA06wLF1FMk8yDW2na4ZQ5Hj2PuPVfwAvigLpcxoXlbRhDsQ0anTAOVjB9rMImy7mmt3oAejfexlSA5rKzltS7lYSKD9xnR0NkXlFCqDLKiTCfWD8rk519+VrHsoUZHgEbYZu3E+zgC0VqX0Mub0OU7I0iN1ygHUb479hUlNOOWsYrSmXWesTIQsIAPKJ97gucHIW0YmQ/8nTgTrsUTnO+Mh+R4Ns4Pz+wXrmGNFjOk7VN+Zz4DcmN8Yk4Sl0v7+ZwXIJj7V/gFtVTl4eEnfUamffHF55NQ9/haeIceFKZB2jsqWJEb8b4BvjEOAlCQkVDkUW5dc9dyJkYDMz0oQwRF+Y7L6igzNACKkkjIvIcbirF/8lBtPlj7wv2gRrVjWtkjKD14dg8dcqb8WzfvFICvuEj6KPo3oRMkJ2Qvk0Dv2te3VAbuqsqwnZbMkMGqZcMFUNN2gB3eZbLU7lV29EflWRawk7xkL4xJaUrpL9qilcoxsRhjRm6BEfQk2dmYSKfGXVvdAG45MVuuD0Dj0I3MsWdbh3QDxvEOm+LuuGzmH6ASY2XVEG4xpswP+5bYzzJMKpEVcpXvAbrOnT9d8Z+V3RtgJ2WHcTFzqSXaayyExEMz3tBvC8jBAJDSEFmaNWW2hstUpQRgADCynOs5V5mLvWo7fWe9hOEQL2/2f4UBtTj3AN7s3xtaD9nf4/mWPRlDZh9Tz2MMY2QDZ654PiCYft6+c6vOzrOKl+WejCHJ1q5fv1m0b2Q65yV7clOG6/SXtjn/hOjhDQRHFmV/JKEMz1uV53XXrg2VQxIAV+6RyK8p27jOkLrXFKdnmlwMg8Wkku7B90ohlWK5X3WB98qw82D9mYxHG9ovD8pr/UjnH8c1RqzDqitcuUa095Cee3YDyvWcPaLr7+OM1IrT534Otezbi33AkaVljBe7wNzg9R5BzgiCc55xl8j3UCUJ2Z0SY020/7LtF2BlP4T6vJQdGnaUADAeqmXv3nImWoNgA2H/7Bl1C1zPWASpo5u+RM+ZK9B1r8YC6vqPwatzC5gub9nfjCCNzpwxMEjuxqtOmw69ORToxKRGBjVPMEkQl5JmWb7HGFd9mEoyjXGt3XsLG22MuxxBUs7j8Sybzoncu7JDf7M3eP79rA3ex5Axno+ec/TEeHibVfElIDj7fZ4d+ruC4LQ1bdqJKTaOQWkfzdBQv466MDPfjDNT+4bBqPGtmunbXyOYG9v0fUDwTsB73LPRD2I0t95lZxjncRlg5cllP2KoxmknFDx5gn2GeT4NfvVxo0PHuMr3RxAMl2Fcc1Mm6cGoNY73nA49guD5WI9/jyM8juEcBM8TY40g2HO4TLv+viCY84D25DxLfpTQoQOCo1vFAJ29ueSQaZ3MGTn+3Gn9ef9J/pw6+8oW1nEALoeaky7pcG5xq4DT8jyKHm0K6K0CBbU5NCBnT50tkAxgxAvscjyqYSjvLIpJykfcUjmPovWKcmrvjuMA8QRTt7LTzqz4oGxyPUpDWfIlHGjb7/3ev1lA5k/+9Z+V9/NRxf26BBIdCu2awzzZZbMYciCbYuXkWu/88HfquuvXb8jyTPkHPDCUF/LiZ3JIFkJbmRDu3w8yAGGLL2kCIAdAFl0AB39boHRvHWNMArkk38F7mwRZ/ET5IFbt93//94sOjRKCJR46NOOCsv+DNy8X5RODAe27Lk8wHuE7UmS4HyADz/ij4tZzqJPN1ZlHsaJjBCgs3xKX0B2DLdOXi7og0JsMuNCsrQA6u6bHySWKJsVHfbQXXx7p5vUNALaSS41NGR9aOQWA8GjZGYFvQO3ci5EFDgiOEjp6+ec0HzJRxzsDCCiauowHn371xZQ5u2j3AsHMx6ljp2rdU4fyiP6upFlaf+fPXihPAnOHl+SRPPGsQ/YG6yjznP7QpoDIUVmNN5KY4Hit5kIsgJB7RmnlvmU8aYosPgZ+z3iMgDdtyWf8bc+KQXBCIEYBOQeyzKGpvVbqabcVTh/8xATvdGCN63/s1/wQAwTRtxjWUHoTY53wBCfmUXkryZ0owQaZBwogZvzKWHHKMbxJeEWoQNYi7+PRi0KePqR91bYWp5b2x8DCWEWeIX9YQ0dVUxr2S+J/M/aMb0DwWRkBr179ogx2e0UdZR8BykiqdH/tlmTo4wIfKC/IxGJiyDoKCKvYykaLfP311wv4fvDBB7XfWaPMA31nbd66Ce17ZfHWmz+UkfDzxS/++t2qeVvllABkktXIB7xhBYIr/kabXQLroSjSkW3023NkBcbec4d58P6oFNX7pcQThuJQCxtorBjkkAF48N0KCdEXEvONEgEYjXewFH8ss82qW7eHidAUJRuS7I1zln1VEdA4cT/OIN6LJZ9QHOrNYoSlfrzPHGf2Pn78WO3t4yfIJXG35JfpoirLJbBHLDVrJqW3mG/aReZk5o/xI0FWMQTUttHImX1K22hTvMPZR+R2yPucedCZ4+1lHul75oLfmePEwOfvPANl7I7q2I97PmdT1i9tC0Nl3NsZ8/1iYjA/BdYV61o1eBWzTntJQsV8El4ACP788y+1Hp1NF6YCa4G1U2CUsSiZ6LXkvQazqHveJi+w+kVSzeMnMfaqNrYyTHMvEow90XxiqCWLMgm7Iu+OCLjyDO6P7ObF+UcOiGJqydbJWhcBvMqH3REAvn5NdYOVVf2BjD+UzCsjlu5DfDfe6y39fyoqNrWmAcFPn6tEo0AwRqn9xLtXQkMWpRVVSiTBiNstAAwI3l10eMvFyLXIkskgoe8GBEdx46fZF9QZxnsbxbjF7U/eYFPLU3rFsqDFBus3DDdPHhswdR1nBMF+Rs9Q60zRoz7kOsP9vTkIHs+WevrgGZ3mNjG8DQBNBrPy4toL658NoA4y1ka1fv7XdZM+UPbrJSAb2RQZ4TrBHWQHfC9dNwDhEXDwrMRkZr/MP5/vp1znDkGHLim39PaL/tgJpOhE/l4gOCV2qi9l6eigOud++uS5dOumM6+FU72ozZnvnc74mk/A+jeA4JyxU/tmD3JZzt6m+XWjzMrZMOoQ34UOPY5Dnjn2z/vTOlKcBeyNJFl0fL73Y3QK/VGyJDHBO4Fg69TZ2w0ktxwK7D/vjW70GPfnTiWSxv6HDj2O4fj9neZvCQ8Nune1oa2fyC8cVstzsEy//74gmHGLLlvsvJYkNCGkCYmjf/EE27lmXSS/Zwzn8jdMxPm66uMt2XHs1NmtAkThvjelPdZYGoPyD/U59WZzYxpAnVQ8k1jfHypTMB1B2YDOZDDzpGJZUfCoMfjqpddafUO8G9Ct5M1t1FyEiYGbAYbpkHtLaeAwcC3i8/XzT//kZ4vPv/i0ElhAN8xEZfGG/hOv2ahcsTC4JzHJh1ePVazxjRu3Fn/6p/96yoZZ4FeZMnxgGbjWPdqimQYbi2z7jIEeY1wihGwpb2UWhhjKWrjNEw3grfGUt4I2o7zxnTff/EElA3vllVcVK3yplNmidenwxXq+KmWP8lLMITGQbMgrV64s7orqCzjDCotyWMm5pIgfViIulImASmfYJWuzSyY5+N+Kc6h0VqLs+S46tMbGlMjQmlpaeCmTGecA0gDqiq0uSrRLCpViS01SDAMtiVUWppVdA+vQVpMgjbnrYykKqRgC9Ie2lpJFreI2H/xE2c19XFuTcluqhy1gBVV6bfOBlLvPbWBQW1JD+ASZz+U1Ylz2a3zYB7/7u//G4rC8boBgaJB4HfcfkBFABiAUWsafsY8hJrTLeAfjvRyzxJJdNn0aAUb6MHoYs+FHEEx/832W0xwEl4JYFkqfflHIuC/3CaiMdzdjm/vwfRTxACKeNc4t9WN3OiCXBXsHynk/yoXXh5XMKFXxPoQmPY5fBCbtYs1T5orf2c+0HU9def0abf2zzz5tyd1SjzSHUA9LWFqrzWOZPesC72RZVw07jQOAgfaxjigX9kiZZUmQBADN2DKuXFfeawEJPIf8p8wL8YyHlAyLGGEQ5NaWandLoT4tYyLg4qrqAJMHYM/uFe3ztVprrFtkKGv5c+peKyadvzEO0ibWL3trXfHD++TZPSGK7WefYrC8Uwm18A4zR4DjAGcYIkcFBtcll2+pFi6Gz8p5UGWFfKSWza5ZqrHYsoRqPQiooPcdUN+2dL0NoqbF8px4Y8aDyYdWP0AZQ7zkGOhSRx05xPfjAeVvvkcMdNZJeZoaE6BiZNt8JOt+efqI4z9xVON8sOYGQwUNJgb4sBIi8R5GxqOKH71182rJ7KInK6GYcxgA8mDXkFfCXvIY+cIkSG3o0/K2E1qBfPU56vAf2ujkbZtltKUvnJOsyxghWB935cGPp5fvTMoVI98Ahw0q3TAb4xBzc39Nns6WIT/XxwARw9KyzAzt1pk2CUhhPEq2K3s5CbIuvnKu1tznKjVIm+m7s/uvtHhbwKo9wfcVq04/AfD8zVg5H4cNWzw7TAret2F6r87wizJOaI5WqWKwt9YfxnPochWbLNCNwSpMGvpfeoDOnGItqL1lmKu61rRLhi/F/T5/Rm36gwoDeri4cf22DRuS9Tp2Ks8JxqcnOgdRtvaI0rzYInEclDt5tFVneGU/9yX2OTRa1LxGQZRuUlnT8QQTO08MvfadDShdDxiVTLLXj59N+kTL+vxU9MrQnUOFxtAQr+8cBPuMzPMAwi471Z/h+TXFuoUMoL80Y9UcMD/GCj9QHCdlcZagx+C7K+uWEHXiTO/HYz+C0pIgkye/e2NrH7ccBNvu1cCzPcjL5ZFyVnitMzOcH93DXm1sINu1ngnnaQyrIVHWdOa0fvU29N9G0LQTgAL87atyAp0NlW/nTOQ54/k4Kulcm8RY01ObwSUeuGZrHrzVy1G4TyucIVTZXlInz8nzOwBfZi6SRO5v/qqdMRgtfO+cnTnHszZH3WQan2bgnOsQ+XtulJj/PQLwae0OHdoJOI/X9Xny2RYnQZ8nU5pTHxjmRWWIruzPWls6wysRbfubxFh81wwMM0y952KcCjPVhog5CM5enGTILDEW95qD4BeNXe3OtoBG0DfKp7EaRg3btjrNnWno53S6du21tn7G8ar3m0Esulv0TeR7JVjUvTjHIvuihyZsJOFIXf+PXr+cX2HbeqALg2Myay5nYtqW9lY733j7R6rxbiExeolA4EmShSKGYsWNOKw4yOhUHfo6BIh346BxBumNWhQ8hAMMj669yqL0kgBLipkTbNkbdeLEcYFRU8SS0CqI31ZsW5ldBgXAc0hlDS7II/KRlI+b+hxB2RK9NGHgRW7BEEt4KVNl2bWFuryHAvArAjkAUNpP3V2AD33I5rEi0bM6Oja2x1/ua7TMaSHiGhkWga1vLZNagWEv4rQFKuKW2rW3KKAuH8JBC8Cl304edlJZil8tIHz61LkaE8YQMHdYXmo8ScQOUyqC7wDEyNpMn375q7/W9aacoCiu6BkowCgSxGenFBFeXwPAg02odpqGlagU6TaVFEBtqmwHpRkzlJiuzJk+B+gFABf9vChkHfzuRrlohgIDbWdg5R6stRhT6EM2U7x/+8tbbU9CeUiGbMCMMwom7c14VTIZKabxZj6QgkyirGvXblTiLMYMZQsQXAYUTSfZug/oGYAJphejCXGnrFsykjJf7JWA4HhCaHeUV8bGyqSV+CiLB+WtynrJwZxDIx6fOd2b63Mt3uzcM0JvFAIBraNHZgSb3mvLtYpzeHEd4xqjV0C6167XeWNjLwme+mB4zYV05M14TYBoAE48kBXv17xJo5GAMWG9Xjj/ij2MTagCeLK/mWMyxjMfPYyhC0naEW9VDAWO8bXRirYk/rgAovqMPON7TlykxFwCDgAvXoR48GL95L3KKFt1bDXGz0y9dXys4n8Pk2Tofu31119/swxQv/n1+2LlXK8aqNknGBLxBgLgMEJxUMCwiUeR5FcbDx9JHt5R5yRrD+CBNKAFyJF8EEMazBqMBG4rTB2BFhkQ7ymM5d5t/cdjptjjRyTQoNau6JaPlVxon2I2n5OBWWfgCnRtsIMUAfYdJWeYK8d+doUqazfzOHrYA2g9ztoX6l/VTy0AbXkShcRxujaUMFeOtTadvPaFvOsuR2XjKSAHgIsXGOWUswiQh/eXzwJeCkArBOXhQ+jEAF0ZbwWCTYNG8XEMkinpDoXpMbpO1rchGYUReFQqHPZhWRTarmN+Se4IiDMoo0/044HAHj/LoKM28XnkHt/D8BGqN89hPwSUc8Y9lUchYxSFYATBoxIyKkI22EgelXfO//Ge4wk+ctThBJwTrBODehudyA5N+6EYVz+1FjJfo8Lv8XWdY8vyXj8aZhVn+NnzxzQ3MsLqDEev4L7MK/3ne2E5BPQ7z4b3ZcnMEj7Umkc/2KcM0CijOuuerwgQk1CSkn7INrMwDh8R+0trGQMrxpddOssPHkQRFQgWGAYEHxAVmvYka79LHrWkS6xX8oUoJrgMOjVu9gQXEMWotRRz2zzIBZA7Y6yUZMZf2+VZgVgbmH3OWXl2nG7i3p3xfAREVqpJ7KN9NzzTyXtabeDWrmJYTNdY6kY5Zo+PIHiS1c25meu2g+CAMS4cgDC6ZNNx8v5yzd8arUm+cnaOnlSv0fZwPK2V+KlRpgea9QQENFABwW1ZGIhVpnsMtsl+b72LOeLl81N/NT1xJ2U619Vaa0r9/DqWwyj3qneDEj5eP8qJjOuYHbqeQ4hYPW8WA5zY1Rlo/9sGwS8aF68i6d6QhJrRYTRQRCfp4Kg7kmLgH/v7IiD3/wcItj6yXY5VOyfPr+NXUXv4acOjhCBeYMIN6z1kXNvLzciVmPydQDD9377+do4Jzhqcg+AB8mwztszXouesswBqfXu59ddEu4/BahkEz7NXvwwEj7pbhRkKBCPjeY0gOMzIOQgOG5ef1tG8f7Ou+rgMXWj7b1x73wiCf/D2O1uVcEn/+ZLr7VKfs1n4dW8O71MqIUPjOZxcv9bU6Si0eMJIQsPB6Tg506wuX369DtKLFy6VcvIv/sW/LEsKShneYui6eDJRNokpJpkNXpNYlBC+5bmscgDFjSmvCcmiuA4QHEsjAx4FnckK2IxHs0CIwFioW4zVyn7H2tEf4p05vMmQaau2Embo5j6g7IKfLEWU6eDQagpaJqZ7Q3xwxpMWZSSHuEHi08WpMxfK67BZ9Ud3lxLiusa7Jus69Oez8oADglGWqXnJd4n9xRJFCZPTp8+Wsgd1rWh20B3V35//1f9T40z8aikMUNgElnlh3Hgsw4TjAU0vO6rSQM4oaq9hlFjG2B5hK3jcI+WjuMag1AcP41JU4ab8mTSD8tLAb1k7dXi3WODdbfxLiWqJdALUE1PXD1TPQSnALdFWPEbxlCbmuZRsHSZsIFNBvbZzT5SohxonEmPxPiCWsIAy4MjYUlRAGR8q87D6gPeCRFxFWRdIPnFMceqvnivlmr6SSZ3v83vi+phn9hZ9S4KnlC1hHx0QEIkCNCqTARF8VjH52h+8h1EggI72bYhJkQM64DmCIUrpCGIzP7l/FLIIifm9YsTJPo9yH4CcEknjwb8kU2cCKYdanhPPc+7Ld0f6ZglKGBhNCeH3eH7xPgGCmTvmt/4XPdkWXcYJym1AcA679CXjHQBeIKx5gmkDY4VRjJ+pCw1FlL/9TErUrJV3t4wFAmz8jJBnDaA0p7wLsqFkioAfsvOEMhPv3Qu9nBwIsG1I5nVHNM5bAmQOJ3DeAuSevFQCbdQSJrEWe60S6AlMALDee/eDigO21VoAq+qpk8iLfAKO0XQYwP0C0Oz9w6L33l27qTX0cHHn1l2V/bol45k83AKEGwIR64q3vXdnU8mG9i2ebD5XsiEB34qHFPArAzd73XIOC3IMhJGFrBEMjVF6xjnMAWzlwwp95E3kc8Cv5ahlaWR1JROkLrrADUmOAL1Fo9cY8VmV2RPII771/PmzxayBZeND2WcbeubjJ8gx1o6zcGPIKCq69jvGRuQia4E1RPlAnoFHkb5UfPWd+9P+TiI39jufs0YCMNL3jE3WoOsEGyzFABBlMopC5GsMaWFm1OfKjp7sy9lbMegEjEchnRvZGJ8VDCHt7DlxEtmvxH8yjHAtv9Nnx221Wr4yzjhGzkrtXpWU8pnrDNc8s+J9Ja+YB2Tu3Xu3K4M7wMRnDOtP2ffPHNP1AqBKRMVe8TMPOOFdqwee8oewy3ieDcPELouRIBZMKUWiPz/eVCnGu8rI/UDel0dKOlf1gJ3JG7qzmqnnk0QJRcqG1mdP1nUvtEDtyV0kk6SutozF0ikqNyYzQ4kyjLfkstDZV2tV+y+G992Kw3eCYJRXNsXo+bMhvuT7ZB9qnqKiUeqzqhO7rDgXaEVuFtDVeVvxhQBbP6fu2ZTs8gQ3L5OV9mRzbiA6957uOSrZKOGhOy57eJL0uOjUHon2s/1AWR6yPvNuaM9zEDwawCzLW+wwXvwCwfEwx6vZfiYRWUogVV6SnjejYo4rp0YvjYSeUOu9vMwYcMO0Gto/JUGS9jTEOPZ29K5mz4z7twOznp16HJxvA4KjoM9BcKj3ATtTDObfEQiOwWl58vMXPF+fmTEaj8aCnQwAOQsmIDwDXTsZzMdnbwPlAxWb6+Z6yKg7jLrH1INW3zq6fZxUiZ0PCK4yfAV07eUN+2ZLhu1vAsGp+T15UIc6wbShiBjT+vc+G40l8zrBIwiuq+fZwZvDbaf1uJOOthMIXgaYcyZDZ/5Vu1/iCc4ZzvgGBCe3Sxk3G0MlINihl2b7xACbz2xk6PXId5rvPq+WW9GJvxEEX7h4aQtFD9oTCx4A5cRYpnPVROnhJGbBKs3NONhY9HgovegXRQn7+usrpYSmsfbWqKSHvg8IJvb4n/7Tf14CHYWPCTh2TLV+BfywDgOwb968Xp0PgEQpKYVn5bAGUZZgef7IjMz7ZI/ceHjP8TkAqEZJSsZnFBYO8O4Jat7rpuDWgtOiZJDx7GGx5uDEY4KSCs21MlVKcbRhYIivggYBqG4eowlctPIfo0ITwBElnDH1e9pMyluzojHCMo1ZDSWb/9DLk9DFVLCjlejmwoVX6j/lqaATbqwTE+a4OPr74x//eBIELKQ7t5gX1RL+5EMpbSQf82HNT0AEJ2vFoCnwn0V6+LAtNY4V7lSbWMoIxOf9eIJzKPX+ehly+CAouE9tFsW+lFU9XmDGXu9TdXEcK0Aw82H6qUtLdS80tscem0jCLbxRHSiY0lKJxhp98JmURMYaxYo5DGAqwKNOQQd61GJcSfJCbC/00nXFulW23pYoi7V37vSZqteMEeaoSnUdOKhEO6JdnjzlWD4SkwE0+J0Nzu8YdUIVZJxpS0/8Iq+TXCr2yji2LaEJAaeMXSjarDf2SJIFsAdRBPMKmI4yGi9u5jHgMuMRxTPfG4Vx30tWHqJIRyDxHu0FDc0PrrQnAHqnz8fDbKR3j2tuBObjPVmf7E/GFZBVnqnmzUb+RIj7fa+leOGT4CjyhXbkuzUHokLG20j/oB1zvzBgSHbFdx1TK8+vFPjUGgd0Fn2zxf+UEG5KWbyVAFj2bYVjqKbpkcP7VFbu8yqJdFiZ3/EAE+e8pjrBlHpxRnWyOMLckAFGZWA2H2HEel6l1N5+851KGvhHf/RTgWCVlNlLRmkxQvQe4xoWRNHFpXDiGcdYdvbc6fKqbe2h1jR1VB9UkjjALwmzHm/ovfWHi+tXb2qdry7u311XeIXopTq09movPC8lfktyW4CwHdxj7HUMEVEm4vmwvHAyQlNbN1z7Vfs1Bo4YER5JJtKHxJymxF0MDYzHHtWpZU44m/Cu86pcBBoz7gNbqMJGZKhizLhfclpU2b9Nai6vNe8mydTEGhFFnLOhEljJw559xNqv2HSFQdAf6LuMW+hdAcG0hesYe7yRMSTSLl5Z75xNgMh4tVnvkREuJ3Go5EeYCYxZZEXdSAr8owLBliE5A0cQnP2U/Zt95D0iSrOA3RPlNWDdEiNdZ6Y8p4wV484ZSD+kwlS79ynpFH9D2a+4YNZCqz7AM8LQKeVZCmoAcsIJGAu88ugceGb37VN+AbywDTzzPcaAdqc8WVHViRdu8dHoHTEAku2Z2r/ra4qPvqXSUndloH2AvCdxjSjqB2Gqyci9AisAD7yYCxWKoDNYibFWDmAgkqd4t8CUQPBeAWXEGiC41qrKkrlMIkksdX4B2fYxxAAAIABJREFUxOT5qlrBAEMxLyhTtF357jF+Aae+plOXMYAAcp9XsqpWJrAlyirwU+8bzC7Tmf23PbzfBIJtYJmuLWC9DILLt1DvLccKG4A7uY9fO4DgSSjHE9xjgGt/t69MYVNaDwElXo9W4uclluz59b2spPdEWQVKh3rBMFIA3aOOEF3FpSLZF/H8WikOUKvPZyCYp41nU9hHLwLBro7x7WKCqycNpGS97ASCPazNc532/Q1BcPrS1+dodKDlnaGQ6Rx/bgOdSxexnlrN+Maeml8/gujoFEs/m3ForiPk7/n9visInpZoc5luB8Itt4kWieWsxz1OIPZ30Z8LBMMQcpx9PMHPxQTD0DbSoWP0CgODuRxBsNeBW/akGZl6v74dCM46fZkneK6DbRuPtpeyNkf5kHU4fVbtHvIH0KtmLcu6jrzIfhn3WzG1Gh26+k7OpZYdmn3K+RgnYmKCQ5PO+bETCJ6viflaKmdlYy5m3NLeaufps2e2mHwUAw5vBgGFj/80AM8jDQAEcA2HGp9xHYlCfNNFKfzJSuxD2UlboPOi5BBbidL285//0iBHhxTeCJS7SmgigWRvjkF0XqlPePwYWXqVnEh1XQEiDPZHH32gbMiflHIXRYFDHOBCX5xwareUwy8L2Nozoji2JghpExbphw83CqAjbE17u19tTZknwD1ePu4RjzDKQXlYEMptJdbATuVDTKkcKbAGNq4TWV4oJe14opggvOVM7v378sbcuGoKuQ5qPOnUTISiXAq2vDuA4bNnz1c8oL3GHNyVo7K8Ve+88+MaV4/R8zJYrK+vLT7+8KPFJyrnY+oonlrHVZHtOCCINvlZzhxNv0J970YGg54oVYDIKDrVrzYXsaBiNfOGaMmwil7WMzJ2IdzjarAG2UhgD25lfMVw0eJP8xlrYL+ocADhAJdJYS4vVWcGAFroy0PFsCXm0HQ6AZpGp6X4y03FW3788ceLL69eqTEieyse+LNnz0lpelpr69y5C6qPfayosEekXJ8/64zRoTkm5royUWvNjNaobGrGpKi4kqyMH23l7xgzJqOKxiECJd7SeIJKWA+H2Ohxy37gWgOPrqDGoxzP9HiujQIk85z1GsAYZd508V73dLzP/PcXAWWEYLyu8eQHrPO8JEaI0AqIwRufmEva44NLwERsksgP5o89nfEyi6MrQvwdUBGwEBAcZb5kol5JphYQbQOYEvKpyg8l4Rhf6PJ4D5l34voAniT3cXvopzMUV1hCxbPiNd4qpgZJfZAHHLL3VM8UxZo+kqQJOfB8i4R9MjyeUhZdJdPifhjusLkdVxK3v/qrny/uiNLMIQMIxjiQPQoFmvwGMEYAE4dWV8o7ylg8VTwkCX+eSB7fExh8/oSEP4rFlUdp45Fk0p01AbUDi9vyUH/2xVeLRwKFWK8fQ8uVYnBoVXRdZfCP552+27hij2Bq/MajZHDsWF+vCYMdrvU629WMcI61Z+5IQMZYOD7UYM+eYMA4Wei5hqz5p2oNZM8xdxhF7BE1LRLZeE59Z95JHsh5Q3Z3wG7FcKlPJMeivU6M5SQo3NfJuMii5EO1gH3LoTDKRJ5DVQPaiGEsTJCwUGpvikbLutgvecs88p8xwZgMI4lnzoFrGAuRF6V/aJyTcTljmgOf54wgeFTkGWvOqmca4/3KWk5byVpe1RC0zqqUWDvj6owXCC5jZasmgBG6jNXkdyhPvcZGazvhBfbmOpTl9GnVYte4oTfwnWPHfT7vkxf/xAmxvKijXXszsfaOr2b/cBZHFjLGnI18l77BgjmgOO+1NZWUuq31e0dlkO6qHrRKIz0lFk/zdOKkQnwOaU3vkpd4404ZrCqBW2V9Jh4fg770G9gV+wSE5Snep30Ng4jx2kNYguaqEjlSjq6V7NHs13rdeg7tfsjwO8XSBmy0pFfbPMEa/VLOoOga0FbZlKIt+/8cBFumxpNMdugdQPAEmOMV615m77emZNdztI9b4q8OzhK76Kf1bLCtjxMY4zp7XXtcZgfDpRNNCa967pDSvSb6rHXHCZgM4HYEwbmme5ANhAt8qv3oBQHVtDmgtxI/l64SEByZkxJMZJTpIHAnwDcHwcvXCKwPIHgnwLbdOLKcSBIjyNLZOIzv0vj/DUGwZ3EE9suJjXawAeQr3+In+8ql50ZD3djnOQgeAXCxf8oKk7W6/ef3BcGjbp5xiBz0Z33Npg9uYysp1+jQGNoK+M5AcDzB85jgbqTiGUPIgUC1x8fz8DIQHHr8i4wYoyf4RTrWOL7jeqhxmOLv234fQiuMk76ZDv0yEDw+j/HdCQTTjhEEc2bEERbwG0cGBtdv8xrX4EtB8Kkzp7d4oON3D5ewd6wnqJ2SIEdLQcFDyHsoORzSRZ9VLLC9viget0pRTMxFLMlQy1BgWCTc6969+xV7haLG4UjZkKo/2xSeWJUDYBJLDCUYEHxeJZkAeIDCX//6l4svv/iksllmgQMUUTrIjEr7SaJFjF3KMxW1tcAe1x2r9qCcoBwZXDlrLkoifSNOmYReX3yhhDStlnEJ3CZg92tsohCVwG1xK9n8KDNjTFdoY0XZlXf7jbd+srj0yuXy/N66dW3xr/7v/0td6YmnoD+6fiSUWnkKG3DHG44SsXoYz7g8D5q/G0ru9OqrrxUl+q233q7+J5Pmpx9/tPjFL35RngXG2oBDXglRvRxr1Sz9Mnbwd9EFdYGTulhB8ZwY9OQ7ZN201cbW+6LutRIl3DNUukrtPniBp83NWV9CxzSI/E9GalN/1U4poAEm5YmWlZ+1BV0tmbKZW/4bXDqhTf6jfDGvAFlepdBBDW/ZTRmPe+rrQwGGh6JHfvW1PcKAYNoEEIYqflKAwzHtAjCUm1rZvTgn5buSx7U4uCi9PA8vPGMI4MwBYEOEY9PZSKMRIvOQ8Q/wLW9MGRMsPLPe8V7nlbGz8rbdCJM1GY8T7RsPhgjL3CefRcGPUh0QXH/PQHCEz6TYDAaiURhPAltCN4oGfaT/AJqUi/noo49qrKLYo6zzudkKVlRD96Vdt+8YQHAfvsd6tYxKeIdpnBmj0XBQa6Il5su9M5cYUJh31xBvoQJke17gEd6scIUf/OAHtS5IQMVeLEOSLu+eOR+6yEj2zyHRjA8cQInTvtK2wqtDHcLbt5RdXwCUzPA8E5ZMJTGSt+r0meMyPioGUso8/bx/+6HkoWqJi85Mwjz2GWsNIyX7EFlQ3nAl8HomwAiAJiHUpUuvFHX43v2bBRApwbYpYJNauVbGifmm/Nj+Athff31NtNbNuj+xxnghD6gW8SHJJso00R5kJGCnytWojxX20Cia/G4Dh+eGcSk2SntxoNuI5az0SVh17Bjy3ImXMEx2YKczSNcC7FlD7EGuQZ6zJpJUyUY6156/9OorxWBiT169+lXJEcsGwDRUN2fmdrZPy4nsk8SHMxfMLfOyrnOM53Ed4CwyEwWPtZO4XtoFOLch1XR12rxbY8Fan4Cd2pL25wzMXomcyM9iHEiqjiCYoSxwrhf3H/fjNiUfWqjW4pEjjq9mbZCZGSYSfcQ4w6uMVNILEq+K5591UuEGhABoz3BNzgRaZRBMjepnGvOLNRYJR8FzX954OVGPHFacsQw8nIdk3Ea3oJ2cx8hy6t5HJppmbeMCr2LB6Ey8I5YCIHh9bZfo/DJkyxO8S+u/woTOKHxgr+b2qZLTPbxV8x16+e7dAGLRtPcpthsKNEBYzI7yLFastEsI7tIZs6tCebQnKClVXkqtKQDpMwwzDqyrsW6ekoDNMKrmdGim6GkZUggjGGoDc4sGhO3FbTHCBYodDma5hkLOxS6j1sFFo0O3/Vv30MO6J3k7CF4ui5LvT7syu7P1L4A/IL99vJQheLtH2GfP4Ake4nvj6Y1S7nPOILcnGg2QbQA2HiwSQzYQHFDDzyVQ3Oi6o8eWY4lrRhCc824SSPolZ+Z49vZ91EHw/LzL39mLczDWAUtfO14/y+P7fenQBjJDCc+lTOL6LEk9xk4Pv49gYvsl7JlelipnZq4b5c0I0EY9j0RT097JHhp+/n8NgnlW2snPxJgmRMbvxdNroxTx+AbBNjyVJxiv8HPpcXLiYcT7Np5gd3QZBL+MDv0iEJy1OqiDk+48judO0zqu1REE17y8AATnnpE1+Zu0gf2zzhxZXnOWjZxHMINTDQecybgFW5SDSNgk5x5/h+WX2OA5Tpjvu7EtGaOXguDTZ09t2cptb1oedub0uUoA9NVXV4sqTXIVDjSULSs5pg6aumSreikDDRym9iCekRIk2tymxkppLaoSSYIANxjTW62t8ohZ2Y9QZ9CI1QL4khQLSjDWBEDgL36B9+P6kqKLx5pDEmBEf1577bUCXx5YgzQUL/7j9URpwwsAoEdBQWFk4MmSyQsQ7EQdxNXKYyPrM/eAEsdkfvDhh/V5gE2U6H4o9SQQXpCOy+VAp6bhwdWTUgSOi54oepis3P/sn/8TjbMUOFnVy1PTSjsAwDAiHJEHEoUJowB0wLUHt6ssDAoz7bsgLzHgHhAM5QwFi7Zc/erK4r33fmtQJs8Hc8k4rWvO4nmzRR8l1RRmg81eTNuLajkup+jEFXvJdY7XDBgsr0mjUZVFqQ5xU69yoO+BktnAr5W7thZQ2JvVp7w/lHYqkGmAblouVE6BUVE/DzcAHHC0Ke9+4mcrmYxi/uKVD8DkuWQhxZPFGnxAEi6Sccjif0cx1GX8EMV0v0p4kaWb2G0ScTHO7JdVedf2yhN/Qko6Y40S7rqkxyeQ9qHWB+OTRHNTPHI7mIhpGl8jgA2QZWxHEDwebOtSNMcDOp/Fi8SYjuA3BhvuxxjyeSnjpaR4zkdgOALQsANyj3puU2x2ErxRRtK/EVxPh6vWRNYb96Ut7M2MIXHaaSufpYRYwG9RNtUPPisQJk++2QNWLogJjufMh5+VgtBsuSaGhhorfS37gXugrPMKDb0oxHVICggJBD9+cq9opNQvx5iFjPnss89kNHOStaPaiyR+8iHgOFViiIqxosRY1EllTQN6qfu5sl+e3PsKybgtD6zAJ9eV4UxKH/VLj59Q7WoxDx6rtAuyWbut8hpwHbXYMS5mfSOfAJZVq10eLkDHgYMAffpIHXSVfdJax1OcQ7zqkccTqufDfGDvknyLdU8sKGuZ8dgleb5f8hlvJmEqjPsthV84XEY0VAHjJN5DBpMYz15/G1rZFwDT0F+Rfw4dwHiQ8VJWZ7EtUq6HsyaHI3vptOR05oOfk3FOsoE2Zs05lvdkeVz5HbmPlxZQxLzTFoDwU3nCK74ZkDJkXWZME5eMR7g80QJud5vxlzXFmmUt81wUJUAc/QvjoMZNsbG0ifcKpDaPY/ZwjHPZ+yQ5nMuH7DVA8GMZ+1KeI8pdFO9iajRAvHST/CFZd1TJ1lbFDCjP6uZaAVEnOyTplgwmzeDEmCArGSNAMHKcfYPBsCs87lfo3yRx4zPmz8Znh4mwnpmDiqVXFmbGk+dgSEXmsqfPqEYx3014CcDZbXFbawx0jKxJrt++I8OBvMAP17ROBYLJEr0iPeDY8YPKuaFSYs9UBuuxmG1P6J+Nhnvl3d2775m8xJRFovwZZY8AwRibtFc0L1yze5eMoBW6Y2aUEy5rjei6okoqG3XK3FiJtMIX8JIyZ4VvygPUw7bwBAcETzGIDQT73FQYhIwMOTNL4WsxvlA0XbLF5c962EF7fgPBE0BusXeTJ7gpvI+nEko9oVbJ/8bwTXKuTpP04on8XopJbEC4l0QKpXk03nYDjanONkhO3t6ZN3gEwT5POohxiaJWXaDR192uFhfcro1jwnplEmM12mu3Ke+4z3hzCTSMqIPnDNTtna4b91/02jzI62QZBPeSOJ1O7wEPHX2Zlv6yxFjfFwTvKDemN2XIl6zYVuKqGSFqv7CWmn43ya2aI7/+tkFwQG3aEJ2ky0rwRuj2zm8RrJBa3jBpfT46U7SNpQLHAsELAWDYrC9KjGXjlz3BnsfURfb8viwxFsbH0YAQD3LG72We4Hx31BHHOU1M8PSMKaeAHVIwujJv/rlMh/6uIBhcFhCMDkUY5uhcGUEwOgJnacLVrHf2xMT8Hd1xvk7Hfr8UBF+89MoWygSHEoo8DbKyo4OkQIdpzCgQpAnnUPJBZg/WgwdrNVjER6H0obwkbtDI/5CK1iuLsZQBBhBFiO/h0URhJd0uwJFJsifWMRZVRqcp5iw84mCpC4pihRKFpfjnP/+5FLZ75b2NMg+wDaWUe/A71GGUNLygKFz0BRBJu6NAcxCjcKAQoqwA/Ok/3gJ7NGRlVl/pPy+SiDBeX4hqTZKoUGFHb2XR3fTdAAsDHCd2Ku+q4o327jmo7MRPFm9cfnXx1g/fWvxv/+R/lWKxpvFR/2Vk2EsWbQn64/KCn7v4yuKU6OAHNKYX5RG/oKRMf/GXf1KKwYnjZ+o5gGCUNyi7jNEPf/jDEqAPW/1m6HZ4OKGuVztKMQ+lucfncq/QSKsWG2BF7Ql1NQsTcZaYNOa705Ido7yfjCRsnlauwcaBWM1lrRelcdzklW6+Kch4u0oZw5PXYtRSD9QFyyklQ1KcxNX5mbzYPEWlVQMD0vFF037WaIAV7Zo8s1pfKCZrAtAF6iUANqXI/cEf/MHiRz/60eIP//APFz/96U9rLRMrelNK9JnTjv87JQAcWiPjHjo+NHraxJ7Cq4niHSW4DkiNfda5x8YHeLwV/IwnK5t59GxihIhgHw/ZEYCWxVv7KtSSCLUA3CjevD8HwQGIARgRWJN3s+pidCr7XBiNQioH0XgoVmkZyYJRYWc+EzedhFSsCeaOPZfcBMxvvF3lHVI7ADe877GygA0IDm2rvLDNaMLnSWJWHj/dg/lMnCbX8WwMZA4NiCeGGMKFFPnF4tTpY2WUA+gBEpAFAAZkDbW4K/SA+MsCgKx9/37gkNgfN79aXLiorOO1R3EH79HaFctBYPP48RMttvxuxZ+fOXNCcZQrRYmmpuuVK1+L2YCn8nHJBdgL9xWDelLrD2bIccm5dcUAv3L5grxjks+PH2idHlEOArF+9J+pu39f5X3UTl6MeQEbMXV4cWBFwaZPleFX+2VdscLsjxWdDSsHRc/WteWVbvR/FAaMB4yJDRvOmEzNcIyivBgbnsMWuC+vMnLo3IXzi9MnTwhoaK3iRdQ4bei5yAhKu63I6ITS9VjzcV9ymOcxT1kPeBFRGpDdnDUAqpIRejYGRNYO7aJNldTqHnNqgwlzdF/liugjZ0UH6k8mIOt43ScTfduJpVzyiDVWYT+VVNB7mLbxzCSTTG3dSrhVRlmMeI3WWcmxUDps/HRWYmLRqVHcAE9lGWePusoB/dgNZbu81jZmlQyo4s2W1+UBbBlxJ8PTtEkVDqNzjPPDBm2VMJJX3RR1nbUyDAM8OXPLAK5klPfuOqliylnBBOKFrK72qPFmEhnswUag/+wbxoJ9TnjObrUTmvvKAZJlUS/4TK1jzmCHPMBiUuJLncvcO5UT2I8GFvTvwOKe1tCd2w9Eg5bxRkmx7t5WHWHF0x/S2J8+reRzqkO8+fhWeYIXu6W06iyrc0WLf98KOo6yye/H6KyzQZ5gwO3uSkxJUkV7gonZrfqf1VP9LKCmX/U52ZmdXCrKIfG6obw2o28pln7PWdQ9dwHBBbKb7J/AcjMYc5Yn8RbPLj2pEvN4TdizpGfXunBW6JyvPnP9t4HtEJvYQPDTZpDO8/t3fUbbhtIokUuZr7lXz8UyLakJCHeqaYyPdU1ifRsTi/HuIKoB3ClOsWXhrizR9N1U5250wRzTs0OjI3Rw7usw6JRBuCXV6iDY98MTHPA6P7vy9zeBYOoUdyAf73gH/d8GBI/n4twT3MHT3xYIfoEVoHX+m8dGIT7FjHJZuXG8IouiJyz1kWXQjAl/FyDYerjlq+cnRpNm6CoDqGRsAV4DX7zAYQc5JtiYY/Fc7ELpGWCjgGbrUE2XatnXa2zanvY4edybramNx0g9tjwpEN/KJHltL8/X3BNcj2lGhhH4155hX5F9vMXm184eSlQt62e+z6ib+r7LCfReBoJHIwS/j57gYtrKIRqjaemngyeYzznjOXN93tlp47+NFRNaNe7dsf8xaoRJWCPfnKyWxxqXU6fPbqV0A54sFHhAEnG0gMVQyngfZSbUYZQJrrknYEgCIxTEZG5E+UDJ4DvXpfQflTeyqLGt1IK9G0q8IuBMnbVOoR66ogUTRZ6OX7p0uQ5k6MtJGoLSQ9Zj7sPLiTTsiayyTop3pS/5rBReeZWtFDlRzFOokzqoGaxkEK6srs1bGzptvGYBKCju0OGwUF+58mX1N7Rhvk/bo0BzD9c/dPZt2oZHC6/scZWeegRlXBkziS/+WomZNuV9PihA9kSAELoy2Yv3y0N7RBTv4/IIowxeEiD+4Y/eXvz8V3+5uKPsmxfOv1oKHqV8MBgcUvvYvIA1vMIn9F0A8B39Z74AC19++bk2oRQrKQaUS6EPJAdjPKD58TvjdF/ju1+KG/NGLGCBFCU2o7TK7sp+S/wh3lkpvLKeo3DitWfDxdgQABdrzmipSTwg4xRFip9JvsW6KuqwXgbaUMCseIdqXgcdSos8APyOEWddXgpihrhuCwqj2khfH7V61oCAMB8unL8kj9bh8sKtCYQclOL3Oz/5vcW//e/+O6WAnT13ePGP//F/vfg//s//vWKB8Z48lvCrtai5Pam9g5JH0iyUcOK2Wa/sC9YFn7Ev/uhf/cv6iZLHOiF2MIaSxAFakTYtP/3uAmoKLqvxYL0zVpNQblsohwxjOxks2qbnkgBrYhqjVMR7zLPyeQ4xKxQ23vAKOE5JqhLo2qe5LgfMJGhiCG0KYNpbCZHaoRNAw32g245CGdkDyGCNMyZhXxSdHCNNE/6sIeqVx+tvI5cNKfEyE0vK75UfgNjXRpVnjjgoMJZlfab+cIwqzS5X/SeU4/QZhYloabLWbZxw4idotW6LQBzgslkwGReUcMYRQ9r6w7vFAKlSPKJGohTQd+qqsy5YA/T1qMrWkIOBRD9n5Qlmj1LSC/o0B8uDltgK79VBxUli8GFvXzh/TgmuBKRksT4mAHxCibX2iSaKB46+UKcaOjH9IccAz/z6muqMSxbEi1k1gHUIAVKgTHMQFnNI8fj7dh+qJIUphcM8pFYv47u2/mDaozyDa0N7P7CyqlrvNyoL9UF5wy9dlpFPIPixDsJNzeGW2giDA7bIYSVmxAP3SPIb4PhUhkMYLTYWAbQEmiXvCJlh7+PRZv9R/525Zu04YZWNEj2juGJbNdaMMfeihN/f+3v/Vq2x3/zmNwUil2PKbZkfFQR7s1VequbpaJ0rrGF+R86W4a1CQYh3dpm/MjZobdx/cLdAIEoToI9xpo2sIeSva8e6Ti9yiOtYPwBpzpcrX10zGCpZYC8GSkLVfifTs9YhZ1S87eyf5EeghrWWnVhNjulGmcMIWYYpfZezI7Ry5hsl8IFyKmA4oD/Q6Z100qEwNnRYScv5WWtMffUYmpJOGwhXWVdSsldfO11Gjr17VmUUQSnCmHCkzqivrnxaSa0OH1E+Ep2PtKnWnP4TOvDsqYxICge4e0dtUkI3KItrD9hzm3W+Xrx4Vt+RcWnjlu57W62CxSU5UEBX4GvPptYEeTw2K6Rqt4wvxPm75nTCSZqCX/pIA7VTkij9TRw/c1TzZONF7ZeWbIoz0cDGgnnM4YDseSLmAfu+GwYTEmQl1N7eeJLwBLc1oPvyGWyM1BcumdWCPK2EW4F30i0bogPCp9rEAeCVaKuDyALczdvf6dbuQ8n0VspnDvL4fAJODby2I2kJvPoarZk6TgwFxvq+GFGc2IqcFqkVvB0EO0N19+SNHmXuyTy6TQMtuMVBpp1R9KslbQy652x7zHAHxW5XQPDY91wzGp7m4MTjaL0m49rppg0k1XHvdVf3b+M+fWn2y/i8F10zvs/ZORrRR8p62jQaHfJ5X69qGXRzWBPtcIxBJWe/n9cB3tLzqZPd5OnY9p3Gb8f+TBnK+7qbg6D5mETPYU1Y93JZvPpfdGfTn9lXhNsF9MbwGAdK6RhSXmzQdJ6Inp2dfWzq9HKG5xgzGphttdiyd3vbu0ElrBJfM+Qf0IA8bTpX1v20jjDv6PqwZjyHBrFhatR9C6R3YN3Hyu2ce9LjJOmyYrlOtY23ve1hMOa+4CbO4ui16BScVdF3k2SU75WhXA5G2FqMb7Ho8B6L3Zfz1za3zo6YG23mcz//u3I/nDh5ukAwnaJxAGGUdP6nRiEKTuiJeERYOIC3OixlLea7VujtkQPcoaCNHiYaF49qkjKVYtosg5k8JnnsSCYRrwL3dlyeY1RpC4cli4/P3A+Do/SFtsSLxL2w2DABBv4kVsI76AOPPrj+J9mpe5IP7uc6hz2pQQGuqud7pDzaiQtLwhP6UzFszWKBR51xYixpW5WEap4sxgGFifFz3LFjGgPyaFtRsKkVSty2+s71KI0PVaLlS5WmOn7sZCktFwXmoLE/VUkTFNnXXnujlKVXFdNKfOBzKTpY23k2/f7lr39eJSycZGhj8ed//mcVV3lRyjMZVkNhow1lsMC6T/yXvCWA9L2ibVNsEjC3sl9usWaZ5neUGZSnCFmUIAMyKCRONsP/eP3CLuBZBYIbFZufvExzd2KzGCX2aizKw9bA2a6K4RLtriW0CcV/i/qqJHuRhwlvB0pYJeHR+mVuUcjJDCsVVN7dC8pm/lp50REU+xX3+/rrlwWA/9nif/gf/3sZE65XLOU+lWVZFd11hbIdoqlXLKto6ewhQDB7Bo+81+dKeYH/UuPLGiPOkT4gBOh/vLUxAgRExmpF/y145sXCu9AJGObarJkcSBFaWcP5G1UngiGHHX+PIDXMjni40qYCgjLWWFCGxWHByWEZxbj2drPSzw+8KQO9lLqscQMEeyO5F/N6lxZhAAAgAElEQVQL0Eu8N22DVkrSo13Q4YYSDazhJGfys5S8qWW5pz2Ax1iC2UsYc7h/aOpYIpM1OzItn3s/msbKiwRCZJTtngB7hMoYIMHMdcio0GHZTwAeG9KcWJBkeDU2klv2vO6W7MW456zDTgy2ZcPZcWjPMqiopBzAxl7vdcf+6ycyG/mX/cQzXn/jNcmztdpvK9qrxAMDpO3R1lqSPEycsxPP4SW9XWPLXiujhryNHDSMB1msY4ElnGPvlj2RxQ5SvC5TD1iB6ko71iVLl40wg3yXgnHturL+PnbNXPpF+Ry8Q4SdJDGhc1TYo8N+idzAo8h4Ms+MF31nH24qzv+e4kSZN9ZRDB6ME/fhfoDWAijq15q+CyDlfUJJXIJHNXwlqzFilXFDAMLeqJ5sinmF6VLGQR3MlUgPo2BLEMX4hc7rEnGsZYcdcX6ggF6/+fWkqPP8GJF4ZtZf9lEZjNTXyEOA8NdXbzTLtkFFl7WtFi1gXLImZ3TYOgEh65sumZWs/6HHIa8wgtOn8oDLOMN4Ptc41F7RT/rpc1OlwioJHSUHnVsiyhOfxTjmc8NnbckaZSYX277k6OFVlSJbUO+XMXKZplu3vxbIUPmwY6rzrHOW8XT9bBmIH0vGP9qleGAxEO5pz8sIVEYalfdijs6KTn3xFSUzFOV/Y1NUaIFgRQvLqKyEY3u0npQoa5cSYh08KE+2PMT2wlPjFi83GdA7NZJ+Tfks6nxrtEAUSu2NKnVU7CZAqmXAU4AtILTF9AYIA4InPUJ7nf7G+2s5bNAV+cx41/VK0FPKaqj6As/sQ847Gz5G7zPKvOUQRjLvl6botpjEKU6/KPOufRpdxe1riuzk+fH94gmKjtZjnZdpw9UJWjy6qtrfE6iqkAeMEMvZoKeSR/rM92jJISuhlpX5SdEe6NPxFk8AdvIgBwAvA+ER3OVMG0Gw13AD6AUiunLv3vnsmUD8DteMSvd49k1nbgPBI/jx7wHB3QNcz59o0Rnh7T/niv4Lr9T4+EzPmd37krnL3vXY2ps49iNn4fSMWfvmoGrbeEwlg7puPa6bl/ble4Jg2u8409TbZu9oX7YkWGVIqhjgvj8KBLes+dhAat+U1ximzrC/WRm61/JrJxDc91UPQ4jxpc//TiC4e5KXjQCptxvDxLhnltrzDCvUzgaK+TxElxx/jmvf18fo1NZvyYzunR5BMPdB57Z+5DJ5AcF1RksH4T0wXvR9wkPLqUVVGZLtlpxaHuNR5rwMBFed69NnLhQIjucEDxUHP8pXrLYoWyj0KPf8jnJQNCkySbZ6qnyfznBQOenI1To8eYVuyqHKpkryC5Sl9ebF7bEQnqJ0pBTtSrrhjMWjch+aa4AUbeJ7rs9I+aVjNWBOZGQhFkDseLkiC5ViWd5DXYtSOZagCSCwh6fHL0ZYHlZiD2e1jjVcVv/B3R7ggKenRIz6X4BSfeInbYi13VSxjeYxZyP2JE7cs0r2yHrPq7zdZ08pkdO6PLJ3KzEPHsgL515RfOIbi8MHnEiGsikodRfPX5A3/ZLA8rHJC4EFHyD7x3/8R4tPP/tY3sqT8oo8KIB2+dLFxZ/92Z+Wkp76mls67e31NU17RRTFXSQ2ky4J4D129GQtSJLnkFHz6NHjdcCWh6DRTwz8qK/qfmbNhHFA3wIIGRfWUwwDrB/64nsYJEH7rDZp7JirZ1I+GCsSDgRQlhIrEMwGeyTPFDWZ8ayjQD/YEItAgnu/QDvehMNHTgn8/kQes7O1fgBbxH784AdvVU3Y//a/+2/kofhk8e67vy7l7YDAGfR0lG/X83Um23OaD9pL9nHad1rJy9hXv/ntr5xYTgMTar3Xt8E7fTNjopUgGiRWDp/Rm46AzlqK4YDrQkvvh2uj4E0hB+3GM6EdgRWFKAAuHuFuRbVytpfCmk3ILXujWx3RFpcYwZmMoTlUDwn4sTZi8EhpGTx5MXaxBhjXUE0LjAm0sD7KkDp4HABPjHPux95O0qHQbZJIC3nB4ZWkeMwHh1uo0Mgx5sIgxzR97sc8MX+AYJJVRXAjo+pQnbxCnk8OoKLlCiAhX913xYzKAIMnpEC/9j17BSouMgBQx4t+YqxC9h48xFgTI0s2ZQDeQ62hNa29o7Uf2CeRhTVmlUkXUNnqnCvWEZnLumceyogpuXRcZb5ok72ZgAYDlxicmAdAvQGRE42l7veWAGxkK2u25LPaSzmZxOLF61rGDDEsuIayZJsbCq+5TxIqx5IewdstQAYAQfkEJNIGPKSsH56TeQ8YpC/daCIjg+4PCL5/72H1CRBssGo5YU+869oi0wFOrBfP2fMyfMFwQgnC8FKl8bRGIv+z1gnr4X6R0Wan2GtLvgjmC0DMOchaRkb6/HL4B8ZS5OqmYrtzyNf7dSYEuHgPjSCYMbBi4BI9VdOY9Yii1mr1xspO2xi/0zIu8BO5g6EkmZd5Lt521iQhMXVOSqsz48N0btpS+0aeEc+B5WzNv/QdziTOEdgXtOlgK+3EOJkJ8WBilNW+1NzwfPbRs61N1apmP23JwHNO6/iUgK3Wpbz9j1W+aPMRMbwywCsO/pTCTjASEaP77Knikx8qt7P+P3qg7OrKDn1L5f/YN3D8OXcuXDgnlsYJyfQ7GuO7i6ePlLRzl/YSgFcJsfYqAdZCAHvvXq0T1equtQv4bYZf02ctI5eSOpYn1p5VaNIBwZazukkDwU8EQkn3kJjasX5vzSlgF0ArJdQguHthR5AREGxluoNg7l2gVIakbwLBgOeAYM9b1mmrXVwgILGOPUljPJIpfxbj3jeBYI/VnK65/e+dQLC/m8zR1gHwyhtkNW9lmxN/vwHhqeavnx0gXPdrgG3ZU9wzQ+8EggMeJiA9nb8dQPd+Unea9wPW5yC5K/+5zRwId09w9/DtBIJHurEP3Dm4mho6ncfL7+zw1xDD3fsbWOXxHA3fNbbNix69ImFMqQKQscn9kM1+zfvnd1mf45iklVlHf9sg2M/GsWAGB3vMtYG9JyrvTDMSRb8JCK6+SScOCPY+W87+3WOA07OdPcE1FiUIulNikin12cxbm/lv3vc+u8sgfCw/Nq5bP0/7qIxry97lcaXMjRZ8Fuzj6/p6yT13Wne5z04g2Oedjb7oUlxbOr5CU+2A9HnHcwHBxSpqIDie4LncedHa37aeYEKePXdpa1X0uVCWKksk2Zr1oMSIoQig2CerJspiDtLnJJAoJG8BGq8WQNkUOVmNSzlQuQIpBlwXEFxCC+HfYpjmDedzrncckJXFsXxPPDQBwwaJolU1BRlQEmBQilxTomgP90F4rUqJipeBAXfyD7c5FmtPuumgAYEFuNSeeFTYLAYvHg++Y4+uY+DyGc+tsWrZtdmAnnwDXlOberKiUFB5HvdG+eXFOJ9UzBMA+JGs3aeUIZZazqeUOIwstZeVpOfyq68vPvzwY1PTZF0HDLwqIIzST3tIZga1Gs/PX/zFz4peSKKsc+dPLX78ztsCxz8VXfFj1cRdtSIkgFGKMaZvvU4qu/ce1ov258EDR8qLQgwVSt9jWc6qrIQsQ4kJLE+sFC/6ywKPksaYhBIdYUD7TCNXjdIGRpyt3GW5Epd+MPGjUrArOYEWtbemN7bjYOWlYPMQb6C24fE6qVqVp8+cXHz48Qc2jKi+KgrYydMXF69dfrMseNBiiPOFcn/5tYtVWuZ//l/+p8WXX32qzOS/EA39ruiEYj9AtZQn3snWnKGaeTD98lCt+zdfu1xr7tr1q7X+oabjGTaF1mvNnhavG3qQv3O4Z2wMUJ1sCWU9irPXjw+dGIz4PdZAU0kM5njVfStmzIp23st+5T17t1oMe1nGly22JA3L9ZEB/WBZvtYPWFZCKFVCP3PABFjQryjzvMc40o7sO48b9HtTu+mTPeH+yXdZU4CkZCBGLmBdTMIk1lJKtTEWFdvZkgHx/SSACgjmOQBSC2N+JxM6ilv1TOs9dcjJWAxAtZyMcYPzCg9prU79flhJiQ4rMy/3JN7ylhJbAaTxTkPvxSCXuXRCOG00Sf1K0NTa8URyh33BPE1GlUrctFKAEqCFfOcZeFb5Lvcq1ovad/TQUbNLinro8YOCxDhjDIsilGzAruvnNVMAn/VX9FHPY2KmtULrGt4LBbrisFt86X3OBxnLnqnEzLq8y6xhkhHi7UaPTom4xBp7hGG3KMuvQLFlyq46l7xnHJNF+wDBhKp6DtcnmWyFOsDS+w5ZxX8MCclKTok0jAulyAk0eE/ZM5g9gge4EmOJbQON2N5jl3WiVBNVCfgeINh5NGCbmPb+WFRu5D9zc/zk0TI0ug69Y2pN8bZhzMkaDQJy9nRmhtkxldALal41z6wMnhMDkI1xp6tm8m9/+17JDpfQU5sk0wDBXj9KeCnDQ5gdOf8IaUGWO1zGegHsAPoaoywMjArfUNvDvLAx2YYFxqrG9c7dCg1hX64/vL9YPUY89oaA7lmFklwUAH5SspGMq3gAqSEMCHb2fZVTEgAmIf6akl8BghdP99U6unlH7AUZPA7prEJmnzh5XNcrrGdd4/dM++gZRiVlghbwJSv0LmXCBhTv2av1gWdYHup9+52zwzlKvN6qPnCBLlc3qLq+RR3G4MoVOuu9ONt5JxmudVggmPJHzUNcILJRjgtE4xEu76xk2lKsrZXh/r/TNIlLtkeZe1k3AgRb7gZweY3GE2z6tD3BVrLb93kPqn/TbeZZYeNdITGX2/JyT3AbhunHHEjOQSeyLJ7gfKk88pU52kYI5IBBbACyY3mt9DYDXPMG+ztjJuRmuBk+txG3Xxe9iu9VPxuNNGdulOb+zBHof19PcNZUM6C0QfAzbfDoQGhG+dwBBL8UMG6boJz5HeCPdVgzJhmLEQTnVmF8jDTg8THRKwK0toGqMBNmesW3BcHzEj87rcH5uIyG/J5tOF5272+DYJfMq3OxeYJz9qMnlA4iRmEZoSrsAJzQ92+dFQPdvUmJ1sQGakc6tD5JYr30o4Pfmbd2AMHpn38ug/Awe14IEsu4tmxQ2TZHs0Fd1gGXPb1L1G363/Zj1gFnYBh93OexjOjMRzmodAbxMzpwHGUjCCbZYkAwhuQ5HbrGfGaIG5u/0x7Zdfbs5S1i5Nwgc62t1DqGjoawCJLxN/SX1HbcLXCFImaw0bI+knVYVl+U/FDREi/Foc3vdPTGzetTsWUa2gVOt3qgFPIsFlw8ugEMVv6cgRJFg3amLAWW6cS0cT0KHUoE19G2ep4EHrFmUW7iYSx3ewOdgNh4xfJeNn6UPAQ0ClhNjr43gmAUWr6PgsD7tNlUN8AFdEoHfKP00w/z4znRHGvLPUupGKgr9rrLq6SyIftFbUSBSlZn4oFff/11eR5PV+1jPMQoYpvKgA1dGuWsaMWKZ2Z8rl65VvTpn/3Znyzefe9XlTALBeSt11+TcnF38dnnHwkEUwN3rZJrlTItCiXC56SSmawK/O2TQki78WIdEL9tRdRiYrvwZlFiKBuhAMxQA7jWmvpqz4A9oQFkUfQC5gJ+uI72c11R47XLy/AiZaXAkDSTEt4tAQkbqGKNBeARXLvJ2ipv+itKwnPh4pnFtRvXirq/obhEMnWeEgg+L0o5lnbmnszT7IFLl84re/S9oo9fufpFAeF333tvsSnht0/tP3ZUCjy1a7XJUWBXpeynRBfK9auK4UY5I/aRdgKEoep/8dWXkxEkYDZ9ZY0iFFhv42f5PIIllrmwJOJJMqjxPo5BibW9xDCQ3Bwte9kLlgEOc0jcdYQTPyeDkNZwru2yo5fCYPxz6KQd2ev+ng06dZA08JqDJrHS2e8jzTJ7EhDMWkmfUruSNcK+QcHnPokDxfgST7HLlIkerJ88g/WEYs/vMQqGORJLJEaotBXvH5lkeQbjmyRLeK25F/KP9/mOFQmyM7MfVF9Y75HVXVK37gcwd1Im0fMV0wrY4wCON7zUbeoLKw4znoesM9oLMHSJOlML2acA7LPnMMZgnBGFVMagGNgYAwAW69UJC8mT4PJxGMcYT4xEjF1yJSTrdgEgjTlgGQgwZUvWOZKwhBhE+IkhDABjOban5NXdu/e0555ov13SON2odl28qDh6UcQBVACRkwIyTmZoIAuIv3XzTuUKIBs+sh5wV8YNxRrj9TUtVt4+KR91fgngjkakgOAKyVAfM1eE25BA8fPPvqj3mcsK/RHl2wYae7nJfVBGRcl1ZChlgGC2sIaTcA8qLnsdcAdAZa/zk0zbjAPtw9uJTD+jzN3ktAjtOrIynuskhmMcIwuzX9k/PJcx4nOMCNyftUC/WWP2SCunAXWIJbM/+/QLgU+xvFbl/QdsaP+yfunjmpKoJT8HZxL9pN0wjJCDgOA1MWN4v8J+Kss5OTicjLDCnNoejuEHYwzjmnYCglmLVSdYX7u7dq3A8LGjqt+s0BESwvGcXUpSxVongzrtOyhwi4dm46HmRgCYWsCbG5IzohOvKzkWRhVexxVTTnuduZ04cZ318v7u3iKLvtYVv5Mgi/ImgOA9lEiycavCorTudjfQxFiw1vv6geLszOFllCemt+r8Jn+J1oeSXaJU2lNLGacOhOs7TVm27Oa7LbHVAAIiR5PYKgl35iC41gE7sGTnznRo9oE/j6cpSbgAytQJtoFnkskTIG8JAL8HCI6+FCV0JxCMTKtkVZM3dTsINtjdDoInD+wEchtld6JLN3C3DQT3jMY2HvUQjVEHLWV6qfRT9/Ra0W5e4Bkld1TC50r3NLeZ76VkSaXCe7gayOnfTxtnHuDvA4Zbu5epst0YvhMI3imb8GjsiP6GPKLt8WCPQG1pTP6OQXB0l2RxthcYY6p1eu91Shj22vCsGWRfnXHShecgOOu9+jllg8673+wJfjEdev79rJGerXnU4xJWMRpul9rV8FbqAGf/55r85J5zULnTmu463bIn24bnju04N0cQ3Hx/hYHsoHG4Ven/OufROXbyBGOsrTj0gQ69E/h9Wdtr7b766ttbdaih+EnJADzGE1WgTJY4XqaQyRMrpYkDzDGsArtKXIJSE2HCAYfyz+FNeRM6w0GMosL3OBABC9z7/fffX9y6cV13HxMyePjTeCcEUeKM5gXisyi4AL/1B872fOfuraJ6JZYW5QQlqeKI9F0oYZXkSV7F0B5pWwVGN8tBPEpRqC0EOrc9oGP0vGWRRTGeNvvMuksfmHySooRixlhTlqKoYS25CWCy6G7KsMr1LIJKKS5BbkXIVDkODsZ6CyEta9LqqmOFidVmPI5KyXnrrbfk1XzD86f7JfkL80FSHrwyeDR4zl/8+c8q1hXvxLWrX1aSkFXRNW9evyJFQNlc8aCtEYMtoC83C54o6oOuCvztV61Q5gIF4Kj+Pqo2QJ+7I4WHpF8cstNirLgexxrzk8y0jA3zFqEbEJQ1lzjo0NTjaWBNAYLruy1BFMNYIFDP9Jy45NVj6HoCOERA4L24KLocpWMeiK734Yfv6xplCJXCe/rsBXl1qRmtMRUdEjDC9cQrfv75xyqdBHj9Sp6Ie4vfvvvu4uqN2/KEK0qt7YtjokVXsiwpjaw9lE/m7+yp00VHv/TKhdprGCaIzb4lD4brrrq2KW2fe4QDgkeBEpDB2o4Xld/DxIgRIV6kEdyOQozEQxGeUfbm85Dv5pnMF/ufefn6+rUlEJ1DJXsYoRbv1hzIR3kbk3dx78ibgF7a0z2NTkCVZFaAYJ4ZA0As9vYek3X2RK2rlKhiDTjTsePu7Z2zB5f3AMnpZ3m8Wv6BsDVQlOsQ1P8DeMGVpdlJA+3N5Tr2Fa+AbcCSYw5d79p7VxR5gUw8XTAxkDOAABLQffzR5wUMSTCXOQFQ8XslO9IBTJ8d5vBKtfumDIprYoU4A7aA94G98qoeqTUOuKWvrK8yCEmOMH4Avb3UhZdsCFDCIIocDY2VvcbvABNnx3ZCJO6B/Hr+jCR+1JhvCS80JlNt1FIefO9D8jgznsgDwCUJlrC0v/7mO4uvvoQyLA+qwjvwWgPSuD/3DCBH+XK4ylrdh3OENYhyAsgEBGM0WLuvNsnThiwyFb0fwp7XprS0DJMYWXk2LBbA069/9Zu6N9TbygiuREs28Lp8V4yNGPyIL3+uMzOGYu7NnqfGPGcdz8cQaA+qkn/pM2rD834Z3XSQrwgkpk3ZMzFymW3ghJL2Rlu2ZU3QHtb5DRnyeFW4i57L+caYsNZJ1IfsNisC6rIpyvEcYkilXVFC2D8oH4lvDvh3xmziqc0OQWnkTKoM2Zr/GKyeDm2lTSdOEKPtfCHMF3Ro5pDfX3v9lcW1m1/UuiUsgrMLQ1AZqXVv9tqlVy9Uu2Hc4CW+d3dT/7V2BYQ3N3SmCRTjWSdBDP0ABBMGQJnBDcU7796tM150573yABsEK0Zchqtd2ndFj94vI115gl1XG50tir4ZG2aQ1f9KShRPsOnQj6HK16nC3FDxgXOMa5yVuUDwlL25Mb0aIEVHfl70aXtak7m4/90o03idtVcqrreBJu5fslatMrDe2RMcJkOPLU75SQNyOtwTX9k7bANjy5w7Zr0u4G4QnfN8jAlmDOYKcg1Me+U703gW9R79svnSG0sIOWk6OnLdFNzJG4wxsWV6jqJv2errsj86Rbl5o6bPlq/5JhAcZ4eTb80BcPXW7IuljNhdd805mv6/HACXBPDl28BtwFNno4zXfdO4j3Ow9HtLKlZPnbxnnouMYwwZk24wo0OzhmLkzvzHQM3PhAGm77nG7e2e8PHzsT0v6xdrYQTY43fTp/k9Rk9w7aHG7Kg9VCA4dYFh4Ngg3mN+DYaRrSMIDsuDbi3N+7cAwUvtH+jQnqvZfM/+NoPDQD3/2wKa5NZO49nHZDlcYVyrL1o38/FeXt8dBPN+dNZgp/3KieHcHGH1+fmcP3Zm2DjN74wxZwU6ZHTcxAQHBMvsOI3R2N5xv47vbwPw5Bh4883f3aIBlUxFVlCon1UDEgGkv3P4ujyEvB4t9jG0zxuqCwl1j8M6MUQccCw0LNR4QwAC3JPDDACWxFCfffaJQBYlY5Yz3mbyC4Q3qjXfAzyjhOQeVUNKhzIlnChF86tf/aoltqAOpTN10mYObZRHnouSy6Eca8OKJmUECFGAM2lRRMoTUYdDpzwnM69jxnwwRIHBYxDFAAWbpFT2Uvv7TDLll8iAibXcdL5nRYcsT5ss0HhuK5Om/ib5FgDeMUtsTN/ngRRG+okng2fTRycoW1385Cc/KY/JO++8U9cwF4xF7otidvnS6zVvlFK5eeva4ooyRn/44bva9I/kRTopr6+8LHrGY8UebygRzT2VVEFq0ObnGE8EHMmqTGIp6oWuHjqm/0elYOCZVVkNlWwZLc0oNwZF7gee4Hg4RqGVDT2Of9FP2jhn/siiXfdJXIPGvYAhCggbSRuovGxkm5Vlf7+ezVo4KeXshGIhN7QeiAHk0CeZ14lTjPnx8tSwxlF+8UTgjboq8EvG3bsyuOAFo2+fqVbrHVEnWVOM4wkZAZizIzJKxOKFYnpSHnPA0gV54lkXiZPUoqk5IZ4T8AHASUIi3s8hVIpBo2OOAm8UuDFmsX8C1LLpR29sDvfyQN53ibNcNyk324SqhXvFdZaH1QamTxRL3q2+VvhGhT3zNR48/cD1Tk9YQxLB8Xk82Kzn7MXcg88Yb8Znf6vbO4Jg7hkQnBjcZHdmfE27MWBB2aA/7A/2F0ni0k/kTAxi8cgxBTHOHFQoAYbDhGjgwXVugMRV+gDFkMh+RdnbX55kMzkAqSvKXosnkT0CRXVF+//qlRuV1diUWNOpXaNcJZeqvq/jKmF6AIIBPV999YXCGUhaqFhOge5jigUmizTPDpg3AGI/u6437BNkQAx0rNMk5zOV24Y72l6gWXKA+QT8lzx8IrqraKUHRTs9KINY5YjAiEHCnzKaAkZb1myB7ZLlkpXTGCmz7vGT55Sx3p7Q8vwJBKNUen5Npy1rNJmhC4xSM95JADkLrnz1ddFnTVfeWyAYpYDwBnuuHT7CPLjPZg5hKIhxhHEGBNM+jF6H5cnnb75DvWaH9fA9AaUGBlGOdlNSR/IANkC85JxFGB5KxutZVyQf+G5idwHntd/kUaSfT7UWmNPsbdpCO+J9Txx8DFWxzCdEAQNq2AvsyewX1gseZs4F+lxxzxrHup/OW2LQacepM2fr2ZzBpmGrzrGyidPnULJZM8ybGRNmVfA31wOYa12LFVEhLbonbQ+4AASbqeSyhhgtubcz7qsWsKjJyNLs10cVA0YGcIccwFyiT5wzMAdu31FGbSXCIn/D4w2tCRLoab2taM1XOIrOJQxTT8VmWuxizsTsUPI6YoFDh963T23XnC12k2RTSTD3UjHChll7ggMKnOG1K1SJG3QyKwAs5ZFcEgllji/CusFjHCBsCjN402WMmhG7Ka9Pmwe38GUDgx0EG3ijlEPvr2uqrqw90hMIxrhTwNptyPoquSkl3DpNozNXYq1WwgW1qzw1Pcwlyr6zsfL9ofSTG9nOYBuXRhD8IuXYUn6ZqlxjWrkcer8JK7GMJz7bcb+w5XoG6A52DaRz3yE79JAoy8/sIHgC381TzN/0MYAvfeNn2jEqzduAcIFIt39nkLzdKLANCJcS34HIdDa+EATP6Z7dM/wywJh5GH+O8cz+fk+u18erU8zHxFg1Xi3hWvSQ3r95bKvHome/9t+pg/t3BYKtuwdELoPgseQRuqz3TaNHNzp0PME9JronUCvd52V06KbTjXtnnMecC9k/Sw6lwYgQw0PGMXMX3WnUE31N35PzdTFfR3NjwnyuxuvnscsvA8Fkx+dlNmxLmttAMLqa9S4bHHgOILiMsGQ1p+JCiaS5oaD3aBy/cX/niiqRdvnyj7YceykrtbwAd5VgghglhFA8UnwBQAEw40CKlRDvI2ADhQWvENdzYHIYY1Uv8CblHoWlvK9Q6PQ516Ng4oHVs9EAACAASURBVAEBBI/Cf5xsfuc+DESovGSOJKaIAxfgi6UbkP2LX/xCMax/XJ5M7o1wok0c3ICLKv2j9gGErAQ15YyzsASvLewBGKOnLdlWGSfAULxrdZ/d8m7ofV51f01UjZUUNMYKRRvwnrgoElWFdv3BB++VtZr4KKh83BdFmPE7J48k4BWFj/bTv48UvxplJdRGLPmhg9IHwDbPxTOCQkasMMryG0qWRTsCjuwZkPdYVuz/l7k3a7bryq4zL/qeAAESHQn22TiVStnhsp8Vod/gH1ThP+IIP1RUverBTxVVUeWSHZYlZSobMpkNkwQbECRAgETf1vjGWGPvdQ4uyJQsRfgwwHvvOfvsvdq55phzzDlRQF6Wp/LK55/s/Prdn+u7gF4Sk9zaOS8P6PWvVIZDccf3RFv7QvPFvmW93BcV5Kk813tF4Tx+XOwAKY4HD6getMbl0EH1XcrkTdETU2dxJGYa5WxKwSGRCu2evZzzJuP3ZkOlnfydshxk9FSyMAFvb/BxkFMiCYXroZQLaBSsNZT3R1AspegckZIHTfC42o/CfVCKN+CW2FC8HCdOnvGYUReOMSLWl/v98lc/twdlv+tWQvW+4cRYn6ukykeaU7y6vH980KALgpl/x8DJ40g/XxTQ4G/WLAreTSmrrDnmGOYECmhTyCdGXRmQsX4vilkt9RHKZjMMJkcF3WwRrPLM+mysIe0ocwFP8G5Creu/wqIGqSrpFbIYEWbjBHpSBdb2vFpcjb3Wn/W00k/m1bTSAYK5hrFirmu46nOtAOphxPRv06EZjxra2Cel9JpyOupQcx/kAzRPnsHeoJzaJ59eHp5LsQKktCO/eNUIyNrx4a228QziKAuAUgtd8YpS+rmGzwkxQXFgLaJkH3dirCgax45DoVV5NIHh+/coGXfbHjEMWCR2Atw5HlPPivf06xEXumMA8ad/+qcK5zhhr9/vfvcbG7G0VB27/tLLp5Qd96wPjXrRmRc8sDYKCbDzAmzTz8SzZy+23i/jy3wAWDhtUnqK+sABPPvVr6NH5EUXAMIAlrmLXM1+gk56wN7QW6q97fUgClM8mAqdkFf0jsImyA7NHmUeqR1LWwBGn3/+mWWh49QGCMb7wt7hGtbE9esaF1F0LcsEgq9+/qU9g4DghKAkkV+936yHGHISgsG5xHmBFxKPLeCX8AiZX90fwAfjcUuMI8t4gWDmzvRTga3D9F9e9yTg2rvzve99TzGsJ5cM5V8o0zcvQAUGULzurjwgmenavMOwUfmIvGAdpW/XF7mYZ0YB41rGkH4wHyTi4m/OVl6MGfLCMbq6hvtxL/5Raoh+VW48GaAIeYwR5MQJlduixrqYLhvyVvMJuHNdRpd7Snx15iW1lpm7/abmQ+1PGAeGlDmMgdwUvMfauntPSbPOyDssQ2vCrcgvwIGc8+K22Fysl2MySh45fFIe96f2BH/ztRJRygNMyM1jhUPRTvbvcbJgyyhzV2tnZ5+YTMcBgArhURbqvfIAP30qJoNA9yHF/h5yLD+ZoiVf+TmAl3/ifRwIaz3rq2gFCFuZJ12ccmAkCVbyhnAOrSAVzy3jFKNsY3mX+Frd58Ew7NqjM3KjzEDCnihtVYNS4vcGCM4zJGuHAl9DfBRCEm6tNX63yyRlrcUDBg6eky41trOeZULdCl6qUFu5HwyL7wLBC6jzcwL2qpha37I+UO9jPiPHgI2+ztQ9YoCHNzh62kpz5n4Fuj0j4zlOzHA/988FIBeorF7PtqkKfc+nGJ2ek/jKIH6NTc6zVo8xf28ChJGvRPfM+5sAeP7+8zzB83i6c98Sz5nPv/3Vvq1XzYkOSy+f4qyH13sxTJPlfhjMNwHYMJIsff2fEAS7rGFrr6eONiEHKYsXfXXNCl1P6wqCLY911ng/DUfYbNDw7Dg8Yn7VaDEMH7uA4HndVC/eXlfdfxh5q8tZZ5v8idWjtlfAt4Hg5wHguU2rfBpIenrADILd/9G/rhc8wTMd+v79nGc4Bjzeo968dbpRrq/vcT+M4DbCUolCa+/xYJq2Cdv749tAMPYbnrnnnXd+8hRFAM8ewJd4LOhcHNA///nPrRhxiMHlRiFMCYkXHM9IHGQz73eyAG2laL711lsWClU03n333SUzLgczlmqSLdUVbnqivG+NGUbR4UDPPVGmVPBeL5SgJkThkCSm9Wc/+5mSfry788733hrejC99HSD614rdBHDyQuFsXCRe0lvyHCTxVpK48Dv9xPNaEMskMT4MKH1pbLIBrw7mgupZUcETXAWkwAHQw+ECFTYL6bHiokU3lqDnUGIMXWNXivmpU5TZOTsMCDcMkD786AOPWTyn8Zbt8YEdT4KpioP2RttLW0UxYxwAyFDmAFx4X9588+2dK59eNUhmPuzhlLdXdmspG9ecFEuOJa0LhIGUD2XapMbuk6dSiHQCm8EtpQhrNsaAo1oXx44S6yUFj1IW+kdJkIeDPvpQp3kOUAlVjCwao8eD8kefeFWgtj8d03h1GzcQeiDXviBmgr87YoBRoGyMGEqjPUqK6SUrNAr0QR2EeE6IBb/02kXHKKMc4kFybU2BCidDcUkTwFTiOynH4rjQYSm14NMYEA7whRIaMabMK+wH0zXPXQzIGnT8o9pHXsuK1e68soaZF9rYzK1mNwAi1OYmaJtBZctMdRwrtLaFF2NZo06ES2KfCogWoao5bLbZ+eAvsJ2FX4XaPDfQ8ZukrPcM8N60iJKxle8BRBkH9jZgsUCen4wBL9frdVxrAGcthLMSVhBMIp4K5Vj1icFNqbYkEgqALQ24CS24xtnvtX6YD9oGCKZGLvuoXlEnyxrrl/uz7+ohq9FvVgKeVQiIHXxoo9FDGZKiZO8xFZrapPfFsEDusn/Yx4BGFJs7t2MAaU4E1lW9ongO//Qnf+JxDAi+ugOr5sZN1cRVjgHiIV9SNt3XXn91KPQxGLBPkD9Xr4ZVwhgBkpMQ6pT7DaBE/iWZ0wMD5JTCkSJuGjb5IeQhVqjEYRmUFBuRkBkDgyjUrIMHAsB4QO87aROZ0CVXdGidkbHN61ufY/DD00rZOlPRDVr3Wd6jHOPdBqACslCIk5xR4RfOykz8EImnrngOWW/Q0fFyA7DxxDF+LZFUORLvcox4zD/G1QDqBzaqwmriDMDTBigurfq+jAYOBdGBF6OTwj/kCW6NWVLMnZUH+PXXX/f88l3WHc8HINFWxubmDbyiAm3KpM9aO+xEadmrNVJx/xq0sgYOGuAiGxqLz3eSpE013jU/XB/adLKqN4SooSMPRkLCUMTXvQkIznPDoMETzOcwpmqUssdX/f9arBH6Ad2fc9ogY+x/9o8NCzqnecZ9GX2QO1Dacz6OfaPPXatdigwGomPKacE4mlItI7zvRwJD6NZK1wwAPHJMc75f9Y0VL3zrG1HiFQPM/nhIjUlJatYI4B0A/FAeYOp2u3QZGaAVC4yn94DOsP36efAAhhkxgthzokHv7FUCNBmiSqU1+HIZns140K7vxZPFerfHV6elPbxZ+zAf2L+PRnbo/TJ2AEgJr7G31tm1w5jh70f6X2Q3763ZZevZdWiB6ZoA7VAfWdupR0xM8qASqz2R8/Hy8lmonCvdM7TslQ7N7+jMkVkFKZEVjV3m+Za1w2Pd/kf+8pzVE+mFvPWqzO4an3/6PBm057xfTy9zENAaxsZ6Xc6o1bubvbKCz4zl8GY6wRbtK7Ab1+1Cb573xKpIj7Edfeo1KyBJ/DJ6Rc+g7f4/C1o3r4A1NI/h887x3cYvNZ93p7P2Kbvdb24B8mOzX6snmLFj7899YO/GiDKMcdK/Z1C07QmsDtL3Zx3B5/XINr/b2tnuw259WUMXcvX2eO/299JesyOyD6NPsrcS8++awC57FPpzdQCSIM5r+oGca77fEv642Ybv8gRvrrBn219j5WxIbElF+hsjTQwOOTO6v9e8LN7fo48d0855WXvba/vbxn6eh8YUr+t/M3lq79vPMSKXMZa1EdZYnXrs1YXpJx2YF2d28zThiTcjTGeE67FvhVvGSDYnx1sNUdu6sr3AXIsnGC8FXuBatV559YIVLCfukWJQ+hPC/cKFi/JmnbGixMG8V4cmGwWFAoGEYlWPL+C02ZBp3AcffCCPxe+sYNIgPGuAKTreThJnXEXSZT7IvKvrUdJosKlZWpT9DNoqz8F6jzfuwsVzvu7Klc+sCKBQo5CgUDmeTF6MegaYEOrd4l3mxUFKvw2C9Y8xoS9cz2HOzyo3/E4fSJ40Z1assvnCC6k3iYLFdanLm7qV3DsKqeLjbhDHHGHGvQDmjCUgGAWNBYMCjIL+2WefOr4rB/WgJUlRoL8zCG7MNIq+qbnDMw/YZaz4/I4UCRS+06eIf0UhPSXjxzkZO1S2Qx7gGzIC4KX/xd//rTw2UkaeyKOq2C3ob9SfZ1wAhgcFJh/Kmoa1G88OtOj9ohUflOeTuTwoQA9IthDRAl6AzLDKosTwKgDrIt4+VOrJaTwn37HHTwqZBfU4rLdBcOl6dzX+9qRJwaG0DZ5aEhPtkwLvurJaR4w/nmRb0lFqBIRZQyjpjctD7WUjOsMna1ieiAdYraC3a7/89re/9VwTE8x8M4emm5KESf8wcByX954YYZR64rbpc+IHoTAqARkxwvLEJCxBgGLK6NxY6tIhWw7seYcn4x5QuhprOtYWnDqDaxTqgdGxL3CogK1wmQVNE51tA1SUJ+anljhAcGmerD+MagAtU5OdYCcJmPhOwgbyuw0PVtJy+Fbw1wgCCF4PAPqYdcHY87OZ7vvd1qemDTwHQdrSauxL6NC8GltdudTxC0VPa31kNK88KkW6sitrOvRKBDyGrpSwwUMFAFNdbgFgQGXiqwnd0HoSTZXkQFVKea/jxp7HK4vnD2OWAY7WIeNGsjZnez+sWH15gvFOAlRfUgb3JJ+JogaIwehDu22gEWCwYURykGfiKXbyQHk+Sxk/pjJwGAGh/QKS8GDTDkckktCPvezMufF2ubSEZAJeJJ5H7HHAn5KByQjkMBHNE/sND/iXX14b7BnCWJjvUHPxjCV2Gy/jcccMxzOcpHgxvsgwIUWM5wC0mxgrgCGKetZBYlk56+g3GZwB2+xBgOaXMmThbXfJMbydUixsdNNchGkQgJKM9wPECHQdOEgpp4QTkdgLoxZjy15OfPtejzfH3NmzF92+K1coU5QEkWbQjkN73lc18rC/Y6yIoSCGnSgOrEXHeyuWlVeTiPB5QTBry6DU+yysEZ5ndoXYQns1JzWMMafML9+vEc4GB9eBHvUZBcCyvxovnyznyDWMPd/clCyVYgjtv7HGPM8ll0RZxhPM/N4RMwBmASAYbzBnL551Kh0wV/cEuu8oBhij6iM98+FDxbTfwzssT69o0QbzGtNjxBqLXXFIZzXx2Y8FfPeL7gwIfqoY4J0n0J2VsFMgGI/wfqjRAt37Kb+jhFg7e/EEx0A4A+DtrLOlfXaNM972+soz+5CyKPYGhJIPAKVUnw3bruObRFkGvsQPO9Ny/uZs9L3G/uy8B+wGyKbWb0DwCpoi9x5qr3k98vmI5bViq3ZVybT8HzTseIlHW/R+APwcUxzF+rtAcM+U1C9+/uuPAcHr+dJ4XcBlPKxrdugA4eyRXMfnXs+L53cNS8tcriV9tmOE/czle+senMFw52UF0avxKGdls0Ovc7g9Et8OggPA5tc/DAQjh759/L8LBDcUce33Jh0a2bDRvpH1v/OPPNxcv5sxoQXBNpgw5sNT3nWeOPtnX2139YfdjAy+1y6Jy+a7VU+fn72013sGSn/kqcsbjcRYa1hAdNZtENz2PBklff65QHAM7zFQEi4wjwP9X5gqEyOg594K+iIbIgc2qffbIPjb9vK8lvr7DIIzrmuiro45c9D1sg2CWb8zCGY90iYM4tHdcdIkhwvPxAhhfVgg2GOOANtiQ8x7eN5/2yDY9wMIv/LK206MhUDA1VwvhZNYSGH4+7//hSeARQGoIfED3gk8ZDdvfqXMuByilLc4sxzQKO8oUng+Uw6B2MqHBqp//dd/beWDw92HoxTFJSkNdSuHcpmDMzX0UDDwSKCwoFzgdeMzAAaeC5ej0AGIMpMsqA91zedWCugooBIaMwC2wNAWJCnAX9+4tXhQeQZW5evXrxmw048zKkPEs1DCaNMC/r0gc0h1oDvRpdHSXryvvGgz7cOanpgoao/eFw0Q2lkKVmNdR0kEQBPLRf9QqD5WnO6HH35o6mWU+ChAzNvchignSfJzWApHPcGMwZmzL5se/crFS6Zmc+17772/88alN3euX6PO8BnRr79vheapFtptxRd+LkPC737/a3mLL6sdX0vZkFVf6+S6aJcsUifpUVvsNaQ+rw58Ysb2HVAGOCXmIj4YEGzgOKzeD0dMRUHNMcX0dtzqwaiRohu8fzeBVOjm8XYc0PMQ1IBgbzr99LoZicRaFuamAM4XX362c1ieJmh7x5SgDCPHYSmYjjGQgHA5Ky2MxkN5bkmEYhAZ8YA324o6ngqUSe0ZaVlSsvYrydVXO79+/91k42YTa7OSZMfJ4uSxM/jTHjoiGjYllFgfFzQv9uiN0k8uXaM13jJKKLguKTXKdhXAdqOzR7c39yzISkucD59+buPJVCJpVsQqwEwX2VLS5wOFOtNG0pMFks/xdjE/yAruSwKqKu+8z9hCKS+VucnyovTgSUtsbj3SS94APYv7FdxL7VwMKOlXJmodp9VqbVAvOcH3C4IRpGUhGBjIA7YYPGxljYGpAKUKUeibJFVKGAO0qhkIA4DtWdP8QaEGSNKH619d1RpNpucC4NS/Ft1TdNmv5M0kGRP7GoU6cbBQmpNABw8mXuSwZrTXOBm1GEmOdPPrr5wF/9SL5BGATXBb6+98DJHqdz32LSHnOMxjeFX5LHV7AawAFDx/sTKrDJHYM0dVE1yIV32RLDyZOsWPiWe1wSgA0ftDyr5rKxIPrPZDJwbkIqcZQ9gi9LcGQcCBMz4P+iw/kTGhTO33OcKaoN/0DSAVY23AbZKYAJaJx1aSsa8wJIn1oVjIxNavmdFDaVc5JO036sgCWKFqY2RsKSV2RBKaxUMSpSiJgrLPRmiHzsNHSr60d5+yPmtuOedeUdI7+tZ4dfpAgjPAOSD4woVLZpx8qAzU1Bm2h2FUYej6MgAZXpYYLVJxoWvLSaKGcYgzAONEw3yaLI52WzaO+GIMSny/yal4nz66vJO6VKNRQTDfb3Iswo1YL7dvZ1+kXi37K0Yu1jgeYGSnZRGeaZ1nUFozXlHinJNDxh/quqPAYAwg9OP8yy/tnJcH/dBREstd3bkhthHnMuDua5U+OnP6FZdDgunNWrkr+hztwaCK1/m8zuvDMmruhU2ljM9PlAhLRAAnu5KpRPqFjNgCwQbA+j0gmNJqJFjiM9Zbyktlr+/uRbBkmeaf87rUZ8ry8Vm8s6Ujx8uxV+eTy+21ZrAT5YwyLJh56sidDHwByIm3jSeYPbYmxwqIHXTTltEZnuCGqjnm3G0e2ftHIq3FU2TvMucZAHgkwcrMRtkcWaz7d0u3bHqCUao3Qcw26CoI3gaD/dsgZytLcbzA8Qw3Nhi804RYBbizx7dnFAYyfq+xeE1atSbzMnYaYGxWmAu4lraqXZnXleK8qWAnMVYzqq/AYJcY3x66Wz//ZwDBc5+2Y4JrNGuzW0JqBsHzmngWdK8AiHts68rbIHj7+9FxN40MG8DGXIZnPahtb0HwZh8HmNTZ/+hhQlvs8R0J5mYvcHXBJmzirKyhm3aRgtV60z/aE7zJpNimp69x8tGLoqOtOhkxye1bxqUG79UD2njlnCubRgr2f8dve49uj+tueqbzH0zzs33/nBXNSK/cEWKGRg9O6ViHikye4DIdC3RjvI7BO2fjqEQ0QDDZobfjzOctVobybgCY6wyCKZEEnQoADOJG4QgFOhbfy5c/sQLLYiAGGAUNBfcH3/+hDjHRo3TwcPihxPI9BrJJPfDgAipR8Dm8UeyJbY0X8Xa+o3gyPufvUP6S/bmbj2zKdADFheu5N9fxOaCVAeR9PmeSuY/jQEV/LaUvmTp18ApcMCEG9cMyQkws4NNJjRTLBVDkd0C0azxKsURpAATTDp5tDzi6pycogAwlYBbsAQDKojs8uy3NVA8G3meSkOG5QWngACWujXhU6OZ4zlDS8E4AyC9f/tAKN0KdvrBYuD80q74q/G3Z15zWQ483/YTq4mLYuKBEOoDgJAKSp1GHJYr2mRdJ3HTGwJASHyQc+uxj0QNVFugPH/zOGZH3yYvF82/dUvZWWcBIwoMimGLjSQYCDWzvHlEeRFE8Ju8WSbOgJjvWCFu/dmSAT1LMn5AnmR6k7VGqajmqEl7Q09hQ/i4IfkKJIvWXEknetMTb6e8naqfn2CWZBC40bze/vibPAcl+MObEiHB0JF7imfbqa1MH+KUtKAoRIrGW4/UNtTH0Pn7eG6XFWHdXr17Zuea4eiVZkpIZ6qQYEniABb7x+LEXKFHiBFPy5JyR15+1zBrmnrnPVa+1Fgw3FROhOwRKBMcKjuh7QewsBBAe9KPCoMr0IvimBAkVplH6h+VwKAEzEFyeQ2IfXYfVHvBQiyn3Buw37tz38hhG46uHjH7GwJEM8p53zRfvY2xij9Wb20O3pTRog9fHRLtOnyJ0CwBQvkuH9j1GTgDa4PaNurUdM5T/mW3QOW7/a7yhXQEnpeZHEc7YDeq5ADDlifiHd/bR43s7v1HSOfYLoA6PLlRexor7AbzuqGYurARTiUcSPYxmyB8MeYBAEi/RJ0p9nZWxjEPiy2tXLRfOnVOoCDHGLs9zx0YtkhbRr3oSeX7yGEim+77Q/e8MCrbKEohSrOXlcaSPLrF0BEAu6pe8dZReov3MD6DmEdl5bQiQPFR8L/RfG3tUO5wSdp9f0TpWf+wJ0/wAGNkPzPGDERNE3zGKcA0AFflEnLC9qFJsC4QdY6pxjcwVFW8oH4wVQBZwBaDfr6RbTRDYvZJ9nQRPMF84Fz777PMRv5t9AnhPMo7UmsYT7MOybBazXnR0Y+wTnjl3XnT6c0mGR7u6f/F881wAMGOBV/yAjIOMLe0EBCMjCK+ojOC+M5OAv6uYN7EVz7EnfXgI2Ds5P0JhxngBWOCa7nnkBC+8xvSZfmKEpm3Q1i17nQNkZNrXHGFsNR1eIJhxwzDirM0CccitlvKDUeTqBeP5GLUpc8XauKP1ChgBqLPWSSSH3GUds6bv655vv/mWmQWcI59/8akzRcMuO3jwuACiYp4fHBIYxkgjJVDhNaynm5Ry0po4dvTgziWFMuzD4ImcF1tpRyD34KEA3MeiQuvRBsEGwIr93ScATFKs/cgsgd/9okdj3CkIjgzc9FhtKuZVIgfIlNzTCEZ8NDGV1yRJHzmPoEMHEBuYGgQH1CZOWHKD0OHhoVkV7FCfud5JtiYQnPjDkVV6eNICjNeSLs0e7brGkyd4BsH8/sCxzKtsrldlrXs6FO/R1irZlcc1isxj9Lzf53Opv8/Ac83u3KzLoUM3gVaBcL3BAQWprb1mjB4MHLOQBhCYQPZy7hkwrPVxN8HtqlP1vJi/t4LiTRA89283QLFb/2fPnJdQre3TxTMIbzvWnzG6PO+12/3ma2dPcN5fY4Krk230ZZTqXEFwWJTVCbZ1EDMZbCSNHO29en7Xk/y8vs+e3F3Hd/IE9/O5vdu/b4Bw7Tl8GHiDE/ub/cPax6g9Gz+rr0Z/ioGYfyQ3/+cGwbS549D58h4gU7dLgq7reDVaZd+GMh9D1+wNzrqQsVGCYzZEFGhv7895frbl4eZnz3qCV/AOy2qTDl0Q3PFtbLAxwkg+Vk/wt4Hgb1s/222f2+99f/rMeWEUPC6JJ0r810qvxTPAAoHGe050LkpdnH35nDIP/0SHqDyml38rGujHPlhLIeShKJKNqeVv6Hu8xz+8mii6KEOnBPiauAOwh0IW/nss+MTrmU46LODN8orFFYUwlugj9ppy6JMBuZlcASEFTPVohd4qr8dIGgII5vkMcMpvHLD3FhkJCCZBC+0hyyz3un6dmo+p+dtYgYC3KB0VphUGWHKb3Ke0UyuXsohQ1olSDvWMAYKhmgP8SY7D7/SXWOArVz71wY+wD38ei7uocfLFrHEAUMCS7RCab9q112OPxkY/Lr32hhUh/r395js7NxUbnOzZsdCgKL35xhsGwg9l3IBGfkBxx5cvf7Dz07/7GydOe/ks9SgPifpGDKdKTyA4qVfIoaqEAk8ey/KvdYI3GBDMaWS6pMb0oTxSpvZhUZOgOSZaIJRW0z2GpYv1snreQr2uJch98wEXy9gDJWxxxlZ5eD32w0MBCLYXUSrKN6p3/LW8+4zdKdWbZK0T+8z1B22RiqfPHuRRMgsPJmOCYo9iiWJtRXhkAm3cKePbEmHMORsWUAz1+gs986oS49y1F1eJkASCSXTEONNm+nHx7DnvAUr5YPTAk8S8tswJmasTY5fs7LNArFK/fQjNm55rqmTXmMC49EBiDrhnQUXYF/Qj2ZcjSCMPttc2YwslHK9PZIiA0FCqTYVXP/Bwco9mJC6NMmd9jBl8jpeP79ubJWU+rI1QNWuFJatt2x2Lqf3Aw1MfEIonxyWqJC+a1Il7NbYXMFWjgI0gu4DgZC9es5Z33NPWHI68AtBbDzFjZEOAhHdA8n7Tbo/IU8Y+J8yA7OrkXDgsGqi9nqNOKKAL8EifOISRu4QrMIbITEAw4QcYqfg+MZ4u9SUmAX2DCk2/AcE8mzFMfE08q+R64CeAFvl+TyCZfhwTqLqD0VD05zsq2/PN14o9lQeOLkIzdmI3sWGOy4tHAqPbdwRSRCdF5h7W/ByVUYkM7/cEQjkjSFZEvCzg/oSS5eGdvabkcfc5X9Qv+pKYoEM28JFTIdZ+ylhR6/3pUmIoBk+V4BLA5LliMwAAIABJREFUAcgDpOgzc1AGQWO3eQ5eVzytGBiJsWY9kfCqRo2cUVlTgOmE6jz1ON9QpndkLa+wkWKYuPLZl2NeEzbAmAVEk0ztuAxbB2R0SHI+Puc7GCuvqWoCABFwz56HegwgSXZsDMlJIkk25G0DUxWQ7uOA0NTnxeCbZ5BwDQUsYJ17MNcocaunbK3BzeeEAsVwGmOxS8zJ8GcFVfISEBwadcv2xCDgsAGtVK4n4SFnMoZj1gzx5TCxGJNr174U7f26z5wjR2HnhMrG2Qk7wZnNdaYQBuW1L8Xsks4m+kCpMAzq9nJo/Rw+QqK200rUiCGWxHJYxMKMuK0z+bD6cua0qiLYiCqDoAAwIHjPATKwQ6cNCD52RPtyAcF4gAHAWqPINK3jffuh89ezsnr9OgdV3tc52QQc5gag6Bs3JSGV4x8H2NUJYxAMPbpJsgpqKevkOeZyU6TjVSpd2awDAeDE8iIXEsMYgDo8MCOmMkB30PTxmLhOMfd71hPca3l86dDVVxaleRgt45XG07UJ0Po+bZrPmxkEfRcA84iFkhe5PipHxCBB4rL+TIkkZPvqDQ4degHBAwjnnjGoPwuC69F91rub72VuA5RW7+MMQjcp1GnX9msG1M98uPXGdkzvOmZrtKifvxXH7HbaAPJ8ADzPy/Pa0fN9/TzPnc/7jf4MELzot812bw/lWmVibtdiwF7Gto6F6Krbr+9aNxsGi1GyaZ23zbvtBoILwNmXDx+wn1rxYRsEpz8BX6kMs7K9Rkz0YKb9c3qC099Nb3hDA1SiYdHL0tfKkYBRzvDMy5r017Rv72lJzmn5bgPg6FPr/HRelvkx62Xd/33O9rorgGccd6NDx3mS0kiMcZ0wsNfi+NqkQzcm2AYke7K3vemb+Wi6InaTTV7n5y+8pphgankmLX28jFFMeCXDJ3FIyrqs+NGTyp4LGH7rze87nuy///S/7Lz361+6A/WaoGygpJR+xUEKLZRrAITEBWPhR8EiNhKlCKs4oJMBATwTM8WBzPsoOrxH55MlVRmHoQqpiViXeQ4gmIMY71kzUXMdz2jin9JOSwe0x1XKGhRkFASej7cahZM+EFccOm0oX7xQ1HjRVyarmaF7WKIAzoCOhUX78YTUm1cPLZ4P7ocHgQQsKBZ4jjkY+BtwTluvfnHF/d4jAcQcPVHyj4L7wwcVI4e30so5Bz9CTAe7E04kFgtQ/0AWI577+htJVsZ4/pt/828Uo3V45xt5LexZcgmrk1a0zgqQoWw7C7Lu8ZXq2b7/m/d2Pvrg91JoVVdTlN4jKu9y5dPfahuQgASAAI0N45S8CmrXEVOARYemPz69UBZGogHAg9p0UIrNISteoTOX/lqwy7g2JtagddD8uJbxf6BakVYCBwjmGaxdjcZSyw0QfFfeAzwOZ9Q3NtVXMmZ4M4veP1spAcG0hblgXSE8UGbxQFgh0ecIFsaKMXyk/YJnwxtMe5J704d7Aq039MxPVCLlmtb6TcVasj6huR/TvNpoonu9cu68MkofNQgEBLNP8IrSJtZvmQcwEgBzrLcC9giXALIK690OkB4atV72UOL9h+pX7xfQCFWZBHkpVM61sxIwCxQOZkBw4rdGcgnTYONVZx7wfJv6akCgzKwCF9wP+lE8wrkeRRljAn02aHZt01W5J56x4DPtyWG93zF3scpmTyQvQQ1wsFSQB/zj+xj5nNl4GF2Yy4J87gFVk/krK4FxqNEgYxMqtp9tQ1hilWtoQF5EFsLsEDNGctVLW2N1RJ6rixfPOnnfNXlu//qv/8Yx9HtYg8MK3cy7gKcaIlKLNaVfGKfz8pTGa6dnCBzCzEBOJJcAwPNuytII8KfGHjE0ql+sGOGXX1bmfLx01IrVMAJWbzk/AB5gQPBd7XllgdaWbnkhZAJgnnD5W7cls26RtZg62lrPAoLEeRIDfF1gl/tg4AMA2wOq8wMqNBZnDswaApGFGEboO2u6+7prDk9wwmio0yvArnEleRKGT56dAy3ghesYLzJdY7ByzXTJT9YSfZiNj3glbYRyWaIwcJivb8SKad4GxpD3MUS4/JKppmtyMfbnxYuviJaueOI71w2mHKOqttBG+kPYC+sNUI4MvK1xYTyQk8QfQyOzIXGs967BKh212i/AaJyLGMl4Fu2iX5QEsrdsyIDu5cjNGGu7Vrvmu0atlMjYZ3Cv8WUNs+cwONRQhBGOZ3IeM5ewwvibftDHMMTIeI4xUMnUZADgkYj7B5TQ0j49foKkgMoZoqRtJMJkj1mWS/Zz/u4hudohUd6PE0qjJFzOhExyw6M7v33/050bX5MQS4ZrzfEjtfOAsjufOq0YcRln9qqPgGBJewPpPcT+HsJYLKaDyiIdEigmAdYCfgHB1Kd1wiWBYoPg2ZOygg/G7Y8BwZbD6nBkMAp+SqOwtgG+ptRDGx6ZohO/iyc4z02eiWafjYRNPHDC0PCWOKZ3iQ0OCLZs1nN5ZmVjzmHdW8boyKmRvXcXOrTj960cP0uHbiKdheo6DUuV3TxntHcCQbOy3LNj+1zq3wHBYfD4nDIQ7u/j7LGnvgmxVlp0lHY8wRNoG3MZebxS8nvvPGsFFT0bN4DVHw2Ce59NwDqfl98F6LYV+PX6PwIE04/vAMLf9fx+vgKg1WO729hwjs26RrMfF2CsQGMTPM06Vtc3722D4Oetk6yyzl2NGTGK7Paawe/83e7psNNWEBxK9MiY7mRYaxhVQXBBWmTyGCezIP956dA16GwA+rFPdiQP6xBoP8u6Q72tgZkzLO1ewTCfs/83ssPHOxHdeOv1DAi2nNqc521qctdQ18UMgjMXrVSSPA8FwW6rpDrYkfO/2Om7YoK393HX3Xbbl3UPBHj9jXee8qBQ3g7a45iMlFhdSQqlg0rA7LRouiz4o0dSQ/Gg6vbhEfzg8vs7v/jl33nQUHZprEGIFhkHKQckrwAKxaYKBKPckejJSrI8MXzWeCaUH645PupOvvfee8Ojk7goFKrSKFFow9FH8Uk25MS03VmsNwGgUejjvVO9wVHHkGfdF/UQpY3r8OBA0UOpiDcOr0cWhBPBoJyb4tWESfJQjuDteoVZbKX0cj3PBnzjJZnBB+/RDgS4s3vq0HSstYBj6wICmpwVVLFTzMlTKQuJkVmBz4ljyjLLIagxYBySbRILwVqP13UWpdg4yZhAGO1nDslk+tqrl6ycAbJpz4uKR0Yw8ew35BEGmGG9Ly3psrz4v3rvl1J27u6cUxmWjz/8+c5TKTuPbJmGRkfNXinoAwS77rEGEfrfHltaBo3MOEbKiEFlPLHdfLPiUYG7GhniBe5YPrrP3FCmaSRwGF7LRxqrFjR/IEB6R9RzaG8vS4HFMHBP82gjhuibpb5Y2A3rFyAuCWMOLSAYiiWJswBOhxTLbAOLvBKJPU9MKHWbLay1bu6JawP18WPFwn8mjwnPO6pYeuYBr78zFGt8XpDSjuHBxgd54BnzZnU1oNYagjUAywEgzHs1EiAAtw+g9SCKsaZCfLcDBkPE7F3v2rW3fsRhzEKReyyHPKV/tN8Lgq2UwU1wUqrMB+OHt9VeQoGDo/LcdE4BbQi1Mj0wQLUMEJ7MKkOs63qBUarbH3u5UTTH4chPFJ9SnfnJ/ehH475b+i0eL2JWkxU+wJwIkXjOrZyqP44/dBKiyIR4VwOS+ZvDsHHGvQf3AWxhTIPeSdZa5Ov5C8oe/AYlzI5azv70p3/vLOrQZMkq20PY3uBBvwW8uxasxplYXKjQp8UaAAzfuats+bI60SevCSnN8RwrEZW+V+aIcwhI+T99hlwDoii7dJi8aVp3lOr5SnkRburf3Tt4HOVpu0Wit1iR6RNGOhvHTh3Vd2/JqJPa7iflmT2tesRnVEYNC9Cnn6pm7zVqmZNoK6BpH8mvZGih/awD9gxtA8RFCTpoL2lLAzUe2wYHiQTeR+ZiXGJuyHwNgG1cUbPlAwQAwpG/Yg9IOY+xk8zcoesm8VqMkowp10MJJhEWrxgvlLxJ+5LvtRpBkkjF8IhRh9AFvKEnXhCYVmIsEjEl6VZqEAO+OUfuKnM8CeCSBZs6zzEWOgwFuQcF3gd/5HnkTdYz9+NfjdG8R7ubTZ5wCbOmxrlE29jHGZcYaGv85bsBx3lmAbeNffLouzyZjE7MB9fQBoAwP+lLjFqED4TB4nNN8ePMK15u2klb2BsnxLQ5AstB5yJ1q5O4i70jYE3WZsn91q4+pDc4qg7BWtI1AFKMmXgn79yWAeGWSiJ99WTn+k2dy1/cUhJClbdS/C/r8NQZsQJkEHkiYw506B3q/iopFh5gEl7tPUhZLXncFbO9j38kdcPzSzw+WYcBTvyNEj152Tz402sBl+O9Z5Trcc4mMZyUaifX0cWa5yTJ4n32Ng8af4/kOwbBasdje5rWWHD2f41hlA/r97jn7An2mTjCd/jVclB6BO+zf2OYyd8bibH8d5JzacQXEJzzYY0JTt9bdzh60ApqY4iCybHb+UNb5uv79/wz63JFMWDPeLhWEJxO5bxbvMH8PpVBKkDutNVLxlngr08ljprwbOM9g+LNWPB1Cawxk7nXZrmg3OdZQ/Gs/G8tqa0/aWO82ptj810gmLnIOvk2b/AfA4I3DRWbIHgZ03oEBwjunC91zycjSL6zgqPqah6/0veH0afy7bva2XZsz9N2ArvO0fPGvLoHsh4Q/Ogh7JzGBev8977AgBQ9A/3A+gZJ94Y3OG0d6+KfBASv87/NLEC3Qk4jl60jD/p3DTkYEDnbm2E8xrTBAjE9pdT+7uOVcZJEfZvrZxssboPIzTW6guBVBmwyQzofu4Fg+oCdLvpcQPBcDimhlwqbmUAwzDuua3ZoEmOVTfG8NfQ8AOy2AYJfvfT6Uw7L19+4ZLBGKaFSEVsuggV98gXKluzdee3SW1YE/vDBh6b57ZWl9d33fuEDE+UBxcMWxgGC6QQKA3/3kCaLJiV/UDge6SCtgsJgAICxtHOYA8RQRFDqCq67iZzYRkrYJ598bJpgE6t0keNpoz2lg8bbJCq32tJ4TJ71e3mlS8/muyhnTEQycsr7IA9xDpNYhjjsqyjUg9ESIaXoZcIZA+I4U4+0VDk+i5JMLV/FWGkZVgl3HJ3ex5tx717qWaJI4g2BzghIN44cnhA28nFAsGN6RjFvbQq8c6UWpQ1Pd15UvC9KFIk4mOczZ172Anjjjdd2/uzP/kylor7W3P9mADRlnZUyicLFPxLxnFbcKuOCcvepPOSfXP5YHo2Pd47sl2X/oRaqk+Gw0dAu5LERDfqIgB4W8nhnpRTYOjsyBuuAQneBCl2vB+ugQpG+ec6liJcC1bHbUEykXBh0jQzf49TzxgoIxpCzI+X8S8ULXrMyf14U0pSlSm3WPgsw/BAg5MM+ZSgcm+hMuZSGQekl7h1PfQAHiWDwlt+Vh6PUDeoHQ9tEBpE6gfX12w/+YOUfAXVA33OcNrW11bkXlfm8bIeWTcLbckQKdIRQsuGyNjFWmOqKsgW9fDA3nqeINFGck9roXh3/RSgxL/Yor96A2RtVobdxkE2KAB5vFLkmxlrDIkY8tZ7JfksdYCi8MYohnCl3w3271z/9lL2skmXyWLZIeupE4iGIAlIQ2oRRe7TeUKQK3utRaD8BTz04C55ZT4CTGt8CbkO7B1A2o31rNFeGxKCQRHBhh1AmBkOAvMUcltp7ZTKg/LPWHou1QQJB6vYCFgFwhFRg+IJh86lKlB2UHEwSKQB2rNBdk8gNADX3uHBRNb9fe1XyRIYTeWA/F3MFRf5F0eyRMzGUcbAntAO5jueUMSP3wMtKQgQbwgnJ5Bk+JXBGiOuXX97Y+fILGcHIuqsYKWr34c3CkEGdbGJzDynb9BmBaDIhk9yLe74oOupR1Xa9pIRQyPKPPvxY8b9fen+4LJIYJsfITuzEVQ8s22HsYOzAw8j9uY6yUMwFcxb69WnT6j9WKEb2YmIDkbPIubJzmLcmVfTalqxgXTXzfUEk4SDsXUpJMccv6f5lGV27psRblEQbRhC225LZfGQ+Zd8GECeTeIy0YnPocY+f3FFM8Gm3vdnNaSMMDmoYs85++MMfOfb4t7/5nQER8dA848YNckIkMSCvJlvj94YOJRwgNRSREZxf9IExXJOFhKJPRmbXy9Xa455lqNSwELCwhn6whs+ev+C15Uzt2ssB0wDyyDf+oQ9w9nNm0EbirtnLAOJD8gw7uYi9iXgeB8Bkv+J1dRknkueRw0KhR4qNJ06dmsDs7dvKJu0ShfLksn5p39Hjp9W3/ZJ1YiiICn1TP7+8pvWsxYnh4Yw88NRnfvxYhjJYEgAnzcVe0ZxT+1fsLYFgMkTv2SNDAvHAJMbSdfsFggG+8QTDYkGOAgVX71K9XczDt4NgFkuSaSGDGDv2HnswZwSeYGoEQ2eGlsigwPqI0m1yhOQveRWeUEbLrJK0A3DBmAMyuYcT0AxqNIA53h6We5LDFbByLvF+9AZqaYYOyXuhbJY1NCipuu/qOUJvyedNDhT5P+KgR9vm93hOyket1NH+bilvmZ3XtjKaz9eazAXBAbvG9/pOaoRvA2CM509Hjd4C5NkDi4yPwSfPXkDv4vV/PrjdbPMmwJ09TY1Vbv/m5xekZD6ZqBXoLAOyC5V5VeS/CwQPQP7PDIJryFj6PYNgraeW0Jr1j66Pzn+A2QDXAwRX39j2BK9jk/Uyfz4DYI/1aMv8neoIzzMMlOEQQEsscLKuRwfNHlnjZ2VYHQkiC4KbE2RZV98FgpdkeW3lahzgrHK2+OW11qRu7hPL4pFrIut5pZzTBuRZgbHHdIQxNJFjEq+t3t61DnjlFKm9ootbXx17vPM5y78ZZM7Z8ru38/lmiaSugeeBYOoxR94EBKPP9pns+xkEc6+CYLCQ5U7rs0/yZ5Y11W13kz88dz9ht2fPn3vKQUtMIocshyFKOwd6PDWNQ9yfWFIpRY7Lkce1nhHqHWIpb5ZTQCtKg60tWFP0E2Abzwke4/07P/nJT1yHGCFY5YGszBzir79+yd8j1ogDmIFF+SfrJ55S2hG66gFZsG/t/OpXv7AiymFajy+0LUBDkmI9lgJ41rRnfgfEc2/6ff7cmZ2/+qv/vPP+++8jpgOeODywfmvx0Y8m2Zlj0WpND7hHII1sjcuGj9CzcktsqvpdpcLKGyWEBLA/+eRDb4F6llLbL4A2Hs/UyaJN8QwnmzXjRLzpEcXecgj2HvQB6mEFCIoOpZH+1b/6Vwa/GB8YU9rAM1568dTOT/7sxzsvKcaNTL+/+MUvfHDxDObzZcV/8/P11940gIHWjb8PBfy//81/0b0+VRyglF19huHhlkAl3l8rS/J4vChFu4KM96AqOsZVa8hKn2IDG6eWGrlP3E++YyVW2g3AhBf0vsT3hU4HsD6q2DHGiL6FMk/8bDLJodTVSvyNFP+rVwENO6Z5kxinMWuJ9Ugtz5Z1sSVQAoR74gUBVHCv8+cv+icKG2CW7NDML+uEvcNaOSlwV6WYhF0pwRLFnzJet2XQYG8lGVTqXuMZ5r5nFAeOp8kJ1fTeq0rUxnqAtgztlbmjjM8tUREBoE2Qxvg0g3Rj86s8b3sv5r8LFuv5raGKn7xXur+9pFrD9cDxLPrrmqpkaJRA6p6IUhKPE3PJ2GFMYZ54jzWJIk2sKTWk2Yvs20+UhTxZtZMa30wNrf1Q/QftiPjBYTk0YFmyd68loNqnPr+e4Mqy1J5EaU1yueYHYO4KBBqr3IO3dOceQjMwQQluyRf3Hbql+ggYCYMiQh6lnz3fWGvW7McffeJrz50FSB5wXCseNt4juZ/Xr4AusoTSXhfkTb4gSjVj/tVXX1iJX7PzhmIcA0GYCfSd/YtXOpmqZaASqGYuzZjRXmbP4hX98osb9ubCckDOstaQM2XJuK4rxh3XeYVZo7WuOWLuk918r9tPtvmUm4D+/MjzGONhMvrzXAApcpg6p8h2XuwHnueaymo/cc60gb/5rsNbRnZofkemP1QMcg2soasHjDYvBO8lkVjyKLiOr+QJrAr2902dKRgeoXKzb9j3GL0uXnzVshuPK3NAG1l3tD/GyYzFsROcaaUSp5a865KPjPMYbZM5WeXwRuZvxol78V5j6Eu/n0NpenZyr8ihrB2XttJ4ALSppUtfaTvsANPztTaY4yS8TP4LsxeGZ5+x5n54cV9+KUYJEqvV286aJea7ifq4f4zZKqGn51CP2eekjBtUAoA909wCPseGodN1XkWBPiKG2VMB4Xv3v5FcUxz7K5SN03yKWs/57TrNKod0T8aXky8A8pXb4zOxn+4q1lzsBIwy34gN5TCcF2Cg4ckn9EaefWKitQcOUPdXVGjif+MN1h4S8N0rELyXZFi6xiwC/TRoRTEkFphazwAmK4otq7WWlcPIGQVq5CPAczCMgGCYvbqngcIAj1X2MM6lYkKyQYsob4bUk6esl5FZmvJK0JZhUWH8Mths3dKA1IZKLLGjQ88IiJDnGfLDSA7XWL8V8CJ31sRWG14ixxkDAOKJXEDMlOV2EzxPSbes42R/3x85JWZw6Hst93mWVukBHS/atIAb5KZBcYz4MWj298ybzxiMHsRLj/wnMzgCY8Vomuc2k3w9rWj78/X7R9hf5niN8X32zEyDZ6DL3wd8lkwGlLlzQ/+bQfAGkAA02Fu9BXg37rH+sftzZlC1aXR4zm02WzjWd9/c7vfMRJmNGP092HazDfMDdvvObkaS7eduG0zm9bVhiPDDRoZmz1+MW3PtXBukMPQPgFsDURJgDRaGawKP2FntOxuavM5bQ7hAvnTwkTh0JEpcx297Prb42ht1tQmVwFAWHcGMAucnWNd9DZJ2lI01XcMEn5FoMGFBo0rNMEilX6kb7rU9ltgS3jDAro127Cnvp1mW5AurkWNURTDQ9U7IyA/jhp8xgOg2GJ7nCyNdcnIEI+AJjpzJOb5m4SbRofQZs3bDJIvOFSyFDmKAP8LIamiZ29M2PW8fdI3tOfPyaSfG4lCsx5LDlYejQDSjaK30SRYU5TiKYQ5mDnuUmPPKPswhjZLL4Voww3dQhIlt5EVNWizlpTczwTQKCzGTy+/nzr9sazODQ3IVDmK8ucSxZWFDv72vGOPfLLVGuYbBLQ0aqjNKyBtvvCnAe9HKEJv27MsXnOX0rkr//Oxnf2twaPDpbMLxWlepnyc3mZA3KUC1ri+Hxvi8YDKxOaG7AX5bt5c6tb/97fv2zAAUqqT3MDYQ13caE1uvBwqQSznJk4AVC0Wy4KKWjypVP/7xjz3uZIRmfqlj++677xq0AQJfUtbo1+Rd+v7330kpKXkZURAbmweVj3JYb7/1PYHp10VHS6wsdLiPP/n9zs///r/ufHT5d1boAES0wyBf4Bbliz1SCp5LBUnhLNXP9xl08ZYIgn1gUKJ5Zx2x+HmxIVIqiDrR8cQxNtD079xuIqIYWTJveJjj/UQoQim/dg2AoWymSvKDwhiAovsT20oZC6yDxDQ32F4CBUBQoMR98QLxDADKPoMmfUEHWZXNAi/6bG8eibUERFD8McpQe9tZnxkbPR4gQY1LFFIyglP3GM/pGSX0eUEhAYBiPCf8Dr31pkDB558rzth1ukWrlIztxu+BVcDIWuDZ3/bqGvMYQy9WuxlX+sg8FQwW9NVbxd/0qVa7Gl24X0BoEp0xrzXgxJscAwu/s17OCQDz++cyUDA2CMOGVZSRAdW/hiEn0VlAsLw68phU2FXYdu/yd6nj3RfbHu1SjZMRX5m5tf7r6Z33Y/cya2YFxAH0fIbciTFvUPAkz1KiB6Nf+stBF4NP1iWf3xYIY5yZf8bqpjxjYdMQejG82K7PK8+5PLHQqc/KcAcIwyP7teSpS31pX2ZdEt+rxEOyYPPCMEW/AGyNs0XW0kcnQ3SdYZgmD7w+kccpYXTIBhvaG1kyQhAEsADUyB/W7mefUOecxIHyekuRuHJFlH2VKaK7oZHvk+x9w7+zZqGFs4fwUiLzqPtKf7tvnDVbxgHGh+th+fBZZUHZk3wHg+w+Hao96CM343Wucs044QmuPHz10kV/Rv4Hr2kBENbnV0qMhRbAvTAk4Dlmrd7XuLB2XLNbUxsQTCZvxeMquRZUTTJ/d92HSp2QHF7ZXwHXN2987SRcjQk1Xbz1zccm7ZnTNdw9xtwxzq1wUNlJOAcvjCusNQwVrf3sWorjvGIebMwV+6AsBsA/bcGAg1yMt4M1EQMltH32BeNFOzIv8szK+OXx0XgDsrDBojRaBhAQQZ+xsEu+EQqA9/aI2gcYxRN86sXIXuj8t+6mbCHJFJ88wjus0oz3xJa4cXfn7m30jLCvMNBiBDp8jLJjMQxBayYemLr1sqvb8wvtee9+xiCAeP8Awfb+UhPbST+r9BE7LNk/Jx2SjM353li/7KMCFYNngyyWS5g1UjcXEGx+t1577FZJcHSSU0mmmg5N5QJAMHFWsD9a/xc5LuVuxP8mCVY8M022ZaVtlAez0ocnC/aVPcT1xMaQv3h0RrKsJRZwlPrqvXl+Pbn93gxiU/qstYVXIExTuI747RkELe3IMDz3tSigNSiMOdhLiaOh7JMDxQZ0fzaMF/45gDLfXSjPA4wWBBtJFGC3GfHcz9l0ZxDceX4WZPmEWcCz53cA3/1DT9wNmHX/9+np8wp4/fcWRtoGg/MA/jEgeG7bt8/A6O0Egnd7Nut7G5BuAtvnBOWOh8+Ad7f77N6nTdbA9jWbY5392peB4dBB8r3BNGisvM4oexzFsKiTzuCLhK7eNzmrowemNF5+Rh4UcJd5+XQCwXneynxIm7YMBFsgGOPYNgjei1yzsSaJcMs8rTOpupavGfKq/UxYxmByjPZ79VqWBOSv+CUe8FKpabuB8GTEWg1kI5aYa4aOPa+vGRP5eQNkzzqUR+OPAMFlLoHFEo62guCOu0PQRmIsZNkOpe4qAAAgAElEQVTzQPDm3nt2RxibvHDqhJJ7JmlSKWkc8ChFdKBgo4fy6hXN4mAh2QKvwefAfOWV16woAILxKOPlQsnDC8bv17/6cigkUN9UR1HlM7gnk833OKA++iiAlIMfyjMWZ0Bwkr+k3ipKHgMBaAYU0D6ejxLLYU2pI+77xdVrpry+9NLLO9975wcGdKljqUmVBf+R4lk/+OC3Bn5e6MSdjWQiAJUCT8aEiW7m7Cjia7baVcleN3CB6SzwWQQo/3j78IRRDxVQxL+OZYHHvLl5Ft8rQAfkf01CHAHAB+xYveoBoy2Ni6QNjOubb77p8UeJ+tWvfmXPhhVZHSIocz/+8Y+clOkVKYlNXIYXBBCMZxcQ/IMf/IudFwTKWCfEHlGH9DMlxvrlr36qOUsW4yqzB0YmT/rQ8eR7tAul5q5KsvC7YwXVrzNKkIYXCMXQtGENrUGCvBD0uXUr8RIia7gX/154Qd5ErY96MHmWr9ccowDzdz1XlKT6WkmyeN/jI4rnPnkG8Aw1wQPrgo3vxFV4oUncJYWvmxklnXmiDxzAZMVlfBrLB516tm43Ph2qWxK73XS9bP5dU5wvCYfIlH1RxiPXu8a7oueekwfehimNjUuNiTJN0qc7Gg/oi4wLwuGGQFAVbsaRcYjxIYmnakSIYMphsb2uGh9bBbwAvgwN3u96ZzxLH2623Pmgq0Golkn6UNpxAWiYDC+6Ha/JM0cbmRdAFx7CKOB4tULlBwT3wKpy6jhhDBymCq7Zq+e9Rl+bSGwGxvM1AJruLcfTKsa7TBDuX8NCD97mCyhorpEBQMezYLl4rEjgM+jTGFx4PdR8lbZN+61gCDzwvZbOAgQ3FhXFy/dUvOTJk8fsQbv4isI5ZLxjDQMibtyUNxDDk4x93PuesqU7CZgOe9YlfWLsGFPYPuypeir5HiVyXKpnGKsSU0typwc2YiY5V3ICxCu943q4sEsYu9/95g++J4AKAP3JJ2I6yJPK/LMHoXojV4htQsZhdACUhhZ+feeTz64uc0Rb2V+A5DIIoMjTH2QD/XMskF70CVrxY1myowBkbQfcJ4bQ4ErjTGJAfuf7NY6SbDCGiQNuB3IHwGtugfYfMexcj5GX9eFMyjIEYCDgJ2vEZ6PmBvo2f2OUYiy4HtDcuc5+EpAUe8pMGsCLjWOAtqzfKnrb4KB7DAMJ48M6472G0Lgk3ZgXnk+pwzMvJb8AMpP91H7wjCYmQabxPajjhHpgYENOIl/xsPIsvMF43pOgLP3FQFBj9FPPcZLjLYlkSArFc2oME8gkU/RRGWooXRSPbGL38Xo8VjIr2DsH9qvs0j5ChBS7rSghhVOrbTCGQpOj5N9JxZ8TfnXvvuKXBa6PUMlCZY42QLCANkmxiAsGFB+gTjDZoAHJWoMbIFjfdZgThO4BIoGnedWDknwAMwi2LBkgmN8DghdXi78dEMy6lDxw5QTKvwF8BYIBuvYOE7u+gmDEc0BwskAnERYe4UFnpo1DSS0IfmLlfpQgtBIfhXClMOPlXbNGB1A39IWM0/18JOcaNOs5223OjOElR2delOnUGV4+83M3z5jlrBnK/3z2eJwGmFw8t64rVaA4dDH/DaCN43Q9Y/TGMAoU2EKR7u+hKztWJ3OCjFjqQOc9wrHm1wq41vjnfr4JxgbzaLR/Pl/m9RLD3G7e8LG+puzG83hsNGr88ceC4O+6z3zvMhy2nzc/69tAsJO/eX1s9nE3XWO392bgvS0D5/vuBoTz+Wpt4RqHzTiGNmFeBaHJyA7bL0xPSt8V3BYEB+huguDGBhcE93nbIHjtxz8EBOs8VTnRAM2U79sjejOGOdt+sOM4pGStaPHMeA3WZ+d8zu6eNnf9DSP2BBhjGJtmHi/yaH6NXEnMN4xxGN4Ga2TdEwH5sw5Y+cD7sy7cNpYJG4dAE3Xl3F6zRMchWU9wk1v+Y0Fw27vbXtxz7MRRe4J51QvE4skhDRhGAUosZzvEgcxhisLY77ROHXFD55TxFmCC0gPQ4sBGoeJ7KFFMDkmnAMGA1AsXXvGkX3xFIECfvffeu4sCTHwgL7Js4rEgSyXPvC9lj0FCwOFJjQKVBCjUyUTx4vC+9uVXprQdlsL0/e/90CUzSIYC/Y0yI8ePHXAWaGh39A/KYBRwgDe1SkMLrTc3i7O0qVAkaqHJpGdBVDHvoHONwe2gCTEmKGb0D1CDhyBeo8Twhc4YpQzFkfmA4pZ4uwemz9pjpCsAwSghzRJHG1P7ONcTgw2Y5W+Uit///remKl9QbOwh3Zu+kpAJsPzGW68bYDn2V6CE+cRwcOnV1+XReWvnpOoJc28UbJ6n5NzyCH+w8+v33t/5ne6Lt4NkLWSM5b4FWAXDzJ3jvJUtmTGItywZXjFUoLwxhsx3AbCFlDwBiWuNF5ix4/vxWq4x6HzWdVtFOBlyk8Qs8W9hI1BnVeqohYzLLJm6hmBKQizeQ4nhGauBIeuXtuD3MMiSVofSbsChxheEWmlH4GofAYJZK4w/e+Hy5ctel3dktKHkx6sXL9ljf/cbkkcdFSiOx+qsjCUooyfFgHBJMG2gWsYAWldkvGkCnCoH3fBW0IaUe1ZIRbjRvs5RLaj8rGe7hrD5XjVq1GgzW+HWwyoWYuYXYxZ9rhBkPF999TWPHTGRNjBIGWDNUZIrJWgIuwA0CNAPOnTkT4VyFNcn8phUPlXots/dpz3s+DyAYFCH9HdBcEFtQXAt4L22Sg57q4YAfjIGtKP0W+jGPJ+1Fpn5yAYv9rRjHlHE1f8Y0HSdYv8tB4if133IuFuZa6OHgA3MhbNnT5sGjVcNCrTjZEU1/fqbeEvZA4BC1i+ePQ59+lSAlZJfyfwN0GHsaQPlvJCHXEsNcfZA41lZA02MFK/0U7XhnGNqud5JqwSiuDfAkXI5H/7hckCNKcAPRH8VGNNP4lW53rRuA6yEPHz08WdLkizOB0AwZwZglfEj1AUDKn/zfeZnMchqf94W8Aa0IyN5v6wZvksbUS64Xw2L9vaTKFGJoLy/pVWTVZo2IRPRwZkLAD2GGq5HzrpGrtruUn0jPINnJG/CGcu0qyrnxDO5ju/UMOYYb8lzY+6RQAkAzBzw/mxottFn8jyUAl0KWRkYNdCQXInvoPxZQdCZiLedM5D7EH9eGem8FJonn994p6UQEo7E+3iQkzWaTNEYDzV+AFeNC2Pfc86yVd57+omhhPwPyEH6ZqVrgGAo0YwTa5us5o7HFYAV71fz9MQx7acUU87zyJa9f59i9A++IBmgc15xwI9FG6ZmNmc+bThOneGjApPyvJN1GhBMoqsD2gMHyAg96NDE/xYAQ4s+BEVawJi2YPCkjrHPcDSH4WEEBFeGAWazZwYIqmd3/D17gh1IBxXTbMZNELwX0GfgJyObM0RLj/B7gGLclckcDQh2hlTr8gDqZJMOCEaX0O8jc63lnUazINYKqkvUPB8EVy+rwhtAXW832YUTq7zI8BFT6GNjvG8PUT1IGzRnrR3XLJ5A+tB9KndqhF1jCFewVD0pB0PGj7Saa/KfeMHy9/jc5Y+G4ccGiALczFlAcOnJo8rJAqoLglfa7LYnuO2egWzPrf7MZ4NuTdMnI+z6/bVd7tgzr/THuYv+B+jQC01+tGP7MTNo2q0V2yBy97Y+C3J6XUEwf/+xwHe+dndg/yyonudgfXaMU7Ph0IYuGC/jnF88mQMEP9J69RkhT3CcJXH24Qnm55KteEnYtJZIil6xSYcmF8Lma11/ef/bPMFIk2HEQs7YaDOcMiTcQ4WSvCuLKet+NdoYOA9GRsdnCcsc+3j15A6qN0CWfxMjZG4nBs3FcKBfLdOXPS89e8if7mfOj+25n0Fw93jnmTO6jNiA4FGWapSfWsph0kadFQnlSc360qHrZHC4iEH9d3uC5zmagbDbp8PlaemLVR5XrybWa5SclOvhc5QiDkCAEApaB4BO0jkUCDyxBat8353Wgcp98SBAe/zss099ACOE8VKGAigLumir+QyF8GtTQTlIkywKxTJUTazXUWySNIg+oEBFoTzq79nrKMs17cZjCB0aoYHXknvbQyNv8Jdfqr6kLOy8ABrxSD40Za6e1wLdeqK66OohXIHxWFJY54dSxvNpq0tzSPGKRSpeLvdtJNYxJdxxPihHsYhC/QaYk2TGFiHR2fB2cx+uM4iQ8pIKJMn6yIGPQozyTJ+hAPI9qOgod1BPmZdTLwpYie4b4Ki/peygbGBAwDsCcMFo8NJLZx07BpA+ozg8/kZBRKk+IGv7IyXZuXz5E8V4/0wA+w9eF/XmPRH4ixI2itprTBhr15wkJniAWSutonTiEaYdxJwDEqu8zmuzQgFlpl5LAFS9Lx1vEi+V4pqYggc2mHwl7zvXoIgDJGw51PiwthAiydgrwOnSYCND7gDCVSCYb7J6GphDdBuJ2Jj9ClYfjnp/s9xQYhZp7zWxIt7/3ftmA5xQDCZ7jPqmb4g+CgjGW0+NZtaxqdFiDix1XkfcY4SWStdoXzJnrMeWLGk8b/fofEhtHhxrfesC4a7RjiV9ad8LDLnHLCv69wzGEdrsJ/rLPWrAoI+M01emiEqOaO3Gw347xjJNLl5Ae/MGBdpHyjBCLYqDDrdafg0+h7BsWzaVmk3LZIwkCeeooQNwxBiuACbrts+oAjYLddp1506+F+CVZFn53l6DYNZ/DW1JFhQl6K5o9ZmvAGro92GfyNPrLPfKfK9kVgDPlwWEjx7TOtU5COg7fETldq5Bjf/CXsUk/Dtu2QidknnifeQxaxkAyfggW1m3ADvWbuJWAUcpS3RbLI2rnyuRnGQk/cBzS31wjEk/+OH33BdkAx7bo4dPGFjRd6jQgGC8nS5NJDDMXma/Ywi5KA8y8xeafTy192QsbX34UqwZa4wgfJdQFz5vHCx9qBGG5z6RUtP5YU5iKFMisMEmIDt4v1sZ3X3BOB9XUrEkgjziHAvNacA4ITsZFz73WJGJ0+cc5a+U9XiMGW11BnfFMNsDAdV3VChgjsl+HWOTDAeSy/WSMz6U/tpWVGuwCrhd10oZGC3xR1bre6pfTn+QZZQhcqwUIQU6MwqO64n2uGsdxPAYQzLhKcgjDMKRpwI8LjeUKgMOYRnsF36PYS/el+titRw4lFjwUmo505kPxwUPaqpjd3W2HRKdmbXL+BHqhHEWefzJZ1e0XkkkpXjjLwWC73D2UTFCa1SsAuTeUe0BQp8Av4dUmg8g/eAhsdACwQbD0KFhbgB6xbgYdOjDAt6AYPdN12C/cNJIJ6WJ9+URXvChHBYEL3LGHpoo25ZrfH+ALECw9QHA9NCF99YzOECwDbSAScJt8KKgjBcE6+ejh3w2PDJcZyMJwDee4GZ3poZ4QPBa4gQQvEfnxYYn1l7keIQbX1ylNO9P2WFtsMc7nTWWf3ieV29ywDnXzR7gkZyH0mELgN4ESisIzg0WI+yURMvvew7WjMuA4LVk1fDeDmOFz1O8wcOIacMsDVtoz+qb56de3MHkWTLqslQnA4f+pExhX0s7prjh5UP9UuMI7y3yf6JJz2B4vWZ1tc37vGsKULH9jI03pj92A4yzQj/3Y7ffd7/v7ArMFXM7d9MZ5meS3X9jfue5Hr8/rz/zs3aTgd/2vX7GPp3bM3uCY8iOQcRlymxcjOG/ybCQ29sg2NcNOnQdLPUEryA4+2XPOMfXvvzDPMExMDXZFWsfXCM20mCusD+q52KYbDb1GsIcyzuAefZHK1sMZ9yUiGwJiRhywDhqyPKOk41ssczoVSdK8wpQV3g1oFnHcp3yXD2fW50fhqfYqfurzi/Ya/G0A7Y3s0N7vNV3G4oHCA5NOs6kYp7vAsG7reXt/bbnxTOnKr6zGEb8apW+KkhYvOkkdU+5DkU1Hq94SemYS/EMkIqXF+UXRQVlHhDM4Q3ghXpMTOUpZRw+f+5V0dUuyRr/uTNTo8hrarwROSA51J18x0lWUOCymBn4ejrw8nE9bQLYoiw0OyBWaz5DAQFgka2TPmD9D4jTYa6EXEtcmtqJwsYzSgecPU2laFbgeSOMg2+2gNRzyGdNkmLjgYAer8ZY8p1usCpp/OTa1O190Z9TUor+NxasiuATxbTGmpc6eqbzObGJYkuVmIefJIYB1KGkQccFpGKB4V6AYPqLooqnmDrDb7/9pv/mH98HFBPzhwL3krz8586et4cYeiXlLUjAgsKMskrMMZ5m1gbJpx4MimhBMOOS5FZ4s8lCrczVgy3AOLExTitJF9dBY0/pjQjmzkOBV4BODjy8V4CpUvcYX5QnJ11RHHGAqKjEozYz30FxxFjCK9RnLIiKmRMINiCWANmPsUGbr55ne1NG3KzBrnd5D/GR+XoIBAMdHfp3BWhalqvrF6UaD94nn328c0XUzDsyTnBfDAw//pOfKIP1eYP1ay6tRJZsMtMeNxjCy4NH2KBLSizrHcooa4QxKAjm9yrOFVLzz1VwrwdJQXDXZb1u/dsrbBh4+H09HPJ+vVqlI0ErpQ2MfwBEPIJQ87nmEyVisqzROuoc1fDhLMaAmiWuMV6cCNUI44MqxVMAy7VW6EccdAFESlIlZrZrr2AcMNks0AaNAn1cx+ezBzmAGTp/PMn9rPuc7O28xzW8MFDRLq7vHsbY0ZABroEx8UDfY1wAjuz5N998y6D16tXPHeaBQuisumSblufsxdMn5EWjjjoy7onp0NyX75PM6piAMGsObywHDPG5gEnaD5izDFF8JvvDCfLUXmj4jQkm+RGMEEAw2eK57l/86Adjbu4YuHxz66ZLPPG9kyfI5JxDnGchWxP3GmWD9zkH2IemTWvPcchjdGOujqi9hM3QrlKNGZsm5OJcgJHCK/stNHPWSsBW6MddhwWOzXFR5kDXCN8zoB2GyVOKs/a5or1+QwYZvOK0HVCcZG5J3JVzMUYWavNiAKA/N66TCDCVCDi0I5MC9L9W3dyOA/ue+Umsceq4Wu5Qrk1tYl2Wht+28rnHSM+p0sN64z2+k2fuSU1oKUgYPZEVrCdkBOchRoAYtOLtRM7RXpQeh5HoP69JtRl56KRpAsF3LTM5o08ZUNNvG0lHjD8ADA/ufWLrRq1IFKLoDZKl7p1GrKBc5yxzn/CTJEE7LfnMeQUr65uviUt/uPPNTRkM5GB+TLzsYKMh86BDU58a3eDUi6JOK0b+3t2bOk9T63f1BI9YYECwaNDxBDMn6jsg2GdkQCvg1TIMNdKKYWLseC1xo6bhrsBpsG99Dd8vCG526RUEc494ddFVHj3GAwy43IwJJhYahdtHBQCV2OGCYL2HUTSZpEcbyeaMEojXCk/It4LgJAiKJ6fgObI+Z1NKlMyJtQqErcsYUK+f04+O0wIuyD49eWJy78z9rA89DwSv8b/x7gKCazxBrep6bukkx5yPuthjosYP0K/mY5ogs2UIBq+nlflmLoch1XHGUwznDMbn+rOb4HPV97x/iRFf7reC+bH8vY7W3+uhXoES8ejzaxsM7vbZfE2Nqc/7XgHIxkM2/uh63wZv60UzEO689uc/BQh+Xtu9H2twmtq8DXr7d3TyGEmqfyzgrjlfHIoi5qRj7hOKlJKkqcxQI9BaNjNrfj5fmpfEsr4IcJ3ldT36t2/zBGfPL/sRQxu5DiTLCbMJ4yhhANWtylBrRvh9Wu+zY6YguB7gVEzY3I8zWE1ZwfUeGNm69/Otenqzn2E6RlblzE8Y4Ur5n+/Nt7m2+4q/g8VS1QFdP+dS9jlj3OzQlm+UOR3OqzK8AME+74fj7x8Cgue1u7Gvzl+84BJJS+zgiN2wlVwHHpOEMl16GrGMLCJic1H8ODjjOZFXb3hBEocXazmKEgCFwQEo2RsqJYbnQb+7cOGSD0QO65/+9G/jNZCSlzYphlJxk9y3AB1LdgU1XhOUhyrqR8TNBSh4oehoszKhRUB7UMZPKq4S6z7twHOJheHUyRPOuts4MgQp7W4scBNWeVIs3ddshtuDWqE/AzZ+r3ei7emmyvfXg6Wbl2e3bixjg9JD1maUN8f0kYjMoFDK7iMSsEAxgw6YTWWassARFny8t4BilC/AIKU6qK1Z2sSLSi6z0ia1qLUBUcLZ6PEwMIcXNUcqXaV44NPyBLPRUMCItTtF/VCNIePnDMlKdvbr99/d+cMffu+x4oWi93TELXO40J8aUqBN84x4oxPbTD3Rg0qsFdCS+FZvRw7Jsal5D4o0tZMB4ckinkzLgHzWHEABRRZvC2MHWOA61hXj6DJF8nxbiOjABwDDcAAEMz4oGYBg2ovxwmAOL7zBTYw69wWakhlbHhIplfSLzwzAHNMZzxRMBsaTTc81phUSs3f9C3vyvhDo4D087MSzv6yEXzwHo5Dj9EatZmiElLqhX8wTe8ChCWoLzIVm2mXsuF+NJfOmn3+fhVYU+CSSqGCuR3RTEQj4NTCwIjioYYBg7U++wz/uVa+V60WjhJuxkUy3yJRb8vgDulCGmDOAb+QJrJLDBkgzCF5ivwYwPqR65TMILsjl2Z2nGjAKkmlvPFzM/SPLHN4zPYeEC6M/TdpW73LYHIkt7RxyQGXthq7PM72eJH8ahwqA5fpkP4c+HRbLCcmqW4pTj/AnJOHszltvveX1hkHDTBuNLx406MSHFcNOMr2XXg4LA9qqZtnGndSgxQhBvH48wLxHWAFx7Yv8dChBYsXpN+W82MdQqPHWk6WadpDlmT1MvyiR1pJxNnpq3y0y5jAlxGI4QIkgd8M30IqHMsxzMXwim1ibx2yYowTWN+7n3rF2Q5HGIJU1Eup0DsfOqY1cCh9hXNkXrMknopOWkr4YbvU+v3NPwjxq4OS+MT7dXg7m/XgnR3gNMrRZtV8UA4Y2MEZNtogHP7+rqoDONWTsZ598acMibWdt4KnG08nzWc/0n9/tZZdcA9C43wIPjh/WeDLPBeZz+AjfdQIw7RPLC52JzQuRbPUYjzKXKE6sOWQ865rQIs5CnpU+JIkdQLWeW8bv0ZC59I36vhirAZqhzOt813gT585+whiKThDqv2osi5107brOTi299DMJ2uiv5bPWOsYt1jsKXSjrycpcOv0LMqLgjCDjNNnJAcAYCBAtZgeZdk9SKTG+7lHr/aEMl7RJ4P2xWGkLCB6eYMX5hv5MHLDA8fg7QHiUFLE/FS9kXqb4DaPaGqI5zpwBYlZQvJYowZMcOrSU14EhUrm1YCf053iDiQsG5GovovgO2rNGRWO3Jr96DAiWUSFKenJVRDEvCF5BbBI4ooSuJe4WBdXAdwDxBdCuCmzOVEowrfHD21mm7QkyJXuNB67CnYRZ9D7rqeeFdbOJcl2nyEKnHspzvU0NLej4BlSWSgxgidE5dHb9m+iXBklTYixm1J7gZRILWMfPguB6ngGvHqMVnCYB1yjLNwGwGayvwEy9H+1ZFP3FC521tQK0mba9Pu/p/2BMcHUjnrUbYPwuEDyD9OoF2/f5LhA8f9710b7PAHXWO7b1iec9s7rIts7Sv53cdPQ9OnGcJQXBLRVUzy8xwTMIBuw63FHvJ6+B/jlTdP5uSaGCsvarOUmeTQu2SYeunr20fyMxVt6tvhC2iRwFlEQCBI8kfo1td59G2b6AQzkL+/1hMEA3n+d8pk9nQc70ZQygI6zM4BYP65ovwPtr8SRHBpg1s+zvyKd5/pE52+sheyMjVb2sIBg9Jd72gOA5O3STFKOv/1OB4M5D28gz97z+xltPAZqlLVeh5CDl8MUT+AdlTqbxNBxFht/J0oxCAB05Frfw8OlwAGM2PR4AFqVpvzrI8Vih5OMNhr538GCyJXPv91RvmIlFyYuS89Reh9D6kvGzWVCZPCzOTGoVT9OABYRT8uZRKNjDOg2YsoVcQBiKFVZ/x8hp4QHm69ExxVhtbUmnUnebpdNUBVsXVy9YN+oMghmLWu1r/UDBiYK6Zi+FPjYrcfSlVD4rMxorxvmnP/2plRlncJZiE0AhYa3DvlStdexDB0Rh4qdp5foeShcUY0pNMU7M2aFBScCD7iy1okjHmxjvA3OD8kMM51tvvePaonjRofi99tprAckXzsXwoOuPCpThJfqpMm5DZ824otgQexGAgaJI+7k3CZ86HvEiJtNqkorsHfHZ8Zbb0mf6xUjKNkAwQoL1xNdQuNk0/H1I8xtDTpRJksSk5uUer23WJgA6BdGh6ckzLhDMTyz4CEh+t5dcXnDGEros8xjvq+jlUmChuzpeEVCsOLmECyg2UH2woKIWpH6yx5zp1LQOFD3RgRXTyfeIXW+JKPpKVmiydgMCaeNBKblRJA9YuQUEQ1VnHzImBVnO8Kv5Y3wZx5kSvX3QzH9b4A3loGube4bdkUOlwLZg0mEIalMVIL6HkaJrv8YgZAZtraeLNUO7AL8vjKzIJMxjzgAQ9bSyP5E9KKirxXsoXyMxFtmhCxxCpyalfuLGeZ9xihHsjj+jrcwVRqZQf79ZElF5zrSWeFbpwoBSxtOUbb3MHtEe5RnxOBPHnwzuZQn0UGu8e5IlhbbaseI9mBRXFPrBusX4Au2YPQGbAmMj1HcAAyAaEEy9VcI1oEUHlCrURDqwSwko7IMQAgAEBx/rOTVLQ5XHCNN+A0wKqh5rb7AXuI71gqGLsaJUUo13jBFrnMOZ/AkYvYgNBmDvkdfqKwEh+gwIAgCn3mvkH3KUEBhkkOO9BRRjHElYzW1lQGIe6DfrDRAXT+VTnzWMEdcXtAPIuZ6QGt6/eT31e9mbTR7F3IRG9cgguGECzFNZOaUz31N8Kd+tx3z/fiVXFNh8WYwMnkm7WTcnNReAX+QHygkgmDn75uYDldf7vd9jbWBIADgyd4BgnkffYHggQ4g7Tom6xL3Dzmlby5Jg37TME7+XqcN7zANrm+eExvzY93G5Mck97s081fDyox/9yPsKqreZW8MjgsywJxkgZcU9IJH97OQs6EqKR4OxhQzgHzXl6eQyGmkAACAASURBVHMMcw9Mm7+hLM4PMP5JcYyRSAZBGcIYO/rFGcwrMeyhkmOEgY2AJ+DpHspxMVbKQfHJlQBAtQnliPVBvDW1th89Jnu1znBq/uo+Tq6ls++gPL5OgOWYYGoUxwNMnWCDYYU7OdHM8AYvnmCArzRIezHRJAt2rbesGaJh4NTw7X7wvQHkeN9A2Fmq41VsqaX0GeWPjNDQhkmGBajEOAooplwSRl3pKyMTtGN/C4LJuq2jfQHB9sjaabOcf7ENj5hgG50muvNGqaM1ZrgguSAY2nX1lsUgOr4bD8/md+OAiNGY6x8QA774/ScwPBRldAxeu4Fgvo8symsYHViOCzBMn5Y4T11r+ucIj+H7GO37slHMmGiYNxYv6+rdf4YO7fldzz7rGJNnd753adedW36aXj+B6IUX314NA/5K0d7yjI38AhvPWXq0+cs2cPSojfs/7/v/UBC8G5DuvTfBTkH9mhirZ9u6P1ZANI/Z/Izd+pT1shoNtp8/f55yh/kXpuAmCF4SW1FFRTKpibEw3MUZFS9vHBgBwUlcOHROYvqHA8xjPYz+zwPBjZFtm58HQjfWrBw5CbOErRIZiQwHZnAmhBId3IF+xdikL2RIHvtxjBeJFjfnfGTH1gM91lsgPPIgmC0e1s3s8itonkDwMHRlT6/3zLxvguBVr3wWBMPKhYEWlsruJZJiTH0wHEihQ/9DPMGMRdfSc7bVzp7zFy6pTjANjNeGgeUn3gBeeBE4zDj0UE6YFBQDrkvCjDWbctE636v3hUYYvCqhFYc5B6UPbyllLBA8lByqgD1AsL1oOjdQYKDTsig48Ktgtng1CpeLWo9Ad+hpgCsEGiABxQ+lKJZoZialKo4eTaZWlB7uS2IorOhtO9ezWFAYUThoD7ToetgQkEyCBaD6Uvr4OsBb9IchqLingYSTLWVDBvxFeSj4ZYz+9b/+11aIf/azn6WepcYPSiAGhCbtildAXuFH9HmT0lKhwM96eSs4CiDpg73GGpcorEOIqP9stloIXRta/1DiAMHf/+GPPDYoLdDYFiAspZBEU4wHFv+v5N0kRhgPNgoZmXFp5zHR5A0qFPsNEIGOTRsL2BBCteKhxPMsl46AGgYNWeNX7ySWott3bozEYlGqQ1NM6aVvxC6IVymeUkBwkjEd8PrGA4bnC6CJkohielxJwLBakTiBZdP4t8TySTkVCM5cophr/oYAY3yz4SKQ2eCHZGjAUIOAzR4KvYN5x0v3QAYXxhnKZ5IJ4fm94fYg7FgDpoNL8EYRUF+UDT0e/sRMnjlzdiT1WhO4FTCwXhovz73roSnrox5M2l5vdo099MHUzxEH6BAD9S9eyxiZYjls/bY15tvWPs2T43ktxOLhj7EodBj2FnNwYHiI8bC77qnGg+ciY6jnzO+XP/7I36eNADLea2Klp1Lqs17T3npjS8Flj/dw7r6Nlzlsj3rhup+bfZh70m76EMUosY6sYd7vGBCKUbBrkO0arUfcxyqM3Kv0XZ7L+mc9APBeFnhhXXJYs3a/9723LW+YO2QRsoz1gcfwoQDbi6dP7rzy6nm35ehRyaZrn1tOkjyq8ex4cQ/KQ14PMICH/cq6oc+0C3B6+45i8wU6GTeMKaw3KLs8n3uUIdRs6rA4MBgCBjEu4N28KQB89aoSG0mGkV0Zg1EyVKbs3g9+8INlPwKC2ZMZ0yQTeyBDE+vA1nmtLWQFQI75N4tjlEegzfaSa/+VdcL6v/NNjB70K6WdAlQ5UxhjGCwF0TyPucD4wtnA3D8SSOJZ7Ffe+0b347qTKlfG81k/lp220hOLzT7QOJDQ7pYo7/uOSzZftRLDuDiBlvYrMod21XtLUkFkOzWUQ1VXXWaNc1gFYYvwPNYVMpU+EF5So2fPv7IQspZVr1wJy/7iL/7C/SUMhf378tkzZr0wxw3twUDivBcCY14D+rrXq54bxoQOXYFevL8knjJ7SHISQyt9e0Mx/OyNd97+vg00tP+jjz5Rn19wMjfaclJ5NzhjGQNAEmt9SfIGgLGHLWCY57FG9x88IQMO2VpD38dIwHxElisWWKyBR08wHCpBymMlZyMbtHA1hsEDB/HAKhO0QbBYEIr/BRMBfgHL/DwoQM/vBfZE3fq8xKNh+nqBU05wSvT0ZcOAAU7fA/D1lfco3ZTrRpjIANA6GAL88GyyH/DYUjZKP/EIN1mW3ycudyQXewQ92p7hxAS7prAp1TlXDLeHEdieKnliiRfOeQ5wqNK71kWNHIpyWvAapReFf43/W5XFVWfC478A2CXeeMoIPRK9zfcuqPa+WajRm2C7MeTIlCZnssI8Zftl11UXsQI/x14Pb+0I+RxAlHJXZjwHGI1QqYLaGC3WpKW8X/r6OueMc/6q3O/v20DWWXmklM/6Vr8zhRovKyb3WenR/vs7QPBugHG+YQHPtqL/x4DZ3Geld7cf7a/3g8+8FdjU07sYTLx219d2O2bgPF+3G/jd7T07EQbI7efrs9EVR9ZjrR3kWI3U3SPGrQZ/SVJ6X7jDeoL1O3SN4YEcdOiCYCemQ3dx9YGp/w7vSBiEDb9dLKNz2yD4u+jQsxHIpdtGSSTeb6if663bmdQ9HfDudozSdOv+H4xJGZ8KAOu0q7Ot74OdUr4viXXHoveP0sEBqR7/YehyebdhBMzejpFvnpOC4XkddQyRhaVDc+ZGv2YOqxvfW5xi6FJxPqSvcTQkoafzOkiveUi1BQyZnpOVpdPnte/b63Bep3uOHjv1FCWEAxKgx2GHohMvWBKeMAj2JlhZite23rtLl161EsPDUMTIehs6dDYP1/M7tM2WS7FCqQ5gJcTTTOwZl+NZY6GmdE1iObD8N87PyqcARTxxBFWTuSweyIAleTvkKaFsEoqllRsf5KG2ch2Zjo8dO+72o2jcH0m1Fm/ssEzSdxQI2sx9CvydgXAa7CrW6wbfBMGNyaylxXE8AxDHQ37YY4sC5wQ2UoreeecdzwNt+k//6T95gvHgNuaV5zPGeHMfPoEOvR7cXXgVGDOdte2ucm5gKU9aQUSpXfH8BVww14wDNF1A4/dUJglA3EP1geo4cg2KJV6XZE+Vp0nKGd49FL3/9t/+q8ZbdHR5R26ILs1zUGBRaI/KOLJsSuh6AuS0ucYYNhjtgB6Nl4F5Zu3Qf0q93L2nMjFS+EpZxHNgr9KgGTrO2NTlW4md0/y2TjPUeMAYXi+UfpSJZOdW+9WvKNtJxAM4QEBF4U6tzTt3Uf4kFMfBbcHruBJAayjT1FOO9T7fZf3OIBLF8uEi6ImDBlSQoAeFrwd2smRCWTwoUA2YYV/gtXvxxcS510tbNgaKKGsWYFkBMQvzekppC2ul5ZV4Pu1kTgoC6wnmuoLaCt2OCX2fBU49wrw/G4pQqOohZOyPCUh570ngtS5sARGx7Lw+/ewTz2/YBjl8hngRnTNGkz6bdrNGWF/MM7JlXvf0IespBj1kRkMq+C7gxkaMEdtbYVkQzP7vGMQQsJbE8tiPeuc1bMUrGpngGPxRQofxAzS98/YbkpsfScbdt3eReHy8nCSxK5D64ssrASW6Hjo8JZJowwsvHE2yLO05ANPlyx+79AMHyyExbPC0IdMxNM6hKIwhgAsDxk2HRgBKkhCQ2rvc+/PPr5le730mYBSKu4xDZsoctLzCsHn9i5sOsTgkeZza3MjnZPQHwBWcMgQwRJBjeEtKKyexE/KlXvoXFV7BmNHuJEgjVlWJDvW7Pbza88xX2Rb7RSvmfcab62g7cr1sCNqCJ5r7cz7FKJZQCGTWh5f/sBgo2LOMnQ2SwzjD3FlpEhgHuGGUwLvJuLBHHz/kLDpqsP6Z1imlvgDyPAdgyhqkf2+//bZDU5gHmEjsM+aZV9dszyDWJu3j71K3ab9Lx9mgnPHlvWMyXvzoRz/03sGwyFwyTwBVJ9qzdwQjkeaO+HonW4r1PkoeCbsAxsmjAQBmvvGeQoMmPIH+Mob0B4BuWSuZg9wkq/M9KZaMG/3ACxxjTGQk64Hx4/dWh4hBXX+/cFrjx5jrPFM8cOO16Xe86Uq6tYfYMDJXY2CSIVV0aLzA8QRTK1j5EvTzoGKEiRPe59jfAF+8vwf0/YLgxIBGgS0IdtjL8K56LkZ26IKDvQtoGZ6p5aAPmH6kPcR6TtZofkbPcMwx3lmDV+oFU1MahhN08wGCR/1gF4u1IinDmxpj6qbjhLkeenRLmeCijMIZ75QepvW/GwjeBK5T9ubhwa13C8Dtc2EBqwHSBdRlk7gvVTanDNEu6TT6Oj+z35/rk+b8WWMOm/RnVlA3QbC/4fYVPNppPyjHBpyyeszgbc62zDL32kdhHgbMZJMeSc7wrjmgdzZ8lF77LAhuOzbAms6Pti1GnuGZHN7k9m0FpZsxxXvsyX5Wf+sy2w3Mzu89z9O1G6DM+G+C8NmBsv2deVyfBTnVg//nAMH0LbkZYuzn1T1ivUVyL0bJMFQAwcg/jDxch2fYeseIFQYER5/LeHXckuPg+SAY9sTmnK2e2NxoEx807pePkFeW1yNZq400Axh7bRWITt7aJy5vN8qbWSDkPKkxJrroJnO1+gh7uyUAZxAc+RLDGobJttvvw50t4NRHjgn/JwbBYUomMVZLga4688jkzzxsZYf+R4Pg06cvPmVRoNTMGZKJ171x8/qgfR22Ms2h/YKyaaI8cGDx3quvXvIBjzf15z//uby57w1FKF5SBtmH4ygjA5jgEOczFL8f/ejHpv99+CFW7ygxZ17Cw3XGXp94d5VoRIs3AxKqLzHHVtYF4gCMKDZ4LPBuUNeSg45DG1qBPQEDfEDncsKu4Z25/mUs/RFwDUZfg+tz33jH6TNCI8p4KAnPCqnNRV6vJtd5YrW5QoU843a0bi9jisLEPXkfgAAY/su//EuPCdfx/CpA9D0ZQEdc0pZwa7u64LetaNwzGyYgmBeKHNZx2ryAYHk0aBc0YZS4S6+/aa89HhYorp98nMRGtAvPnWtySqFinBBIN6XMvvvuL+UR/nspaSnF0iRZp144aXRIW2pMYG5pT2J4b3ic8SoyZsShYzThhSJGbDMUEhRP1grfxSvG+JE8g/WQ7H+pnWqlUcoln9MnfmIUIV6O0k54aFDkQ1lHKSPeMolpasxhPJOhWTTQG1d37t1RG8imOqztCBbTVEC+8qIQc1Ul1EJX6zAeS8WhDADG/bmGZ/L97K1r3m/7pIimNi3xf6El4x2hn4z/yROKD1UcnuObR5+4H/dgzfzyl79c1nYBcoRbhHnXU2MwGSevrWEA6/rtmu9cLYe7FAzeq2GnoDdANYK7v3PPAK6DHnvWE55g2sla5iclXfge10K7pV3XRRmFCYGcwgDA5yjqXsMygs1Cv2sxMZpHbJSbjQArmI2yw7jWW8VnGGb4yViW5mylFoXLh0sO/wpllDRkDp+1lm3kRMDbV9cDXGgLf9cKWsB9/twZ5yRgLfM5e8uZhhWiwrNY03h7+R0ABjjgsKSfZ5TUCWMIc8i8/fIX79qTyX65K5oxxqLIy6yHlNHJvifZEAYhPMFOhuQkOaK/Sz7Tj5s3bzsuubKvVna+y75uBu978uJ9+IeP1J7Q0m3kGNmi620HXGFsgOpsFoKBxYhB0q98r2CPdrH+QhmO17WsAUAs64T1S4gGfQEEh5Yemc3vnGNNxEa78HADClkLpRNzHbLqG9F9a3RxXWMo9DLyAY4CUrNHoKOHlgVAzNzCDrl6Bar4ecdlE0Od8J1BHZPcATwyVhg4YJnQT+QNIB8jQ9cV6431z9jzGUYKfueMbW1jGCKcQ11nzPn3vv9DrxH6h1EjrBqVmNMYnFUJPOo2Z/2OWDFiU9mbI0zoqOYeNhRzyhqjBi+yFAoy4IG2I2to/0cf/cEJEmkD8ubqF1/JiwsIgDmDh4XzOOyuvTr3YzBMDgtkYUF55cvxY/Lk38KbKaaEjE8xNIfy/8JxhZ8oCzS16AG+SoPln1Cd8ZAA0vHukgUapZFwEUAwdYidDVrX8XlAMP9Y9/ruAMFPMV4Nr+CSDJXzcAsEy9XitbWAsQ3AghaYeOKAXhKN8aKaJvIlpaMMXLVO91DeBFCrv8mqjAGfEkeJGwaIUk4p8cCAU6jhriuMmJMSn1aUcjwSUAHicUjWEzxco6UqNqYRNtUCTAui1bUqv0uiKwz8CyZLqcwaTMLI2vQqJyY4IIE+RNaGQp33+X0Cv6N9iyI9cjtUgd0GwRgZVzDmG61AE5k8PGQFu0mMlQ4Agi2zFxCsT2gkMdxDlh+Adji91szUaf+qPw2Pou9boMO8R/9awO84J/J8PPdtS8H1/BMvROZ1N7A7vz9/vvn7NqjdrZ1rB7dB8OyZfh5w7rd3B8J/HAjuGtnu6279mt+rXrgbIM/8ZO1VZygIXoHhMEZp/4SBN3KzfAcIbtmw7dJeKwhmL8j4uuUJBgRvztvm+KyhAxnVUP+zfgqCbeQj/neA4HVtFVu05q/W1/AEr/tpXQ8G/98Gggc+W2q8e2/kGX1vpkPbaLrIgDWEcHcQXOPVioeqRy2eYJ0TGCOQkw1hdf6bCQRzjqM3NAQUowAvjPGwgvcP1tlu/Z/372xom9ei5+DkyVeecvi8qVhKlKFa31lUWJdRIPCmohBcvvyRDz88vxxsHNBkE+W7NA7qKx6J0A0DdHv4Qs3ju5TaSdbKW/Z4cVj/y3/5L0375fkffvSBDsObAlmJ2aOztCWB6wjEKNUobOHH7/P3mXA8yaHc3TCodzZWBgvasWRVrOJrtjQrxFq09XxZ0Z/49z1YSns2NVULtjFrjEGtTquY2QTBvB9QGW8V3hmUGkAvdDUm+f/6v/9PU8k4/Gkn4w1Y+tOf/MnO//v//H9WbshyzU9b2gEehCK5BEXKNGxPbNtTIb62L7/1QPR44BUYtF5AV+jxGW8ozngy8IwYZFIiSRTcc+cuOGEWVC68LSQ2o3/EjQHwAaEAlpsCMIz/z372dzJ2vB8DiJRD3sNrO9dZqyCjbaxJFOHGlDNuPB+lik3D+sFLgcED71BosEnqxdpLGZrQcJsoi2cy5vW4o6zRf+IoOOwBwQg9DCz8zjNoL+u1scX08aWX1G6tt8+vXhat/jN7Kyp0sRzGuhilY4+zpeNqyOZFYaEdGIDizU6YAWPNM6HTMMf0/cqVq/LUJYYZgWggoj3CuBLDjWf8uOLpSLhDv1CcAQeMGfdmDNmTVfJ7uMQCGkpmkkPFsMSrsa/xkj6bBC5K0Pp+anWvNcbp8xwW0URm9TzXQ8oc8O/goWMGuNAb2Qvs2cZrAiboC144ABljUgME683A29lRx1gPL2+fUUNXAf8KZHM4MOapnZ19bBAl2iW/AzQYkxhRVm/vDIJNh9d9WH981zHmmssKcbMFRhw4fUripx3vf9YVTImnAhusp8YmO25XmX2Ti+CWDUsYjwBZBw8lL8MR0aDZY4wFoIwX36M82dc3iakVcP7iusEIa89GQMBnVqD7B6BmzIkJZj3hyWN8WfvxBu81GIPizJqw8UXXZR4TT8q47JUC/+GHlxfZitzq+irwTwK7ZOi1MdDUp5Sugw7NWitopV28yuAo4Gb/0T4S2TGOBYYsP9YbbWEO+NlkbFEAUrWAswyjaGn/fMeMAZVRA7zxN+Ui+Dx16/f6zGPcGB/aCJUbIw0HNe1AZt+5jVdRmYtlxGDt0C/qBdMWqO0YNWp44TnO7Ky9X+YV7ZuNRPW48l7LSwHc+RsjAGNAuxl/xujtd77vM47zcy5ZiFEakH/tWpIBkhMjwFeGCsro6Tx2foHjyNXQCNF/HjyQwiFD0EPFm3OusA+QLbAy8OIjv2D3sM6hMT90iSqA3PAQAOz0eiQQx76j9ruNbtJ1GAezuCTL+f2x2nH/bsoAsf7Z+2ASDDvHVQqMxG/3H2ifiwK9by+gHFpz6gwDagG3JMgCBANmAoIBxZyNfC6jBmwa/URGW9kU/Z1zwbF0A6DMINh1avVaqK/fAYLJ9+KkWnLdWt6PkkqtJ8w54KQwizd4JMgaibEKgu19JR5a5+njRyi5KZ1ECUm8UpwroVcPmF1vkEDoDIK124c8rMErya2ao6Ve3sq01ideAc7I9FqP7Yj78/k27tMzwO1xduhSnQEG9RAGCCfer3VJYxiYPVfslxlcPd8TPDjKYz5q+GQ84mSJ4R5QWdBbWW1vGgco+R6Gs6DgOCB4ogRP5ZFm4JXfI0FnEFx6/QyCZzC5GwjeAH5bdOjefwjr5Xn9exuoPi+xVa+b9b9tANx1vn3vuQ01mvaaZ4Hwt4Ngvrfbc7+tn/P4zM/v+/P92MvWA0ZIYas3LPrYiE2vp5f8Bcj01gm2rqa9hf7n+OGxxrtunwHBrGXrygHBSYI3xy+PRTIGbI4Jdvud62a6ZopbZ526DKpZf6n2sjnfA1ssntcVBMfoFT20/2JoTtk7XjUodE3Q354/cdCxPbNnLR/AGGrEMhawGYf+l2dwjgQ/dJ7XZy+ralnKu4HgxGYnASbnRcOfrLNpnGkHug/G45zxeVZBsEy7MRLa+LZmE+8aaV+/FQSfOf3G09dff92KxWuvX9r5d//u37lU0X/8j//RirZj2bTOUSAoJZSkTUmahIAHlKB4Q53C0g4ljAYVKNLwxLuSjObUzisXL1lZZwBR0v/8z//ch+y///f/qxTdD5RtWGBQNN8COwSagaYGGi8upZdQykgEg1X6ZVnhoWh9SYZdKR9k2sWajdIEIKZsBEoRigPAk/tEYQilbr+AdOhZiXlEAeB5VTLoS71lTiyC9WfQLRqnNQus7RiATkIFNYCl5Tt4BrV6/+qv/nOs55pffgLiyLJKYqT33nt/KIw8JVbWbA4UPpKEJFHU84TN9iLYFnhOooNFGICtzXfkGLGSKPKi+6H8Ckyi3FOTkmcdkTfWiV4EhFEW33r7hzZs3JSiRUkXjBcoXyjMKFcsatMQBdZR2H/9619bmWS9MQfHNaelptpyNdKiA3JY+KyVABQxCqRIhPabMkt8ngRq0OPwHpbmSo3K0NOYP65DceOFAYf28/J9pcCxrhhPDA2h7hJfGipiy+sAlgIkVNJJcZm8PrvykaiNV9WuAIy1HAWp5KM0MDXOOGvqiUSmzHzsidvyBnH/GFgS78B+woPiOHwxH+gjHh6U3bvylPAiu649gi41o8RfAsEkmAMU4a1B6UZx5X54ilBcuQ+/87OWwXqFaRP96t/8Xrpw6ZnpW0tsbGaDDv0XYBX6N68ZBEeIJn6j1Ex+ls56XJ5s+mjDj54NmGj2aOaPe7IGMbgByug3bUEwmuo/wiF4bo0oBbRcF8Gaf71m7gtrnfEN3VeyQECGn/UEJxNu6Dn5fnZQ+pj1gnzs953TADA2chVwLfsoVC0Ae8r/0Edq7z4RzfPixQs26LQuL/KQ+7J/2POUUnLWbIECx0qKKYNxkrYgk5hb2kuW4ps3bnmsKS9GCAOfFQBHFic7t4EPiQMJBdUchoEAWJVn1iAlhpkbuif3ok+uq62ftIcxxvtHTgGMmY6LHkn/kpgrWfYBNwDGJL5Stn/NIfufdjgGV8mVGj9tUD0OfsaTe+KF5GVZoetpK+PH36ZBa/BD8x37eaznNUt4EoUAKJlnzihesBD4PnWCSeZFe1vhgDCDsinMSpGnH3mEMSZ0/NCysUSfOX3RWZJdTg4vvdoPfZ+x+rf/9n+xvOHezAMy3VQ8yYMyi1A8aB/rjHM0ScqSKb1An/niGsAs48c4NVnVPgXI1mCFEZj1cFehKLSbOaIMId/B+8zZV3mPjIHW/kTVBQ4r+zL9tfFTccHs5yQBWhMTYVSO4eipz8/WPAa43bsHNS0xeYBfZ7oWmGO9n1NJPYN/spfrdVh5LDjjbPS7J2Pcfck/PQ4q9507SuDoxG8vag2K7q1Ql529eIBlCNe/gGG8vMjSrNt9zmEhqLiA4HiCAcj8VPLvxQtsd62MTgHBKFnQlTWf1hHjsWtiq38MCLYxY3iF7VGkDrA6Z0XYIDg/ieN1bJ1LSxEfj34Tb/ACgokH1ucKgtBY4QmOsrh6glFwaf9a47eG7ZQsimJYp0Hr/XK2RYFfFcdNT84au4tho/f0sxcg3Pg7m9SQiiuwHWce18eDHOU7dY5Hoq3hiQ4jKXtqMWRuKPEzCBhgaiRcLejkMSjGkfk686mlqjkP+yp6EZ/XEBXv/2D2cN0SvPt8b+5ch5j7rSBY62+wWha69uIlzjlR3Wy7jFLvs+QUG/fNtzZfMxDaBsFdt8v9pvbNIH5uy3z3nme7Pde7whO5+ZqBjin70+t5gHdjLJ7xnuYGz/ZtE0AvYzl9n/XTc78hO9ynbUT2eJ2V7uykV2SDHj9lhC0IXuOBh8EJ49OIlc2z4wAw4JKzbBsEj15sgNxmRV76hoSZ2t862WaPCIBCj15B8LNJnQLKh6ELI9OYHwPYIa9rAMjaCKjmVR2mrL6ct+j/azIs+2tGPHSnnq57PBmPAfjT18nLuzA/nodFMif0ffYEh/WSJLGVB8yPda5RqQNPcM97n030hVw0xGvb2bRZJmpej9uGk92w0p6XX3rnKQlHAMKvvHLB1Ob3fv3uzn/4D//BiSmgKGPJD52Uw3WlicSjCz2LLNKh3GHNpcEeouGBCKgMHfDMabyI50zlZDAAWCgL//v/8b85ERQHM/dgQWMBhw79wolTy2IkhhZlgLgqKLlvvvGOgRIK5O8/+I0pWygoxAWjgOFVoV0oFHis8UyhCKEYmPKpgWysMwN2TSVraG8TknCQFyA3Pq5Wh2etHpsLo5PRxcd9mmWYzwB8KHlkwOVVMM51gLuWR6L9oUck268VURT2EWs1C5g+c8MaOQ6W7cXhDTpiw2gLm+XESep5kslbiaWk2OG1cYbgke0VEGwPirxFeIMvvfb2zhuvvyWQvN8xf7SJdXPaSU2ozUqs5xeK/T1sgIwCi2/mPgAAIABJREFU9ctf/tzjD8Vw70igkuRC8gAR5ytvScq+ROk3HdExhymRFOAWrwr/sqlE63P895Q9UkIA5bVAIV7cl3y/xUskEInyi8JiZVqHbIRErGG8KlwJygckoeDyunb9imJSBcKlnPnA0T0A6I6NlARBAQKoAmihOpsVYaNFsr/iDTagk5cmqeKho4Te5sQEAlIolFag5TWkjA3eu3q7aecpxdWdOA61+LQVbmdcxntqQIk3McA3VCAU8FjcbA11PGBAYJWEGq14vx7kxepu5WnN1FzlAMFEvxt/nnGMUtG9wrwVKIZay5we1Hg+df8AZKW+8D7fxdjmkAqtS3vQRjiClaphANpj5XE7u+dqba13cNObW6peavCGtknZFXkkZWzgfqWo81lBfSzOuXfGj6y1qd3dNnMP9ipzV5q1S+Jo7YbqHwNbvP+Ei7C/jjqHAS/kXYw0TyyPP7r8oRkTGAdSvi1J0SiBAzCOgUNybtRkBwSTBKnZ8OlL5UqSniWRF8oP8cUnVI6OPceBwlplHjmYQoP8/1l7k59bzyu779y+b3gbXrYiJZMUpaqSrbjKsY0qeJKKPYkRIEGQIP9Akj8hCJB2ECCAR55mFKcpBMkkCeBBKgPHkVIVl6TIVWpKIimJ/eW95O37Juu31rPe9zmHH6my4wN8ON/p3vdp97PX3mvvDbsmJYLafq7HHjMIJqmF9i/9Yw2W4ZDrx+vHOGFoYG+WEk0N2sUDJO2QOepZ0SRczWaPwacUZ4w8GClNkZd8tOGmFEy1I96grAd+E7l+xl5g9gbjDlOJ+3F2IIvOPnPOcf+8h5xjD9NusxSI6R/lA7E8O4Ol/pCNoXbLqHBQyZ9kPGPdWKFUg+gD7f7KKy/5XOXatIHay6xDfpfQnpSxItSkyShD+T/hMWdOoxgkdIHnZqumffTp02vXPXbI7MQMR2YliZwSVNkIJ4XCykaUwSg/GDMEDp7KAEwJrkE9dy3dYVDsdblnjCAxFjrMSDITYwGxq4wf/ThITLXoeYzHIZ3TeMrP6jtusz7H2EiyQAARc/NUNXPv3oOmSJweYFc1gE+L5XIaVsoD7QWd0Up+tdkv+bQRpXofscWJ+U35EIEYGQEKgmk7McFOggUdmvJiYDTo1DCmRIfeBw0aT44aTugP81kQzL6eQTDjSPWIPIa3Z4cOXU8wKNUgeIw/yi2PeFPIFSBUL8OSVqnp0C6XxN2UHdqJsSTHgODOGu2kWCinnCmA4EFBRjl1HHFjghNzXIC6Alb1zMmyUrXDMnh4a2EazSC4OkEV3yVmtwB41yM8FOQqk/Sh4DYe34JrFOd4sK3kjtKAroE81nKrRcwgmM7MimplO+Pv93dAMIsgZ9eIxQUEa11YX3KSodBK8ww/utmER5zw8CxvxRnrB7sAsjRpr4kF6MqcYRzAGtlOMLWM63BQfFEt4d3EWP3dlrdw3HO+9/r5ClL7Xs/rXmt+3gWpf1EQ/EVg4teB4ALSvdqy+9leIHgexxkE97vI4rCTYgwsPqmegl5lfUe02+gA23KQagrRJ+INruOiuYa2QTBre8QEDxCcROZzPeNtT3CBYteMJcwAwX7eikdnv8JsiZ6RpHETqBxGpRqjLJ2kJ2ZdNDRyNW7BQuiZ6FU6mJErCAbdVkcbxrHpdXS3FQD7vjTZ6z/9qI68XXppne11ve0NghOrDTMxCa9cgrH6qc5c3st5S8k+Xmf8naWbxhjAjzYOPXBea38hEPx7v/t3n3Jg/t7v/Z4PbryS0FWJJaRB5mirMRywHFRMDgLelDqBU4QshxiHb61vM/2ytDkWA/8fP3bKABMQnJqD8hToQP/e9/+JwenZs2cMgPBo4SVlUQJeOWShp7mkkIHrI7X3rGLYTi6U2T/70Q9VruInVkxbSqZU2Tl7KOAAEM1gnpbyxkQBpBmw9z+IpwAgsXgf9D6ChX7VQ8lvGje5vcG3LWNVvvmOlX/Fb9ZyjzUDIwM0trm0C0pL6Xq0kXYwdow5/9dLAojKY/ueswCvJ24G7suGBKQMykM2o5QGKSkBedA87y335i4oOScUx+sEP4qHQ5E8c/bi5tmLz21eefVlt4sYaxb0MyM2FwWYhFmPHT+tEkpSpH7ykx85fpw5uXUdynFqhCITAJn0kTGpp531iQLlzS4hUkUXoNgYYuY7mb2jhLJpHui5dWdrSGDdGaRocx2WInfypDxNg87B2urmLtiuMoNwBfTgFWom7dt3PlW/PjMI7mZ3pm0pPIBplN1jWp8BtQnkjyV+TQ7yQAoOmxtvFMClMVjQTgzOtF5QZj+5etne7HtNUiRQcUSxn+c1B3iCMZgAjhpLyJ3oM2PZ2My+h4Ld5EHswVJRWRc1rBQEB/Sscbc5MIblfoQOkCHZqzAoYMviuHhgR0mWUNpj2GC9fHKFus0kt1HUH6wTXYLr8D9GE+4PaCpIb1wp3+Mz+f8XpaRGqRkUF5jXOlrLdq9XC349v8R01jjAeJQRwrhkD6+ADaMIBxVtwUhDnwqQQ6uP0crt1BcZ62bMDc2WHAh3NW94w9/NISAFHUMk6x9v7UdiVxAnyzo+eYrY75Q9u/TcRc8hcaXcKwnszjhZk71+GpmUoUtiQoxSADEMjFEYRJd96fnNkePJrZAEOMyd1uM9Dh5oYrEkIytjAEhCOhTCem+fSMllTwLYsqYSs0p/MY7QLtf5M8082a7xJAP6aTuJnQLKIsN4KgWXdcc41BNvOvkoYcV80KZHOntqIPTcLon0wlwBrOXcyBjh7ea6PD5WuMFFeSoBbU1axv7ju00UR3+R0TCKOA+vydvKXCQbtLLkX5aHXmOQUmEq8eT9yXhA9T+4efPNN81sYu9+9NHHXgtQxmNYCAsEuWrGg9pLv2bKdmV+11+NV/TFdGl50gGZGIy4JowsrgWtmrYTE8wDJdCAXs82JoIYRRE+q5q7CYuMdwMaNR7tJC4LwGimbcYEQ0kMAwlHOnwoVPookJT40aU0B4fFEOOMOKwEWpxt1MZFhh8QY6T086dPVCninijR8iQzr6fPKPTmpAySoj0/UtWDR4/FQDjEZ/EE7z8gOSEPr0sh6c8eoGEcxRPsmLoBgon/dSZpU/CjNPk9rUlyOHwZCA6IGF7E5WjdGwS7RJItMZGJgGD2MGE+BqtmbhUEU0JSYFiycAbBAOOA4JRSmkEw2Vf9mqUNkDX9OaEc7NV6hnumcA2DTIPOgOBVaUaB3aYje3EwZQudfVWK3Z6RGGe+/qKYA4gNgutZrse6yrP258i6C2skutBcYSAydS55VBC8C9bazmTdXo2ehG/1YWxhr3BySrAns9ZJFhfjOapSZb9FzgKCA44LIPmsIG0GLXO9YMDPITuFAkTzvW1QSp+tb43rzffwjyY28S7wXTo2rj3rbatyXxC0Oqe29LsdT+7uuBY07r4/g6+92rUYQX6NJ3gXhKxztRqid9+b79c56NnecW4fwSfM7comzPqYQbD1aSWMDLMt66+eYPZWDI0xNC106MEwm2PlLSW/AASv878Ngo3XBuj12toBwdtAePUGx8i3TZ2eacqNz2f55vos5nXtZX4CgnEiFLDy3PPP42EAOTE0FkC5Mj+6v2cQDNvM1yQx4PQofbxv/fOA4ABfklG2PrCYkDpDOM/QNQuCPZZL+7flwlajLGO2PdTzet/3jTf/mrNDf+tb3/KA/VBlbQAtf/RHfzTisvBqUUYiyiGHLbGrZIfksCYu9Fe/etf1IxlcKzl4WIcF20rU4HM7sZHowKFqkUgl3k1i4+gYnmZ+B60ZRZDr0Pnf/u3fNgj+8Y9/bCGOFzLe2tM+WGPxfiwA/OeO2UJh4VrN0kn78cYBjom3ROHhfgzqeWXXpQ2hF+7fvPOLtwKOBYJRKpJ1evVqNVaV95qNtLSD3YHv61nxXsAV3lks0TI48HvqFqP0EueJ4sf4hJaMwnTD76Nc4eVxZk31PZS/0DzXTbhaKrvgFwrH8AjPQpJDyl4sKbYoq1i2meNQN59aAapnlPk4KU9xjR0klXr+uVekfBz0+nnjjTc2n3x82fRW6NAAs6997dVkjj5/wcl+XL9X18Y7/N3vfndzV0rckUEVZeNj6cEbxpxCn0YhTv1P6j/HO1pvG+s6cY/Z8MgCFBCMKHjObi9AOpscxZE22YOkdcmYHj1C1tkoMM2UFy9FhAVryd5ItY0NCG0vBhAy5crL+pjsuqHL2hMAZdt02MTdHlB8ZkEk+pLps/qOPaGi9iOEyJD7yWWy8VIqCS8K1FLiJO9rHE/5NySp+1DKPMr0A4FxsmIe0XycEwjG20W9ZfqGp5tnUxP1O9pl2r9p16v3/B5CRf3kewY2w2vLfuP/eCpzgNeaWEFazxRjjQe+ICUHViyR/M+1rQgO0GyllRJXFIPXM+NyV/0NXTmeahR7FFCoo8S8EgMNeKM97DfmlfuVCQEIa/sKpNpmrh9gnUOgHogC+44JSpOTdGlOAXJ4G90+KVGMHe1qsiuvHRtakmXSZcr07NAGl4wL9ZWHS+Jo/4QiDTU1tamvXk0uBGq73pecIvb/3V/8cvPh5Y89nr//+78vivFHm5+/pSSDqo16QsCAUBRK37AXkBlQZ9kjZOg1WFTsMaEphIkwNnhNYZiwXklm+OpXvxJvpK4bwHx6841vfGNzRde1vNY4IoModwMIDjUMo5VKCenalRnIHMYPz67pz+o79GnWHGszIQyXPOaMEevJhoORvwADG/eHEo0sOCjjVbNzI+/oH32D3k8/iQVvfDBjRrsbRsDvoDN2fcf7m7JWHWtno9ajwIu1mLAWas4rv4DN7fM1khk9xt17ll20H6YC6+S+YmYBwfXkIo/5I3TIORDwxmpfYFRBHv3mb/6mzxAAMGEhyBXWO2CcdQGIpD1k3EfesZe5H2v9rbfe8m+rAMwKdNqI5/CJ5xUDGEYZvoPB4Ssvv+p9x9hhpGZuoW1zHpP8jN/yvdOKvQU8Wn7qDACwE+4BiGc+oGXTV9qY0BBR0nUPqPc3ZMC8rfXGOcB5RZkj5Cy6gcfP5UUEiLU+XNKQ+DmNN7/nPL97h1wdMuxqLI7p7Hv2khhlJySP7qkM2iMlmxPofbpPBh3KIJEU6yAgGACc2DDG4LA8zjwf9Gt9lSRYeCsMgvW/PN32DBvUziA4YJiYeJIpNSFW13lkiSDeeM4J2xJJVTaBwDm/Xb+W3KmAYde8nMp1CPg6N4L+CoIDaAFl1CYPADYlWqDikRTwlEcSwNRrvFLOVjuokI9czxTFnXGQwXWA0LQxILigM6UkA6CrI1RGRy9pDOFQegECw3PMtcz2gCM5rp2zdjW6J8FXQ2X47Qok/HsZfBzuM8qC8XmV3Mj9GJALXCTwthRW5G0f/Z6NDZ7knE2t3Vp958DIWcB+5V6pvQpDZ5TpGgDDYNjU6PQpwDee5M5/wUVorYMyPaju3PeQfzQD3yjbfWSMm/horWnbdZabxnhnZhVrYrreDPhnvW0Fl18OghdP3dSmGQAUBHt1D6Cw+3/XzdyvroP0b6LFTteYf7cLsvcCx33vLw6Ccw6n9nicRD3no3O0FKkYN+j/2i9ef87bkv1jiu+oD2wdznWzG8++rvXqmNalp5jg/Z/r764TbPUSzyC4fbRuPVgjliMjG3RBcAFrjVBhVsQANu9r9oNby/MoJca2xUaDrujcR5JLfE4yOXa0HRSjxFW9qbrssh/p2rI3B8MDOnTOoXWsZ/yzzPMUJ7zu32CTmQ7N+DMXnN01MIDXCDVqjo0wzMIERAf3PcaeoWc14HW9zetnlh3zut4Cwf/5f/FfPiUxzXe+813Tq1paJd64xM3euaMYnwEaQ+WL0MZba2+ewCIHPIPK5wgcDswknAkN0sqlOgJFionlegAcPC8I4igGyQzG5xz+te5YWRjUOq7DoY6SlFjk0IJRdlDCGreJMoUCw2uydqJ0oKgw2bHu440+qwzMr4+EI5+NhEJ3Uz9YSp4fmsz0JUCHpDMoOmR95TssecfW6SBzchXi1MZmrBcs4CCWa8aLMaJdVqQ04Uy66wdLuLJZHdOiAxMvNgoFmySHJgdSEj/UolQAMy+AKku8xz1nEFxA3oXCYs6iSqp/DoqONwfolU9IljPVEpYFnhJW1CgFxJ08IcB18JjXzuuvv+45od+tdQo4ps+/8zu/4/n+wQ9+MLx85zdXPv5o88cytqBsEs8GOGJOrl8n9u2q54N4QoOVQVt3HCz1n/HmYu0Wze8gSoQ2RehVbFOYAsrmLYoiijMeXAwwAIOs58THHVWpLOh8tabPB1fHrAmjOEgDZnPge64fUg9ToECxmk/IrD2srijmzKHnZAhJz5ms2AGQKgEiwHJcbboi5RSvgOMEb6s+rrxulFVC6aH8BbRCBBPzTNmcy8TGjpADLUcZhFS+Sp7Ei+cCkFirjNtJPbM3CmDOauwLXu0VVxs/1TijxjUmljFtFr4C2KX/6nv3bWgpAciMx2x5LQCuks46nxXLeNvjkahQqmejewSvPoAOrxZ7hAf341oVXlXweV6NIlFAZtDOtT0Og0HB7xkHxorP2if2NfcNcCNWG0rsCe91vuv3R+boykIrKNobAB5TadUxrJeLkQCPjIQ27zOOZXdwaGNMOy4Zd1qGGI+ZDiMOK8Dk88/LO3n/hkDwjzcnzx7ZfPzJr8TQOChv7pnFa39W8b6m60qmMsefOFPvfcfjf1XMGQ6Qd999x3W0X3lV2dzPkWwr8b209ayMJ0cOiwWg4UXJpj2XL39iT3LGWx54MU0AiiixNR4Bupn/xtUjp5mDrhOuw15ln8VYljGpd90JudRuzgz2+COBBmK+GRNkejIpP+tnKg3EGJY42qyjJL9y2CqGDe33ylvaXWNJjKrJ7J7DfmU5AKw5G1ijnAvet8ODXGZJ6HGK+VWbnGtAScnOipmAxx4Z432iJEtkVga8BhgqxENGDGQ340BddWQioRucFy59dTPUa4zBhPaQ/I4+/uZvfEte/w8s7//63/hrSnL2ts8l2s/njCfzxhxybQO/wWgpCwv5aQAkYyZynb6QNPL99z40CAe44vUGyAJMYbXoJwKeyb6P/CfuHG8wLCzmqucLZbxoByEwlRMnBdjvycNiOrTOrSPyurNvUNSYJ8p02fOu9+yRZO8Tu0u7UTT1vQ8++NBzfUrGxkNKbLUfgCva86MnJOeSZ/swe4y4P2LvAX3E/IaS333VREhRHIkLjfLnM42s0Dpf95FBTfNljy3AFY+iAayerTRGHi3gxP+v3oXGSPP9FaRwTcq7RS451hiZkAA9Xw+94CnAX/WAMWyaDu3AO7zBGg/NQ+sE4+XN/wHDfAcZDyC2xwqgbUA84mxbixgQOejOK5159eREzk6lTRaKcwFggEwUXu6R7/e1c4YY1HOhjJPPRyvWHrWANwPwgowYApInABCS8IQaZvt8X6UIl+txTQA4Y+i9vgL39GF41xmUUSfV7Jt6Ygf9mXOj1Fg7XEzv19ibKh2wm2fNiMLv4onm+km8WqaXz/ABThe9y+0aoBm//Dbm8dmWhRRgvILprKeusfEttykYMom3ej72e7v62hKrPi7QOsfrWH3+Hr1XxjDjvT7WDuwFQnfB686P/XLLiEFPxtwVkM6/2Qug7HXNvvfr7v9Ue5w5jg6QnCTRFZKHJXslVTls2NUble3sqUfj/STebajX6rGdx996+NjnAdnaAdqDc3+Zx9lYs4QjDD2wHtRlrEd26Mx3bLJb66/j6/0d5mZ00xELi2PFIknnlWSRLwcbAvHB+tYFn2gtIoF4bVMO9xm2GrZS9Te3exjL0p6ECHaOMyfbnu6lrzsxwbNhZHVC5ArIf84bdAtkWowScVIiF5IhOvkC4v1NSFr0gJzXy7ow9WhnE04LqqzbzmM/qn5vUP/v/Qf//lMUkn/y/3zPh2ZLpDDgje3lhjkk4xnhAs20CbDh/dJNaXAs9fEGExPFMwqALfmiUJc2CMAB1FKXuHSvXSsQB6RpxLovjypFjksdnpfS9JrJlWfa7MNVCioekcY1xat3wLRRFLsXX3xpyUTMAcf1oWg7VlIgFEoXkwgIxnIEPZU2OpOwBMojKRzQxKtsVyHjuXGCVYq7WblelfomPCoA4LmHBfcpf7+LLYtztSh2ke6+X68YzzNI6XVWgRcLZw75UNoZb2iEbOCrV4gzq1U7NLSjx0TtPBXP3NFjKONHHROIYkmSMhRHFGcrxBpv5unrqi/MWuhaIUMqWW9vfvbp5k/+5E885gBw1hXGBWjxKMlOkiRNraV2WmybtQrl8sDjxI+6j7L65zlABo86QJgH18FbgrGBzcR8HZQSekCW+Fq/arXl+zMVhTEpCOZeZTk8Jmbh4S3dX4YLC5WxOUfyHDwCgdgSQlbKQslBszEtmMzM6gNxsbdvKZ5eXribNxT/oLJKKE37DwiYCQwiyKklTLtvyGjEGF0V48F1jwXemAcDX7JYY5jAwDM86ItHe5QMOqHrsd+5xmdid9Dm2/JGdq2Vgs417amFyqj22ouLIjH63zFCKFVIzuuswqb7YfugyBre/V2vOdObMEh1DyxGhkFnnT3VBbeM73yveGEPDKpoDFuJU02t80MjsRDt5BowEQrgecZzybgjpwzkRHHl+nwf2XdXVM4YR1qXcPJsjCRvdLVgEWBtw6E8tBhCbimm87DWJGEiUPtgqph98Pju5oOP31WMpaiuJw9vLr1wzrRVjH329AqM+DpaA46ZvYEMVYiI5CuePIAQMeuHjzzdPPf8OYEaJTnUXoDazKFx0Mq3aNH7zuq95Hzg7+aN255zvuNa15IDXJ8wgsTiYoRMvfjSd5kX2sJ4ObnXlGiQsSlTgHY31hY5CzV7v4xLxzTG7Ac8qRiy2Kt4yfEUAx4LgrNgAoLZE92jLec2y0DvxmEAYW/QJtpYWdz5IKmXD1iMj2o/3+WP/jMOXBvLP5R06pxTyo+xhZlBCaKzovDeun3d68iMpGGZxut6/vxFGSS+5vXC/KT+M5RljMQ513ifccd4ERZELOUYvGLAW40o9Jsxm5kbKGJWAKXoV0HjGgEBB2SofsntuqXSWaxh7se8wYDB+KrRNMiHoh5wQP1djDYycmqtw05KBvlH9gpjRKkRkr4c0flIHOsjWe5hrpiZcUDefoF5dID7kmWcmUfQH1yZAU+njAh4qHVO31IprrPPnLTneZ/ieJ88kryRYRFKNLHAeIGbEMsU6CbF4gw0LT/7sZ5h55+qJ08K8n5ix3Qe7AegCqzus/I6PLaA15HYqIrUDAR6rkSW5Yws46j06oDgXLMguHItv8PbyBml8eVZANfeYGJjpWMRE2wPuQEwpZQCkJM0Cyp0ADA0Yt5z6i0r9tQwDRC1Qjhye8wg2O0Y4DgAtQmtBtgd5X3qVVlAsJXt0gdjWMHYHMWT9g3DOuZmbAxWQvt+wtXQldABAO3sL877KLpxJtgLbMp2vG7xbq2hNt3Le4GgWRc66jq7uvsog4Q8qVG0a6L0aOsR+r7Pcx3IltuE903ePOZ8BsqZw8k4Yj1pBeiy2yyfd51kDQ0wOrJN1xu8PgeM2NM3yr7M1y2YbtvWz9bYY6+uHUPBXkC7fWj75tel++6C0/l83v7951/NoG82YGzvn193lb0//3IQrPWl+XDpSCcUzfnuTM8GtaNSx/D8tuxP62obFFMX2Ay9rMllPAZtebn/MGqUuo+e4L7+M4Bg6/jIAQmoGQTH+BIjSMOrvDYbEzxlg54ztNNWp+6YDFxdX8jwruWs33qkt5kKG3u+JybGMHJ1NmbAWfmwvX7yatmTn/MAD/aFOhf9LcbbhuhBNFnkwWAENhy0rK0vA8H7Jjr+Lnbsvi3gndvd95AH+/6Vf/X3JXf3bX7yY7IQU0/15uLJBUyek4eJx0nq9klRATjSYWoWtrHNVIligRLkODWNdRE/k16aJR5Dvu9SGlgu9Nll0QBTniOKdmkytKs0h3qG+ayUvFI2eyh3EFDyOfi5Ftfk2gwo7aHzBdBY4gFFPGg3lnHH+UmmNxawMTV4iuaEUFidAGnXPvvE7W85nXqmQ9dOWQ/aaa+mKXL7Ro3bKK+PNQalHqOksTjwoqJwlLa9tci8oFchvGvh6MLvWOwFgrsYIqQQ2KHCAYJXAJBD+xHp41ueCioa1tZDUmwEhO39UYmaE8cTJ8wf7ACo7NBLaRtKe2q2nrCH6jd+4zc8F615SQwVY/TOO285sZYVONd25jBLvGKBuel/46AEpJMp/OATsmuuIJj/qXEZj4li96SgRMGGriivskBGNjb2YzakqPEWIqEOd+Mwf9yvnv3EG6+HtQWgrv3oAbQ9QO4QbGToEzC04i9LVjK6S1C7TMOw4Otzrk+7Tmo/PZAkuClwcv0aNG4xMJxtFVqUQIiAkpV+FCbdH+YASjMZaFknt+ThDFhL/WNArmnfUqgB/U3yI0hjqvTLL7zo/Qv7457awRr+RPRc9meBZI1OBTc1ytSwMlvrOQy6Hrvm+jnPK51n20K91yHbtTvPtymvUIaGcajA16Oq6yehTyyB9S6sikyUNcYaWcY67F5jLxs8yjNXQ1sAh5gdw9CHDEFZKkPFWd0Vl1vDgKm5onSGXpsasxw2i5HFZQ7icSiThVhLxpfQAGqb3hXL5oTeO/fMRRue8OqiHAE+njyV4vhInztZUGJr6aPp7gIpxN+fEgslLBqAHIp4kmtgSGKfPvf8eScS4lp4LO/JK7kfL51KU5HU6fFDybFPVW5M1Fb6AcixcUXyjf6hXDAO7N8kbErNPsaoVHHmpMmwCoJrMJmZKGUI8cw1vD+lXJAgjzkGCKEQMF+pE5+s7ny3ieNMFx3KCvPMuNaAWMBdQw5tqoGIEA1eI6dhhNAG5pvXfta+47rkmWCf8HmMqrFQA4JPyoDxKyVexFLNWfGNb7wpo8MRzyX248zIAAAgAElEQVSeXdoBvZ81F4/6fhtZPU6aG9rwqbyxWd+RQ8jOUu1fffVVf4Y8RN6wz2kf65P3mRf+8ggbBWXbZeSk9PDdGhEYwzAnUpf+0MEwYJAxHh/JbZQsPMGubztqkbPuUn8+tD+SszEunF3cGw81/UHWfCwDAsaUI5I9T3RGkJQNz8qxo6qxrfuhjAK2kdNHZeRB4eAsuSujsSs8kDBO++WCsp0/I0bLY8XHw1x4+JiqBAo5OSyPjrzBrF8SYsF8dfkj055D4SYW2PJngBqTgnRNywQ8wYPlBAjGSMp589Qxu/EIBwRb6vdYXBVUnyvx6NmDNoFgyy8nZ8HwynnC9eIpWoyhw7uKB3i/ZDkZ13l23gm8veNvBsG+G/HBwyNsj/EEgu1Bd+x+whXAqlZAF0/wVKLIHtUpk2w9vUPpjQxNPPaaIbp00Cq2I/u06dkBwTa24JEylVptsQ5RMFvPTjzBxKBvgeBBgTYYdsZoqN+r7I6Ba5sSvUwMdxm6T2U+o+jZs24CcIjnl/Xf0kgLCEYfVDK4GPlDj+78z3rTfJ7tgsqtsw469A4IXr8/VlVdbqVSL6A1SYZ8ttkDvHq9C4jmfruPk9633Kerd7puv5t1u+sZ3gbRBX279/pneT2D4PneMyiZ27JrdPiye/06EAxLPTprDPTI3GR7zvp7IKZByh9BvV8TxvVzJiFMh8TZG6d5NW9ncW4seA1dsG9Yp0zvPHe1p6wG+ySmW3RLXTdG8+iLoULXsFJjTpkKKzvDe9VeW/bsuufxAsf42T2TGtgB0yu7ZTW+bINgQOTW/O2A4M7b+p0awzJOk/0orydPsts8jNXr/Gf/FQTfH9hiZYjUG5znUKC/2BO8f9C5P79/sp8Kdjsfs47q9yip9lt/+Vvqn5Ti95Xp1jcLMC3YfUbZM0NRjkIHiKUDLd3S8h8cxBy2HNxYvFHGODh9oA9AwWsnvJKCjrKHNf3ixQsGRFj9eVSRqRW/womDl+vT1pa/aIdaQoLf08ZkmU3AfBNOhcYdrxAHOO1l4X/0oUrciDrGNVESC8C4P+NRIH1R9XEpBQS4e+mlr3gBv/32zze//MXPlxi/tofxos8pRZL4tNDqDvnwT4Ka0MPZxLSFdvMdPNTQ9YhvbnKiConPC7TPC7ldQPJFILjfSx3DULysNywWI+JmUYaUvVOUt4AJEpHwJR38yt7JNY6dUJyjvE9lCrA2iK9+5ZWvuj9VxlCeUeaIG2YddAxui5KLFwRllzrCATsq8yGe5hkpRgGeocgzlgiTeqpsxHiaZERVUOgDBywKNhRrhIE9pINR0JhsFBGsaPuJ1RrxPt0wVao7dtzbtZk1BoldiKDBIPBY9TQP1DqMRBzCkayjT0WFPWivJbFloblYeGpd0U4D+VN4ZLBYSoEWnRU69C15he/cidAmjszUGzxz1BRUX1mrlARjDX0sY0nozIe9ZwHBrDM8wYw/Rgco6tc/E+1a7b6g/cw4AoKhx9zROJel0fXl/uo+MYKdW0BgD7jFiuZDZxWqM/is0AtgWePjdtdwx3pWQmKpz0FRIM1zwWj3QwFugGaE+WzI4D32Iv0NwImM4v1SnEkcVHDM+1BBeQSkKautGAWVHcgN2Ct81tq5128kbASDDePPHPM7e5sFUNOPeCeW+FjdhzwIhzSfh6XsOyb5zAV59Y9rzWqedNjhCWX937yNIYeQCcbxYepBKzb4HkmP3nt3c/7McQEs5QZw4g+SWsUoAXX62efYf/L03xMN9t4t7xHADx65ozA9Dolee0PJ3lhvo54x8a2JwQ39ltj5JnFinJrZmH617nE9v9y3oLIsmK6ZynbkOGPBPVxKZ+RF4BqXRIOGgosMapgNY5ZyQikhZsXfmn9iYk0JJ6O3Dl9noNbY8RpjF9mvn3/uRe8bKMHksuB7VAxADgBkezjS/8zpYcvreoppC4YP1t7JU8dcBo7kbCSPeuWVr+g+5E1QHgqNleN3BYJpG21kHUDrhyXDawybeE+zVpO47uKF590HACbv29AiWYXcIlFkDQ6Veza+DZnI/1A/2aPMLTIUClkSk8UrD1UZOQDTwLFVqu1LPwHl3OO4vL32RAzDL8wHgHDk3eMNseQAf+7VrNW0iT2xT+cm2aC5EPlR8KZD68cTjBGPsI5nn70kUIJXWMYaybn7Mrw5vku0bGoRn1Kd4rPPnHK9YnIs3L6jmH8B34OHZAwRCMZ4QwzwIWoBH8Z7twJg1hQlsgqCrVgaBA/K6gDB7B9AcOjQoTB7oQBiDWwH1XcIlm2l1hzgIcPymzWTMJdJTHAA8KqIVkahlJvi6gR+Ab/xDJNgdJRLmjzBuyDYdYIHCAYt4XVfQDDKdSnRXwCCC+536dKRz1HkPw+Ct2nR9jyPOsXp14gBHpTpeqdd53gA33qCkUthWoTOWK8P5cYKglfQsgLg2dC6C5oq7w8AIrT+tkoeDV2znrSExpQuK5mhkBd0PPacnSIQMgcY7bnX+V/PphVIzmuDkTiMF3ec/5V1Baism+om+d1chikg2EDlSzzB20BmBlzj3N0Bubugffe8nenUkSM7nsF14f6F/5vnZ3eu5rGsTtDvdHz/wjfa44suwT2MAy4HNqj7cZYQi16PMCV1QokuHdpretCBS4WePcHrfFa/XPeMjYQY+XfowTUStY8tF9j13FKRXcMYGud1Y1V2sAfol/fn4l0dXt/RZssBszFWhod5GeimwxPc8d8FwTVo7d8BvTOI7fxUf8t9Vs9xZcHWtOx4ghnrAv6ctSsIznkZ59P6l6olZo1IZyt++yI69AyCuw7mPRPaesZo1kWqw5oO/dobr5sODX2rNFhuTKbRuq27eJOF8nhiecehXS9RY4GrPPIbvsceLR0OwQOI5o/foXyTiANANHtui/5LUeRa9TQWBDNAVXybvIoO13vHPetVrveI3/J5qdAA9Y8+vLJ4qzj8UUCgogHyuQZKJ/ehLm6UoxNJYiKh/ueqp/zp1Q+tLNR7bcE4kvjQZryiBbkoQVy33hIm4r5i9+ohRlnBSMB3fvazny0Acl3I21KgCtH8bhdCJ3wGwTMYWSwijt+qIEcZqnBNxsojorKhONG/1BYl0+WIg8LifgDQFU9rKZHMB8AWMEx/7PFewOvG7zGurLt7oulxT+aEBGDf//73DTxQPEnGxpgE9IZS6uQ0TvaCsq/kVvJmOc7CgoMNR7hQsngDhJnvlBQKjZ1NHCsxByDAFNrxnHE65YMqxOoBLgAuCOYaKKCmYJO2fdQ6XBKs0J7hReAZEJzMwljLchgeHJRFq1ASFtCg791VfWDFBt+VQgngWCxlA1zTDijI9yjXpHFlLRGLyBix7o4IvPB8fmSKZv0BhO/cilcNi6nXuIxVfO9TebHqXarBokCySkvHoxTLrrd4eWN1LditcO+6Wy2IVSS3D90K2iogFZi9TqnYfI921ACRuWyShhUEV4C2D/SRdcP7rAH6wDVYr7SZRFB8l+/xHsY+QBfyKMasxPxm3FXOhqSA2tdtx9VPUz4GWma8zIld9ucaHuaFaxYE4wlm/DHyHNe17t67aiPPKdgU8phBV2XeiflFfmLscNkvjFSAFv2GNmSuBTo/U4yu6Owoyon1hMZOzM1RJbGTsfK9t528h1qwzlhMIiblVLh1XSW6qEWtWq14pwjvYE00U3gPb7zGrDMnPBrJR1gXHGaMF3PAb+rxZ0/T98qCjlPns2uoVt5Y8gMIL6gUFG3M9WP0aFhOMqcnm6Wty1Pdae5Je6CaI4swZvKascazCzBk3VO6jUSOgFauQQJGgDN9wACV8B9YFes6YV7f+Pprjk8+rXJSSYqVpGbI/TOnMVxAh2Z8RUN3XVjyKhzVvoR+nJJOKGj04aFodzUQMK54TfmcB4YpxpSQEvY15wWx3azP7lHWThUC+ueSWedTWxhDcsozQefejDKAkc14RBxfL5nOuN6+BbjUnGJYMxMozK2sYzFQBI4BDxh9nANDMoZ7kzST6zhWXgnXjigx5S36RYZnvJYk/nogJWyf1qjW2imVcMOryTzCPLlL1v6xnkhcdf6cGAbHuRcsF8pOiQmx0fzt09xv7qkt1M6MF/ig3G5Qop3teTxIXOUzr89Y9sdZYHBqT6cAPygdhdNJIPgbscHjvNv1YPjyA9wU3C60xUlJZW0tIHl4ddK0tDEUzSSPch4EjVEqEAQYw/YJDtmmQ2fMdF6QSdreKn4rJX/EFC/xjSNUaVZOLXMHKK5nqx6bmR69eKzt0Y7nZKVWQm9OVmqDYJTJxcsT4yQA3BnOx3fQp8i6i/eXOHjaiLEFeQgduvF9PS9Ml6Ycm+P/RumTMa/bhtbh+RqdWM4IYoxMR53OAdOdB9VZsiUx/vEMOzHWiBfO+qZcVfZrHTW9ds6tlck0g9/1fxlmJk/wCl4KmtPuGdTMpZgCgj3M0cFYclve3tD8+9jrOwm5+jw4nsHn9u+2PcPr+vj8uTxfd2nEzj+7OuguIC6LK2vri43hX3T9X/f+Pvb7GLskaItXt/HAoUbXGzyyqk+e4sdap2lXvIZfBoKjc9RQE+BJbpXtfq2OqYxfmBSLMWLXE8yNF4p952Cdi3U84+XO/l2B6KPBQinIi8wJlXrbgLLKzM6FvzvSky8YY8+EVitdei8QvGUY2vl96qRnDc8guHjhjnQQy5IFCP//B8GrUSTMzV0QXOMC7zN++77y6itPOeDIxsXhTNZhPEwkEkIwoAA2/ive39AKOchaRqKez7qtCzr5HUmseI2SwGEP+AEEoxz+/Oc/N9DhwWcc3ggtH9JDCU3m54BX2lePUL1AfFYPce/DMwJ39ihV0Wgm19CdSW6EJzZZW/FCkJEWOvef/tkPhxIcWixxTSmDovhLJQRhs1399LJohFd9gDOwjd9iXJhk2ttsvfQRJYdkJ+2TJ14Hcj2+tBGrPkodgKWerFkwVih043WBzcJiXpR7geD588jQbsRQufI5nuDEjt2V1Z62phYv8bEsbB0Qoh3dk/JzT4CUPqAEVsFjPAG2lOpAIcaAwJwzBihTKHo2FmhcoRIbqCjGFlYAyWfwtpTKzJqjv2UDJDtvsvsdU3IfSgUlERUbHRofGWBTZsmxt2RiHmuntEqUk/0kbdOcVjEv0C3oYxxS3zSsANY8n/HIoYkyQO3QGAkAwzygFtoah79cSl2t1Tbk6BBGJoQSGY/Lg8HASFkaPNlQy5L1jvqaLlsjBTLgfyRemjywKMvQzl0TWIoH/X1WY8/4c49vf/vb8rSEzujapgMI8r2PLn/ovjA/tAmDVOqNrklK+J+x6FoqwIyRLLTiGq7c/yH05gNyBsPzWt0Fsr3P/Mz360Ho9TsnMWhsxytvJ+5KMrrGhPLd0jt5Rhlt7oPIs3gz+T7XZq0Z3GjeGT+8COxt7xpYC/Lg8zkKlj1sAmClaLOeA+iipDkxoEAeMoE1c0LexCtXyX581wDW9WJlAMHrCZ2U+UBecu/bMgxBuz92HJp0MmJeunh6c+MKGYdJtHZKYOhZ0eAv2csJyMbLf+s29dAFkHWvo+4fycbuigJ9QxR81d4TCCYbeWP46XfkTsr4IOtoRxMD1lDi8l/QbIeHu8pjQ1Wa96EyuSC581qjAjkROA8YS2KCiU3FgBVPDaEseONTUztxilE6YKlEwQpjgf+ROdy3VmTeY674vCEwyCM8rFyfc4+lSjZ6PJO0DRlf4yv34Uz4zd/65uaHP/yhDQlmqWguAJAk8HvlKy8ZZCfxoii/Zi9wnpHJXHW6nVl7TWZEy2sQsGFBsbMJFznmvRcArYSEkv9ef5IP9Ic9TnvMohpJKykh1iRW/A5wT18dpqIH33vttTfcr3d/9b6ucUWfiU0lRcr1iUka9lCU5MqSQQ1OttUAYfJ1UI6reyJ1j/f5jHygw/Oi5u6GMvw/kKH08SO8v8r0eV/jdkKspmdftFGP8Xjg2sCy7Gu+uyaOHBWz7LzWpLI+o1ySCR2WEQmwAMJ4hE9ovTvcxPWBE46zGGqRw/YE2x2Uc4vEWEscJmElurayQhcEJ3szgDg0xPAZAwJnBb4yqvfKZwUQSfzF7ysL/bnjj7nu+J6uDSPBJ5Pr2xYEEycMrxsuOsZYrjUUXPqwRYdmvRMXjCLp7BJua5R98l9Egf8iELx6+tbY4fSF68WDHWE2JcbyNYei3ftMAKExwWxHjGRQMuPNHSBYsuGhDLo27OLx1+sZBHd/FgSTyXo+cyvve+5U1s7nRnUYsoLziFyB1FVAm31WNg77xOBgUKXNCqSE0gAMzNOc96NrIWfZbvKjFXQe5KxHkV68kfP6a5KvAW7HunQ78fKZRb56kncBMP0qCN4LAGfetrND70XfXtby8EZ3vLIu11Ftn+d9sICjefCn/+czfgbee+mne13/Cy67vP3r7g8bpWcC1y8ANvV5xM3H8wsVOkwx+lyjywPlMcj6KngdtP+dRHmrzKlelLkl8VRBVsH03Kfuo445Z3PPyoz/tHZGiEeuk4nJmAUAZ4/WWJXPHkkX2AV51j338AS3XZ0bXpNUdkvXWuTADHxXB8bcn/Qp+28B3KNkWtvOWMd4UI91WHGlQ99zYrL8RaeLjl1d+9clxtrv8Vjrem8B8jG+vfe8v5Yxw4hy/uKFp1YiNDncnAQovD579hkPOj/k4EX5g6aLEt7MzwHNKFapAey4WilYCBsO8Jaz4Bp4lktLxbuHoo1icfPmDQ9Ks1+W2lxvDN8rqOZ7NH6JudM9+Gz2BDdGrMpcr1tAQEIgQGiAMtS1wwZkoUfLIyNvAkaAn/z0R74Xscvx8GTxUQ6CrGbQu44pQ/L77/1CSlHiymZByG9oV+OnaBd94f518VsZkKJRBbECpQpivWvzdbu4doXMXoJrBi7zRumGdIcMtnoYhlqUTZpMlvfuErGUkj54oHTciW54U0BNyh3xwZTGGLU121/6ziLnD1BfmnfBBAod98BTfEElql577TWPH/Rl1s0vf/XO5qc//anbkuzAEQiAS9rRuM6HUuSOitIZxVVULDJtaw7x0DQjLaDDQmHUS8TjE7pn2kgnCu5oA59ZuFHGZ8SUF4DFqrQCQsaXJC8FjM48igBzIXXM46kb+sTWxniAjkq5jBc5MUnEuC3xKihK9hTEK/Bk1MT2etC9WdPsvwiIJPdCGWOMUKAdI+z6o/sFts5aKcfrzh+eedqG4u/QA12f+YIayjP7g/bxWQE1Y1Gvkg9t3a+hBsxHvKcxiHVPdq3WulfBOwvgVbgPS/lQIHo4dN0W3NY4UaYH+4W5Yh9VXmQ8E/MfT1PWcRXuUjj5Ld9BFoVNkrjvlS2ynaEUQwrf9VbBwymK8yyDiHUMnTq5DJyMbZTgaZxak2gwRngjHe/qetMCKvcIiyCRIF44AThyJWjpHFRSNNr0ja9/02Dm8idinDyVXBZ1lDjh+w9uyQt5ZHPq8BN5jU9tzp5U0jcZrIjzZa1zL0DwUWKD5U1D/yFxEUYVKGL3SWQk7+C1z6Ak53CtDKEftxW+wH0bOmLgbNCYMeWzGEGSQTielngZO+aVOWUJzd6dKCzyTuo6L3/lRY8d+/2IyvJgwGrcHqWynBjLzI9kh4by1oMvWWtXI2kBbNcQBgf+n42fpjbbowoFWqWDxPxh3GO4TCm2ru+L8k6TaAzQd+cu8bh4uQ87kzNjc0HyjTVx5ZNPY2yTofC2QCF7A3owcxnDmfa66cPJaUG76WMSCj7v97IOA3hr5K1M/eTKxz4/2NN8j/6cUy121hZ7GA8u1+AMbvgIfSBDNevhF+/8Sn34yPPF+AGCaf99aPJDvrreLS0doRtgNO514UJCeeplbnwwbTpuNgCeSmXflj754D6ZgpVZ/cQFyY5zYpgJIA8AbDkhoyBrCIPHScVTnz6p1XcQWQYIxgNMzXDkmgzUqhNM7gmYR3iN9xP36XjgJpKRKQR6f8Hv5EULxVSKr4yHMwjeKIZ38QRDA2/yGX17Vg4rr6zcTZ7nKFlVTGOcW2VbjLAzPbZn+7pmA4At6xQjbC/v2H9zYqwovQDetTySSyaRbdogeGS+HSCmSnw9uQW1K8jZAflD2S0dszJ5mzY94upMIU3JmTzqCUY9lydYw9F6wI9kFHwgAFwQzHmL8aMguAA4z8RUqqoGMmmEGVWJ7Zm7KNfz3I5WMF+HrROuVEcSY8VAHW8whpwYnCOfiEt3IrhxXlCiDbnDHlk8yMOIuyjNO8mwVmV6rMcFANcjPUCyfpczuh7elRrqaySg1L1ZlPfFgFNgX09wExvteI3H3l2V/21P7+edJNsewQLIzv/u815OlmXBjz0z66fdQ33+dSB21lvn6/b/L/+9rR6Mnr/e2PLWLU8CrEF/Homycia1zJB0Kp0FeaxMCL/coQnXsObY/wFSvf6kwG07DLbHP+GGMdDZCDNA57LfnOtlfEdz3+vXe7z2PyA485X2oWc+eCx9dclFsK4Z30vruONbILreN+0ExFfv8lzvgOBikLm98zwlm/mUhGvHEzwzDWqA2I0Jnj3BBcFJhhm5UAdU3tvODk2JpHn/7P7fdbhlbJhAOQr4vqPHjz1FOFA7EPBHzCt0ukvPJiEGDW893A8/el+H7SF7MhzPZetgPkeBQIFGaan3DfBMxmAaj7LJ9xlolEAObEAwnhfuQWd5oJygePPdeoNpBw8UCx719HAtrsP9ajmYaXj18KFIcE8mizYCFCIEAXpHXMaCRUPmz9aWe/e9XwbIK941oD8TclQJZWgvHpVnL6mWpeKaPvww3l3GoYrg7F2r9ykxWokXrNLIHp4pm2vik2TCnuNUuiFmQfNlQuLXgWD/doDgHIYFwRwcSebx+JESfJ3Aq3vJXpE7d68rIcr7iuf+xADQtEStCR5Vfpn3sgdoP54e5hRaLmP9T//pP1UirHdcQ/PiuYubV1/9qv5e8Vx+qIRPzD0e4//rO/+nr+kYNbUVJYzrkU3W3iodrodEuzNNUxZePs9hmqRr/Bb6XtZdFA8O5cTZJbv4bVH5bOyAsjWoelbSlKGX+eweqLLTZBudg0eOSSonihiTlCjx5lVCnYcytKBse2ykqDYW6YhLh+FVj4fBma495oAsrfERv4JxykKW2UFR1HXClLjpfrAuWUvsCUCw6wjbixlQ+FUlI6N9GBowSLDHodrDbKD/z1664DYBgqvcNl4bpbueVsaEduSeYx5MM26d34CUeE/XDNqzElNBOgviGn7WQ3x40YcQr4Bs+AN7uTG+8awmO33/Zq8090ae8Bn7rm3jWk3qhBCvUSVezFB5K2dqWWfcbVDTuogxItmGyeDNZzBIGENAMGubvUtMasYioRv0hfI/eHcBEFkXApwjNjUlWaA1U3oMSus+gQm8m4oZvXVNe++avLkyvDy+qe/dVzzp8c1FJc165eUXJacuGHBc+1SePcWH83sUwLv35U2ToQJQwHxeEz3XNHt5gO/IS0dSrNt6pp3sUeRisgnHUEi7UzrvrsFZx9BJjWwsi0GixqkyArhe54zPaqCoLGd8GY9DY+25vJ0858gY4gWzHwHDke3oudkfMXz2cOW5QKPWfe7V2GPmlJj4JphiDBqewoGLbAEEo/wnLAXacgA++4WzjozM7GXKBLGHX9Z4/+hHf7r5nb/2V72/n3nmrD5737/ReaoQmYRhoAAxlkkQJdAH8Jb3lP0FMKCNx49FLv7oRzG6IoMB3NwXowNrgfZfuXp5KZnEHDEGeIJZr4BgQCX7Em9wQ4sS/x5j9OWPP7UnmHAewDnzye9NBxzZjWu8NmsXz6yNwqc2N25e8z4jRp15aR151vCdYYg6LGPko4cAvGOq+XvWz/egxeqPOHUbz2QQfKhxBLBz77Pn5Pk/oMRXhzj7JTcVE0yuidQBhq4sOabkbgBjjK+AX4PgxVC7gmDLjxEfbPlikRwQDOjdRzywY4EnEEy26ElR/CIQ7GtPcZ8WDtxjeGSjmA7PMh+MOOMVLK0enZXGDwtIcnvUUl48PShoAr4FwakXHCOD7wMI9utBUYaOaS/2CuJXL+4KWiNz23JeBNx3P1ZZLsBeaKGjJBksjBWwrCAYxhhx4Uss8AKCYWpR9SBJ7XY9wawjfnNQ5x0geGbvcB/aBaUaD271mCrr8/lBzo21XTpH9X10uAJhP4+M0QBhdJUYHMnXkBJJC0CxsXyuE1zwOoDqRIPvSB4cRpK2MXNe4BPv10qHjsdspkS7PNcEhFcWwwp2vaQm2nVe542ypddrbIOwysZlzX5BiaR57c///7OCYO8644Ksl139dPe1nQVf8vgy/dZ7ZIDgrltkbcojJf6X/+MBzly00gnv2WDu0JnVqBWGRPZ215nndMz9XiC4Bt30O51pu0sHjiNGOh45aLwXG6daEBnafN5PaMD2+KVsU/blatCaQTDf5z69V3WOeXiXfT7mBxDf38wguPcv83He+/P1CoK7N1OEaVsW9XXOZ8ICwwrm78GYhxq9OJPrVOHeNZqt722D4IOe/88/5nWzu575rP1zealTZ04/5QbUDUwsFHFUShwl8MeAc6CSQZaDmJq+0B/xLPHeL1R6CGHCQckEN5tladWlxtabkIRWD52dk85RMxYlsEKp5VD4vBMJBTtWSHkJBrWVz6rszjSa0OOyuHpNvueEQcRF6f8oJVHYWUznz10yxRmQDACjpnBWcUpPcK2zZ87ZWs99r33WshWUtqGEElk4Fc8mpYVr8PcP/+E/XGhrBT1cp1mruX8tNQflcWRsS4OGqsc40L5S+/i/ik8TftnTMFG+uX6olwHV9Zp3I8yCqZYrxvWxDi3mdKYTs3HxeD936cXN19/41ubf+bf/3c3f/Ju/a+Xnb/zN3958+NG79kTh9SAr6l3NKfPQezIWZFNlPVVZxmsB6HrzzTcNzKA9//znb29eeekVAeBXlWn1G57neDmgP97dvLER/A8AACAASURBVPX2zzY//vGPPW+MQeMxYB+wgcxgeJqEQ4BewALjasqwlC36npggkrXkM+Y8gjfC4sigT5ZiiEJYBbobqZa/VbBFqaNdh+RRZs/wHUCNrYNSrAusH2lseJ8HHqMwFRh3aNQkXhsCVsIDr7pLUxmwJ3aMdndNMz6hRaekWD1ysZTFw9RSN6wF2luK/fnzF7zveM2+LS2dmGH2J8Yq5odrNju5Y7YHldQGBNNSE5+d+UjynALlrqt53Po/1y1bIgpIa5oGgHkt6o/3C6jmfU4fmcuGGXT/8x57jgegofQZrtV21ZDEe1VWOj/Qp2qQ4hqlm5fJAaidvYisKx6VDST9wcuOUs94EWfacAfWUvZtQHD6Nco0UU9YCjCghDm7cVPlgnQInhiJiZz0Qu2lfJKZFSfEHpDX98HjzzT497Q3T4lJcWFzVvLnumJPjx4hu+6BzSeXbwgAK8OxEhKZ5i0qKfvilrJQf3JZdFtd7xnVCL5z++Hm3fc+2ty+qXJ3ygfRBEzMzeyFYc7Yn6wbZNOHH37svsQzSJx1POopo/NkkV20mXGoga8hH2VaWCHQH7VmGWOuAfsC4GL2xJDhoBmuY3nEuSGP7XvvfWDjD3L9phI/dX5r7a3i5/Eb51PX2BZTCCVYhijANnuNc6wGEAA34xbwrrrnAqHJFA3gVzy25pH2sI+hnpciyjgjXnKf1A4+pRAjxsPAXvKg4+czTp5M+gFDiD3JOPNbjFx8n3OBtvfsIryiew9jG0ZpQDDAHHn7wQfvOddGzw/oz/x/7TNlAFf8u+WKZE3qLoterbMe2RnQEXYJjJuCCNY6sceEhVA2ifdjnFataMULP1AbncFdpX4OHxLr5sBJUfKf0zQeEUvqsuZGslF3dDI5lZICeJy/IACsEniHjjwSYJbM3IfxKaCX5FV4fimPRJkkvMIGwKI0p5a9nrRPqnQdIQnXoOR5DgYVuQaFw5pfPMGAX2jQT/GcQId2dmiMpWHurErpCny2gc1AIZOnw3vUJTrqHR4UxiU2ODGlAUZhMUQeRqEtvblzYmWaP5cj0vdIMqYzASBMmIy9WouHKte4r/XnRz27mr8m+WEdMl+rV2so+NbUh/fMZ+GaGGw5awZ1tGVntmIBS5XWuNO2Ry5xFNbcQ8k04oD5AwSHeSXWjozNOTNDfa4nmKzieOxqwHJXhg5Xp0nPm3R0++Gk3dN6wKhxYIBg8GmcIqN2PNn6YaxQUsfeYhnUZSCcgUPXfddXgUjWwrYXFh3RIHg8Ph8TvHr48vu1qkfXJ57r9m9dJ8NLrA8qy9bPcrOeq62RvL63Tc3evXZZHwUGrL2O+S5A4v0ZpC73LCIfc7XX/Kygaa9Z++L3dn/Xfre9/TxzllrbjZONDhGHBg4SJxbVXmNdJpwnYQ8BQTH0PbRuNq//AX4HCK7xFhmZtZA5bZ4AnPlzm2dDU97/ck/pKhPCxoyenmRtqwGiulbBeatOCAdJH5k9wVuAdqyTeew6n20zzpiOMbOSBHjbhpTux93+ZH2swNvrAxlsY0MNIRnP9qXhGZxzDlWa6NAxbucsqh5Xp2BZmuhSbufACoDgrX0zZG3X5Gx0n1fdso7kMNh3+uyZp1yQerjExpJxF0DMAuPg5RCvNR0rPQlB6CvKHodtymcksUfjwVAmuFYVn26mKOapxciDg5+Yo1req2z24M+h/sHijasFoYoM7aZ9DHgoL5nQTjQLuEKsQq+WhdCkicNb6aBk/sSLg0eiwAtgAGh79uJzutd19fuqrfpc9+PLH2kTUSd2YwBBe/GaUPe2lG++V4HKc9tRUEBiIpQgvAQcEvQnFOAo2vwV7PL7epHpL99fLDAWsoknqze9QJGF1ORJXLcHM2074JINSuAjRQ6whpWe+fna197YvPn139h8+6/8ywLC37Qi/PwLlzZ/7+/9V5v/6X/+H+wNZsG++tXXN699/c3N//gHf7A5J/BbryQ0ZJTEHm6tjwrowgNMWxmDd37+jtcKlPR6jGmf65zKGMB8QI+mXmhjdlCk6pE6rvXKmGQNRBlhvOgP7zMGHnNZ4OLpUKybxgjhQ//xRDXxC6+hPtJ/2t0NmA0TwVDwtFiodIgz3k28FW964sPtFRv0DcaV77HuoG2H2hGFLEIvsW0A4P7P/TAyzHNGiaR6Ilfr2TYIZl81S28TEFBCiTXJ/WFDJO7/pGO2GXsMMT1wK/hRXBl/5oG+tMwXY5P4VzzCLUeR+azHfBcQ87qewdLMea+WxgrK2WhUilwFWse/Qp3XtJ0+MVf2JmrcK3DpR40zBd3zWEbJiiXRVmFTb7JmMPSxft9995dW4CtoiR/l/jXwnTt/aYR5qNyQ+o9cZHy9N3VprkssPd+PYW+UutLhRbzc0SMkGVTIh+IhT6oe8DHFnZJsjQcA+PnnX9zcUC1tAMSx4/u1B09sLl46sTl+EiqejENaQ3cpxyNGxJPHosQqfOHM6QubZ1Sj1t5rhTDgfQRU3ZHX0tlmdVBdlwf4ylV5xw+dcWkbxs/yYHjgC1LpB0YSHqHbh6rMg8+gD9dwwf1YF1yHsc+h9mTQxZNMrIaQysEDhFMMypM94SNbtAGt9Ess+tyPXBWcUcTe5twg2ZW8rSPxRg/qAsyCXtpZOjvrr3LDbRyJ6ppIi+8x91wX8MieZj4BvayBx0+UhV37GGMg8+hsyQKWWcMxzN68zXkQJduMDIPplJNye4mfHPvECYr1XT5j3DgHy7oqRR7jVHNk2IhM4qhFyUiehgsXMdJe9PWvXLm8JHVMWbiU5SPWPMaZJBYkc7NBgIAt67TAOoairG/6ahmpcUKuYaQI6yrGVnvttY4ZK+qbK3WDALnKTx1QrPp13eNeGC6Wx0rexvidPHVUOgRMIeQyLBatO5JgScmE7k++Uzy/rhNcajT0ZwHZfcpDkfMuHnPG7pA9K3hImyBrlEwaivqToSTuw3iFrB1gGM+wpFWUNTMwLF38nJ/mLKl8WBTFiS5oEOv43UE7dExwKNGNtTUIhfBsub4yVgqCAbVbIHgASkCnM0mj6FMrGAqnwHHLEVW5przeGi9Yb1eAcHSPgJwZCOc8a3KdJu1ZPV98Xk9ZZOmc/Cdeb4NiDMoGwch+KNAYggOACbkAEBMTbwOtmAesY4wv7JcYcWWeIDusaavbpZGyxmn/ChLTkZ3HADUeW7x19YQRauR9nBjMAmFigpEnPme0rmFuFDgsMmnIwDm+dtsgssaExxO7EzO8eHcLSIcOuHiSV+AUELwTUzz6wpV7lq0AdBuIU2Ksj3zny0Fw2EbrH+ujgGCv5xngzSPf9uwCpn7ni3635xxOb+7+rvfxKI92z0algmBAbfShkb9FoT7WRbQ/Y3QZ8ftT7LsBl87PeoJz/W0QvDjWlizOGW+M/z4vFxp19cOx3RY0vB2vGm/uqkvGGTPm2fR5wPbwAo+kfQWXkUkDAI+QiqeqTsBe6f7pOG2vidnzvA3a8QTPIJgzqcbkYqmOe51HXHtdj+nfYjRaEvIFCFd29PPSwxumOpdISj+SX6fMXue5GXpDQq3WaiM+zxfD4nqGzWMw9213bVpn4Nw4deakQLAOOilcKBoAQyg7CC6sJ6ZsyTuBd+8v/aWvmuL3gx983x5TlJFQLyNoaWyTXzVZFSUaLFRRyEaZox7qbSBURRQQlK3WNgW08TkUvApN7sG9Cna5LspbQXCp0POC6ITSngIVFJrQr2O5wJuBwgvtDWDvUjR6QJ8BoL700suhxanMzJUrxH7JY06dYH3/7bd+7O/VgwCQI3aa79N22lJwCohIEp2Dbrcz+6pMVONTCoxrRUkbQk/kN/UMF2jEExPKLmMxW+p4H2MEFE3miTjPxotWEbS3THFJJJdAEYSKgKJjcPTSVzdvvP4NW/JffulVg4LXX39N1MGrm//0P/uP5K0RzVLf+8Y3v7U5LwMBCtff//t/f/OC6kqS/At6aJMt0T68twgU6Lff/OY3A75efnXz85+SHO2G2857eNxd93IYNZirH//4zzZvvfXO4jGqNwTl9KQS0HSz0n42CeMHCI6SHu8rwieeIcVRyvvkNS6FklIzePe66RgbFL2CdEBRN1WVzz7ng3iQut4xoNSSxf2hc3Gt46qzzdxHiUw5Fsb8uowgKKEF6YQimLpdIWegFqBZT3v2Q5Rh9in36x9UR8fTS+nke8talzLBvJI9uvGHzNkFAWOS3aBs8znzDCBm/1Gmq+ED6UuoMwUtEYazlS8HT9dihX0Pku6Fef3NVkPeZ93WeNb44yZRoI8NkWjcOXHlXJ/2zvutMqGGNb7TMarSE6E4JyqKZ5txDv2T0jaU2yLOMv2y10+PGuLOnFWSK8u2GJ8AL4yZKamut0rCJ9VJlezLYRJvNJZllMZH91PSbd8BysWIqqeyMPfv3/Z3TpoWrYz0MvQcP0HJH9UTPqcxEgC+/xBDh6jvtwQiOPif4OEjyZuosceVw8EeQK09Ejgp7wJr4ajk3AHJ+Wsq63RdibFuK4nRk0dKRCg6dOu20kYncBsMCvpVL2TXQOfH2Y6l1JYJ1HUR2RovzOxh5tq1zDLXNpgR0jCMl44H0v4pHSxjrnJP8oYSrhPvf5Rn6JU2no74vhqeyrLpWuV154o10fjkrN3WIqe9YY3AxOD9KNDkubjm84+2338gj7TkWBLzjZj8JYFKjJJ3ZNRlj1XGJzv1ygQ4qOvXeMV9SPzVPdDySKWUIweJIWdtY6hjLZcBwW9YX+cvnLYXuDHuxDjjsef7OWvivUWMZf0nLwDZoekftaqr/HtNGtD3nKXmarLtug626PXIOWQsfcAYQCIiZPbHH326+eyqkpxd+qrjgj/66JrXIXN1XQyyB2RDF5uB9p45q/1wRNcVDXr/PmKSJcvIso+3xRRlvL4BwgcAwMQDS9kjGaNBwQDBzNkhQB6KbanQzvEQwxbj+wgqPdeklNEAwHibBd2kAGU9hpIaoF9qc5Thvr8qffWghi65Fwiek9qEjWJwpvOncmdVzOJFrbz3/rASiqIaT7CNtY4LpjwY34/UqkJMhao8AlSrxPr7GJKGsXcts1IFfPYERzGegc36++hIq+IeRlZAMF44skOTbBBwG/AL/f0+9VnFMmOdrZ7g9ZyNrJDcorb5krBoeNLpx/Akrd6w0evJC9l+z2V/SHTm/UsmaDsFSveM8R86NMDYIVTQomVEqsGvMmnx3g8nb+dr9bLFeGXjhjKPd621aSuluZlxh/Hmc3RqtdUGqG0QPetxcxK42YiSe6506GVVLCUu92Y02EAzgeD0I49dEDy/t/ud5UddjTvz8s8Lgnevu9d15v3z2JnTgz0CgGNoTUx6QHDk7VhTUzy9zxmXOFuNQt1HXfPMucfLpbRCdfc+G6FpgMiOU8Z1BeuZo21P5ef3YQzPwRwxos1e59XJles0sRYyzutE8rdG1eKe7J3tUkZflPjv0DDKd80xlrNhI33d9uzOssIhpcO453FYxrfGtZHIcgBlG/f0f3Cl8smMvY8cTvtzBlUfb44Rzr54h9fKLbQribFW+TyvYf4vNm3/5rni/0GHPvnUB/7hE06KRUId6AOfifZbBRqAiDB55ZWXDVD+6I+/M2Jb07AKB5QNPu+B7NgyeQ4QODSYQx5ghBcK7xIHKvfgeyhSjSFmcABtfAZYXCznFuorpcSdMM88QqaKW5XdKl2NWS7VjPeTpOozAb03fU3a/bEy5UK/btwnfYauyEAChqnFikcSRYz3EabvvfuONxHX4Lp8j7ZzPfpZq2P7Rxsav8kYcADPHrQu+mzqKHCNYW5t09Ke229+z30KxFlEpQEuMX4j423Hr/fcp0XLuMV6jRctYujMaco1fUXUtgsao2/6vRdefE6GkFc2//F/8h8KDNzcnFCN20uXXtXz6c3f/tt/e/OP/tE/2vyv/9v/4ut9KgPABXknQpN8NMZPWeGUpRaQBYX061//uuqjnlO82pUl3u2MSsPwOQocz4wB4Obtt9/Rd971mOLV4kF8JukBjjpxWeoHo6AZLFIYZih0Xn/a3HfukLRNyWi01gCZfB8jBPHEPOp57JyxL/B61IhTIcMYVnE8pb47A6jmnkREXHM+ZPCUlnbVOGlTA6WsAoJvyQsIzTCexWSW5fcFxQ8Gxb1GAdoZL3SABt+vALFwGpZGEvDQXhRiszmknNv6PRKEcb3Enp6wAQjjDZ5iWA+MO2uT5GS0NePwYIx9AFpBBuNdI8Q8PvUoFoymrdm/9coWsHQtepxGrEiBMvu/nnbWPfPPM9/j/Xq6aSefde8bWBrkROFhX/Fe52c9XNYYmuQQiNDumAJCAMG03WBCBpP2ge8cP3EmtHwdJqxZQGPBO2uQvctZ1TXFOuV3KDeUM9qvxHxP8Aw+1T2eamyVFRfln7k6QrkjGale/9rrm6++Ko/3MTEMHgsMPVCd8Rvvicb8gcIBpGhr/T15DGtEDJxTF3WOK/O9lEuUVOL2b8l7TZtPSbYfEMuHMkxkh757R3L+U1GBiesbBhP6WcMRc0ZiqOy5GOJmQ2ISPAWkMoe85j41VCDP6WvGNfT37rGO4X0pK65jK6DJuOEVr7czMbuhTbEfUKY5RGkHdDczZqjjK2DK96A1c94gbwCzeDDZHwHVgPLDznkBvZds0+xBPktbEiu4gAb1nTXCtePJI/GeYpbFcAEYs3e9VyVX7OEfzCmk6JxpnetWHnM2HFY7WYMZO0ofxVjH+PA7ZHjHMYaY1FRnDbIuM0Y33Wbk34svPWvjNGNMfxhvjJAYYpLsMV7dehsJR4LNRKwmRu9mhq7MSr34lbEUD3CypDNujYnHs+s1LRBxUSUDb99S9nTVnD5+4qLaqNAErStKJJGIDRaDTGdiJ4gqfU5GLiVqsxdYtYAPyfhDKaTQocnkrP01EmHxfEB/BcAAG3vnRqIqG2xkpA2teJQOGSVLqmxCF6W+tgZGk6WGER9Mtmi8wI2JHSC1MXmz/LaQHQlCAxiaNTkgmBAEZ3MeCYqWbMuDObRVvmd4KSt7TNX0+onRk2s/cuwiNx2JsVBmFxAcYngA+PBYOYZx9dbOIDj9mNs7K+g582aDO69XILytzPtaUwZtv3Y8MjHBlDmK57cgmKoRuyCYPVfltiD4seTUmrV3jQ9Nuxib9LOPWZlNe0sxHwBaX18TDaVEEjoN+8uxwuOsjcFL7wkU57MmqxxJy4ae6TN1eOp6pq3zBwguK6HK+OQlGzTt1Tu77RG23jhAcMd+F+gOe86i984Amd9TWWNO3DZ7gr2KzJxYPXVfBIJ3weZe4HMXJM9gaHde/kWC4F5rPbO7Jth/AcGrIyAxwaVDW0aP2P0YkrLmey4ku/Y2Hdr320nwNJcxij4Y/Qo6sUXEYljYGwQve2vnup5vrxNfZTBIIoOZezBI13nOmTAbcs8wQ2BhVIda25F9Xx14twRc5+vAyK9QsF8Q3HXY660OoO29CAieHzMIzvuhR3cN1pNdhygguHO3FwiuvDB7CWblcEotYz6S8s4GxrZnXp9bbWR+O2cYE+QpeGqapjKLoiBcuKDkLqKwXL6sZCA6OF568WUnIqJsDcIFRf6Xv3rbByAKxD2VPPChKUUMxZTPGw8G0OSRgz3JgUqto0MoVKXP9TdcA6W8AI/4xVrqqmzzWTsxK96l6VWB7UTXwkc7WkaDQUWZOHfuvBcLY3D58scGwaXBYGknNpr7Ac4APNR9RHGp4LythDUt4dOYRUBbvbb0kXuiKNY4gGeW79iLrWOti4A+1QrZRcdvUEKt9Iy6nLS3nkp+Y4/u8GDyWQ0TBcUziKvRoIsCEIwCb8+GFITUslV2YYFgqJivv/amPA1fdTkrAMFf/iu/uflv/sF/vXn/g184scfZsy/IM3VGiZe+tvnd3/3dzR/+4R9u/t8f/sAedbyV8RyolIY80ihQjFHo8ic3r776NSdsArjhPYc1gPJqz+Szz/mZdcLj8mWA8q8M6K6OUiCnRGW6L8XX9ERZ0lAu2SSm8hELZiHQ7OFPvdbY5BgwkkEXitYdr+GCvSb1wtJXGuxsmeKaAVYozWRBPeXxf3BX3l15AUtXL4gDjPJojCnyqx4jlHwAeJM9oQzckWLvsALPS8qCcX3EfjxmtfAHDJxWAiTmlPva4jmKuONh4z3WGnNx+conXhfEnPHAI44X/fRgCzA/yXJ8xMp4amIf829ZpwWV/LbJsRgLxmk2TFWpqtAr0OV33besL/6nfYvVfRzUVcBZu/SdNjdGmzbUI1ajD79PPfKwQiosHa9tGq1q546Eeo1prmyJRZLyQPGk84DVUUo2r5utsG3AE9w+cZ3TZ84Pz3juV9o/fYM6TXsoA0e/AHvsNdPspYCfkWzZyLsD2/SegO2tO5cFOJRBWt4y4kjJnHrhGdXUPqu5EfsEyjTxkwcFHG7dURLCz94T0Mg6efyI9ah9dfJZzbFiShWL97hyUookBlO8SNBhkxX6loHwA9GnD6ocE4+EFaz5CniPNZE9GNo/66MGB9bpWRnJGH/Gu7K888AaKg28879Sn9Nu2Wot7wF7KQ132fuxayrede1TUcft+ZN8oCxLyl7gOb7n/c+eRs4k9iv0ZNrMPsc7z2vyFLyo8wxgSwJHqO6tlw2tO0rW6hmlDbQLGWEDjcr1nJMMTJ1hGUDkWf/FW7/y2LWuMko1LCCuhYxHmeK3AGD22AGtL/Zk2QKAd+ImUXjYbzV+Vp6X6t+kgKwn2sz1YWU99/x5y17kQkubEabDvnXoBUm5tHYYh8QCP9L9r7kkYutfV9Ggv8xv1zrKGcAaIx3tQ+Yx1pY3GvvOLWD3+DHVTdYavHmLz8S6eHBwc0NAm7mkpNex4wc0dtQEBqUQxqPfHxFAP4inFhBMAqxkgQ74BXw0UzSeYMrZTJ614XFhPXht2RMaim68uJl/MAr3xxX+VBUNHHMsEHwA6rLu4X1vDx1gapsquiryib+NPlFqsP4lszH5thRSNAMd2rOEKQOiLNsCSLZo0YBoAciwfuKRw7M7g2BnPxcItl6uMwHPRQEpQJgzeKFwWh6vn+fcX2PzFkMHTZ8S/xQsu907Hj170/i+z43Vu+TfULN4eIITDywPMPHAZJ6XXDEIFg2a90KHxhMcqqPlABRV7dcm+er50PvRFzv+d9rkBo22riA4qyAx4cNZot+yRhs+ZcadQXATY4lOr9e7IHg9k9bkTqsXOEbTgJfcs4aZ9RysV33UGR5GmyZ0WxX2AOxeYxcA83rxZE3U2Pk+rMzV8JJrzfM4n6/53fYazz758sde4Hf3F18Egr9o7vr7GSx/3sCxJjDi+9UN+F50D2DjoOLb+xs2QkFwE2O1tBDra4mXb1L3paRZ1/Y2Hbp7Zo735j30TDPA5Bibx8f7dAJZDUdY+jaxKtynxREfL7CT/zmRG+eQnJOjjj2/Nw4SCG7/2ZoORVjqHuNJrec27aheM9f4XteH1ucOCK6ha9bpMtbxBg+VYlljlVsL+B6Gsll2znpfE9T2nKknuPpr6dAJF0zuAGRFWVBlei59mBwr3Vfz2mr/O/5baxmvNJ7sS88/6+zQ0FY4KJ9VQhWSdbA5OLRfV53B67J8A0avqyYuQOzGzc+smBAv5VprAwQjcObENVjq6UCAUCakyq1pSGNwAYgoCVW4+b+ccTxZ9bqx6OplKT2xFowq3VUiGAh+VwDI9QpEq7BxLcokYW2kr3gYnZxLfarnB8FJ+8+cfsagB9oP1HE+B5zek4JVEJzEYso2KiWlcY8GlJTSkGJUK38t+z4MTP9bM8F18dnqM7x1KIf0l/cKHLh+4x0LbGeB0kXSeG0DtXH48L1aPklMwUHjshrKVFzaJn09e0ZGEcU8QncjYynJrc6dP7P5k+99V1Twy/r/oq6jjLIyoJD1Fi/ib/3Wbxkw/+H/8b9vvv/9P7FShRJ59hmo9ieseNVjBgUXwwtgF88E9+BQuyDPwjNiJUDN5d6sqznhE1m8MVZA1XugzLp4KDBYZO5D5+Pgy3glOQ5eVvqPQpH1FCOO/0ZiGMaF78Z4ECsar+tBLPgxjVAH6SHoVDL+sEEBBPXQP5XAYrw7V48l3ApoQ6WUJzc1M3woYRyA7sn9AcEu4SXB1jXN9/frmj3Q+V09nGdkgPDRN0DlffWfft6R1Z328BsU7rd/8Y5jOu/pM67HeDAfz8noRX9K/y1YZ24Yf1gNLWnV+MTU974xwE+YIDVUdf/V+pe5WONud/dpjQoNZYiXu4A0iekWuubkSVzWL0B0ZJMv+LKndRiNeK5xbFb2qxxwKNayGkGcuNHKKQw5vGZ8+B4JkpjrhjCQGCuHTTzzeDTNNNB38Whyz08/Tf1XvO0ACWeI174/ISPEfRlPjgoMPH2qsmNPFad9+sDmxecBlipR90iGxcPKNXBMHlzKlcmb//gpta8p7SK6+yNlm795NcaNJ/LKHVRNX+3HfZLfJOx5IFlFW0n+gp/t2vWb9tRw8t6988isFpkvtXhWSlGTz1XhqKxwSZtRKspZppF9kp8YypAVM/U+xqjI+ipxPSRrtOyZcUhUb8YWOUWCLAAm/Wn8KUCahF4YHj3nAuyZJ2hkMt4JBDcb7Mzg6J5k/dMePmP9Qp9n3bOu3377bc9djCSJleWQtxd+sAe4R0sOEc/KWiNTN/1jnn/1znuWMT1kAcH1BGOww4hKXxcmgIaa9rAGzFxRnKflzCjlwnXLcmDts6Z5jz7SLr4bdoHo8qeOq4bvOdOhUX4dniRjpsNsRq4MScGRswPvOeEKitPEIC35wnlVIwdz2b02Gy5gPsSjTqxukqxxXuAddglEed4p3XPu7PNak4qh/hjqPbHPh1Q26jMzJ6ivfOasDIZnBEAOUdIjIJjEWOJW6LpQnwftGa+IwO5B/QGGcTQQC2ygMEoj2QM2PKHZu1JgseiTbIqScOfIjgAAIABJREFUH/bYxmtM9m5igR9rfwKCiQkm7vigrgkIth5h7yF7YPIQDEXWQNPgAY9vAUPKlDxRv0k+rdb6XgUZluvjq6yvvr8LgrkxYxfvzt4gmLVVJZ574vmpd8vX1m/3AsFroqzSN2dv1banq4CiOsMMRmYQnD0cFTMgePIEUwZLxjUA7z2F5NxXPDiU1F0Q3CoboaxKaRcoXjJdL2Oe69PP5PnYfsztm+mm/k3rHo+z1WeH9k72X7JD10juM3nQoesoKWulQLfhKzMIXgCCAYRP31DeB1jP52nz0v6lzNKadyFLN8mWZg/uDIZrTF89kTMTkhlYQXD0v6laxTh7e+amfV9Mh/7cQI95nt/f1TH7+l8kCJ6v1XMjY7mWrQygzRoMFX/kSpEBpkCYjOast4QUJHkb37VuggTBsDB07xp4Zjq0Z7afT/MXTBEGKiWGtsdnexTnmOtsnDW0wH1yPV/mLdmh+f/QYXQ9Mbuk07J+ugbT/xj97PCwrfeInwsYMUTFK7w6S3zbhcUxGz0kuSSo6EJ1oKGWDpm1hkx0HAqC17W+5gvwXA1doqPA2BfrhUkRpkX1bMTb7AnmrKUvMwju3Ma5uWbOtt45GBvdr+6r5VT+6gnn/RoP+h0/U7LqL3/7W0+5wEcfSkGWpQ4QfOI4sbkXNt9485tOTPX2O2+5UcSqubyE4nMAch999IEnbo6lIKlWQEeAQONQicO0Zdq873iB6mECgKKc8NoU4dGBlrKwx0DvVXloeaZu7lryChLrjUORYeB4HwWu8cYocSj2tK31U5Od+Ya8jJ944XmBLwlgouBisUXhO3nylD3fpmrrcIVCWe9zFfi2meuYdjo8UjMA9ziMbLOzoJoXSeNNGTsUTzymjEPj3AqOKyTmuGo+w3gRgRGP87ZVRgtYypBL9ajPxB1GGb0Tb7cO2EvKEH1cXhYDQ3sbNO8fv6v/HyhBz3MyAshb9eyLHmOUvxdeeG7zd/7O39n8t//dP9j88R//3wYBUByxaDEmTq4mjxhjW08RMcJ4Yj768LKfEUQkHwMAv/761w0eDOzULtpBFu+f/OQnVprv3b6GqPJGjtEjfUWYhIKZ7YiSYQqvSxDF8k+bHytbKBRtPksCl9CZW1ew6473eQC4WwoLEQEd5s4t2AFKkDMAFHPpmp1KksP8WdFyG1aqLdfl9V15SprILF7fUB4p4s5cJQ5Ca1j9oe/pU4RvmAdai2o7D9b9PWllFhrDioa3CqUYEIyR4a49k/IA6rCg3xdkbOgaxVBTD3BDCKok01b+pz31YpmWSh3Ooei1f12THdMCzva57a2CVcDF9+irQZ3nMEK4ALvCi/crc+hr4+KblZn+cM161grCK4yr6HA9QiLqiefzZoeuIsJ65X/uwTU/Uwx39589sAKbAdo9oDPPzkGg8cVYA3il7/G0B9jffyA6rU6vswJWAIKTJ1Ty5oI8yWcAepKponke2i8v6G3RZE9c2pw6/oyvcf+hKLwqkbT/oICE6qv+8r23nPkZT9zJ4xfkeaP+qBIVyjt1XXv4rrIVHRUI5refKf70rhTU/ZJh1HJFWbgr9sX9QR2nzQbvzsae9WbKl9YZ677z4/UJc0RrFbAOzTFKKwAriSwq//p+ZXrljxVQzgp54ntAYZCCnWHjkZQD7ktiOOaVs8nrC3Cv9lVBdkbh4WmpwZJnvsPvssdTAxi5EwNcEqm9/96H3nsoFsw95wL3qYEph2bKX1kJHp5IPItNJPZUXs8oWrHUo/02rp1x4r7dmz6QZXBl7dage+N6aNGMPddgXWAE5jxiH2AYjlEmwNxrQO9bRlFZ4AUlQVNmcuYLIxcG617bZfsku1MZ4YmSVYkJY0+BJKaUD65bdlHPh2RUjfLO54Dz1MCWYqK2xZOk9srYQxs/k0cdfeHgQWUJlyHmwT1KTKkSwp3hmRHoPHX6qMZQ7T+KQUvUb3l/9+0LGD6sUkgK2NXrxP0Ceg8eYv0DhgnzQclPGSfLeQO/NYayCq2UGMt0Er9ZboxEWSQmJCM0pZKePNY+HCD4gO5XTEuGaMuWLQA1DEP2AGePh6Jc6nFA8ONHULFnxXYcOMPjVuVsPt8XJV+Adr/CHXY9wYsnW9fHczrfk+mJQhoaaEDwRHtuX6YEP3y/HqKl1u9UBzWfN4YvymLb2PNzBiOLkknoTT3BjgdeQTCe4F0QjJwoCK4n+Kl+N4Pg3jdygzN8b0/lCpTGvBtIGOJ5fUamjMy1Yy1b7mvPJNwj2aGPKmFkz58YVpO1fi8P6jyXWWMxxM3Acy6H1H2UxmRdAHx7/YLgbQC8rm2+vxcIrry0MQhK+li3BcG+0Xi0HytI2BsE74LYvu4Zvft5r195/i8KBK/ganhkBxbgfjUkVqYjq2BO5NwOcEKvmUGwjUg21lCyDydJ8EcAmd5fmA7pUcMHVoNX9lvraZcl6thdrjOMcR0PZMX8+FzisT08wS7VRfkunfucezbqmuGVvydjPccTHF0vBn1koQzcw5AaB0L0fBsIho7pfo1Y3QXk+yrRI2cQPHuCO849wzPX6V9lBOJmBp3Nvr1+JzpddTKXORxGYc4zEgOuZw/t3gbBZh0NXbbGh9kBWhA8y41izOKerQnxHA9Lnv7n/vvOPHP6Kck7XE5Db1APlhgxKFRvvPGGBcZ3v/tddULZcpXgIgoeSsR1K4O8TnxFuOFRCEMVZZOz8ACbAFpbjl1eIRlcuWe9ZSjgBcax9D+20tKJrIKF8sECqGetVv5a7uvtod0oI1Xi4kULEKKNtAMwYEVW90KRsMdPdEf+B1xAm3tWtNw//dM/teJPbVXazUIggZi94gKmlIqA0gaAxqPpWFViTkkGIiXOhgKBZifK0WK0h0ibFeFFYiYeVrJ8kEeZqpWeZFFf+9rXTBkE0P7jf/yPbZjomDM+9KmHGEqeaXe6Bn2kFNGseBYQdGGRgdbZQbWpj6vdp0+pL1Kcb0phwsq2kef0muicz6tu9H0pvtRFPnSUepBQ4R+KuikvhA7ykxqvM1IWiSdlrP/W3/pbmz/4g//e9S+vX0+SM7xfeMpQ8njN+NFnyiMRn1bPCZ4KaIIvyMvEWvrWt/6Kn1kvrE82xk9/+uPNFdH+rlz9cHNPIIA5pARRFUzOKG8y1+3FkxqFL16rCMKAZuLQchAzDvUAxrOlBFO3oUrj5UU5PmhQmyRfATNHRSu+KeW51H8r1QL8D0TfvCkvdQ0xj4awLcirULB3ZYQRxAu/L3RpAevGCtoDPfZZQQprhjF5VqWP9lFLUQrDHc1b4qJlCRyKTdgLjzbvvp84Qfr1iQxN1xXzf/y41qQ+Pz6SxpW9gELOGmL/4Q3meniZWE+sQzIyM1fMbRkJFUxdy4n5SCbqHsR8ln2b5F/dmzNFlnXRtTzvCX6bwy6lobpPeOZeFZbdCzWENYa1ArEGJp5579q1tRZy9kkUJx8cBq5HFzDlvmoNtx/cEzp0jAhkm9fe0fiz3vmfvfDe+7+yIldrJn3nM35748aVzcvPPSNL7g2N9ZHN1167tDly7Ik8aGTdV/k11Vs9vF8100UzlUSwTDh6jANd6/KO5uP+tc1Hn7wvwCGP7HOviLXxvO5NordkbP3wo8ubs+fPeY5gHlAi5+Ytefx0NWQZ4O+TD3QvyWf6nLwH2Wc86BOKRRk1eMUrr0sZZx+QNb/eemQ9c9zM9L63D+W1DI1lluShlVGB4Jata4mzJp2qbGYNM89lE0HxXQ4ygZl6W2YjC3PS+GOug1xsAq+2CaMi12T98H3OA0BwPcGMAW0hZAPFBBDYEI8rVz/xnj9x9Izn3P0RYGTf8fsycJqFHTlg4w0Wfo1JDb4Y/TgLLCdkEOV92uoa5s6pgec/RoiecbH0p8QPdGjGjWtfljzEuFsZz5597rkX3G9k6pVPPrU8ZM78e51FyAyo5IwBMqSWc+7nPkg+hQGAgUMySUY7mD0HiYGXAY3a1C++8IpB753bj9T2SwLbt7UuP3U/MGqQCOvEKXnjBH4PHBLwFfOBZFj3H4hqTdkaADDgQPodIFgMQ32XM5FycySfEmVWibPQQQqCe1ZWVrCmq+wGrAKeNRfae08MgoknU3ZseYW1G+1V5p5PZZToNarMFbBaluEpGJn7U3x4gGCUSsqBCKiSYXTX2NNrMddVGBdwCci0gAkI3vUEryBYRhGdsYk5jse7IBhR5XvQbyvW21Tlhea6lCxpsql8r3HONKOysXtqBsGzl7kycQbBzr6rsxOFnHVM/XE8wWQfJ/HfTWWud7LG2zEwlw4d4648cmS8HslxuO6szM5KPPfeG4it2Xfdl0GHtgDzo/GVMepYNyXBm85tvMI+H6hwoMOfUIXQUAOQtw0XeyevYs0GGE31fwd1mbMkBt812y/rNuAGMECnYtwpHX9eK7yfElV71BJm3keJps7bNi06fd8F87w3z+OcGGsXgPK9guB5/Od5+CKQPK+ldS4+/98MSNL3dQ302/3OzPSJ95Da4kmGFcqs/rTWXCcYgOys45kb9Lu8DwM1xgU7FAbrrLgo99r21q5gavayD6q8ZGYfaX8NZnm347vM0ewptWGE80L5fCifKVnHOZMcCGHA8DpnJ/IqXlT2vlmsirvfJ0M5ILhn7GzsWu6JnFiyNqdd/Qz5aBDsnATr+12HnAezbPt1IHjNn7AyaLjGLghm/G3U1Xi1rFXAcJw49QTzXvEg+4nr1Jnh/elWrwkMO1cF3sU+uysvMhBOkNabYiKeYtHtly+cf3ahh3EQM9gAKQ6+JmbicE5iFyl+AnnN7lurMo2zt1TK+WeqYcn73/72t205/t73vuess9wPL5IHQk2JdS7U04XuNWLQOIzpFIp36dUFA52gKrfduGwYZx8bmUoLmnmfezvObCQkKW2U+3MflAoouYAdlNEC5sanxiIjIeY8GVLCtYBZZDduKoGMQLAzyWElHc9dZM0S6exvwzLzaBgEapmKkIwg5q9lOwDDjOP3v/990/hQbNweyuoYWCg5zrBwYVCgnyhB/DFGfKeGitky00ysHMrULD6MFiLFwPVtofmxMegmBy2UEF6TPIV39T3aG0+3SpgMMHXxwiUDJeiHGFC+9/1/Mmp9HlsAMZ/RnhdeeMkebpKu0W6SMfFZE5Lhafrqq3/J4PW1116X0hUl8d1337fn+oMPf7n52c9+uniKMbSgzOMVYfw6TigTVs5VZsUK32AqoNQhYAAEKP3xbraEw0O1FzoingsU+8TLEZ8WhUjJtqAuTxs188j4qX6oFEDawxqsVe22k/FEUUZhZm5oL3uN8aCdrMeCvCZ76hwiZGdlH0vmMwI6R6Q53lCmYNaEPd6aF/rRWr8twcK1yRz96ZWrSqwkI5Damr4HZNEG+lhFHCDXttNfgDHzw4O2vfPWLxZjWAxVqh+tvrHX2RcffvjBEK5r1mjHvMj4EoMFZTXIFDrqXQ5BXGthDV4Fx9zDYGLsD/pImxmTCs5+XhAdums85XzWvYIM4NDogZh5TDF2rhnPopK8aQ/ZK6nxIc6X6zJGZg3ISITBwBmMRRnGQJWsxWTNveSQEdrWsjLs4WMqW+RY4etX5OVV2aNLMhCepXQR9a4Bv1HA8N7hacG79cLz7P9Tzs4usap5vrX5yZ8rcZnoT0eOUqLrhBNtoSTj7QXM3ZdV+JTo8hi1TPvWQfdQz/eckVn0VFHwb5AAUTkguuastLnUy8iyarmR9jQUpcqV15iuB6Bm3YctlHCEgmT6W2pyEluEmcOa44CPwpHEfpW/mZfMQRSu1bpeIybrokZY7sf32uauYa4Hs4jXXc98l73QdUUMcuVB79ts5FyT9vKadc/88ruWseN+JOJi7xJny1rpOMFeKQuKa5RxRAWCen1Zb3eluPUMqwV79WQlz0GZIi5HqLWDIYo1eVVA/OLFC05YyL1gyLBOGaMarWCCsDaRey0jhmHPSqSZ8ci0ZNgH2HYOaAP9PjZqnmMkpX33hyEE0HBY835BiRE5YsnngMKO0ffq1U8tG86cPamxkVFQ24+s5/v3ax3KgIP3/sBBUZLl8T0gYyoedgMDytpY8VNb7BGW4UsAlqzQBRuoLZyfrA8nNdM56v0rMMk6cWmfEUqClwDP72MZFx4/lhf8kfYr8ci6J14XFM29lKRVyeeUAyknaVW8zNmP9vDYC5faxAGGgNRmZh2e5EGXXEGB7qmP4kEiHjhJy6gKwCOJe/hvAPklMRbvJ7FPQajrI6s9VvyW+p5DLRweY/SQgPxct3TFGfBkLBtL2tjnbQ8PbV3A70AMT+yNJuwiuTcMSrQWAMCAXgAvTAcSUt6VkcRnm+RSwHBi/B+LNj33aRsEYwjZToTqQZoeyJ0ZSPmjJQY3v+050HJ+UKDJuI++Y0OP5CkeMRuThxOiZ2gNw21XQHYeZpuNZG0FsTHODMAsHTlndRwb8/vVH1nbGGvCyV9DoNLmgqhtLz3vJ7YccDNCBSwntwFZk9xtg8sVBFdubgPv7XnfNTzsjvVYNtOYbNPXPzc3O/O3gvD0Y03y1dCEnA05L7IPa7RqTVrWFeddwj10zrsusAzm+mONGRDDQG0cMCM1eZhrNFz14qypnlVtcksXzb9FFs3jl9Jn62MuwViA3U+dEYPs/AK96ErH5JTw8as1YWaZ1idjUuBnMCjAm/5j5BPr5i57b6U+x+ON0XkwUpBPfH/HE9w+5JxOroLZw0ob+/qL5tD9LvFlnL9zYi2uwTqOwaIhbmvOCe75aDCTCuIbE7y+lrMN5tnAcW4Xdd7HtWMUiOd7MYgOoNx+z/NV/XmRoeiTL7/ylael2gJmm22VwUFxAEy0Xmrj9qqc4P28LUsfyWWaTIOF2jJAxF3FI3TM1nQAyc9+9jPHjDo+UwcrE4sFvQBtWeBMvxpYAUanaXit4FUYbM0Z4K90sS7eKje1HHCPWuQb59lr1gPIxAJcAGR8l0yb9swNr3XBSCkt0JlLTUZJqTJZpb0W6z7Tj3myDgwLTN+vYKpijgLEb2kTSgl0aChytI0xPDVKcFTp7GJjfJi3esO57rzZ24/GAPbzzm09a6sA2BGwbmiUF4wGoZSyDo4b1F2S57j1j7/zne9s/vxnPxkghdIcydCcR0AddS7xOr6nBGysn1IKT596xu9z2L7xxptW3gHFH8iD5Yylxw9uvv+D/8eguF6r9hPFtVlVe/jXGFBPeuOBu9ac7E3zzV+FAL9pPDMCw1TnEdOHkrkAapR8eY5qkMlBmpi/erVuiq7Ivbi/51x9bwwgz2FQrJ4FFMquX4NRKxzDsuZkNcTzpqQUbaJtjbfg+o3dRElujH7BMa+vKi6URwBfEpeVRWElWO+xF5gv5onPG1tPvz947+PEGg+DEsI7HqvUnuYBlbIxs4DDrjHvvWHF3N3r9LVefa4RK+HqUay3lnvtrusqMFy/7er+q7EpRjhKwKWONI+wSEKHbU1kjH9417iWjXQjaRPf4dqUMEo9VrLFixUghkxjWgFHAJUcAisA57d4lB/evbk5e1Jlbs4qSdkpGdKkoBMfCWiwXNOhjXJ88MBRM1JIzEdsJmN7/cZnm59Kln52XUaPw8fdB5Tk+9DhpQSAGgAlGLLQWZvYhzhh0811iFJeRlBGFNbEYddT4rEamU1t8LR3PmNfJZHDuZb4OdQDyiNjWyNFPfOV24sHayjSiblNvoMaKBe6r9lF23UWO+8NXSDb+a5sbRtXT3JK+zA/tC2xv4RQBGQGjG8WGn6Nin3u3i/jgL3U/Y9hAjnLXIdZlPODs6+GXfqHoSRnXMYGcG7DlMIeen0+x9PMmNOurM/UGOb3Xv9SAPg938m9VAbv2fN+zblQhaWAHmW7IQ7IBrzXZYtQnueh6LzEZQNyeRweCQXbD4bGNDsZRVFQnmj9cA+vlcPK9nzxFa25yDgrfFK+rl1LLPDp00q8d0asKNGaofxvRIGmFvBmPzISurOMMQc5Q1omJCDYVGzTAclAjAGSeGEUKoywgAa8Oa3TGVpjwB4AODRhoKpBLl5ggPCjW2oTdZIV1qJrHhye4NnAkvOo3p4YaPZpH2Ho4oouWaT9UuBKo5wcGpuoPbPx1EbBijJMoi4/j/VeFnLABZy7gOBFWV5AbuKQnyhxlhXekeHWDozhTcJEjWEL4D2D4BhVxj2XuqgDXE806PR30D0HmlnqCo82rwrk50GwDQCAYK3v1AUmKy8lkkgqqXwneg8jMoAYJgKgBLDStU1ogxKuTwp6W9QxRP59OR16Bmke46VGb661DYJHsiHJgZxzWsNOjLVWe6DkTHW7PlcHtaENrGqP3+q1tC1ieq9AOA2IDks/5t/4HPISmUFsQIPbPErXrCPS/owM073f8OzO3uL0O99vyGoAdajb82MLwI0f7Ro7dtswv46ndX38OtD8+f4UNM4gOLHNHT8bSOVwQ+Y4DMBGmxHzOZJhmWFgKnTrVUtm6X/2oXUH/b8aeta1XOzAvao7e54H1uh5M4/JspfHeus681jugOCCLr4zg+CuhWMwD3QsoBOTOwHj3D48/NKTWt6rOrrp3CP+N1RwGaYFgomYqHMgsc9JkOXVNeTAWvpo9XIXA9TQs+vVZzw6Fmv7d2ZQ89815E+WkoGr8WphLtkZF+dC8IqcjgMEr/pddJHqeuhj6Fl1YDSDv9c2+jBnEvLPfR5hIuO19ZVRLWUF8ttyzEa2f+Pf/LeeckPAFR7f0gjpGA1FYWDDVtnkQAbccFGojtBmASYFdryPwszBjsW8ILiJoVAOoPWiOGAF4YF1m3sULKB8cz2UBH5fbw/XpV31bnWCupDrESqli9eNY0ycW+LMuBd95r3+piCc9pc6xyBiUV89g2tB9yrp90WzqjWyytuslMcCuG3NzCEV694hyut4sa4TyfdnENwJLvBF2eqi5CDivowNoC+CIguTPqL0lE5QcNXFXmvjbAGqp6ULt0t+tqYs28ACHmoJG5YapRgZkkCHhDCMPZ7Ed955R3HlP/ec5/u0MTQHQCQKKrQ5wBXtpS/PChTjTTl+LKWzsCi//PIrut4Lm7/6L/2OD1d+c/SYkvwIbP3Zn/2ZGQaAPsapLIZ5/DvuXc+sb3uzBv0+87AW6uZ1v7MqtA+tcK4UztSA5TqmLwoE8aAP/EF1qSeYefpsJP7heszR/bEuaRPXwaNukER8r4F4hHfXWy19FmDymDB2p1Sqimux3+h/ldQK9nrNKkwqcLjHu4qLTIIeBG/aUC8o88Qc0o96xxhXFPLGi95SuZ3GkHK/7j1TVLU+YvWH+pYQhoXGP7Kiu/alKUprwpCuX+5fC2C9FR2H7rF69Lof+E3Hdu5ngVmNZr3HEQGA7ot4pB+6jcg45ACebUA+c+e1IvDa/Um7SR7HtWuEYn1brsiKy3XITBxL5lpKLgBMB5/+jh2CeSLjwlEU/2TGharZ/Y9395g8veRUCNtCQE70ULx+7773gcrPyCuGl0bD3SyRHHwuAq8DAC8w8hkwZBkzYnhiTBEI2S/5SmjGAPkYJGfDHe2g/SQNZG5DzU0cL/0kAVvzFvj1qAJQBbKypvMzg2DLP625rpkaI7IeIgO7Lnq9ynw8SlvMHK0tHrPc6hnG3FTmV1lwe4aixZ5v++oN4N5dqy3RVWWYNhUIA1SQa5xv3Jvs4IBgztOuWe7NWqIdxBdzbWLFTTUjMYm9PrHYA4JnKhhjze8xBPI7jB+uKqDvvqia7IQckG+h9OpFeZBy2H1cwy/zc0+gm+94TjV3Bw9hvIEOHiPTIXu2OCcPeQ8Aak2BljevSpENZvoNIHi/ErfdEeihXiZ9CMhWMjad6SdOaB+dO2njztMn8cKS8dmJsHAhCIwKgxjsth4xIBjFBMXQCqGTYpE8K4mz9nG2jQQyzBmJXQxWBwh+bGVXv+Vn3EOeGvI+AIIf6u8JGdY30mnIRL1DvawCz3P3DyVAZhC8wXM7vLckQNwvHcbeQdORVxAMaLYiPZTRyhvw66wPHFACscx/vm/l3tTFFQTbUDzeizI3suPqfdpiEDzCDfo9ywC8HEMpN3g2OF/p0IsOMfQRXrdtn6sz6t/mL79j/9AuxS3DENAaSJ3gAGIo0QbB1zgr8QZD34zH7q7ri+PNkeFO31m9VL70shf5pyCk7++CrL5elNzJCzz/psZPdM4aiR0XLAo0+gtr2vJngOAaUtuG/h7q9CofxxhPILhgc1lbAwS37GbH2Ik7MaC4bvzqAV7Wxohxnvu7DVjHb5Y1XE/+YCAMEDxnNd4C52NwOr7zmpzneZbf8/7o2O6C4HUGt+dx9/2+Xo0uAcGhdE8gWK+YrzJcvMeIex2gFi9wDNojJl2vWXd8J+tqxJx+AQiu8Zf2zE6PguBdEFgdsnunRoZl/HaMTGO7LPtmu26wkqJKziLnkLeHqZ2O8WPQoM2GGQZ67seebgZsYqB1fDv8ABDMed7HbCRobPDqBV+NSt0zrP1dvYjPGJtimz31fw/aTpjAyKLf8ej66VmILKuOBmb4IhBcR88Mgr13JPtrzCgIrp6X91cHknHh0HvWefu8MW/fv/Z3/3WDYGh8oT0rZmdQazmMG4dU8FgvCTf++ONPVObjjBUCvlvAyf8FZAxi63ly3capYgmn9AIPFMYqorUScH0U6CrbvA+wjrU81sQqPLXg7II8vouClniBJNuJVW478QHvVVFggur54jdQj20J1xgxqLVS0G6++0iWeSa8beFa9WjUoFDB140zLyhoxrOgq5JWxajebealY1NLqqlrWoRN1NPkPd04/IbrlG5agVcAXhDcBUo7KuC7aDqmbfNy2LhTAPkIcaw6BcH2qg/LXUEL8eQBaE2MFjCBUIPeB7CnJmkF0WEJhQvKPv366687SRugF2onybL++l//G74+9/uV6jSfv3Bm89bP39m884u3XBeX9Rgv3FUD6fZlq+1DYphhGUQkAAAgAElEQVSWDIeG7WMP7JpArGCH54IuPINNnpVxThIk/reHWPGgjCeKcCiYxMWlrzx/Ks/gvK9uCTh3bJlrPEs1doRZELok9/f9RoyXvVQCLHyGN4ixYAwx2tQL1D5VSHQddK3SzmsyYqG48lverzJQEFaPPONEPzFU1KDF74+LZsncI7y5fjxk8R62bJXLn3i/JCugBeuIw26cJ/3o2puNMjUA5BBIjFOBOvegv/OazRpMXWCuwzzUa9fvFXSFwVELeQ/BeOq4RmSewhwcK5q91LirZXyOpURVWSeAVO9VU5lSYin028TWBuhI+RdwOXtGpbqUrMeZciUKHSspYIDnql5Iys+cOklm+uRdOK6yYNToBgRfE539kaiaWIfJQB7QQxy84n9F072luHLHuem3OdS1T2WUcbImSiUJED2+TxbXrH/P/aiZXVmAwYP2k7WZ9Vg53L4AgrtGYrgJnbzyq/O2evEjY6pULnWTh9GV+8YotcaG9dDk3v8fa2/aNOlxnWe+3Y1u9L5iBwE0SALcRS2WNVZ4fqP/gMMxYX2acOizYixbExqGxg7aHkqkRVAWAZIgQexooPcN3XOuc+f1ZFZ1g6RHU0BH1Vv1PPnkcvLkuc/aAIU5LGFHRZFr4bPkoR7E8na1yXruJJwEZUD2pwpRFStJZJbM6bxzvQoPxhPvils9fkAoISBk0DemGmUv1+ldxbqQb4Kxt7swHi8VNsS9Xcu7k4oFkLtHoSteuNY3yCwQ3O72RUuvvvpKg2Bc9JPUK/1jnKyp55rf0aZut20VrsRpJyqm+Xj1X68sXKJXEPygJC3aI4u58wcfOFu8+ES50396o5IlXq3ka0XAPO+TKx+1FeripQL7Zc09e66Sq+ECXRbYQ0XnR8ryiwUYa+6Dh1Xvu2oGdywwrtC4RLeFOMA4ibLgyeRtAAhT3zfWrRYWOa+IymnrWfJtPBgxgvT7Ie7S7NgC4A8qHvjeffpBQq7ac4QqjeRVq3AvzUwQXHunLa+xBAcEA/jx3Kg+UFe8QemwHg0wrDB2f7glbmBtce+lz9iW46URF0xj+hJbF0tw2sLcrABrJFwSgVH2TkXiGvuHTLiC4MgfQwhcSiQpD/SRPhT2Wtwm6BX8CoRjnSYB352i8ZRGgu5GrWCschUTTCm2GxVuQZgYvOF28YvIL0WfJMUpV077vH8+eyaMo3pHTlq/25dJ9n+Tl0UWWUFwnUVFX55LDXxJUDTkQ4HByq9Y7105KV4Kzts+CNajZnXrjjwRENxx7u3lsJReQi4accSeWbsAOBbd/m7zXBh/D2vueNss4z7jixQ/rn1oZAIqFV8rbazXmkjPOf+ffRcEJwRkuGovQJjxTxCMsS2ecFh94WcJv4mHHLISrvhYhVOZcrpCxyqcca3AVqCnDM/vynoan5yTVY60rd8GgrVYz/lbY80r50gpYgC77ZVwbLjAF1NDp4v8ZF+6D8MbZKsLXACfKg/W6XYfC4KDV0YitC0WOfRr/xmjMpn3+/tvAsHb+DuvwRKXv9VUD3+Oh5AhGkNBOWQ4DGaEU8GnpvU35/qUF1CoxTOz+zeMJzzffbTKs/JdZepN+a+ScFMGTn526Bvf/L26PpptDmYYAdY7Dl+EPwVIvvdAlqF3xtwaQIjxTgMPQRMHPG0ywVqG+cw9ABUAClay1vaPmGBBnBYr2lLw9ZkCQSaJgxwiiRtj/MQlWL5vjXUd2Gp1tPjxTL431lhm62TSX2P+dCEVaAsouKcFQUKrW8CcyZZknvRr1eTsM4jeVLV5ZbIrcbppVkuXAJvv+NcW8+EeonDI8yzRIUAQ/Ch47oLegIv14LAf6yG0D4J7ExQIVmgT7KLdWbWozDFCIGuFRQ33BQFKNhIJec41PQBY0IixbswncXQAZDJE025cOg51bPCLL7xUluGXDt5863+0lYo6wlhZ8E74r//1v3YfWEOF+sm4rXeW924XjflQAABajF3MJotFj7nmMwBPITdAKbU9YwUjCUho0kRwDVqK5l0f3KEFTW0RKuWTh27oMjHLtBmX/bH5x6bvmLf6rcFeASna5hkqh7RQS/+dwbzmkn8yFxkMc0JyFwRwaIX+c52AoJUsWDtrX5upnTVDqYVQjqLrdAnCth3GlBhfnouFPv1IuEP288xQnjmJ9VigT59WEMxcuJ+0kAl6uF935x7LAMkb0K7+0EcAAmNTkFDLSJ+0qnj4ISR5INIPQK2eIH2s4vE5lGkN/spSy/V6qUC/7apaBxhjgja77nOB1Fa4lNJMRSMg+BClyRoEk+0XwxtgI/QCfR0vKzBJ545U7GbA5UG3+WkpW+7iHlvurHcRJGsrtbdCgSKuIxMwa4C7X4QB5r2SXdVetNwTIPh2JcryoFzBJM/nby21uugyB5s1Hx44YrUYK+tDW/Iz55T+SIOrezPX6SYvX+d3+Zv7kt9UfGBxmwdm6HoK7uHDvU4DaLN2Kw1lTFGkdhKvAl96GwiO9dzgPpRoWEQb4I3kcNKybdMmvI09QTZx5p0+YQ1mXgTT7FXoibZMMne4JCBDc3LGRNEKzfC95b+gr6b/8kRw/qnbDghm/6qYY/z03/MIK6/nk3SbeSdnATVay9uj9jP02VaRUZIGIb3rCBeYlHd1IqOiM3g6uRpOnqxY6Ct3KznhZ5tAgtX41GmyQVe26LLAHjkCgC0lQwNgSh4l63OJsg2CKQ+Gbq9pD6Gv3fDZZ4DleAo0YC7FUIffDOVaSuD1ps9ad/3MuraWvxUk0CIhV10Cr6y/VR7p/gMSYwGC6c+wMI+Db4IMPbdSconsy9MV2phgrikLMUgDnjbyQ/Q89+cBWuFlwxK8JcgZIHgDTSrhtgRWsbICeFN7Oq7WcdseIHiAYcp70DcU4St4jrDuub53z55FeBXs7RNPW62zCryRAVb3bngciSYDggEfDYLr3+1bAOJSkLQluPK8VNgcoRLwHMLoAp5q7hDSt3jFsRg8fwAWBej5y1Radj8XwKZMoqzoPdtcN0+IwcPwN+KCd5RsxGhCiwMIr7JB92Vn/XLedfsDCE8QHHdpM+8KFGLlHCUcvwAE2++WMSkiP/jZpFHjbiGOWUUhv2uZSytagr8IBD8yf9yzIegpG/rdSiM5J6d3wNrvdb1+0+fVEmwuhASaZp7od0BwKhdA5wBgaA1+hTKlabj2fRJjhQ5VHjUgHu7QAqeWb0dG7YQcZc8rB68gWLl/3Ser0qiTyi7ztWaVpv+C4Dl/MfiFHioUrmN/8bpNKa/QDMr+AOIVQG5eHIRYEOZQe/8uSuwxJznj15q+sZDP8kg9owHBQ+TX8KGM1TQz5mIfBO/vN/4+NizVjm8tkcR3gmBxoR5eys53incIgiNHxlNJGRUPpRUEr+VMI6PE2KHMuI2veRXqyYTLTvljKgBCXxU48/VvfKdBMJ3lYAawfO1rX2vBl1i4N998cwPHHMgKhFpKsARzKGJJ5n4EZLIZIzj88Ic/bAGUa7lXYG2JFQg9mt7ERSKc8RnhRKCgyzID0TUboYIXB78gmOtWCwSMTDDmAmnNRYjRxc36rmrL1bIb/5XMmqkBSzsrgGvCWUCwoNFrWqgYLn0rI9g5bMhKPDbFSmRek40eQU6lQDQ8JLcpAaoOfK10/M76UW6K8aHUIAZbpYKM3Q2dPk03mv3DYz38HrcBAoK1BkfzYwp0r1+TwEQpEMspnxHeAH1uQARI/kE70BPKGK797ne/W2O63Nq+Dz+khFZZRirm+Gtff63vvXbt6uYGzVr9rEp6MfYGH7U+sZBpRYrrp3PeQsb4m7YEwQqMPN9rI+jHA8E4XqygKIp8HqWMWAPoPVlVyZAZINq0Xe7SrJ0uu7eGhT8HCgdavBS4NsJ4DkFpL4lTElOMy2GE36xDW4BG8icTXZlMTkXIZC5Zd0Aw+419avIshBo01/SRl9ZVgQrjwhrcsd9PP7eV/6JtLOW0heVf+qcdgDB9RIkg6Mg4A2oEwTLLMLjpksq9AoN1v8ioc+BEINaFPUqOJNtjXnie+1EgTMzOCrZQzK37N8K2ZXkSq2NMKWuMJYZnMCc5TOOZYWwa7tQ5CJLFujPCY4Gs1/F61oMCNSdOFsgjC27FTN67V4nYsARXv47g/XK8LGqVyfR4gW3kz7vl3nznXlkMCzxjZEITjCDSMYGj/I5z2My/9oqKO/p3YsR5N88v3vHZFeq6jvjK+t1D1z1DjLN7R2ClkEAbp8pFm5dWWfYT10vDrM8uXwm/n/+iiRbkIhzHfTz83DXTHY6yTII8nst69qEOAEHYaSAZnspv8kkVI84Nz4Cenqx8BtLf2o70KAhmTOzxhPFEwcb1nA+cZ2YGJz8CtAD/4jr2H2MwB0LXNK+2oBG++6Syk8vreSb8x3l2HO4j9if0h2KHewKGyQWQEAy+U5HVCtqaP+LIXT/o1uoMEQjLFb1KPK2WYNyhw7tTGouM0fH0SBZistQfK8VHJy4smvzkyp2yBN9sN+7OD9E1gcvF+niVnLtLCcGyuhYQPlJu/wHBgFusZwGhxyoEAHfAeKBQ4zcW2hYuO0EM1sZkR+W990VbSATBoa+OqwUUEudMbGpZHfG+uFtlHQ8qs3SXSXpY58EAwbhkZ878F/fjCKfWHMbNus6NLSEW+zuJsRrAYYfDsjowSVtPhzuegNXksbpBskdXMGMiYYGgoIJo4Zz3TQWbu7XttqCKyzXunu3yOaTaLQbY2MkhpG9W5Pn9Lrjdje1bk1WFHrScTHdCFIgPqiwWrqc7McHlEn3rZmKCr18j0emtg2tXiXPHFRogbCLECYLlB70o4+W5vH7322SUNSmWe8L3nCm7luBjo3Sj4Swkx1J2VC7x7G3+oJvxAJzy/AmCl8RYLQ/F4jvBvK7PUajqSSdIXmVD+h1gNJN7rePve9s7flqB90GwIG2C890Y3nWuXeMd+XRRMvjstQ+L/WShkfmM/fVa1zKf9W6IO3Rfv4BglfnhYbH4mmFcLzJoNbWCoUMAVM7DKNgDkGbM/NgPZnSCpw0QrELVs2sCp8gWys1+bvocIc3bOJcSSKHpOeLMqzwmCovjhE2VbJQwpPC8KAHDl+TjAXIjYeXwHCEpHlbgTi7aigHOzJytXN/gcljABfhTkTbPTM9rx+U5yLkj3Uob+3sKEOzY+/6tHnHGrRztNUkCGMNSV2qpMbX8Ms5uQbAGS92hObv6tWGOyPAaVWbfo9DY+MlSgilzYLiAiqTaX6+9/q1eJm7S/Tgla0537C7abA7OxCue3gSQlIo5ffAv/uRPekAAXtypEb5/7/d+r7Xi3//+91sYYADWZwRYJzZ0uOlWAg0mJYJygAq/KXBz8O8KTQPhN0FlIFq4+CzwVVDeF/p9lkyvLVYlkCjosxj81hk1CwAhVCj89JbtiQ/oyEEUy8PKxPv7cY1Cl1thZaj9eYvZmRo1x64lu8szDbc4Ex/Rz7hdRhhTSOR59J35Zuysn+CB6xRg3RQQkeB4l8Fm92qlm1t50OJgVtkcZsR8lPm1sN2xvzN2FiGOTMype/yr7ieKl+eee6b6nRjgv/zLv+w1wdr7yiuvlOtfuUVfoIzW562cYbMjoBIrZxKzX/7y7X4WAumbb/5jl7bSHUkwMw8UmEzqCK8AbE0ApHLBJDzZmLFkmwyJ/gCCjdM7XpZAxxoaO9IWJIHf7QKBrJ2M9qVyoaRPKqHa2lJ/B1ACBgLeJggIQ25BvDIKtqtiASOBgWC7QXLRb34nU2fcql0PQSDJFbyG5zGOriM8YpVpw9jkU1VvlrUxBpTxffPr3zj4yle+0nHCXAetEu94/cbV3kcRttmrs8SRXhse/PbFwwgKE/xwL+0wZi307nGVQVPAyP6HblQK0JYMkuucRy330JGAKf2ZCoesy50om2psjIU5F6Sxx0jsFQE+4FtAhcYy7emqmDWDHtfDFRX2hYulMKkEb7fuldt0uTo/LJBA/elD9e/Y4VJ0FFglk/PRymp6k+zidRAcK5q4TumuignqBFXDE6atGnWdoI/4O4GhFkQPCd4BwasnjYedLmgrz8s67WqnsSzz4hkJOZnZtj2M9zW1q4ISpUnyRqRcmlbR9fDsMRXwipIqh/0qILun5bn+xvX0WWVKW+IH31RZpPAaADoBNGPiWmPimTvHyPMUHLgGoMu+MMkW+wPPFs5HeBXfw/MC9BMepFLm/Q8/6vmLFhwlVmLHuVZvJENhTLiG8onrQ8uHe7+6l3RZp9/cR84FaYH2PQuaT9TeP1IKFkJLpAGEMddTARQra/ZVhUQcq9CPymPRyoqy9n12tZQwxfZR9iC8PfPspbhAl5v//fqHKzKx7vw7/ETxspENmgzQifktxWgB3d5DlEvCuZjYX/ZhvWsJ7jI0AwRPd+gIoX2WdSgh90fz/6CEPxQKt6pfDXwHCH5QFuG2DFsTuC14+Rc3Z4S6xBi3wEpdeZTUIw4YcNqW3nYvxKJE1YSRbAZrLkaadl2ObJJ6Clw5hLNRUUGgcWjUADWhzVbfsyzNkR3iap2Y43hO+QIEP/icWuWJFwyvHUqMIYx6nmyW6GF1XS1Uq4CrZW7dS/28DVyvccGAb7LKmrAnQAS6uHmDELTyNrjxeYNgPFNuFgCeIJiZAQTP/ChrP/qRQznd8zdkvW3w48Mj4FlwM+7xbHC+sbB5rvf5XCBEOm/+XOf1RvdDGb3KbPsgmHsEbyazyrNy7rE/+/5hMURhvSODtBZkNUTsJr5y7IBh97hz02VzoK8FBE+wmwlCYWR/1nMyMlvCrFb52uc5XxM87c+8f6s023eXz+9ftG7erWdBykwNMN8x/6P/bZGPQQsaTDmkGIbMgZEzARfa2vcNiIuX9/4PENwpwbXUGG962wPBPWdjTuCRc66nhdVzLQOcXpS5eDfx1LYfNzlo5ghizJzjTx5PJuisXdaMz8yHaxYZJp5zM8kVRjh4QPJzCILlG61MHYn25A+Tj2R/cc300gtNiFlUCqwrv/GtsUBHhwLBeZp926UX5UCAr54W7enSirTpDs35J57j+ci2ylvOtzRJP7ne9UjfRkLCIeuyHgJsQfC6n5s/Pv/CKw8FW1zE4QkggUG88cYbfZjzPQc3h7IJYjiI29V1JO6gtA3XQkC4sAJQSFbEgLr+67AEv/vuuxtQ4UA+dz4xkAyEwTJBCAy69OI6zfd0XOus2ao7tq1eCv6C51V7wb302X7TZy1cWvSwXHmvmnSeb81dknkBZCQKrbO9sHvuEDLyfYYuSUwGOBKiLOZ67mH8rIGlkegHc6tWkrEzbvrCfF+suFljTHWjZYyAEoQxMnFr4aMP+5odQbCE2VtvaL343FatvZcboQm/Y6tGoo7lPpUQ9IXnWxOYz5cvXz749re/3Zvvb3/ww7ZWU+aDeyhL9fWvv37wve99r+lAV0iSYn3nO989eOXlV8v18JMSLiM8AvixfEOzWaP7PXc/+tGPSonzVrspUpc5QmdoiDZTlBuL7qmd8SI4CTIFTG7KMIfpVpyNndIw3EPbJ8vSsx4sp0+f6nWCZmgP9yXaESBeKosq7TDPiQkcsea4K9Z3166ReC5xrrSbDJsBZHyfsQUUaBWTeavcECD7u6Ceg6MJGF5ea8h97AXmDMEa7SovXcjcN/SfvcHcP//sc72eKCPcj+x3amYz5tRixUKXBBYyQ0mqx9QJqR4tkWR/eRe80AbjFsxrkZO2BXq0qXLLsblGKgfYS1i99WqhTaxHPoPxYgnlXXdqaoIzf6wBexPhFWYOM6YdaAU39YCvgG7alEaM8xF0UV7o2efKrbzKfV2/VW6tN8vyWla0E1jham5KR9gZvM+fvVC1Vk9WXfLiVWSTLO3xhx9XeEEt4e1yA7tfMaDEtyXRXFxuGQf7TcBlkiU1vM0vao07Vq/Gw/eCeGkOBRO/qehBSF8tvYBg6V136FXZBk1wv5nzmSv4G+cB/fnVr94eoSnZh4I01lNlxgqCoQMVSnyvZdaDfJ/PyvddY/62BB/9uFUgfKUnAShjkK9yr54bzKX7yTVkLLTJfoA/CIoZM+3Bl/it92tZTPUa4P7rlXDKQzrKguSYWP8xJyYjQ1hi3bg2Wbnjiu2+Yv2c22SGT0JIFauOo8/ESlQECAbk6u0E7Ua4iLKPkkfIiqwxtHX6FJnoKxFXxXp+9EnF/5f7ITwUF33c+L700rPlHVBhT0XHxLfjgowLdJK+VV/KFTn1fwHVWNbqzK/3AHVgURJfcbIIgjspFqCCWDnmZmQu5ztcCVsgLvrvWu91njZYaBD4ecWiXm3XayzSuER/XhmiPy9Q/KDCElps3yzBnMeA3tQFjoCG5dsSRjUvBUxbyNJ1ue+vzah7MhaYAUIFwSbP/UIQvCTOyvrHesT1Oav1nBAIa8FoEbnDIbAETzCxC4I54xQO+5xeQDD7TYHXMyCgZSr6+4wf5qz92N324qnEhriepi4r/BPlSHkcXCfsg5JIVaWiPAWuVQJFQPDNco1uS3CFcPCsfRAsaBKYqbR/RAhZzix/6342+JxXr4rV8KVdEAzPVOHa1y6WYL2G5Gfdt31LfgOXaUWfQPg3g+DIgQE8Zjpfwaryk8pA2nUsK2jt/JMLsJsgmEkYMsH2+zRS6HrsGFdlwsp79kHwo3LtVMrsg2lp6nFr53dtnOu1nBZyx0P/AcDMBTwqXmPEnAcEq+hGjkkccNz14zIdV2D20aqEXeeq+ztKrNEH5SZlZOee31QKKcP4rjJNGXgfBOvJN+dgjSnvKt8tL3QZwhEKAo1CF+xwnrOCO3hcK51GeNNDwjJqDCox5dXs4R7P4FXG+AuCXStl3d6LQz5bx78qMVa68Jongta311qGii+h2QbjYxzkLOE7eRvZ938TCEa2RY7jvOo+78UEr9VteN6MMR9lo5b1FwSrTOqxVU6VQ69++WsV2nKohRQOWoCHAi1ZfTnASfjh4allFcEAgfl8CQB0EAuQJRoQkBkobXIQx1IS17RYlaJ96NiMsqxIzHyva6FJsGg3Cz4LVTMI+ooQQ9+1FClo8p2Cm8De2F4EBCaTQ1/BiX5wna6VbnTaN7bZ2pC0LeNoQXck9XITCMhXoOiGFdBpoeD7Y5W0RrBCH7ifv7ue6LDC8c5vrIUCPYSBsuFkxQvyzvjIjsxa0S4gmLJUf/M3f1NJdJIB2HlS2xNQH6F2BQpTUxMrg/OhYG0ftXxFc5WD07G24FqCDe3qtq4ihLG9/vrrB9/65nfaUvKv//W/Pnjq6Yt9L/HBoa0rW8Id1oCEUefPXzx47atfa3d7DtKf//wX3XcyUb/2+lc6iRb9wCIM3SBQokQhWQu0yYs4OvqmSyqaKRlCNmvc61bruAwwDCF04sZkU/NijVA6PFlCKeMQlMLQuJYxA5rwHVBr12syLLbSBAxBxsHvb731s22vtCWqBIt2U6y+dH3uTqIQIKtw7qG+gm3HQxvQyrYPydC3gB/mwHqi0LwWxu5fHTQcxowDAbzdoms+oTXWBEUELuy0gRcJ/APak3Z10dZyFVefeDSs/VMTT7+2w6XGt69g4m+BuQxcSzDzoRXQUAZpnLWCbpKgJYmLBHvvvffuFr7RyYMGHfKsnoNyX9ZTpBO9UaZgSVqHUoJX+hXArpIiB5ulGPitQHMJjWfK++F4JQi6U8l7jpQV+GwpBs9WwqTDBTaulwB5p+b9cil/Dtf9JCi6eefawUcfvndw8alLB++980Hdf/7gTrkfWofcHAvWmFYBpCJK93Dm6tSJqi1c8+y6W1aNZHQtfNSYmSeScNFOFEhxn+4cDvX7KiAYk+OpCK1wH4og2iHDtcpM58J1lWdGONm1BO0ctEMrHkVQ+gctaiVWYctz4JmCdNoQDLsPuBeAyloz9t7Dw+rL/NB380cI0g3LaeVIeXakHwmxAZTqdsx75yUYLmPy29B9+MCRkVDK8wkPGefYc0zFJ/wTywPPMeEjvNGzkb4yHnkx5zMCowBZC7wKJJ5/6mzl7qh4TUApbTqHnofnz11sRdy5syimL9a1lROh4joPygJ5veYMIQJ6YtwXn6qqEOXaf7c8GihHRBIs3KC7FFL9I/M5rtBYgLcySHwmKW8LRg35hvso1rO4BgKC20qEkMifopzOvFuCInWDWzgsQRpTbP3DjbvdqglPKO+K27dKqVeW6SOdZZqkWbidl+INxWYDkoDfgM+ULGr3atyS2xKVDOvJ4jwUxQBtijFx3+jT/VFPGbf95km4b2PNaiG+LFQDh8ijH46SU9Bm9sG0HOc7Fcw+M+NvL6Z2ky6vlxEjGB64W0KmFQPtkWLc4wiPKEuZclgA2bToKWSr9J+C8G65MtzCb5OgqLxhck/K0yQDNCVrcIuuMLvrVRWhPE6o8NCxwrio1tQz3mTznuVr3OeeyasctX8WPArIgE27ljnDcGg3suKQO62CUDkTPDOaT4yzXxnIudnmZwDs7tew4q7ZnafFdnF7xpNgM5b4fWI+4zHkGo21HwB5X0HR6whwHta37kPRm+DAMTa47v1kZ6eleXM53vbRlKu9/7Hz2gr/qZzzmt+WGGsFUfvnN8/LvpuAr+Wvmld5lSVutvCC4eIby+9MVpt49HgidEWNUs6wF0z6uI1pyx4erwq8WlbwLq90rMpyfL8BX62M7M8RDrnt3yXRbWhnWtpD2+seKv6E8WKUQ0LBmbWNIsdMyP3sDoNLH/QW6UohI3/AnFuNWINvjPA5s3ijZlzXROPD+t3kRWlrXff9z7hD78zNSMBle2u78i3XFmWq7tAaFlESu660e+PG9X6+Zxv7ZVVaK6+vPGpdp9WDJd9PObLpnVCXb3zzuw9hdggBCra8Iwjg1shBjmArA2qta13P4c7hXDf3NWjCtTooPLGgJhnxfg9XtQNnz6W8SzPEaot71bxzf6xjD1oQQQjgu9Wqi6DHSxBCWyb0oq8IAggrgjylatwAACAASURBVDMtarTJsyzDJAPQ7ZjfubatBW2Ri9u0wrD9RZPopPNstRwShkKUVlpjsvgboZQ6y/v3uRGdCwG7oN05wVWYmGCs8hAONY2xwDOPKDNwSQf8AQSZJ54TbUgOhGzwlGPhb9fE9ZOw1JB5nXNJO/6mS47jXg8vwYgJYngnsRWA/VJZsnGb/+lP/0cLeADXWPcS+2dmVUrEMKYXX3zp4IXnv9SJWejPj3/8RrtJP/f8Mz1eBFrW4JNPPu5anVjFAMTUKYYu+J0yJmrOYJ4r/bGpGIOa2DDqyThiQc4eYC7ZyNyvdYuYOi2baSPzrFcBiWcUkruuaI0B4TNJwQDUAc0I79Du++9/sO03xos7WZ4b8EE9Tg9L+yQT42/alI5U9pjkqEHmKM0hTSjoA4Ch+Y51rgy4yFmWeaAfKsy+VGVaUMLwj7lljXgOc48rPp/NCM88qdhhT4aZpYzSPgh2zwqEFY7239f9Jv/Q/VNhX0so86CiTd7SLp7FW3Q9hW64j35n/gqIFm/jM/vszt0krUJRSN9w8zNepQ+osjCxnrj10w7lYtivCEHwVeYu18PTykpaQmTnQzhf3h9nKsazLFsPEeqHhei5Z19u1y7a7P5X+3crJvhGuZvTx2vFPxDWeUbzrrqP+Tx5KlmFBVs8T0Wk2fxbsBu12imRxTppWaVvKrs8eFXSCZoZHzHGPifgeFeB5NzTJ+5nH7PuanZV/gisbet+CTNcv1r63ac58GMhg0/QlkkZFezd3/u8rBWvw5LKnNk/9zRz5F4wHAaaRtEDXbFnAfTyYIVu3cflW/JI+shven5wyAsu6NunV69t/WF8KAENHYKnEGLEWFQas/5cJ5BW4Uz7UVakRJrKCzXzCnqOLbypQH5dgAWF/AKdaHEog+k/CrdTp063pv7UyVJOVk3tW+3qmjCN2xXjGaspCdcq70e5QaP7uXuPTMwlvJTlt8rGN/AFBJPoCkAcAIzANwDwFuOrOzT8N9nlqRGcwEeEsYBax4AISsZozjCEvD7aBrg6RNbSztuMsoGYZTwiau8elGsFgisgmFwKCJsL8PVz8/XatAhJiWNLLNvMtpx+YIVdBVtSfkVonSC4z8KuV1lnbPdplsWi5BPj6Dc+tZTmeSMwXTythnLI+OPDh8qLDnfs4f48QfOIu0chMEBz2o8MYIJF+afntXvc0nwr3WTep+cQ/bzX7syJ1ey4zA0E4575oCzAldyxgDDWYOKDAcdk9A1oIdv3tBQp9zgPKyBxzVcgtQGb5VDYB8GEI3kdYwQUs//1GCJbviC49/5Q/OntQtOrLNDlsMZ3/99AcFxe02ZAlCB4Gcb23dr3XqMBmJVJoPGer+HezzXheYYLjv0yrMErCM6crvtp7UE+y3P9ZQU1kYGndfnRu6fCan+t/HsFwZEd4xEGMGzarLNtlutKDXDoDBryHIKf7gJglUclaxUP2/ZVD0j5N/1+4kgSB67/VqCnZ5SKGuXbrc2ukDJdwefezdi1BM/x74LgmsDmc6G3EfvdCpOpdMgzhzV6gFoVXiTi290T4SFDzN88Px4HgrN+M7Ga67e/56WDdV6kgyeHV94GPH8HEKyRAx57t9ZSSzBnzpoYK7JoKo3wG8pWQLBGyIDl0Iv9WUu7hQ9nVHP+p5tI7qn1eOnlLzcI5qD18FVLiRWHw1WQRac83GEkbVEa9QMFV8Z0tZWhQJ5EtAriPJzrEtM6k7HQDwUvNXG0Szu6TPsc+0y7CEH0HVDF34BBLdC8c48ArgW3kbGYycESqcZfoYtr6DeEiWDAs3SpXomm263+Mye6GCqAOxa18itDoX2Fs1PlbraCTzWOXM9nBBvGxhoATHB9k4Hz/LMFBmXY/K6whdDMOjJ3gGAAFS/nj8/0e9VCKoiuAFarCNcLwqGVxP993u1LEz2mYe2S6LTC0ZcWFCumbE0c9fLLl3v+//zP/92od5lEPE89dbGBoCAO0IsgiiWJsX351a+Wpfv1LgMDndKXV199tf5d3ize9OfUqROtzPnBD37QtYppm/V3fdaDN4wuINj5p/9qrgIoIsS6fmxgPuvCDgjmHmNqEeY6S289F0EdS7GbGPo/VcCI+020xaFgpnb215UrScajEEyCkc4+XPPZe2TE/MicXTsZXDP64WKvSyUCPP+aiRQT9eDkWr01dI8EzEI7K0jheq2hgHqUMYBgQB7v7EP6Cz3SHm3hlq/13azx2ZPlzjvCIARECvnyjpXJrbQp43PPuAdX91WBDs/iOr09BAnnyooKPfJ39kcUgqwf7UA/5DXgM+P66OMPmmcA+Hsf1CG78heUEsZ+Mi6y97ZbdvEJ9jEu0vxN3/FuuHTp+XZpx0UUN1LKJdwvt03ooNs5kjqugjUSZ+Cyj6toz2OhjMRJ3e39QYxhys/FhRdQHIAX8HS/wIuuyYyXxFAke4OOuY7fmkcUXdBPMrryN/2R57bSoNy4e45GjHR4SSxO8kjnHFowrods7NCmIJi21Pz2PquDUf670lyOst6V24EXOnyi+8xYBbAqULTQSx/SrSDYsALWm/VnzugXY1FQ5jMKKvgv1zDnrfwd4PbKp590r+Z5FVc9fvfMoV0VILjXeybBMxACtIwzDybOisAeBYzj4h2LbYSFeIRg6ZV30Hf2XGjr1JjnCIGuHffxuzHHrOFmdUFJOoREhCZoG8vY2TMXa12IiY6F5UaB3+tVggtrK/zwPHkcLpAMi0zJJKAq6/gBcbdF/6WLSUIsLLsBwFh+seDHgyjxkpsAONyh/d5Ywbi51j9wr9mkiGss1CvvA4jRfeiV0oOkrkJJj/vz5/crbKT+PSi36AeVKCt8nsRxRU/D5TIxwbg9A3gBv8Vjy1JEB+U7gg95D1ZQ4/74DhE7QmSELWzXOVfG98QbL5ZjYHUDmCWWUKvXlkxrGDdtR4EcAfiJJ0i2F2Gun7eA4f5bjLIkzMr5phJpl/8bm+wztBTtgPRlL1InGHfoKE+wBJPAlLjgWII/vVJl/solOsoT3KGJSy9vlo4ZLk+Imm/P4l63Buxj7sZD/XsFZI8T1DPfu5ZgQbAyFyBYb5Cm+wLB7DO9FQlBUUhX0eRZ3+fDAJ19Zm6JreLa3MBWINO8cGQ6b8CLFXcCxiiUQ8v9vjdm6WyNF+b5O0Ck7jtanmZZ5wGaRqjABNbjmVvc8D7onZZg+7AtL1RSDT1uridoXHzP1xt/x89zLwyL9sh2PZWXehqFtlHOzARYFb5T523TXns27NbZZg+iqHN++kPztzlmQbAgbn+OPYO2PTe8oBw/6/e7gGCnY1UiNT/jbB1eAtKBtKVc1s/awhhmuGJ/h0dv7xOTQU235qaJDrecIaPTEvzb1nXKwM7J496fJHt/g+6hDNgS8KkE2HWXNjFWzstSho/s0MxzrME5f8VUt28nHJO/O+Z55Frhu+Cm3TC6fRBs/eTJQ6Y7euii+M3lV19rd2geoBuZbrNkhoYY+V4wo6aYQ7QF6RKq9oXoFRBKRLTDPcalOSg022403TIVVgQsWDd5LsIo/UQg4YWwp1sjfcRizQtQhPCgNQdhbnWB5Fq0+/QNUMnzFJa1BGu9pH03kQslkOxx10EuE+e6VWsIcSD46uomqIbJOlZi/QRNETZjCTfxGONlXIALxk+yJ9pFgOokKCVUco0u07TF+vG7Vm7GKJjzULMPU2O45yYwmHIf7ONwEihIoG4Kf2+hd5SQcY7oq+CZtk5UXVnGRh+Zt6eeeqYTX/3FX/xFHwYwqatVRoh6mwibaqqxIAEicSHl3pdfutzuz1/+8lcLYL3ZwITfn3uOMiURWlPv+VTTAzHCuOc2uCtrHhoirB8C2nkIxdXTsSk08jdjAkysSgwtyXoNAArVUPZ4SwpUAcG4iRmWFtsdsuas34sm+B23O9bVUkeAYF3SmV+YuoCjwcYWHxcmyDO5TkWJc6jQyzgCbmKZMyaYz+7J1UUGK7pxmowDCwdWHGn5VLlvAr6Yb54BvUOvvNMXE/XQDs9krAjqHvIIKQr07mWB6qpwWg/o/c+rcARtaD10X+o5IjNtMDG8QzhUtbJGkXGq+8c/gMTlyy+3NwVrxrh+/ou3WskGrbWFtwRmxtXx4HU/7tJR5EU4YP1bgbHFWobJM34A4cWLz2Xey3oG+MVlkzVtRV0lw8Ky8swzzxYNAIaSuAsh/vSZ4+3hgEtkFG9Hy0uisqkX70B5tMW+FimHHgefrmNx42NtQUuyJA7nVRnIOic/QqyKKJ8EY+21UMqsjh+v2G9pKQqrhL3wEvwJHqFjhW+uETi6n7geEJx9NpOSuI45S7R0mGVzhrasoBOaAOTKjxVaFHB5hhZ8+q8bdPpYlk3WcrhCq3ASvNN3eezHVT955akINqtSExqiX8wZbQKC4Uc8m7/vF5Bcy4/hecDLPWDZQq6Hji49daH7BW9vHo8r8+D3jElLPs8VmHhmax0XYKtYg3all4dFeznzYl28V3P+7DMvtvvqZ5+WQFKgBSsMVj0UO7duXDl47tmnKjdFlVOqhFPQ8aEjxPkmBpjyXwHBWHeSLZd/cf0bFtEGwSMxDCB3ZIdud84htMYdehiFTSRUfRXMbiWCwJORDOv/oheC5hHQyvJ7rwDw/bvsM+LLSoBiLxWAW0HwkQK9gmD2FCXA1lfoafUOGulhx0WCYOmckIacl3HFO9TgOgJoK1BXC/D2oCE4DgWlZ5FtSl+A4K5XPEBw88FhiRGEmwBrBcfhn6NUiuBpnPdbvHMD9+zD7B0tTAGZAmmFbJ4Ta3CVqukcA4DgWIJJ3oc1GACMa/SNG7EKQ0dm/FXhuYJgn/NPAcHQmOc58w4I1mujz4FKIigIbvmmrag535R35CFRckzZoPvV4DIKmqbhBQTT/9DKrD2rx9xvAsHyw8jVXyyXsR+OolEyoRQKhAUEZ95+syV4vXfS2aT4x4HgCYCjTPmnvHZLJDm302Wc9hvEtcdBLM9YfS2RxPkVOh1lwtpSqiU4WZM3et14yVQ6sMcfV6daOhTgrSBYwNfr1IqQ324JnnS9uiNXSFSnl06s65Q7pyfimuhpzdie/VjUOFze3Z8zHIJJiMJt3ceC4FluKau3jsHPfO8ecI33FSXHSiZZlSTyH69TZvD+FQTzGRBsdujIJZFvVUaTGMvzK0abCXqzDnPe0o81ez38PU/eB8GuR4vAL7z40sPWKJdwCnPg8DQ2CMDFi98T90OSiCTN6HgohCQT/tR1fA/zMEEOwsU6CT54nch1wiU4BXkBqEIqAjUTJVClffrAffQHwZHPAloP+7a41bhoDyGBa42pUkgXDAkmtdYosK5AXeG852Jkt1YQX4GsQE8hSQvgjqXEbJbLgcP4cO0FXAjU6S//SCKFcoI16XgwtF1jfIB7xo6AzjgQ6BBUGaNzqjWOvmUdduNx9tdoPZzYEAqkXEcbHO4BP2f6mYCAPPNaE690BTOjLSxIceGLdQh3u+eff24oLq62kIdrdEoHmHkXUBeXVd5ZS1ygaecrX3mtXcBZJ+JQeR4WYdxVuZ9aw1gzAS5awD744L3WRpOE67OrAWTt6oYQMbJ15gDK99FQBfzqpuLGX2ustjVqgB/u514YFRu6+1zWQ7JH22ZnSa9rBIGsG8DIkkWMBUs3tLgJ1gW6aIv2EZCpxbu6W6qAgha4zuzqjEXNtgymmVyBbtqW8egBwb0I2SheDC9AmdLAb2i2O2a+Slo9WXFVKm0UMLCwmjGXvnz2acpE8TKxHQow7o0FLAnrtMIyPq9fmfT+Z/cUtCbvgU4YD23xu2EM3Otc0ydeCGR6O3Df2bNntn3DNV/+8uUt8zfXvfteQkSgKy3BgFHOMj1m+B4lDvv3ww8/aGUMuQ8CruNuncMlMX38fqKyQ9+4UfvmZoV3IFgVX4C2Ll54uhQ7L9SeYv5IZEY+hUOdTOvjauuXtT4XS6FHbgH2jjGi1yqBFrzi8z5kZh29J0i6MfZxwBzJpT5r5Qvj3TTzxVcYB/uEdXz22Sg2jKECaKMceLO8K1h75j50lbwOzJU8UVfdJIqaJRXCP9I/XUQ98CKwFuirsbFmqTGaeCF5WcD1BK3ybg9v1l/vB9vlN9qW5k30pWJVcEnfoPeOw62XgJF2ZjhB1WovTwHoS2AMiGV9DYlgbnhWu7zX/GE5pV0VJzcqxpv1VynTtqZBH8Y50zY8FVp+pgCniiT6BD+lT+E1icd0fzJ+1qGFoBGM6tmrYESiN8sAtrJuWCU6y3cBwhOliLl06dmDa+UC/dGHn5XASG4A4mzLWl5W6WNH71VegIoFPlNZ0ytW/dbtTxsAnzieeGCswUeeKJo9Bv9JIiAUXwjvzXNHEpgoxYal1yQ5jS9Bjlr3UqdY6xh7oUsUYknFKgJ7Ge6CeEDwul/zXWrJ6ncBUZRMpQC9XxZh7glgZcDVlxHve6hAZbs+999RVLVcsrhREvfpefFk7Zs17mxzhx6WEUB0zg+ENYgvHiktrDUKX0HlsOhtwGLXWruf+fTzBtJtRqyGtaDOTNWMfxcc8KzduN4peO9mVfV8U5ltaT5ltPBhHl1011aqKIlJeLXWCQb4AoivX62QuWsAYJJmUZ4McAyAKT7f4HnGru/Lh/8UEGxcrOe5IFjPkZMlf+gJwbrUwu/wF/dS/9aUNy1kmfZYFlWMbLLEsO7O74cgPugoSp+RRXpYg1cwYX997kbz3Qvbqj3aXgoTNK4gONd5w67FVzdo5azHyebcuYLgfVld0DGe8Bvf9sHTXNNVifSoJ4CeRcnwHG8DrL7W/7VEToBUskPH8jmskyqFzAavAq0ZCfs4IFhg69z+/wWCO9M8yokhT7qHM1ny7REXXwAvMuZwi4Yn7lSPyV1z3nO/32UMIyfAyAq9geDOlD3n9zeB4HUhfxsIHhX1NhC9XyeZ88f+ZW7jaaEl+HYZUS11FTklVmATGpNPRRmhFRFjjpynlom2OdlVyjSNLZbpsXN26LTbqcRKDxFm+YNDl4MaoYdOArYQdtgIJs5iAMYotXBZHTPelc4r7DMghD43kgKRBzxMSHcvN9cEIlPbRjs8j4MaYMhEoEnngOdZCOhtQRgB2j6Pd4UP3mMtSTyxoFQrXxKapD+0FTfUmRRoEvCjVt+bA4RwrweEwriu1AgXcY0MgFsFqaNonofAx7sWAAQjSwB1yZnS/NNP3gEmCoP3hisk42fdzFLK34yDv02W4viZG/oi6GsNy7JB1kNHa4kgit98doj5WNNMyhudq0Qx13t9Pvzw/c1lOmsTv34EK8aBMBy36rsjHpZ4u08bvP7jT98oDV4pVEpw8rnWH8YiBZgkaymvp59+9uBb3/pW36dgzj3MBfNP5mhAF3OhdZT5w0U8wnUpCHasqQHfHma800/+hXZnErDMQzRtCuaAYO9ty3gddMxhXGvLKrRkeez9U2OQHnMwBxjQN+i2C8APF822aJbAxjzzwvqNUCnt0j/d1PW6cL3s4xT+49KNpYLftO7zHeuT2OkzTWsoENgPxv133eOiu1OnK3Ybh7+6hz412Bv1Uy9cuNj7VW+ODz/4eFOeue/aQ6Os8cR9aJ11f650tjLRHa3jUH7JP9x3urWy5oJgDyKeHbCb/AIm2NBTgjJQXpsYyVj9dBvF/YoXc9P7qyxxzA0xuCZYgifhgcD+JbED80KME+vFvqC/UQ6SWfVIu1njTnr1asWBX/0o7lF1+AFozpw+X33F6kyG5WtFqw+Ktk8fPP1MWQRJ/Fbr80IBciRS6Z61uFXKk7/927+tkkozpqa9eWq95FW4HmHdJvkXdJe42iS6AJRCK9cqEVJKmp2OxaTANvwMANx0WfOBJwdzyXlBHe/2eBi5FFRw6GVgIjqVNcxlC8BoZLG0DPCgiy80BO/E/VYllqAvAuK0VgmqtbyquPIs4O9NqB9KR4QqaMHQHX6n/7yzXtAKa8+zzLpMf1IXvBJG4ekzakHTZxJb8fIQp11pJxZfygklFpl+YgkWgLOvKBnF/HMf887cMG4B/fkLZ7s9aIz1OVeeRHqShFelNBf9Z78qxEJPrJ/KT57PP/gHz4nCo5RGBWyTzbv2ZnntPFf5F7A2flYWvU8qS/md25QfwXJRismKX//Si3iAYKWtMILKbn777mdt+QUEP3GM9qmtDc0RB5w437a0CYJH3cgGwZhFR0Kr8GAgcNc+GvLLHghGgdsxwbmv8eQQfgHFCPj3O9t7XYOHRlmDu1RSvXcpvG4XZXBKIeH+TI6EPmtGiSLmq+lnJObSxVVZhZJRK38iMZZWoz4vhpIR/V/zrnaFTobp/rvob70/A53WtQh70x07v+fV2aHJJt1/iXa0Iqd9k+i0pbz7MJMbrc9dhXP56fr+eBCsG+bYtyTqKbCCpe72LRSruNSTHOt+W4SvflZ0VQAYa/DNCqPjN2u6quSV9+72bSaMWvu0gjLnZN8duo21y3muO7Tuz/sg2DrOrK9rLBBu/rS6Q9fZnuoYu27POVcFPnoHjh4Ot+S0uQuC98esHJFxTjfvbY54bis/puVQ11qB8WoJbioZgGy2Z4zsbkZ653OV21fa8xzW42D97Ys+r3Kl13je0F7mJL8oSzcIHvHmZiBPScAoTwlfikIv5wDhGgFNAcFJbicfya7JPAQw9fO3EII9K//oh31RcTjHXnvzt7hDsy9XRcqqyNIKj6FEngHIa3rtLPUzYZ3uzvuWd7zD1v6ojNJqPJUIM3Y5a7prMd1fs/21+qK/CTmRrjLRu54B8k/3anJIxCBjYqx2b6/zJ+sZ2dfwKSprKAu7jnqn0I6emdKM7W+YbSgR5vh2x9389Znnnq0yeNG643LLoe+Bj5BKeR41zwiXMAatwh3LNzSmglsEgbYIDpcthZ1ovqarSeLmjrYw4QTIeMK8ZwZS2kIwwbJCe4BCBAbjknVdkRhWBibYE2hwrQKA7ngI/Xwvg9CCugpMTKIChYIaf9+peD7HJjHonqZFl/4yziR2erGvR4jEgtQ+WfWyL4IVhCuTDNEOAhn94nfmHYGFNs9fuNSbgDEhZDEvWqTiXpCYTJ7pXOj+E8E0NWb5bP8nwca1VmBukiqtbHEzTewi/UXwx9WYvn6CmyAliEooVOBv0NjC2CwjBMhD+MbtAYKmj59c+aCfiVWlBbVhpc2zTm5CNu3ilsn6Xb58ueeWsQJw2eSAEL4z0Rv95x/z9sYbPyk6+lWP31idMLvd7NAKztLjvkZ2ja1quts0wAHwTz/9VPfJdX1QY9R1muddrfUShLIOtMf6SGucf1qCuR4tqFpsvj91OpnDpX0BtKBcK2eEKWO3Iji2RXDEqknrAknWEyAD4CE5D0CP9RYA8DcM+GS5+6IYIJES1wf4E4sdhRo1hLtu6kdXNuUZdIaFhbnHQvrBB+9vGaLtB9e49o8TdmRqjEn64LO07f20p9JOBR7vZpa/VZY4Y0PVzmvV5rnEyxrSwP7CEmcCIuaARGXM8dPPABRPdogG9MVhHsVU3MKxGMTl9OoWAw0tVyRqt3+sskNfu36l6OHjPqCZnxyE9W/sGUDwsSePVCb1AquVbAhZ+lYJAy+98nLzy/asqGzP7KfPS8OKJ88nIz6Y+ehx1oK3gqRK43RSvLLEf1pxrYyd8SE86AaNSzRKJ/YRltgGYgWMsGQCsAC/lyqrO/sLvsNZ8cEHH42Y6GTfXsNQ4hmUbJyh9bKwDpDAHE3vlCjpaBcFAPNmiACfV4Xd8YppNr+E5xP3GrO95kJYBW33C+PlOQo6rKGWa5VX8F35qwqoWINv9Bhud0x1kjfSH17yVPpE2yqD2Csq1frCklpVQnMdPNQcGHz/4x//uOea+7tsYIHIKA+zF1FKwDMMM9Izqs+mugb69Hx3b0R5EMsdJduYq1t3AsyfPBk3d0DwU2UBPlPz/9lnFZ5RQAYwc70se1XIuvp8tp79oGiApIxVa7rcoKkJXDbiMnaWV1lZgbEIP3kc8JtSRg2CO1tyzhWEIIh4AxkDBMeyFstw7/22no33YeHN/t8DwSM7dPNDAB/QtSwJ98rF7vM6lwC/JSLXfSUkF59HAXHocCny8E4gC/TIEH2krbVRTh8Z4VC6vZLcS9DT/KbknzXGt2wZU6BlfgeAfThAbzBvLDzN4/uL6bKbce25mO7EC08goyF5qAhya8cGxgISGlfoy3or8P92N9ZdIL4B+z3AkGeMtkn8VTHSABSUJcQH4xINIAYEX2trMElGbzUYRsmHq7RJujyjGIX7cwXFArL19zHo7e03geDQf0KFNIqcOJlwBc8tQPAU0qPglj77uUPXkH4x3bpDz4RUUegIvicI9hxQQAcEd63f9sJ2vgMqVuAtrffqDtNuPx8lUfFzblW2XkFwrpcsfndLsM943Dzv/zYcGfaXYa7HkDv2++7f7UnQNGSenHRYemsPwq75m+R3AcT+jaIlMcGGQwCCI/eGrvRE3eqC/w4gePZtKmVXxZYyirxJ+aTf97JD89W2Ns3TpuV7uvKOZHo9DkHltCBnMocb9Qoyi/ZWEJw+jrkbSjd4bFtYOxxjWkpX4Ow6r7QlPa5YwL247klA8A5A3gPBk66Hl8seCCapH2ERGj9aOTlkmZyTya/Dd80vi7+q3A42iXHKl+7WYjKVIJNuJwjOHFT/X3n18kMTiGA1ozMIORyMHMYIehysADYZhSC4hcuy7Kkp1+WYTmqR0qWZTgpOBXwymxYo6rCGoUi0gg6EemNIdTHjvljxbm3uXhKuxNquYqM8BderOQcgMiG0r7umbtTtlle/CZJhlpYZkRkKJNy0BPWoIXKMatwZC3PSlrNqmznl+VzPd4mpTtItlQWCF5NhMUbAsECKucftl+sRWm+WcMrz+J62vd4YMgQa3eJcU10EEa5wz9RqISEJqugLllaAAJuJ9nkm8wPQhTZ0K+fedgUsIk0MaZXPqJcWV/ORfwAAIABJREFUD2M/0FAJXGjz6aeSWfgf/scb7SaHQE5dRzY3/ehi1gPoaFEOyEpJIoAEv9M36Jc1jRvx9X6nv197/Rv9DMZNmQ8YJgI7/95//9dNd67hCoJ5jlYW193i3Lp0mHVvbrqZKIHxU5JBENbtVXkRQDfCK1Y0mNbJArK4s96lli4lM+oc4LrrZSE9WeO7Rnw7cX9FS5SU4PczBTJ1+9U9U3CgQM/zmbOm61FKid8oDRIQXNb4UlT4kvYQEGibd65j78fyFTAPjaHEoVwKrxMnoghhfCRx0nWf+6E5FBFYBwQDzBXrkCyxh5ueAY8KQcRx8RKc7jDZ+l4tLt8zt4If3X7df4JerZHuE65jXhjLsQKDPMf+k80ZUAStsHew7DEOvBuw6OJ10N4Ov06sNHPP95T4oi/WbAUMxQMlCcLYByos8HhwP12o0jMt8JRwTczi9euftYs7QjJAGIGSuWMfQntY3ynz9cGHvy6jVwn0NX/Fw3sPMA5ARnvm1H24Q79X/TbzeCu6ivbb2+dMgRi8V4ou6B9zBa/C4szf7XpctEH4AeWvdEc+c/pcewfAX/75P//nFVN3tHkB3gKsIZZIeTHvJmhiLpMQLUox1rrf23Ut66EXgQo55p2cAfJ6tcMrCNZySv+xGpvkjL913/eQXw/0gKy4cTIPcdU+vFlfzSnBXHWpoVrbKPoqTrvmEa8T3Mi55/6It45id5aM8rnQp+7+OeBJTBfl4/ECnfJJ6A7FAkAYyzeW5itXmLerxd8utYu9VmHaSUKw0KfWa9aAtWH8rVwr2ln3w3pGtTWsriMsBJq8XQLH8fJoIP4c8PLSy69WHx8c/PJXpZS8h5BP0r6yFteZz74m0dXTlypB5s1P6vqrB4ePVajSsRJmn8ACXAm3CvwW+dTaJh6YvY77pnJAC0iCYEvINMjVbW8PBPeETn6VUB5crgF3I65tuEMLgglmvlPKtju3r9etlZir+tLguizC9+pZR45U+uqlNnDc8hMX3PuyQFPoOfF/li/pUL7uz0y0ojJ1FZjv1zqlggBeH3HTNK7d+PctidYipOoGKUjwTF55NYBtin8zmdTW3sgMnbjKCMH7McKrZWoFOH4OiE4GV8+VVeifVrT8HhBcMk25QGMJ7kRZBYhxi24AXEAY+rpaipXECWO9m1UrBOePB8FLEiJjKPeE7gCTXbVAZxrH+2CJB9YSfKzOK3iPhhS02MqlfM9enyAYSz7zAfDEOg9h7IPgEds+QKoAtUl9KENXEAz9CoIz56F9nzkF/EdL1TT5FVFNeSr3zTq7AqpQzXaOronlBkj1mSvAyf7izrjZ7mcs5pfflh16H0TZj/VM3wXB8XowTpT9ZTKsuETH7TmfSbiG4o1s77OUWLvXjtJbrHvP0+YOnfH4fDxAVkCoDOI8iENW2vf6bhcgtZfYLm3Hsj5lGvheDG3e1z3ZS+y0GgG8f2ftFhAdd+rISvYvcdNjv9acQNfOJUrt/ZCKyVdGOMrI9h/F3swe7Xzsvx/Zzy6+KAFWcLp+Dv9PWODhknsBwaxjwG1CtzjDBMFiSa6nHUIuu75znScJo+BMmHx4VWp5zm+8banprtx/qDLsPlyRdQgwAisNIEBx4CMEK6ww6fppt0PRcBmik3x2AAgFxhCaIETXXC0xf/DdP+ykSAjPJ0sg4GDnN9pYCVINlwToQUNMpeC1NQUt5IcxKGwhgJgkS7dHgCXACWFHKwP3qiVsAWLEFeouvG4EiKvj3mr8CmeM3Rqq3Eu79od35oPfnRfmlOevRMxnrQbG1TEu4+5YCwA9feLf8RobL10GBP98pwWFftEGQhZrhDDHnAACPSC1Tmglc01ffBFgea4E3Y8aCNB/aAJBmb5wIEzNfhHpKGZtfyQ+mZFWTYSo55976eDLl79Z4PXlcru7dPBv/+zfNCi9cZOyVqm/2Ex2K/hd61NCNwCDDcr4L1Vs8IzvOd6Ai+RYrAlALSDsS5Xc5fmDP/qjPz44fep8WTbfrqyV1w9+9c7bB+++/05Zjn9RiYaSBVz6RFDV6qObhvQYpjpi96qPzLOAkXk0JhshvIHG0HT2QjXDSpKUduWp97NVFuV4WcevFwCjbuSRAk6AmM+ul+WvpLaTZ04f3K7YVQSyC1XX8+yFqtNbFr+PPvqkLTbtbl8JszzIA74iGL9X85m4jGS2RkBgbtsKTNwfbumj+Dz9VGDWGs36obCx/BnXMLesfytYCrCRBRStNJltEZTZ6+wtXcChO6yJLTgDGkYMMNeQXZ72qXFNv7kXJkf/uA5QKrjQs6Hd14eb0+b2VO3qzSHv0hVaZQG/a7VkPMwP13KdSg4FIDWY3MM4GQvryjhQ9rzzzrsNHHq/lTUb8IESBs0klnOULrTNOHgWtHDu3Nn+jAs4TBzwLEgkPjpJ6gJKDT9hPpnvLitWtE3s/fWyCCeutOijStNghQaoQoe/rNrZbZEscE8iuA8/+qD7/a1vfLP7+OMf/ffev/S1rSFFa59du9rt0f6ZsvzCF5J0MGEmnbCtgI+W+RlPDa8+3d/TX9bR8AnnU1fy1c09h38ErGP1DHm168DvfHZPyety4O2Ws+AwhR+yVy+XNwg86Tvf+U7f/8YbbzTPYrz0T6WYuSSgRxRRPIcx6MGj4hfPIxLy8VxogLWnFjZz9cMf/rDBbMaXs0o+tO53xs380Qeeh7IAlzf2nEoZlcLQKc+kbCBu9sSfkw0e5QnhHyYdZB+oqGWu4Icqmz2/6S/jQNmkktf97flO4rVLBa5x575+/dODp569VDynQHc9+/KrXysL96Hy4MDlH4vdSDBTJYaotXv+wonq67mDe3cKMFddYGJun3iSs6AEmYoDPlpg+PgJMuiSSI8zbZQ8AVhiYR2eYWS7Ng+DgGGjjyUJSnjmAvkAGS3MFu9pd8Ioo5HJMv8jv0PxWJS4rBVeOF2mCQsaluDif4cr6/XDiquNkI9bNCE+BYyK3lESDket5tsBJrooDjdmY4W3hEQI7XHpg26OMfiRuCqCOoBvjoPEiMnjNYTjfmD6E7OjiXSmO6znCO+UeeK1WqNzxixAcLEkr/unn9Mlnub1KzjJ95lH+eyqIO/ndttDZhxWqCQvSskklCl3SxFz80a59Zf199rVOq8+jXLnxnVc8suT42Y82SKgR1mQ+bb+8gAafeaiRc/52XTSdZCHVX0kyVnlRjwnMhfTG4NzKiF0tW+KT6IZUYaZBpoZ9uR8t5IDIX+8z3I7glYV/OPvDo0alvst5Gq63NKnANbVDTceW1nT+S6w3f9ts3SOCQkgHtmohyeFypkJYqc3QR606xI9n83+AngEZDzqBTfp1jnav0aFpW1ON+1hKR8lrAL+prXTfRIvgYBtSmrFEDatmij55IcTsO5imNk3P7mX9IjJmcLcEaax4oh1v3QfC4Cv/F3ayh5fX3NfaTAhz4Dn4oZfBmbpWudDUaUnTGSQSQ+NP3SXbh4aIwBgEHko99f693OChVBKGyedbTAxUl8/tHmdnwA6ACSOdw0n9nUqW6zok0oVAs19wKkcts6XINrcICgh8AZFxlEBoCVYHKlxw/nprP7Ef4+BxTMne3ieLdPY1t+NMByf33NZ08H8HSoLw8Yt1T6pgeChHKACRZZ43XQNGuvgbjdXDqUBoFcXaNpQEx6tRPy/FdJf/tLlFjCMO+QA0QolQOy2l/TyLgrvT1SbTt7jQPBGgEMzrrBi4iAEGi2h+4IM46CvTj7tCzJ1mfwAl+Z6BShlczFe48xwhdZ9LRawgEjGxCIHSM4U4+szFOoR4HT51DVPq8Svqn0t84AK1odrdIHWQqDVXCZKHxk7Xea7de2zlbOeujoL5thgulgTH3mtBOhVs6Z2ZWUe9AkhnmcCxLS8nT/3zMHLX/r6wR/+4T87eP1rrx78x7/6i4P/63v/sS0sXMchFRAMY0qSqY4BKEsxbqH0DUo+faqy1RY4xpKczN8XWnDkBXPAinK2wONrX/1GJRrCskTWyhsHf/d3f1d7/l5bw7v+6nC70M2ihZgScrMJTYw1hJUBgnk+1+lGybiNN8VCJmOWPa6bkI3H2p6qZEyr27KWzVZyMMZ6mbCH57AWCMsAgI/fJ9lSZemttWylQCl3ENZZT2gAt3TmhonCnfZWCYPwViztfbCNGo/SrhpyhVRAmgCH9qBZXTERXABQbemk3nI1R38BdyZoot/QPACAd/qtm38r1QY9WQ8VRsY9MPso5yxvlj0CfakRbDf9w0nqR1syQME3fScpGvfxO31Tweb+UFEmvSoEcY98jXsYk4ov2odn4Q7bbrcVEoF1lFJRzPNbb73VzzExl2A8391oGpUHvvxKvG96zPVM1sbkYPa1D7oR848AJw/9vISTS08X7RSoNoneO2//stvCItzeIWU9hMd86YUXu/9v/eNP+/fmXwXKX3+tQF3VRgbA8h0WX9aT+YCmzA+hpp1r2t265jOls+LaTJt6CsirVovYPMB2QSyld1QW6Gnk4blp8Rf+KK+cB3MUr3HlDg2YiZn+6QkjX93ciIcSE08e5kXwDo2oqINOAcHkG6Bta9JDlzmbHgzrd0Cwe4f9qvBH3/gHzcCfoRNeJl5UKaSywaSS7sc1rtczZrNM1V5gjVHKqLRSkcBacA7AQ7lexbAW4n5eWfVLnElfyr3+/sPyFCgccu78UyU0VObqe0dLKVnhGveL55ewiSfC0Yr3PXn6UO3vKh94quatFJbU4aVUEXgCF+iDQ8WfjwOCEcaJi2Vupstp9mnyJaQudlBPj2tYWFfayd4coHMR9psXtPDI2TushOM99NaorPZxlUcix0K5QzdILkUt/LznpPhHrLnEAcdC0eE6xZfo47223M6anQp6DcQ4JeGjS/kZSx7FSFCKg3G+Ggd8qEFuADdWRXDfBoIHoGy+3OAz1+W1C4IFTu3SPWSvzdpRV++A4OXvfXBMYqrd8kyeVPNd3riuSX4twDpAiu1mypOtl38A33aJriRYZogmSeKnn16t36izTtwwILgsoq3YLGG+XTknCMyzAMKEbOUM6G9QJA8Q7NjXuqEt1wwPA4Bh+Hc8BPuMrRrxKOEeD4IDQNb5mmByF/Dsyk/TrTf0HOtu082o1bvG6z4OBDO2HQA85F/XeV2hLuE1XsrJoVHbGBbkR57t748H3TMZ3T497O7DR93qd+l0Z/6aTnefd6QAnJbLnscCRbxqa/b35RwXeqqtlBCTgN4harfngSB4PWNWkPkoRa+0nfbd40k0Nuty+9lz5/EgeH3CbiiDZ1mUaiprIsuExxu2EPygxVqFYLvrDg+C0Pyw/Hd5ucTE5pyMt0fqmiezf4wG41nlJp59jAJw1ApnkovHmdF5BcHtiVL7jD3j/MTyTPtRuumJI73u06c0LA34u/OQpHokhqV2eLxhldX4e/Uo9uyTF21n4VASrOA37Q9cM0IN2P/KJelX1vwuZfWqVuVDLYUKffxNZ7RArG7IEoUbn8ykuizzHYe8GZf5vt0ARzZbASTfIQh+9atfLUvgV3uR//2//z861pfBXK9kMifL0nWzrEBnTp8Jkx8geGXITWAD3LIQKwjmb4WqHSIfFgbHrKsyk8prn1BXLQa/CXARfhH0f1YC7wo6ZbBalPmN+WMuFcR12RNkq+lgnFpAtOohzFj2QrdGBHIsP4Cd//hXf9VCLsoKXOlo8yc/+Ul/xxwj4DBW1oS/tUJLEAi9Co9aXiIQJkbPeFosRwhxuj62JaPKXACC9eMXpKyHMv1hTGYbZhPrYnzyRIGiSy+VdeVbB9/9/W8e/N0P/8vB//2f/rqE7/eabnCZOlUANy7R0W7eL65Ils9jlTSLzKz3ypUCKwnWODNB4sJK7CZr9MnHn47awmcPXnj+5YNnnn6hwMrldkf+wd/+t8p6Wolc6qDC5bct+gVomA/crRF6GXOYyYg9GFpb6eLJOkS5zxffGxag9XSfSWzMota7hdjygNDqz2/Mu94L0BhzTv+MXWf+EMwvXXr64E65mV25cnUrH/b6668ffOMb3+g5fuutN9u9HBAMswTsf1bWSz4DgpuhldBhTJaC+8rM6IdKnFUz514BBAM0sRzibkMMOImeOkla0S7fWz4JmoaO6J+/ny5rFM/9xS9+1sBiA1dDKYE7MS/rN+tKCUhuC/zRWPDtj4zXfQS9r2Vv+N19R/90wc0Bs2TZHAchv2PVBRAF+CYEI23cbsCFMgi+x76E9nge9zF2aJY1bgtwz+WdLU4WMElGZy3FjAOQq5JJa7i8LQq9CHO9f4tunzxe73UgmnTvbik56Mu90q5C/4wJBeOF8uagfyTMau0n4ysQ8lJ5YVz5jLwMSagErdE+9wLmAb19yJaAzpzyve3Cl/BG4GWf5XOeD54FKvTkde4J4kudd0HkKnisAITvFR48MDlIUQAwfs4PPqswUoEFfTLXJnrrWPo6k9orqHgYNMZBTJse+vTPpFZYyLF4y8tpl3F+/PGH3Xfj0nTDWg99zz7mUP6pgoqx0G+T9pGkjLa7FFn9ZvI1lR6xluWM6DkqMBcvlABMf4sbZ7xaBPie7eFllW+hcik07Rb/pL8ny83+3fIauVhu/a8XP37vg1Jw3Hvi4O23PypAWO71JDwqEHz6VCXSeppwgYK9n98oD5VPu6zXQSWook4wFuDDZQ3m8/ETCFLw/5Hlf7EGd/bl+hne24LdENJj/RBITcXyagne5hfrGgLxakUZFmFB8IP2HkhCtAe8E1tYvCWlVUpmKOE08bklpI6kWB2r3PHBsUrmebrbRbh6qPWsFK9a9FpI7NRzQ6Ct+yghGVrnlwLZXNHWuhI+hzvzCoL3rcD7IEPwKyhG7F3Pl/Uc2g6lwdv2hdGA3wjMnmf74PlxbUwwXPeNZFvr/ZwDHZM5QHDXMcci3PWDCQW7XtbgijO/frfOjgqdIolWKVkC/lPXtNemQLG8fS2VtQK0gOCxH1rIjxej/Ie1iCIqSeHYG5FD63NpbXBJP1TWevfuKkDPse96IKxzQl92LWG7INj61ip4pmwU63Tk2v143YDFdV3XM3kFRSZQcrzTFTr3W6pvtSQLAtJmRuO5OWWTfbCb6yZ97FpT55w8HgTP9qfSpvtXyrFVuYdSmxfeA+1NUdsnYDiefysIbmA6YoBXkGQ/lWd21mvvjwaFQ8nac7i4MXO/CvdN6TqUbCsuSJN7cfzjOVzXMksr1fRsmMAbOk9bEwRnLYNntARv4RdDoZIa65NXinFQInA/Ml3CikZFl1IWBHTP7NF9z2y46TB8Trfp5J+Z8xOLax4L7wgg1ytyndpZiml37yi/ZS7K26+6iMeInk3rO2uqhXgfBLse6JikfffuuodNeisIdq+qeL1PyAggWEEnCVESQ8RDFBLVZqhR9kDlujOd8bLi0gqAMWG4oAHA+CwA0yrCdQgpMBwEiz/90z9tS9D3v/9fDv7Df/jLTYuPsME9CBAIBG56N5KTTb+IuZHYBcH0rzfYiAfYCHgIEFp7uEbBgs/7wpfPceKcbIRg5qzjfauv9BdhBIGG77lOdyjda92YtqWWQ4FaTb2WA/vOWCAE7uuSNAUuABIItIwLSzBuv/yOsM61uJbSJ4Qu5og+IdzyGSDFfQhAAVhJ5NPxhGO+YgFNwh5dgi+Xq6GCMcJx11/rWNpkdFODM7Xiu5uUOU+MdsAsn0+dvHDw2le+04flq1/+0sFbP/uHct98p4VLaOvv//6NSsTDfNbBWHFDCC8dj3OEzZp4sOMlzDEuADlzacbFtlhVJlWsHVhDzlQM5PEnyx28mOxLL71cY3mqwcGhco97+ulL7cLa1p7PPmlhGgUDbnTJ8B3XtoD8bGqZIO7EqwaLNjxQnZN58E2BZduMsJMRq6SXhUoD1oo1ffvtt7eyWKwRNMVakLToxFGsd7iZ3WhFAACTZFRY895448etQGG+AD6ffvpRJV7Cepc4pxaaqTO5lAjgey2eehVEAxthmZeCCdfeqcQU7FHd9LkHENzJdqqf0KFAgHmCbr/97W83v2h6qP1P+//wD280HdKnDoUYseVY93mpaOGZbb0lQUIdlAiszLOaQD7bV75jDmkX2uCzFj9+M7O8uQPUKNMH1p1//MY+EiACsATO0AfX4nVgFv3z5882YGbfsC8BOIBS1iHldnKYQ59tOa49BJ/V+ko8aNPhSBjIc9tteQv7iNtt79WixbsVR3y0lBz0A5p95qmLyc7+/gfdD+ia+TpbLvXcQ0IsXbV/+et3yuoXHkGsp0C2r6++AuLhC53ssBJiOYeGZtDPt9/+1ZYQjbkBcMqzVb4xX3o0rFZ79iUeBPJv6Y4xb/yE/TEOew9jD0Togjboq+CRz/RZXq1w4BqyJnoB4CJ7uPgR48PTRB7sOUD79Il/uBWbwIo2GSuZvkNvZo6fmv4AndAu99M/aB/r+gqC+cw+YU7hsTzDvcRv0PJ24HcsVZQGbdGuZFZR9sSFbxOEsAQMF1XmHRq0Hyq0Wc9WBJQStM+E+u+DTz7oc/lLpSR8/4NKBnb3cNFSKUju1G4rJcHxiv1/6lKB53MIquVifIuM75XvohJikbUcxSQWYDJCYxU+jgcKILjigfc9TATBLO0Kgj3jXX95jiB4FT5xhz6Mm/QCOkkUxDWsJfdQIkmtP5ZgxpFak3H1fOIoGe6xbtQcdhwc81tnzXAbnIlVTOA1lO0DBOsuDZigH+0pO1x2W74oZVTGFH4LCDbe+BD5GgDnukN3vNr4R+mmPmem1VHw0j8MyzAgeP98yX27Vkz/Xq+lN4DgNdxoHwwLKNd1mSCYcJpRgmtk41XJwr5OORvOC96h5STMunG9zgWSrVW5pI8+qrwKBYbJCYMw/OBzQFHcMlkTQM98CbDmOYzFfHUF1xI8z9d4AFGvXcMHe6a9J4gHHiA4CsZRtqvXa4K5KXcuLuajU6vyJnM7sxx3H3SH9vthmU6bce3eB7w07VrL+3bWjXstG9bztPwbjgN6TiTEJtfvtiEY3QXA27PH9QFOee0qSH53EOz8OT9zfMW/Szmh/MR6W4LvTsmXHQuqpbdiy+Ndkb09Y4YDoj0TfNajIHUho52PussPJfhYYu8XU3j2fLEl+PEgWOCrK/S6NzO30xLcz+xs4xMEI//0+m50M5Qsw72XNpgX/iHHtQKvXqmljKtyvG8TIx3viSgPxvvi1DBzrUxFBXtCGoCWVyDPc5yf9UzudR78bqUZz0QNjb2/K2wCLx4NExpapAmV6uHn04vsi0CwLtFfZAn2THZ/w+cPlbvXQwQHBsvBbswsDzExDTdqfdC6y3cwF2NyOTwRkohDQ8jggBVYcR1tMwkkL+GgR1D+l//yXx78/u/9wcG/+lf/qmOsGOhWBoNY01p5YjXdNCsYldhvs1Fwa2rCCUE1QQwNjN+vm2NdDMarAN1HS417nXC+g3mqGHBxBDp3yJDdTDUZjz0EuM853dxvFiFG6zDPzubOGHzW4w4dvkOJgBWY8THXx+q5AFyFVfqPcE+7WD8AzKwvcX5kTaaPzD9WBwT1jz++0oIrQrcHAc/hmgjtcavguawpQiRCGt8hvCUwf2oNdeeQ+BmPShPmiMNHYZr43G9+44/qAKRuI1k8bx68+dY/dNwW9//i528XUzzZSYGePJbMu59cwe23MsSWIHP7dll0SoBlDdGMpdRVrJ4t8Ndv3MvzL1681IAaoeLSReJT4956ugAMc/TBh+/1fABGvv/9/9z3cqA2gylLX9ZoFuqOxvlQA1CttgqoCq5ajDykNkY6mEcLuSOUQA21a9DAYyhVAFB6SfA7tMNv6HoOP4Q2y/3+zPkqlfNcAyue++677xQA+nnvpwcPS8igpvYtstwisIehhOaiRV+fy7oDGlhvaMykRtLoxnTRuNcY1NiZNdgEcO6F9ZCW9gDq0CAgGNrFe4G+Eg/pnmC96S/9k9nDqLV6ReEQ+hJIuYcZD/PAWtC+lkCVUuxJvtdSyfUyYsEz9MR3XCtAzMFi/ei4YVNrVRdaQDDjYn3YV/wzN0AsEBEatVRjpac9rqGv7A9+74QfbWVMKR35GntNiwYa2JOnSyFXz6df0C+8gXl74+9/PNa3FEyvvtqJ1PheBQrjhaZwCQQs81lwbogI4+cwVSFpmMpmia51+eQTFAwnmn4EwfAS+uv8y/88U3iO4++9P5QrtJFYvRy8zr1rKt2t/F6+y7MYP8/mefAEziHmj/3NMwwZ4Dvmq71iCggbrgOdIYB7zuixRH+YI9aU8ZpIjCRYzCneKet5Iy1yH31m/phLQDAKCkG0YJZx03d5LHQJD2etPMvoG/1k7vmuk+FVPH4UDFGKhH5z9jkGATd9oP+ADX7fFFN1PcqTj6+URb94Od4lhVWKZ1TCksrce/MmLt9XCjzePXj2+YsHzz17pkAcoOWjUoBxZpCkpM7QUrQVKXVZu9QF5txMwjcEk0dAsG51wxLmGc845ZNZ5ymAr0KQAqMgeBN6N0vwKJ1S1muTrdyvZFiAZIALylh4x6FDxKQjaJIhungZlpJ2xYyQGBA8AGzN8eFhgRGc3BuJieBLiVEbiVp02QXQba+ajxJCY03B1AMIpgbxcC/8LSA4zWg1TLtECwFmBTg+6nFgdgW0ExAl8dcKbFcAsfLVdW36+houiVEjM00Xzy5hU3RlErC2SlUy+FiEyT4fpe3NAsHXKi746mfluk+irFu1L8sJrW0YNS6Aw5p4aQrUKzBTCTCV08p8AaHlndSly1KHXt7dPLRkBbLTxx06IHgDz4MnOWbnflnM7uR+SaL5bN0xQ8CbUD76JMht+h6Ac+6Bx1uBVxBpP1QAKPyvYYMJJQo429Z7cYtOvx6NP/b6poslLn+lrfn8/VjYXUvw/nWPiwmO8m6E5I3YVkBwK0wLBDfmKBC8gt94GpAQa1g6B0hSbua5KwDbXbemcMNWAAAgAElEQVT5F8pPr+3rDatYbpAf9e+PxATvj3/3SXgcrnvTtqbCMme7ijpBsOuJPNs0O/iOShZjXFXcx5MivKUVs48FwZnnjHdXUZZ5A/xauuvRcUHD7hF5xKEC6fIO1zH9ML57KhkyD1Hk+jvr61mvx6GKWuWgx2Eyn3kIGXRgv7SrN29o3nlDmeDvK41gKT9U1qSHllfg8NUyqtAVQTMgz0Od73TZvFAWHzO70jFLUnDoKmwkFjTCLIc9BzcH/muvvVYxoa8c/Nmf/VkLLAgutwrYPPP0M71QtEfJHV/rwS5h3Rkxu1zDIJsAhtXKvz2AHRPvgg6ZvBqO9QAWKCAwmFxETYX3USd53USMlfEp8NFPCWclDuaQthTwbU8m7SHLvK0vBGySs/D66U9/2nFJCH6WTxKc2w9rvgJeEcB4Jr8h1NEHDngTdE1rbdzruC4FyiO00idpJMAHEDyLtfeBMbI2qkhQMaHSBIEN2mmhrEDpa1/9dilGnj9459c/KxD39MGf//n/XkCokv90RuSK4SyX6dcru/NTl55pixolQ97/oNw9ywLWm2PUi4PZk3AIYmfdEFBjsSPm4F4lxnqhLGAvlMD3XFmgS5Ar5sdcIrggJGNV4Z1+//Vf/3VbowHTvSELBAPGMl956U7BJnJfKAi7ZgAvACxjFyBPrWe0t9Cvm9j5Z274zMukTFqvuId+sDY3b1a8emnYiXMG6FwuSxLWYIT9d975Za1rklfhPt4xF/XOC35nUXL6r5LLNccqBQiGdlCc0IbJ2GRYG/0vDA9wAOhjPOwXlSfMv6710gPtM/8vVh1SrsfazfVkWWa/QmfQ65USzgWDPJN1pS1ezCXZcQW8ur8yVwAIrocG+D2ZxAOOeA79aP5Sf3sgrcKfc+Jcu3dpVzdTDqq+d1iieP7Zs6e3WuC6g2s5Zl0uXbrYe48xsicBwYJtaKWzhVbfoqA5nfVrcBP64xDUsni0LIDPvfB0xf2e6/nieyzsPPe///BHraxC2fjKKy916STWh3nWU4f1/vTqtaZ7vCL4GyUKnh6sI4pNNMisz/bMkegthxD1ks+Fb9e80IcOKRg82bUWPKs4gx6cX+qBbwfqooyRL7IXeMnX17bl4bxDb1i4sXzredTKsVp7xgePA+gbdiBtvvfBez2vxtpTN1pexbzDh1gv/sWyfavPO+Z4szAO5Zg8ewXBfMf5Af3RBvuJMejyzNhYZ57PtY6J8fN8rut41sXDhPmSL8nn6BvP7UQo40xSucX9KrqvVK1fxwe9na8SSM8+/1w9p2LCz1XlggJi777/cbk9X0od13I3hF6OlKX3Sy+QTLL4zu1KyHf9w+r5rdpTaOJQJAOCq/94EgMyj5YSm6zQgM1yg1Zx0md485zElkUGnTF5CigReNmnCm2zjMgmlAJZu9zAkjRrCLEoLHseWpEZHs53OPKkP+nDgwdJwBh35eIJJJQpwdq6ujShrNFnM0lohoDXa4Tb7gA27RFVCpHkj4iLN6NdX4dH9tSOqYMHJb1XPz81NkcZlWEJXgxxg3drjRwgeCS2ehwIzjk1rSf2wznOuWO4idmj51yu/NB79xURXY95uFN7DX1OOZuA44DiWKfIx3H7FkocPAlKmVI0BgAmUWW+Q66o+yGrtpDHXTtjWa12OYsR5jnP1vF3Qh/cTws4sC+i5IolmP0l4MUVl+y0q8y1D4J3Fq+ft1qmoV+tZrux2U3bbcFbLfW7rsB4STR971lpeabWYXnKBmKXmNpcFwWIILuvG6GD+T5W7S8GwdPlNu3tguLdrMqPAstdQJG9/LjX2v+d54zsxo7DWFbcoVvpWZ4E7SI7QLAeLngI6EIvr1DJs9Lqo/3b7R2gz741X6E6x1CAKCOswPXQULLNvfWbQfCx8jTZ3zsCuOAQY7rHvhu0IAgml0LLj0XL6WdoaHWHjtv4tMxn3qIkYHzxyJgxyOlPQK8AfK7PyDA+6AgFlvSpHJvSdSOEgpCOxZPQ7zc6Gm7iUwE3S+X2GT/qOn+RO7TGhQ30LkrSPmcXEJx9vJekbljMMdYFw+zyis67cO7cheaq+wzPh/ZGHkIZk8DE8ptA5rkSZDkk+af/9kqMMh2focCiO/G5smBRygMhhQHfLW554ni5p9WZgBCjG52EuaZp70nsbIszrfw+CIYgXLzeouNUkfEJNvbBp+PUGoCQIrDV0kd7Z7CWjOyo/I0gxj+EJIQuXfPcqAom/I0go1VrXQNBkQx5dUWFoWNRYEwIY1iCsQooBKvQcOPyPXNt+8Zd8p2uqiY74hqsOmpMaUN3bTK48Td9Yp0CphMvMOOU4hK2HpTOt0KvIKbdTU+cbRCMoP7Bh++U+/LJSoz1f3YCJ4SBC+WCePpUZZEuoER2Z+YBWnnjJ39fAn25FRaN3KwYR+ar3azbZSTKEFwEkyCpMtsW8VOKCQD8WiUCYtO+XQmE8EpgcyAks9ET03my66sSo4pQw9zihi0IlrY9DE9UPDLf6elgHDbrn0RDictbrXmCsN5XdTDTf5UGJh6iTRNScT+fVURwLet8uzK2PvnEmY51/spXXu3+U74HQPP++yg8ksWZhCKt0CmLTdYmCcbSj7h7uuasF/0ypr1dk+se5pQX4xSY0R8s2bRDG7y7j7Wcshd4AQQQxGnfuFpAwR/8/u83CAB0sb662nIdoPHX5bJrNl/myYRzXEtfDB+wrBHfM2Zd/BmHAEdeZHsCFOlaXrBaunXRpT/8zr2sRZQEI6N4WeR6fns+4/7KC96l1wTzx357+eWXtpJFxHl/dpUMvud7XpIAL4KbCgnGIVCn3VicEqtE/PUzzzxVfUkGY17QAP1oV+ybqaXOPPNibphngLCKAdpmH9A35h7lJHwLsJSSSTc3UJv5m9nOWQ8yu9NH++nhJ/9xHlgHvoMfSVN9tgwhbr3e/dKdrpe0J89krCu/RrHqOtGOShD6z/hX8M1nlXrQ0qcVI28Mt/G5zdcrfEJ6T9kiFGfZF9DXL3/5TvOpAP15/vB8+8d8TSEcr5SnO7bffcJ6oLRSUaPVt0NFqu88i/VS8Up/VCx4HsJP47Idi4Pnn8BZF+4L51NPnj2lqz9KpkuXSGJ34eDc2QsF8I5XkrTKKv1p1ZU/XPHrJTjdK4sMNHf2TGVHr4zQR54oj5IbH3ZJpENHKp/B8VLiHa6M0dDtkwBehJAA4LYON9icnmSb0D5KEAFIV2DBGEILAcH+7fll/K+KK0Bwz4VAYlg4LAMHCCaWuctqYBmrQ4JndrsIbw1KAaSJATZZC0JihLsh+JewJ9gQmLTrcscRM8aE69wvnktd4gflet20uwldoeXD7b5rYiyeW4B7AcFmSCY2NufCtAqmhcUlmD1NVFK3N9xex56RPpy39X39fGQkVnqcItD9t8qGa7vdzsCEq8wnkEmpmoBgLMC6R6NowiMBhc2dAjfX6wwna/StUureuE6SwFKm3YrLJmFQEazrWVsZnJkdupdgAE7nAOCJm/MR6tgPhbL7cAXCvZ7DUqesNdfW0c93xz7ngNAs60bvWlztUxsJhqfsBGRjDUed11jgBvgcllqeqhyYz49PgLaCZGhjG8dwn22T+nr/ZgkOOF7Hmz48miir13mnxNCck98FBG9jW0DcRltDXvNcAayFd2XfoTBZQTB7rpMxjooWWD5XELyumuf6oyu5rum0WjbfGSDYuVcu286n39USPErxPEpPuj8bsz0T38nHVjC3ukOnrXHWjIRPxs27fzuLNvMHeGXd6i3yzADBw31+Tbi3qzRZlXwBu/IcsSB81Gz8eM7s8Jotv4AuPFNJEOwzSiMNXJmSamud4IB3zjy+N9mm6+B54HrIdywzFmsvY5Avjpjs9vxJBmnpMbqi4vkFDB7qdqXwwYR6IGshdTH5XqEXoQEQxt8NFoa22kHBcBQKFPRp28zG3U4xYTqH9YGDX4EYC4mEKBPOew7GbSAjJtBrVxDsoslQ9g8L++TvauHVALkYJpRi7MwV4/OeWyUkMh7mCVCLYIXgz70IPLgqO3cqEwQMa3zi+kxBh9ZDAS7CEc/mWq1LdwcB0SZClgK1wqtCJ/OCUIVQTj8T81qJYYhLaqtuLDhophTKuEc38JtVyqYF71pzhEDcwJ959pnhMr8A34VZhuin4oQ5gwjpR7unnr5QVsxnW1Akucqnn5HJ+ImDH/zgvxXwfbFrP7780ldrwx2q655qSy5laX703/+u3HTfag3/51uK9llTEsYR5UIC+QEGL77wcgv7lEliY//d3/6o54sxY/3SrSmxkB82EABIY7mJJRjGPN2hY73I4cx8NdCu9lh7BM0333xzc9ONkBpgpCXYuTk/6lZrYYeWAC08DyUHfcZig8AqiOM31oE6jGdOXqrkRq/0GBDuuAdX6F6jEsgAxQiiMIUuzVL+Ztnblj2gtFHiX6ErNXLNHupvnsNaMYf8Dbj6edX1BTj02g5Qq1KM+RS8W1aNNnCRjnt9Djc+M84/+sM/7N/YJ8lmm8QlsXTfLMD2i60cE79Bt8wR+9DM6iuI5bNKKvprdmrmmz7yLOievrUltN75XtDhXqAN+QXjXMNEaBdgRBZy9gjeKvyOpwKJyAQxzFkUEu/3HEIbr7321R6rPJIyXcbp03dKIHG/iiZBNN8xbmhaRdaT5VVBHwDjzqtgkzVmHjtBXoWUtFt8W28f9Jhbe1zXGJrA96wJY+s6wWWlQdnBGARU4WM5xHUhpo6v5XgEt+sBpcImcbfl+UAs6/A44roTVQdbPse1vFx/vqevqxJJVynpkzVij9B/6IeYePYstIMlmzbYiwmNeHqLt+2zqfYw1Q1YD+dBBc/pSsio8vTrX/9694G+8Byux0WY5HnXq4yZBzHXe3bSr9X6yfPwfHDfmEdilnCZghn3CVS9TiXHPg/BsyZCU4QL+uIeZJ55Lu2hROTF+Jgv6PFXv3onoSRHTxz83nf+oJIEVg36X7zbAPhqlUkCAN4tb5+nn7lY3lkVU360PGNulbL7binWcIEuQHzkiYqrPkJ5ttq3lZfhaIFgATC0ijvfZnlrr6HQUCf0KSkEHrsKUQo5WnJX4NF0NZJgbUp6SwQp3DcIDp23QrZMSQDg7Gfcd8saQEZmZBysJ6NG8MPxnvq89BEz5ADFyB1DlhOMpF81jjovOTMbBJdi8V7lCbhT2bL53CBjxILy7F6nYRnhXHrY4BsQnKRZ0wo8s0LvW4L3Y1Wt8/5FIFg5aX8ewy9yPjfAbNlqqcPb44sCyv2sQnt91pGatw0gjDPRPZCEi3WmdGkb5juJjLDiAYQBMuSUIDnnzRspw4V306dXqiRfleUiXhD36ADg9DfCt+6ctZ5PqpyYZYFWpQtK8HjPPNm0drz4Tc7D9PtQ0UPGY0bZgJL9eZO/ru+shXWnd4HetMx67guE3eVZD6qbRHHvM7sviyV3lVn3XYldn7VPq7ts9tJ0n7ftHfl5CWX9TSD4cdmiHw8yH7UEfxEIbvm7+hf+PjxZ2g0aL45am9oTuM43vZTHUPZCPOGgHeVVQTB0t66bcvTkrI9+Ig5d4NQ8ZYBgscOqHGr6/58Ewfu8LXt8AsMJkqdiZAXB1rhWPt0AqVmPy4ix9jF7q5RwnTAOb7coZQXBSQI4+5B2s9dXRZCfpaH9PeGc3+tFme3NJHvDUuywUDiNc0o5lj1I3+5U5ngNqDxHGUwPM8b3RSDYfu2CYMcyxoVSbHiAaCmWEo4UfzpUzOEhAgAdVADVNRnBS0IXZHqzh9CpETf3OOHEAa1ClM8QGFB6wUEyUA65fcLJpp0aKjd9920UoOYa+ySzdmGdQEHoCjgRQLXiGcOmUKNGv8H+sNi5YZijTrgzktTYZ+M4eQZzgkCGwOH8YEHSKjQPjxw2Wjz4XisCQuxqoVKYV+AChPAsnoGQhfCEwGsmU5OicF8T3EhFHivpqRZyuYbnaFlD2MbN1Ngz5o/xBhRV6YyhDEgSKg7SvLt+Kk6Yf4R56SjjihAdQPJUWXoTe3qd+pQ3PmmXul//+ld9WF2oUh0vPH+5AMeXWyh/441/qGRq/8vBf/rPf9OZjwFy1yvREy8Otqbj2tSCVYUv2r944ekGEV/5ymsHf/zHf9JC0fe+97228FgCJXGVZ3qOAAIImAiNCFOWgEEnqkDKXEeoi6WThE+AURKT/eAHP9jcWI2P5z7oTeVKW6o69ljXlUNbwjX6whqyrpZ6cR/xvMQZVsx3zQ/KAdqNhQrQGEUH4J3kTbrtIgzCf3UbhvEI2LR0MU7oQQDMnK2WSL6X9rsEUAm5KsCYf17WFWZchkewL0xgxLhx3yYc4vWvvtbXN/AaQrvhBNEG3u98AbwUbnRbR1FBHeGsw6EtpELBTcsy1jTAb+K8H/RaaVWU5vmOeeFvwY5eFbpQA2L5DBBP3HQyYL/1s59u3hkk+LImLGOk74QtcA9x0J9UOSL2BH8zzjff+sfN1Tku0FFI0BfGgeeDLw9HPQIAcewnwiNMpsQ6cj9AjUzTzD+0YF10ALmWYGiLuFLeAUY9n2WhgUepLKNPzA2uiqwz1/Id4+b9lVdePXj/vSTD8kDXFT3hFDPRoooWxsX4UKh4RkC/rL97hT5wjWEe8uT1/OEzVje9AeShetfwbGiAdg0BEcSyzvSfcISTp8plvoQJQDLKWMZILPx3v/vdplPmhRJrjIv54zmsX8JLojzUaukzHSPPoz/sI+Y4c3mjx96x0yN7rfyc67POAR/QIC+VuyoQPMto1zJKelp0THfxS2PZ+R5vm9SWTlI9PHs6W3YlUPva698qsPZk9an4xn1ASykUyjrXfKaSYV28dLoUliTB+6xKIn1c4K3ms7z4nniiLMBHbxUQTI1rrMC8UxIpCRCjeDJDJ8A3pZGS9CgyRVZ0ArDHg7FZFiceF9tZP3IGbAL+AMGeRZ8XirK2Jl4/yHvtWUUSqwbi5cHSVt/hitzxtUiGSS6WMkXTRdTPD6ypWdn1M54Ikw87iSL5LaCJUjKPs9H6wk9sJY9qTck+Xe7YvCeudwDwUR+4wfiwKO2CkAk07uGPPYTQVbj2s0rsfWvZOqaNwTzmA2eWst8KMBS8D+kWCaDsaYrwmzXCkpsYXwAwAvq0DEcwv13rc+c21TMAwXGXppRSkmUV8Pm8jAuVWZrcG9Y8DWBNFts6ObvX7gfj5pVB8GxjbVL6CiUNcfW648eSH9ktrsNrjKhgPtMy0eIEkfX0svg3zQ9PKWQSZWm9v3pWBgjYAbUs7yj7tAJT5tG5lqfuA9i51tMLZZWTtdyinMprt1TS7NNc9F2a2JW37d++p5/jXvtj2+5r1yeyc/a69Hh4JL5UuRpLcJQksWbGnVfXemgKmoxrPR5uM7P5vpJm3Q9fRONdC3wBWWaHtu8aiTT+rSBYRdg6XvereEA+vrryrzTg3LSRAhBe+Ic1JzdIQlymp4s03zQxcg4wR5nX8FPPCb7PWRQ8pTJtfy+Hb82qOOset29rzHpT0lCm0+6dzQ07MxxFFesVjzX229BTdh/dG/bXeVUpr1ymJViZV+OR54Rr5h4LDoF/hjcGZ47ElKX8igdI9vCmIC3j2vEq0XiogMjDdmsclgE6ace0NspQHLwT2YsyrlcQcOK2w6ImQstp3PkCxgR6JMbZ0UKOxXXzS0xqK9ZrWzAaE0u7j9NYCnjdIDmwpuZCwtH6aTIwQax9FhQgQFi6AqHisxJk1mdoEaNd5oR//M4cMI9m4uY5Luy6QVU6aAnQEuR8qVnURY75V1gKeKX4dJLCQFA8U6FhnTuVEdxDXwAi3IeQhoBHNlSehdBHH7SQwDRUYCBU6BLouipwrOsv6MqmiLUkc3GuhKxkoL56rZJeVXZS6v92PcraPADhpy49f/CVL3/94I//2Z+UYPqLihn+dx03+u67v26Q+v57v17oabi5jYPRtOgnT55qAfSZp3FVf6FijF8vofZ8W00BrLg9c1gCQIzPow8AM+N7sfYhvGY9EYwSU8o4TGLFM/gHAKFdwaEu/augzFp0UptFyIUOkujmeD+nMzsPZYrrzzUKJigqzp1+qoT3Z5KpvK7/8MNKxFRusKEtlB4lpBJuNjT7JGbSRVKBmvXUHVrX+DBitOehJ8aqKxl/I3j3XikGapym4GM7MKqv7JHVnRP6Z45QPDSgGvTkoch3/KYlmHIa0CD0xHrQD8AzzyY+nENejxM9K/S0MBSB/rBvVT7QtuAkFnXc3WcWXuZKEMM9XM8/gBk0Y5ItQDDje/uXP9+UG3gqANJ1wUYJRr9QjkBbv6hkZbTJGOnnf/t//svGC7MGu94CKh2Y41gWI5DTP/qEyx8Zpemzbr7MsQqvhC0c3Sz5WKsBYPLrzhRd+8VM/MQwoRhDcQA9AZoSTxqvnpUeWEcsiD/60Y868R5zKn9bDy/mmPXjGYwH+la5w3ME1PSp6y4DTEf4ySqEcy99oG37f7yAvkKIgjBzo6Vdvs4788f3lrSjv+cqgzz8jTJr9FGFCtei1KJvidV+uLnYwx8ZCxZmLMEqf9wn9IPP7H/zSejGT9+01Cb85/ZGK64Z/VBzrcLNQ1/FHteonDTUgOdCn+xNeN3ly5d7nxgawNjhtcz9Rx993PXFz1UN9fOVUwCwcatcVp8oKzDWuJtlAT5eXjlHq+7v6TMkdEOZ8EkJnxVTfLhi8buKECWmSIpVZ1uXXAsAbkBMVtPiO/IEz93OCl0/RAhKeI28Ke+71shNkB1xv4Iv3wG52/0A2wZhwwqM11j9i7wRXg0IFiAjOwB+S03R1kbLGLVLdGdOtlTIbhwZ9FbO2g1QsXTi0m892DxvukQ/0dZvxjksIYvV5ItAMLHJD0dM8ONBcItyTfe4Q0v/jxP6nV9lt/VaZaZV/tj/zH37grNyVs/7UjLGticIjjslwEYgHPfHlLrpM6raANwCglG+EANKUqSbN+q7SpRFVmlAMkmzsBiRo2Rax+tMKhnA52o4iJIw7uTse2nPPdW/D3f81Z3TcZotWxoT2O8DYdYAEByQbYKlCYJVbK2gZ+czAOQwIP5xJZKyEjsgeFiJbcNx78T8aizaYkt1017ikZdEXCqhdgHwtE5nD0wl0Jr41HNy9945Fvrn/a6B8f/+toJggFO7zhf/NwaY/RXQG0NBG2MJaWmagvjDP+ZaPT484ItoHHl2VRCtJZK8R97be2FJnBV5ejeGeh8Eu//2s7zvYxDmpTHKKLllmIsGnVnqZ2b77jmkxE8rWKLMcSzMT/421n/Sk8+GL7VisI2Ms5rLOp9raS1pMWuXxLClsl2szcic4zmt8AR7DH4+wjtoYx+09/oO/LkPgsVIymirQVPs5j7ZBcHJQwFfDl6ZRsYNBGOUO6BEXkWpIJwJYmAQasD4vFol7MgGYOt3sjPH3L6bkEMC4oDmPtviXoQKvmthdcSyTbC7JhKAYVKzdmrGHmHSQ1M7iW0eoi72PjieC5ENpMCvYMGYmVCECTcA40MAxKKCoIdwhAB8t8YvCBZ06pKoYB1BNOBDS4HvClAr4TFXrAlzx/dacwTG3KtbNpZgwVUvehHZeuAp+GnV1ook4UebNjNq81yEW6wifH7nnXf7+QozAkPuT5xqlAq8cqitLsPRutiHAL8cWtyDq9KTx073nF67/klZgN9u911KayCIAIQvv/Jaxw7/6b/4Xw9+//f/8ODf/tv/rd3b3n//vXZHfLsS4dy8mazmHgZ6E9BHLWoAGJ5zuuoOI8S+/vrXG6z8/K2fdYzxzXIFxAWfcWI14VrALG2osGDOoYlkO6U+cJWVKU0dgrvzozXGUjG6cppYbXNlLXpYhV3XX2sW62I8hHPogS4AQKA8egQ32Qs9r3FDJhFW4rdTC5NDaTJA1tT9zpxR53dVEEnvAgrplBZ071RY70NpCK19MC08wENO91eEc0sV4aZqcqjjJU0jlDMXySp/pt1Y2RfwCTTCzB1eDoC3t3/xq76e/lHOilhtXip6VO7QFy3dhl/MhEYHG0DhekH7uu9oj/s7zrr6Zfw86wJ9RMBJzPh7VV8VOtOTACUL/cOCCMDS24C1/8lP3uh7dcUn2zlzLn/gcKFN+qRywjjr0FL2tzzrSAnX9A+6E/zDJ05VSSTqQtMOzz9x6mSPAbpUecO+eenFLzVN8xJ8cj1zRT8ow8XYTHSmGzrXA7K+9OIr7e2CVVRFn+eBQqieINFsV0br6h9KAJ6HVdps0twPKHfsPEs+5b6ArltIGkqL8yMeWt67KnO4n79NisY9hv7Yx/OVVIyx6g4PeDSrNDTHc7nWNXiyyqrwPW0xl1j2V6Uu/YNu1hAj6FXeLx/2AL9+4+qmXJKGV4FEJYB7i3YYD/PIujEXKqdayVNAAdqA5uF5vFyzuHwntplnXL16/eDZ514upVnRcVnejlTNbbLxX/m0LL5VWogcDRcvluXsyeLpD9mLpYT6vOLwCwAfw6W0LMJHjlb5vgLBhGLEIlbClO91LMgXtd4lIVaA4/Ya7nj7Z3vOiXzrmRbBc57xzksno8KmOxIlWXoGiBsvrCihjwzlZQtCKBLITtrAdFinS5hswRpw3ErOGqzWWPph1ucG7OWaSQKnNgaMuM3av1iAP++ygTWnPYAZq4njs6ABEFwzuVmCV3foR0Cwk2NpnAGC71fM7PraB8L788W1K6iFZvzuce0IYlbgtdMm7snDe89rN1mm4wOTJCulkkiWlSzRWPJwRcUdFoEdIIyV+PMaD27QuEbjQg344W9AMi6xcesc1hyE2HLB97msL9l4pTnGw3kSOpplhDL+EXM9gMw6Tq1Z8tnUU4bmMkMTGCbPRqxpS4jeJuhDQ7ugbAXBTRfEFO+4P+9aYCdY2o0J7nUegGnskLGOlmhKZuzVqrzGFc9kXLsx5/tg2FJL0ohyuvNAOIe/ZWy7yb+cQy2iawmrBi1mZy5aiawRd72putYAACAASURBVF5qSocfxoDE3+Gz09IYuXe6638Rhti2zhCE1jFozBBchX/sWpeViRorDBqwzQZ9I9ndun/mM8LA9vs2gehIrjkqdky3Xr0rR/6LmucocSYIbjocHiTuOUGwJZAmrpj73r3AOI8OS7zrPrGSFuTwrvlvCRUo/vX5lm06yulYnmt/FQiOcXVYsodSb+P/g7GLPValud5bfice1TrMPftK4gDreIcwlihia75GLHBCIGJBXxUmBw/xBjr8xEOFSq2WErVuiQhAAhkO+JVx4k62TfzQGq4Tquabg1qAgDDGANt1pTq6HmorgdKPu3UYrxtzJR6+JyZmapmmW9XKbFamvR4AfE6pmbngZhk1AQoCkuCY65rRljDK5056NHzN6esKRvmbaxBaGKtxWAjygGd/l6Gu49LKw3Os8YtA2sLtAMYCvI9LyOYloaxMh2sUEvxe4lkVBOt3PJN1gib+39betNmy4zrTuzXPKNSAkZhFUiLblNptd/uTu62PjnArwr/A/uAf57B/gcIR7miHHXLIbIVliWyKpESQBEBirBFVBVQB5fWsN5+deXZdkOq2D6Jwz7B37syVmSvXu0bA0iefpBwSgBHa4C5oTVMEfARpQXALKgMES38tWAKNrs9Xz4g16Hq5O7/ZAhvlkd57792uFdxJ0co1Ckvxc1dulDW4BOM6IP/sz/6sBdD/6X/+H9sNERD6adEyrsr3h0Ij85CawrOcjlmyz1VdYcaBZQ5Xx8tFzx//+G/r2R/0fDIWxso/gQbzZVtax9jkjPWLsuRo/WKsgjDjGXQJNd7StphLr+ce14Oad/6qPHJ9qm1mfPSN+06XG2PHWxbNkqH3wdhPUY609aM4txpDwZZr4/6DlOYRGCmcu0/c6z6P61aLFyCY3wSdCvkyN/cKihQsugAMxo7i4GIldqJkCbShXzwT0MUc8x2fP/20MtPWGCj9w+u9X3+wxcS22+8n1GrNgckztZS5J+A7KD1oH9pLQ/pi31y/0JN1z7OhCX0GSBguwDxzjRY2YsdpDzAu+CITMyAeOuENQDusddpknaK8od9+RnBn3uh74maTEJAXbdIH4/r5DhCshaGVI3WI8Qz6Br1y8JTioEAvc4GnRisyywOAcbB3Bde0e7XAsnO2Hg70h+cTk8V7XchXsPmtb73eVhrm1HPBdeAaXRUc4edf9lwIJBkfe4q+q3Sg/zxbuqxKGg9plTQccv4ub3Y90heBPc+0b46NZ1yu8lLQjGd1tvjCBFyLlZfvO19ATQrrhRfhIMwna4nnkoFdxRbt8dILh3aYS9a6ng2ee3rHkJV+HZPunCo61/OGsbiWeLYu6NzvHoa/mTvCM8OQH9YIgjxjZY2ePF31U89XDoTPKhzhdoVKAMhKoGulyImvOhHWSy+XO/bJyoT99e0CMJTeqz6cg+8QHlcZyc8XED6d6gEC4JzHAbDNf4alwr+C4BY2vyGbbBOyXrTJ+FQQONfKBILjVvgVP24hthJz5VUgtr6IEjMgmMRYG6DmfCxwRmyu1ukKEq0vuCaufdYJtj+A4CmvBCz3WbeA4KdP6QsCfCUNG/3wPESI9v3T6svTp+UJ1646I0FXu0Az5qEkWAB4N3UAgksINXGXHeQStZ5QYJhmDgX/aWjw92563Lfef9z3ttX5WcYz5B37eUmSLNwjk+SLRFedIKtdXGteUcAPF9hDkJykWoklDjiatU4FDnXNAPFZK8hmCSOxHyirHUPTfVdO6kQF5br/+p7hXpv1Zky08Y0THGEdxmuBDM+Hlliz0wY4rJbCVSZNnwjno43VEnwIIj2bcu+zVk5zCphcTu+KTSbutrM40sYA2UtGar0K7N865z3G3/HaJ1XaJ/DyvPDMIlSAF/yvlbYjHj1u84kHXi3B7AN4G0qRyLLpTCdN6w8z0dRxa9zzfh3bijcAwQf4ZQeC5TsbSC6lz8GrQNQhvfLr3COHiaOUq1bMkucnBwmsQItm+hkPFjPsc/6Hb0beOV1GENevMnbvxZFR3X0J3/fZEzDWbhjZ9x3TBM1pX3nUe1T49BiLdq347hCD7COMFgkfY2KjWEx/0m9dojceOHi7lmDG0PNdbWjsUQnhNfYJGipn8F660fYWotDWbvjCBMGOtWVdigtQJ9hDk8PCF4eaiWzW2Dg13B4kuLNshwqaid5ok1nwXmF+tYbxnE4oNNxI1knIIjIFfhbdunCz6Ea8QBF7D4JdlGFC6R+vVUjyYEUwWP3P6SMCgu6BSZCUDL7G066CtnWCm6BM9hDEe6PWZ2NAdf/UHdGJFQAJMmQO0pB2VBoYm8y9Wjg+K6FWd1CzREtLN7AL2O/tfy8cNUxlVfSZ/I7gzPO0Nrz6alw8sfqwTsykShKmAwazxOg4L7qcWlaE/iIck635xRe+1Qv53Hlc+T48+unPftSW3rt3HrW1kKyS/9k/+y/KSvybshpfOPrTP/3To//13/wvPf/U9v26DtLEsAfAbvGvurd24oW4oWuRgeb0oftRsX4ISB999PGwRF7qDQ0Ax+KnVQx3SeaQNUBiqNu373a7TxGKasxa2NnErjXpqZs5dEVxwPcIu+wl9xb3yMTWPaSFUSAscxVssw3iIl/ac2JoO+53Co6Ze1ofFsQC73oM0BYgXqC7gvG+Y1iMBE20y9xnHvNcNPkCXvY5L9pxf3EP7eveDXhQOAccRGgtwFVuuFqpoTnx4gFQJxtwUAeZz64lPBRQfNy6XTGKow/ue57PdfAX9puxyPQBSyN7m1I60EvgotJCJZCgCaUVQJg2sN6yH3gPACEJVluSy/JO3xOX/1LTgPnCOiqIdb5wi+T5gko8H6wJmzU56vwNDw2eJ7CF9hyCugrz24Ua481rRceiM3S9ej0u21+UBw37Ry+Oq9U32r9179awsFcMXiW7e/65K5slkbUSRQqKnbjNwv/kY3EL/rrpgHDZbvXFWrEoMgbmHPrRF6210Jt7jDPne36nbfqPBwO0om9maeZaLc+uLQ8++TnXM78PHiajtjzO/SHvkc/yO//k9dbt/bL2PnMByKVN5p3x3b1zv2mB8pL5Zx3QX7OQv/vuL7u/uKt5zhgWwPy7/vnNjOeer7qH8zlC7MyEvLpts8+glXHB9IeXLtuZq6y905Vg0uQiKpQYq3v31q3bB67qgPsTFQ91VPWAqQX8oLLx4nL6sCzJrLcrz5X1/1IpBArkPj1RSoqnd0rsf1A0Kq+FMgXjFvjkqwd1TQkZVRe4FXKdoV+AFVlAoW3GcQ6N/XAL/mYQnDMb+k2gO8uXKLgba9cWJgAiQmoB+JzFpQQsBkMyQIUlLcG9Tmi7EjVhCeZ9ksbERToWp/q66wRjAc7paY31vE9CJdyXm5HFObC+xyqdvw2VlrI6tQqnjMS9JLYBQR/UCP4PA8EAshUAyAf9OwXyfbz1LmnSAoKZu/W1/2ybAcHTC9B7Qv+RJ2TUXQ5wgebxPMPq2zHZww022aOx+E3QDPixzBJxoZEDRzUFJqX4aa2Kba2YIE7rvefxLIUz6d9C+UFir15x297leQLZ8J1FDmW+ar1FSTOt6fKdWbpId2QtphOgN3huhU1qVx8HQgOClxJHQ77OfLD3lLUP+7BaDL027R9mona+DDdc+8Bvgsi9RdjrMDb43vaVG3rfFNGUjVawp/z1eLjrdi3pDnPZZ4M+vVmG47WIomJ1gZ5YQ4yw9md6okx33wkMocWzIDh7e7pYe4a0kWuA4O2cOTHd8df9ovJjVULZr6wR14EKviE3jnrArCnuNTGWIBiZs+W7HQgWyGv0SqK9yCHbXm0QugsH3btzD6+clZZTqXmY1Itb21NpJKIFeOPdEc+bAHHdtJNzATY7cijAV4dCr3Mo1NwyBhXXntO0ZV+cE69rxUTN32ohnzQO6McjJ3gnIHlV0uRsqesqrrBjgvvgK+FTrTEHvAe4hyrCiVlGXeDEpLqoZLorIBSgNcMZFqPVmoA78bo45ibMIagLHcQRJIQoBowP96rFvL72w37yF4FATbsEtU+MQc0DlknowESYsZbrnSgtp71ZsMYMwY82ZLpuiBVs06ZJhRSYtOxyncK7LtK0pdVV6ynt6nbYoLiENpMaWS9YbQpCkeBaYMJz1Jo0g7XG4nDpEBApZNJP6EAMLQIaQjWfFZh1V98Y32jP5wIY6B99Tmxald+oxYiAjiWJWDQE0KvPXyzh/Fa5lv6618OtW8Qillv6yQJHlwBA19pl+bmrlaW04hjeffcfOisv2Smz6WKFXS0HPQdD4ykjho7Mr+6JbE3e6+5IApwIj+c606wWthduvtSfL5RkSNKrn/zkJ9EuFdO6V0m9aJd2dFNnDqW580V36GuYQRKnaUFU2Hd+pOcKfv2Oa9xPj+lruYTxGRqEcfYTWruIAOHYFUy6huJwH3k8XKdtz3XOX5VGrgValQdwfSuHai5W99T18JAPNKMcQhVACpCmRezG9ecTO12HIPQTiOPGBkh+7bXXmwlS25nf2qW99hHx4b+teHDWAC7RgiSew1wAsgAvJKVyvTIehH++X91wo0QYCXPqWaxznsEcsjb5TN8AdMwvezZlmCqWFKturUnWCZZEPB0ATIyPvc57FB/QIMm3ojGVplgCtfQyPlz8Y4F9sIVjyAMZB0zccItOJFaHKWPiPbzq2s0b6VvFJutazG8XR4mq+48mYGXMV0YdZV3H2f+JZY1lWZ5rPDT9iit3hJWTJxJP3sqA4R2z5jtw//CbXjfMFe/Zc5R4Yl1DR+vN8z2f5dl62Ngf6MA9ZMfmt65FO7wp5NHMtQpFE3WtygTmgnHcunO71zn34d5MHDB9Zb8z97wnEzg0RakBKObz++9/0JZ+BNGAvZyhXK87NfOsF5VAmWuYP2hAUjIP6D6whzfDum+ggXHN4XNxk1e4Q6jo55Y1zbNZ3uOZCR1IhCX/4HcUeucvVomo22QSrVjpJ6crv0Ule6RecFnHb75Q83+6wl3OUOe8QPDJ+nuyLL8V83sGsNvxsFXO8BIJsZKgrfnMiFlXqF5BcM72AUL+kSC4z9idoj1C3WGsW4PiAYK/xhJb9MUt+VTTNQJmr5ESYjfvlvr8VVmauhRSP2jW6N2SYg1h8ulWr3hVzsNoV3dHLNH0DUA+QDHJspRVuHqcs70eOgFXge62BAdsKyz+Yy3BlIgUBK+CK21B7wliZp3lCQIskTNBlvfJrwPCpmWrP4y284MKh7TvvCNcZg6GkaQAb4PIqsHcccJY9Sh/dFRKgLYCxvPJxFm5NvdgSbbuaT6jNMIVGWNAJd9D5TBKNbnGpEX6OjI+H1iBF7f0Adg9V2lLS3C3M7wCBOCz7az7PWAIzUM3+dKk2QokJgg+vlbwBG7HlUjiSO111IaHyMue45vFbrMyC7J3JZAGEFlB8Dq/yjDwOenjMwIyZqUUQfCU4bNWVrnF6i7ysCej7u4eBMc1Hhk/vFl3aPaJ9I5ybComBHvrGlY2F/zx26HRLiB4A4/D0LsCZUFwyxi7GPiT/wEg+HB+BpgdCnzpMr0CVAJmDQCCN0XjIrfz/JU/eobooh3FwbOu9ButhmV9m7NdaMqk3/RCkAfoBfi4NoxW2ligJ5/HAyR76NASbHWAYKaca/5bLcGc9fZVnqRRhevI7q7cv/KmjQ+hCG0FuPWPp9G0z32ykL/++ptPE9t5urOXIlAhjCA8mkETgYEb+Bztd9wx+7BuQDrjCuyoC814WL7XZUsw2gCUgRyjoZh1WJPRdRJpagZ6Qdcm2S/wdRME7efAZIwmHqIPjImxR7gMY0Zg8joBrG3Y/3VTXyphTcsadFEIc0J8jjTimavQK2gW/KghE5TTP7X53CtdpdlzBegQ5hBsEB4BqfYDYcx27Y8AmO95NgKP42pNSR0Uau+0kkGPixfL2lB/WQMIhLTN/YLOjSZDQyUIRggEzPDKffeb1sRaUmOUxFhkYr1+40q7Q3926+NOUHXvHgJizVGB4E8/vn306rdeq2zRNzrp09UCHT/+93+bRDvV3ygvEgunAAmfaAFz1ITUggh9BDSMDyEJEAs440VMEfQ7X7WqX3jhpQY3b7z+VoGvF9olF+D+ox/96OiHP/xhH4BHldgCd1iVFGsyLOgaF9cARdrlOtez88lzZWTrocF7rauuccY3D2FcxgDsKQmlRr6tEG0UwYXMEgBmiRzxHV0SpFMCfKPwrbKHv4J1Lab0bQXBfqa/xvw3fQfYFohDA4Ewc/G4wh1WC9mF88nSjLIB2pHUDHfmN994e4DT57pNLLxY/zmE71VcM3SXdnoaANxYr1gzeXGfrv4qjOBnAlLBMJ+512RaxjNbukpLMK7GvH/zrde7r6kPfr89BeAjeo7wLPZLwEmsrdChLYLDAgDd+AcIpk3WiyWmAvQCnljnuts23ykmTl9VRJwpt2fG+WDwsTNlWYbOKCt7D9SBxVrqsm/UqK1r2ccAQBQH/At/P93fQT/u71ravU6zd02Mduf2/f4NHsQ8AhTZ5ypJmGv5CM9fLbG0QTZ2+qtigb5pEZYP8VxBJjRirtkDjC0Kw1nvUoFFZYjgUuEgwm2sE9xLYhae6b78Z1Wyi7XF3PP3k48T061CFPAIEHasrI0OixmKF/pqEkGzM6+8X+EvZ1cUCbpqecbJC+irCmjBjOOQ35APgEzQ0FnLses4ayJlsMy6TTvMH3NxoTLzf/ppKWG+oHBPEmLdKg+X565ePHrx5XKdLgvwhUsoLQHBVRe4LMEny8qKS/HZsjyfqrV76ixJsfAAGGXpRgyvQnm072uejwmC+5zGCDrkh8O/ObOVJ+R5Wkj8POvoxq0UkAsIjlBbCsdhTXH9UAKlhad68BkqIBCzOoBWBDg6JIiBvx+6O8p/M75YEnouW8aodncgmDrBs++JKQwvHyWSiFFuIgz+DChvmer3uUPnudViXXt4fjRdB81XELYKy+mvwGnKb5sye2ljnjd55to+6oO0NS2Ryk0qXduqPur9JulU4oP57ouK9wUYK7NM8ONcpC5s9m3CetzjeFyi0H0y6pZu62WxFK6AVGDaa2q4mUuTsQQ3HtfPa8v1mF8T/AxLsXRIfeiytqGDGUqHKA4Cjif9Dy3Co9W4Q+8svdkX07p9QO+DmNtnXZsnWB73j2U0dNAHlrBM5ATPec5cC3wWBOtttZfVTZRlHx2Ln1WizDFMI0zL3AMEWx8Yt/eWoUuPlHmOXE5seK+nVqLEKr8C1f0aXde/spN9UYbmLxbZFQS3JwkzMjDDem1fv3hDN7/6RnfoWP7XfoW/CcbCEwnlSv/GihjhhHxOf4fBY7hJm4OnQ9waXM7cCk2XUV/Z9UmffclLHV+PZyhr/G29pud/uBGv8ufWNokIq48PyxCBR1LLDaMCgHsNT5v007jiJMwSBEehFdlHhbuGNw0Ja9/kLZ7j+I/nTD1URrEOe3wD/G5KobHXxEENgv/lv/yvnqLRxuXw7VG2BOGL0hwcrAAGhCwOdIQPa0zKLInJ8PBaGaiLB2EBgYuOmq3Vurvcd6+E0LmBVq1vzPi6UIdYPgvNZQ5T3NmsfbUu3nUTyOjoHwKZ7ohaNgX23d6w1CkUKYByr30Q4PWBOAQqAY3a+pUJmIFZYUkQjHBFmwIFGQz3sgDaXa5N+TNmlN8UpHqj1mcsULTFOHQ75DeBqqBLwZT76Sf9oTyILgcNWkbdMRkgYzXrNH26f7/icCsWEksQYFVmwfWtLKhNrJKEfjMGQAxtR3COJVgQ/MLNV9sqd+365QKW/2cJ3pV9txKysKkAcKcrbu3K5avN9HC1gJnTBswb4e5sxfTEKpUMxlPIzVwz5ucrA+wfvPOdBsQ//9k/NOgFUAMCzlRffvbzikOuvt+88eLoO1ak873++Y5SKcSqIhhTjgZQBQhu15RiRnfuVa3Z6gcCtZ4DundCO9aZbuVm7m3rXO0tlSAyK9etzHNVfKwMNXsNlmrW5ih7unby2Cv8nQxwxuZ5GNAedVIFa7ZPO/TDded7XK9gsmS0dR2qqWNPwyd4ZieMq/XVIK+UFOw31hyu05yx7NnflCUNl2STjzG/9Aua0BbjxgJgUiNqtf7RH36/1zo8iJjNsxWbCJ0/+ujDjh3G4uN+oQ3XLbwsgD8Hj0qZjl0pkLC6sTIu+ou1j388i7njH98DjGCw7k3GhfUQ2gCS2RuMK6AkYM0wBehBG7r8QN8bN681nY07hlm3m3j101JNuo+zj8iRQO1h+g69yUnQUny92sW+XD9ffvkljs6K9Uws++YWW7/zGbqhbECAuXGtyrfVfP72Nx81mEURGnfdU62cYrzkAYDuWIehL7T96MOPNyUpCgvmbvUU8iyQ5/Jc7jXJH2OMwjBKUOgCjfWmYCzOi3yLuYZ2guAGsaM+q+3zDM8j7uMZeiNBB+nENczhuQup8Q2v/P73v980AMSzjjv0pyysrFH2xPl6XkoS3S1aF4istUpWbPfZ6mnk+GlLbbxAzP1EvxK+EBdPk8bYb/oLrVWEKZByD+9bwVZCB7wKoT7eA+VV0eB5JDNrJdG9pi9Js25iyX7jD8pD4aPKyE8d4Rv999zpCxXbRRz25wWCKxHdtyoU4VQplk7eahB8dFRJIr+qvwV2Ttdcn6fuamXy/+opiQKjkKBPEViyHtsdua1iE5RtluC+bqkvuSjTw4cOEzYJPnOWx0U21+kKHLdSLZPwAhRk8EPm5UJZDOlfW5WKN6Fg7TWG6y0K4ZrnAOrE5Fqu6OQ4e+23Y4klelg3u08BgmSHjlUHUN4QdVNwCtJ6/lvKLSBMFurypgi9jElNaaZ8uWkV8nmLCc5vfcs3gGAuVyGSmw+t6im/Mums/OEZ5PX+bcCDJRvFHRZy3IG7lNThfK2C6pa4qIXhWGUFlwHByFDxgjBWGHfp0BmDQWqe5nxMArNtHLhFL3MQ+o6YyTEnKbMjGJnARHozjnmu+vta5mXQbbM47t3EM/fKPLE6xdpNuxMEHrqSplXqBGe/rDTf3i+Jr/wuf9fkWUmsNedOlKYlMfMVeu6teTsAvCTosn/y09BoZgoXFKXhNSP02ibKxlgqpcW0yGX/IwsYD6w3AIq7lNiJEkIX+V4CQ8GhYmTlC/L9jDVn/aaEx/14lEhDDkEZxl/lemTLXmM7EKwnnnLumtiuve3G+hKohW4z4/1cexoLDxP/wqfai6ZkU/eNfDOGjbE/a24ad5BZH5fpzmmcOPse77KOVzqkP4fzfiAnD/7cF8lzeDu0QqsCQVrGywV4juhROKU88Uh0Bw3Cbzh3U8uZs6nbIr9C8TvDFTb82GER3wyCxTPScWLA4WFQczoNjZlDFaucE1qyc8YeJk1uGROr9X//3/0PT//8z/+8DweEPgQthNi//du/3dxYrWlpqRw3dh8mNXnGKllSScuOWUEhDp2PhSeJqPjMwcwgXbCrpsZrdAVcQfDKhFm0LsAckNMlhEHqcsr4EKiJK6UtrRImteFeLTRaXmk32qIADIUZtdsCF0Gx1+n+STtufoEokymwoT2FhN46rRHKZtAqwO+8R8A2FlcrhW6Oavq5VrdI2qYtYxu1UEtrtV8na3FIY2jFnJlV1Iy4umfHE+B+CxZZzLMuGRsWgY1xInRJY5kz45NeJnfh+hs3X+wN9dOf/aTajmuiwn8UEclC++orrzX92720MuoqGN6oeEiBJb/R5wbHQ2Dm/c2b1zsJ1z/9p3/cm/Pf/tt/0zG9MB/qEremsS0ypSApt9vM36kWeNm4tPXGG691P4jZZJ0ApO9UnF2snSeP7pHAqOinYoN5MO5zFYIByq5lN7bCoy45MgiFJpmYDG3VUroWJ7CNssh/ZLxuK3Qx67bGluyygdyy5nzNtTDy5cDNmp9aYN3tEf6hX8dCAyLKEnuuwD9MjH50FuLKPtsH51BA4laevVMaXqwzxHBX+ZVbBVo/q6RCn3x8a8TNznqLurGyz5k/YvRZk4C7b3/72/1s3OE//fTW0fWa16x7EjTV2hxJsriPPfNVCXm68J8v0ILSh/40AIYPlHB8t7LhQiOADfP27W9/p+ea+dNC+u67v9hiz8noixKn92l5g6Ek+eUvf9HZxQERqZN8r93UVWbpEcAe0vJMvyy3YwZqLKNYY+kf7cCLmbfE4ZKQ78v21IEX893TGq/uwR4GWJOhO31x39MGh348c3Ddp151kglRa5MYYPvS1v6qF8wBS1z83/w/P+qlZ41wgB20ApA/Ljdb9jO0ZK87PpUjum47p9BZEKursHtZbwP3Y/h5lF20HfByaishBv3IDu11qyLJPcS46S972efCP60/fBJLZe1JvmONXSwX604IWUIRfMj4cRTEr778Std9hv+QRRp64j589/NZW1sF7zrvjKu9HorH8AzPmo7trfOL7OIvvfhKx5az/ph/srwzXhR4ngcqZOFB0INcBlj28Vo5cxqQWxnRK2Qk/AvhuJRiFbd7pcJK7lWdZ1wK/9W/+q9L8fxlPbMy/p+i+kB5F7QxqgDraYRyMu7iwVJhARdrr1cZpLNVHolY4JMnqAQBKIlrNbHAJ5+WUrP0MKy9LfnI4PXWvDwU4OVizdWmBXR8raAyhbDhJjwEGEGwIEMhPUr3xKZOxey0gpwsenm+rgLrk+GuG+XpEP5GxQnOgAkCJvjZAEcJngqh4eXDNbj2E32hr9amVHB09F3KiX+V2BDL8+yToHL1+FloNtypN5mnQfAU8PZAQHnCs8bf/Ysn0aH8NWnGNXpxpAcBovPvcMdtgXkmDOu2h9CZOF6ALmdGSzlJiNVnFDG5dT7UX0EwLs6ZhygEvqiM0Lk/ioGvthI1AcMoMQKEZulNgVH2wVQimBTLNcJzzpanGf2KcB15RtA9y9rk+a6r0DuxwBPkhkKHYEhr3py//e9PTx0X73tojV1Bsc/IGhzAdgeC5X3O+WbdHdet/Ux/cUV0eAAAIABJREFU5vME2T0uQ+UWV+v2PRhmy74WV4fthfA948xZE10ndgFUKwgC0MYzKNbftvTXtQCqrhtdc49CZFM29Rrw8wA0jYwPLa4bvep7eHmvuhoijh7wW9zn+cvnbo/9OhQtc20YbjHLDkUe0405z8doJC/aQNbgHzx3NUSE7nOvp841oYUFHkeW7FxTstcwfq0YoxX8JPajv3U+YUVvmaqVG8S8FkgeSqCVD6oMaLqMePrmd6zfLaY8Xhbw5MxX5lUQuSo9DO/IMzS0zLwEGz1GOEPGlJhcPC03jFOP4bsvCkQrj/X8j1Ayw5iyvKaBS/lVfNOlnpDlRxkkc2xwnoYXsEam8qHHMkqkNY/41//Nf/v0r/7qr/rBHPQIA7i0YWkRrGlRUdOvcN4WjdJK68K7gkAtogiiAl8BKUNSSDq0Vs04DRe2mppskpEpbWicmynVYbOCYBmXWgv6iBBFHwD5JBBhfAid/MMqolWUZ+KKaPkWx6ALnu7FtOfhGNeqxEcKFhnbal3qzcICGLGHKwhSsNNK4AKZB/mMAaYd5of+IaDx78t6Ps81npLx8nzBu0mMmhEMkC3wjhB/eAjSj3azHIzOOWOMCGjG+zk/jFst6Dp+nr9a/z2Y3FgC1YuXY0ViTuh7BP1kG9WaGLfYSsJT/dWNletYlxeqZAnvGbMlcHS9pR36h5sq12LpQUhFwYOVi6ReABXiNNkk3Ec5Jq556613OgaY52HZA6AHTJe7aGm/uKetWQ8fNa0RtDuOftBPi7RuiAr6HhoyJudfQR76OD8CCw81aSiz5TPW0k0oGweabYWhZH7dAwBLmAvPDVMkwyn1PaflN64pibOFfp1duARvaOy+hX3z++Vyv4UJGTd7emTjhIlSgw/Bg3E86tqQ0frSBqDgzp27BaS/qtjLj0eccCx1CVmIKzX7E+Bw9Wos8a+++nL/7jp4WgLU1fIUOF2WrwaBpZRbrdNf1jg6A3Ep2xjLc9eu9HXMFUqM1uwWM2aNsfeJfX/zzbd6DRISku+v9LoHeBPD28q0ASQvnC93+QKKWExv3/mkafpVMd/OeFy0vl4xzwBWxh5glERGtKurMM/V8si4WYeASbMjQxNo0JbPOpt0J4cejx4+2BR9AaNRSLiPtAJvyZVGHGorKEtggY7nL55rAIybL5p7aHP/3oOe32//wR/1mG6XogB6PHyYWuL0hfPgYQFA9hbP5HO7Xg8tvHyRPmBJxouCMXHeAO67TvTY7wI8gbFAeN0PrGcVlPSNOUkCopnExLNp7YO5EeRJbYHFQtz0xB01a675c50nzW8KWHINcwuvuFRZoZm3X/7i75s+nTOiQOjDWr8PKlO9ITXG46r05DPtGiYBrXhBh+bbxb/gfR7o7ENoiQKDsaC0WZUDhn2QMAVhrqsngEK/KiXHk4JWlWMhAmyBsKMCq6fKov2oLLilzHvt9XeObl5/s4Dx+bJuM3d1npanTfOmE3WOVCLoSxXjC/g9e7Z48Jn6rv6eOVefCxyfqPrATyvOtoUnwk0qFOTUqbJKF9imz33mjprk8qjUVJ//VnfJtph0wpQpSG+CZH3Le5SQnjX+toIRz0vXwPpbhK8JXlc+um9Tfq3ybgrS0/KY9g7du7dY3g2ITiCctTgtc92XNeYO1+dnQPC0Wq60aCJ0p2ddTz5aou7Ya3fjF4w49r5/eGJ4hmjF95rpzjvB8dYXZm7UJ/0mECyImUA2AFdLX2ckLytxZKJS2mCdHoCXdUH2+RUEddJZlRUA6mG9EgRvZEK2KR4+8NfBOui1MlydAcGAr1gdk8wnwr0usYPsGwCbHghZD9M/dg9w+X0Pkg/WJCCTvTGW/7pP9omqtraXrM6xCFcflqRaun3alnP+TTG/ljiyX91e79cYl6a7sxbeaVXsPm2AOKux7+3ax/k8AXP4kiVyTNxkbgmyCkt/LMIA4Cjvh/eCbrXDws68NhhaFEDrunT858uwscqermv3y1cV3tE9HcqzFQxzTepSB4DtQXDTrGLa1/0k/5Duz/5dPAkILaHees0f4HXdw4DgBr3DEwWPC3ks4+k+1cMeE95RnZbvnR7KPmmxAsaer7Gu+3q4Rys6ogDKvutVu3mg6E258c7hhq2Sb/KUwyzdZqeenjo518BfYqeO5a/+PK5JVllPv1QgG0IY+s4xuq+C8ZgEzolUzmiDUvURcE5byGnu5/D4oTwZHjY9ru9+5/tPEUg4lAHBCGR81pWW72PtikVScKew8aj8wRGStULyPUJEWx7qocRQWQ6Ew16hXw3H/vCiU4IYQRtEUVMgSIMQ9AdL5h4Ey9Dpk2ALQQRBjM1HPxCMOsnN5Qtxe6u2EMreKguQlgKuwz0OoQcrY2ddHUlZGkDWPQg1jIV+aQnnGunH72vf6bdxcfQT2q2WZy20bjrox7MQpPm7upKTuOX+iBkWYK9WFJ6lQLxqhAVg/H1Y1jNBrFpf6O14WlFQ868yQvcQ+ynAYhxmLYW2CvGrVvJQGAozxR2Rv1wfJhlLD21hhePZCrHG2EE/gAjg9v7d1JxmDp1HmRJ9hF5cyzj4i/WMMUDP9977VbtEByzGbfLG9dRIxi0UoZ31gBCM4E7dVeaTNYMl8Dvf+c7Rkxpr6oVSLupBCcVJ2sM/2mT96W6cQyMaM+dArwH3getbZsD3Mr9V2PcZMGlfYUjT5YPvu35mfb+1W5Y/9qBCN5ZZ3qvE4T30tvay1wHO6DNjafBBv4jDKC0eAPliucqGD+RQOF3cvcdeLpitZKpDThCsS+uDyk58qkAXZbjYW5af4v6tlFbND30HiEL7KKmuNY8BkD0o93ziIt0X5EBx7bFeAMHtzlxzw2fcj+kXCZE+/bjchesQOVMgwhJmuL3zOy5Z7P8bN1IDmrXzk5/8+OiTTz8aGaq/KIvxd4+ev3qz6dGxs3c/Hcmovuj1EAB/tfmpGaA5FEzMxn2AUMtBNT8rZs5fQ0fiEhW38FiQU49Y6+btW1l3jA2aECrAHK0HJuPhXwPHUZJHhQF/L125WOv5xaYhewj3X5LQ0QZKIazvuIuhGGWcAHLAPHN2oZQP8M24pX/Uc6jyxPOCdQHI5j7aJ5zAxIv0e1V0tutqjUM+qYCSNRWXWwUr1uDDrSTYobuTe0IFofzTsB7auERW5WqPmEL+9v6q9QKtX3ohIRy8p7+f30vN+IcVB864+rxDg10JXLh/Ckkzmc3Kf5kzXiZCjOfJmaNXX3q518Bvfvt+/8ZaYD4RMlrYqf1qkrbwuc+38+ZEl8soqIsg9CjxYefPJLEa9z9+QvZplEyV4bz41b/4F//l0QfvleLn9POlrHhcXhiVH6GUkF225OmX9b5i5q8W/SsrNOCW0kgXyyJ8pqzA1WQJFwWWOxFO9Q3BrfbamQLK5UvTczKBI0LLrJSwfr+CBoQtrIC6zK58bHUnXQVJhb2AK4B57pI3+t62VmCy9mO9LqBoJsziN6/drMPLd5Evhuu3sbw7S6ilAuG/ea1lcAKGS+1Ygix1iFdL8O8BwfZjJOxCEHYs3wSEpcVxfzUiHLrYzitVyAqO90Bvzt2wBA86bPQd7spNx83SFIE7859yVC3Uj5JJiWsc7rLDEtzXkLCq43+nxd7yUoIY18rW5hYSNMHHJnNWe2dOkHPmMMa02xqWQS39gukp3B9aa7+JxtJrT7e+/veA4MN9s/NEwBu9AXi8uLx27sPj+zf7kXWDEWDdK3sQfFiSawXAQ8G0gOAtHrlAcJ4TAJm+BdQJgqVjQHBkkpYt2zUe2XomSsv+1MXYzNDy+yH/bB4Cs4+MS5nWWF73iOuk0jFldwIKN+VI+s2ra1k3eDJHwdyr3cYuJlgFjc9ZlXT5bsnkXiD4QoWUnBghDt4DvQDB3Gs4aC8Xvt+ySmcv4BnxZYFIcRmzyVkGrQXLB2tz7J1+FvMzcvgYS3wIguNq7JoK4JTfRCkgHVVkbvQdSqMOf2jaRSEkCG6a1xLBC6DHMbwXxS8od5WDnB/nhHb0etuD4O5vL+n0DTlSLxPacz4D+Ec1izdef6d3C0IVgiBCA4IOgg03EX/mw7UM8z0vPn9Vh7QgWUFAUMfvTKJtWR7FCTvO1VkgpLCjW6vWK56rwNIgY7iGMeEuMgECzwfQ0gctmjBaXbC7REcJ2VrFAD8kP6K/CILEqkYr/3ATYh0TzxDAQB+1Nlp06JtAqKdkcFFos1qSM1ERUhkDfZEhcJ/9x9Kk1ZznIhgBgm+UcONC9d5VaOC986O2pS1sJdVAx3tl4bRdF/u6GV0oCqqr8kIgjJCbzLcBSjynLW1lFeJ7N/BxBwEgmGcIvLkWSzcCMxZYk8wIyvmdaxFmu75wuWMac2nfZFr2BcCqckVLDGsRoZ245rghlgWorJoI67hOswbYD8kIfaHdIP/dv/u/eoyvvBqg3LWG69+Pf/zjLRb4Vo1ZxQF9da3TF+aJs53583BQK2bf9apgDFo0BTRcoxJis7yMupcyEWJMJmOKopbPXs9Ytbh3huyKhaNvPJdxut9I+mRyJ34HfKmEMAvt2WIwZcsoxla/l+QcC2fif8+VhYs1/Q9//27T4EHNE/Nm/FfWKu64AdYwQ54ZIJUkV5yjly7Hfflaxa5aagb3aOvM3iObbbnyqniDqQMqaJPxnbtQ7s61Fr8cCisTweGK/aDiJy+Xhe/2Z7d6zaHwwhJMH3DfiTImic1YJwCpD37zXvNKDvgf/OBPKl79Ws9/W1aPHrfi5NMCygAnnoVgoMIt1sLE1OrZAJCETlN5lXnnZfww9OeeVhoNzSZgs2OwyxppLfPE08YdWyWLwNE1ATCXt57Gm+L5Atflxs288YJW0A93IRQCzDXlq9rltq5n34SfPqn3pRCoeVaRh9LAvccz+t4BJPUGcmxbH5YwChOIyZuiFEhSuazBAGb3VHuA1GG5CjZ7IMA9KLLgJSoL4ClaaEkYBojVEkxMJ+vs5vUb2a+1dzgnPqkSaj0ekuHVq9dsSQ5PKPky5FMFJfmdPLO10y0Uzrq58oM3K/s5z/7J3/24f+fZzB8ucowfr5N4YsR6jXDAq9ssFHqh+CfuZF8+RLqp0I0qe5SzqfZbgeCvC9wSpvHmm2/X2fb9yn9Q58jjSgj15MzRZ5/erTVaIOBEZdYvwaGmuLM9n7uAJ04B45Ol4C4QfPoMIRC4S+NWSObjEnJJilUC0ZmyEAOCV2E/7w8zkkqT1dIoCD7OEjxdUXu4B3PcdBYIDbdbr8nV8yV/9ZspJ0wBThC8rh1BxeruHPA7s5z2OLfSRofuwJYwsS7qMyVoADAFfv//AMH7896xrufAOv5JHcDeBCzO0XpOr5bg9fv5XnDyu0AwoALAyzzGmm4mbhJhbW7INae4pze2GNbggOeRSIu/i5W2PQlGiaPj3JVXYLyB2PEma6hMIhUOIAjudbCzCALG8sr+Fbzt19lxn2nvOJln+672Tztqtlvz8R4T6/frHMb6mzjdfWZplYTtJlqy3nGvmb19lqrJsw4twSsIPuzjaHVTfgWU9x4ZLt66sOYsSkZ7PTtUdJC1PnyNHDDTAp/EaXi6RJ4xIVbPec+T+1e36GmRX9exxiFA8HH75HEls5N3qPxYzxMAeitohjJldWe2Xytd5EtiIek/21wswTX7pUOuV/ag/2IxDQhWCb4BwOHW2zQAxta4AMHKhWeGIUkQvPK0Hv/mRTEUh4snVWi68rQYM+aaiIfAXjGSlXC8Jdg6wXosAoI9Dzk32V96s6g0jzwYb1a94da9zNlIrHFy8kTGpU2MMamUkrHFkzJ7usuuDW8T9z7XND9/5eXXu04wAp4aeIQFY1AFn9yg4KIA32C0a6Ul66rxTgiJJo7RpVXhHnIZWyxocpHJNDxouJZr+J52aJNrJSKDolyDiyeLPJ/tK0AGIUILLpYpBD1e/L1+I/F3tA8dAEEmbUFYQpiVOSqIJXFMACt9YqPpjgztzNBM3+kjgIn3uszGjB8Qzb2r0mBlxPSRvgHcFHRd1NCa9hBkjTd0rhR8XUSCboVHxqlL4907JD6JlV/LJb/xnnHQhoxkBdFquNQ60S83osKf1o/9QaCiozf7KBnDtc4Zc8A/gD//7L8upSsQf/nFlzawJu3a4jg0kLTb1lsySRfNGTu/o+QguzB9BhjgIcA4WcfQ89q1Gw20+B2w+/77vz7667/+626jQfr1q+3l8L2yBmIhc/3cuntnSxgkc5WBRmk0y2hFWRPlzR4E85m5Xy1fgmD+qughjnnVolkOxIMAoZm1J/ACBCPMQ4NmlMOtqK1+tU8Qwnkmz2Y9uZb5Dhoyl4JzmM6lEsI7UVntO+5tF/XOiB1N5D+8+6umDe5Nro/e710bsrKx67pfwgwJf5iXuLWTGh9LE2CADMhxU6dN9jRzw7jv3g4YRGnRscvlTkqf6Tv9eOGlFxrU8kzuO1tKLz4D5vjuuUuV5Om3H/bYUYC98863W7lkWSPown3QEZpT1ob+AYoBjufPXe41ypq4dz+KxDuVLRxAmAyOyfDLHAcA5mCTH8IveEZoxJgnCDbWnft5n/0UoQy+wzNffOFmKyoZb1u+q5+xJEYoVfnHZ8aIAod1zvUAQOoUswcNZSDTMHQlCRZ0pa9kQwcUo0z65S9/1X/pDzXDcdOiVBHXQTNePIvx8QzWA/1hLsyuDX2hJXscocFcAnoDbAqbXXiEniZ6fPDML+uw3IPgVehjrH/8x3/cCk09S6AJ421+OPaeHiMkKGmlYY0LGicvwMlWlLCucB9k3QKM++gvd2L3uX9XgUYvltVTR0Uq/ae8FiD93coozvj1BGAuO3N58SYFKQ91teAIEcSBdS4XsoQWCEaQaQEMRVsBVgA+fOr1196q9spN//7XR599Ut5dZ652KM3J07iFkyCvlHTnOFvLQl0u0OfLBfrMOWKwyf5cPLJBMDFwEb4Vhk6XwFtOqQdCnOe3gHMFyCutABYJKVvdoQfYOLAyLCB4cefb032dd58pCN4DwlVhIf91HTl/WcvD4lXvVxCca1JeyVc/Y8RR2paW4EmDVVjHnfebLMGHbrf7sdkeoPA4Ojhez5XjASzW1Vlex2c4Tj5v9WbH+J+dy5mYrMe8swRrsV9BcMtoXa4IuWMqNBhKW3o3S3AEct2hiS/GHXpNlIUiIQJyej/lp0PQM7Pmzlhr2sWdNe1NAJw2wscAZmnXef5mMLxfY/vPzwDiBQTzjD0QzjxkXPv56z3Wbp8ooOY13caS4Eq+M9vIeNLedFeeQHrtR5JuHa49lVvHW4LTr0PFSuQ9yzLG40bA++hR5RkoGsOLI186D1F+oBzv+ShLcF47sLXwicYPrWQJQfi7jr+/25U42oNgLYTOnW7aKwhWyWC/fhcIfmbOB6+T/qcrXEXlgXI7fRbjPClDgfKd+Mj5aKCHPDm8QXq8LVPOEI4VhDcveAYET3ofl4COmOfDtTE9D0Ljw/WxxgPTP+Y9ivGR2GsHgnu+2y06ln9kcvFY9nWUICsN8EA8W2F3JGMMHsyZ3aFkdX6jgKUtQ/pyf+RN9/mWcJA1UzVYu06wggETIOPkoEdYWC1rMkjBz+mR/AUBGfdUvjcDKIIP9yZRTFldh5srhzvfKRyuQsw6wS5EJlUiCUTVkHxZRFsPrRUEswCI6aIP9KmF2BKuEdYU+l56+YVuWyuqVlJBSFuvxkbjOVoQ9FunbTNo8xtjQ8DWvRZB8u1yM0dIx6Ua11pBOO0JtLQOOn41H3zfmT1HIh/GrYsfwuDnJWAC3BgboBi6rhok3cEZg8JjFkyyouIOxV9BMMIgSgCeByDhHgUJaaGQSpvrxmU8anMEos6hNGR83O9GP9sxpVWmqPrtJpeezJnlUrgGYZp5UokAjQDBmyZxAPn12VrYdSvxLwJxwF4JhCVoKsy4RnEPBfwyv1xH1l+EVOcFl2h+f7lKJ+keydg+r6RPegjQD+dOl+jOhjgUCzzri4on5CWdeJYWKO+XCfjs9XAFbM6DnwMuTElBdI0Jbs+LEoxNONAHRDEn+0tfmXuzVkNv6EQ/eLmWXF/tBl3zR71cXJOdN56DhrfdhB88GgfcdJ9phtbZHxPXEvfq0EAlUjKdP9yEmwsXUo+WuRewNCOrewBTWIcR9nHtZR+oNLp05VLvR17sNRjlR59+0tdwvmMNNoM38/HSS6/0te4l+vbd73679wJ0IkYzypSzlTX53XYXZm+zB9/95c8HgEzG9U8/+7gPCX5jrHFxnmXOdM3lb9Oi19o85FVKmjEbHmo2ZdZTx0i/8nKDYPc9v7cFcXgSsG8ArLz4+63XXum9DS9CgAbUswe1pJPRsRVDpWllPUAbAOT1azf7PfVxAbPMBfWyT5USx7PAfAGMhbXC97SbgyrrmrVk4rxWHpYigTnle0s/NV8aAF5+SHtruAnj6/tw5R37Z90XngnQHv6b8If3hnY4QhL9RYnIs9v6W+Aez6But9av8c2tOKvPrVwAWA4+c6qVwImpX8+qaYmpcJNRDks+ZHhRK2zapfFEew8Yc84z2oOhxkuf0Wy30Di8R9hzWsR7nklUAz89RVhJKdlqX2G9QNgDIJ+oPn7nO39YFt/rRz/58S+K1107+vijAtenS9lVAsOXX9+qNV1udxcLbJ/B8l5Ks/N15lSZ5rMFhJ8+fRigXG7VgODTxPhWDDAvMtOf6RIvQ6O+WEoV/vZAwPnM94dWh3x3GBu3nhsROgMOVxC78k/b9/kqa72G7/f3Hyd/zP7PPCV7kJI2HUOebAzlbHNm6M8VWhZ5nzrFx7tD/+NAMEqc9bUfi7LcwUXLB+ZwpbFjnIqMac08bvzI1Zm34y3BZnqm5JNgU5rRXrJ8D2AqCG7rb5Jd4ZFjveAGyQOsula+rlj4PhdHltzMbQCssmB+38X4jrXWiqMFBM+zdMSJjukTBHtOrSWWDtf0PMuPW5cH67NAMJnJj7cEq3Q5BHXeLwhOdu/pddH7sk13z1Z4yPwdzue2Hg9ijQ+B8Jr9eXN5VicwAFeshaMfCwhWib/FAsOjincDfBP7m6SdGjhisZv7XBA8SwFNgLeudfmMmMy1yvPXF3zReWm+Wv8dyKhL7DfX0T/lrtB25FwYjQrON34x9oN92++/rWb1mAtyLaiM0Bi2uiAjn4i/trllxlnnNe8CYA1LxATz8h5xzjbmHf9E/jJGf2bchzPHg2D1JIj3QSyvKltWEJwxu5fTDy3B7JtYuKclmLOrwelIZpo1kLwzWoPtd8tHAxCL0doSXB2KZfhsy/GUoAxWxJocb9xWZtW6ilw0QpeG8pJennj9tbefIlzRcMfMlYCD8IPgiLCiBZUGtAAJYOjgxRFTCwFM+ML3gjU6iUCLMM39ghDa071yf1CuQj3vV20Gk2rJJSb6449+uwn8WZfRhAjUsMIikDKeFqxKyHtYQOX5q8+3oIFFT0soAogCv6A7GoUIlRAagVfrgO1CD92BsbIhQHO/gAphlX98Bx2gB4IOtEYYQtgyqZO0yMTFFUPQirsg3yHYCSSvVn9omzEj2FrOQ2usrnS0q9uwG5Yx6U7ugmccgiBLYilI0BcBENfbP+hIn7gXmugJ4EG6gjctmPYBARw6STN+VyFz3OZXIyfDUPOn0M/fvdKEfgGSuEerE8mxGB9gxmc6Z9Db+WFcrWwY9aSN5+Ya1sFLFTPKGuP6Hme7eMSqHrAUQOQ/XBf53f0BCHZ97+nLZ0ukqICQfoImQDCvyWwPD0RAFQI293s4riC8swxWfwRLAIFO+lN7Fb6A1c5n8Rz3XzwJCsQ0CL5dNHrUe1t389uVRdzapdk/6RdCm3uKNcl4dBOGDsbXeu+dO9QwTyKV5jdFZ0ESf3lez0NZYAE7L7xYFtniW/Q7ypHEaDMPrDWEhjW04uHnDxqE8LveK6wTE8ox77qoAhjd57gdf/ZZZQ++mGfT5v3Pb/c6vl48hX5+/MmHDVqhZ7t7dRhDALEx8IzJOeaZajXpswpI+qZlkAMTOhnjfr3cxK1VG54xQSF9Yv0yp+5v+B19xFJNeazmpeWTpUKSfkE/Dg3o6z545+1vdx9MfgVAw3rJIeKhRb94L+ilbfkCc2HpIfcKfO96eVy4X7hPJav8gfsE2QIYD8bmlcMdVqFjFeKhobya92tNX9u1QgFzngSQAev0hbEau8wzw2Me9jliCMu9Wj/2x76rpOMz824SLL7XYq+Vn+9efjnx0igbOKeIW/fcbKvuAH08J6EG8SzgoCchXJ96J+BjEeg317OKt6fE27Xnb5bL9NdHv/3gVgGKCv/5gqyiBXorG/SFyyTEwhsGcFvlhMoN+twFlBilkDmLm3Txsfp3usBuZ4/uuotaZuv8OIOr91qiZWYXXeckZ3NeE3RhiVtq8i6/redg37MIlwJggZBtrs/gvWto/d01NPt2fCz5CoLXttY209a0Oq3PmYJ1UNSBoL0B1xLQCginJNOGKjb6rOB0tZa7xrvdMejj9sa6blbar/3Z1zF2DSvo7sd+ANjwAdjq5x4Pgttbt8c212YD5yGEOoeOlRQXumUKhBt4jkyzLbRvSidii5NIc3Wfp6ROeEmE5FiRhrfVVh+4d01bmhs0LyA58so4U7frVwtyXLaPn+/DnBwrCFrXjvOhSsQ5lb7SXdlgn4BLELwqVdL+oQv2ppAbJXYO+StPXyzDAwhHbksPtURPa+ChfEGOk0GJzSpoYiz6rPIP3hQ5MvNBBmjOGDLWm9Qs53WUjMkqHpDUa2Ophxu6H2ZPX/dKj3G4r68geN2DWoS/Hgq97f5Rgsm5/X0g2H5tbS8eCbSxzr9rfa6Dr0t+KP5Za5rv2qBUXlkr3hFz2Y77fJOpB/2Vy7EE23forCV842cH2fBxRY43jnvEvZb1aPzzGFRXEIkixfX3+yzBgn5gtYrwnpOiMyC4M4N3TPOjDbjHwJjcJqxAWjnWAAAgAElEQVSFrSRTl55Lgq1g0FiAs05TZkrPSkuFtsy5A8HT0ySK3BM/+E/+06fGvtI41hSEempDIhDRCA+kMwgEdFD3VAh3YZQciatWrlWzr8UJYUiQQqcFaPtFImPwexaNg3aRmTwEQtKX9379y01wGtt2A2oK1dyz+Za3q83TrfwTMXEKPAg9vJIl9rkeS2ovRjDkPkAwAosCnwDDvjJxbWEY7qNYC70XutEWAiSCIL9hxQIY41KpwKULuICP+5gTXLNpS9DLd4/qecnqerpBMMI/fdFSrgVFsKGLskoNEotpyYROHdvYGp0oHxIfOQ/6NV5P0MC1AnXGb61cXSFpvxdzvdzg23e1qaAnArGWI2Ma7Uu7blYftCrpitgxk+Uu0hbOWujGDqposX98hmbcp8suMYL0leea9Mm1JihUqeOYO/FV9cVENawXsiMzj8arniomRv91pdwflIBg90VoMcMMnO/V0m08e4Di3F+tTW2LXQTiKRgeavbRlkEXrmE9o81j32hJQ4mg4oA1L6BnrGZg5rkCFWhhOZkGRVXKBbrSphZa2vv0Vqz4Ochy0LVyAkXUcH1yzvieuaR/xAMbG8p1H374UfObz+8nTvZKWXZ54V7N8/nMuuHZgOA33nytaaFS5VEpvLAA8zvfEccK0yUZFi/2Hx4sjFFXeOaO9UE7zAX7ygRqPIvfaeftt6umbmWHhjZ4eLz8ys0GMSS66KzglYQKEJwkXvGoePXV1/q5eouwdhgHY4YHAGy0uMeiHpd4aJN9FcavJw3u0Lo/0w/rcDMevmcPwtNVql2oTNDWPn5xhIp48PIsaMQ/hBFBJEoCSgKpICRJHDRh396ofYXijfGoPGPOA/iTBdus+oaRqFCCHpeqVNPqubFX/LluM+cpa6VyrdfVMZYsFUUq7+BhrOsWvmqddix8vUc5AK0Zr8pe3K/0bmH9OXeuY7LEe34wb59WhnFemxA7DmktIDyn3ZrRVI/5pE1oAx0uVMw6h/fbb1Xt3iqVBF3pawSBeFFAJ3mwCl760J4iFXeOQJnzN4CSjMudiObkuaPvf+8HleTsy1LI3CoXssudDOvSxeeP7t4voaPKG735Trl7n65zjzjfU2UFLosvJZGICX56opIJXibbZvWBRFjlOBJL8ATBZF91PqR3+NGhRWw926cwGvDuuS2vXIVVhb9vAsFrUi3vW5/le3+TjvLL8ODwzP0rAGpvOTu8arXs7Hl9Pk8Q7Lk6BXZiWnGH/o8HwaKVTcgdZ7fP2AvhK23pnyBYeqwgWAC1rm/qcrvW+V6wss3dMYmx0s4AQB0GM7PRKtRv/R1CeQvjI4t0AM8Aqp3wxsRayCUVVtaxpAG92ac5D4FCxhv73XRfH8qasgT3NUuJHJ7lmdV0HcDIttLXrIM5l/P9upZW+kvHdQW1JXiRr/ZWYffWHgQ7T4nPXF2c4UXzCcqlfX0t9XWv5rmH989M09MS3a0tpY9WXocOKO3EotmXLtmh9d4xkZyANx5HhEWNeR68mXMHnue6Ch9xrg7DJo6jvTQWBK+WzHXtb27R7cky59K5dm4FweIbLcGuWzwJDva1eHGZ08N9P9zpewFVrhNyMtSZw6sNd61UHNmfB6Y6VPoNN30MLbVoBYHcw5lzljaap+WlYtk5ezoSAOacZbJiOU3d5XhM5DXrbY+Weg0AMtnOx4Hg0DeW17nPMmcYa5BhNKB2bpgBgjunRYFg+wqARV6iBGe+m3sk518svyrHu8xjD8byXVMGVrbg597TdTbaz55jwgkqsctTiOYC0fUOoiEY8BuZcnk41rP3P3i/BL8Lm3BAeQ1dvATIWs9og4Nc64kH+zoxAsZ1wpzEaCei1WPQtCPA1rKlO7TX4naBYOOBvDLZdXIUlIjxcoEoKEJcxoAA2VlfR7IjNRDSyr44sQJ9QSXfA5odmxYTBTv6qcu4Vgfa0JWQ/tBPQC5tmYV4pcWTsVEcp1Zrnsl3MKEu61PXtQtotZfsro8aVF8oSyi/MWaAnNZ5BFeucQ0o1DkWN7brZKVhg60hhKuJkhmvTLg3fm16AZ1zuB4i64bedvbyBjCzFy5WZqfVRICvIM2zzMJqc1MAiDcBn+2/1zSjGv+45ny5X/BXAHm5Svn4O/caf6twj+uHVt1s4jAN94Tr0u9UiOzH7hhJWMQzjLt89dVXen5ZtwjUJtLZ5m3E79nHJ2Up5RmxiifJEb9RKkewFDfkWfOaa5IMqRjoyOxIf3veix6MTy2e4C+F3dFAha4CEg5mPUS69m4xR0AVrtDM3W9+E++GO7ejoJJXMf4oTbKH7BNu6oJZlQzQQ7f0OxUD30oV9kfNG5ZZfqcdDl/2Gu398le/OFD8MT7Xzub1UAc5YJyY05/97GdtCeb10Udklb7RCgezHEKbBo3lPs8csxdRhgHAXfexvt/t59Bf9i28h3sZbzwIZu1v5uyVqp3MCysn+9Xs0dCYsfA3YOtCA34SLbHvufa5tqC/cnS74tjdH8YQ/8Vf/EWP4a233up1wL30Gx5Ef2kDmv/Rd/+wwbuKKw9s+mScP/ROWamUVWJeeI/C43zV5dEzQCUhAFF+Aw/mM3RgfRCfzDoFdHfuhjow6Ye5GegrdNPS24dpjZXx8499AR11YVcho+KLNb3yLAAs803f4hGSGugKKo9KCedeVBtv37nGMfEd/eU75ornUc/5crnvU4P8/PmL7a7Nbz7fElrmwlApA02iMLrXCh7Wywe11xEWWV/UCz5x8myVt/re0dXnbhx98H6Fcnxyp56ZutYIdq0YvHHp6MIVwHAB+3ILPFXAt0gby3BlfQb8nqt44bPncYMmCQt1geMh0Odr8RLPGfnWBAxaxLLfva4FjwEi+AsI1uq2CfZ1DdY8FafeM+8dCVy6rUN35eP4pM/ft4MQKkhZr9kEXPpR60vFg9ccAubD8k7r83P98TGM3QZWRs6vnfVoFdL2IGq1CPMsciCsr/UsdLz78R+AgWew/y6LtY3r6lpjWts72YqXofA4SFKmNE1CLN0kBZQmuprPok9r9ue963ToSPTOTIDa1qQuYTPW1GYhDvilzccFqrK+hjv0gbsrdYrNqTHzckxArBfimMODe/MdMaPrupUW8kEV2/t1uc3NInsfAtbQeS9/rAobrt+XOIrcMsMT3HeRz6ayLhsS+TJuzNtrgF3kEtvy2rRxmPAOy3yum+2sMcGRJZIQKzJN5gHFHYCX7OBbJmiMJWPfm8hoA1VD62CtZ9d5ceLRvUMLvGt0o98SC7yC5zV+OgvZxFsBUni4He7pwxJp8NMDvrLby6tiMPOb+6XtlcJPlv9Z15Fxsu5VAKP9XkGxgHRT/MJTsYoOHu3zNWJQJ5g5YV1C/xM1L1EQDfqNRH/KnxpA6SPKWtaFyg5kN+QR5p4EWsrMke2Gh2HH/hvaAHg9txmtHtXzkZ+S8T1AVlq0TFTfIdfqlcLaQxZFkc8YuB55Yhv7KMdHW42DStaZezk8goz8ma8oGtoS/NyV60/VJvBgXUfJlMph+3d/93f9QIQQhB06ZZIdGrv3eWVeLeERgQlhhJexhHRO9y3+CnbooIlg+N6JUsuvNdnJ5q+uefRFwaUHUwPOhMbaRSwbggf3KIS5Efu7Elx1VW2rTllrBJ0Ko9BDKwZCkEIbf/eJr9YDcQWGK1iKpiWLQqaodUfhVkGQMQm2ucYkZVqztYpCs6bLcN1baSug4n4WIPPCc2irXcBLGOczQvj9suTxElhDe0FMtKGpAcs/Xlq6PZzXTS5AUXjROsw8aNVQgHTD4KLqhvN5Mp31sD3gRMuHA/49hC3b5jI3CEI4/dPFPwcYWWcn8/R53r8KbwpCKwDm96uVWAmgw/fslyvPR2jneSYYc703EO44iKxXaHlmaP7sq8oE19UK+lYaTGEnhwr969IuL73Y840wDVCx1Mom+JTg6n5gfeDOyL3GP/Id11Lk3jjTKDWy72J9njHlxNUy/twTEKyXgWuywailoYopunZJhIWQyfUXyyIIyLlwPknZOCx5DjGogIP330tt782trYgRPhGgoaUNEAwvwpoW1/colehDK6HKzUaFBHR7WKV+UnrpcpPXuFBAVsB/xsO8rC69rVwpoeiVV77VABHXYEokQaPPKha4vREaJETQZsxxob2wMXAVB3yvFRZaGsIA/chpYFiCINckbzzrUmWvpl9aWwFxLRxVvwFvvOc+nsE4v3z8qJUj7ZbbORueHr1UccWEC8hjoCvxvqsrMu9pE5DZB9GI9T1bhx/Pdt3qpaEigu9xvebFuHRFZ51B13Nnk/nYPWdbeoUYoqMiAAs944E2XX5uaJDlo+4X15i8lP4yhk5uVeNQ2ee86iED/fhdkEs7en5EiRl3aH6nD4LgPfhgvPIPlUuOmfZZZ7hBs14pvYZSJDQO/zVvxurNwv28Eopwbouh5rsz7SJNUrgqUVWC5UsvVb6Cl944uvXZ/aO7d6p83IMI6y2Q1Lq8ePH80XPPl8L4IiD4boGLChs4BQgG9FIXuK6vzxdImHU25ZC4j/2+ntkHgjvSymY1myB4pQXvw4tizYtwPAQU+1e/dxKkcf54z8bDhsUhND8E2PJIr3XM++9nW/uY3cOTBqFsbWMVoMOzMyfffFb9fwPBq3yRnk3QnY//uJhgx7DvJ+Ewc054N4HpOq61lu36/QaChxVw0kdHXy1DsQbH/Xix1m7hDAGtcYfGIhW6oTdNB0PnrxerLL+bcTqy4rCyjXhirY4oGTYgPDwB02iE87iDTpBhu+HbgvwZ67iuO6zaviLsT3ki/d/Td7t8TKeWqcM9oMUd/iO9BaH7561AbgVY67qd34+RN2oNCD6Y880legK1dGCWYVqBsJbgiF7TEmxfxQCdr6CNWqEPIBgAtAfB7ntBsNb9TVk1QNWGDUZ93bUE0ro+owjvhZNltJuftcZy/z7qRPcaaMV3wosmzdPexksXN+3eqzs37XVNhFdOEH2q1v558tF0nd70z3YFwX0OoTsa/e5+LWMAxCnjcm37ArW19NAirOclINizsb296ryJlXSUgKLexxiDStfmge1OP5QgeAVhde7KPPZ5JuSK3HcYe+vePATByH4j2d0AwcpLAGC86IIXsmYAtYwRmZlX5DIVMCNz9ZjjBsDwhC65hSE1YRZm88/nUvxy/7XnX+jEWAoRHLAIXlh/Oah/+MMfbu5uCkXGTCLU3L6L69yXbTEw7hKXXCwjWtsUKuaGiJU5MXDT/K+wKSh1oLRDG2ZBXkEwMa2JJchiJWMr99MW7XNg019BOImxFCy47nZlcsUqwHuBmkI+BOc7hCBjy+JS+UmPTVdjnq91b118LlyF7nVzunD5zsN+f0AJMBm3IHQF0j3ekfkaekKDQ4E7lhcXPb8Ztwnd6fNHH/6macuYVR5oxetNVb8BrnRpVzhzTtolr9aMY4DOCLq8Um7o+YNkR8Y4bHQa4GgvXGzMgNX6u16DuXn9yhBkQAICfmP+FLRXLbtuaxuzG1xVepIlT/eL9B1gWDWxyx2Qa5gf9svzFSPMe10qBTgmDcL6yFgbBFeNbRiLgrr9nQx3us7s6eNnmFeD2Vq/cfV+rj8DgtmHank3JktpkzHfzNXlAlG4lHJ9z2GRmzllHzFXjInrmAbW0uf3AwLa+6E0g4IIv4PGMtw+7Cob9WY5qs9qKaFZ1nIsaYBuY0ibfpVAgQPj84q5BPhQasm4eZg3r9ZSFrNTaUZf8Gygz/AiLG9nB3CYmtC40zLWL0hSNixJgAK+J2aW56MAwNWatgFOOcBO1PpJ5ml4H4Adl2g+t0KpLMHxnhigsA8OhX4PiygBBO0e5irBBPX28U/+5E+a3zCXKe0W2nu436z1BjBVsWdMcBQXURDQd/c3a47rWX9nas9D429/9zsNmBk3c861PA/wCmDG2gg9GHPKQx21BbtduktI4Dlab6EVL5QQesEwfzzPWHMt03y+WzHfPI82VFrKn+Er7FUs2rSHFZo1QP+ZW+6nTBe0hx60y3XwKMMIoG8s/Rc29349iuj/pSqR5fkBnaB/A+kheHju6LHCwbkqbU9V1mx5j2tMwZfrDF1J21GUoaRJyEaVBXt0t+gcS3q8K+KVgTIhfCJKJ/Z277USHgXVKisZPxbl8+cuHt2597DirF8q1/xSntx7Uu7aFVv1iDrCaMeJ76143/PluXLlXCWRqzP1crmYP60ayE8raVtZfs9XhuiA4BKuyjJ84XxZxstj+UzRpRVqGwiOzECJxEOANa1mrIMp3OmitwCFAjSAyM3dsa6PC+thNtBVANzHxnYJoxG3Kd9ceaX7ZD1b7VME+0Pwsz9qBgbpr1XWrgKrss0EHDMmL209Wzpkez70AWTp7rnQa16zA727DiIsr69DWikorqWdDus5f1WuiD7r2DN4l51YOvoXENz3b8rkQ9fymSgnLvorCI68JziZILgF/ZEN+PHIzry5nbaQviQNG2VdIvCGErHyCGj4PMGNCpcWyuvfk5Foi5wT4fEj0eQAy31vPy9nsTLDQbzyADDH0Y89up+fgy+GPOBeWeWYBkCLEmaVbQKOn/VkMNneHgAfZx1GrZXrR7Z3OvFMXPDian3w2wBtJN9rBDzdoY9OhCfQRWWmdlsfuUGg4YEluMpkqWAPOAmAiuylBXn0YyRs2vbiUFJI030pJJUIG333ng8H4H66xfv8Vcnhfl73ACEntt37YNnLB+tlrBH5V8vWnOV4cpAYasQF27Yg+GQBPtfVCn57qlC6jPNIJfLJIWPBlzyneh0NeUsQzPiw1p4uuetZS/ChsgASxzMA77nINFHop3KP4w998izn0ezqlprjfFOhTem+DnloS7B8I+9Z98qGrE+qmjwuXpVxz2zSeFDNl77oo42BHbr++LB2m20+n+tspQRUuUv1KHiwbsAmx4KIlMFAsNFtWcCsNQAhlwUMcOYfhz6CS7sH1kGO9dhFzXO02rQWvQTGbTKLmFoQV02zk6f2nj4pMLZWYGRT1cKoJdj2V595JowSScZZtUve/TstZCGAMM7UaIwWJe6HqaupoIbAa9IcaUB705IQy3Zv9GE9ESCuFgbGzeepbQkT1urKvfRF8BumkgNVYIrg+tkAdfRJJYKWbC2CMphpjYrljHF9Xu6Xgl1+51qzSCusmyxLS4qx4ioXEJIR3BBQ+a5jOmp+AcEIpVqyEE5XENxzSVAILHRjElOr7uZdVvkzbykevjG4qCM3rfwqnFn6hz5oTV/X5R4EWwttY3jDggntsyZivTo33IZon/E+V4mKXDvQgO91wWS9oTozJphsduyBsxVHLGiJtjTWB+d7L9isn2EqHo4Bw5nXTtTUgvRhTBrjcj1j9TpXz+Z5W3mbkUqe2rs8hzFFgfQ0tZ+rJJH7QlrAoHip0FJRwxi+KMujINi54bP7ut1sGqhGk8iaBSicO5vM8jwXl+j3fv1BgGaNiX8CYYpykDLfw47EPYAjgDDtXC8ljPuu904x0AY5g99cqnHeuUfMZrLukiMgbrv3GqjwHTzQkA+01+wD9t7zV68XfV7u36PU+HxkgA7Aj6tamLu0UshSGcDYAZbQmNhd5oRxco+ZuhmvcbRYigW89PON119rsMrzaPPBg/vdFn1nbTWPrM9c20Cz5qP7hiKkvvvud/+o3F/PN59u4bP4FnPAnidXBP/Yw9zbyb7KNZ3rGD88596dsiLWPWu4gUonnskcAlpVFKkgYW5YW7/+9fvFk2etbxMZsla0xPMdzwOYswZpC57Dd5RIYvxamPnOpGMKMoZ5uPe5RkXRudo/9ilCVzTpM+FLlC0nRtgCP7l+WgF4Ia7b8vJ4McwEgqxFzzXeM2bPmo8//vDo0WPKlQWIRLCghu+Tnu+EElTM6Dg3e80WKFApKx9AOYBHE4q6cxeuFAB+6+j82atHH/62lCOVAOvxl18fPbj3oCoJ3O0kV9dvXqj9cfno8nO1Pk8Wj6jYX2pc89u5Ko9UXah+lOK5gPC5s1iCy4msLm2+VNJCBKwIZ9Tl9hVeOSxbA5gKGtYEKRtYGCB4BYoIkSvYVDhagc/k68k47GsP5tx365mwP0AsY+baDxCa54hKLH+f4wl/Vvhc+7SCoc06KXBbSiq1q2fjh5ldfC9UrgmfjjsHfx8I9izxPFnBUZ+bS135/TnD7/DW9bUqE/heS/BMULdPBDbctcmCPUojYZHZLEXjfHINxN3Z0lkoxggaHVZkBOzF0tZzdeB5MLNMRwhngLpGT1CcNZV+PbZKwUi8KEixpJIWsuOUGaHLcNNuwX8q7KWzcuFKw1XWgeGsc74HwVjEVjlmv+ZWuaWv6wy+35TRfJfUqs9OXZzHut+BwhXcHrY/kuHhItKvgOCek4oJzr6I8jX8Mp5UXRd2A8EFdCu7Ny7QyvQqKeQBazWFPCbrUd6OEulgv25Ki0P3aO7p/g8QvK3jZbxcM5NEBYSrBJnzdxjeIQjuru1AsDxj+22sF9vag2D72P3ANME5MkCwALj36HD77XaGNXMPgvkM3TVWcV8rZ2uJTlBc7e8swYar9XMGbwcAdy6SklfjKZW2W4FScvHKr1elUT9zKJf04NuD4OaBY6zZB/1pswKT4yQ8Okk/V7lYo6z01CPC/ngOC4K7+aXkWsskeH09f/VmlRSMP7YJhMzyizChm50bdc/0OQS517g7BTcsCIA4/vH7ar11ctoasVg1VrDopOmTLgjm7ypo4N6okM1z2DSrdVmLJ+21sF1E4H4PB4KqsWq0VbuENS0dEBu6IATbr3XzQQeBiwf1+p2ClQI/7alAWK3G0Fg3cp4D/egPAixuoBlTrBP+43qEQK77v6t2LTRGaHLBI0whKDGPZkSlP229G5YxrYdf1cJa+891m9WynqvFSrrHJTVZ53gOfXirvAB4DooPN7JxeAigWv35Ts2o62icReFvCxCeTOd3v8OdYX2tBwbf6xXA2taFUHdK52HbRINDrrXxoNPGcEtiCaioGmVj3V4pAMHvjKfDBK5c7jWjJo7xQzPmgjmDmSG093flCslfQLDz4rrZmDbaPgWohT5+h9DcvHAcwliWXWe0tYLgPqTbBSprF8aG+hyN293K5mwSC/bllYqVRdDlOxRLHA7u56wz3KhjaVzXKIyz9+cQJl2TYWQz0R3leXof1vrjGTyLa2mvPTMKBNN/Si+hnLp9OxbY+yXMs0f5jgMVDztkVkEwid4Ege1KW1ZA5uC5EWcKk20A2llCsARU+EYlz3rhhRvJDtzuSU+r/arBXXN/oyytuJVTdibAMkqizp1wiURiLzVQ7EP8q8TQ1xEdBVjXlE1MIX2KBjTuOdv+G8pAnk0ICtpJ9j33o4wEEK/8x5iZBrElYJAYC3BomyTWYq2163PNY9cSHyANegKCWcNcgxfJD37wJ1Ur+Iveu7q/cy8Jxqh/DcDivps3k4EeEOw6QXn4wXvvbx49fs8cQh+eA0+Vb/JXpSK/P/ccXiKPymX3dvMvnsOYN95ca0TAxxpj35oYkDXCvw+rOgDPsF8muDL2uJPnDQVBj79oQj/10MCS/bRcGjewNbKoCoKzNgOKmz+1VnxYi2pNAKJXvupcMU6+p1/0gfMx7vmJY1JJ8uTreIQQpsM9rQAq+t2qhFvMK2ECHvatuCwPCWtiNy8tQAGdP/rk46bltcoGfe7c1aNKXl4rveKY6y8CSHs5FeC+eKGUk69crPk8X0ktj8pNuhK5lQX4ZNWrpB4wMcCwFNyiz5wthVnRAxAMn0UgJ76zBfE6RynPkZDQ1QVUbhq+DN8QHPNXFmaG37gTw4cm+HUu5GvhdRMoTt4Yy6LA5TgQvArIewDXbqCDL1mP0jbmfZGaVzDOZ9xVPcP685ZJ9dByeOiiu5qhBn2Gx8E3AeEJrI63CD/txEjztT8r9qB+fy3zut6zncHjLJSvzjPSGGSeW+vAmODNHXq6dvbKGPNGLJ6WYNaAIHgFjg0aBgjO+kid2ONBcNYDmXVn/wXQlkliXvQ0eBYEc58geFtzSzZovlOIj+v06jWQ+OYNvI/zd10/rKHVEvysfFNt9p6YytI9CN7Px/q7+yBzcxjLfSAHjTN/D465h/yQsRLPM7Sb2xJh6aY7/i5ZprnsVNdlZZ4Tz5m9oYvuVGRCpxhjYuWNJVgQPCtGzH0Weq8AyzXo910xYiS4XPd2r4vhIbgqraTXCoYP3bxnpmQxkfM+1/+hO7SJ/TbeM0I7vL6B58FrKj1OFL0uYBipv9s+GNmekY/6uwKcPd7BY9WhZS5Z/8W3aw/vQbDyp3IBXWh5cCT6o82Wn5bEWBnDVKDwOWC65Jc6A8ibcr7CF/EARK5hbSMLB2ROpUGGexhHrxu85yKKMCzB7Sa/WILbNXwBwchhMSaw90YoXz0f2vR4hkyugqZ3gjHBLadaB5w1GtDewHvMEyrmE6++8sZTAWq7R9ZBzSHMd3G/Gxqz4fKrgMnDOFhJzMA1CIi63poVWMLsBfxMwGFsrtoJAR/tKwxp4RRcRLjPBD2qU96YsligYnXR+sM1CkH0EW05/dZySh1GBBTaXt3QtMJ5COQAn5uV77UOr4zP+7SGxZU0WWY3N4AR08Z3CNTG17Go6AvAku8RhmlHIOpccD3CIoD5FxWLiGCo+5wWJsZjIhitrwI3NSQ9zxXjphu1ygPnjTngnjC5WavSsdMvY8ihHW6Pgu11jlywqzC/Ma0txX62zv4Q3x/CO45SirAZs6WWdP2rRUzBV0s+tDaZzmSOqgmnYCEI3phixSYpyLdiZmhCeQ89zxSTkM70g/lkrMwpWXYpS4PlsJMTlfVGJuM4XTd7YeybPrdcjjZrA8s5DD0o1sx6fcBs2j2sOc3iGwQD7ky4w1yeK+AbAWoA9DrwoZ1ryVgp4jPci4yBWIz2BBhr3v2MsCmjz3UBwbjzQDeEYe7jN1np64YAAA3+SURBVAASwksEiJRQ6nqCxdSs861bexgo6t/m341dcGkVdOIOzRzcrL3S+39kFgS8YN37vAAgcenf+94f9lomPIIMwGaXvlBKDtbJxYsFGut+kjlZUu7M6XO1B2/2/muwV25gUfBFY8kB23EnA7DyXSeCqHHAZ+kXyiP2MfuZ60iMBcCH1vI//updYf+d42sVg66nAfcj2JgoTCFM8Neu2gW4eLV3x6UrpSAoi399hsYCVkAWIBhgTP9o/+233+x1D6iDtlyL5frRg3jGyHdYC8yfMfgoQ+mHSjqtsLFmny5Ad71cou9tFgPDOvQooa++Z3z8Dq2gH/385a/e3cA26xdrr4n/oAMv3cW5X8uMHkKPCzjm4Mye/1rhb2jbszbJ4js4zwDB8qqS9xaXv6nI0/JPf1elQIcU1D+e/9zVy0cPvyjlJbFOdTjLa8Ofo+S4fTveM9Ce8bDmVDCw7nDnpn8ffvxRWQ2SDOtJWX/fe7+EhxOVgfperBlsENycn3uuShleJXyDmN+yAH9d+Qyq9BFxv4Des/UvlmA+kw2ahHfUd0wIASC449pK+Hhc/WY9Umhj8u3QScuvltpnLMEtzQ0X2e7edNlbBVfPjNUiOoX5xJgKgj0b7ItzlP48m0Brs6LVnBuX9yyfzfmyCbkDxZvFd5MPlljdPN97BkhYSgLl7BsWLd2Zd7GEPm8K0d/gFv17YoLX83MdgzRaPalWemky25+/E8hlv7QSowNDVYRMd+hc6/iHG/ZRkvyBDVY5o/deG6oCRLh1WoRpY4BQs8+ODXkIgif4JbaULZ3+IZAPMNFtD3dpZJqRWGsFwTk7s5e1CKc/EwRPIT+gaFWSTBoFeKyv9bcs+5yfmxV1rNNVwZLd+6yVmXU05+fZ39d1v1qIVwUPGDIA+FkQnPtVYo2Y4MXS3HtqGIIFwd2nYoqRwXMORyk/LcGC4C9K8ffVk/K4LHdoDVOCXuk/979gfMo2vTcqAeD+1fLIEOWOA8G9bkdCrRUEN51HTLBrE08AX+Ehh4mxjFXf9tbvAMHhI1OZAoC9TL6eLR42W4kX8lGvP7ylBwA2OVZfQF9QYpDqaSjkWpZkbMMKzByw/sRfbZyofbHKh+y3aSmFt09LN6suoBWvMXKapBYv80o+FxS3gswVBMvfWn4c4QvfBIKZCUGwisgZD1zGmXu3G4QbNmEyLrFYZnJYpZuvDiXLMHQ+C4ITJvb1V0i+peSlj9969c0GwRIrgmKEDRMpQTw1WoIJO3G6QKQWUzPhQjg17v7GgS4Y8q8LfxXiuZdnKBBYlomOr2BXwdvAcNZFgNcsIxMhPouOe9viWsxwtZxerBJPgr/VCicTEjDSTm/eQVw1GrTL94K+3khDg8X3e0s27Rh7LEDweu4V8PIc3a51ZdRyyWfmqa3cNWaEVIRmwR/tamnS9Za21Q5JuwZ4pdFhrhmn4M4x9GIZm9EDwD6raKBPCLz026RZHtzr/at23/b7MByxEDLs9Tf7+QyXW75YQbCHwkoH+kUfdddUYUAf+ZfY3mye/GPro81eYmF6TjOvtbqGQAUzLGY70tSzttp1Xc3dsOAjmPMbMaqA4DfefLOfS8K5n/7sJ+PZ00KwHrTQbBXAFOTW72DSexBsGzkAZu1Vxobng7Tu/sNkR3I5gDoxFoAGhh/lSFxf9KBobdrYU4wDzSAvaa5ygVjBgLKABA6b7te4ln60tbSEAK9rgaH2Z4BkgN+lAmqsKyyx8hz2Bf+4/7cfftylAmohZVz8q/9h5W6lU7XTltER1361LPWuVw6cU6XJvFTf/ZN/8r2+/1e/freBaDwezFhYsd+13zgg7t9/0Hui264Tiv4x7z//+c/78AeAPXx4Px4IBYYRrqGNwoB1EGkPQAh/w93XOuL3KlGd2b4Zt2AymaPj3m6IRCfKqoNJetF/3LrlJ20pLvdbAD3PiXIiILxDOcrKyBJ5VAoGEqqxNwTogGAAL4otrsUSbE1zxn+/EiK2lrmUJFoqBZmGYzBuzwSeDw1wU2eeGQtrDWvw50VTrMoA25/+9KdbNmdjh2lfIKyLNV4V0Prnf/+zprXrhbahK32FxliyVxC8eqK0NXa4h7lniitknerFWe97fxn7NkAwa7rPiCFUuDcVQNwPAHXeQ3tLiblf2QNnzhXALM02fKLjlm/dHbWmbxy98847RY+fb95YvY+2/ZHwhJvXr/X44KMvf+u1yhb+Rq2/Skb227uloCj+/QT+h+dBJfG7Vlbka7jY3a21WTkAvq45OIuWv0Dv+Qr5qXjgM2fqzBpg+PSZAsJVQqTDNVqQxcKiC1xZ6WrfnThJsj/AsSAhzFlh8feBYM5r4oB5eY6q/IFubQns9tRC2H6AZNpfBbf8vgmlgtYBLg7bGdaWA2vqoWV1tbD1vhpJbGzfmHufOUs52d9DELwH7Ai2vrrNnWv0BE3/cZbgbwKxrnctwVsnxpudg9XSx0PLlonBtvEv4Teug35Wl+1irgOCvx5gY5MvRuZl2PiaGXrWkR7gZ7EU95lCOBV/x/3wM/4lwRKGkuwZXDj6uQDttrINMMzzsPguibHo96wbnHm0feUAQfBXT8bvY505nvXvnrYH63MDwUO+GNmXVxCcc3PKI6scsN8X7hVBw/5awXCuwx06AFjZcJWBuCbZgHNt/x0geFtXA21GXhpei6cDnsyvEBBmrpCAFAAUIPjxF3wf2V1DQ+YjlsVVbnQs9GMDXZQYY34G/Z9Zx8MiLF32v4/hbfxlrqPIKyjfp9Igifycm5aDdomx9pneNeD5/DXp1O8DwT1+HA6Gt4ggWNdosM+5imllDM7f6aEY0fvLs5nnN84jI/TgpZG/R43gJSZ+5RnIE2RjpupEq2KeFj0WRQjZsedeGZaIJvIh39ssr8MjDrl1tQRHHk8oESAYjzY+I2ds8cjVb6zCyHbKgmtiwsilWTcak9qdfkt8x9kV/gM/gpe3JZgSSdwEEU1MAxE6/m+U51gtNIJZGuIeYoJbI12CZmvM63s6gBCJIMKLg4JJ4XuTLgmsBS4uTq7lPoAD7eMSxvNpV8urYJDnnaVMyxh0hFPiqhL/5mHKe8E7m4+xtRW77sclVSXAfqO4GNbDWVoZ29xAtIQ0gaTCj+Oh3yv9EATXDMuM0dg9NfzGrDIfJg+TdlyvEN/MpJ6toDldLjM3fDZJlf3ZM8XzlVjG8Qts12vXuG3nShDE2JLgJfWT25JWApnxpTxfTd7K0FaQJgh+RvPJQh1KjD3jWj+r0VuZ4HowOF76xxpgTRvTzDOHAagZuNYA644F8OVf3H+xPJioIIliSIxl7dZub2hOVWZAA4RyhH+E2v/8n//zBsRY2f73/+N/G/GS0x1mVb7sFQcr/WX89KuZ2VDEkA3Zdcz1MBPntedtCPm5BlAfNxN+I6YfUIf1j9ISrJ2HD7HY1b4eQgtAUNAVz4Xn+14Fe2PKBcEyYd0OIWbTqQBAHxBLUptes2Xpcu9yL0wsyabitu+4BdQ/+tG/j1umJRCGgMNUdfbCog3POz+SC7384gttSWzlSAlQV65eKyBythIBvt1WUiz0zKeHvxmNdcV9+BBgfqn/wUuwpAJi//Iv/7IPCN7fvv1pr7UHBYZZV/RbJRxMm/0fBcysnWfJHmJgAJ9mdOY6fuNa1i4xwSYIZH5uffZp/+7aIJmXCkyVL7jfM6d9NBWI0zPmfPnDMt/v/vJXVev6tS3bMH1/+51Yfv/mb/6m6fWwPG4A6swvY3n+WmJ0P/rNxz0Wk8HFHTyKD55DH+yPccCcF/T95ZepX1xu9uWK/2Yph2if0kxcD30B74ytwV7tH54HfYlf/v73v9/f3bqdpFiMHwDt2mcts/cMPZCXqOzjOvjAuZoP+QW/Yd1sXjXASQP9Ggu1lHv/d1mI5IhoBWd5Etj2Op8qdriffnIv/eeZKjDxBLl0pbJWl1YdOjFW1hTzz75mrLisQS+VrGjt2y26chK0EqT6Bc997Y3Xj157862j335wqxRDt2tMlRn8q1LEPK7s3Z9XXH4B2hdeunj0wotFq9MVSvBVxXYTC1x74FwB8fMX0PYztlJMVWboMyXIYiE+d4aQh7IAjERrJyphUfhmAdSiVZ1unRzrd4Hg0FegatzmcF3FWjfMSauS2fXcLnvNqwI2DoX+1Ii17eMAgefCeu7N8yPC9nT9nML+PANnjLAgWAUqnw1lmmBOZcAhCJ71RwUV+V0QvIH2nSVpjul4EAzt15dnq+0pw6yCrzy071tAwhxzLLue84ftHw+Ct/7/I0BwP/YYEBwB2JKBsabjERSBWhA8EmP1QRsQ3GfaVr4och/YGN6iC/bxIJgDPmE4a9WBPk9HrLCx798Egh9/OdeHdF0B3AGtD2YqH7DlTdolQdVxcpaWedfxXl5am85cz2zO/LYBtwFgtqcXeQWrWSvTEMA1p7eY3+MtwbrjryC464nDM7t8TgwyzEOAbvYcuXkAweWIWJ8TeigIdn+tBph1DL1vBkjuOtv1ct0frGHGPXVMx1A/dbJ5bftsVyLp0aOcZ86JIFh6AoLX+dsnxooMM3lXvBBGSczaK5eQn7/BEtxyDTJb3b4C4E0uxJ26mDZjUCkLCObsEQRzXscSD6CvahwLCM76c7/MxHATBEduuVK1jLu6whM8aEsRX72Ja/TFrkEv7x+UHHQeCQ5HrL2ePGIUQPDDLsFLctMYpMwG/eQrjB6lrP/6iz77WIOs0ViBY5lGZo0cM5NzZR1M5UnotFq6UWapDEvSubNFr/8XnSjxMJDROAY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1084" y="3553599"/>
            <a:ext cx="982231" cy="9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515" y="86350"/>
            <a:ext cx="4705665" cy="572700"/>
          </a:xfrm>
        </p:spPr>
        <p:txBody>
          <a:bodyPr/>
          <a:lstStyle/>
          <a:p>
            <a:r>
              <a:rPr lang="es-ES" dirty="0"/>
              <a:t>EDM</a:t>
            </a:r>
          </a:p>
        </p:txBody>
      </p:sp>
      <p:pic>
        <p:nvPicPr>
          <p:cNvPr id="4" name="doc_2025-09-16_12-03-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0272" y="722183"/>
            <a:ext cx="2409103" cy="427698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9206" y="3255528"/>
            <a:ext cx="2989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Capacidad de </a:t>
            </a:r>
            <a:r>
              <a:rPr lang="es-ES" sz="1200" b="1" dirty="0"/>
              <a:t>mecanizar materiales duros y conductores</a:t>
            </a:r>
            <a:r>
              <a:rPr lang="es-ES" sz="1200" dirty="0"/>
              <a:t>, </a:t>
            </a:r>
            <a:r>
              <a:rPr lang="es-ES" sz="1200" b="1" dirty="0"/>
              <a:t>lograr alta precisión y geometrías complejas</a:t>
            </a:r>
            <a:r>
              <a:rPr lang="es-ES" sz="1200" dirty="0"/>
              <a:t> gracias a la ausencia de contacto físico y fuerza, una </a:t>
            </a:r>
            <a:r>
              <a:rPr lang="es-ES" sz="1200" b="1" dirty="0"/>
              <a:t>excelente calidad de acabado superficial</a:t>
            </a:r>
            <a:r>
              <a:rPr lang="es-ES" sz="1200" dirty="0"/>
              <a:t> que requiere mínimo </a:t>
            </a:r>
            <a:r>
              <a:rPr lang="es-ES" sz="1200" dirty="0" err="1"/>
              <a:t>posprocesamiento</a:t>
            </a:r>
            <a:r>
              <a:rPr lang="es-ES" sz="1200" dirty="0"/>
              <a:t>, y la </a:t>
            </a:r>
            <a:r>
              <a:rPr lang="es-ES" sz="1200" b="1" dirty="0"/>
              <a:t>ausencia de deformaciones</a:t>
            </a:r>
            <a:r>
              <a:rPr lang="es-ES" sz="1200" dirty="0"/>
              <a:t> en la pieza.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378" y="966827"/>
            <a:ext cx="1816365" cy="24193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904" y="659050"/>
            <a:ext cx="2374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Cuchilla brida alto vacío CF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" y="1067247"/>
            <a:ext cx="2165190" cy="199678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72316" y="820313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ONA QX3F</a:t>
            </a:r>
          </a:p>
        </p:txBody>
      </p:sp>
    </p:spTree>
    <p:extLst>
      <p:ext uri="{BB962C8B-B14F-4D97-AF65-F5344CB8AC3E}">
        <p14:creationId xmlns:p14="http://schemas.microsoft.com/office/powerpoint/2010/main" val="19896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Torno CNC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58276" y="2469214"/>
            <a:ext cx="2612087" cy="572701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s-ES" sz="1200" u="sng" dirty="0">
                <a:latin typeface="+mj-lt"/>
              </a:rPr>
              <a:t>Haas</a:t>
            </a:r>
            <a:r>
              <a:rPr lang="es-ES" u="sng" dirty="0">
                <a:latin typeface="+mj-lt"/>
              </a:rPr>
              <a:t> </a:t>
            </a:r>
            <a:r>
              <a:rPr lang="es-ES" sz="1200" u="sng" dirty="0">
                <a:latin typeface="+mj-lt"/>
              </a:rPr>
              <a:t>ST-30y</a:t>
            </a:r>
          </a:p>
          <a:p>
            <a:pPr marL="114300" indent="0">
              <a:buNone/>
            </a:pPr>
            <a:r>
              <a:rPr lang="es-ES" sz="1200" dirty="0">
                <a:latin typeface="+mj-lt"/>
              </a:rPr>
              <a:t>Mecanizado 3 ejes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4E0B63-C7FE-456B-9685-39EB62843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277" y="727775"/>
            <a:ext cx="2612087" cy="19590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B4D7FE-E75E-444A-8E06-7E5B20651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637" y="2245315"/>
            <a:ext cx="1536922" cy="11526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7D95EE-627B-4866-B7A6-EF2060D06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1727" y="3517619"/>
            <a:ext cx="1854696" cy="13910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D1379A1-3BD8-48DA-AC8A-8596644C1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9638" y="824502"/>
            <a:ext cx="1536921" cy="1152691"/>
          </a:xfrm>
          <a:prstGeom prst="rect">
            <a:avLst/>
          </a:prstGeom>
        </p:spPr>
      </p:pic>
      <p:pic>
        <p:nvPicPr>
          <p:cNvPr id="15" name="Video de WhatsApp 2025-09-16 a las 12.53.12_e1ff6f6a">
            <a:hlinkClick r:id="" action="ppaction://media"/>
            <a:extLst>
              <a:ext uri="{FF2B5EF4-FFF2-40B4-BE49-F238E27FC236}">
                <a16:creationId xmlns:a16="http://schemas.microsoft.com/office/drawing/2014/main" id="{E5141CE6-8EA3-4B3F-B13E-973A230BE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58640" y="824502"/>
            <a:ext cx="1844135" cy="2456660"/>
          </a:xfrm>
          <a:prstGeom prst="rect">
            <a:avLst/>
          </a:prstGeom>
        </p:spPr>
      </p:pic>
      <p:pic>
        <p:nvPicPr>
          <p:cNvPr id="16" name="VID-20250916-WA0001">
            <a:hlinkClick r:id="" action="ppaction://media"/>
            <a:extLst>
              <a:ext uri="{FF2B5EF4-FFF2-40B4-BE49-F238E27FC236}">
                <a16:creationId xmlns:a16="http://schemas.microsoft.com/office/drawing/2014/main" id="{79673171-D8A4-48C9-82E6-0170FF18BD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06336" y="748815"/>
            <a:ext cx="1988986" cy="267903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95AB461-B501-4BD6-A7FA-5B7981384CEC}"/>
              </a:ext>
            </a:extLst>
          </p:cNvPr>
          <p:cNvSpPr/>
          <p:nvPr/>
        </p:nvSpPr>
        <p:spPr>
          <a:xfrm>
            <a:off x="470809" y="3325216"/>
            <a:ext cx="296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Para torneado, fresado,  taladrado y roscado.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9106" y="3517619"/>
            <a:ext cx="1443446" cy="14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5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Electroerosión corte por hilo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8198" y="2918148"/>
            <a:ext cx="2982751" cy="2139002"/>
          </a:xfrm>
        </p:spPr>
        <p:txBody>
          <a:bodyPr>
            <a:normAutofit fontScale="8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s-ES" altLang="es-ES" dirty="0">
                <a:solidFill>
                  <a:schemeClr val="tx1"/>
                </a:solidFill>
                <a:latin typeface="Arial" panose="020B0604020202020204" pitchFamily="34" charset="0"/>
              </a:rPr>
              <a:t> Corta piezas metálicas usando un hilo conductor muy fino, mediante descargas eléctricas que erosionan el material.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s-ES" altLang="es-ES" dirty="0">
                <a:solidFill>
                  <a:schemeClr val="tx1"/>
                </a:solidFill>
                <a:latin typeface="Arial" panose="020B0604020202020204" pitchFamily="34" charset="0"/>
              </a:rPr>
              <a:t> Tiene desplazamientos en el eje x, y, z, u, v.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s-ES" altLang="es-E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es-ES" altLang="es-ES" dirty="0">
                <a:solidFill>
                  <a:schemeClr val="tx1"/>
                </a:solidFill>
                <a:latin typeface="Arial" panose="020B0604020202020204" pitchFamily="34" charset="0"/>
              </a:rPr>
              <a:t> Está diseñado para ofrecer mejoras en control, interfaz, velocidad y precisión.</a:t>
            </a:r>
          </a:p>
          <a:p>
            <a:endParaRPr lang="es-ES" dirty="0"/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88D4DB6C-FA68-44C8-93D5-AE22D235F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390242" y="606082"/>
            <a:ext cx="1116021" cy="148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arcador de contenido 7">
            <a:extLst>
              <a:ext uri="{FF2B5EF4-FFF2-40B4-BE49-F238E27FC236}">
                <a16:creationId xmlns:a16="http://schemas.microsoft.com/office/drawing/2014/main" id="{089CDA54-EDE3-4790-958E-1C9165415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121" y="3523246"/>
            <a:ext cx="1918995" cy="1439247"/>
          </a:xfrm>
          <a:prstGeom prst="rect">
            <a:avLst/>
          </a:prstGeom>
        </p:spPr>
      </p:pic>
      <p:pic>
        <p:nvPicPr>
          <p:cNvPr id="7" name="Video de WhatsApp 2025-09-16 a las 12.53.06_214de2fc">
            <a:hlinkClick r:id="" action="ppaction://media"/>
            <a:extLst>
              <a:ext uri="{FF2B5EF4-FFF2-40B4-BE49-F238E27FC236}">
                <a16:creationId xmlns:a16="http://schemas.microsoft.com/office/drawing/2014/main" id="{5CBDB1F2-08AC-45D0-B9D5-679948693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0984" y="3393890"/>
            <a:ext cx="1354533" cy="1663260"/>
          </a:xfrm>
          <a:prstGeom prst="rect">
            <a:avLst/>
          </a:prstGeom>
        </p:spPr>
      </p:pic>
      <p:pic>
        <p:nvPicPr>
          <p:cNvPr id="8" name="video_2025-09-16_13-09-02">
            <a:hlinkClick r:id="" action="ppaction://media"/>
            <a:extLst>
              <a:ext uri="{FF2B5EF4-FFF2-40B4-BE49-F238E27FC236}">
                <a16:creationId xmlns:a16="http://schemas.microsoft.com/office/drawing/2014/main" id="{F87486E9-AC0A-4AC2-9C81-3BD2B456E9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0277" y="792085"/>
            <a:ext cx="1633232" cy="2513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DF7D3A-D615-4EB3-A714-498843C8E1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601" y="779145"/>
            <a:ext cx="2139003" cy="21390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4430" y="2052405"/>
            <a:ext cx="1247643" cy="125302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2822" y="773637"/>
            <a:ext cx="1033531" cy="14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IFIC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317</Words>
  <Application>Microsoft Office PowerPoint</Application>
  <PresentationFormat>Presentación en pantalla (16:9)</PresentationFormat>
  <Paragraphs>74</Paragraphs>
  <Slides>12</Slides>
  <Notes>3</Notes>
  <HiddenSlides>0</HiddenSlides>
  <MMClips>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Merriweather Sans</vt:lpstr>
      <vt:lpstr>Noto Sans Symbols</vt:lpstr>
      <vt:lpstr>IFIC</vt:lpstr>
      <vt:lpstr>Diseño y fabricación mecánica.</vt:lpstr>
      <vt:lpstr>Introducción</vt:lpstr>
      <vt:lpstr>Flujo de trabajo</vt:lpstr>
      <vt:lpstr> Diseños realizados. </vt:lpstr>
      <vt:lpstr>Impresión 3D</vt:lpstr>
      <vt:lpstr>Centros mecanizado CNC</vt:lpstr>
      <vt:lpstr>EDM</vt:lpstr>
      <vt:lpstr>Torno CNC</vt:lpstr>
      <vt:lpstr>Electroerosión corte por hilo</vt:lpstr>
      <vt:lpstr>Conjuntos </vt:lpstr>
      <vt:lpstr>Reparaciones y mantenimiento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ITK-STRIPS ATLAS UPGRADE</dc:title>
  <dc:creator>platero</dc:creator>
  <cp:lastModifiedBy>platero</cp:lastModifiedBy>
  <cp:revision>35</cp:revision>
  <dcterms:modified xsi:type="dcterms:W3CDTF">2025-09-17T08:48:56Z</dcterms:modified>
</cp:coreProperties>
</file>