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0"/>
    <p:restoredTop sz="94694"/>
  </p:normalViewPr>
  <p:slideViewPr>
    <p:cSldViewPr snapToGrid="0">
      <p:cViewPr varScale="1">
        <p:scale>
          <a:sx n="121" d="100"/>
          <a:sy n="121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051C0-21F4-1E45-B0AD-61F302532CBD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00EE1-2396-1149-BF07-1D79DC7C21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Parámetros cuantificación gH2AX: 3 / 9 / 0</a:t>
            </a:r>
          </a:p>
          <a:p>
            <a:r>
              <a:rPr lang="es-ES" dirty="0"/>
              <a:t>B&amp;C gH2AX: 1000/4000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AC3C-8AFC-48D9-B090-CE69C6CBB4C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55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C9AD2-B557-B044-D230-CDF120F7D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5FA6E5-E4E3-44C3-E455-4DCCE9CBF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17E918-6D8F-3AF1-E290-CE06EEE6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DDC46-9559-C5D5-F54F-635824E8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732D9-55CD-24E7-8F96-C042708D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4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16E87-FCCF-5F59-7365-8EF1FE66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2B8894-07FF-8F61-F4B8-195D1023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450D1C-E605-85B2-CA82-CD2FD2D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E2D57B-5458-A586-C870-7DD81FFE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EE01F-CA57-C141-B17B-69556841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915298-CD07-1388-37BA-5A69D26F3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E1DB88-8D3B-72F0-0015-28B280B66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982A2-9048-2F2A-0D0D-1895BF44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1D29C-5AB2-E4D8-4E1D-1DBEEBCC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D8BC6-C980-62D7-CC2B-20922CF2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0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51221-1B6A-A583-30F7-37D25FF9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0967D-FAA7-CD5A-F8AC-9140D10B1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A41436-9FE5-1485-DA1B-A9F8D27A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E2502-DBB2-675C-AB46-1E90E222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1DD75-547F-631C-68D8-2C852F20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9733E-FD56-8406-B48B-FD46DFE3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B8FAC7-FDF6-73EB-301C-0C30C8B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BE7FF-4684-1CBA-F3A0-1C1CC3C8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964C2-5DA9-DDE7-65AC-35F18DA3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EE4E0-7C97-3F79-E7E9-19FC865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5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7C068-C899-421E-BFDF-82FAD87B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5AD15-9BF1-B8E9-A2B1-54E97F211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0312E5-026D-39E3-588D-2563CAE5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AE109E-927B-5E9B-94E3-F6F9B316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4F7B5-9CE7-E38D-1FDE-23B8AA30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4EFE0B-9CA9-6C13-7B49-C3515658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8FE30-9E90-1C47-AFF7-3EA2587A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D6BE98-68AD-6C49-FF91-EC3F931D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4F6271-D724-CC5C-0CF6-2C1E629D8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0CFFCD-3767-23F6-498A-54F1A2A39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3BE2E0-8132-D618-D09B-B938C04E7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CDEC01-A61C-6F25-634C-358DD2FE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0514B2-515C-B403-A104-900B85F5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8BA0F5-DB81-9926-D234-12F0F71B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CADF3-2E55-EED9-B28A-73751C50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5DAB9D-993D-EE1C-F657-EB5A4060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116429-5453-1FD5-7152-412633E0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E8074-CB3C-6918-9EB3-4C593118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1E578A-85D5-E00E-2607-811D0E13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09B900-A57E-4069-E7AA-E3A67B4E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92AB7F-8205-22F4-2DC1-D5B6CE9C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C36FD-05EB-3AD1-7759-25FEB34B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1EB70-D39A-4EF2-821A-41CF21C7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6E9B1E-311D-D415-31C7-02A5E21C2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2E506F-C75A-798B-528D-FC7423AD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EE4CF-1488-E2A8-B63C-9D532556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1C0C69-6A23-70E0-BA7C-6BB07C26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2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4C325-101B-B906-B65F-31A9F3C7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8A4ED-487F-A67D-8D41-9435A2A4F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B2535C-CB19-DD8B-53EE-19DC59C9F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E4BD55-8722-50D3-BC03-50B09D5C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D833D7-B1B3-D07D-82F4-34D85F48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331A8A-1976-DF6D-E919-84E96C8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9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334C77-8D28-05A1-0AD6-7F69E6D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303CC-0981-1967-649C-E216C1CA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DBA2C-8C63-BDAF-4910-3538B0D74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98D73-C359-7640-A1BD-5D4886EE217A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40F2B-6A29-8002-869E-5D45F970F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17C6AB-C9D9-A996-1152-995D3998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C8BB2-D190-E647-9B07-84D33BCFC0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microsoft.com/office/2007/relationships/hdphoto" Target="../media/hdphoto6.wdp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openxmlformats.org/officeDocument/2006/relationships/image" Target="../media/image19.emf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65471E3-5700-1395-CF73-F00E9E382307}"/>
              </a:ext>
            </a:extLst>
          </p:cNvPr>
          <p:cNvGrpSpPr/>
          <p:nvPr/>
        </p:nvGrpSpPr>
        <p:grpSpPr>
          <a:xfrm>
            <a:off x="1363653" y="3228641"/>
            <a:ext cx="7810827" cy="3326818"/>
            <a:chOff x="268515" y="781231"/>
            <a:chExt cx="10979703" cy="530832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A0F7281-FC2B-48AB-86D4-0D310AB3F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62" t="51670" r="1253" b="3468"/>
            <a:stretch/>
          </p:blipFill>
          <p:spPr>
            <a:xfrm>
              <a:off x="6185877" y="4433551"/>
              <a:ext cx="1656000" cy="16560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7F801542-2440-4CD9-B9F7-F38AD1F39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48821" t="50619" r="1561" b="3470"/>
            <a:stretch/>
          </p:blipFill>
          <p:spPr>
            <a:xfrm>
              <a:off x="7899933" y="4433551"/>
              <a:ext cx="1656000" cy="1656000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81CFDDF-9E0E-4DA1-8633-E637CF582205}"/>
                </a:ext>
              </a:extLst>
            </p:cNvPr>
            <p:cNvSpPr txBox="1"/>
            <p:nvPr/>
          </p:nvSpPr>
          <p:spPr>
            <a:xfrm>
              <a:off x="384057" y="5198550"/>
              <a:ext cx="6966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/>
                <a:t>4 Gy</a:t>
              </a:r>
            </a:p>
            <a:p>
              <a:pPr algn="ctr"/>
              <a:r>
                <a:rPr lang="es-ES" sz="1100" dirty="0"/>
                <a:t>PR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CC0C432-F697-405F-BB63-3E78B2DB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846" t="23472" r="1536" b="30617"/>
            <a:stretch/>
          </p:blipFill>
          <p:spPr>
            <a:xfrm>
              <a:off x="1084458" y="4427025"/>
              <a:ext cx="1656000" cy="165600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5EE1C265-5DC8-47DC-9219-7C53970F2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49493" t="21528" r="889" b="32562"/>
            <a:stretch/>
          </p:blipFill>
          <p:spPr>
            <a:xfrm>
              <a:off x="2784000" y="4427025"/>
              <a:ext cx="1656000" cy="1656000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FF38CAFD-F2FC-4C73-AEA2-756C55A8F6B4}"/>
                </a:ext>
              </a:extLst>
            </p:cNvPr>
            <p:cNvSpPr txBox="1"/>
            <p:nvPr/>
          </p:nvSpPr>
          <p:spPr>
            <a:xfrm>
              <a:off x="3276222" y="781231"/>
              <a:ext cx="6966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/>
                <a:t>- NP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8F58EBB-B597-430A-B96F-E8092D4AAAA6}"/>
                </a:ext>
              </a:extLst>
            </p:cNvPr>
            <p:cNvSpPr txBox="1"/>
            <p:nvPr/>
          </p:nvSpPr>
          <p:spPr>
            <a:xfrm>
              <a:off x="8293432" y="789298"/>
              <a:ext cx="6966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/>
                <a:t>+ NP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A29FE79-0772-4DC2-9C1A-0F11DFE0BC6E}"/>
                </a:ext>
              </a:extLst>
            </p:cNvPr>
            <p:cNvSpPr txBox="1"/>
            <p:nvPr/>
          </p:nvSpPr>
          <p:spPr>
            <a:xfrm>
              <a:off x="268515" y="3251436"/>
              <a:ext cx="8077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/>
                <a:t>4 Gy</a:t>
              </a:r>
            </a:p>
            <a:p>
              <a:pPr algn="ctr"/>
              <a:r>
                <a:rPr lang="es-ES" sz="1100" dirty="0"/>
                <a:t>FT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0164BBE-492D-4270-A8B0-898599AA4657}"/>
                </a:ext>
              </a:extLst>
            </p:cNvPr>
            <p:cNvSpPr txBox="1"/>
            <p:nvPr/>
          </p:nvSpPr>
          <p:spPr>
            <a:xfrm>
              <a:off x="384056" y="1704910"/>
              <a:ext cx="6966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/>
                <a:t>0 Gy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421BB8F-74F7-4447-8254-2806D2BBE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08" t="50000" r="49773" b="4090"/>
            <a:stretch/>
          </p:blipFill>
          <p:spPr>
            <a:xfrm>
              <a:off x="6185877" y="2749624"/>
              <a:ext cx="1656000" cy="165600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A37711F2-1730-4FF9-8028-2886AE9D2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l="1043" t="50137" r="49121" b="3750"/>
            <a:stretch/>
          </p:blipFill>
          <p:spPr>
            <a:xfrm>
              <a:off x="7899933" y="2749624"/>
              <a:ext cx="1656000" cy="1656000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C66B7349-AA49-40CF-87DF-A54D5D1D6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0609" t="33799" r="19927" b="20435"/>
            <a:stretch/>
          </p:blipFill>
          <p:spPr>
            <a:xfrm>
              <a:off x="1084458" y="2749624"/>
              <a:ext cx="1656000" cy="1656000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B2CC0185-5FE1-4D47-AB02-8BB45468F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28026" t="34009" r="22264" b="19997"/>
            <a:stretch/>
          </p:blipFill>
          <p:spPr>
            <a:xfrm>
              <a:off x="2784000" y="2749624"/>
              <a:ext cx="1656000" cy="1656000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CAFC259E-D9E4-4BEE-A5D6-2F25C52F6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0993" t="15402" r="29389" b="38688"/>
            <a:stretch/>
          </p:blipFill>
          <p:spPr>
            <a:xfrm>
              <a:off x="1084458" y="1067670"/>
              <a:ext cx="1656000" cy="1656000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69C7686-9497-458B-9C85-F710AB63F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27041" t="23547" r="23341" b="30543"/>
            <a:stretch/>
          </p:blipFill>
          <p:spPr>
            <a:xfrm>
              <a:off x="2784000" y="1068795"/>
              <a:ext cx="1656000" cy="1656000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EA07F3AC-C127-4FC0-8197-8225F748A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48852" t="5841" r="1529" b="48249"/>
            <a:stretch/>
          </p:blipFill>
          <p:spPr>
            <a:xfrm>
              <a:off x="6187593" y="1067413"/>
              <a:ext cx="1654284" cy="165428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A9A13A1-84B5-4604-BD76-F6B2D4B10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49323" t="6250" r="1060" b="47841"/>
            <a:stretch/>
          </p:blipFill>
          <p:spPr>
            <a:xfrm>
              <a:off x="7879015" y="1067926"/>
              <a:ext cx="1655487" cy="165548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44C6A01-3B3F-4E27-8DCB-4DA123929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9865" t="51352" r="1160" b="3333"/>
            <a:stretch/>
          </p:blipFill>
          <p:spPr>
            <a:xfrm>
              <a:off x="9592218" y="4433551"/>
              <a:ext cx="1656000" cy="1656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BCEF641-CDCA-42B4-A244-CC42C1E03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52865" t="23011" r="1670" b="34921"/>
            <a:stretch/>
          </p:blipFill>
          <p:spPr>
            <a:xfrm>
              <a:off x="4483542" y="4427025"/>
              <a:ext cx="1656000" cy="1656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DCDD6FE-5566-481E-A5EA-C418CAC0F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064" t="49807" r="48559" b="3580"/>
            <a:stretch/>
          </p:blipFill>
          <p:spPr>
            <a:xfrm>
              <a:off x="9592731" y="2750137"/>
              <a:ext cx="1655487" cy="165548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82D16D7-B8E6-44FB-8A24-85B173BFD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31597" t="34339" r="20958" b="21761"/>
            <a:stretch/>
          </p:blipFill>
          <p:spPr>
            <a:xfrm>
              <a:off x="4483542" y="2749624"/>
              <a:ext cx="1656000" cy="1656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D7DB9C7-DE01-4E9C-A380-43618CDB1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16837" t="12175" r="29895" b="38539"/>
            <a:stretch/>
          </p:blipFill>
          <p:spPr>
            <a:xfrm>
              <a:off x="4483542" y="1067670"/>
              <a:ext cx="1656000" cy="1656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E5B839F-6C31-451F-9423-26BF136FE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49476" t="5630" r="1201" b="48732"/>
            <a:stretch/>
          </p:blipFill>
          <p:spPr>
            <a:xfrm>
              <a:off x="9569584" y="1067413"/>
              <a:ext cx="1656000" cy="1656000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081B25E-6088-FC83-9BB9-9E637095EF9D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4385" r="48952" b="10498"/>
          <a:stretch/>
        </p:blipFill>
        <p:spPr>
          <a:xfrm>
            <a:off x="3839464" y="500662"/>
            <a:ext cx="2385990" cy="23688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BFD0BD-8968-87FC-992C-813DDD5C86E1}"/>
              </a:ext>
            </a:extLst>
          </p:cNvPr>
          <p:cNvSpPr txBox="1"/>
          <p:nvPr/>
        </p:nvSpPr>
        <p:spPr>
          <a:xfrm>
            <a:off x="327660" y="403722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40B2972-B712-4BE6-9729-10240A72BCB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59148" y="447521"/>
            <a:ext cx="2233424" cy="27506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6AA44-5168-88DB-D96A-6C53D4FF519F}"/>
              </a:ext>
            </a:extLst>
          </p:cNvPr>
          <p:cNvSpPr txBox="1"/>
          <p:nvPr/>
        </p:nvSpPr>
        <p:spPr>
          <a:xfrm>
            <a:off x="1075312" y="3056952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4A6F9F-FC83-D0F2-AAA0-21A797FF8BBB}"/>
              </a:ext>
            </a:extLst>
          </p:cNvPr>
          <p:cNvSpPr txBox="1"/>
          <p:nvPr/>
        </p:nvSpPr>
        <p:spPr>
          <a:xfrm>
            <a:off x="3609829" y="403722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B06009A-96EF-422C-84DF-65A7297D8A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4823" y="423027"/>
            <a:ext cx="2242457" cy="268428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5024F8F-B3D8-422F-B624-4F8D2931261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8679" y="447521"/>
            <a:ext cx="2309335" cy="262191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9253B62-80D2-430F-AB53-C18DF527784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40903" y="500662"/>
            <a:ext cx="2351700" cy="25438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FAB403-151F-6CAF-C775-3A148838B7AD}"/>
              </a:ext>
            </a:extLst>
          </p:cNvPr>
          <p:cNvSpPr txBox="1"/>
          <p:nvPr/>
        </p:nvSpPr>
        <p:spPr>
          <a:xfrm>
            <a:off x="6891999" y="423027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9594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32</Words>
  <Application>Microsoft Macintosh PowerPoint</Application>
  <PresentationFormat>Panorámica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JIMENO GONZALEZ</dc:creator>
  <cp:lastModifiedBy>SONIA JIMENO GONZALEZ</cp:lastModifiedBy>
  <cp:revision>8</cp:revision>
  <dcterms:created xsi:type="dcterms:W3CDTF">2025-04-23T11:59:04Z</dcterms:created>
  <dcterms:modified xsi:type="dcterms:W3CDTF">2025-06-12T11:06:07Z</dcterms:modified>
</cp:coreProperties>
</file>