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9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630df41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630df41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630df41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630df41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630df41e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630df41e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630df41e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630df41e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661612b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661612b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rn.zoom.us/my/cesar.doming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38750" y="374720"/>
            <a:ext cx="8520600" cy="9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s" sz="2032" dirty="0"/>
              <a:t>Encuentros FNUC @ CPAN</a:t>
            </a:r>
            <a:endParaRPr sz="2032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s" sz="2032" dirty="0" smtClean="0"/>
              <a:t>Valencia, 19-21 </a:t>
            </a:r>
            <a:r>
              <a:rPr lang="es" sz="2032" dirty="0"/>
              <a:t>Noviembre </a:t>
            </a:r>
            <a:r>
              <a:rPr lang="es" sz="2032" dirty="0" smtClean="0"/>
              <a:t>2025</a:t>
            </a:r>
            <a:endParaRPr sz="2032"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5401554" y="1469127"/>
            <a:ext cx="4009145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mtClean="0">
                <a:solidFill>
                  <a:schemeClr val="dk2"/>
                </a:solidFill>
              </a:rPr>
              <a:t>50+ participantes FNUC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dirty="0" smtClean="0">
                <a:solidFill>
                  <a:schemeClr val="dk2"/>
                </a:solidFill>
              </a:rPr>
              <a:t>39 FNUC contributions (!)</a:t>
            </a:r>
          </a:p>
          <a:p>
            <a:pPr marL="457200" lvl="2" indent="-342900">
              <a:buClr>
                <a:schemeClr val="dk2"/>
              </a:buClr>
              <a:buSzPts val="1800"/>
              <a:buChar char="●"/>
            </a:pPr>
            <a:r>
              <a:rPr lang="es" dirty="0" smtClean="0">
                <a:solidFill>
                  <a:schemeClr val="dk2"/>
                </a:solidFill>
              </a:rPr>
              <a:t>19 talks (13’+2’) </a:t>
            </a:r>
            <a:r>
              <a:rPr lang="es" dirty="0" smtClean="0">
                <a:solidFill>
                  <a:schemeClr val="dk2"/>
                </a:solidFill>
                <a:sym typeface="Wingdings" panose="05000000000000000000" pitchFamily="2" charset="2"/>
              </a:rPr>
              <a:t> PhDs</a:t>
            </a:r>
            <a:endParaRPr lang="es" dirty="0" smtClean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dirty="0" smtClean="0">
                <a:solidFill>
                  <a:schemeClr val="dk2"/>
                </a:solidFill>
              </a:rPr>
              <a:t>11 posters </a:t>
            </a:r>
            <a:r>
              <a:rPr lang="es" dirty="0" smtClean="0">
                <a:solidFill>
                  <a:schemeClr val="dk2"/>
                </a:solidFill>
                <a:sym typeface="Wingdings" panose="05000000000000000000" pitchFamily="2" charset="2"/>
              </a:rPr>
              <a:t> Postdocs</a:t>
            </a:r>
            <a:endParaRPr lang="es" dirty="0" smtClean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dirty="0" smtClean="0">
                <a:solidFill>
                  <a:schemeClr val="dk2"/>
                </a:solidFill>
              </a:rPr>
              <a:t>9 FNUC talks to Technology Transfer 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endParaRPr lang="es" dirty="0" smtClean="0">
              <a:solidFill>
                <a:schemeClr val="dk2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75" y="4270100"/>
            <a:ext cx="596000" cy="5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88150" y="4189825"/>
            <a:ext cx="5831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FNUC Coordinators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Tomás Rodríguez Frutos </a:t>
            </a:r>
            <a:r>
              <a:rPr lang="es" dirty="0" smtClean="0"/>
              <a:t>(IP Red Estratégica)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César Domingo Pardo</a:t>
            </a: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11144" t="7484" r="7149" b="82214"/>
          <a:stretch/>
        </p:blipFill>
        <p:spPr>
          <a:xfrm>
            <a:off x="109925" y="0"/>
            <a:ext cx="80749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5" y="1469127"/>
            <a:ext cx="4893344" cy="2859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8229" y="2798294"/>
            <a:ext cx="339064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Reunión de representantes de grupos FNUC el jueves 10:30-11:30 (también </a:t>
            </a:r>
            <a:r>
              <a:rPr lang="es-ES" dirty="0" err="1" smtClean="0">
                <a:solidFill>
                  <a:srgbClr val="FF0000"/>
                </a:solidFill>
              </a:rPr>
              <a:t>via</a:t>
            </a:r>
            <a:r>
              <a:rPr lang="es-ES" dirty="0" smtClean="0">
                <a:solidFill>
                  <a:srgbClr val="FF0000"/>
                </a:solidFill>
              </a:rPr>
              <a:t> Zoom con </a:t>
            </a:r>
            <a:r>
              <a:rPr lang="es-ES" dirty="0" err="1" smtClean="0">
                <a:solidFill>
                  <a:srgbClr val="FF0000"/>
                </a:solidFill>
              </a:rPr>
              <a:t>T.Rodriguez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s-ES" dirty="0">
                <a:solidFill>
                  <a:srgbClr val="FF0000"/>
                </a:solidFill>
                <a:hlinkClick r:id="rId6"/>
              </a:rPr>
              <a:t>https://</a:t>
            </a:r>
            <a:r>
              <a:rPr lang="es-ES" dirty="0" smtClean="0">
                <a:solidFill>
                  <a:srgbClr val="FF0000"/>
                </a:solidFill>
                <a:hlinkClick r:id="rId6"/>
              </a:rPr>
              <a:t>cern.zoom.us/my/cesar.domingo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680" y="3900768"/>
            <a:ext cx="313182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Reunión con el nuevo coordinador AEI plan nacional (José Santiago) lunes a las 14:00 </a:t>
            </a:r>
            <a:r>
              <a:rPr lang="es-ES" dirty="0" err="1" smtClean="0">
                <a:solidFill>
                  <a:srgbClr val="FF0000"/>
                </a:solidFill>
              </a:rPr>
              <a:t>via</a:t>
            </a:r>
            <a:r>
              <a:rPr lang="es-ES" dirty="0" smtClean="0">
                <a:solidFill>
                  <a:srgbClr val="FF0000"/>
                </a:solidFill>
              </a:rPr>
              <a:t> Zoom.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Especial relevancia para PIDs2025!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25" y="593360"/>
            <a:ext cx="4353680" cy="67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11144" t="7484" r="7149" b="82214"/>
          <a:stretch/>
        </p:blipFill>
        <p:spPr>
          <a:xfrm>
            <a:off x="109925" y="0"/>
            <a:ext cx="807490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44675" y="572700"/>
            <a:ext cx="52065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Miercoles 19, 14:00 </a:t>
            </a:r>
            <a:r>
              <a:rPr lang="es" sz="1800" dirty="0">
                <a:solidFill>
                  <a:schemeClr val="dk2"/>
                </a:solidFill>
              </a:rPr>
              <a:t>- </a:t>
            </a:r>
            <a:r>
              <a:rPr lang="es" sz="1800" dirty="0" smtClean="0">
                <a:solidFill>
                  <a:schemeClr val="dk2"/>
                </a:solidFill>
              </a:rPr>
              <a:t>16:30 </a:t>
            </a:r>
            <a:r>
              <a:rPr lang="es" sz="1800" dirty="0">
                <a:solidFill>
                  <a:schemeClr val="dk2"/>
                </a:solidFill>
              </a:rPr>
              <a:t>/ Chair: </a:t>
            </a:r>
            <a:r>
              <a:rPr lang="es" sz="1800" dirty="0" smtClean="0">
                <a:solidFill>
                  <a:schemeClr val="dk2"/>
                </a:solidFill>
              </a:rPr>
              <a:t>Berta Rubio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948" b="-1"/>
          <a:stretch/>
        </p:blipFill>
        <p:spPr>
          <a:xfrm>
            <a:off x="244675" y="918410"/>
            <a:ext cx="5977674" cy="400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11144" t="7484" r="7149" b="82214"/>
          <a:stretch/>
        </p:blipFill>
        <p:spPr>
          <a:xfrm>
            <a:off x="109925" y="0"/>
            <a:ext cx="80749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" y="1089660"/>
            <a:ext cx="6372145" cy="3756660"/>
          </a:xfrm>
          <a:prstGeom prst="rect">
            <a:avLst/>
          </a:prstGeom>
        </p:spPr>
      </p:pic>
      <p:sp>
        <p:nvSpPr>
          <p:cNvPr id="7" name="Google Shape;68;p14"/>
          <p:cNvSpPr txBox="1"/>
          <p:nvPr/>
        </p:nvSpPr>
        <p:spPr>
          <a:xfrm>
            <a:off x="244675" y="572700"/>
            <a:ext cx="5566578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Miercoles 19, 17:00 </a:t>
            </a:r>
            <a:r>
              <a:rPr lang="es" sz="1800" dirty="0">
                <a:solidFill>
                  <a:schemeClr val="dk2"/>
                </a:solidFill>
              </a:rPr>
              <a:t>- </a:t>
            </a:r>
            <a:r>
              <a:rPr lang="es" sz="1800" dirty="0" smtClean="0">
                <a:solidFill>
                  <a:schemeClr val="dk2"/>
                </a:solidFill>
              </a:rPr>
              <a:t>19:00 </a:t>
            </a:r>
            <a:r>
              <a:rPr lang="es" sz="1800" dirty="0">
                <a:solidFill>
                  <a:schemeClr val="dk2"/>
                </a:solidFill>
              </a:rPr>
              <a:t>/ Chair: </a:t>
            </a:r>
            <a:r>
              <a:rPr lang="es" sz="1800" dirty="0" smtClean="0">
                <a:solidFill>
                  <a:schemeClr val="dk2"/>
                </a:solidFill>
              </a:rPr>
              <a:t>Gregory Potel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l="11144" t="7484" r="7149" b="82214"/>
          <a:stretch/>
        </p:blipFill>
        <p:spPr>
          <a:xfrm>
            <a:off x="109925" y="0"/>
            <a:ext cx="80749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58"/>
          <a:stretch/>
        </p:blipFill>
        <p:spPr>
          <a:xfrm>
            <a:off x="0" y="1203960"/>
            <a:ext cx="5537273" cy="3276600"/>
          </a:xfrm>
          <a:prstGeom prst="rect">
            <a:avLst/>
          </a:prstGeom>
        </p:spPr>
      </p:pic>
      <p:sp>
        <p:nvSpPr>
          <p:cNvPr id="17" name="Google Shape;68;p14"/>
          <p:cNvSpPr txBox="1"/>
          <p:nvPr/>
        </p:nvSpPr>
        <p:spPr>
          <a:xfrm>
            <a:off x="244675" y="572700"/>
            <a:ext cx="6252378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Jueves 20, 9:00 </a:t>
            </a:r>
            <a:r>
              <a:rPr lang="es" sz="1800" dirty="0">
                <a:solidFill>
                  <a:schemeClr val="dk2"/>
                </a:solidFill>
              </a:rPr>
              <a:t>- </a:t>
            </a:r>
            <a:r>
              <a:rPr lang="es" sz="1800" dirty="0" smtClean="0">
                <a:solidFill>
                  <a:schemeClr val="dk2"/>
                </a:solidFill>
              </a:rPr>
              <a:t>10:30 </a:t>
            </a:r>
            <a:r>
              <a:rPr lang="es" sz="1800" dirty="0">
                <a:solidFill>
                  <a:schemeClr val="dk2"/>
                </a:solidFill>
              </a:rPr>
              <a:t>/ Chair</a:t>
            </a:r>
            <a:r>
              <a:rPr lang="es" sz="1800" dirty="0" smtClean="0">
                <a:solidFill>
                  <a:schemeClr val="dk2"/>
                </a:solidFill>
              </a:rPr>
              <a:t>: Lola Cortina 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5850" y="1272599"/>
            <a:ext cx="3142872" cy="3139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/>
              <a:t>Poster </a:t>
            </a:r>
            <a:r>
              <a:rPr lang="es-ES" sz="1200" b="1" dirty="0" err="1" smtClean="0"/>
              <a:t>Session</a:t>
            </a:r>
            <a:endParaRPr lang="es-ES" sz="1200" b="1" dirty="0" smtClean="0"/>
          </a:p>
          <a:p>
            <a:endParaRPr lang="es-ES" sz="1200" b="1" dirty="0"/>
          </a:p>
          <a:p>
            <a:r>
              <a:rPr lang="es-ES" sz="1200" dirty="0"/>
              <a:t>Las XVII Jornadas CPAN contarán con una sesión de </a:t>
            </a:r>
            <a:r>
              <a:rPr lang="es-ES" sz="1200" dirty="0" smtClean="0"/>
              <a:t>posters</a:t>
            </a:r>
            <a:r>
              <a:rPr lang="es-ES" sz="1200" dirty="0"/>
              <a:t>. </a:t>
            </a:r>
            <a:endParaRPr lang="es-ES" sz="1200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s-ES" sz="1200" dirty="0" smtClean="0"/>
              <a:t>En los</a:t>
            </a:r>
            <a:r>
              <a:rPr lang="es-ES" sz="1200" dirty="0"/>
              <a:t> </a:t>
            </a:r>
            <a:r>
              <a:rPr lang="es-ES" sz="1200" b="1" dirty="0" err="1"/>
              <a:t>coffee</a:t>
            </a:r>
            <a:r>
              <a:rPr lang="es-ES" sz="1200" b="1" dirty="0"/>
              <a:t> </a:t>
            </a:r>
            <a:r>
              <a:rPr lang="es-ES" sz="1200" b="1" dirty="0" err="1"/>
              <a:t>breaks</a:t>
            </a:r>
            <a:r>
              <a:rPr lang="es-ES" sz="1200" b="1" dirty="0"/>
              <a:t> del día 20 de noviembre</a:t>
            </a:r>
            <a:r>
              <a:rPr lang="es-ES" sz="1200" dirty="0"/>
              <a:t> en la </a:t>
            </a:r>
            <a:r>
              <a:rPr lang="es-ES" sz="1200" b="1" dirty="0"/>
              <a:t>sala contigua al salón de actos</a:t>
            </a:r>
            <a:r>
              <a:rPr lang="es-ES" sz="1200" dirty="0" smtClean="0"/>
              <a:t>.</a:t>
            </a:r>
          </a:p>
          <a:p>
            <a:endParaRPr lang="es-ES" sz="1200" dirty="0" smtClean="0"/>
          </a:p>
          <a:p>
            <a:r>
              <a:rPr lang="es-ES" sz="1200" dirty="0" smtClean="0">
                <a:sym typeface="Wingdings" panose="05000000000000000000" pitchFamily="2" charset="2"/>
              </a:rPr>
              <a:t> </a:t>
            </a:r>
            <a:r>
              <a:rPr lang="es-ES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s-ES" sz="1200" b="1" dirty="0" smtClean="0">
                <a:solidFill>
                  <a:srgbClr val="FF0000"/>
                </a:solidFill>
              </a:rPr>
              <a:t>remios </a:t>
            </a:r>
            <a:r>
              <a:rPr lang="es-ES" sz="1200" b="1" dirty="0">
                <a:solidFill>
                  <a:srgbClr val="FF0000"/>
                </a:solidFill>
              </a:rPr>
              <a:t>a los mejores </a:t>
            </a:r>
            <a:r>
              <a:rPr lang="es-ES" sz="1200" b="1" dirty="0" smtClean="0">
                <a:solidFill>
                  <a:srgbClr val="FF0000"/>
                </a:solidFill>
              </a:rPr>
              <a:t>posters.</a:t>
            </a:r>
          </a:p>
          <a:p>
            <a:endParaRPr lang="es-ES" sz="1200" dirty="0"/>
          </a:p>
          <a:p>
            <a:r>
              <a:rPr lang="es-ES" sz="1200" dirty="0" smtClean="0">
                <a:sym typeface="Wingdings" panose="05000000000000000000" pitchFamily="2" charset="2"/>
              </a:rPr>
              <a:t> </a:t>
            </a:r>
            <a:r>
              <a:rPr lang="es-ES" sz="1200" dirty="0" smtClean="0"/>
              <a:t>Montaje </a:t>
            </a:r>
            <a:r>
              <a:rPr lang="es-ES" sz="1200" dirty="0"/>
              <a:t>de </a:t>
            </a:r>
            <a:r>
              <a:rPr lang="es-ES" sz="1200" dirty="0" smtClean="0"/>
              <a:t>posters</a:t>
            </a:r>
            <a:r>
              <a:rPr lang="es-ES" sz="1200" dirty="0"/>
              <a:t>. Los posters se colocarán </a:t>
            </a:r>
            <a:r>
              <a:rPr lang="es-ES" sz="1200" b="1" dirty="0"/>
              <a:t>a lo largo del día 19</a:t>
            </a:r>
            <a:r>
              <a:rPr lang="es-ES" sz="1200" dirty="0"/>
              <a:t> (desde las 12:30 hasta las 18:30) para ello </a:t>
            </a:r>
            <a:r>
              <a:rPr lang="es-ES" sz="1200" b="1" dirty="0"/>
              <a:t>ponte en contacto con los organizadores en la mesa de registro</a:t>
            </a:r>
            <a:r>
              <a:rPr lang="es-ES" sz="1200" dirty="0"/>
              <a:t>. </a:t>
            </a:r>
          </a:p>
          <a:p>
            <a:endParaRPr lang="es-E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67880" y="3764280"/>
            <a:ext cx="318516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REUNION REPRESENTANTES 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(Presencial &amp; Zoom)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8" y="1236000"/>
            <a:ext cx="4391622" cy="1564943"/>
          </a:xfrm>
          <a:prstGeom prst="rect">
            <a:avLst/>
          </a:prstGeom>
        </p:spPr>
      </p:pic>
      <p:sp>
        <p:nvSpPr>
          <p:cNvPr id="4" name="Google Shape;68;p14"/>
          <p:cNvSpPr txBox="1"/>
          <p:nvPr/>
        </p:nvSpPr>
        <p:spPr>
          <a:xfrm>
            <a:off x="119418" y="566100"/>
            <a:ext cx="52065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Miercoles 15:00 </a:t>
            </a:r>
            <a:r>
              <a:rPr lang="es" sz="1800" dirty="0">
                <a:solidFill>
                  <a:schemeClr val="dk2"/>
                </a:solidFill>
              </a:rPr>
              <a:t>- </a:t>
            </a:r>
            <a:r>
              <a:rPr lang="es" sz="1800" dirty="0" smtClean="0">
                <a:solidFill>
                  <a:schemeClr val="dk2"/>
                </a:solidFill>
              </a:rPr>
              <a:t>16:30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418" y="1210108"/>
            <a:ext cx="4330662" cy="1281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oogle Shape;67;p14"/>
          <p:cNvPicPr preferRelativeResize="0"/>
          <p:nvPr/>
        </p:nvPicPr>
        <p:blipFill rotWithShape="1">
          <a:blip r:embed="rId3">
            <a:alphaModFix/>
          </a:blip>
          <a:srcRect l="76838" t="7484" r="7149" b="82214"/>
          <a:stretch/>
        </p:blipFill>
        <p:spPr>
          <a:xfrm>
            <a:off x="244675" y="0"/>
            <a:ext cx="158254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8072"/>
          <a:stretch/>
        </p:blipFill>
        <p:spPr>
          <a:xfrm>
            <a:off x="3173552" y="71343"/>
            <a:ext cx="2553056" cy="694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420" y="2303155"/>
            <a:ext cx="4609740" cy="2840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4380" y="2800942"/>
            <a:ext cx="4488180" cy="1633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4572000" y="4777740"/>
            <a:ext cx="4488180" cy="312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Google Shape;68;p14"/>
          <p:cNvSpPr txBox="1"/>
          <p:nvPr/>
        </p:nvSpPr>
        <p:spPr>
          <a:xfrm>
            <a:off x="4660938" y="1935506"/>
            <a:ext cx="52065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Jueves 9:30-11:15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62014" y="185980"/>
            <a:ext cx="689674" cy="380120"/>
          </a:xfrm>
          <a:prstGeom prst="rightArrow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8" y="3336071"/>
            <a:ext cx="4370522" cy="1675694"/>
          </a:xfrm>
          <a:prstGeom prst="rect">
            <a:avLst/>
          </a:prstGeom>
        </p:spPr>
      </p:pic>
      <p:sp>
        <p:nvSpPr>
          <p:cNvPr id="14" name="Google Shape;68;p14"/>
          <p:cNvSpPr txBox="1"/>
          <p:nvPr/>
        </p:nvSpPr>
        <p:spPr>
          <a:xfrm>
            <a:off x="119418" y="2859389"/>
            <a:ext cx="52065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2"/>
                </a:solidFill>
              </a:rPr>
              <a:t>Miercoles 17:00 – 19:00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203" y="2841019"/>
            <a:ext cx="1531617" cy="5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616450" y="4570800"/>
            <a:ext cx="39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you &amp; Enjoy!</a:t>
            </a:r>
            <a:endParaRPr dirty="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11144" t="7484" r="7149" b="82214"/>
          <a:stretch/>
        </p:blipFill>
        <p:spPr>
          <a:xfrm>
            <a:off x="109925" y="0"/>
            <a:ext cx="807490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94465" y="572700"/>
            <a:ext cx="8949535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</a:rPr>
              <a:t>Charlas </a:t>
            </a:r>
            <a:r>
              <a:rPr lang="es" sz="1800" b="1" dirty="0">
                <a:solidFill>
                  <a:schemeClr val="dk1"/>
                </a:solidFill>
              </a:rPr>
              <a:t>plenarias</a:t>
            </a:r>
            <a:r>
              <a:rPr lang="es" sz="1800" dirty="0">
                <a:solidFill>
                  <a:schemeClr val="dk1"/>
                </a:solidFill>
              </a:rPr>
              <a:t> FNUC 20-21 Noviembre </a:t>
            </a:r>
            <a:r>
              <a:rPr lang="es" sz="1800" dirty="0" smtClean="0">
                <a:solidFill>
                  <a:schemeClr val="dk1"/>
                </a:solidFill>
              </a:rPr>
              <a:t>2025:</a:t>
            </a:r>
            <a:endParaRPr lang="es" sz="1800" dirty="0">
              <a:solidFill>
                <a:schemeClr val="dk1"/>
              </a:solidFill>
            </a:endParaRPr>
          </a:p>
          <a:p>
            <a:pPr lvl="1"/>
            <a:r>
              <a:rPr lang="es" sz="1800" dirty="0">
                <a:solidFill>
                  <a:schemeClr val="dk1"/>
                </a:solidFill>
              </a:rPr>
              <a:t> </a:t>
            </a:r>
            <a:r>
              <a:rPr lang="es" sz="1800" dirty="0" smtClean="0">
                <a:solidFill>
                  <a:schemeClr val="dk1"/>
                </a:solidFill>
              </a:rPr>
              <a:t>  	- Low-energy nuclear reaction theory, Gregory Potel Aguilar, Jueves 13:00</a:t>
            </a:r>
          </a:p>
          <a:p>
            <a:pPr lvl="1"/>
            <a:r>
              <a:rPr lang="es" sz="1800" dirty="0">
                <a:solidFill>
                  <a:schemeClr val="dk1"/>
                </a:solidFill>
              </a:rPr>
              <a:t>	</a:t>
            </a:r>
            <a:r>
              <a:rPr lang="es" sz="1800" dirty="0" smtClean="0">
                <a:solidFill>
                  <a:schemeClr val="dk1"/>
                </a:solidFill>
              </a:rPr>
              <a:t>- Nuclear Structure with AGATA, José Javier Valiente Dobón, Viernes 10:30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 smtClean="0">
                <a:solidFill>
                  <a:schemeClr val="dk1"/>
                </a:solidFill>
              </a:rPr>
              <a:t>Reunión </a:t>
            </a:r>
            <a:r>
              <a:rPr lang="es" sz="1800" b="1" dirty="0">
                <a:solidFill>
                  <a:schemeClr val="dk1"/>
                </a:solidFill>
              </a:rPr>
              <a:t>de representantes</a:t>
            </a:r>
            <a:r>
              <a:rPr lang="es" sz="1800" dirty="0">
                <a:solidFill>
                  <a:schemeClr val="dk1"/>
                </a:solidFill>
              </a:rPr>
              <a:t> de grupos FNUC </a:t>
            </a:r>
            <a:r>
              <a:rPr lang="es" sz="1800" b="1" dirty="0">
                <a:solidFill>
                  <a:schemeClr val="dk1"/>
                </a:solidFill>
              </a:rPr>
              <a:t>jueves </a:t>
            </a:r>
            <a:r>
              <a:rPr lang="es" sz="1800" b="1" dirty="0" smtClean="0">
                <a:solidFill>
                  <a:schemeClr val="dk1"/>
                </a:solidFill>
              </a:rPr>
              <a:t>20 </a:t>
            </a:r>
            <a:r>
              <a:rPr lang="es" sz="1800" b="1" dirty="0">
                <a:solidFill>
                  <a:schemeClr val="dk1"/>
                </a:solidFill>
              </a:rPr>
              <a:t>Noviembre </a:t>
            </a:r>
            <a:r>
              <a:rPr lang="es" sz="1800" b="1" dirty="0" smtClean="0">
                <a:solidFill>
                  <a:schemeClr val="dk1"/>
                </a:solidFill>
              </a:rPr>
              <a:t>10:30-11:30 </a:t>
            </a:r>
            <a:r>
              <a:rPr lang="es" sz="1800" dirty="0" smtClean="0">
                <a:solidFill>
                  <a:schemeClr val="dk1"/>
                </a:solidFill>
              </a:rPr>
              <a:t>(tambien via zoom)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 smtClean="0">
                <a:solidFill>
                  <a:schemeClr val="dk1"/>
                </a:solidFill>
              </a:rPr>
              <a:t>Charla Gestión Plan Nacional, José Santiago, Viernes </a:t>
            </a:r>
            <a:r>
              <a:rPr lang="es" sz="1800" b="1" dirty="0" smtClean="0">
                <a:solidFill>
                  <a:schemeClr val="dk1"/>
                </a:solidFill>
              </a:rPr>
              <a:t>13:30</a:t>
            </a:r>
            <a:endParaRPr lang="es" sz="18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 smtClean="0">
                <a:solidFill>
                  <a:schemeClr val="dk1"/>
                </a:solidFill>
              </a:rPr>
              <a:t>Reunión con el coordinador</a:t>
            </a:r>
            <a:r>
              <a:rPr lang="es" sz="1800" dirty="0" smtClean="0">
                <a:solidFill>
                  <a:schemeClr val="dk1"/>
                </a:solidFill>
              </a:rPr>
              <a:t> del plan nacional (José Santiago) y la gestora (Andrea Jungclaus) Lunes dia 24 de Noviembre a las 14:00 (solo via zoom). PID2025.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chemeClr val="dk1"/>
                </a:solidFill>
              </a:rPr>
              <a:t>Gracias por el apoyo logístico a los jóvenes FNUC: Carolina, Andrea, Sebas, David, y Bernardo.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170</Words>
  <Application>Microsoft Office PowerPoint</Application>
  <PresentationFormat>On-screen Show (16:9)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Simple Light</vt:lpstr>
      <vt:lpstr>Encuentros FNUC @ CPAN Valencia, 19-21 Noviembre 2025</vt:lpstr>
      <vt:lpstr>PowerPoint Presentation</vt:lpstr>
      <vt:lpstr>PowerPoint Presentation</vt:lpstr>
      <vt:lpstr>PowerPoint Presentation</vt:lpstr>
      <vt:lpstr>PowerPoint Presentation</vt:lpstr>
      <vt:lpstr>Thank you &amp; Enjoy!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Encuentros FNUC @ CPAN Madrid, 19-20 Noviembre 2024</dc:title>
  <dc:creator>domingo</dc:creator>
  <cp:lastModifiedBy>domingo</cp:lastModifiedBy>
  <cp:revision>19</cp:revision>
  <dcterms:modified xsi:type="dcterms:W3CDTF">2025-11-19T13:21:57Z</dcterms:modified>
</cp:coreProperties>
</file>