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</p:sldMasterIdLst>
  <p:notesMasterIdLst>
    <p:notesMasterId r:id="rId26"/>
  </p:notesMasterIdLst>
  <p:sldIdLst>
    <p:sldId id="256" r:id="rId2"/>
    <p:sldId id="267" r:id="rId3"/>
    <p:sldId id="266" r:id="rId4"/>
    <p:sldId id="269" r:id="rId5"/>
    <p:sldId id="277" r:id="rId6"/>
    <p:sldId id="276" r:id="rId7"/>
    <p:sldId id="268" r:id="rId8"/>
    <p:sldId id="278" r:id="rId9"/>
    <p:sldId id="298" r:id="rId10"/>
    <p:sldId id="299" r:id="rId11"/>
    <p:sldId id="324" r:id="rId12"/>
    <p:sldId id="302" r:id="rId13"/>
    <p:sldId id="325" r:id="rId14"/>
    <p:sldId id="307" r:id="rId15"/>
    <p:sldId id="326" r:id="rId16"/>
    <p:sldId id="327" r:id="rId17"/>
    <p:sldId id="323" r:id="rId18"/>
    <p:sldId id="303" r:id="rId19"/>
    <p:sldId id="328" r:id="rId20"/>
    <p:sldId id="329" r:id="rId21"/>
    <p:sldId id="330" r:id="rId22"/>
    <p:sldId id="331" r:id="rId23"/>
    <p:sldId id="332" r:id="rId24"/>
    <p:sldId id="263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D0A4357-4607-46F4-A25B-39455E091D3C}" v="80" dt="2025-11-19T12:22:36.72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88" d="100"/>
          <a:sy n="88" d="100"/>
        </p:scale>
        <p:origin x="162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ordon Watts" userId="3ca7d6dd59e1d914" providerId="LiveId" clId="{DB3FB76B-B1E3-44D7-9EBE-41CC4E78590A}"/>
    <pc:docChg chg="undo custSel addSld delSld modSld sldOrd">
      <pc:chgData name="Gordon Watts" userId="3ca7d6dd59e1d914" providerId="LiveId" clId="{DB3FB76B-B1E3-44D7-9EBE-41CC4E78590A}" dt="2025-11-19T12:16:31.193" v="2801" actId="1076"/>
      <pc:docMkLst>
        <pc:docMk/>
      </pc:docMkLst>
      <pc:sldChg chg="addSp delSp modSp mod">
        <pc:chgData name="Gordon Watts" userId="3ca7d6dd59e1d914" providerId="LiveId" clId="{DB3FB76B-B1E3-44D7-9EBE-41CC4E78590A}" dt="2025-11-19T12:08:51.657" v="2799" actId="1076"/>
        <pc:sldMkLst>
          <pc:docMk/>
          <pc:sldMk cId="4152872054" sldId="256"/>
        </pc:sldMkLst>
        <pc:spChg chg="mod">
          <ac:chgData name="Gordon Watts" userId="3ca7d6dd59e1d914" providerId="LiveId" clId="{DB3FB76B-B1E3-44D7-9EBE-41CC4E78590A}" dt="2025-11-19T12:08:51.657" v="2799" actId="1076"/>
          <ac:spMkLst>
            <pc:docMk/>
            <pc:sldMk cId="4152872054" sldId="256"/>
            <ac:spMk id="2" creationId="{2C608850-64B4-3C8B-431F-8B1A5751FE4A}"/>
          </ac:spMkLst>
        </pc:spChg>
        <pc:spChg chg="mod">
          <ac:chgData name="Gordon Watts" userId="3ca7d6dd59e1d914" providerId="LiveId" clId="{DB3FB76B-B1E3-44D7-9EBE-41CC4E78590A}" dt="2025-11-19T12:08:44.147" v="2798" actId="27636"/>
          <ac:spMkLst>
            <pc:docMk/>
            <pc:sldMk cId="4152872054" sldId="256"/>
            <ac:spMk id="3" creationId="{80C4BCB7-106B-C758-E794-89965577683E}"/>
          </ac:spMkLst>
        </pc:spChg>
        <pc:picChg chg="add del mod ord">
          <ac:chgData name="Gordon Watts" userId="3ca7d6dd59e1d914" providerId="LiveId" clId="{DB3FB76B-B1E3-44D7-9EBE-41CC4E78590A}" dt="2025-11-18T13:29:06.610" v="107" actId="21"/>
          <ac:picMkLst>
            <pc:docMk/>
            <pc:sldMk cId="4152872054" sldId="256"/>
            <ac:picMk id="5" creationId="{502EEC9B-5F22-548D-9474-4B7009193F93}"/>
          </ac:picMkLst>
        </pc:picChg>
        <pc:picChg chg="add mod ord">
          <ac:chgData name="Gordon Watts" userId="3ca7d6dd59e1d914" providerId="LiveId" clId="{DB3FB76B-B1E3-44D7-9EBE-41CC4E78590A}" dt="2025-11-18T13:28:03.676" v="72" actId="1076"/>
          <ac:picMkLst>
            <pc:docMk/>
            <pc:sldMk cId="4152872054" sldId="256"/>
            <ac:picMk id="7" creationId="{135A4515-5653-8353-2F33-33010F9D3BE6}"/>
          </ac:picMkLst>
        </pc:picChg>
      </pc:sldChg>
      <pc:sldChg chg="add del">
        <pc:chgData name="Gordon Watts" userId="3ca7d6dd59e1d914" providerId="LiveId" clId="{DB3FB76B-B1E3-44D7-9EBE-41CC4E78590A}" dt="2025-11-19T12:05:53.016" v="2238" actId="47"/>
        <pc:sldMkLst>
          <pc:docMk/>
          <pc:sldMk cId="371466449" sldId="257"/>
        </pc:sldMkLst>
      </pc:sldChg>
      <pc:sldChg chg="del">
        <pc:chgData name="Gordon Watts" userId="3ca7d6dd59e1d914" providerId="LiveId" clId="{DB3FB76B-B1E3-44D7-9EBE-41CC4E78590A}" dt="2025-11-19T12:05:58.155" v="2240" actId="47"/>
        <pc:sldMkLst>
          <pc:docMk/>
          <pc:sldMk cId="3081324773" sldId="258"/>
        </pc:sldMkLst>
      </pc:sldChg>
      <pc:sldChg chg="del">
        <pc:chgData name="Gordon Watts" userId="3ca7d6dd59e1d914" providerId="LiveId" clId="{DB3FB76B-B1E3-44D7-9EBE-41CC4E78590A}" dt="2025-11-19T12:05:59.080" v="2241" actId="47"/>
        <pc:sldMkLst>
          <pc:docMk/>
          <pc:sldMk cId="4027321215" sldId="259"/>
        </pc:sldMkLst>
      </pc:sldChg>
      <pc:sldChg chg="del">
        <pc:chgData name="Gordon Watts" userId="3ca7d6dd59e1d914" providerId="LiveId" clId="{DB3FB76B-B1E3-44D7-9EBE-41CC4E78590A}" dt="2025-11-19T12:05:59.688" v="2242" actId="47"/>
        <pc:sldMkLst>
          <pc:docMk/>
          <pc:sldMk cId="1997764329" sldId="260"/>
        </pc:sldMkLst>
      </pc:sldChg>
      <pc:sldChg chg="del">
        <pc:chgData name="Gordon Watts" userId="3ca7d6dd59e1d914" providerId="LiveId" clId="{DB3FB76B-B1E3-44D7-9EBE-41CC4E78590A}" dt="2025-11-19T12:06:00.931" v="2243" actId="47"/>
        <pc:sldMkLst>
          <pc:docMk/>
          <pc:sldMk cId="2725420387" sldId="261"/>
        </pc:sldMkLst>
      </pc:sldChg>
      <pc:sldChg chg="del">
        <pc:chgData name="Gordon Watts" userId="3ca7d6dd59e1d914" providerId="LiveId" clId="{DB3FB76B-B1E3-44D7-9EBE-41CC4E78590A}" dt="2025-11-19T12:06:02.121" v="2244" actId="47"/>
        <pc:sldMkLst>
          <pc:docMk/>
          <pc:sldMk cId="107132364" sldId="262"/>
        </pc:sldMkLst>
      </pc:sldChg>
      <pc:sldChg chg="addSp modSp mod">
        <pc:chgData name="Gordon Watts" userId="3ca7d6dd59e1d914" providerId="LiveId" clId="{DB3FB76B-B1E3-44D7-9EBE-41CC4E78590A}" dt="2025-11-19T12:08:26.271" v="2756" actId="20577"/>
        <pc:sldMkLst>
          <pc:docMk/>
          <pc:sldMk cId="3423517667" sldId="263"/>
        </pc:sldMkLst>
        <pc:spChg chg="mod">
          <ac:chgData name="Gordon Watts" userId="3ca7d6dd59e1d914" providerId="LiveId" clId="{DB3FB76B-B1E3-44D7-9EBE-41CC4E78590A}" dt="2025-11-19T12:06:08.144" v="2255" actId="20577"/>
          <ac:spMkLst>
            <pc:docMk/>
            <pc:sldMk cId="3423517667" sldId="263"/>
            <ac:spMk id="2" creationId="{07ECB275-0699-B0A0-9A29-23EA3BD8B231}"/>
          </ac:spMkLst>
        </pc:spChg>
        <pc:spChg chg="mod">
          <ac:chgData name="Gordon Watts" userId="3ca7d6dd59e1d914" providerId="LiveId" clId="{DB3FB76B-B1E3-44D7-9EBE-41CC4E78590A}" dt="2025-11-19T12:08:26.271" v="2756" actId="20577"/>
          <ac:spMkLst>
            <pc:docMk/>
            <pc:sldMk cId="3423517667" sldId="263"/>
            <ac:spMk id="3" creationId="{32BCFA9B-8456-CF0F-7844-A460EC6DD2C9}"/>
          </ac:spMkLst>
        </pc:spChg>
        <pc:picChg chg="add mod">
          <ac:chgData name="Gordon Watts" userId="3ca7d6dd59e1d914" providerId="LiveId" clId="{DB3FB76B-B1E3-44D7-9EBE-41CC4E78590A}" dt="2025-11-19T12:06:16.449" v="2258" actId="14100"/>
          <ac:picMkLst>
            <pc:docMk/>
            <pc:sldMk cId="3423517667" sldId="263"/>
            <ac:picMk id="5" creationId="{502EEC9B-5F22-548D-9474-4B7009193F93}"/>
          </ac:picMkLst>
        </pc:picChg>
      </pc:sldChg>
      <pc:sldChg chg="del">
        <pc:chgData name="Gordon Watts" userId="3ca7d6dd59e1d914" providerId="LiveId" clId="{DB3FB76B-B1E3-44D7-9EBE-41CC4E78590A}" dt="2025-11-19T12:05:53.814" v="2239" actId="47"/>
        <pc:sldMkLst>
          <pc:docMk/>
          <pc:sldMk cId="255208541" sldId="264"/>
        </pc:sldMkLst>
      </pc:sldChg>
      <pc:sldChg chg="addSp delSp modSp new del mod modClrScheme chgLayout">
        <pc:chgData name="Gordon Watts" userId="3ca7d6dd59e1d914" providerId="LiveId" clId="{DB3FB76B-B1E3-44D7-9EBE-41CC4E78590A}" dt="2025-11-19T11:11:17.239" v="261" actId="47"/>
        <pc:sldMkLst>
          <pc:docMk/>
          <pc:sldMk cId="3689005491" sldId="265"/>
        </pc:sldMkLst>
        <pc:spChg chg="del">
          <ac:chgData name="Gordon Watts" userId="3ca7d6dd59e1d914" providerId="LiveId" clId="{DB3FB76B-B1E3-44D7-9EBE-41CC4E78590A}" dt="2025-11-18T15:14:43.460" v="124" actId="700"/>
          <ac:spMkLst>
            <pc:docMk/>
            <pc:sldMk cId="3689005491" sldId="265"/>
            <ac:spMk id="2" creationId="{F4A53F0D-899D-F0A1-EC67-D4152987D990}"/>
          </ac:spMkLst>
        </pc:spChg>
        <pc:spChg chg="del">
          <ac:chgData name="Gordon Watts" userId="3ca7d6dd59e1d914" providerId="LiveId" clId="{DB3FB76B-B1E3-44D7-9EBE-41CC4E78590A}" dt="2025-11-18T15:14:43.460" v="124" actId="700"/>
          <ac:spMkLst>
            <pc:docMk/>
            <pc:sldMk cId="3689005491" sldId="265"/>
            <ac:spMk id="3" creationId="{FCF5EE71-CC37-022E-A351-21861C24CA6A}"/>
          </ac:spMkLst>
        </pc:spChg>
        <pc:spChg chg="mod ord">
          <ac:chgData name="Gordon Watts" userId="3ca7d6dd59e1d914" providerId="LiveId" clId="{DB3FB76B-B1E3-44D7-9EBE-41CC4E78590A}" dt="2025-11-18T15:14:43.460" v="124" actId="700"/>
          <ac:spMkLst>
            <pc:docMk/>
            <pc:sldMk cId="3689005491" sldId="265"/>
            <ac:spMk id="4" creationId="{9F53F8E8-4675-3736-12CC-73279581B2AA}"/>
          </ac:spMkLst>
        </pc:spChg>
        <pc:spChg chg="mod ord">
          <ac:chgData name="Gordon Watts" userId="3ca7d6dd59e1d914" providerId="LiveId" clId="{DB3FB76B-B1E3-44D7-9EBE-41CC4E78590A}" dt="2025-11-18T15:14:43.460" v="124" actId="700"/>
          <ac:spMkLst>
            <pc:docMk/>
            <pc:sldMk cId="3689005491" sldId="265"/>
            <ac:spMk id="5" creationId="{73F062F3-E158-94D7-B90C-9D04DFACA863}"/>
          </ac:spMkLst>
        </pc:spChg>
        <pc:spChg chg="add mod">
          <ac:chgData name="Gordon Watts" userId="3ca7d6dd59e1d914" providerId="LiveId" clId="{DB3FB76B-B1E3-44D7-9EBE-41CC4E78590A}" dt="2025-11-18T15:55:36.485" v="156" actId="1076"/>
          <ac:spMkLst>
            <pc:docMk/>
            <pc:sldMk cId="3689005491" sldId="265"/>
            <ac:spMk id="6" creationId="{9A14B37E-2336-A65F-1910-8A364629B700}"/>
          </ac:spMkLst>
        </pc:spChg>
        <pc:spChg chg="add mod">
          <ac:chgData name="Gordon Watts" userId="3ca7d6dd59e1d914" providerId="LiveId" clId="{DB3FB76B-B1E3-44D7-9EBE-41CC4E78590A}" dt="2025-11-18T16:05:23.742" v="235" actId="1076"/>
          <ac:spMkLst>
            <pc:docMk/>
            <pc:sldMk cId="3689005491" sldId="265"/>
            <ac:spMk id="8" creationId="{4EB7FDF8-EB69-BEA9-DD5C-B51D888FAA5D}"/>
          </ac:spMkLst>
        </pc:spChg>
      </pc:sldChg>
      <pc:sldChg chg="addSp modSp add mod">
        <pc:chgData name="Gordon Watts" userId="3ca7d6dd59e1d914" providerId="LiveId" clId="{DB3FB76B-B1E3-44D7-9EBE-41CC4E78590A}" dt="2025-11-18T16:02:54.415" v="224" actId="20577"/>
        <pc:sldMkLst>
          <pc:docMk/>
          <pc:sldMk cId="4167659700" sldId="266"/>
        </pc:sldMkLst>
        <pc:spChg chg="add mod">
          <ac:chgData name="Gordon Watts" userId="3ca7d6dd59e1d914" providerId="LiveId" clId="{DB3FB76B-B1E3-44D7-9EBE-41CC4E78590A}" dt="2025-11-18T16:02:54.415" v="224" actId="20577"/>
          <ac:spMkLst>
            <pc:docMk/>
            <pc:sldMk cId="4167659700" sldId="266"/>
            <ac:spMk id="2" creationId="{C73EEC00-E56D-7012-8951-A73B4F87A17F}"/>
          </ac:spMkLst>
        </pc:spChg>
        <pc:picChg chg="add mod">
          <ac:chgData name="Gordon Watts" userId="3ca7d6dd59e1d914" providerId="LiveId" clId="{DB3FB76B-B1E3-44D7-9EBE-41CC4E78590A}" dt="2025-11-18T15:58:40.480" v="160" actId="1076"/>
          <ac:picMkLst>
            <pc:docMk/>
            <pc:sldMk cId="4167659700" sldId="266"/>
            <ac:picMk id="1026" creationId="{F7EA4872-738C-26E0-1F11-E2D7D3F1F0A0}"/>
          </ac:picMkLst>
        </pc:picChg>
      </pc:sldChg>
      <pc:sldChg chg="addSp delSp modSp add mod">
        <pc:chgData name="Gordon Watts" userId="3ca7d6dd59e1d914" providerId="LiveId" clId="{DB3FB76B-B1E3-44D7-9EBE-41CC4E78590A}" dt="2025-11-18T16:53:15.310" v="247" actId="14100"/>
        <pc:sldMkLst>
          <pc:docMk/>
          <pc:sldMk cId="2433473453" sldId="267"/>
        </pc:sldMkLst>
        <pc:spChg chg="add mod">
          <ac:chgData name="Gordon Watts" userId="3ca7d6dd59e1d914" providerId="LiveId" clId="{DB3FB76B-B1E3-44D7-9EBE-41CC4E78590A}" dt="2025-11-18T16:53:15.310" v="247" actId="14100"/>
          <ac:spMkLst>
            <pc:docMk/>
            <pc:sldMk cId="2433473453" sldId="267"/>
            <ac:spMk id="3" creationId="{2F04A343-82D1-2C62-9BFB-F383125326C5}"/>
          </ac:spMkLst>
        </pc:spChg>
        <pc:spChg chg="del">
          <ac:chgData name="Gordon Watts" userId="3ca7d6dd59e1d914" providerId="LiveId" clId="{DB3FB76B-B1E3-44D7-9EBE-41CC4E78590A}" dt="2025-11-18T16:52:44.778" v="237" actId="478"/>
          <ac:spMkLst>
            <pc:docMk/>
            <pc:sldMk cId="2433473453" sldId="267"/>
            <ac:spMk id="8" creationId="{63399208-F3D7-DA11-5DCF-2218F10E0B61}"/>
          </ac:spMkLst>
        </pc:spChg>
      </pc:sldChg>
      <pc:sldChg chg="new del">
        <pc:chgData name="Gordon Watts" userId="3ca7d6dd59e1d914" providerId="LiveId" clId="{DB3FB76B-B1E3-44D7-9EBE-41CC4E78590A}" dt="2025-11-18T15:58:50.489" v="163" actId="47"/>
        <pc:sldMkLst>
          <pc:docMk/>
          <pc:sldMk cId="2488232775" sldId="267"/>
        </pc:sldMkLst>
      </pc:sldChg>
      <pc:sldChg chg="addSp modSp new del mod modClrScheme chgLayout">
        <pc:chgData name="Gordon Watts" userId="3ca7d6dd59e1d914" providerId="LiveId" clId="{DB3FB76B-B1E3-44D7-9EBE-41CC4E78590A}" dt="2025-11-18T16:54:42.245" v="259" actId="47"/>
        <pc:sldMkLst>
          <pc:docMk/>
          <pc:sldMk cId="739358155" sldId="268"/>
        </pc:sldMkLst>
        <pc:spChg chg="mod ord">
          <ac:chgData name="Gordon Watts" userId="3ca7d6dd59e1d914" providerId="LiveId" clId="{DB3FB76B-B1E3-44D7-9EBE-41CC4E78590A}" dt="2025-11-18T16:54:37.186" v="249" actId="700"/>
          <ac:spMkLst>
            <pc:docMk/>
            <pc:sldMk cId="739358155" sldId="268"/>
            <ac:spMk id="2" creationId="{DD9A0B12-56E4-1975-7691-DC892D6EFDB2}"/>
          </ac:spMkLst>
        </pc:spChg>
        <pc:spChg chg="mod ord">
          <ac:chgData name="Gordon Watts" userId="3ca7d6dd59e1d914" providerId="LiveId" clId="{DB3FB76B-B1E3-44D7-9EBE-41CC4E78590A}" dt="2025-11-18T16:54:37.186" v="249" actId="700"/>
          <ac:spMkLst>
            <pc:docMk/>
            <pc:sldMk cId="739358155" sldId="268"/>
            <ac:spMk id="3" creationId="{21DFDE65-99FA-5BB8-0B6D-0FB62EC7BA83}"/>
          </ac:spMkLst>
        </pc:spChg>
        <pc:spChg chg="add mod ord">
          <ac:chgData name="Gordon Watts" userId="3ca7d6dd59e1d914" providerId="LiveId" clId="{DB3FB76B-B1E3-44D7-9EBE-41CC4E78590A}" dt="2025-11-18T16:54:39.687" v="258" actId="20577"/>
          <ac:spMkLst>
            <pc:docMk/>
            <pc:sldMk cId="739358155" sldId="268"/>
            <ac:spMk id="4" creationId="{4A2437BA-041E-B40C-1760-A9C68CBF29A8}"/>
          </ac:spMkLst>
        </pc:spChg>
      </pc:sldChg>
      <pc:sldChg chg="addSp modSp add del mod">
        <pc:chgData name="Gordon Watts" userId="3ca7d6dd59e1d914" providerId="LiveId" clId="{DB3FB76B-B1E3-44D7-9EBE-41CC4E78590A}" dt="2025-11-18T16:05:14.012" v="234" actId="47"/>
        <pc:sldMkLst>
          <pc:docMk/>
          <pc:sldMk cId="1413743138" sldId="268"/>
        </pc:sldMkLst>
        <pc:spChg chg="add mod">
          <ac:chgData name="Gordon Watts" userId="3ca7d6dd59e1d914" providerId="LiveId" clId="{DB3FB76B-B1E3-44D7-9EBE-41CC4E78590A}" dt="2025-11-18T16:01:27.398" v="173" actId="207"/>
          <ac:spMkLst>
            <pc:docMk/>
            <pc:sldMk cId="1413743138" sldId="268"/>
            <ac:spMk id="3" creationId="{37536F9A-7566-23D1-CAA7-60F1896963BC}"/>
          </ac:spMkLst>
        </pc:spChg>
      </pc:sldChg>
      <pc:sldChg chg="addSp modSp new mod">
        <pc:chgData name="Gordon Watts" userId="3ca7d6dd59e1d914" providerId="LiveId" clId="{DB3FB76B-B1E3-44D7-9EBE-41CC4E78590A}" dt="2025-11-19T11:21:31.772" v="383" actId="1076"/>
        <pc:sldMkLst>
          <pc:docMk/>
          <pc:sldMk cId="1646081339" sldId="268"/>
        </pc:sldMkLst>
        <pc:spChg chg="add mod">
          <ac:chgData name="Gordon Watts" userId="3ca7d6dd59e1d914" providerId="LiveId" clId="{DB3FB76B-B1E3-44D7-9EBE-41CC4E78590A}" dt="2025-11-19T11:21:31.772" v="383" actId="1076"/>
          <ac:spMkLst>
            <pc:docMk/>
            <pc:sldMk cId="1646081339" sldId="268"/>
            <ac:spMk id="4" creationId="{AE9D6C21-1558-0626-56AE-BB43948CD46C}"/>
          </ac:spMkLst>
        </pc:spChg>
        <pc:picChg chg="add mod">
          <ac:chgData name="Gordon Watts" userId="3ca7d6dd59e1d914" providerId="LiveId" clId="{DB3FB76B-B1E3-44D7-9EBE-41CC4E78590A}" dt="2025-11-19T11:21:06.897" v="338" actId="1076"/>
          <ac:picMkLst>
            <pc:docMk/>
            <pc:sldMk cId="1646081339" sldId="268"/>
            <ac:picMk id="2050" creationId="{482A0D4F-EAAE-4386-1C9E-F62F680A722B}"/>
          </ac:picMkLst>
        </pc:picChg>
      </pc:sldChg>
      <pc:sldChg chg="modSp add mod">
        <pc:chgData name="Gordon Watts" userId="3ca7d6dd59e1d914" providerId="LiveId" clId="{DB3FB76B-B1E3-44D7-9EBE-41CC4E78590A}" dt="2025-11-19T11:13:16.496" v="267" actId="207"/>
        <pc:sldMkLst>
          <pc:docMk/>
          <pc:sldMk cId="0" sldId="269"/>
        </pc:sldMkLst>
        <pc:spChg chg="mod">
          <ac:chgData name="Gordon Watts" userId="3ca7d6dd59e1d914" providerId="LiveId" clId="{DB3FB76B-B1E3-44D7-9EBE-41CC4E78590A}" dt="2025-11-19T11:12:56.040" v="265" actId="404"/>
          <ac:spMkLst>
            <pc:docMk/>
            <pc:sldMk cId="0" sldId="269"/>
            <ac:spMk id="608" creationId="{00000000-0000-0000-0000-000000000000}"/>
          </ac:spMkLst>
        </pc:spChg>
        <pc:spChg chg="mod">
          <ac:chgData name="Gordon Watts" userId="3ca7d6dd59e1d914" providerId="LiveId" clId="{DB3FB76B-B1E3-44D7-9EBE-41CC4E78590A}" dt="2025-11-19T11:13:16.496" v="267" actId="207"/>
          <ac:spMkLst>
            <pc:docMk/>
            <pc:sldMk cId="0" sldId="269"/>
            <ac:spMk id="610" creationId="{00000000-0000-0000-0000-000000000000}"/>
          </ac:spMkLst>
        </pc:spChg>
        <pc:spChg chg="mod">
          <ac:chgData name="Gordon Watts" userId="3ca7d6dd59e1d914" providerId="LiveId" clId="{DB3FB76B-B1E3-44D7-9EBE-41CC4E78590A}" dt="2025-11-19T11:13:02.289" v="266" actId="207"/>
          <ac:spMkLst>
            <pc:docMk/>
            <pc:sldMk cId="0" sldId="269"/>
            <ac:spMk id="611" creationId="{00000000-0000-0000-0000-000000000000}"/>
          </ac:spMkLst>
        </pc:spChg>
        <pc:spChg chg="mod">
          <ac:chgData name="Gordon Watts" userId="3ca7d6dd59e1d914" providerId="LiveId" clId="{DB3FB76B-B1E3-44D7-9EBE-41CC4E78590A}" dt="2025-11-19T11:13:16.496" v="267" actId="207"/>
          <ac:spMkLst>
            <pc:docMk/>
            <pc:sldMk cId="0" sldId="269"/>
            <ac:spMk id="613" creationId="{00000000-0000-0000-0000-000000000000}"/>
          </ac:spMkLst>
        </pc:spChg>
        <pc:spChg chg="mod">
          <ac:chgData name="Gordon Watts" userId="3ca7d6dd59e1d914" providerId="LiveId" clId="{DB3FB76B-B1E3-44D7-9EBE-41CC4E78590A}" dt="2025-11-19T11:12:48.598" v="264" actId="14100"/>
          <ac:spMkLst>
            <pc:docMk/>
            <pc:sldMk cId="0" sldId="269"/>
            <ac:spMk id="616" creationId="{00000000-0000-0000-0000-000000000000}"/>
          </ac:spMkLst>
        </pc:spChg>
        <pc:spChg chg="mod">
          <ac:chgData name="Gordon Watts" userId="3ca7d6dd59e1d914" providerId="LiveId" clId="{DB3FB76B-B1E3-44D7-9EBE-41CC4E78590A}" dt="2025-11-19T11:13:02.289" v="266" actId="207"/>
          <ac:spMkLst>
            <pc:docMk/>
            <pc:sldMk cId="0" sldId="269"/>
            <ac:spMk id="620" creationId="{00000000-0000-0000-0000-000000000000}"/>
          </ac:spMkLst>
        </pc:spChg>
        <pc:spChg chg="mod">
          <ac:chgData name="Gordon Watts" userId="3ca7d6dd59e1d914" providerId="LiveId" clId="{DB3FB76B-B1E3-44D7-9EBE-41CC4E78590A}" dt="2025-11-19T11:13:16.496" v="267" actId="207"/>
          <ac:spMkLst>
            <pc:docMk/>
            <pc:sldMk cId="0" sldId="269"/>
            <ac:spMk id="624" creationId="{00000000-0000-0000-0000-000000000000}"/>
          </ac:spMkLst>
        </pc:spChg>
        <pc:spChg chg="mod">
          <ac:chgData name="Gordon Watts" userId="3ca7d6dd59e1d914" providerId="LiveId" clId="{DB3FB76B-B1E3-44D7-9EBE-41CC4E78590A}" dt="2025-11-19T11:12:56.040" v="265" actId="404"/>
          <ac:spMkLst>
            <pc:docMk/>
            <pc:sldMk cId="0" sldId="269"/>
            <ac:spMk id="626" creationId="{00000000-0000-0000-0000-000000000000}"/>
          </ac:spMkLst>
        </pc:spChg>
        <pc:cxnChg chg="mod">
          <ac:chgData name="Gordon Watts" userId="3ca7d6dd59e1d914" providerId="LiveId" clId="{DB3FB76B-B1E3-44D7-9EBE-41CC4E78590A}" dt="2025-11-19T11:12:48.598" v="264" actId="14100"/>
          <ac:cxnSpMkLst>
            <pc:docMk/>
            <pc:sldMk cId="0" sldId="269"/>
            <ac:cxnSpMk id="618" creationId="{00000000-0000-0000-0000-000000000000}"/>
          </ac:cxnSpMkLst>
        </pc:cxnChg>
      </pc:sldChg>
      <pc:sldChg chg="addSp delSp modSp add del mod modClrScheme chgLayout">
        <pc:chgData name="Gordon Watts" userId="3ca7d6dd59e1d914" providerId="LiveId" clId="{DB3FB76B-B1E3-44D7-9EBE-41CC4E78590A}" dt="2025-11-19T11:18:25.119" v="326" actId="47"/>
        <pc:sldMkLst>
          <pc:docMk/>
          <pc:sldMk cId="0" sldId="274"/>
        </pc:sldMkLst>
        <pc:spChg chg="add del mod ord">
          <ac:chgData name="Gordon Watts" userId="3ca7d6dd59e1d914" providerId="LiveId" clId="{DB3FB76B-B1E3-44D7-9EBE-41CC4E78590A}" dt="2025-11-19T11:15:24.940" v="297" actId="700"/>
          <ac:spMkLst>
            <pc:docMk/>
            <pc:sldMk cId="0" sldId="274"/>
            <ac:spMk id="3" creationId="{14111B2D-F071-C94F-BEF2-6322F0973835}"/>
          </ac:spMkLst>
        </pc:spChg>
        <pc:spChg chg="add del mod ord">
          <ac:chgData name="Gordon Watts" userId="3ca7d6dd59e1d914" providerId="LiveId" clId="{DB3FB76B-B1E3-44D7-9EBE-41CC4E78590A}" dt="2025-11-19T11:15:55.079" v="302" actId="700"/>
          <ac:spMkLst>
            <pc:docMk/>
            <pc:sldMk cId="0" sldId="274"/>
            <ac:spMk id="4" creationId="{2AFE5213-D95F-4E15-8C73-243014D9C90C}"/>
          </ac:spMkLst>
        </pc:spChg>
        <pc:spChg chg="add del mod ord">
          <ac:chgData name="Gordon Watts" userId="3ca7d6dd59e1d914" providerId="LiveId" clId="{DB3FB76B-B1E3-44D7-9EBE-41CC4E78590A}" dt="2025-11-19T11:15:40.837" v="298"/>
          <ac:spMkLst>
            <pc:docMk/>
            <pc:sldMk cId="0" sldId="274"/>
            <ac:spMk id="5" creationId="{06D7D5D5-1601-0D70-2D4A-0B8922B410B8}"/>
          </ac:spMkLst>
        </pc:spChg>
        <pc:spChg chg="del mod">
          <ac:chgData name="Gordon Watts" userId="3ca7d6dd59e1d914" providerId="LiveId" clId="{DB3FB76B-B1E3-44D7-9EBE-41CC4E78590A}" dt="2025-11-19T11:15:18.673" v="296" actId="478"/>
          <ac:spMkLst>
            <pc:docMk/>
            <pc:sldMk cId="0" sldId="274"/>
            <ac:spMk id="664" creationId="{00000000-0000-0000-0000-000000000000}"/>
          </ac:spMkLst>
        </pc:spChg>
        <pc:spChg chg="mod ord">
          <ac:chgData name="Gordon Watts" userId="3ca7d6dd59e1d914" providerId="LiveId" clId="{DB3FB76B-B1E3-44D7-9EBE-41CC4E78590A}" dt="2025-11-19T11:15:55.079" v="302" actId="700"/>
          <ac:spMkLst>
            <pc:docMk/>
            <pc:sldMk cId="0" sldId="274"/>
            <ac:spMk id="666" creationId="{00000000-0000-0000-0000-000000000000}"/>
          </ac:spMkLst>
        </pc:spChg>
        <pc:spChg chg="del mod">
          <ac:chgData name="Gordon Watts" userId="3ca7d6dd59e1d914" providerId="LiveId" clId="{DB3FB76B-B1E3-44D7-9EBE-41CC4E78590A}" dt="2025-11-19T11:15:59.420" v="304" actId="478"/>
          <ac:spMkLst>
            <pc:docMk/>
            <pc:sldMk cId="0" sldId="274"/>
            <ac:spMk id="668" creationId="{00000000-0000-0000-0000-000000000000}"/>
          </ac:spMkLst>
        </pc:spChg>
        <pc:picChg chg="add del mod ord">
          <ac:chgData name="Gordon Watts" userId="3ca7d6dd59e1d914" providerId="LiveId" clId="{DB3FB76B-B1E3-44D7-9EBE-41CC4E78590A}" dt="2025-11-19T11:17:19.506" v="311" actId="21"/>
          <ac:picMkLst>
            <pc:docMk/>
            <pc:sldMk cId="0" sldId="274"/>
            <ac:picMk id="7" creationId="{CAD33A72-9589-CEE0-D552-19E0F0F2CD24}"/>
          </ac:picMkLst>
        </pc:picChg>
        <pc:picChg chg="del">
          <ac:chgData name="Gordon Watts" userId="3ca7d6dd59e1d914" providerId="LiveId" clId="{DB3FB76B-B1E3-44D7-9EBE-41CC4E78590A}" dt="2025-11-19T11:14:35.700" v="269" actId="478"/>
          <ac:picMkLst>
            <pc:docMk/>
            <pc:sldMk cId="0" sldId="274"/>
            <ac:picMk id="667" creationId="{00000000-0000-0000-0000-000000000000}"/>
          </ac:picMkLst>
        </pc:picChg>
      </pc:sldChg>
      <pc:sldChg chg="addSp delSp modSp new del mod modClrScheme chgLayout">
        <pc:chgData name="Gordon Watts" userId="3ca7d6dd59e1d914" providerId="LiveId" clId="{DB3FB76B-B1E3-44D7-9EBE-41CC4E78590A}" dt="2025-11-19T11:24:36.562" v="492" actId="47"/>
        <pc:sldMkLst>
          <pc:docMk/>
          <pc:sldMk cId="3552281893" sldId="275"/>
        </pc:sldMkLst>
        <pc:spChg chg="del mod ord">
          <ac:chgData name="Gordon Watts" userId="3ca7d6dd59e1d914" providerId="LiveId" clId="{DB3FB76B-B1E3-44D7-9EBE-41CC4E78590A}" dt="2025-11-19T11:14:46.482" v="271" actId="700"/>
          <ac:spMkLst>
            <pc:docMk/>
            <pc:sldMk cId="3552281893" sldId="275"/>
            <ac:spMk id="2" creationId="{C08966A5-83F2-A270-1683-A83132C7ACF9}"/>
          </ac:spMkLst>
        </pc:spChg>
        <pc:spChg chg="del mod ord">
          <ac:chgData name="Gordon Watts" userId="3ca7d6dd59e1d914" providerId="LiveId" clId="{DB3FB76B-B1E3-44D7-9EBE-41CC4E78590A}" dt="2025-11-19T11:14:46.482" v="271" actId="700"/>
          <ac:spMkLst>
            <pc:docMk/>
            <pc:sldMk cId="3552281893" sldId="275"/>
            <ac:spMk id="3" creationId="{F53709DB-40AE-94A6-3BA9-A071B0AAEB39}"/>
          </ac:spMkLst>
        </pc:spChg>
        <pc:spChg chg="mod ord">
          <ac:chgData name="Gordon Watts" userId="3ca7d6dd59e1d914" providerId="LiveId" clId="{DB3FB76B-B1E3-44D7-9EBE-41CC4E78590A}" dt="2025-11-19T11:14:51.015" v="272" actId="700"/>
          <ac:spMkLst>
            <pc:docMk/>
            <pc:sldMk cId="3552281893" sldId="275"/>
            <ac:spMk id="4" creationId="{9D964A10-92C7-71C7-58C8-E0A4EB78149D}"/>
          </ac:spMkLst>
        </pc:spChg>
        <pc:spChg chg="add del mod ord">
          <ac:chgData name="Gordon Watts" userId="3ca7d6dd59e1d914" providerId="LiveId" clId="{DB3FB76B-B1E3-44D7-9EBE-41CC4E78590A}" dt="2025-11-19T11:14:51.015" v="272" actId="700"/>
          <ac:spMkLst>
            <pc:docMk/>
            <pc:sldMk cId="3552281893" sldId="275"/>
            <ac:spMk id="5" creationId="{610374E2-73EB-F090-FBC1-51D51B46A85A}"/>
          </ac:spMkLst>
        </pc:spChg>
        <pc:spChg chg="add del mod ord">
          <ac:chgData name="Gordon Watts" userId="3ca7d6dd59e1d914" providerId="LiveId" clId="{DB3FB76B-B1E3-44D7-9EBE-41CC4E78590A}" dt="2025-11-19T11:14:51.015" v="272" actId="700"/>
          <ac:spMkLst>
            <pc:docMk/>
            <pc:sldMk cId="3552281893" sldId="275"/>
            <ac:spMk id="6" creationId="{36351E60-7195-896D-9F34-30F6D6A8F284}"/>
          </ac:spMkLst>
        </pc:spChg>
        <pc:spChg chg="add mod ord">
          <ac:chgData name="Gordon Watts" userId="3ca7d6dd59e1d914" providerId="LiveId" clId="{DB3FB76B-B1E3-44D7-9EBE-41CC4E78590A}" dt="2025-11-19T11:14:54.972" v="294" actId="20577"/>
          <ac:spMkLst>
            <pc:docMk/>
            <pc:sldMk cId="3552281893" sldId="275"/>
            <ac:spMk id="7" creationId="{6A1F5BFA-BDAB-7E3B-F841-66CA71AEFF68}"/>
          </ac:spMkLst>
        </pc:spChg>
        <pc:spChg chg="add mod ord">
          <ac:chgData name="Gordon Watts" userId="3ca7d6dd59e1d914" providerId="LiveId" clId="{DB3FB76B-B1E3-44D7-9EBE-41CC4E78590A}" dt="2025-11-19T11:14:51.015" v="272" actId="700"/>
          <ac:spMkLst>
            <pc:docMk/>
            <pc:sldMk cId="3552281893" sldId="275"/>
            <ac:spMk id="8" creationId="{E09A3F8B-6B8A-53BD-4EC0-0F17EE6CECE6}"/>
          </ac:spMkLst>
        </pc:spChg>
      </pc:sldChg>
      <pc:sldChg chg="addSp modSp add mod">
        <pc:chgData name="Gordon Watts" userId="3ca7d6dd59e1d914" providerId="LiveId" clId="{DB3FB76B-B1E3-44D7-9EBE-41CC4E78590A}" dt="2025-11-19T11:20:06.737" v="334" actId="1076"/>
        <pc:sldMkLst>
          <pc:docMk/>
          <pc:sldMk cId="0" sldId="276"/>
        </pc:sldMkLst>
        <pc:spChg chg="add mod">
          <ac:chgData name="Gordon Watts" userId="3ca7d6dd59e1d914" providerId="LiveId" clId="{DB3FB76B-B1E3-44D7-9EBE-41CC4E78590A}" dt="2025-11-19T11:20:00.527" v="332" actId="1076"/>
          <ac:spMkLst>
            <pc:docMk/>
            <pc:sldMk cId="0" sldId="276"/>
            <ac:spMk id="2" creationId="{0BB65AA6-DCA4-EDFA-F4A3-85F723C79FBA}"/>
          </ac:spMkLst>
        </pc:spChg>
        <pc:spChg chg="mod">
          <ac:chgData name="Gordon Watts" userId="3ca7d6dd59e1d914" providerId="LiveId" clId="{DB3FB76B-B1E3-44D7-9EBE-41CC4E78590A}" dt="2025-11-19T11:16:56.183" v="309" actId="207"/>
          <ac:spMkLst>
            <pc:docMk/>
            <pc:sldMk cId="0" sldId="276"/>
            <ac:spMk id="673" creationId="{00000000-0000-0000-0000-000000000000}"/>
          </ac:spMkLst>
        </pc:spChg>
        <pc:spChg chg="mod">
          <ac:chgData name="Gordon Watts" userId="3ca7d6dd59e1d914" providerId="LiveId" clId="{DB3FB76B-B1E3-44D7-9EBE-41CC4E78590A}" dt="2025-11-19T11:16:56.183" v="309" actId="207"/>
          <ac:spMkLst>
            <pc:docMk/>
            <pc:sldMk cId="0" sldId="276"/>
            <ac:spMk id="678" creationId="{00000000-0000-0000-0000-000000000000}"/>
          </ac:spMkLst>
        </pc:spChg>
        <pc:spChg chg="mod">
          <ac:chgData name="Gordon Watts" userId="3ca7d6dd59e1d914" providerId="LiveId" clId="{DB3FB76B-B1E3-44D7-9EBE-41CC4E78590A}" dt="2025-11-19T11:16:56.183" v="309" actId="207"/>
          <ac:spMkLst>
            <pc:docMk/>
            <pc:sldMk cId="0" sldId="276"/>
            <ac:spMk id="679" creationId="{00000000-0000-0000-0000-000000000000}"/>
          </ac:spMkLst>
        </pc:spChg>
        <pc:spChg chg="mod">
          <ac:chgData name="Gordon Watts" userId="3ca7d6dd59e1d914" providerId="LiveId" clId="{DB3FB76B-B1E3-44D7-9EBE-41CC4E78590A}" dt="2025-11-19T11:20:06.737" v="334" actId="1076"/>
          <ac:spMkLst>
            <pc:docMk/>
            <pc:sldMk cId="0" sldId="276"/>
            <ac:spMk id="680" creationId="{00000000-0000-0000-0000-000000000000}"/>
          </ac:spMkLst>
        </pc:spChg>
        <pc:spChg chg="mod">
          <ac:chgData name="Gordon Watts" userId="3ca7d6dd59e1d914" providerId="LiveId" clId="{DB3FB76B-B1E3-44D7-9EBE-41CC4E78590A}" dt="2025-11-19T11:16:56.183" v="309" actId="207"/>
          <ac:spMkLst>
            <pc:docMk/>
            <pc:sldMk cId="0" sldId="276"/>
            <ac:spMk id="682" creationId="{00000000-0000-0000-0000-000000000000}"/>
          </ac:spMkLst>
        </pc:spChg>
        <pc:picChg chg="mod">
          <ac:chgData name="Gordon Watts" userId="3ca7d6dd59e1d914" providerId="LiveId" clId="{DB3FB76B-B1E3-44D7-9EBE-41CC4E78590A}" dt="2025-11-19T11:20:03.439" v="333" actId="1076"/>
          <ac:picMkLst>
            <pc:docMk/>
            <pc:sldMk cId="0" sldId="276"/>
            <ac:picMk id="676" creationId="{00000000-0000-0000-0000-000000000000}"/>
          </ac:picMkLst>
        </pc:picChg>
      </pc:sldChg>
      <pc:sldChg chg="addSp delSp modSp new mod modClrScheme chgLayout">
        <pc:chgData name="Gordon Watts" userId="3ca7d6dd59e1d914" providerId="LiveId" clId="{DB3FB76B-B1E3-44D7-9EBE-41CC4E78590A}" dt="2025-11-19T11:25:03.437" v="513" actId="1076"/>
        <pc:sldMkLst>
          <pc:docMk/>
          <pc:sldMk cId="2895814588" sldId="277"/>
        </pc:sldMkLst>
        <pc:spChg chg="del">
          <ac:chgData name="Gordon Watts" userId="3ca7d6dd59e1d914" providerId="LiveId" clId="{DB3FB76B-B1E3-44D7-9EBE-41CC4E78590A}" dt="2025-11-19T11:17:23.298" v="313" actId="700"/>
          <ac:spMkLst>
            <pc:docMk/>
            <pc:sldMk cId="2895814588" sldId="277"/>
            <ac:spMk id="2" creationId="{3ED4F61F-2248-BE77-5931-4A4C3F8BE834}"/>
          </ac:spMkLst>
        </pc:spChg>
        <pc:spChg chg="del">
          <ac:chgData name="Gordon Watts" userId="3ca7d6dd59e1d914" providerId="LiveId" clId="{DB3FB76B-B1E3-44D7-9EBE-41CC4E78590A}" dt="2025-11-19T11:17:23.298" v="313" actId="700"/>
          <ac:spMkLst>
            <pc:docMk/>
            <pc:sldMk cId="2895814588" sldId="277"/>
            <ac:spMk id="3" creationId="{7308A12D-B3FE-8135-2B3A-E908F2AB9EBA}"/>
          </ac:spMkLst>
        </pc:spChg>
        <pc:spChg chg="mod ord">
          <ac:chgData name="Gordon Watts" userId="3ca7d6dd59e1d914" providerId="LiveId" clId="{DB3FB76B-B1E3-44D7-9EBE-41CC4E78590A}" dt="2025-11-19T11:24:47.992" v="494" actId="700"/>
          <ac:spMkLst>
            <pc:docMk/>
            <pc:sldMk cId="2895814588" sldId="277"/>
            <ac:spMk id="4" creationId="{CD3112C9-D507-0E7D-20E8-E90BE8F5765B}"/>
          </ac:spMkLst>
        </pc:spChg>
        <pc:spChg chg="mod ord">
          <ac:chgData name="Gordon Watts" userId="3ca7d6dd59e1d914" providerId="LiveId" clId="{DB3FB76B-B1E3-44D7-9EBE-41CC4E78590A}" dt="2025-11-19T11:24:47.992" v="494" actId="700"/>
          <ac:spMkLst>
            <pc:docMk/>
            <pc:sldMk cId="2895814588" sldId="277"/>
            <ac:spMk id="5" creationId="{BAFD3AED-22AA-15A6-CC8E-E223B123E879}"/>
          </ac:spMkLst>
        </pc:spChg>
        <pc:spChg chg="add mod">
          <ac:chgData name="Gordon Watts" userId="3ca7d6dd59e1d914" providerId="LiveId" clId="{DB3FB76B-B1E3-44D7-9EBE-41CC4E78590A}" dt="2025-11-19T11:25:03.437" v="513" actId="1076"/>
          <ac:spMkLst>
            <pc:docMk/>
            <pc:sldMk cId="2895814588" sldId="277"/>
            <ac:spMk id="10" creationId="{6B21FD04-8CEE-1441-1C2C-64C210DBC50A}"/>
          </ac:spMkLst>
        </pc:spChg>
        <pc:spChg chg="add mod ord">
          <ac:chgData name="Gordon Watts" userId="3ca7d6dd59e1d914" providerId="LiveId" clId="{DB3FB76B-B1E3-44D7-9EBE-41CC4E78590A}" dt="2025-11-19T11:24:53.971" v="511" actId="20577"/>
          <ac:spMkLst>
            <pc:docMk/>
            <pc:sldMk cId="2895814588" sldId="277"/>
            <ac:spMk id="11" creationId="{87E5ADD0-CDE5-6FB7-DBD0-92F187CA8610}"/>
          </ac:spMkLst>
        </pc:spChg>
        <pc:picChg chg="add mod">
          <ac:chgData name="Gordon Watts" userId="3ca7d6dd59e1d914" providerId="LiveId" clId="{DB3FB76B-B1E3-44D7-9EBE-41CC4E78590A}" dt="2025-11-19T11:17:30.125" v="316" actId="1076"/>
          <ac:picMkLst>
            <pc:docMk/>
            <pc:sldMk cId="2895814588" sldId="277"/>
            <ac:picMk id="7" creationId="{CAD33A72-9589-CEE0-D552-19E0F0F2CD24}"/>
          </ac:picMkLst>
        </pc:picChg>
        <pc:picChg chg="add mod">
          <ac:chgData name="Gordon Watts" userId="3ca7d6dd59e1d914" providerId="LiveId" clId="{DB3FB76B-B1E3-44D7-9EBE-41CC4E78590A}" dt="2025-11-19T11:17:54.691" v="323" actId="1076"/>
          <ac:picMkLst>
            <pc:docMk/>
            <pc:sldMk cId="2895814588" sldId="277"/>
            <ac:picMk id="8" creationId="{0D5D292E-CD1D-044E-83C8-3E58DCD1A147}"/>
          </ac:picMkLst>
        </pc:picChg>
      </pc:sldChg>
      <pc:sldChg chg="addSp delSp modSp new mod">
        <pc:chgData name="Gordon Watts" userId="3ca7d6dd59e1d914" providerId="LiveId" clId="{DB3FB76B-B1E3-44D7-9EBE-41CC4E78590A}" dt="2025-11-19T11:24:19.233" v="490" actId="1076"/>
        <pc:sldMkLst>
          <pc:docMk/>
          <pc:sldMk cId="3055050436" sldId="278"/>
        </pc:sldMkLst>
        <pc:spChg chg="add mod">
          <ac:chgData name="Gordon Watts" userId="3ca7d6dd59e1d914" providerId="LiveId" clId="{DB3FB76B-B1E3-44D7-9EBE-41CC4E78590A}" dt="2025-11-19T11:23:12.229" v="448" actId="1076"/>
          <ac:spMkLst>
            <pc:docMk/>
            <pc:sldMk cId="3055050436" sldId="278"/>
            <ac:spMk id="5" creationId="{BBE6E489-B654-4A74-193D-2D76DDB61DCC}"/>
          </ac:spMkLst>
        </pc:spChg>
        <pc:spChg chg="add del mod">
          <ac:chgData name="Gordon Watts" userId="3ca7d6dd59e1d914" providerId="LiveId" clId="{DB3FB76B-B1E3-44D7-9EBE-41CC4E78590A}" dt="2025-11-19T11:23:07.997" v="447" actId="478"/>
          <ac:spMkLst>
            <pc:docMk/>
            <pc:sldMk cId="3055050436" sldId="278"/>
            <ac:spMk id="6" creationId="{D31F731C-6E2F-8930-0348-0FEABB31CA95}"/>
          </ac:spMkLst>
        </pc:spChg>
        <pc:spChg chg="add del mod">
          <ac:chgData name="Gordon Watts" userId="3ca7d6dd59e1d914" providerId="LiveId" clId="{DB3FB76B-B1E3-44D7-9EBE-41CC4E78590A}" dt="2025-11-19T11:23:05.499" v="446" actId="478"/>
          <ac:spMkLst>
            <pc:docMk/>
            <pc:sldMk cId="3055050436" sldId="278"/>
            <ac:spMk id="7" creationId="{6FEA4079-F544-D5CA-AB72-8FD20FD9DBBE}"/>
          </ac:spMkLst>
        </pc:spChg>
        <pc:spChg chg="add mod">
          <ac:chgData name="Gordon Watts" userId="3ca7d6dd59e1d914" providerId="LiveId" clId="{DB3FB76B-B1E3-44D7-9EBE-41CC4E78590A}" dt="2025-11-19T11:23:23.527" v="450" actId="1076"/>
          <ac:spMkLst>
            <pc:docMk/>
            <pc:sldMk cId="3055050436" sldId="278"/>
            <ac:spMk id="8" creationId="{E214606D-073F-9E46-95DE-8A2656F161EE}"/>
          </ac:spMkLst>
        </pc:spChg>
        <pc:spChg chg="add mod">
          <ac:chgData name="Gordon Watts" userId="3ca7d6dd59e1d914" providerId="LiveId" clId="{DB3FB76B-B1E3-44D7-9EBE-41CC4E78590A}" dt="2025-11-19T11:24:19.233" v="490" actId="1076"/>
          <ac:spMkLst>
            <pc:docMk/>
            <pc:sldMk cId="3055050436" sldId="278"/>
            <ac:spMk id="9" creationId="{DD878B04-D824-C8CD-84B8-3C9D8971AA04}"/>
          </ac:spMkLst>
        </pc:spChg>
        <pc:spChg chg="add mod">
          <ac:chgData name="Gordon Watts" userId="3ca7d6dd59e1d914" providerId="LiveId" clId="{DB3FB76B-B1E3-44D7-9EBE-41CC4E78590A}" dt="2025-11-19T11:24:13.504" v="489" actId="14100"/>
          <ac:spMkLst>
            <pc:docMk/>
            <pc:sldMk cId="3055050436" sldId="278"/>
            <ac:spMk id="10" creationId="{BDD7F82A-1B59-DE41-E521-61A3F8728F28}"/>
          </ac:spMkLst>
        </pc:spChg>
        <pc:picChg chg="add mod">
          <ac:chgData name="Gordon Watts" userId="3ca7d6dd59e1d914" providerId="LiveId" clId="{DB3FB76B-B1E3-44D7-9EBE-41CC4E78590A}" dt="2025-11-19T11:22:29.897" v="387" actId="1076"/>
          <ac:picMkLst>
            <pc:docMk/>
            <pc:sldMk cId="3055050436" sldId="278"/>
            <ac:picMk id="4" creationId="{5D3EE0B9-06C9-5CEF-F2AF-44EF98EDFF65}"/>
          </ac:picMkLst>
        </pc:picChg>
      </pc:sldChg>
      <pc:sldChg chg="addSp modSp new del mod modClrScheme chgLayout">
        <pc:chgData name="Gordon Watts" userId="3ca7d6dd59e1d914" providerId="LiveId" clId="{DB3FB76B-B1E3-44D7-9EBE-41CC4E78590A}" dt="2025-11-19T11:50:16.744" v="1106" actId="47"/>
        <pc:sldMkLst>
          <pc:docMk/>
          <pc:sldMk cId="2082246032" sldId="279"/>
        </pc:sldMkLst>
        <pc:spChg chg="mod ord">
          <ac:chgData name="Gordon Watts" userId="3ca7d6dd59e1d914" providerId="LiveId" clId="{DB3FB76B-B1E3-44D7-9EBE-41CC4E78590A}" dt="2025-11-19T11:34:53.122" v="824" actId="700"/>
          <ac:spMkLst>
            <pc:docMk/>
            <pc:sldMk cId="2082246032" sldId="279"/>
            <ac:spMk id="2" creationId="{A77BE5DC-0221-EB1A-4E15-2F4F498B97F1}"/>
          </ac:spMkLst>
        </pc:spChg>
        <pc:spChg chg="mod ord">
          <ac:chgData name="Gordon Watts" userId="3ca7d6dd59e1d914" providerId="LiveId" clId="{DB3FB76B-B1E3-44D7-9EBE-41CC4E78590A}" dt="2025-11-19T11:34:53.122" v="824" actId="700"/>
          <ac:spMkLst>
            <pc:docMk/>
            <pc:sldMk cId="2082246032" sldId="279"/>
            <ac:spMk id="3" creationId="{4215C92E-9664-98FE-6C67-FB68D2DEA2A0}"/>
          </ac:spMkLst>
        </pc:spChg>
        <pc:spChg chg="add mod ord">
          <ac:chgData name="Gordon Watts" userId="3ca7d6dd59e1d914" providerId="LiveId" clId="{DB3FB76B-B1E3-44D7-9EBE-41CC4E78590A}" dt="2025-11-19T11:35:02.282" v="846" actId="20577"/>
          <ac:spMkLst>
            <pc:docMk/>
            <pc:sldMk cId="2082246032" sldId="279"/>
            <ac:spMk id="4" creationId="{A154C466-12FD-700C-BE3E-ED1B2A4AADC7}"/>
          </ac:spMkLst>
        </pc:spChg>
        <pc:spChg chg="add mod">
          <ac:chgData name="Gordon Watts" userId="3ca7d6dd59e1d914" providerId="LiveId" clId="{DB3FB76B-B1E3-44D7-9EBE-41CC4E78590A}" dt="2025-11-19T11:35:57.080" v="877" actId="5793"/>
          <ac:spMkLst>
            <pc:docMk/>
            <pc:sldMk cId="2082246032" sldId="279"/>
            <ac:spMk id="7" creationId="{489FE393-98AC-CDA0-62D6-AAC831398269}"/>
          </ac:spMkLst>
        </pc:spChg>
        <pc:picChg chg="add mod">
          <ac:chgData name="Gordon Watts" userId="3ca7d6dd59e1d914" providerId="LiveId" clId="{DB3FB76B-B1E3-44D7-9EBE-41CC4E78590A}" dt="2025-11-19T11:35:47.687" v="851" actId="1076"/>
          <ac:picMkLst>
            <pc:docMk/>
            <pc:sldMk cId="2082246032" sldId="279"/>
            <ac:picMk id="6" creationId="{35F4E454-D1DD-33A1-5855-DC328A42262A}"/>
          </ac:picMkLst>
        </pc:picChg>
      </pc:sldChg>
      <pc:sldChg chg="addSp delSp modSp add mod modClrScheme chgLayout">
        <pc:chgData name="Gordon Watts" userId="3ca7d6dd59e1d914" providerId="LiveId" clId="{DB3FB76B-B1E3-44D7-9EBE-41CC4E78590A}" dt="2025-11-19T11:49:18.589" v="1087"/>
        <pc:sldMkLst>
          <pc:docMk/>
          <pc:sldMk cId="0" sldId="298"/>
        </pc:sldMkLst>
        <pc:spChg chg="add mod ord">
          <ac:chgData name="Gordon Watts" userId="3ca7d6dd59e1d914" providerId="LiveId" clId="{DB3FB76B-B1E3-44D7-9EBE-41CC4E78590A}" dt="2025-11-19T11:26:52.325" v="517"/>
          <ac:spMkLst>
            <pc:docMk/>
            <pc:sldMk cId="0" sldId="298"/>
            <ac:spMk id="2" creationId="{02A81847-D184-D1C9-887E-B865944B8E89}"/>
          </ac:spMkLst>
        </pc:spChg>
        <pc:spChg chg="add mod">
          <ac:chgData name="Gordon Watts" userId="3ca7d6dd59e1d914" providerId="LiveId" clId="{DB3FB76B-B1E3-44D7-9EBE-41CC4E78590A}" dt="2025-11-19T11:49:18.589" v="1087"/>
          <ac:spMkLst>
            <pc:docMk/>
            <pc:sldMk cId="0" sldId="298"/>
            <ac:spMk id="3" creationId="{5D1E76CA-2A47-617E-CF40-C6EEC560E64D}"/>
          </ac:spMkLst>
        </pc:spChg>
        <pc:spChg chg="del mod ord">
          <ac:chgData name="Gordon Watts" userId="3ca7d6dd59e1d914" providerId="LiveId" clId="{DB3FB76B-B1E3-44D7-9EBE-41CC4E78590A}" dt="2025-11-19T11:26:50.655" v="516" actId="700"/>
          <ac:spMkLst>
            <pc:docMk/>
            <pc:sldMk cId="0" sldId="298"/>
            <ac:spMk id="916" creationId="{00000000-0000-0000-0000-000000000000}"/>
          </ac:spMkLst>
        </pc:spChg>
        <pc:spChg chg="mod ord">
          <ac:chgData name="Gordon Watts" userId="3ca7d6dd59e1d914" providerId="LiveId" clId="{DB3FB76B-B1E3-44D7-9EBE-41CC4E78590A}" dt="2025-11-19T11:26:58.173" v="518" actId="14100"/>
          <ac:spMkLst>
            <pc:docMk/>
            <pc:sldMk cId="0" sldId="298"/>
            <ac:spMk id="919" creationId="{00000000-0000-0000-0000-000000000000}"/>
          </ac:spMkLst>
        </pc:spChg>
        <pc:picChg chg="mod">
          <ac:chgData name="Gordon Watts" userId="3ca7d6dd59e1d914" providerId="LiveId" clId="{DB3FB76B-B1E3-44D7-9EBE-41CC4E78590A}" dt="2025-11-19T11:27:04.096" v="520" actId="1076"/>
          <ac:picMkLst>
            <pc:docMk/>
            <pc:sldMk cId="0" sldId="298"/>
            <ac:picMk id="918" creationId="{00000000-0000-0000-0000-000000000000}"/>
          </ac:picMkLst>
        </pc:picChg>
      </pc:sldChg>
      <pc:sldChg chg="modSp add mod modClrScheme chgLayout">
        <pc:chgData name="Gordon Watts" userId="3ca7d6dd59e1d914" providerId="LiveId" clId="{DB3FB76B-B1E3-44D7-9EBE-41CC4E78590A}" dt="2025-11-19T11:27:58.695" v="537" actId="404"/>
        <pc:sldMkLst>
          <pc:docMk/>
          <pc:sldMk cId="0" sldId="299"/>
        </pc:sldMkLst>
        <pc:spChg chg="mod ord">
          <ac:chgData name="Gordon Watts" userId="3ca7d6dd59e1d914" providerId="LiveId" clId="{DB3FB76B-B1E3-44D7-9EBE-41CC4E78590A}" dt="2025-11-19T11:27:14.641" v="522" actId="700"/>
          <ac:spMkLst>
            <pc:docMk/>
            <pc:sldMk cId="0" sldId="299"/>
            <ac:spMk id="924" creationId="{00000000-0000-0000-0000-000000000000}"/>
          </ac:spMkLst>
        </pc:spChg>
        <pc:spChg chg="mod ord">
          <ac:chgData name="Gordon Watts" userId="3ca7d6dd59e1d914" providerId="LiveId" clId="{DB3FB76B-B1E3-44D7-9EBE-41CC4E78590A}" dt="2025-11-19T11:27:44.178" v="535" actId="403"/>
          <ac:spMkLst>
            <pc:docMk/>
            <pc:sldMk cId="0" sldId="299"/>
            <ac:spMk id="925" creationId="{00000000-0000-0000-0000-000000000000}"/>
          </ac:spMkLst>
        </pc:spChg>
        <pc:spChg chg="mod ord">
          <ac:chgData name="Gordon Watts" userId="3ca7d6dd59e1d914" providerId="LiveId" clId="{DB3FB76B-B1E3-44D7-9EBE-41CC4E78590A}" dt="2025-11-19T11:27:14.641" v="522" actId="700"/>
          <ac:spMkLst>
            <pc:docMk/>
            <pc:sldMk cId="0" sldId="299"/>
            <ac:spMk id="926" creationId="{00000000-0000-0000-0000-000000000000}"/>
          </ac:spMkLst>
        </pc:spChg>
        <pc:spChg chg="mod ord">
          <ac:chgData name="Gordon Watts" userId="3ca7d6dd59e1d914" providerId="LiveId" clId="{DB3FB76B-B1E3-44D7-9EBE-41CC4E78590A}" dt="2025-11-19T11:27:58.695" v="537" actId="404"/>
          <ac:spMkLst>
            <pc:docMk/>
            <pc:sldMk cId="0" sldId="299"/>
            <ac:spMk id="927" creationId="{00000000-0000-0000-0000-000000000000}"/>
          </ac:spMkLst>
        </pc:spChg>
      </pc:sldChg>
      <pc:sldChg chg="addSp modSp add mod modClrScheme chgLayout">
        <pc:chgData name="Gordon Watts" userId="3ca7d6dd59e1d914" providerId="LiveId" clId="{DB3FB76B-B1E3-44D7-9EBE-41CC4E78590A}" dt="2025-11-19T11:48:48.930" v="1086"/>
        <pc:sldMkLst>
          <pc:docMk/>
          <pc:sldMk cId="0" sldId="302"/>
        </pc:sldMkLst>
        <pc:spChg chg="add mod">
          <ac:chgData name="Gordon Watts" userId="3ca7d6dd59e1d914" providerId="LiveId" clId="{DB3FB76B-B1E3-44D7-9EBE-41CC4E78590A}" dt="2025-11-19T11:48:48.930" v="1086"/>
          <ac:spMkLst>
            <pc:docMk/>
            <pc:sldMk cId="0" sldId="302"/>
            <ac:spMk id="2" creationId="{6D2B25B0-2F35-7E62-254E-6FCC19EEC813}"/>
          </ac:spMkLst>
        </pc:spChg>
        <pc:spChg chg="mod ord">
          <ac:chgData name="Gordon Watts" userId="3ca7d6dd59e1d914" providerId="LiveId" clId="{DB3FB76B-B1E3-44D7-9EBE-41CC4E78590A}" dt="2025-11-19T11:28:37.161" v="539" actId="700"/>
          <ac:spMkLst>
            <pc:docMk/>
            <pc:sldMk cId="0" sldId="302"/>
            <ac:spMk id="962" creationId="{00000000-0000-0000-0000-000000000000}"/>
          </ac:spMkLst>
        </pc:spChg>
        <pc:spChg chg="mod ord">
          <ac:chgData name="Gordon Watts" userId="3ca7d6dd59e1d914" providerId="LiveId" clId="{DB3FB76B-B1E3-44D7-9EBE-41CC4E78590A}" dt="2025-11-19T11:29:01.727" v="553" actId="20577"/>
          <ac:spMkLst>
            <pc:docMk/>
            <pc:sldMk cId="0" sldId="302"/>
            <ac:spMk id="963" creationId="{00000000-0000-0000-0000-000000000000}"/>
          </ac:spMkLst>
        </pc:spChg>
      </pc:sldChg>
      <pc:sldChg chg="addSp modSp new mod">
        <pc:chgData name="Gordon Watts" userId="3ca7d6dd59e1d914" providerId="LiveId" clId="{DB3FB76B-B1E3-44D7-9EBE-41CC4E78590A}" dt="2025-11-19T11:34:43.174" v="823" actId="20577"/>
        <pc:sldMkLst>
          <pc:docMk/>
          <pc:sldMk cId="882059711" sldId="303"/>
        </pc:sldMkLst>
        <pc:spChg chg="mod">
          <ac:chgData name="Gordon Watts" userId="3ca7d6dd59e1d914" providerId="LiveId" clId="{DB3FB76B-B1E3-44D7-9EBE-41CC4E78590A}" dt="2025-11-19T11:33:14.801" v="760" actId="20577"/>
          <ac:spMkLst>
            <pc:docMk/>
            <pc:sldMk cId="882059711" sldId="303"/>
            <ac:spMk id="2" creationId="{1B20206C-36AD-E0A4-0941-FFA1FFF3293C}"/>
          </ac:spMkLst>
        </pc:spChg>
        <pc:spChg chg="add mod">
          <ac:chgData name="Gordon Watts" userId="3ca7d6dd59e1d914" providerId="LiveId" clId="{DB3FB76B-B1E3-44D7-9EBE-41CC4E78590A}" dt="2025-11-19T11:34:43.174" v="823" actId="20577"/>
          <ac:spMkLst>
            <pc:docMk/>
            <pc:sldMk cId="882059711" sldId="303"/>
            <ac:spMk id="7" creationId="{CAADF527-9A20-5E7E-0645-CD92061BC1BC}"/>
          </ac:spMkLst>
        </pc:spChg>
        <pc:picChg chg="add mod">
          <ac:chgData name="Gordon Watts" userId="3ca7d6dd59e1d914" providerId="LiveId" clId="{DB3FB76B-B1E3-44D7-9EBE-41CC4E78590A}" dt="2025-11-19T11:34:35.549" v="819" actId="208"/>
          <ac:picMkLst>
            <pc:docMk/>
            <pc:sldMk cId="882059711" sldId="303"/>
            <ac:picMk id="6" creationId="{409CDA74-7698-7994-4D83-4CB1B4A7E466}"/>
          </ac:picMkLst>
        </pc:picChg>
      </pc:sldChg>
      <pc:sldChg chg="addSp modSp add mod">
        <pc:chgData name="Gordon Watts" userId="3ca7d6dd59e1d914" providerId="LiveId" clId="{DB3FB76B-B1E3-44D7-9EBE-41CC4E78590A}" dt="2025-11-19T12:16:31.193" v="2801" actId="1076"/>
        <pc:sldMkLst>
          <pc:docMk/>
          <pc:sldMk cId="0" sldId="307"/>
        </pc:sldMkLst>
        <pc:spChg chg="add mod">
          <ac:chgData name="Gordon Watts" userId="3ca7d6dd59e1d914" providerId="LiveId" clId="{DB3FB76B-B1E3-44D7-9EBE-41CC4E78590A}" dt="2025-11-19T11:48:45.605" v="1085" actId="1076"/>
          <ac:spMkLst>
            <pc:docMk/>
            <pc:sldMk cId="0" sldId="307"/>
            <ac:spMk id="2" creationId="{E6D6616A-F159-DB09-A307-9056C150C833}"/>
          </ac:spMkLst>
        </pc:spChg>
        <pc:spChg chg="mod">
          <ac:chgData name="Gordon Watts" userId="3ca7d6dd59e1d914" providerId="LiveId" clId="{DB3FB76B-B1E3-44D7-9EBE-41CC4E78590A}" dt="2025-11-19T11:30:36.055" v="565" actId="1076"/>
          <ac:spMkLst>
            <pc:docMk/>
            <pc:sldMk cId="0" sldId="307"/>
            <ac:spMk id="1009" creationId="{00000000-0000-0000-0000-000000000000}"/>
          </ac:spMkLst>
        </pc:spChg>
        <pc:spChg chg="mod">
          <ac:chgData name="Gordon Watts" userId="3ca7d6dd59e1d914" providerId="LiveId" clId="{DB3FB76B-B1E3-44D7-9EBE-41CC4E78590A}" dt="2025-11-19T12:16:31.193" v="2801" actId="1076"/>
          <ac:spMkLst>
            <pc:docMk/>
            <pc:sldMk cId="0" sldId="307"/>
            <ac:spMk id="1010" creationId="{00000000-0000-0000-0000-000000000000}"/>
          </ac:spMkLst>
        </pc:spChg>
        <pc:spChg chg="mod">
          <ac:chgData name="Gordon Watts" userId="3ca7d6dd59e1d914" providerId="LiveId" clId="{DB3FB76B-B1E3-44D7-9EBE-41CC4E78590A}" dt="2025-11-19T11:31:04.515" v="572" actId="1076"/>
          <ac:spMkLst>
            <pc:docMk/>
            <pc:sldMk cId="0" sldId="307"/>
            <ac:spMk id="1011" creationId="{00000000-0000-0000-0000-000000000000}"/>
          </ac:spMkLst>
        </pc:spChg>
        <pc:picChg chg="mod">
          <ac:chgData name="Gordon Watts" userId="3ca7d6dd59e1d914" providerId="LiveId" clId="{DB3FB76B-B1E3-44D7-9EBE-41CC4E78590A}" dt="2025-11-19T11:30:16.804" v="561" actId="1076"/>
          <ac:picMkLst>
            <pc:docMk/>
            <pc:sldMk cId="0" sldId="307"/>
            <ac:picMk id="1012" creationId="{00000000-0000-0000-0000-000000000000}"/>
          </ac:picMkLst>
        </pc:picChg>
      </pc:sldChg>
      <pc:sldChg chg="addSp modSp add mod">
        <pc:chgData name="Gordon Watts" userId="3ca7d6dd59e1d914" providerId="LiveId" clId="{DB3FB76B-B1E3-44D7-9EBE-41CC4E78590A}" dt="2025-11-19T11:50:02.425" v="1105" actId="1076"/>
        <pc:sldMkLst>
          <pc:docMk/>
          <pc:sldMk cId="0" sldId="323"/>
        </pc:sldMkLst>
        <pc:spChg chg="add mod">
          <ac:chgData name="Gordon Watts" userId="3ca7d6dd59e1d914" providerId="LiveId" clId="{DB3FB76B-B1E3-44D7-9EBE-41CC4E78590A}" dt="2025-11-19T11:50:02.425" v="1105" actId="1076"/>
          <ac:spMkLst>
            <pc:docMk/>
            <pc:sldMk cId="0" sldId="323"/>
            <ac:spMk id="2" creationId="{BF340940-4200-A6C3-272D-EBF4F266E05A}"/>
          </ac:spMkLst>
        </pc:spChg>
        <pc:spChg chg="mod">
          <ac:chgData name="Gordon Watts" userId="3ca7d6dd59e1d914" providerId="LiveId" clId="{DB3FB76B-B1E3-44D7-9EBE-41CC4E78590A}" dt="2025-11-19T11:32:52.900" v="684" actId="20577"/>
          <ac:spMkLst>
            <pc:docMk/>
            <pc:sldMk cId="0" sldId="323"/>
            <ac:spMk id="1217" creationId="{00000000-0000-0000-0000-000000000000}"/>
          </ac:spMkLst>
        </pc:spChg>
      </pc:sldChg>
      <pc:sldChg chg="addSp delSp modSp new mod ord modClrScheme chgLayout">
        <pc:chgData name="Gordon Watts" userId="3ca7d6dd59e1d914" providerId="LiveId" clId="{DB3FB76B-B1E3-44D7-9EBE-41CC4E78590A}" dt="2025-11-19T11:39:54.795" v="899"/>
        <pc:sldMkLst>
          <pc:docMk/>
          <pc:sldMk cId="2192013994" sldId="324"/>
        </pc:sldMkLst>
        <pc:spChg chg="del mod ord">
          <ac:chgData name="Gordon Watts" userId="3ca7d6dd59e1d914" providerId="LiveId" clId="{DB3FB76B-B1E3-44D7-9EBE-41CC4E78590A}" dt="2025-11-19T11:39:05.183" v="879" actId="700"/>
          <ac:spMkLst>
            <pc:docMk/>
            <pc:sldMk cId="2192013994" sldId="324"/>
            <ac:spMk id="2" creationId="{68A8FE39-C993-5467-4E94-D27953DCC172}"/>
          </ac:spMkLst>
        </pc:spChg>
        <pc:spChg chg="del">
          <ac:chgData name="Gordon Watts" userId="3ca7d6dd59e1d914" providerId="LiveId" clId="{DB3FB76B-B1E3-44D7-9EBE-41CC4E78590A}" dt="2025-11-19T11:39:05.183" v="879" actId="700"/>
          <ac:spMkLst>
            <pc:docMk/>
            <pc:sldMk cId="2192013994" sldId="324"/>
            <ac:spMk id="3" creationId="{71218F6F-E36E-0DC7-A73D-57CAEE32A204}"/>
          </ac:spMkLst>
        </pc:spChg>
        <pc:spChg chg="mod ord">
          <ac:chgData name="Gordon Watts" userId="3ca7d6dd59e1d914" providerId="LiveId" clId="{DB3FB76B-B1E3-44D7-9EBE-41CC4E78590A}" dt="2025-11-19T11:39:05.183" v="879" actId="700"/>
          <ac:spMkLst>
            <pc:docMk/>
            <pc:sldMk cId="2192013994" sldId="324"/>
            <ac:spMk id="4" creationId="{F45E129F-3411-A706-261B-061C37D6FD22}"/>
          </ac:spMkLst>
        </pc:spChg>
        <pc:spChg chg="mod ord">
          <ac:chgData name="Gordon Watts" userId="3ca7d6dd59e1d914" providerId="LiveId" clId="{DB3FB76B-B1E3-44D7-9EBE-41CC4E78590A}" dt="2025-11-19T11:39:05.183" v="879" actId="700"/>
          <ac:spMkLst>
            <pc:docMk/>
            <pc:sldMk cId="2192013994" sldId="324"/>
            <ac:spMk id="5" creationId="{4FA3BF0C-C6EF-0BE6-FF46-45D82EE15E14}"/>
          </ac:spMkLst>
        </pc:spChg>
        <pc:spChg chg="add mod ord">
          <ac:chgData name="Gordon Watts" userId="3ca7d6dd59e1d914" providerId="LiveId" clId="{DB3FB76B-B1E3-44D7-9EBE-41CC4E78590A}" dt="2025-11-19T11:39:07.086" v="887" actId="20577"/>
          <ac:spMkLst>
            <pc:docMk/>
            <pc:sldMk cId="2192013994" sldId="324"/>
            <ac:spMk id="6" creationId="{4DA435D8-E981-611A-07F9-F6ABE5DCA716}"/>
          </ac:spMkLst>
        </pc:spChg>
        <pc:graphicFrameChg chg="add mod">
          <ac:chgData name="Gordon Watts" userId="3ca7d6dd59e1d914" providerId="LiveId" clId="{DB3FB76B-B1E3-44D7-9EBE-41CC4E78590A}" dt="2025-11-19T11:39:08.947" v="888"/>
          <ac:graphicFrameMkLst>
            <pc:docMk/>
            <pc:sldMk cId="2192013994" sldId="324"/>
            <ac:graphicFrameMk id="7" creationId="{D9BB3146-27A1-E07E-146E-9908CD9031E8}"/>
          </ac:graphicFrameMkLst>
        </pc:graphicFrameChg>
        <pc:graphicFrameChg chg="add mod modGraphic">
          <ac:chgData name="Gordon Watts" userId="3ca7d6dd59e1d914" providerId="LiveId" clId="{DB3FB76B-B1E3-44D7-9EBE-41CC4E78590A}" dt="2025-11-19T11:39:44.033" v="897" actId="14734"/>
          <ac:graphicFrameMkLst>
            <pc:docMk/>
            <pc:sldMk cId="2192013994" sldId="324"/>
            <ac:graphicFrameMk id="8" creationId="{F7E511A2-C91A-9CFA-EB49-15FA3405A293}"/>
          </ac:graphicFrameMkLst>
        </pc:graphicFrameChg>
      </pc:sldChg>
      <pc:sldChg chg="addSp modSp new mod">
        <pc:chgData name="Gordon Watts" userId="3ca7d6dd59e1d914" providerId="LiveId" clId="{DB3FB76B-B1E3-44D7-9EBE-41CC4E78590A}" dt="2025-11-19T11:42:40.884" v="949" actId="14100"/>
        <pc:sldMkLst>
          <pc:docMk/>
          <pc:sldMk cId="2106033207" sldId="325"/>
        </pc:sldMkLst>
        <pc:spChg chg="mod">
          <ac:chgData name="Gordon Watts" userId="3ca7d6dd59e1d914" providerId="LiveId" clId="{DB3FB76B-B1E3-44D7-9EBE-41CC4E78590A}" dt="2025-11-19T11:40:52.540" v="908" actId="20577"/>
          <ac:spMkLst>
            <pc:docMk/>
            <pc:sldMk cId="2106033207" sldId="325"/>
            <ac:spMk id="2" creationId="{4DFBC4E0-BF41-6F8A-04AA-ECFFBB421F20}"/>
          </ac:spMkLst>
        </pc:spChg>
        <pc:spChg chg="add mod">
          <ac:chgData name="Gordon Watts" userId="3ca7d6dd59e1d914" providerId="LiveId" clId="{DB3FB76B-B1E3-44D7-9EBE-41CC4E78590A}" dt="2025-11-19T11:42:06.139" v="944" actId="1076"/>
          <ac:spMkLst>
            <pc:docMk/>
            <pc:sldMk cId="2106033207" sldId="325"/>
            <ac:spMk id="7" creationId="{D03EDB18-6D42-B9A7-361E-C47CC3A3B63F}"/>
          </ac:spMkLst>
        </pc:spChg>
        <pc:graphicFrameChg chg="add mod">
          <ac:chgData name="Gordon Watts" userId="3ca7d6dd59e1d914" providerId="LiveId" clId="{DB3FB76B-B1E3-44D7-9EBE-41CC4E78590A}" dt="2025-11-19T11:40:54.277" v="909"/>
          <ac:graphicFrameMkLst>
            <pc:docMk/>
            <pc:sldMk cId="2106033207" sldId="325"/>
            <ac:graphicFrameMk id="5" creationId="{C62EFCD1-353F-9FA1-8D1D-88067DA2633B}"/>
          </ac:graphicFrameMkLst>
        </pc:graphicFrameChg>
        <pc:graphicFrameChg chg="add mod modGraphic">
          <ac:chgData name="Gordon Watts" userId="3ca7d6dd59e1d914" providerId="LiveId" clId="{DB3FB76B-B1E3-44D7-9EBE-41CC4E78590A}" dt="2025-11-19T11:42:33.225" v="947" actId="14100"/>
          <ac:graphicFrameMkLst>
            <pc:docMk/>
            <pc:sldMk cId="2106033207" sldId="325"/>
            <ac:graphicFrameMk id="6" creationId="{1907DBFF-BAB7-683A-246F-C452ECE691BF}"/>
          </ac:graphicFrameMkLst>
        </pc:graphicFrameChg>
        <pc:cxnChg chg="add mod">
          <ac:chgData name="Gordon Watts" userId="3ca7d6dd59e1d914" providerId="LiveId" clId="{DB3FB76B-B1E3-44D7-9EBE-41CC4E78590A}" dt="2025-11-19T11:42:40.884" v="949" actId="14100"/>
          <ac:cxnSpMkLst>
            <pc:docMk/>
            <pc:sldMk cId="2106033207" sldId="325"/>
            <ac:cxnSpMk id="9" creationId="{35842B06-306F-627A-5367-4FF4FF919F91}"/>
          </ac:cxnSpMkLst>
        </pc:cxnChg>
      </pc:sldChg>
      <pc:sldChg chg="addSp modSp new mod">
        <pc:chgData name="Gordon Watts" userId="3ca7d6dd59e1d914" providerId="LiveId" clId="{DB3FB76B-B1E3-44D7-9EBE-41CC4E78590A}" dt="2025-11-19T11:46:38.660" v="986" actId="20577"/>
        <pc:sldMkLst>
          <pc:docMk/>
          <pc:sldMk cId="3589426250" sldId="326"/>
        </pc:sldMkLst>
        <pc:spChg chg="mod">
          <ac:chgData name="Gordon Watts" userId="3ca7d6dd59e1d914" providerId="LiveId" clId="{DB3FB76B-B1E3-44D7-9EBE-41CC4E78590A}" dt="2025-11-19T11:46:38.660" v="986" actId="20577"/>
          <ac:spMkLst>
            <pc:docMk/>
            <pc:sldMk cId="3589426250" sldId="326"/>
            <ac:spMk id="2" creationId="{02DB7C8F-0A1B-1400-5F3F-A9BC24571EEC}"/>
          </ac:spMkLst>
        </pc:spChg>
        <pc:graphicFrameChg chg="add mod">
          <ac:chgData name="Gordon Watts" userId="3ca7d6dd59e1d914" providerId="LiveId" clId="{DB3FB76B-B1E3-44D7-9EBE-41CC4E78590A}" dt="2025-11-19T11:46:05.488" v="959"/>
          <ac:graphicFrameMkLst>
            <pc:docMk/>
            <pc:sldMk cId="3589426250" sldId="326"/>
            <ac:graphicFrameMk id="5" creationId="{491BA633-016E-1836-987C-31941B9AA478}"/>
          </ac:graphicFrameMkLst>
        </pc:graphicFrameChg>
        <pc:graphicFrameChg chg="add mod modGraphic">
          <ac:chgData name="Gordon Watts" userId="3ca7d6dd59e1d914" providerId="LiveId" clId="{DB3FB76B-B1E3-44D7-9EBE-41CC4E78590A}" dt="2025-11-19T11:46:31.822" v="966" actId="14100"/>
          <ac:graphicFrameMkLst>
            <pc:docMk/>
            <pc:sldMk cId="3589426250" sldId="326"/>
            <ac:graphicFrameMk id="6" creationId="{B81F14C9-1BEA-3370-A68E-F4E53237C216}"/>
          </ac:graphicFrameMkLst>
        </pc:graphicFrameChg>
      </pc:sldChg>
      <pc:sldChg chg="addSp modSp new mod">
        <pc:chgData name="Gordon Watts" userId="3ca7d6dd59e1d914" providerId="LiveId" clId="{DB3FB76B-B1E3-44D7-9EBE-41CC4E78590A}" dt="2025-11-19T11:48:15.533" v="1066" actId="1076"/>
        <pc:sldMkLst>
          <pc:docMk/>
          <pc:sldMk cId="467969254" sldId="327"/>
        </pc:sldMkLst>
        <pc:spChg chg="mod">
          <ac:chgData name="Gordon Watts" userId="3ca7d6dd59e1d914" providerId="LiveId" clId="{DB3FB76B-B1E3-44D7-9EBE-41CC4E78590A}" dt="2025-11-19T11:47:03.233" v="1008" actId="20577"/>
          <ac:spMkLst>
            <pc:docMk/>
            <pc:sldMk cId="467969254" sldId="327"/>
            <ac:spMk id="2" creationId="{C6AB6017-9181-CD2F-33C7-3D26BAD324A9}"/>
          </ac:spMkLst>
        </pc:spChg>
        <pc:spChg chg="add mod">
          <ac:chgData name="Gordon Watts" userId="3ca7d6dd59e1d914" providerId="LiveId" clId="{DB3FB76B-B1E3-44D7-9EBE-41CC4E78590A}" dt="2025-11-19T11:48:15.533" v="1066" actId="1076"/>
          <ac:spMkLst>
            <pc:docMk/>
            <pc:sldMk cId="467969254" sldId="327"/>
            <ac:spMk id="7" creationId="{F3C9C7D3-6FC6-8FE6-FE48-45912236AF6D}"/>
          </ac:spMkLst>
        </pc:spChg>
        <pc:graphicFrameChg chg="add mod">
          <ac:chgData name="Gordon Watts" userId="3ca7d6dd59e1d914" providerId="LiveId" clId="{DB3FB76B-B1E3-44D7-9EBE-41CC4E78590A}" dt="2025-11-19T11:47:04.649" v="1009"/>
          <ac:graphicFrameMkLst>
            <pc:docMk/>
            <pc:sldMk cId="467969254" sldId="327"/>
            <ac:graphicFrameMk id="5" creationId="{B528D86F-0003-DEC7-7EBC-D6C6658B3449}"/>
          </ac:graphicFrameMkLst>
        </pc:graphicFrameChg>
        <pc:graphicFrameChg chg="add mod modGraphic">
          <ac:chgData name="Gordon Watts" userId="3ca7d6dd59e1d914" providerId="LiveId" clId="{DB3FB76B-B1E3-44D7-9EBE-41CC4E78590A}" dt="2025-11-19T11:47:34.018" v="1016" actId="14100"/>
          <ac:graphicFrameMkLst>
            <pc:docMk/>
            <pc:sldMk cId="467969254" sldId="327"/>
            <ac:graphicFrameMk id="6" creationId="{6256E798-0EF8-0BD7-AC9A-855FA57CCEDF}"/>
          </ac:graphicFrameMkLst>
        </pc:graphicFrameChg>
      </pc:sldChg>
      <pc:sldChg chg="addSp delSp modSp new mod">
        <pc:chgData name="Gordon Watts" userId="3ca7d6dd59e1d914" providerId="LiveId" clId="{DB3FB76B-B1E3-44D7-9EBE-41CC4E78590A}" dt="2025-11-19T11:56:38.205" v="1657" actId="1076"/>
        <pc:sldMkLst>
          <pc:docMk/>
          <pc:sldMk cId="748814474" sldId="328"/>
        </pc:sldMkLst>
        <pc:spChg chg="mod">
          <ac:chgData name="Gordon Watts" userId="3ca7d6dd59e1d914" providerId="LiveId" clId="{DB3FB76B-B1E3-44D7-9EBE-41CC4E78590A}" dt="2025-11-19T11:54:05.798" v="1280" actId="20577"/>
          <ac:spMkLst>
            <pc:docMk/>
            <pc:sldMk cId="748814474" sldId="328"/>
            <ac:spMk id="2" creationId="{426901EA-A817-10E1-5E9B-4A542052E7C7}"/>
          </ac:spMkLst>
        </pc:spChg>
        <pc:spChg chg="add mod">
          <ac:chgData name="Gordon Watts" userId="3ca7d6dd59e1d914" providerId="LiveId" clId="{DB3FB76B-B1E3-44D7-9EBE-41CC4E78590A}" dt="2025-11-19T11:54:12.552" v="1281" actId="313"/>
          <ac:spMkLst>
            <pc:docMk/>
            <pc:sldMk cId="748814474" sldId="328"/>
            <ac:spMk id="5" creationId="{A535189E-73F0-06D4-6C4E-31B836849A7A}"/>
          </ac:spMkLst>
        </pc:spChg>
        <pc:spChg chg="add del">
          <ac:chgData name="Gordon Watts" userId="3ca7d6dd59e1d914" providerId="LiveId" clId="{DB3FB76B-B1E3-44D7-9EBE-41CC4E78590A}" dt="2025-11-19T11:52:36.605" v="1257" actId="22"/>
          <ac:spMkLst>
            <pc:docMk/>
            <pc:sldMk cId="748814474" sldId="328"/>
            <ac:spMk id="7" creationId="{2C2832D4-A365-F4C4-4403-A1545EF1C52C}"/>
          </ac:spMkLst>
        </pc:spChg>
        <pc:spChg chg="add del">
          <ac:chgData name="Gordon Watts" userId="3ca7d6dd59e1d914" providerId="LiveId" clId="{DB3FB76B-B1E3-44D7-9EBE-41CC4E78590A}" dt="2025-11-19T11:52:38.937" v="1259" actId="22"/>
          <ac:spMkLst>
            <pc:docMk/>
            <pc:sldMk cId="748814474" sldId="328"/>
            <ac:spMk id="9" creationId="{752F85F9-11F3-E873-6E56-F15A9F254857}"/>
          </ac:spMkLst>
        </pc:spChg>
        <pc:spChg chg="add mod">
          <ac:chgData name="Gordon Watts" userId="3ca7d6dd59e1d914" providerId="LiveId" clId="{DB3FB76B-B1E3-44D7-9EBE-41CC4E78590A}" dt="2025-11-19T11:56:38.205" v="1657" actId="1076"/>
          <ac:spMkLst>
            <pc:docMk/>
            <pc:sldMk cId="748814474" sldId="328"/>
            <ac:spMk id="13" creationId="{784278E2-47C3-0930-E3DD-CA092301C74C}"/>
          </ac:spMkLst>
        </pc:spChg>
        <pc:picChg chg="add mod">
          <ac:chgData name="Gordon Watts" userId="3ca7d6dd59e1d914" providerId="LiveId" clId="{DB3FB76B-B1E3-44D7-9EBE-41CC4E78590A}" dt="2025-11-19T11:52:58.933" v="1261" actId="1076"/>
          <ac:picMkLst>
            <pc:docMk/>
            <pc:sldMk cId="748814474" sldId="328"/>
            <ac:picMk id="11" creationId="{6B257AFE-505E-1846-8D5C-80E167AED90C}"/>
          </ac:picMkLst>
        </pc:picChg>
        <pc:picChg chg="add mod modCrop">
          <ac:chgData name="Gordon Watts" userId="3ca7d6dd59e1d914" providerId="LiveId" clId="{DB3FB76B-B1E3-44D7-9EBE-41CC4E78590A}" dt="2025-11-19T11:54:01.370" v="1271" actId="1076"/>
          <ac:picMkLst>
            <pc:docMk/>
            <pc:sldMk cId="748814474" sldId="328"/>
            <ac:picMk id="12" creationId="{72F4958E-2F27-5907-3AE9-620DB76965A1}"/>
          </ac:picMkLst>
        </pc:picChg>
      </pc:sldChg>
      <pc:sldChg chg="modSp new del mod">
        <pc:chgData name="Gordon Watts" userId="3ca7d6dd59e1d914" providerId="LiveId" clId="{DB3FB76B-B1E3-44D7-9EBE-41CC4E78590A}" dt="2025-11-19T11:48:03.812" v="1035" actId="47"/>
        <pc:sldMkLst>
          <pc:docMk/>
          <pc:sldMk cId="2355979651" sldId="328"/>
        </pc:sldMkLst>
        <pc:spChg chg="mod">
          <ac:chgData name="Gordon Watts" userId="3ca7d6dd59e1d914" providerId="LiveId" clId="{DB3FB76B-B1E3-44D7-9EBE-41CC4E78590A}" dt="2025-11-19T11:47:45.792" v="1034" actId="20577"/>
          <ac:spMkLst>
            <pc:docMk/>
            <pc:sldMk cId="2355979651" sldId="328"/>
            <ac:spMk id="2" creationId="{EAA48081-7109-0FB2-8A56-CA9357850E90}"/>
          </ac:spMkLst>
        </pc:spChg>
      </pc:sldChg>
      <pc:sldChg chg="addSp delSp modSp new mod modClrScheme chgLayout">
        <pc:chgData name="Gordon Watts" userId="3ca7d6dd59e1d914" providerId="LiveId" clId="{DB3FB76B-B1E3-44D7-9EBE-41CC4E78590A}" dt="2025-11-19T11:57:42.384" v="1700" actId="403"/>
        <pc:sldMkLst>
          <pc:docMk/>
          <pc:sldMk cId="2129236145" sldId="329"/>
        </pc:sldMkLst>
        <pc:spChg chg="del mod">
          <ac:chgData name="Gordon Watts" userId="3ca7d6dd59e1d914" providerId="LiveId" clId="{DB3FB76B-B1E3-44D7-9EBE-41CC4E78590A}" dt="2025-11-19T11:57:30.642" v="1677" actId="700"/>
          <ac:spMkLst>
            <pc:docMk/>
            <pc:sldMk cId="2129236145" sldId="329"/>
            <ac:spMk id="2" creationId="{32F9A8D3-AC88-4B98-97DD-A2520DE99BD0}"/>
          </ac:spMkLst>
        </pc:spChg>
        <pc:spChg chg="mod ord">
          <ac:chgData name="Gordon Watts" userId="3ca7d6dd59e1d914" providerId="LiveId" clId="{DB3FB76B-B1E3-44D7-9EBE-41CC4E78590A}" dt="2025-11-19T11:57:30.642" v="1677" actId="700"/>
          <ac:spMkLst>
            <pc:docMk/>
            <pc:sldMk cId="2129236145" sldId="329"/>
            <ac:spMk id="3" creationId="{50FF99D6-5141-EFA2-0C72-82427A74D457}"/>
          </ac:spMkLst>
        </pc:spChg>
        <pc:spChg chg="mod ord">
          <ac:chgData name="Gordon Watts" userId="3ca7d6dd59e1d914" providerId="LiveId" clId="{DB3FB76B-B1E3-44D7-9EBE-41CC4E78590A}" dt="2025-11-19T11:57:30.642" v="1677" actId="700"/>
          <ac:spMkLst>
            <pc:docMk/>
            <pc:sldMk cId="2129236145" sldId="329"/>
            <ac:spMk id="4" creationId="{13F65295-DBEC-6A40-B85D-997879539734}"/>
          </ac:spMkLst>
        </pc:spChg>
        <pc:spChg chg="add mod">
          <ac:chgData name="Gordon Watts" userId="3ca7d6dd59e1d914" providerId="LiveId" clId="{DB3FB76B-B1E3-44D7-9EBE-41CC4E78590A}" dt="2025-11-19T11:57:42.384" v="1700" actId="403"/>
          <ac:spMkLst>
            <pc:docMk/>
            <pc:sldMk cId="2129236145" sldId="329"/>
            <ac:spMk id="7" creationId="{CF66EF67-D641-B748-ACDC-3B212B262576}"/>
          </ac:spMkLst>
        </pc:spChg>
        <pc:picChg chg="add mod">
          <ac:chgData name="Gordon Watts" userId="3ca7d6dd59e1d914" providerId="LiveId" clId="{DB3FB76B-B1E3-44D7-9EBE-41CC4E78590A}" dt="2025-11-19T11:57:24.715" v="1675" actId="1076"/>
          <ac:picMkLst>
            <pc:docMk/>
            <pc:sldMk cId="2129236145" sldId="329"/>
            <ac:picMk id="6" creationId="{847C3B99-15F5-9249-4D21-283A37B2646D}"/>
          </ac:picMkLst>
        </pc:picChg>
      </pc:sldChg>
      <pc:sldChg chg="addSp modSp new mod modClrScheme chgLayout">
        <pc:chgData name="Gordon Watts" userId="3ca7d6dd59e1d914" providerId="LiveId" clId="{DB3FB76B-B1E3-44D7-9EBE-41CC4E78590A}" dt="2025-11-19T12:00:10.542" v="1776" actId="1076"/>
        <pc:sldMkLst>
          <pc:docMk/>
          <pc:sldMk cId="304015568" sldId="330"/>
        </pc:sldMkLst>
        <pc:spChg chg="mod ord">
          <ac:chgData name="Gordon Watts" userId="3ca7d6dd59e1d914" providerId="LiveId" clId="{DB3FB76B-B1E3-44D7-9EBE-41CC4E78590A}" dt="2025-11-19T11:57:52.813" v="1702" actId="700"/>
          <ac:spMkLst>
            <pc:docMk/>
            <pc:sldMk cId="304015568" sldId="330"/>
            <ac:spMk id="2" creationId="{3C6905A7-32BB-113F-4369-F88D6BC0FB2D}"/>
          </ac:spMkLst>
        </pc:spChg>
        <pc:spChg chg="mod ord">
          <ac:chgData name="Gordon Watts" userId="3ca7d6dd59e1d914" providerId="LiveId" clId="{DB3FB76B-B1E3-44D7-9EBE-41CC4E78590A}" dt="2025-11-19T11:57:52.813" v="1702" actId="700"/>
          <ac:spMkLst>
            <pc:docMk/>
            <pc:sldMk cId="304015568" sldId="330"/>
            <ac:spMk id="3" creationId="{366C2E4E-82CE-5B69-0125-A02EECB29311}"/>
          </ac:spMkLst>
        </pc:spChg>
        <pc:spChg chg="add mod ord">
          <ac:chgData name="Gordon Watts" userId="3ca7d6dd59e1d914" providerId="LiveId" clId="{DB3FB76B-B1E3-44D7-9EBE-41CC4E78590A}" dt="2025-11-19T11:57:55.403" v="1717" actId="20577"/>
          <ac:spMkLst>
            <pc:docMk/>
            <pc:sldMk cId="304015568" sldId="330"/>
            <ac:spMk id="4" creationId="{86507A2A-9FD9-D8F5-178A-A60F75599954}"/>
          </ac:spMkLst>
        </pc:spChg>
        <pc:spChg chg="add mod">
          <ac:chgData name="Gordon Watts" userId="3ca7d6dd59e1d914" providerId="LiveId" clId="{DB3FB76B-B1E3-44D7-9EBE-41CC4E78590A}" dt="2025-11-19T12:00:10.542" v="1776" actId="1076"/>
          <ac:spMkLst>
            <pc:docMk/>
            <pc:sldMk cId="304015568" sldId="330"/>
            <ac:spMk id="5" creationId="{BC992E0D-C5DB-A873-4722-5C4383580F55}"/>
          </ac:spMkLst>
        </pc:spChg>
        <pc:picChg chg="add mod">
          <ac:chgData name="Gordon Watts" userId="3ca7d6dd59e1d914" providerId="LiveId" clId="{DB3FB76B-B1E3-44D7-9EBE-41CC4E78590A}" dt="2025-11-19T12:00:03.628" v="1775" actId="14100"/>
          <ac:picMkLst>
            <pc:docMk/>
            <pc:sldMk cId="304015568" sldId="330"/>
            <ac:picMk id="6" creationId="{5EE7353C-BC06-2050-AE38-ACF7F8ABD5AC}"/>
          </ac:picMkLst>
        </pc:picChg>
      </pc:sldChg>
      <pc:sldChg chg="addSp delSp modSp new mod">
        <pc:chgData name="Gordon Watts" userId="3ca7d6dd59e1d914" providerId="LiveId" clId="{DB3FB76B-B1E3-44D7-9EBE-41CC4E78590A}" dt="2025-11-19T12:03:45.576" v="2049" actId="1076"/>
        <pc:sldMkLst>
          <pc:docMk/>
          <pc:sldMk cId="1068497813" sldId="331"/>
        </pc:sldMkLst>
        <pc:spChg chg="del">
          <ac:chgData name="Gordon Watts" userId="3ca7d6dd59e1d914" providerId="LiveId" clId="{DB3FB76B-B1E3-44D7-9EBE-41CC4E78590A}" dt="2025-11-19T12:02:26.780" v="1952" actId="478"/>
          <ac:spMkLst>
            <pc:docMk/>
            <pc:sldMk cId="1068497813" sldId="331"/>
            <ac:spMk id="2" creationId="{D637ACC6-F78D-A933-F2CD-FD13B8C9C1BD}"/>
          </ac:spMkLst>
        </pc:spChg>
        <pc:spChg chg="add mod">
          <ac:chgData name="Gordon Watts" userId="3ca7d6dd59e1d914" providerId="LiveId" clId="{DB3FB76B-B1E3-44D7-9EBE-41CC4E78590A}" dt="2025-11-19T12:02:22.781" v="1951" actId="14100"/>
          <ac:spMkLst>
            <pc:docMk/>
            <pc:sldMk cId="1068497813" sldId="331"/>
            <ac:spMk id="7" creationId="{B29FF966-4642-27F5-832B-BA37227AA1EE}"/>
          </ac:spMkLst>
        </pc:spChg>
        <pc:spChg chg="add mod">
          <ac:chgData name="Gordon Watts" userId="3ca7d6dd59e1d914" providerId="LiveId" clId="{DB3FB76B-B1E3-44D7-9EBE-41CC4E78590A}" dt="2025-11-19T12:03:45.576" v="2049" actId="1076"/>
          <ac:spMkLst>
            <pc:docMk/>
            <pc:sldMk cId="1068497813" sldId="331"/>
            <ac:spMk id="8" creationId="{61547DF0-ECAE-49EC-C5C7-27106AB5845B}"/>
          </ac:spMkLst>
        </pc:spChg>
        <pc:picChg chg="add mod">
          <ac:chgData name="Gordon Watts" userId="3ca7d6dd59e1d914" providerId="LiveId" clId="{DB3FB76B-B1E3-44D7-9EBE-41CC4E78590A}" dt="2025-11-19T12:01:12.705" v="1781" actId="1076"/>
          <ac:picMkLst>
            <pc:docMk/>
            <pc:sldMk cId="1068497813" sldId="331"/>
            <ac:picMk id="6" creationId="{F5B21C50-09EF-9AA3-9630-D0F964928BAB}"/>
          </ac:picMkLst>
        </pc:picChg>
      </pc:sldChg>
      <pc:sldChg chg="addSp modSp new mod">
        <pc:chgData name="Gordon Watts" userId="3ca7d6dd59e1d914" providerId="LiveId" clId="{DB3FB76B-B1E3-44D7-9EBE-41CC4E78590A}" dt="2025-11-19T12:05:33.841" v="2235" actId="20577"/>
        <pc:sldMkLst>
          <pc:docMk/>
          <pc:sldMk cId="830991509" sldId="332"/>
        </pc:sldMkLst>
        <pc:spChg chg="mod">
          <ac:chgData name="Gordon Watts" userId="3ca7d6dd59e1d914" providerId="LiveId" clId="{DB3FB76B-B1E3-44D7-9EBE-41CC4E78590A}" dt="2025-11-19T12:02:41.186" v="1969" actId="20577"/>
          <ac:spMkLst>
            <pc:docMk/>
            <pc:sldMk cId="830991509" sldId="332"/>
            <ac:spMk id="2" creationId="{619D2791-ABE6-F71B-F4E1-A38267576DED}"/>
          </ac:spMkLst>
        </pc:spChg>
        <pc:spChg chg="add mod">
          <ac:chgData name="Gordon Watts" userId="3ca7d6dd59e1d914" providerId="LiveId" clId="{DB3FB76B-B1E3-44D7-9EBE-41CC4E78590A}" dt="2025-11-19T12:05:33.841" v="2235" actId="20577"/>
          <ac:spMkLst>
            <pc:docMk/>
            <pc:sldMk cId="830991509" sldId="332"/>
            <ac:spMk id="5" creationId="{621E3CCA-B9DF-A015-CD45-4C5BF63AB7A5}"/>
          </ac:spMkLst>
        </pc:spChg>
        <pc:spChg chg="add mod">
          <ac:chgData name="Gordon Watts" userId="3ca7d6dd59e1d914" providerId="LiveId" clId="{DB3FB76B-B1E3-44D7-9EBE-41CC4E78590A}" dt="2025-11-19T12:04:49.765" v="2200" actId="1076"/>
          <ac:spMkLst>
            <pc:docMk/>
            <pc:sldMk cId="830991509" sldId="332"/>
            <ac:spMk id="8" creationId="{217B2900-88B7-BF44-0118-EC4761A22C89}"/>
          </ac:spMkLst>
        </pc:spChg>
        <pc:picChg chg="add mod">
          <ac:chgData name="Gordon Watts" userId="3ca7d6dd59e1d914" providerId="LiveId" clId="{DB3FB76B-B1E3-44D7-9EBE-41CC4E78590A}" dt="2025-11-19T12:04:15.836" v="2052" actId="1076"/>
          <ac:picMkLst>
            <pc:docMk/>
            <pc:sldMk cId="830991509" sldId="332"/>
            <ac:picMk id="7" creationId="{A3F9CB0D-568F-0CE0-ABA7-2730A17214B4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F8835E-715A-4390-867D-ECAA11D8B592}" type="datetimeFigureOut">
              <a:rPr lang="en-US" smtClean="0"/>
              <a:t>11/19/2025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1135D4-8F1D-4EAD-BE20-8A9A1BEFF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0407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g2fb8fd0c39b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1" name="Google Shape;601;g2fb8fd0c39b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670;g70bb43afe2_0_4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1" name="Google Shape;671;g70bb43afe2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Google Shape;913;g4b25386317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4" name="Google Shape;914;g4b25386317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" name="Google Shape;921;g6416158913_5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2" name="Google Shape;922;g6416158913_5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9" name="Google Shape;959;g4b25386317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0" name="Google Shape;960;g4b25386317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5" name="Google Shape;1005;g63cec94f83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6" name="Google Shape;1006;g63cec94f83_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3" name="Google Shape;1213;g7df51cbcd1_0_7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4" name="Google Shape;1214;g7df51cbcd1_0_7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B025D-E3EE-48E6-8146-43FBCC842B16}" type="datetime1">
              <a:rPr lang="en-US" smtClean="0"/>
              <a:t>11/19/2025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G. Watts (UW/Seattle)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75033-6DD9-4204-9E87-01D5959EE7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651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297E8-D737-48F1-878D-8486A77299FE}" type="datetime1">
              <a:rPr lang="en-US" smtClean="0"/>
              <a:t>11/19/2025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G. Watts (UW/Seattle)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75033-6DD9-4204-9E87-01D5959EE7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6029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EF6F2-733D-4725-8C05-215524A47114}" type="datetime1">
              <a:rPr lang="en-US" smtClean="0"/>
              <a:t>11/19/2025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G. Watts (UW/Seattle)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75033-6DD9-4204-9E87-01D5959EE7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4009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7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52" name="Google Shape;352;p7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53" name="Google Shape;353;p7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3823795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6194760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62592-344C-43C4-8E06-E1E4FE32493E}" type="datetime1">
              <a:rPr lang="en-US" smtClean="0"/>
              <a:t>11/19/2025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G. Watts (UW/Seattle)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75033-6DD9-4204-9E87-01D5959EE7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3702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shade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shade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shade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8DD5E-5D39-4196-B973-1ABAA1BF72BC}" type="datetime1">
              <a:rPr lang="en-US" smtClean="0"/>
              <a:t>11/19/2025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G. Watts (UW/Seattle)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75033-6DD9-4204-9E87-01D5959EE7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5536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A5B1D-0B5B-4109-9E2B-F85BD56CDAE3}" type="datetime1">
              <a:rPr lang="en-US" smtClean="0"/>
              <a:t>11/19/2025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G. Watts (UW/Seattle)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75033-6DD9-4204-9E87-01D5959EE7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5517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D6215-1D48-47FD-ACB0-F4AF4033D965}" type="datetime1">
              <a:rPr lang="en-US" smtClean="0"/>
              <a:t>11/19/2025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G. Watts (UW/Seattle)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75033-6DD9-4204-9E87-01D5959EE7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6464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DA33D-605B-4FD5-BEF4-53D47337908A}" type="datetime1">
              <a:rPr lang="en-US" smtClean="0"/>
              <a:t>11/19/2025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G. Watts (UW/Seattle)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75033-6DD9-4204-9E87-01D5959EE7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9998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3A306-E4FA-43E7-9533-82F64123A521}" type="datetime1">
              <a:rPr lang="en-US" smtClean="0"/>
              <a:t>11/19/2025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G. Watts (UW/Seattle)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75033-6DD9-4204-9E87-01D5959EE7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0084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5017D-860B-4973-8385-6553794C288D}" type="datetime1">
              <a:rPr lang="en-US" smtClean="0"/>
              <a:t>11/19/2025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G. Watts (UW/Seattle)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75033-6DD9-4204-9E87-01D5959EE7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861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0662D-CB29-45C6-BEEF-0D252DC2B47B}" type="datetime1">
              <a:rPr lang="en-US" smtClean="0"/>
              <a:t>11/19/2025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G. Watts (UW/Seattle)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75033-6DD9-4204-9E87-01D5959EE7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4286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fld id="{DB0F789D-101B-4B3C-996B-1237CE41573D}" type="datetime1">
              <a:rPr lang="en-US" smtClean="0"/>
              <a:t>11/19/2025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r>
              <a:rPr lang="en-US"/>
              <a:t>G. Watts (UW/Seattle)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fld id="{D1375033-6DD9-4204-9E87-01D5959EE7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56402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iris-hep.org/projects/ml4jets.html" TargetMode="External"/><Relationship Id="rId3" Type="http://schemas.openxmlformats.org/officeDocument/2006/relationships/hyperlink" Target="https://iris-hep.org/ia.html" TargetMode="External"/><Relationship Id="rId7" Type="http://schemas.openxmlformats.org/officeDocument/2006/relationships/hyperlink" Target="https://iris-hep.org/projects/lst.html" TargetMode="External"/><Relationship Id="rId2" Type="http://schemas.openxmlformats.org/officeDocument/2006/relationships/hyperlink" Target="https://iris-hep.org/projects/accel-gnn-tracking.html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iris-hep.org/projects/allen.html" TargetMode="External"/><Relationship Id="rId5" Type="http://schemas.openxmlformats.org/officeDocument/2006/relationships/hyperlink" Target="https://iris-hep.org/projects/acts.html" TargetMode="External"/><Relationship Id="rId10" Type="http://schemas.openxmlformats.org/officeDocument/2006/relationships/hyperlink" Target="https://iris-hep.org/projects/pv-finder.html" TargetMode="External"/><Relationship Id="rId4" Type="http://schemas.openxmlformats.org/officeDocument/2006/relationships/hyperlink" Target="https://iris-hep.org/projects/caloreco-mlaas.html" TargetMode="External"/><Relationship Id="rId9" Type="http://schemas.openxmlformats.org/officeDocument/2006/relationships/hyperlink" Target="https://iris-hep.org/projects/mkfit.html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iris-hep.org/doma.html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iris-hep.org/projects/modeling.html" TargetMode="External"/><Relationship Id="rId3" Type="http://schemas.openxmlformats.org/officeDocument/2006/relationships/hyperlink" Target="https://iris-hep.org/projects/agc.html" TargetMode="External"/><Relationship Id="rId7" Type="http://schemas.openxmlformats.org/officeDocument/2006/relationships/hyperlink" Target="https://iris-hep.org/doma.html" TargetMode="External"/><Relationship Id="rId2" Type="http://schemas.openxmlformats.org/officeDocument/2006/relationships/hyperlink" Target="https://iris-hep.org/projects/200gbps.html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iris-hep.org/projects/idds.html" TargetMode="External"/><Relationship Id="rId11" Type="http://schemas.openxmlformats.org/officeDocument/2006/relationships/hyperlink" Target="https://iris-hep.org/projects/tpc.html" TargetMode="External"/><Relationship Id="rId5" Type="http://schemas.openxmlformats.org/officeDocument/2006/relationships/hyperlink" Target="https://iris-hep.org/projects/coffea-casa.html" TargetMode="External"/><Relationship Id="rId10" Type="http://schemas.openxmlformats.org/officeDocument/2006/relationships/hyperlink" Target="https://iris-hep.org/projects/skyhookdm.html" TargetMode="External"/><Relationship Id="rId4" Type="http://schemas.openxmlformats.org/officeDocument/2006/relationships/hyperlink" Target="https://iris-hep.org/projects/caching.html" TargetMode="External"/><Relationship Id="rId9" Type="http://schemas.openxmlformats.org/officeDocument/2006/relationships/hyperlink" Target="https://iris-hep.org/projects/servicex.html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iris-hep.org/as.html" TargetMode="Externa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iris-hep.org/projects/histogram.html" TargetMode="External"/><Relationship Id="rId3" Type="http://schemas.openxmlformats.org/officeDocument/2006/relationships/hyperlink" Target="https://iris-hep.org/as.html" TargetMode="External"/><Relationship Id="rId7" Type="http://schemas.openxmlformats.org/officeDocument/2006/relationships/hyperlink" Target="https://iris-hep.org/projects/func-adl.html" TargetMode="External"/><Relationship Id="rId12" Type="http://schemas.openxmlformats.org/officeDocument/2006/relationships/hyperlink" Target="https://iris-hep.org/projects/vector.html" TargetMode="External"/><Relationship Id="rId2" Type="http://schemas.openxmlformats.org/officeDocument/2006/relationships/hyperlink" Target="https://iris-hep.org/projects/adl-benchmarks-index.html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iris-hep.org/projects/columnar-physlite.html" TargetMode="External"/><Relationship Id="rId11" Type="http://schemas.openxmlformats.org/officeDocument/2006/relationships/hyperlink" Target="https://iris-hep.org/projects/uproot.html" TargetMode="External"/><Relationship Id="rId5" Type="http://schemas.openxmlformats.org/officeDocument/2006/relationships/hyperlink" Target="https://iris-hep.org/projects/awkward-dask.html" TargetMode="External"/><Relationship Id="rId10" Type="http://schemas.openxmlformats.org/officeDocument/2006/relationships/hyperlink" Target="https://iris-hep.org/projects/scikit-hep.html" TargetMode="External"/><Relationship Id="rId4" Type="http://schemas.openxmlformats.org/officeDocument/2006/relationships/hyperlink" Target="https://iris-hep.org/projects/awkward.html" TargetMode="External"/><Relationship Id="rId9" Type="http://schemas.openxmlformats.org/officeDocument/2006/relationships/hyperlink" Target="https://iris-hep.org/projects/rootconda.html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iris-hep.org/projects/pyhf.html" TargetMode="External"/><Relationship Id="rId3" Type="http://schemas.openxmlformats.org/officeDocument/2006/relationships/hyperlink" Target="https://iris-hep.org/as.html" TargetMode="External"/><Relationship Id="rId7" Type="http://schemas.openxmlformats.org/officeDocument/2006/relationships/hyperlink" Target="https://iris-hep.org/projects/ppx.html" TargetMode="External"/><Relationship Id="rId2" Type="http://schemas.openxmlformats.org/officeDocument/2006/relationships/hyperlink" Target="https://iris-hep.org/projects/abcd-pyhf.html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iris-hep.org/projects/madminer.html" TargetMode="External"/><Relationship Id="rId5" Type="http://schemas.openxmlformats.org/officeDocument/2006/relationships/hyperlink" Target="https://iris-hep.org/projects/cabinetry.html" TargetMode="External"/><Relationship Id="rId4" Type="http://schemas.openxmlformats.org/officeDocument/2006/relationships/hyperlink" Target="https://iris-hep.org/projects/ampgen.html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iris-hep.org/ssl.html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iris-hep.org/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iris-hep.org/events.html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iris-hep.org/blueprint.html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hyperlink" Target="https://groups.google.com/a/iris-hep.org/forum/#!forum/announcements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s2i2-hep.org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hyperlink" Target="https://arxiv.org/abs/1712.06592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iris-hep.org/ia.html" TargetMode="Externa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e and purple circle with white lines&#10;&#10;AI-generated content may be incorrect.">
            <a:extLst>
              <a:ext uri="{FF2B5EF4-FFF2-40B4-BE49-F238E27FC236}">
                <a16:creationId xmlns:a16="http://schemas.microsoft.com/office/drawing/2014/main" id="{135A4515-5653-8353-2F33-33010F9D3B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15" y="276143"/>
            <a:ext cx="6113854" cy="611385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C608850-64B4-3C8B-431F-8B1A5751FE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09183" y="1079500"/>
            <a:ext cx="4042517" cy="2387600"/>
          </a:xfrm>
        </p:spPr>
        <p:txBody>
          <a:bodyPr/>
          <a:lstStyle/>
          <a:p>
            <a:r>
              <a:rPr lang="en-US" dirty="0"/>
              <a:t>IRIS-HEP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C4BCB7-106B-C758-E794-8996557768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24700" y="3521074"/>
            <a:ext cx="4811485" cy="3146425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G. Watts (UW/Seattle)</a:t>
            </a:r>
          </a:p>
          <a:p>
            <a:r>
              <a:rPr lang="en-US" dirty="0"/>
              <a:t>Deputy Executive Director of IRIS-HEP</a:t>
            </a:r>
          </a:p>
          <a:p>
            <a:r>
              <a:rPr lang="en-US" dirty="0"/>
              <a:t>For the IRIS-HEP Team</a:t>
            </a:r>
          </a:p>
          <a:p>
            <a:endParaRPr lang="en-US" dirty="0"/>
          </a:p>
          <a:p>
            <a:r>
              <a:rPr lang="en-US" dirty="0"/>
              <a:t>XVII CPAN Days</a:t>
            </a:r>
          </a:p>
          <a:p>
            <a:r>
              <a:rPr lang="en-US" dirty="0"/>
              <a:t>COMCHA Session</a:t>
            </a:r>
          </a:p>
          <a:p>
            <a:endParaRPr lang="en-US" dirty="0"/>
          </a:p>
          <a:p>
            <a:r>
              <a:rPr lang="en-US" dirty="0"/>
              <a:t>2025-11-19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28720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4" name="Google Shape;924;p12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 dirty="0"/>
              <a:t>Groups are focused on answering 2 questions</a:t>
            </a:r>
            <a:endParaRPr dirty="0"/>
          </a:p>
        </p:txBody>
      </p:sp>
      <p:sp>
        <p:nvSpPr>
          <p:cNvPr id="926" name="Google Shape;926;p128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fld id="{00000000-1234-1234-1234-123412341234}" type="slidenum">
              <a:rPr lang="en"/>
              <a:pPr/>
              <a:t>10</a:t>
            </a:fld>
            <a:endParaRPr/>
          </a:p>
        </p:txBody>
      </p:sp>
      <p:sp>
        <p:nvSpPr>
          <p:cNvPr id="925" name="Google Shape;925;p128"/>
          <p:cNvSpPr txBox="1">
            <a:spLocks noGrp="1"/>
          </p:cNvSpPr>
          <p:nvPr>
            <p:ph idx="4294967295"/>
          </p:nvPr>
        </p:nvSpPr>
        <p:spPr>
          <a:xfrm>
            <a:off x="410156" y="1763871"/>
            <a:ext cx="5932487" cy="4351338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buNone/>
            </a:pPr>
            <a:r>
              <a:rPr lang="en" sz="2133" b="1" dirty="0"/>
              <a:t>How to redesign </a:t>
            </a:r>
            <a:r>
              <a:rPr lang="en" sz="2133" b="1" dirty="0">
                <a:solidFill>
                  <a:srgbClr val="0070C0"/>
                </a:solidFill>
              </a:rPr>
              <a:t>tracking</a:t>
            </a:r>
            <a:r>
              <a:rPr lang="en" sz="2133" b="1" dirty="0"/>
              <a:t> algorithms </a:t>
            </a:r>
            <a:br>
              <a:rPr lang="en" sz="2133" b="1" dirty="0"/>
            </a:br>
            <a:r>
              <a:rPr lang="en" sz="2133" b="1" dirty="0"/>
              <a:t>for HL-LHC?</a:t>
            </a:r>
          </a:p>
          <a:p>
            <a:r>
              <a:rPr lang="en" sz="2400" dirty="0"/>
              <a:t>Determination of charged-particle trajectories (“tracking”) is largest </a:t>
            </a:r>
            <a:br>
              <a:rPr lang="en" sz="2400" dirty="0"/>
            </a:br>
            <a:r>
              <a:rPr lang="en" sz="2400" dirty="0"/>
              <a:t>component of event reconstruction</a:t>
            </a:r>
            <a:r>
              <a:rPr lang="en" sz="2133" dirty="0"/>
              <a:t> </a:t>
            </a:r>
            <a:endParaRPr sz="2133" dirty="0"/>
          </a:p>
          <a:p>
            <a:r>
              <a:rPr lang="en" dirty="0"/>
              <a:t>IRIS-HEP investigations </a:t>
            </a:r>
            <a:endParaRPr dirty="0"/>
          </a:p>
          <a:p>
            <a:pPr lvl="1" indent="-423323">
              <a:spcBef>
                <a:spcPts val="0"/>
              </a:spcBef>
              <a:buSzPts val="1400"/>
            </a:pPr>
            <a:r>
              <a:rPr lang="en" sz="1867" dirty="0"/>
              <a:t>More efficient algorithms </a:t>
            </a:r>
            <a:endParaRPr sz="1867" dirty="0"/>
          </a:p>
          <a:p>
            <a:pPr lvl="1" indent="-423323">
              <a:spcBef>
                <a:spcPts val="0"/>
              </a:spcBef>
              <a:buSzPts val="1400"/>
            </a:pPr>
            <a:r>
              <a:rPr lang="en" sz="1867" dirty="0"/>
              <a:t>More performant algorithms</a:t>
            </a:r>
            <a:endParaRPr sz="1867" dirty="0"/>
          </a:p>
          <a:p>
            <a:pPr lvl="1" indent="-423323">
              <a:spcBef>
                <a:spcPts val="0"/>
              </a:spcBef>
              <a:buSzPts val="1400"/>
            </a:pPr>
            <a:r>
              <a:rPr lang="en" sz="1867" dirty="0"/>
              <a:t>Use of hardware accelerators</a:t>
            </a:r>
            <a:endParaRPr sz="1867" dirty="0"/>
          </a:p>
          <a:p>
            <a:pPr marL="0" indent="0">
              <a:spcBef>
                <a:spcPts val="2133"/>
              </a:spcBef>
              <a:spcAft>
                <a:spcPts val="2133"/>
              </a:spcAft>
              <a:buNone/>
            </a:pPr>
            <a:endParaRPr dirty="0"/>
          </a:p>
        </p:txBody>
      </p:sp>
      <p:sp>
        <p:nvSpPr>
          <p:cNvPr id="927" name="Google Shape;927;p128"/>
          <p:cNvSpPr txBox="1">
            <a:spLocks noGrp="1"/>
          </p:cNvSpPr>
          <p:nvPr>
            <p:ph type="body" idx="4294967295"/>
          </p:nvPr>
        </p:nvSpPr>
        <p:spPr>
          <a:xfrm>
            <a:off x="6259513" y="1530350"/>
            <a:ext cx="5932487" cy="488791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buNone/>
            </a:pPr>
            <a:r>
              <a:rPr lang="en" sz="2133" b="1" dirty="0"/>
              <a:t>How to make use of major advances in </a:t>
            </a:r>
            <a:br>
              <a:rPr lang="en" sz="2133" b="1" dirty="0"/>
            </a:br>
            <a:r>
              <a:rPr lang="en" sz="2133" b="1" dirty="0">
                <a:solidFill>
                  <a:srgbClr val="0070C0"/>
                </a:solidFill>
              </a:rPr>
              <a:t>machine learning (ML)?</a:t>
            </a:r>
            <a:r>
              <a:rPr lang="en" sz="2133" b="1" dirty="0"/>
              <a:t> </a:t>
            </a:r>
            <a:endParaRPr sz="2133" b="1" dirty="0"/>
          </a:p>
          <a:p>
            <a:r>
              <a:rPr lang="en" sz="2400" dirty="0"/>
              <a:t>Use of ML in HEP may be a major opportunity</a:t>
            </a:r>
            <a:endParaRPr sz="2400" dirty="0"/>
          </a:p>
          <a:p>
            <a:pPr lvl="1" indent="-423323">
              <a:spcBef>
                <a:spcPts val="0"/>
              </a:spcBef>
              <a:buSzPts val="1400"/>
            </a:pPr>
            <a:r>
              <a:rPr lang="en" sz="1867" dirty="0"/>
              <a:t>Capitalize on industry and data science techniques and tools</a:t>
            </a:r>
            <a:endParaRPr sz="1867" dirty="0"/>
          </a:p>
          <a:p>
            <a:pPr lvl="1" indent="-423323">
              <a:spcBef>
                <a:spcPts val="0"/>
              </a:spcBef>
              <a:buSzPts val="1400"/>
            </a:pPr>
            <a:r>
              <a:rPr lang="en" sz="1867" dirty="0"/>
              <a:t>Could reduce CPU needs </a:t>
            </a:r>
            <a:endParaRPr sz="1867" dirty="0"/>
          </a:p>
          <a:p>
            <a:pPr lvl="1" indent="-423323">
              <a:spcBef>
                <a:spcPts val="0"/>
              </a:spcBef>
              <a:buSzPts val="1400"/>
            </a:pPr>
            <a:r>
              <a:rPr lang="en" sz="1867" dirty="0"/>
              <a:t>Could lead to wider use of accelerators</a:t>
            </a:r>
            <a:endParaRPr sz="1867" dirty="0"/>
          </a:p>
          <a:p>
            <a:r>
              <a:rPr lang="en" sz="2400" dirty="0"/>
              <a:t>IRIS-HEP investigations </a:t>
            </a:r>
            <a:endParaRPr sz="2400" dirty="0"/>
          </a:p>
          <a:p>
            <a:pPr lvl="1" indent="-423323">
              <a:spcBef>
                <a:spcPts val="0"/>
              </a:spcBef>
              <a:buSzPts val="1400"/>
            </a:pPr>
            <a:r>
              <a:rPr lang="en" sz="1867" dirty="0"/>
              <a:t>New HEP applications of ML </a:t>
            </a:r>
            <a:endParaRPr sz="1867" dirty="0"/>
          </a:p>
          <a:p>
            <a:pPr lvl="1" indent="-423323">
              <a:spcBef>
                <a:spcPts val="0"/>
              </a:spcBef>
              <a:buSzPts val="1400"/>
            </a:pPr>
            <a:r>
              <a:rPr lang="en" sz="1867" dirty="0"/>
              <a:t>Use of new ML techniques</a:t>
            </a:r>
            <a:endParaRPr sz="1867" dirty="0"/>
          </a:p>
          <a:p>
            <a:pPr lvl="1" indent="-423323">
              <a:spcBef>
                <a:spcPts val="0"/>
              </a:spcBef>
              <a:buSzPts val="1400"/>
            </a:pPr>
            <a:r>
              <a:rPr lang="en" sz="1867" dirty="0"/>
              <a:t>ML on accelerators in realistic HEP apps</a:t>
            </a:r>
            <a:endParaRPr sz="1867" dirty="0"/>
          </a:p>
        </p:txBody>
      </p:sp>
      <p:pic>
        <p:nvPicPr>
          <p:cNvPr id="928" name="Google Shape;928;p128"/>
          <p:cNvPicPr preferRelativeResize="0"/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489135" y="5358233"/>
            <a:ext cx="2865799" cy="122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9" name="Google Shape;929;p128"/>
          <p:cNvPicPr preferRelativeResize="0"/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034" y="5370932"/>
            <a:ext cx="2709319" cy="122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30" name="Google Shape;930;p128"/>
          <p:cNvPicPr preferRelativeResize="0"/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567" y="5287434"/>
            <a:ext cx="2055567" cy="1373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931" name="Google Shape;931;p128"/>
          <p:cNvPicPr preferRelativeResize="0"/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7568" y="5555431"/>
            <a:ext cx="3448833" cy="9249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DA435D8-E981-611A-07F9-F6ABE5DCA7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5E129F-3411-A706-261B-061C37D6FD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G. Watts (UW/Seattle)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A3BF0C-C6EF-0BE6-FF46-45D82EE15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75033-6DD9-4204-9E87-01D5959EE700}" type="slidenum">
              <a:rPr lang="en-US" smtClean="0"/>
              <a:t>11</a:t>
            </a:fld>
            <a:endParaRPr lang="en-US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F7E511A2-C91A-9CFA-EB49-15FA3405A2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7920362"/>
              </p:ext>
            </p:extLst>
          </p:nvPr>
        </p:nvGraphicFramePr>
        <p:xfrm>
          <a:off x="476250" y="1814012"/>
          <a:ext cx="10589078" cy="3609027"/>
        </p:xfrm>
        <a:graphic>
          <a:graphicData uri="http://schemas.openxmlformats.org/drawingml/2006/table">
            <a:tbl>
              <a:tblPr/>
              <a:tblGrid>
                <a:gridCol w="2680607">
                  <a:extLst>
                    <a:ext uri="{9D8B030D-6E8A-4147-A177-3AD203B41FA5}">
                      <a16:colId xmlns:a16="http://schemas.microsoft.com/office/drawing/2014/main" val="876178701"/>
                    </a:ext>
                  </a:extLst>
                </a:gridCol>
                <a:gridCol w="1768929">
                  <a:extLst>
                    <a:ext uri="{9D8B030D-6E8A-4147-A177-3AD203B41FA5}">
                      <a16:colId xmlns:a16="http://schemas.microsoft.com/office/drawing/2014/main" val="617811819"/>
                    </a:ext>
                  </a:extLst>
                </a:gridCol>
                <a:gridCol w="2046514">
                  <a:extLst>
                    <a:ext uri="{9D8B030D-6E8A-4147-A177-3AD203B41FA5}">
                      <a16:colId xmlns:a16="http://schemas.microsoft.com/office/drawing/2014/main" val="1925987599"/>
                    </a:ext>
                  </a:extLst>
                </a:gridCol>
                <a:gridCol w="4093028">
                  <a:extLst>
                    <a:ext uri="{9D8B030D-6E8A-4147-A177-3AD203B41FA5}">
                      <a16:colId xmlns:a16="http://schemas.microsoft.com/office/drawing/2014/main" val="2284435950"/>
                    </a:ext>
                  </a:extLst>
                </a:gridCol>
              </a:tblGrid>
              <a:tr h="257175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800" b="1" i="0" u="none" strike="noStrike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</a:rPr>
                        <a:t>Name</a:t>
                      </a:r>
                    </a:p>
                  </a:txBody>
                  <a:tcPr marL="4763" marR="4763" marT="4763" marB="0" anchor="ctr">
                    <a:lnL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800" b="1" i="0" u="none" strike="noStrike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</a:rPr>
                        <a:t>Focus Area(s)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800" b="1" i="0" u="none" strike="noStrike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</a:rPr>
                        <a:t>Maturity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800" b="1" i="0" u="none" strike="noStrike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</a:rPr>
                        <a:t>Description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7998216"/>
                  </a:ext>
                </a:extLst>
              </a:tr>
              <a:tr h="257175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800" b="0" i="0" u="sng" strike="noStrike" dirty="0">
                          <a:solidFill>
                            <a:srgbClr val="467886"/>
                          </a:solidFill>
                          <a:effectLst/>
                          <a:latin typeface="Aptos Narrow" panose="020B0004020202020204" pitchFamily="34" charset="0"/>
                          <a:hlinkClick r:id="rId2"/>
                        </a:rPr>
                        <a:t>Accelerated GNN Tracking</a:t>
                      </a:r>
                      <a:endParaRPr lang="en-US" sz="1800" b="0" i="0" u="sng" strike="noStrike" dirty="0">
                        <a:solidFill>
                          <a:srgbClr val="467886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763" marR="4763" marT="4763" marB="0" anchor="ctr">
                    <a:lnL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800" b="0" i="0" u="sng" strike="noStrike">
                          <a:solidFill>
                            <a:srgbClr val="467886"/>
                          </a:solidFill>
                          <a:effectLst/>
                          <a:latin typeface="Aptos Narrow" panose="020B0004020202020204" pitchFamily="34" charset="0"/>
                          <a:hlinkClick r:id="rId3"/>
                        </a:rPr>
                        <a:t>IA</a:t>
                      </a:r>
                      <a:endParaRPr lang="en-US" sz="1800" b="0" i="0" u="sng" strike="noStrike">
                        <a:solidFill>
                          <a:srgbClr val="467886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800" b="1" i="0" u="none" strike="noStrike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</a:rPr>
                        <a:t>Exploratory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800" b="0" i="0" u="none" strike="noStrike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</a:rPr>
                        <a:t>accel-gnn-tracking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484936"/>
                  </a:ext>
                </a:extLst>
              </a:tr>
              <a:tr h="257175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800" b="0" i="0" u="sng" strike="noStrike" dirty="0">
                          <a:solidFill>
                            <a:srgbClr val="467886"/>
                          </a:solidFill>
                          <a:effectLst/>
                          <a:latin typeface="Aptos Narrow" panose="020B0004020202020204" pitchFamily="34" charset="0"/>
                          <a:hlinkClick r:id="rId4"/>
                        </a:rPr>
                        <a:t>Accelerators and ML for reconstruction</a:t>
                      </a:r>
                      <a:endParaRPr lang="en-US" sz="1800" b="0" i="0" u="sng" strike="noStrike" dirty="0">
                        <a:solidFill>
                          <a:srgbClr val="467886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763" marR="4763" marT="4763" marB="0" anchor="ctr">
                    <a:lnL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800" b="0" i="0" u="sng" strike="noStrike">
                          <a:solidFill>
                            <a:srgbClr val="467886"/>
                          </a:solidFill>
                          <a:effectLst/>
                          <a:latin typeface="Aptos Narrow" panose="020B0004020202020204" pitchFamily="34" charset="0"/>
                          <a:hlinkClick r:id="rId3"/>
                        </a:rPr>
                        <a:t>IA</a:t>
                      </a:r>
                      <a:endParaRPr lang="en-US" sz="1800" b="0" i="0" u="sng" strike="noStrike">
                        <a:solidFill>
                          <a:srgbClr val="467886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800" b="1" i="0" u="none" strike="noStrike">
                          <a:solidFill>
                            <a:srgbClr val="212529"/>
                          </a:solidFill>
                          <a:effectLst/>
                          <a:latin typeface="Segoe UI" panose="020B0502040204020203" pitchFamily="34" charset="0"/>
                        </a:rPr>
                        <a:t>Archived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800" b="0" i="0" u="none" strike="noStrike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</a:rPr>
                        <a:t>Accelerated calorimeter reconstruction using Machine Learning as a Service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3652588"/>
                  </a:ext>
                </a:extLst>
              </a:tr>
              <a:tr h="257175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800" b="0" i="0" u="sng" strike="noStrike">
                          <a:solidFill>
                            <a:srgbClr val="467886"/>
                          </a:solidFill>
                          <a:effectLst/>
                          <a:latin typeface="Aptos Narrow" panose="020B0004020202020204" pitchFamily="34" charset="0"/>
                          <a:hlinkClick r:id="rId5"/>
                        </a:rPr>
                        <a:t>ACTS</a:t>
                      </a:r>
                      <a:endParaRPr lang="en-US" sz="1800" b="0" i="0" u="sng" strike="noStrike">
                        <a:solidFill>
                          <a:srgbClr val="467886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763" marR="4763" marT="4763" marB="0" anchor="ctr">
                    <a:lnL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800" b="0" i="0" u="sng" strike="noStrike">
                          <a:solidFill>
                            <a:srgbClr val="467886"/>
                          </a:solidFill>
                          <a:effectLst/>
                          <a:latin typeface="Aptos Narrow" panose="020B0004020202020204" pitchFamily="34" charset="0"/>
                          <a:hlinkClick r:id="rId3"/>
                        </a:rPr>
                        <a:t>IA</a:t>
                      </a:r>
                      <a:endParaRPr lang="en-US" sz="1800" b="0" i="0" u="sng" strike="noStrike">
                        <a:solidFill>
                          <a:srgbClr val="467886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800" b="1" i="0" u="none" strike="noStrike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</a:rPr>
                        <a:t>Development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800" b="0" i="0" u="none" strike="noStrike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</a:rPr>
                        <a:t>Development of experiment-independent, thread-safe track reconstruction.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519646"/>
                  </a:ext>
                </a:extLst>
              </a:tr>
              <a:tr h="257175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800" b="0" i="0" u="sng" strike="noStrike">
                          <a:solidFill>
                            <a:srgbClr val="467886"/>
                          </a:solidFill>
                          <a:effectLst/>
                          <a:latin typeface="Aptos Narrow" panose="020B0004020202020204" pitchFamily="34" charset="0"/>
                          <a:hlinkClick r:id="rId6"/>
                        </a:rPr>
                        <a:t>GPU Trigger Project</a:t>
                      </a:r>
                      <a:endParaRPr lang="en-US" sz="1800" b="0" i="0" u="sng" strike="noStrike">
                        <a:solidFill>
                          <a:srgbClr val="467886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763" marR="4763" marT="4763" marB="0" anchor="ctr">
                    <a:lnL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800" b="0" i="0" u="sng" strike="noStrike">
                          <a:solidFill>
                            <a:srgbClr val="467886"/>
                          </a:solidFill>
                          <a:effectLst/>
                          <a:latin typeface="Aptos Narrow" panose="020B0004020202020204" pitchFamily="34" charset="0"/>
                          <a:hlinkClick r:id="rId3"/>
                        </a:rPr>
                        <a:t>IA</a:t>
                      </a:r>
                      <a:endParaRPr lang="en-US" sz="1800" b="0" i="0" u="sng" strike="noStrike">
                        <a:solidFill>
                          <a:srgbClr val="467886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800" b="1" i="0" u="none" strike="noStrike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</a:rPr>
                        <a:t>Testing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800" b="0" i="0" u="none" strike="noStrike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</a:rPr>
                        <a:t>Allen: a GPU trigger for LHCb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7951250"/>
                  </a:ext>
                </a:extLst>
              </a:tr>
              <a:tr h="257175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800" b="0" i="0" u="sng" strike="noStrike">
                          <a:solidFill>
                            <a:srgbClr val="467886"/>
                          </a:solidFill>
                          <a:effectLst/>
                          <a:latin typeface="Aptos Narrow" panose="020B0004020202020204" pitchFamily="34" charset="0"/>
                          <a:hlinkClick r:id="rId7"/>
                        </a:rPr>
                        <a:t>Line-Segment tracking</a:t>
                      </a:r>
                      <a:endParaRPr lang="en-US" sz="1800" b="0" i="0" u="sng" strike="noStrike">
                        <a:solidFill>
                          <a:srgbClr val="467886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763" marR="4763" marT="4763" marB="0" anchor="ctr">
                    <a:lnL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800" b="0" i="0" u="sng" strike="noStrike">
                          <a:solidFill>
                            <a:srgbClr val="467886"/>
                          </a:solidFill>
                          <a:effectLst/>
                          <a:latin typeface="Aptos Narrow" panose="020B0004020202020204" pitchFamily="34" charset="0"/>
                          <a:hlinkClick r:id="rId3"/>
                        </a:rPr>
                        <a:t>IA</a:t>
                      </a:r>
                      <a:endParaRPr lang="en-US" sz="1800" b="0" i="0" u="sng" strike="noStrike">
                        <a:solidFill>
                          <a:srgbClr val="467886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800" b="1" i="0" u="none" strike="noStrike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</a:rPr>
                        <a:t>Development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800" b="0" i="0" u="none" strike="noStrike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</a:rPr>
                        <a:t>Segment linking tracking for CMS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5910330"/>
                  </a:ext>
                </a:extLst>
              </a:tr>
              <a:tr h="257175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800" b="0" i="0" u="sng" strike="noStrike">
                          <a:solidFill>
                            <a:srgbClr val="467886"/>
                          </a:solidFill>
                          <a:effectLst/>
                          <a:latin typeface="Aptos Narrow" panose="020B0004020202020204" pitchFamily="34" charset="0"/>
                          <a:hlinkClick r:id="rId8"/>
                        </a:rPr>
                        <a:t>Machine Learning for jets</a:t>
                      </a:r>
                      <a:endParaRPr lang="en-US" sz="1800" b="0" i="0" u="sng" strike="noStrike">
                        <a:solidFill>
                          <a:srgbClr val="467886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763" marR="4763" marT="4763" marB="0" anchor="ctr">
                    <a:lnL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800" b="0" i="0" u="sng" strike="noStrike">
                          <a:solidFill>
                            <a:srgbClr val="467886"/>
                          </a:solidFill>
                          <a:effectLst/>
                          <a:latin typeface="Aptos Narrow" panose="020B0004020202020204" pitchFamily="34" charset="0"/>
                          <a:hlinkClick r:id="rId3"/>
                        </a:rPr>
                        <a:t>IA</a:t>
                      </a:r>
                      <a:endParaRPr lang="en-US" sz="1800" b="0" i="0" u="sng" strike="noStrike">
                        <a:solidFill>
                          <a:srgbClr val="467886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800" b="1" i="0" u="none" strike="noStrike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</a:rPr>
                        <a:t>Development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800" b="0" i="0" u="none" strike="noStrike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</a:rPr>
                        <a:t>Machine learning for jets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5803571"/>
                  </a:ext>
                </a:extLst>
              </a:tr>
              <a:tr h="257175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800" b="0" i="0" u="sng" strike="noStrike">
                          <a:solidFill>
                            <a:srgbClr val="467886"/>
                          </a:solidFill>
                          <a:effectLst/>
                          <a:latin typeface="Aptos Narrow" panose="020B0004020202020204" pitchFamily="34" charset="0"/>
                          <a:hlinkClick r:id="rId9"/>
                        </a:rPr>
                        <a:t>mkFit</a:t>
                      </a:r>
                      <a:endParaRPr lang="en-US" sz="1800" b="0" i="0" u="sng" strike="noStrike">
                        <a:solidFill>
                          <a:srgbClr val="467886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763" marR="4763" marT="4763" marB="0" anchor="ctr">
                    <a:lnL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800" b="0" i="0" u="sng" strike="noStrike">
                          <a:solidFill>
                            <a:srgbClr val="467886"/>
                          </a:solidFill>
                          <a:effectLst/>
                          <a:latin typeface="Aptos Narrow" panose="020B0004020202020204" pitchFamily="34" charset="0"/>
                          <a:hlinkClick r:id="rId3"/>
                        </a:rPr>
                        <a:t>IA</a:t>
                      </a:r>
                      <a:endParaRPr lang="en-US" sz="1800" b="0" i="0" u="sng" strike="noStrike">
                        <a:solidFill>
                          <a:srgbClr val="467886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800" b="1" i="0" u="none" strike="noStrike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</a:rPr>
                        <a:t>Deployed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800" b="0" i="0" u="none" strike="noStrike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</a:rPr>
                        <a:t>Modernizing Kalman filter tracking for CMS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0809786"/>
                  </a:ext>
                </a:extLst>
              </a:tr>
              <a:tr h="257175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800" b="0" i="0" u="sng" strike="noStrike">
                          <a:solidFill>
                            <a:srgbClr val="467886"/>
                          </a:solidFill>
                          <a:effectLst/>
                          <a:latin typeface="Aptos Narrow" panose="020B0004020202020204" pitchFamily="34" charset="0"/>
                          <a:hlinkClick r:id="rId10"/>
                        </a:rPr>
                        <a:t>PV-Finder</a:t>
                      </a:r>
                      <a:endParaRPr lang="en-US" sz="1800" b="0" i="0" u="sng" strike="noStrike">
                        <a:solidFill>
                          <a:srgbClr val="467886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763" marR="4763" marT="4763" marB="0" anchor="ctr">
                    <a:lnL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800" b="0" i="0" u="sng" strike="noStrike">
                          <a:solidFill>
                            <a:srgbClr val="467886"/>
                          </a:solidFill>
                          <a:effectLst/>
                          <a:latin typeface="Aptos Narrow" panose="020B0004020202020204" pitchFamily="34" charset="0"/>
                          <a:hlinkClick r:id="rId3"/>
                        </a:rPr>
                        <a:t>IA</a:t>
                      </a:r>
                      <a:endParaRPr lang="en-US" sz="1800" b="0" i="0" u="sng" strike="noStrike">
                        <a:solidFill>
                          <a:srgbClr val="467886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800" b="1" i="0" u="none" strike="noStrike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</a:rPr>
                        <a:t>Testing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800" b="0" i="0" u="none" strike="noStrike" dirty="0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</a:rPr>
                        <a:t>CNNs to find primary vertices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63363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920139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" name="Google Shape;962;p13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 dirty="0"/>
              <a:t>Data Organization, Management</a:t>
            </a:r>
            <a:endParaRPr dirty="0"/>
          </a:p>
          <a:p>
            <a:r>
              <a:rPr lang="en" dirty="0"/>
              <a:t>and Access (DOMA)</a:t>
            </a:r>
            <a:endParaRPr dirty="0"/>
          </a:p>
        </p:txBody>
      </p:sp>
      <p:sp>
        <p:nvSpPr>
          <p:cNvPr id="963" name="Google Shape;963;p131"/>
          <p:cNvSpPr txBox="1">
            <a:spLocks noGrp="1"/>
          </p:cNvSpPr>
          <p:nvPr>
            <p:ph type="body" idx="4294967295"/>
          </p:nvPr>
        </p:nvSpPr>
        <p:spPr>
          <a:xfrm>
            <a:off x="252734" y="1845128"/>
            <a:ext cx="6813550" cy="4474937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buNone/>
            </a:pPr>
            <a:r>
              <a:rPr lang="en" sz="2000" dirty="0"/>
              <a:t>The DOMA focus area performs fundamental R&amp;D related to the central challenges of organizing, managing, and providing access to exabytes of data from processing systems of various kinds.</a:t>
            </a:r>
          </a:p>
          <a:p>
            <a:r>
              <a:rPr lang="en" sz="2000" b="1" dirty="0"/>
              <a:t>Data Organization</a:t>
            </a:r>
            <a:r>
              <a:rPr lang="en" sz="2000" dirty="0"/>
              <a:t>: Improve how HEP data is serialized and stored.</a:t>
            </a:r>
          </a:p>
          <a:p>
            <a:r>
              <a:rPr lang="en" sz="2000" b="1" dirty="0"/>
              <a:t>Data Access</a:t>
            </a:r>
            <a:r>
              <a:rPr lang="en" sz="2000" dirty="0"/>
              <a:t>: Develop capabilities to deliver filtered and transformed event streams to users and analysis systems.</a:t>
            </a:r>
          </a:p>
          <a:p>
            <a:r>
              <a:rPr lang="en" sz="2000" b="1" dirty="0"/>
              <a:t>Data Management</a:t>
            </a:r>
            <a:r>
              <a:rPr lang="en" sz="2000" dirty="0"/>
              <a:t>: Improve and deploy distributed storage infrastructure spanning multiple physical sites. Improve inter-site transfer protocols and authorization</a:t>
            </a:r>
            <a:endParaRPr sz="2000" dirty="0"/>
          </a:p>
          <a:p>
            <a:pPr marL="0" indent="0">
              <a:spcBef>
                <a:spcPts val="2133"/>
              </a:spcBef>
              <a:spcAft>
                <a:spcPts val="2133"/>
              </a:spcAft>
              <a:buNone/>
            </a:pPr>
            <a:endParaRPr sz="2000" dirty="0"/>
          </a:p>
        </p:txBody>
      </p:sp>
      <p:pic>
        <p:nvPicPr>
          <p:cNvPr id="964" name="Google Shape;964;p131"/>
          <p:cNvPicPr preferRelativeResize="0"/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3267" y="1421185"/>
            <a:ext cx="4555999" cy="401563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D2B25B0-2F35-7E62-254E-6FCC19EEC813}"/>
              </a:ext>
            </a:extLst>
          </p:cNvPr>
          <p:cNvSpPr txBox="1"/>
          <p:nvPr/>
        </p:nvSpPr>
        <p:spPr>
          <a:xfrm>
            <a:off x="10287000" y="112768"/>
            <a:ext cx="1706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4"/>
              </a:rPr>
              <a:t>Full Project List</a:t>
            </a:r>
            <a:endParaRPr lang="en-US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FBC4E0-BF41-6F8A-04AA-ECFFBB421F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1B80D66-C847-BD2C-8116-75629042AA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G. Watts (UW/Seattle)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677E30-CEC1-9E31-119B-3BDD3A1D9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75033-6DD9-4204-9E87-01D5959EE700}" type="slidenum">
              <a:rPr lang="en-US" smtClean="0"/>
              <a:t>13</a:t>
            </a:fld>
            <a:endParaRPr lang="en-US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1907DBFF-BAB7-683A-246F-C452ECE691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6572912"/>
              </p:ext>
            </p:extLst>
          </p:nvPr>
        </p:nvGraphicFramePr>
        <p:xfrm>
          <a:off x="838200" y="1521959"/>
          <a:ext cx="10640785" cy="3888110"/>
        </p:xfrm>
        <a:graphic>
          <a:graphicData uri="http://schemas.openxmlformats.org/drawingml/2006/table">
            <a:tbl>
              <a:tblPr/>
              <a:tblGrid>
                <a:gridCol w="3071852">
                  <a:extLst>
                    <a:ext uri="{9D8B030D-6E8A-4147-A177-3AD203B41FA5}">
                      <a16:colId xmlns:a16="http://schemas.microsoft.com/office/drawing/2014/main" val="3426182337"/>
                    </a:ext>
                  </a:extLst>
                </a:gridCol>
                <a:gridCol w="1632786">
                  <a:extLst>
                    <a:ext uri="{9D8B030D-6E8A-4147-A177-3AD203B41FA5}">
                      <a16:colId xmlns:a16="http://schemas.microsoft.com/office/drawing/2014/main" val="1855047795"/>
                    </a:ext>
                  </a:extLst>
                </a:gridCol>
                <a:gridCol w="1759297">
                  <a:extLst>
                    <a:ext uri="{9D8B030D-6E8A-4147-A177-3AD203B41FA5}">
                      <a16:colId xmlns:a16="http://schemas.microsoft.com/office/drawing/2014/main" val="1829807435"/>
                    </a:ext>
                  </a:extLst>
                </a:gridCol>
                <a:gridCol w="4176850">
                  <a:extLst>
                    <a:ext uri="{9D8B030D-6E8A-4147-A177-3AD203B41FA5}">
                      <a16:colId xmlns:a16="http://schemas.microsoft.com/office/drawing/2014/main" val="3446372135"/>
                    </a:ext>
                  </a:extLst>
                </a:gridCol>
              </a:tblGrid>
              <a:tr h="257175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</a:rPr>
                        <a:t>Name</a:t>
                      </a:r>
                    </a:p>
                  </a:txBody>
                  <a:tcPr marL="4763" marR="4763" marT="4763" marB="0" anchor="ctr">
                    <a:lnL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800" b="1" i="0" u="none" strike="noStrike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</a:rPr>
                        <a:t>Focus Area(s)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800" b="1" i="0" u="none" strike="noStrike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</a:rPr>
                        <a:t>Maturity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800" b="1" i="0" u="none" strike="noStrike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</a:rPr>
                        <a:t>Description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3628673"/>
                  </a:ext>
                </a:extLst>
              </a:tr>
              <a:tr h="257175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800" b="0" i="0" u="sng" strike="noStrike" dirty="0">
                          <a:solidFill>
                            <a:srgbClr val="467886"/>
                          </a:solidFill>
                          <a:effectLst/>
                          <a:latin typeface="Aptos Narrow" panose="020B0004020202020204" pitchFamily="34" charset="0"/>
                          <a:hlinkClick r:id="rId2"/>
                        </a:rPr>
                        <a:t>200 Gbps Challenge</a:t>
                      </a:r>
                      <a:endParaRPr lang="en-US" sz="1800" b="0" i="0" u="sng" strike="noStrike" dirty="0">
                        <a:solidFill>
                          <a:srgbClr val="467886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763" marR="4763" marT="4763" marB="0" anchor="ctr">
                    <a:lnL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800" b="0" i="0" u="none" strike="noStrike">
                          <a:solidFill>
                            <a:srgbClr val="65C8FF"/>
                          </a:solidFill>
                          <a:effectLst/>
                          <a:latin typeface="Segoe UI" panose="020B0502040204020203" pitchFamily="34" charset="0"/>
                        </a:rPr>
                        <a:t>AS</a:t>
                      </a:r>
                      <a:r>
                        <a:rPr lang="en-US" sz="1800" b="0" i="0" u="none" strike="noStrike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</a:rPr>
                        <a:t>, </a:t>
                      </a:r>
                      <a:r>
                        <a:rPr lang="en-US" sz="1800" b="0" i="0" u="none" strike="noStrike">
                          <a:solidFill>
                            <a:srgbClr val="65C8FF"/>
                          </a:solidFill>
                          <a:effectLst/>
                          <a:latin typeface="Segoe UI" panose="020B0502040204020203" pitchFamily="34" charset="0"/>
                        </a:rPr>
                        <a:t>DOMA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800" b="1" i="0" u="none" strike="noStrike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</a:rPr>
                        <a:t>Testing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800" b="0" i="0" u="none" strike="noStrike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</a:rPr>
                        <a:t>200gbps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0990565"/>
                  </a:ext>
                </a:extLst>
              </a:tr>
              <a:tr h="257175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800" b="0" i="0" u="sng" strike="noStrike">
                          <a:solidFill>
                            <a:srgbClr val="467886"/>
                          </a:solidFill>
                          <a:effectLst/>
                          <a:latin typeface="Aptos Narrow" panose="020B0004020202020204" pitchFamily="34" charset="0"/>
                          <a:hlinkClick r:id="rId3"/>
                        </a:rPr>
                        <a:t>Analysis Grand Challenge</a:t>
                      </a:r>
                      <a:endParaRPr lang="en-US" sz="1800" b="0" i="0" u="sng" strike="noStrike">
                        <a:solidFill>
                          <a:srgbClr val="467886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763" marR="4763" marT="4763" marB="0" anchor="ctr">
                    <a:lnL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800" b="0" i="0" u="none" strike="noStrike" dirty="0">
                          <a:solidFill>
                            <a:srgbClr val="65C8FF"/>
                          </a:solidFill>
                          <a:effectLst/>
                          <a:latin typeface="Segoe UI" panose="020B0502040204020203" pitchFamily="34" charset="0"/>
                        </a:rPr>
                        <a:t>DOMA</a:t>
                      </a:r>
                      <a:r>
                        <a:rPr lang="en-US" sz="1800" b="0" i="0" u="none" strike="noStrike" dirty="0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</a:rPr>
                        <a:t>, </a:t>
                      </a:r>
                      <a:r>
                        <a:rPr lang="en-US" sz="1800" b="0" i="0" u="none" strike="noStrike" dirty="0">
                          <a:solidFill>
                            <a:srgbClr val="65C8FF"/>
                          </a:solidFill>
                          <a:effectLst/>
                          <a:latin typeface="Segoe UI" panose="020B0502040204020203" pitchFamily="34" charset="0"/>
                        </a:rPr>
                        <a:t>AS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800" b="1" i="0" u="none" strike="noStrike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</a:rPr>
                        <a:t>Development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800" b="0" i="0" u="none" strike="noStrike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</a:rPr>
                        <a:t>Analysis Grand Challenge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3886362"/>
                  </a:ext>
                </a:extLst>
              </a:tr>
              <a:tr h="257175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800" b="0" i="0" u="sng" strike="noStrike">
                          <a:solidFill>
                            <a:srgbClr val="467886"/>
                          </a:solidFill>
                          <a:effectLst/>
                          <a:latin typeface="Aptos Narrow" panose="020B0004020202020204" pitchFamily="34" charset="0"/>
                          <a:hlinkClick r:id="rId4"/>
                        </a:rPr>
                        <a:t>Caching Data for LHC Analysis</a:t>
                      </a:r>
                      <a:endParaRPr lang="en-US" sz="1800" b="0" i="0" u="sng" strike="noStrike">
                        <a:solidFill>
                          <a:srgbClr val="467886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763" marR="4763" marT="4763" marB="0" anchor="ctr">
                    <a:lnL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800" b="0" i="0" u="none" strike="noStrike" dirty="0">
                          <a:solidFill>
                            <a:srgbClr val="65C8FF"/>
                          </a:solidFill>
                          <a:effectLst/>
                          <a:latin typeface="Segoe UI" panose="020B0502040204020203" pitchFamily="34" charset="0"/>
                        </a:rPr>
                        <a:t>DOMA</a:t>
                      </a:r>
                      <a:r>
                        <a:rPr lang="en-US" sz="1800" b="0" i="0" u="none" strike="noStrike" dirty="0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</a:rPr>
                        <a:t>, </a:t>
                      </a:r>
                      <a:r>
                        <a:rPr lang="en-US" sz="1800" b="0" i="0" u="none" strike="noStrike" dirty="0">
                          <a:solidFill>
                            <a:srgbClr val="65C8FF"/>
                          </a:solidFill>
                          <a:effectLst/>
                          <a:latin typeface="Segoe UI" panose="020B0502040204020203" pitchFamily="34" charset="0"/>
                        </a:rPr>
                        <a:t>OSGLHC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800" b="1" i="0" u="none" strike="noStrike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</a:rPr>
                        <a:t>Deployed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800" b="0" i="0" u="none" strike="noStrike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</a:rPr>
                        <a:t>Cached-based placement of analysis datasets.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8452622"/>
                  </a:ext>
                </a:extLst>
              </a:tr>
              <a:tr h="257175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800" b="0" i="0" u="sng" strike="noStrike">
                          <a:solidFill>
                            <a:srgbClr val="467886"/>
                          </a:solidFill>
                          <a:effectLst/>
                          <a:latin typeface="Aptos Narrow" panose="020B0004020202020204" pitchFamily="34" charset="0"/>
                          <a:hlinkClick r:id="rId5"/>
                        </a:rPr>
                        <a:t>Coffea-Casa</a:t>
                      </a:r>
                      <a:endParaRPr lang="en-US" sz="1800" b="0" i="0" u="sng" strike="noStrike">
                        <a:solidFill>
                          <a:srgbClr val="467886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763" marR="4763" marT="4763" marB="0" anchor="ctr">
                    <a:lnL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800" b="0" i="0" u="none" strike="noStrike">
                          <a:solidFill>
                            <a:srgbClr val="65C8FF"/>
                          </a:solidFill>
                          <a:effectLst/>
                          <a:latin typeface="Segoe UI" panose="020B0502040204020203" pitchFamily="34" charset="0"/>
                        </a:rPr>
                        <a:t>DOMA</a:t>
                      </a:r>
                      <a:r>
                        <a:rPr lang="en-US" sz="1800" b="0" i="0" u="none" strike="noStrike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</a:rPr>
                        <a:t>, </a:t>
                      </a:r>
                      <a:r>
                        <a:rPr lang="en-US" sz="1800" b="0" i="0" u="none" strike="noStrike">
                          <a:solidFill>
                            <a:srgbClr val="65C8FF"/>
                          </a:solidFill>
                          <a:effectLst/>
                          <a:latin typeface="Segoe UI" panose="020B0502040204020203" pitchFamily="34" charset="0"/>
                        </a:rPr>
                        <a:t>AS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800" b="1" i="0" u="none" strike="noStrike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</a:rPr>
                        <a:t>Testing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800" b="0" i="0" u="none" strike="noStrike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</a:rPr>
                        <a:t>A Prototype of Analysis Facility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5064464"/>
                  </a:ext>
                </a:extLst>
              </a:tr>
              <a:tr h="257175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800" b="0" i="0" u="sng" strike="noStrike">
                          <a:solidFill>
                            <a:srgbClr val="467886"/>
                          </a:solidFill>
                          <a:effectLst/>
                          <a:latin typeface="Aptos Narrow" panose="020B0004020202020204" pitchFamily="34" charset="0"/>
                          <a:hlinkClick r:id="rId6"/>
                        </a:rPr>
                        <a:t>Intelligent Data Delivery Service</a:t>
                      </a:r>
                      <a:endParaRPr lang="en-US" sz="1800" b="0" i="0" u="sng" strike="noStrike">
                        <a:solidFill>
                          <a:srgbClr val="467886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763" marR="4763" marT="4763" marB="0" anchor="ctr">
                    <a:lnL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800" b="0" i="0" u="sng" strike="noStrike">
                          <a:solidFill>
                            <a:srgbClr val="467886"/>
                          </a:solidFill>
                          <a:effectLst/>
                          <a:latin typeface="Aptos Narrow" panose="020B0004020202020204" pitchFamily="34" charset="0"/>
                          <a:hlinkClick r:id="rId7"/>
                        </a:rPr>
                        <a:t>DOMA</a:t>
                      </a:r>
                      <a:endParaRPr lang="en-US" sz="1800" b="0" i="0" u="sng" strike="noStrike">
                        <a:solidFill>
                          <a:srgbClr val="467886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800" b="1" i="0" u="none" strike="noStrike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</a:rPr>
                        <a:t>Deployed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800" b="0" i="0" u="none" strike="noStrike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</a:rPr>
                        <a:t>Delivering Data. Better.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4463644"/>
                  </a:ext>
                </a:extLst>
              </a:tr>
              <a:tr h="257175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800" b="0" i="0" u="sng" strike="noStrike">
                          <a:solidFill>
                            <a:srgbClr val="467886"/>
                          </a:solidFill>
                          <a:effectLst/>
                          <a:latin typeface="Aptos Narrow" panose="020B0004020202020204" pitchFamily="34" charset="0"/>
                          <a:hlinkClick r:id="rId8"/>
                        </a:rPr>
                        <a:t>Modeling Data Workflows</a:t>
                      </a:r>
                      <a:endParaRPr lang="en-US" sz="1800" b="0" i="0" u="sng" strike="noStrike">
                        <a:solidFill>
                          <a:srgbClr val="467886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763" marR="4763" marT="4763" marB="0" anchor="ctr">
                    <a:lnL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800" b="0" i="0" u="none" strike="noStrike">
                          <a:solidFill>
                            <a:srgbClr val="65C8FF"/>
                          </a:solidFill>
                          <a:effectLst/>
                          <a:latin typeface="Segoe UI" panose="020B0502040204020203" pitchFamily="34" charset="0"/>
                        </a:rPr>
                        <a:t>DOMA</a:t>
                      </a:r>
                      <a:r>
                        <a:rPr lang="en-US" sz="1800" b="0" i="0" u="none" strike="noStrike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</a:rPr>
                        <a:t>, </a:t>
                      </a:r>
                      <a:r>
                        <a:rPr lang="en-US" sz="1800" b="0" i="0" u="none" strike="noStrike">
                          <a:solidFill>
                            <a:srgbClr val="65C8FF"/>
                          </a:solidFill>
                          <a:effectLst/>
                          <a:latin typeface="Segoe UI" panose="020B0502040204020203" pitchFamily="34" charset="0"/>
                        </a:rPr>
                        <a:t>OSGLHC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800" b="1" i="0" u="none" strike="noStrike" dirty="0">
                          <a:solidFill>
                            <a:srgbClr val="212529"/>
                          </a:solidFill>
                          <a:effectLst/>
                          <a:latin typeface="Segoe UI" panose="020B0502040204020203" pitchFamily="34" charset="0"/>
                        </a:rPr>
                        <a:t>Archived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800" b="0" i="0" u="none" strike="noStrike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</a:rPr>
                        <a:t>Modeling HL-LHC Data flows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0702244"/>
                  </a:ext>
                </a:extLst>
              </a:tr>
              <a:tr h="257175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800" b="0" i="0" u="sng" strike="noStrike">
                          <a:solidFill>
                            <a:srgbClr val="467886"/>
                          </a:solidFill>
                          <a:effectLst/>
                          <a:latin typeface="Aptos Narrow" panose="020B0004020202020204" pitchFamily="34" charset="0"/>
                          <a:hlinkClick r:id="rId9"/>
                        </a:rPr>
                        <a:t>ServiceX</a:t>
                      </a:r>
                      <a:endParaRPr lang="en-US" sz="1800" b="0" i="0" u="sng" strike="noStrike">
                        <a:solidFill>
                          <a:srgbClr val="467886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763" marR="4763" marT="4763" marB="0" anchor="ctr">
                    <a:lnL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800" b="0" i="0" u="sng" strike="noStrike">
                          <a:solidFill>
                            <a:srgbClr val="467886"/>
                          </a:solidFill>
                          <a:effectLst/>
                          <a:latin typeface="Aptos Narrow" panose="020B0004020202020204" pitchFamily="34" charset="0"/>
                          <a:hlinkClick r:id="rId7"/>
                        </a:rPr>
                        <a:t>DOMA</a:t>
                      </a:r>
                      <a:endParaRPr lang="en-US" sz="1800" b="0" i="0" u="sng" strike="noStrike">
                        <a:solidFill>
                          <a:srgbClr val="467886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800" b="1" i="0" u="none" strike="noStrike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</a:rPr>
                        <a:t>Testing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800" b="0" i="0" u="none" strike="noStrike" dirty="0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</a:rPr>
                        <a:t>Delivering columnar data on demand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6981282"/>
                  </a:ext>
                </a:extLst>
              </a:tr>
              <a:tr h="257175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800" b="0" i="0" u="sng" strike="noStrike">
                          <a:solidFill>
                            <a:srgbClr val="467886"/>
                          </a:solidFill>
                          <a:effectLst/>
                          <a:latin typeface="Aptos Narrow" panose="020B0004020202020204" pitchFamily="34" charset="0"/>
                          <a:hlinkClick r:id="rId10"/>
                        </a:rPr>
                        <a:t>SkyhookDM</a:t>
                      </a:r>
                      <a:endParaRPr lang="en-US" sz="1800" b="0" i="0" u="sng" strike="noStrike">
                        <a:solidFill>
                          <a:srgbClr val="467886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763" marR="4763" marT="4763" marB="0" anchor="ctr">
                    <a:lnL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800" b="0" i="0" u="sng" strike="noStrike">
                          <a:solidFill>
                            <a:srgbClr val="467886"/>
                          </a:solidFill>
                          <a:effectLst/>
                          <a:latin typeface="Aptos Narrow" panose="020B0004020202020204" pitchFamily="34" charset="0"/>
                          <a:hlinkClick r:id="rId7"/>
                        </a:rPr>
                        <a:t>DOMA</a:t>
                      </a:r>
                      <a:endParaRPr lang="en-US" sz="1800" b="0" i="0" u="sng" strike="noStrike">
                        <a:solidFill>
                          <a:srgbClr val="467886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800" b="1" i="0" u="none" strike="noStrike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</a:rPr>
                        <a:t>Development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800" b="0" i="0" u="none" strike="noStrike" dirty="0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</a:rPr>
                        <a:t>Programmable Storage for Databases and Datasets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6020939"/>
                  </a:ext>
                </a:extLst>
              </a:tr>
              <a:tr h="257175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800" b="0" i="0" u="sng" strike="noStrike">
                          <a:solidFill>
                            <a:srgbClr val="467886"/>
                          </a:solidFill>
                          <a:effectLst/>
                          <a:latin typeface="Aptos Narrow" panose="020B0004020202020204" pitchFamily="34" charset="0"/>
                          <a:hlinkClick r:id="rId11"/>
                        </a:rPr>
                        <a:t>Third Party Copy</a:t>
                      </a:r>
                      <a:endParaRPr lang="en-US" sz="1800" b="0" i="0" u="sng" strike="noStrike">
                        <a:solidFill>
                          <a:srgbClr val="467886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763" marR="4763" marT="4763" marB="0" anchor="ctr">
                    <a:lnL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800" b="0" i="0" u="none" strike="noStrike">
                          <a:solidFill>
                            <a:srgbClr val="65C8FF"/>
                          </a:solidFill>
                          <a:effectLst/>
                          <a:latin typeface="Segoe UI" panose="020B0502040204020203" pitchFamily="34" charset="0"/>
                        </a:rPr>
                        <a:t>DOMA</a:t>
                      </a:r>
                      <a:r>
                        <a:rPr lang="en-US" sz="1800" b="0" i="0" u="none" strike="noStrike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</a:rPr>
                        <a:t>, </a:t>
                      </a:r>
                      <a:r>
                        <a:rPr lang="en-US" sz="1800" b="0" i="0" u="none" strike="noStrike">
                          <a:solidFill>
                            <a:srgbClr val="65C8FF"/>
                          </a:solidFill>
                          <a:effectLst/>
                          <a:latin typeface="Segoe UI" panose="020B0502040204020203" pitchFamily="34" charset="0"/>
                        </a:rPr>
                        <a:t>OSGLHC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800" b="1" i="0" u="none" strike="noStrike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</a:rPr>
                        <a:t>Deployed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800" b="0" i="0" u="none" strike="noStrike" dirty="0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</a:rPr>
                        <a:t>Envisioning a new way to move LHC data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3073682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D03EDB18-6D42-B9A7-361E-C47CC3A3B63F}"/>
              </a:ext>
            </a:extLst>
          </p:cNvPr>
          <p:cNvSpPr txBox="1"/>
          <p:nvPr/>
        </p:nvSpPr>
        <p:spPr>
          <a:xfrm>
            <a:off x="8104415" y="769141"/>
            <a:ext cx="31339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Analysis Grand Challenge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5842B06-306F-627A-5367-4FF4FF919F91}"/>
              </a:ext>
            </a:extLst>
          </p:cNvPr>
          <p:cNvCxnSpPr>
            <a:cxnSpLocks/>
            <a:stCxn id="7" idx="2"/>
          </p:cNvCxnSpPr>
          <p:nvPr/>
        </p:nvCxnSpPr>
        <p:spPr>
          <a:xfrm flipH="1">
            <a:off x="9443357" y="1138473"/>
            <a:ext cx="228026" cy="83184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60332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8" name="Google Shape;1008;p13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" dirty="0"/>
              <a:t>Analysis Systems</a:t>
            </a:r>
            <a:endParaRPr dirty="0"/>
          </a:p>
        </p:txBody>
      </p:sp>
      <p:sp>
        <p:nvSpPr>
          <p:cNvPr id="1009" name="Google Shape;1009;p136"/>
          <p:cNvSpPr txBox="1"/>
          <p:nvPr/>
        </p:nvSpPr>
        <p:spPr>
          <a:xfrm>
            <a:off x="537581" y="4844233"/>
            <a:ext cx="8894890" cy="15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609585" indent="-423323">
              <a:lnSpc>
                <a:spcPct val="115000"/>
              </a:lnSpc>
              <a:buClr>
                <a:schemeClr val="dk2"/>
              </a:buClr>
              <a:buSzPts val="1400"/>
              <a:buChar char="●"/>
            </a:pPr>
            <a:r>
              <a:rPr lang="en" sz="2400" dirty="0"/>
              <a:t>create greater functionality to enable new techniques,</a:t>
            </a:r>
            <a:endParaRPr sz="2400" dirty="0"/>
          </a:p>
          <a:p>
            <a:pPr marL="609585" indent="-423323">
              <a:lnSpc>
                <a:spcPct val="115000"/>
              </a:lnSpc>
              <a:buClr>
                <a:schemeClr val="dk2"/>
              </a:buClr>
              <a:buSzPts val="1400"/>
              <a:buChar char="●"/>
            </a:pPr>
            <a:r>
              <a:rPr lang="en" sz="2400" dirty="0"/>
              <a:t>reducing time-to-insight and physics,</a:t>
            </a:r>
            <a:endParaRPr sz="2400" dirty="0"/>
          </a:p>
          <a:p>
            <a:pPr marL="609585" indent="-423323">
              <a:lnSpc>
                <a:spcPct val="115000"/>
              </a:lnSpc>
              <a:buClr>
                <a:schemeClr val="dk2"/>
              </a:buClr>
              <a:buSzPts val="1400"/>
              <a:buChar char="●"/>
            </a:pPr>
            <a:r>
              <a:rPr lang="en" sz="2400" dirty="0"/>
              <a:t>lowering the barriers for smaller teams, and</a:t>
            </a:r>
            <a:endParaRPr sz="2400" dirty="0"/>
          </a:p>
          <a:p>
            <a:pPr marL="609585" indent="-423323">
              <a:lnSpc>
                <a:spcPct val="115000"/>
              </a:lnSpc>
              <a:buClr>
                <a:schemeClr val="dk2"/>
              </a:buClr>
              <a:buSzPts val="1400"/>
              <a:buChar char="●"/>
            </a:pPr>
            <a:r>
              <a:rPr lang="en" sz="2400" dirty="0"/>
              <a:t>streamlining analysis preservation, reproducibility, and reuse.</a:t>
            </a:r>
            <a:endParaRPr sz="2400" dirty="0"/>
          </a:p>
        </p:txBody>
      </p:sp>
      <p:sp>
        <p:nvSpPr>
          <p:cNvPr id="1010" name="Google Shape;1010;p136"/>
          <p:cNvSpPr txBox="1"/>
          <p:nvPr/>
        </p:nvSpPr>
        <p:spPr>
          <a:xfrm>
            <a:off x="-283028" y="1224634"/>
            <a:ext cx="12344399" cy="4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>
              <a:lnSpc>
                <a:spcPct val="115000"/>
              </a:lnSpc>
              <a:spcAft>
                <a:spcPts val="2133"/>
              </a:spcAft>
            </a:pPr>
            <a:r>
              <a:rPr lang="en" sz="2400" dirty="0"/>
              <a:t>Develop sustainable analysis tools to extend the physics reach of the HL-LHC</a:t>
            </a:r>
            <a:endParaRPr sz="2400" dirty="0"/>
          </a:p>
        </p:txBody>
      </p:sp>
      <p:sp>
        <p:nvSpPr>
          <p:cNvPr id="1011" name="Google Shape;1011;p136"/>
          <p:cNvSpPr txBox="1"/>
          <p:nvPr/>
        </p:nvSpPr>
        <p:spPr>
          <a:xfrm>
            <a:off x="9432471" y="5093386"/>
            <a:ext cx="2675826" cy="1536867"/>
          </a:xfrm>
          <a:prstGeom prst="rect">
            <a:avLst/>
          </a:prstGeom>
          <a:noFill/>
          <a:ln w="9525" cap="flat" cmpd="sng">
            <a:solidFill>
              <a:schemeClr val="tx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2400" dirty="0"/>
              <a:t>Analysis Systems projects span all stages of end-user analysis.</a:t>
            </a:r>
            <a:endParaRPr sz="2400" dirty="0"/>
          </a:p>
        </p:txBody>
      </p:sp>
      <p:pic>
        <p:nvPicPr>
          <p:cNvPr id="1012" name="Google Shape;1012;p136"/>
          <p:cNvPicPr preferRelativeResize="0"/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764" y="1989933"/>
            <a:ext cx="9657119" cy="292206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6D6616A-F159-DB09-A307-9056C150C833}"/>
              </a:ext>
            </a:extLst>
          </p:cNvPr>
          <p:cNvSpPr txBox="1"/>
          <p:nvPr/>
        </p:nvSpPr>
        <p:spPr>
          <a:xfrm>
            <a:off x="10287000" y="112768"/>
            <a:ext cx="1706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4"/>
              </a:rPr>
              <a:t>Full Project List</a:t>
            </a:r>
            <a:endParaRPr lang="en-US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DB7C8F-0A1B-1400-5F3F-A9BC24571E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Projects – Python Ecosystem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A6D2EAE-E938-990D-8EF9-513B7231AD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G. Watts (UW/Seattle)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89DF5D-B249-F013-C9F5-578F47C98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75033-6DD9-4204-9E87-01D5959EE700}" type="slidenum">
              <a:rPr lang="en-US" smtClean="0"/>
              <a:t>15</a:t>
            </a:fld>
            <a:endParaRPr lang="en-US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B81F14C9-1BEA-3370-A68E-F4E53237C2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0931557"/>
              </p:ext>
            </p:extLst>
          </p:nvPr>
        </p:nvGraphicFramePr>
        <p:xfrm>
          <a:off x="967921" y="1884498"/>
          <a:ext cx="10630808" cy="3892873"/>
        </p:xfrm>
        <a:graphic>
          <a:graphicData uri="http://schemas.openxmlformats.org/drawingml/2006/table">
            <a:tbl>
              <a:tblPr/>
              <a:tblGrid>
                <a:gridCol w="2400474">
                  <a:extLst>
                    <a:ext uri="{9D8B030D-6E8A-4147-A177-3AD203B41FA5}">
                      <a16:colId xmlns:a16="http://schemas.microsoft.com/office/drawing/2014/main" val="781171943"/>
                    </a:ext>
                  </a:extLst>
                </a:gridCol>
                <a:gridCol w="1629280">
                  <a:extLst>
                    <a:ext uri="{9D8B030D-6E8A-4147-A177-3AD203B41FA5}">
                      <a16:colId xmlns:a16="http://schemas.microsoft.com/office/drawing/2014/main" val="501296134"/>
                    </a:ext>
                  </a:extLst>
                </a:gridCol>
                <a:gridCol w="1700376">
                  <a:extLst>
                    <a:ext uri="{9D8B030D-6E8A-4147-A177-3AD203B41FA5}">
                      <a16:colId xmlns:a16="http://schemas.microsoft.com/office/drawing/2014/main" val="1103142444"/>
                    </a:ext>
                  </a:extLst>
                </a:gridCol>
                <a:gridCol w="4900678">
                  <a:extLst>
                    <a:ext uri="{9D8B030D-6E8A-4147-A177-3AD203B41FA5}">
                      <a16:colId xmlns:a16="http://schemas.microsoft.com/office/drawing/2014/main" val="574631357"/>
                    </a:ext>
                  </a:extLst>
                </a:gridCol>
              </a:tblGrid>
              <a:tr h="257175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800" b="1" i="0" u="none" strike="noStrike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</a:rPr>
                        <a:t>Name</a:t>
                      </a:r>
                    </a:p>
                  </a:txBody>
                  <a:tcPr marL="4763" marR="4763" marT="4763" marB="0" anchor="ctr">
                    <a:lnL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800" b="1" i="0" u="none" strike="noStrike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</a:rPr>
                        <a:t>Focus Area(s)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800" b="1" i="0" u="none" strike="noStrike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</a:rPr>
                        <a:t>Maturity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800" b="1" i="0" u="none" strike="noStrike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</a:rPr>
                        <a:t>Description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7158212"/>
                  </a:ext>
                </a:extLst>
              </a:tr>
              <a:tr h="257175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800" b="0" i="0" u="sng" strike="noStrike">
                          <a:solidFill>
                            <a:srgbClr val="467886"/>
                          </a:solidFill>
                          <a:effectLst/>
                          <a:latin typeface="Aptos Narrow" panose="020B0004020202020204" pitchFamily="34" charset="0"/>
                          <a:hlinkClick r:id="rId2"/>
                        </a:rPr>
                        <a:t>ADL Benchmarks</a:t>
                      </a:r>
                      <a:endParaRPr lang="en-US" sz="1800" b="0" i="0" u="sng" strike="noStrike">
                        <a:solidFill>
                          <a:srgbClr val="467886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763" marR="4763" marT="4763" marB="0" anchor="ctr">
                    <a:lnL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800" b="0" i="0" u="sng" strike="noStrike">
                          <a:solidFill>
                            <a:srgbClr val="467886"/>
                          </a:solidFill>
                          <a:effectLst/>
                          <a:latin typeface="Aptos Narrow" panose="020B0004020202020204" pitchFamily="34" charset="0"/>
                          <a:hlinkClick r:id="rId3"/>
                        </a:rPr>
                        <a:t>AS</a:t>
                      </a:r>
                      <a:endParaRPr lang="en-US" sz="1800" b="0" i="0" u="sng" strike="noStrike">
                        <a:solidFill>
                          <a:srgbClr val="467886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800" b="1" i="0" u="none" strike="noStrike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</a:rPr>
                        <a:t>Deployed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800" b="0" i="0" u="none" strike="noStrike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</a:rPr>
                        <a:t>Functionality benchmarks for analysis description languages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6847568"/>
                  </a:ext>
                </a:extLst>
              </a:tr>
              <a:tr h="257175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800" b="0" i="0" u="sng" strike="noStrike">
                          <a:solidFill>
                            <a:srgbClr val="467886"/>
                          </a:solidFill>
                          <a:effectLst/>
                          <a:latin typeface="Aptos Narrow" panose="020B0004020202020204" pitchFamily="34" charset="0"/>
                          <a:hlinkClick r:id="rId4"/>
                        </a:rPr>
                        <a:t>Awkward Array</a:t>
                      </a:r>
                      <a:endParaRPr lang="en-US" sz="1800" b="0" i="0" u="sng" strike="noStrike">
                        <a:solidFill>
                          <a:srgbClr val="467886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763" marR="4763" marT="4763" marB="0" anchor="ctr">
                    <a:lnL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800" b="0" i="0" u="sng" strike="noStrike">
                          <a:solidFill>
                            <a:srgbClr val="467886"/>
                          </a:solidFill>
                          <a:effectLst/>
                          <a:latin typeface="Aptos Narrow" panose="020B0004020202020204" pitchFamily="34" charset="0"/>
                          <a:hlinkClick r:id="rId3"/>
                        </a:rPr>
                        <a:t>AS</a:t>
                      </a:r>
                      <a:endParaRPr lang="en-US" sz="1800" b="0" i="0" u="sng" strike="noStrike">
                        <a:solidFill>
                          <a:srgbClr val="467886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800" b="1" i="0" u="none" strike="noStrike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</a:rPr>
                        <a:t>Deployed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800" b="0" i="0" u="none" strike="noStrike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</a:rPr>
                        <a:t>Manipulate arrays of complex data structures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0183907"/>
                  </a:ext>
                </a:extLst>
              </a:tr>
              <a:tr h="257175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800" b="0" i="0" u="sng" strike="noStrike">
                          <a:solidFill>
                            <a:srgbClr val="467886"/>
                          </a:solidFill>
                          <a:effectLst/>
                          <a:latin typeface="Aptos Narrow" panose="020B0004020202020204" pitchFamily="34" charset="0"/>
                          <a:hlinkClick r:id="rId5"/>
                        </a:rPr>
                        <a:t>Awkward-Dask</a:t>
                      </a:r>
                      <a:endParaRPr lang="en-US" sz="1800" b="0" i="0" u="sng" strike="noStrike">
                        <a:solidFill>
                          <a:srgbClr val="467886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763" marR="4763" marT="4763" marB="0" anchor="ctr">
                    <a:lnL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800" b="0" i="0" u="sng" strike="noStrike">
                          <a:solidFill>
                            <a:srgbClr val="467886"/>
                          </a:solidFill>
                          <a:effectLst/>
                          <a:latin typeface="Aptos Narrow" panose="020B0004020202020204" pitchFamily="34" charset="0"/>
                          <a:hlinkClick r:id="rId3"/>
                        </a:rPr>
                        <a:t>AS</a:t>
                      </a:r>
                      <a:endParaRPr lang="en-US" sz="1800" b="0" i="0" u="sng" strike="noStrike">
                        <a:solidFill>
                          <a:srgbClr val="467886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800" b="1" i="0" u="none" strike="noStrike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</a:rPr>
                        <a:t>Testing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800" b="0" i="0" u="none" strike="noStrike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</a:rPr>
                        <a:t>Developing a new high-level Dask collection for Awkward Arrays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3324076"/>
                  </a:ext>
                </a:extLst>
              </a:tr>
              <a:tr h="257175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800" b="0" i="0" u="sng" strike="noStrike">
                          <a:solidFill>
                            <a:srgbClr val="467886"/>
                          </a:solidFill>
                          <a:effectLst/>
                          <a:latin typeface="Aptos Narrow" panose="020B0004020202020204" pitchFamily="34" charset="0"/>
                          <a:hlinkClick r:id="rId6"/>
                        </a:rPr>
                        <a:t>Columnar PHYSLITE</a:t>
                      </a:r>
                      <a:endParaRPr lang="en-US" sz="1800" b="0" i="0" u="sng" strike="noStrike">
                        <a:solidFill>
                          <a:srgbClr val="467886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763" marR="4763" marT="4763" marB="0" anchor="ctr">
                    <a:lnL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800" b="0" i="0" u="sng" strike="noStrike">
                          <a:solidFill>
                            <a:srgbClr val="467886"/>
                          </a:solidFill>
                          <a:effectLst/>
                          <a:latin typeface="Aptos Narrow" panose="020B0004020202020204" pitchFamily="34" charset="0"/>
                          <a:hlinkClick r:id="rId3"/>
                        </a:rPr>
                        <a:t>AS</a:t>
                      </a:r>
                      <a:endParaRPr lang="en-US" sz="1800" b="0" i="0" u="sng" strike="noStrike">
                        <a:solidFill>
                          <a:srgbClr val="467886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800" b="1" i="0" u="none" strike="noStrike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</a:rPr>
                        <a:t>Development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800" b="0" i="0" u="none" strike="noStrike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</a:rPr>
                        <a:t>Columnar data analysis workflows with ATLAS PHYSLITE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1005331"/>
                  </a:ext>
                </a:extLst>
              </a:tr>
              <a:tr h="257175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800" b="0" i="0" u="sng" strike="noStrike">
                          <a:solidFill>
                            <a:srgbClr val="467886"/>
                          </a:solidFill>
                          <a:effectLst/>
                          <a:latin typeface="Aptos Narrow" panose="020B0004020202020204" pitchFamily="34" charset="0"/>
                          <a:hlinkClick r:id="rId7"/>
                        </a:rPr>
                        <a:t>Functional ADL</a:t>
                      </a:r>
                      <a:endParaRPr lang="en-US" sz="1800" b="0" i="0" u="sng" strike="noStrike">
                        <a:solidFill>
                          <a:srgbClr val="467886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763" marR="4763" marT="4763" marB="0" anchor="ctr">
                    <a:lnL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800" b="0" i="0" u="sng" strike="noStrike">
                          <a:solidFill>
                            <a:srgbClr val="467886"/>
                          </a:solidFill>
                          <a:effectLst/>
                          <a:latin typeface="Aptos Narrow" panose="020B0004020202020204" pitchFamily="34" charset="0"/>
                          <a:hlinkClick r:id="rId3"/>
                        </a:rPr>
                        <a:t>AS</a:t>
                      </a:r>
                      <a:endParaRPr lang="en-US" sz="1800" b="0" i="0" u="sng" strike="noStrike">
                        <a:solidFill>
                          <a:srgbClr val="467886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800" b="1" i="0" u="none" strike="noStrike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</a:rPr>
                        <a:t>Deployed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800" b="0" i="0" u="none" strike="noStrike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</a:rPr>
                        <a:t>Functional Analysis Description Language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9288510"/>
                  </a:ext>
                </a:extLst>
              </a:tr>
              <a:tr h="257175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800" b="0" i="0" u="sng" strike="noStrike">
                          <a:solidFill>
                            <a:srgbClr val="467886"/>
                          </a:solidFill>
                          <a:effectLst/>
                          <a:latin typeface="Aptos Narrow" panose="020B0004020202020204" pitchFamily="34" charset="0"/>
                          <a:hlinkClick r:id="rId8"/>
                        </a:rPr>
                        <a:t>Histogram projects</a:t>
                      </a:r>
                      <a:endParaRPr lang="en-US" sz="1800" b="0" i="0" u="sng" strike="noStrike">
                        <a:solidFill>
                          <a:srgbClr val="467886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763" marR="4763" marT="4763" marB="0" anchor="ctr">
                    <a:lnL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800" b="0" i="0" u="sng" strike="noStrike">
                          <a:solidFill>
                            <a:srgbClr val="467886"/>
                          </a:solidFill>
                          <a:effectLst/>
                          <a:latin typeface="Aptos Narrow" panose="020B0004020202020204" pitchFamily="34" charset="0"/>
                          <a:hlinkClick r:id="rId3"/>
                        </a:rPr>
                        <a:t>AS</a:t>
                      </a:r>
                      <a:endParaRPr lang="en-US" sz="1800" b="0" i="0" u="sng" strike="noStrike">
                        <a:solidFill>
                          <a:srgbClr val="467886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800" b="1" i="0" u="none" strike="noStrike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</a:rPr>
                        <a:t>Deployed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800" b="0" i="0" u="none" strike="noStrike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</a:rPr>
                        <a:t>Histogramming efforts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689955"/>
                  </a:ext>
                </a:extLst>
              </a:tr>
              <a:tr h="257175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800" b="0" i="0" u="sng" strike="noStrike">
                          <a:solidFill>
                            <a:srgbClr val="467886"/>
                          </a:solidFill>
                          <a:effectLst/>
                          <a:latin typeface="Aptos Narrow" panose="020B0004020202020204" pitchFamily="34" charset="0"/>
                          <a:hlinkClick r:id="rId9"/>
                        </a:rPr>
                        <a:t>ROOT on Conda-Forge</a:t>
                      </a:r>
                      <a:endParaRPr lang="en-US" sz="1800" b="0" i="0" u="sng" strike="noStrike">
                        <a:solidFill>
                          <a:srgbClr val="467886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763" marR="4763" marT="4763" marB="0" anchor="ctr">
                    <a:lnL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800" b="0" i="0" u="sng" strike="noStrike">
                          <a:solidFill>
                            <a:srgbClr val="467886"/>
                          </a:solidFill>
                          <a:effectLst/>
                          <a:latin typeface="Aptos Narrow" panose="020B0004020202020204" pitchFamily="34" charset="0"/>
                          <a:hlinkClick r:id="rId3"/>
                        </a:rPr>
                        <a:t>AS</a:t>
                      </a:r>
                      <a:endParaRPr lang="en-US" sz="1800" b="0" i="0" u="sng" strike="noStrike">
                        <a:solidFill>
                          <a:srgbClr val="467886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800" b="1" i="0" u="none" strike="noStrike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</a:rPr>
                        <a:t>Deployed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800" b="0" i="0" u="none" strike="noStrike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</a:rPr>
                        <a:t>Use ROOT in Conda through Conda-Forge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2677287"/>
                  </a:ext>
                </a:extLst>
              </a:tr>
              <a:tr h="257175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800" b="0" i="0" u="sng" strike="noStrike">
                          <a:solidFill>
                            <a:srgbClr val="467886"/>
                          </a:solidFill>
                          <a:effectLst/>
                          <a:latin typeface="Aptos Narrow" panose="020B0004020202020204" pitchFamily="34" charset="0"/>
                          <a:hlinkClick r:id="rId10"/>
                        </a:rPr>
                        <a:t>Scikit-HEP</a:t>
                      </a:r>
                      <a:endParaRPr lang="en-US" sz="1800" b="0" i="0" u="sng" strike="noStrike">
                        <a:solidFill>
                          <a:srgbClr val="467886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763" marR="4763" marT="4763" marB="0" anchor="ctr">
                    <a:lnL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800" b="0" i="0" u="sng" strike="noStrike">
                          <a:solidFill>
                            <a:srgbClr val="467886"/>
                          </a:solidFill>
                          <a:effectLst/>
                          <a:latin typeface="Aptos Narrow" panose="020B0004020202020204" pitchFamily="34" charset="0"/>
                          <a:hlinkClick r:id="rId3"/>
                        </a:rPr>
                        <a:t>AS</a:t>
                      </a:r>
                      <a:endParaRPr lang="en-US" sz="1800" b="0" i="0" u="sng" strike="noStrike">
                        <a:solidFill>
                          <a:srgbClr val="467886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800" b="1" i="0" u="none" strike="noStrike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</a:rPr>
                        <a:t>Deployed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800" b="0" i="0" u="none" strike="noStrike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</a:rPr>
                        <a:t>Pythonic analysis tools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6210233"/>
                  </a:ext>
                </a:extLst>
              </a:tr>
              <a:tr h="257175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800" b="0" i="0" u="sng" strike="noStrike">
                          <a:solidFill>
                            <a:srgbClr val="467886"/>
                          </a:solidFill>
                          <a:effectLst/>
                          <a:latin typeface="Aptos Narrow" panose="020B0004020202020204" pitchFamily="34" charset="0"/>
                          <a:hlinkClick r:id="rId11"/>
                        </a:rPr>
                        <a:t>uproot</a:t>
                      </a:r>
                      <a:endParaRPr lang="en-US" sz="1800" b="0" i="0" u="sng" strike="noStrike">
                        <a:solidFill>
                          <a:srgbClr val="467886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763" marR="4763" marT="4763" marB="0" anchor="ctr">
                    <a:lnL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800" b="0" i="0" u="sng" strike="noStrike">
                          <a:solidFill>
                            <a:srgbClr val="467886"/>
                          </a:solidFill>
                          <a:effectLst/>
                          <a:latin typeface="Aptos Narrow" panose="020B0004020202020204" pitchFamily="34" charset="0"/>
                          <a:hlinkClick r:id="rId3"/>
                        </a:rPr>
                        <a:t>AS</a:t>
                      </a:r>
                      <a:endParaRPr lang="en-US" sz="1800" b="0" i="0" u="sng" strike="noStrike">
                        <a:solidFill>
                          <a:srgbClr val="467886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800" b="1" i="0" u="none" strike="noStrike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</a:rPr>
                        <a:t>Deployed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800" b="0" i="0" u="none" strike="noStrike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</a:rPr>
                        <a:t>Read and write ROOT files in Python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033134"/>
                  </a:ext>
                </a:extLst>
              </a:tr>
              <a:tr h="257175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800" b="0" i="0" u="sng" strike="noStrike">
                          <a:solidFill>
                            <a:srgbClr val="467886"/>
                          </a:solidFill>
                          <a:effectLst/>
                          <a:latin typeface="Aptos Narrow" panose="020B0004020202020204" pitchFamily="34" charset="0"/>
                          <a:hlinkClick r:id="rId12"/>
                        </a:rPr>
                        <a:t>Vector</a:t>
                      </a:r>
                      <a:endParaRPr lang="en-US" sz="1800" b="0" i="0" u="sng" strike="noStrike">
                        <a:solidFill>
                          <a:srgbClr val="467886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763" marR="4763" marT="4763" marB="0" anchor="ctr">
                    <a:lnL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800" b="0" i="0" u="sng" strike="noStrike">
                          <a:solidFill>
                            <a:srgbClr val="467886"/>
                          </a:solidFill>
                          <a:effectLst/>
                          <a:latin typeface="Aptos Narrow" panose="020B0004020202020204" pitchFamily="34" charset="0"/>
                          <a:hlinkClick r:id="rId3"/>
                        </a:rPr>
                        <a:t>AS</a:t>
                      </a:r>
                      <a:endParaRPr lang="en-US" sz="1800" b="0" i="0" u="sng" strike="noStrike">
                        <a:solidFill>
                          <a:srgbClr val="467886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800" b="1" i="0" u="none" strike="noStrike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</a:rPr>
                        <a:t>Deployed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800" b="0" i="0" u="none" strike="noStrike" dirty="0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</a:rPr>
                        <a:t>Manipulate vectors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82474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894262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B6017-9181-CD2F-33C7-3D26BAD324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Projects - Statistics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3A5DC5B-31AA-AF90-64FC-93FFF8062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G. Watts (UW/Seattle)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3EC96F-CAB9-C7F5-AC9A-2EC52497B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75033-6DD9-4204-9E87-01D5959EE700}" type="slidenum">
              <a:rPr lang="en-US" smtClean="0"/>
              <a:t>16</a:t>
            </a:fld>
            <a:endParaRPr lang="en-US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6256E798-0EF8-0BD7-AC9A-855FA57CCE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4615375"/>
              </p:ext>
            </p:extLst>
          </p:nvPr>
        </p:nvGraphicFramePr>
        <p:xfrm>
          <a:off x="838199" y="2311898"/>
          <a:ext cx="10461171" cy="2227901"/>
        </p:xfrm>
        <a:graphic>
          <a:graphicData uri="http://schemas.openxmlformats.org/drawingml/2006/table">
            <a:tbl>
              <a:tblPr/>
              <a:tblGrid>
                <a:gridCol w="1574131">
                  <a:extLst>
                    <a:ext uri="{9D8B030D-6E8A-4147-A177-3AD203B41FA5}">
                      <a16:colId xmlns:a16="http://schemas.microsoft.com/office/drawing/2014/main" val="355538529"/>
                    </a:ext>
                  </a:extLst>
                </a:gridCol>
                <a:gridCol w="1807336">
                  <a:extLst>
                    <a:ext uri="{9D8B030D-6E8A-4147-A177-3AD203B41FA5}">
                      <a16:colId xmlns:a16="http://schemas.microsoft.com/office/drawing/2014/main" val="3762797908"/>
                    </a:ext>
                  </a:extLst>
                </a:gridCol>
                <a:gridCol w="1778186">
                  <a:extLst>
                    <a:ext uri="{9D8B030D-6E8A-4147-A177-3AD203B41FA5}">
                      <a16:colId xmlns:a16="http://schemas.microsoft.com/office/drawing/2014/main" val="4203471407"/>
                    </a:ext>
                  </a:extLst>
                </a:gridCol>
                <a:gridCol w="5301518">
                  <a:extLst>
                    <a:ext uri="{9D8B030D-6E8A-4147-A177-3AD203B41FA5}">
                      <a16:colId xmlns:a16="http://schemas.microsoft.com/office/drawing/2014/main" val="1132491874"/>
                    </a:ext>
                  </a:extLst>
                </a:gridCol>
              </a:tblGrid>
              <a:tr h="257175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800" b="1" i="0" u="none" strike="noStrike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</a:rPr>
                        <a:t>Name</a:t>
                      </a:r>
                    </a:p>
                  </a:txBody>
                  <a:tcPr marL="4763" marR="4763" marT="4763" marB="0" anchor="ctr">
                    <a:lnL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</a:rPr>
                        <a:t>Focus Area(s)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800" b="1" i="0" u="none" strike="noStrike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</a:rPr>
                        <a:t>Maturity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800" b="1" i="0" u="none" strike="noStrike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</a:rPr>
                        <a:t>Description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8329141"/>
                  </a:ext>
                </a:extLst>
              </a:tr>
              <a:tr h="257175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800" b="0" i="0" u="sng" strike="noStrike">
                          <a:solidFill>
                            <a:srgbClr val="467886"/>
                          </a:solidFill>
                          <a:effectLst/>
                          <a:latin typeface="Aptos Narrow" panose="020B0004020202020204" pitchFamily="34" charset="0"/>
                          <a:hlinkClick r:id="rId2"/>
                        </a:rPr>
                        <a:t>abcd-pyhf</a:t>
                      </a:r>
                      <a:endParaRPr lang="en-US" sz="1800" b="0" i="0" u="sng" strike="noStrike">
                        <a:solidFill>
                          <a:srgbClr val="467886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763" marR="4763" marT="4763" marB="0" anchor="ctr">
                    <a:lnL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800" b="0" i="0" u="sng" strike="noStrike">
                          <a:solidFill>
                            <a:srgbClr val="467886"/>
                          </a:solidFill>
                          <a:effectLst/>
                          <a:latin typeface="Aptos Narrow" panose="020B0004020202020204" pitchFamily="34" charset="0"/>
                          <a:hlinkClick r:id="rId3"/>
                        </a:rPr>
                        <a:t>AS</a:t>
                      </a:r>
                      <a:endParaRPr lang="en-US" sz="1800" b="0" i="0" u="sng" strike="noStrike">
                        <a:solidFill>
                          <a:srgbClr val="467886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800" b="1" i="0" u="none" strike="noStrike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</a:rPr>
                        <a:t>Development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800" b="0" i="0" u="none" strike="noStrike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</a:rPr>
                        <a:t>Likelihood-based ABCD method with pyhf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1493668"/>
                  </a:ext>
                </a:extLst>
              </a:tr>
              <a:tr h="257175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800" b="0" i="0" u="sng" strike="noStrike">
                          <a:solidFill>
                            <a:srgbClr val="467886"/>
                          </a:solidFill>
                          <a:effectLst/>
                          <a:latin typeface="Aptos Narrow" panose="020B0004020202020204" pitchFamily="34" charset="0"/>
                          <a:hlinkClick r:id="rId4"/>
                        </a:rPr>
                        <a:t>AmpGen</a:t>
                      </a:r>
                      <a:endParaRPr lang="en-US" sz="1800" b="0" i="0" u="sng" strike="noStrike">
                        <a:solidFill>
                          <a:srgbClr val="467886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763" marR="4763" marT="4763" marB="0" anchor="ctr">
                    <a:lnL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800" b="0" i="0" u="sng" strike="noStrike">
                          <a:solidFill>
                            <a:srgbClr val="467886"/>
                          </a:solidFill>
                          <a:effectLst/>
                          <a:latin typeface="Aptos Narrow" panose="020B0004020202020204" pitchFamily="34" charset="0"/>
                          <a:hlinkClick r:id="rId3"/>
                        </a:rPr>
                        <a:t>AS</a:t>
                      </a:r>
                      <a:endParaRPr lang="en-US" sz="1800" b="0" i="0" u="sng" strike="noStrike">
                        <a:solidFill>
                          <a:srgbClr val="467886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800" b="1" i="0" u="none" strike="noStrike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</a:rPr>
                        <a:t>Deployed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800" b="0" i="0" u="none" strike="noStrike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</a:rPr>
                        <a:t>Generation and fitting for multibody hadron decays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0518779"/>
                  </a:ext>
                </a:extLst>
              </a:tr>
              <a:tr h="257175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800" b="0" i="0" u="sng" strike="noStrike">
                          <a:solidFill>
                            <a:srgbClr val="467886"/>
                          </a:solidFill>
                          <a:effectLst/>
                          <a:latin typeface="Aptos Narrow" panose="020B0004020202020204" pitchFamily="34" charset="0"/>
                          <a:hlinkClick r:id="rId5"/>
                        </a:rPr>
                        <a:t>cabinetry</a:t>
                      </a:r>
                      <a:endParaRPr lang="en-US" sz="1800" b="0" i="0" u="sng" strike="noStrike">
                        <a:solidFill>
                          <a:srgbClr val="467886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763" marR="4763" marT="4763" marB="0" anchor="ctr">
                    <a:lnL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800" b="0" i="0" u="sng" strike="noStrike">
                          <a:solidFill>
                            <a:srgbClr val="467886"/>
                          </a:solidFill>
                          <a:effectLst/>
                          <a:latin typeface="Aptos Narrow" panose="020B0004020202020204" pitchFamily="34" charset="0"/>
                          <a:hlinkClick r:id="rId3"/>
                        </a:rPr>
                        <a:t>AS</a:t>
                      </a:r>
                      <a:endParaRPr lang="en-US" sz="1800" b="0" i="0" u="sng" strike="noStrike">
                        <a:solidFill>
                          <a:srgbClr val="467886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800" b="1" i="0" u="none" strike="noStrike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</a:rPr>
                        <a:t>Deployed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800" b="0" i="0" u="none" strike="noStrike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</a:rPr>
                        <a:t>Building and steering template fits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1015159"/>
                  </a:ext>
                </a:extLst>
              </a:tr>
              <a:tr h="257175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800" b="0" i="0" u="sng" strike="noStrike">
                          <a:solidFill>
                            <a:srgbClr val="467886"/>
                          </a:solidFill>
                          <a:effectLst/>
                          <a:latin typeface="Aptos Narrow" panose="020B0004020202020204" pitchFamily="34" charset="0"/>
                          <a:hlinkClick r:id="rId6"/>
                        </a:rPr>
                        <a:t>MadMiner</a:t>
                      </a:r>
                      <a:endParaRPr lang="en-US" sz="1800" b="0" i="0" u="sng" strike="noStrike">
                        <a:solidFill>
                          <a:srgbClr val="467886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763" marR="4763" marT="4763" marB="0" anchor="ctr">
                    <a:lnL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800" b="0" i="0" u="sng" strike="noStrike">
                          <a:solidFill>
                            <a:srgbClr val="467886"/>
                          </a:solidFill>
                          <a:effectLst/>
                          <a:latin typeface="Aptos Narrow" panose="020B0004020202020204" pitchFamily="34" charset="0"/>
                          <a:hlinkClick r:id="rId3"/>
                        </a:rPr>
                        <a:t>AS</a:t>
                      </a:r>
                      <a:endParaRPr lang="en-US" sz="1800" b="0" i="0" u="sng" strike="noStrike">
                        <a:solidFill>
                          <a:srgbClr val="467886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800" b="1" i="0" u="none" strike="noStrike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</a:rPr>
                        <a:t>Deployed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800" b="0" i="0" u="none" strike="noStrike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</a:rPr>
                        <a:t>Likelihood-free Inference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6204718"/>
                  </a:ext>
                </a:extLst>
              </a:tr>
              <a:tr h="257175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800" b="0" i="0" u="sng" strike="noStrike">
                          <a:solidFill>
                            <a:srgbClr val="467886"/>
                          </a:solidFill>
                          <a:effectLst/>
                          <a:latin typeface="Aptos Narrow" panose="020B0004020202020204" pitchFamily="34" charset="0"/>
                          <a:hlinkClick r:id="rId7"/>
                        </a:rPr>
                        <a:t>ppx</a:t>
                      </a:r>
                      <a:endParaRPr lang="en-US" sz="1800" b="0" i="0" u="sng" strike="noStrike">
                        <a:solidFill>
                          <a:srgbClr val="467886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763" marR="4763" marT="4763" marB="0" anchor="ctr">
                    <a:lnL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800" b="0" i="0" u="sng" strike="noStrike">
                          <a:solidFill>
                            <a:srgbClr val="467886"/>
                          </a:solidFill>
                          <a:effectLst/>
                          <a:latin typeface="Aptos Narrow" panose="020B0004020202020204" pitchFamily="34" charset="0"/>
                          <a:hlinkClick r:id="rId3"/>
                        </a:rPr>
                        <a:t>AS</a:t>
                      </a:r>
                      <a:endParaRPr lang="en-US" sz="1800" b="0" i="0" u="sng" strike="noStrike">
                        <a:solidFill>
                          <a:srgbClr val="467886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800" b="1" i="0" u="none" strike="noStrike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</a:rPr>
                        <a:t>Deployed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800" b="0" i="0" u="none" strike="noStrike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</a:rPr>
                        <a:t>Cross-platform Probabilistic Programming eXecution protocol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7883054"/>
                  </a:ext>
                </a:extLst>
              </a:tr>
              <a:tr h="257175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800" b="0" i="0" u="sng" strike="noStrike">
                          <a:solidFill>
                            <a:srgbClr val="467886"/>
                          </a:solidFill>
                          <a:effectLst/>
                          <a:latin typeface="Aptos Narrow" panose="020B0004020202020204" pitchFamily="34" charset="0"/>
                          <a:hlinkClick r:id="rId8"/>
                        </a:rPr>
                        <a:t>pyhf</a:t>
                      </a:r>
                      <a:endParaRPr lang="en-US" sz="1800" b="0" i="0" u="sng" strike="noStrike">
                        <a:solidFill>
                          <a:srgbClr val="467886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763" marR="4763" marT="4763" marB="0" anchor="ctr">
                    <a:lnL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800" b="0" i="0" u="sng" strike="noStrike">
                          <a:solidFill>
                            <a:srgbClr val="467886"/>
                          </a:solidFill>
                          <a:effectLst/>
                          <a:latin typeface="Aptos Narrow" panose="020B0004020202020204" pitchFamily="34" charset="0"/>
                          <a:hlinkClick r:id="rId3"/>
                        </a:rPr>
                        <a:t>AS</a:t>
                      </a:r>
                      <a:endParaRPr lang="en-US" sz="1800" b="0" i="0" u="sng" strike="noStrike">
                        <a:solidFill>
                          <a:srgbClr val="467886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800" b="1" i="0" u="none" strike="noStrike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</a:rPr>
                        <a:t>Deployed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800" b="0" i="0" u="none" strike="noStrike" dirty="0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</a:rPr>
                        <a:t>Differentiable likelihoods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752208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F3C9C7D3-6FC6-8FE6-FE48-45912236AF6D}"/>
              </a:ext>
            </a:extLst>
          </p:cNvPr>
          <p:cNvSpPr txBox="1"/>
          <p:nvPr/>
        </p:nvSpPr>
        <p:spPr>
          <a:xfrm>
            <a:off x="8735785" y="5747657"/>
            <a:ext cx="28448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Along with other projects…</a:t>
            </a:r>
          </a:p>
        </p:txBody>
      </p:sp>
    </p:spTree>
    <p:extLst>
      <p:ext uri="{BB962C8B-B14F-4D97-AF65-F5344CB8AC3E}">
        <p14:creationId xmlns:p14="http://schemas.microsoft.com/office/powerpoint/2010/main" val="4679692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6" name="Google Shape;1216;p152"/>
          <p:cNvSpPr txBox="1">
            <a:spLocks noGrp="1"/>
          </p:cNvSpPr>
          <p:nvPr>
            <p:ph type="title"/>
          </p:nvPr>
        </p:nvSpPr>
        <p:spPr>
          <a:xfrm>
            <a:off x="415600" y="1869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 dirty="0"/>
              <a:t>Scalable Systems Laboratory (SSL)</a:t>
            </a:r>
            <a:endParaRPr dirty="0"/>
          </a:p>
        </p:txBody>
      </p:sp>
      <p:sp>
        <p:nvSpPr>
          <p:cNvPr id="1217" name="Google Shape;1217;p152"/>
          <p:cNvSpPr txBox="1">
            <a:spLocks noGrp="1"/>
          </p:cNvSpPr>
          <p:nvPr>
            <p:ph type="body" idx="1"/>
          </p:nvPr>
        </p:nvSpPr>
        <p:spPr>
          <a:xfrm>
            <a:off x="415600" y="998767"/>
            <a:ext cx="5883600" cy="5748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buNone/>
            </a:pPr>
            <a:r>
              <a:rPr lang="en" sz="2400" dirty="0"/>
              <a:t>Goal: </a:t>
            </a:r>
            <a:r>
              <a:rPr lang="en-US" sz="2400" dirty="0"/>
              <a:t>Facilities Research</a:t>
            </a:r>
            <a:endParaRPr sz="2400" dirty="0"/>
          </a:p>
          <a:p>
            <a:pPr>
              <a:spcBef>
                <a:spcPts val="2133"/>
              </a:spcBef>
            </a:pPr>
            <a:r>
              <a:rPr lang="en" sz="2400" dirty="0"/>
              <a:t>New paradigms for running facilities (e.g. k8s), distribution, etc.</a:t>
            </a:r>
          </a:p>
          <a:p>
            <a:pPr>
              <a:spcBef>
                <a:spcPts val="2133"/>
              </a:spcBef>
            </a:pPr>
            <a:r>
              <a:rPr lang="en" sz="2400" dirty="0"/>
              <a:t>Provides access to infrastructure and environments</a:t>
            </a:r>
          </a:p>
          <a:p>
            <a:pPr>
              <a:spcBef>
                <a:spcPts val="2133"/>
              </a:spcBef>
            </a:pPr>
            <a:r>
              <a:rPr lang="en" sz="2400" dirty="0"/>
              <a:t>Organizes software and resources for scalability testing</a:t>
            </a:r>
          </a:p>
          <a:p>
            <a:pPr>
              <a:spcBef>
                <a:spcPts val="2133"/>
              </a:spcBef>
            </a:pPr>
            <a:r>
              <a:rPr lang="en" sz="2400" dirty="0"/>
              <a:t>Does foundational systems R&amp;D on accelerated services</a:t>
            </a:r>
            <a:endParaRPr lang="en-US" sz="2400" dirty="0"/>
          </a:p>
          <a:p>
            <a:pPr>
              <a:spcBef>
                <a:spcPts val="2133"/>
              </a:spcBef>
            </a:pPr>
            <a:r>
              <a:rPr lang="en-US" sz="2400" dirty="0"/>
              <a:t>Provides the integration path to the OSG-LHC production infrastructure</a:t>
            </a:r>
          </a:p>
          <a:p>
            <a:pPr marL="0" indent="0">
              <a:spcBef>
                <a:spcPts val="2133"/>
              </a:spcBef>
              <a:spcAft>
                <a:spcPts val="2133"/>
              </a:spcAft>
              <a:buNone/>
            </a:pPr>
            <a:endParaRPr sz="2400" dirty="0"/>
          </a:p>
        </p:txBody>
      </p:sp>
      <p:pic>
        <p:nvPicPr>
          <p:cNvPr id="1218" name="Google Shape;1218;p152"/>
          <p:cNvPicPr preferRelativeResize="0"/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7768" y="1500267"/>
            <a:ext cx="5883601" cy="440925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F340940-4200-A6C3-272D-EBF4F266E05A}"/>
              </a:ext>
            </a:extLst>
          </p:cNvPr>
          <p:cNvSpPr txBox="1"/>
          <p:nvPr/>
        </p:nvSpPr>
        <p:spPr>
          <a:xfrm>
            <a:off x="10335504" y="2301"/>
            <a:ext cx="1755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4"/>
              </a:rPr>
              <a:t>Full Information</a:t>
            </a:r>
            <a:endParaRPr lang="en-US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20206C-36AD-E0A4-0941-FFA1FFF32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Finding Out More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A1F351D-C208-8BB9-87F0-FFACDD25D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G. Watts (UW/Seattle)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3859C1-C4B4-7E99-2849-606DAFED3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75033-6DD9-4204-9E87-01D5959EE700}" type="slidenum">
              <a:rPr lang="en-US" smtClean="0"/>
              <a:t>18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09CDA74-7698-7994-4D83-4CB1B4A7E4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0551" y="1409700"/>
            <a:ext cx="7955295" cy="4718050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AADF527-9A20-5E7E-0645-CD92061BC1BC}"/>
              </a:ext>
            </a:extLst>
          </p:cNvPr>
          <p:cNvSpPr txBox="1"/>
          <p:nvPr/>
        </p:nvSpPr>
        <p:spPr>
          <a:xfrm>
            <a:off x="627794" y="1859340"/>
            <a:ext cx="341080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Start with our Web Page:</a:t>
            </a:r>
          </a:p>
          <a:p>
            <a:endParaRPr lang="en-US" sz="2400" dirty="0"/>
          </a:p>
          <a:p>
            <a:r>
              <a:rPr lang="en-US" sz="2400" dirty="0"/>
              <a:t>	</a:t>
            </a:r>
            <a:r>
              <a:rPr lang="en-US" sz="2400" dirty="0">
                <a:hlinkClick r:id="rId3"/>
              </a:rPr>
              <a:t>https://iris-hep.org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820597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6901EA-A817-10E1-5E9B-4A542052E7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(Summer) Fellows Programs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1CC48AE-B282-0E2C-7B25-F8363CE292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G. Watts (UW/Seattle)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6A433B-1BAD-C43F-12B7-16F3E7DAF6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75033-6DD9-4204-9E87-01D5959EE700}" type="slidenum">
              <a:rPr lang="en-US" smtClean="0"/>
              <a:t>19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35189E-73F0-06D4-6C4E-31B836849A7A}"/>
              </a:ext>
            </a:extLst>
          </p:cNvPr>
          <p:cNvSpPr txBox="1"/>
          <p:nvPr/>
        </p:nvSpPr>
        <p:spPr>
          <a:xfrm>
            <a:off x="838200" y="1774371"/>
            <a:ext cx="514397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Started as a Graduate Program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COVID turned it into an undergraduate program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This has been widely successful!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B257AFE-505E-1846-8D5C-80E167AED9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5882" y="0"/>
            <a:ext cx="586118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2F4958E-2F27-5907-3AE9-620DB76965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/>
          <a:stretch>
            <a:fillRect/>
          </a:stretch>
        </p:blipFill>
        <p:spPr>
          <a:xfrm>
            <a:off x="8610600" y="76200"/>
            <a:ext cx="2569029" cy="657535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84278E2-47C3-0930-E3DD-CA092301C74C}"/>
              </a:ext>
            </a:extLst>
          </p:cNvPr>
          <p:cNvSpPr txBox="1"/>
          <p:nvPr/>
        </p:nvSpPr>
        <p:spPr>
          <a:xfrm>
            <a:off x="838200" y="3363877"/>
            <a:ext cx="590005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/>
              <a:t>Gather projects from potential mentors in ~January</a:t>
            </a:r>
          </a:p>
          <a:p>
            <a:pPr marL="342900" indent="-342900">
              <a:buAutoNum type="arabicPeriod"/>
            </a:pPr>
            <a:r>
              <a:rPr lang="en-US" dirty="0"/>
              <a:t>Student applications in March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Force interaction between potential students and mentors to draw up an application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Students must commit to 2 months of paid full-time work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Selection in late spring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Students work for 2 months over the summer</a:t>
            </a:r>
          </a:p>
        </p:txBody>
      </p:sp>
    </p:spTree>
    <p:extLst>
      <p:ext uri="{BB962C8B-B14F-4D97-AF65-F5344CB8AC3E}">
        <p14:creationId xmlns:p14="http://schemas.microsoft.com/office/powerpoint/2010/main" val="7488144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CAE3EF-1706-DD44-1797-1212AC5F8F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4F824B-5291-3D7F-AF47-C779C1506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G. Watts (UW/Seattle)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49C95A-D7C3-7A6B-FE77-FEA7252DE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75033-6DD9-4204-9E87-01D5959EE700}" type="slidenum">
              <a:rPr lang="en-US" smtClean="0"/>
              <a:t>2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8B0143-B443-8EE4-698D-4CA8E3D1546F}"/>
              </a:ext>
            </a:extLst>
          </p:cNvPr>
          <p:cNvSpPr txBox="1"/>
          <p:nvPr/>
        </p:nvSpPr>
        <p:spPr>
          <a:xfrm>
            <a:off x="2704398" y="555171"/>
            <a:ext cx="678320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600" dirty="0"/>
              <a:t>What is IRIS-HEP?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F04A343-82D1-2C62-9BFB-F383125326C5}"/>
              </a:ext>
            </a:extLst>
          </p:cNvPr>
          <p:cNvSpPr txBox="1"/>
          <p:nvPr/>
        </p:nvSpPr>
        <p:spPr>
          <a:xfrm>
            <a:off x="1104900" y="2551837"/>
            <a:ext cx="998220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buNone/>
            </a:pPr>
            <a:r>
              <a:rPr lang="en-US" sz="2800" b="0" i="0" u="none" strike="noStrike" dirty="0">
                <a:effectLst/>
                <a:latin typeface="Arial" panose="020B0604020202020204" pitchFamily="34" charset="0"/>
              </a:rPr>
              <a:t>IRIS-HEP is a software institute funded by the US National Science Foundation to contribute to a </a:t>
            </a:r>
            <a:r>
              <a:rPr lang="en-US" sz="2800" b="1" i="1" u="none" strike="noStrike" dirty="0">
                <a:effectLst/>
                <a:latin typeface="Arial" panose="020B0604020202020204" pitchFamily="34" charset="0"/>
              </a:rPr>
              <a:t>software upgrade</a:t>
            </a:r>
            <a:r>
              <a:rPr lang="en-US" sz="2800" b="0" i="0" u="none" strike="noStrike" dirty="0">
                <a:effectLst/>
                <a:latin typeface="Arial" panose="020B0604020202020204" pitchFamily="34" charset="0"/>
              </a:rPr>
              <a:t> for the High Luminosity LHC, in parallel to the large hardware (MREFC) investment.</a:t>
            </a:r>
            <a:endParaRPr lang="en-US" sz="2800" b="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4334734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FF99D6-5141-EFA2-0C72-82427A74D4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G. Watts (UW/Seattle)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F65295-DBEC-6A40-B85D-997879539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75033-6DD9-4204-9E87-01D5959EE700}" type="slidenum">
              <a:rPr lang="en-US" smtClean="0"/>
              <a:t>20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47C3B99-15F5-9249-4D21-283A37B264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476" y="0"/>
            <a:ext cx="9998903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F66EF67-D641-B748-ACDC-3B212B262576}"/>
              </a:ext>
            </a:extLst>
          </p:cNvPr>
          <p:cNvSpPr txBox="1"/>
          <p:nvPr/>
        </p:nvSpPr>
        <p:spPr>
          <a:xfrm>
            <a:off x="642257" y="1349829"/>
            <a:ext cx="376840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Example Project</a:t>
            </a:r>
          </a:p>
        </p:txBody>
      </p:sp>
    </p:spTree>
    <p:extLst>
      <p:ext uri="{BB962C8B-B14F-4D97-AF65-F5344CB8AC3E}">
        <p14:creationId xmlns:p14="http://schemas.microsoft.com/office/powerpoint/2010/main" val="21292361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6507A2A-9FD9-D8F5-178A-A60F755999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 Events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C6905A7-32BB-113F-4369-F88D6BC0FB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G. Watts (UW/Seattle)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66C2E4E-82CE-5B69-0125-A02EECB293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75033-6DD9-4204-9E87-01D5959EE700}" type="slidenum">
              <a:rPr lang="en-US" smtClean="0"/>
              <a:t>21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C992E0D-C5DB-A873-4722-5C4383580F55}"/>
              </a:ext>
            </a:extLst>
          </p:cNvPr>
          <p:cNvSpPr txBox="1"/>
          <p:nvPr/>
        </p:nvSpPr>
        <p:spPr>
          <a:xfrm>
            <a:off x="838200" y="2967335"/>
            <a:ext cx="26778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We sponsor, collaborate, run, many training events!</a:t>
            </a:r>
          </a:p>
        </p:txBody>
      </p:sp>
      <p:pic>
        <p:nvPicPr>
          <p:cNvPr id="6" name="Google Shape;1421;p176">
            <a:extLst>
              <a:ext uri="{FF2B5EF4-FFF2-40B4-BE49-F238E27FC236}">
                <a16:creationId xmlns:a16="http://schemas.microsoft.com/office/drawing/2014/main" id="{5EE7353C-BC06-2050-AE38-ACF7F8ABD5AC}"/>
              </a:ext>
            </a:extLst>
          </p:cNvPr>
          <p:cNvPicPr preferRelativeResize="0"/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36571" y="1306286"/>
            <a:ext cx="7840891" cy="49693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40155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DD478A1-B257-B5B7-1A3B-C628E18EF8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G. Watts (UW/Seattle)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C6539C-2978-4229-83D4-DBB2F6D344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75033-6DD9-4204-9E87-01D5959EE700}" type="slidenum">
              <a:rPr lang="en-US" smtClean="0"/>
              <a:t>22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5B21C50-09EF-9AA3-9630-D0F964928B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599" y="236868"/>
            <a:ext cx="8654050" cy="638426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29FF966-4642-27F5-832B-BA37227AA1EE}"/>
              </a:ext>
            </a:extLst>
          </p:cNvPr>
          <p:cNvSpPr txBox="1"/>
          <p:nvPr/>
        </p:nvSpPr>
        <p:spPr>
          <a:xfrm>
            <a:off x="707572" y="2079171"/>
            <a:ext cx="25146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Python Training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Software </a:t>
            </a:r>
            <a:r>
              <a:rPr lang="en-US" dirty="0" err="1"/>
              <a:t>Carptentries</a:t>
            </a:r>
            <a:r>
              <a:rPr lang="en-US" dirty="0"/>
              <a:t> Training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Co-located training at US ATLAS and US CMS summer meetings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CoDaS</a:t>
            </a:r>
            <a:r>
              <a:rPr lang="en-US" dirty="0"/>
              <a:t> HEP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Coding Camps with </a:t>
            </a:r>
            <a:r>
              <a:rPr lang="en-US" dirty="0" err="1"/>
              <a:t>Quarknet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Etc</a:t>
            </a:r>
            <a:r>
              <a:rPr lang="en-US" dirty="0"/>
              <a:t>…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547DF0-ECAE-49EC-C5C7-27106AB5845B}"/>
              </a:ext>
            </a:extLst>
          </p:cNvPr>
          <p:cNvSpPr txBox="1"/>
          <p:nvPr/>
        </p:nvSpPr>
        <p:spPr>
          <a:xfrm>
            <a:off x="11201399" y="52202"/>
            <a:ext cx="850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3"/>
              </a:rPr>
              <a:t>Events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84978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D2791-ABE6-F71B-F4E1-A38267576D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Intellectual Hub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21C504-26D1-517A-124A-A368397C0C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G. Watts (UW/Seattle)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061190-4698-734B-BAE7-E77904189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75033-6DD9-4204-9E87-01D5959EE700}" type="slidenum">
              <a:rPr lang="en-US" smtClean="0"/>
              <a:t>23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21E3CCA-B9DF-A015-CD45-4C5BF63AB7A5}"/>
              </a:ext>
            </a:extLst>
          </p:cNvPr>
          <p:cNvSpPr txBox="1"/>
          <p:nvPr/>
        </p:nvSpPr>
        <p:spPr>
          <a:xfrm>
            <a:off x="947057" y="1690688"/>
            <a:ext cx="333102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We sponsor workshops and conferences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PyHEP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MODE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Connect the Dots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Etc.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We organize Blueprint Meetings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3F9CB0D-568F-0CE0-ABA7-2730A17214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8026" y="718619"/>
            <a:ext cx="6502973" cy="330489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17B2900-88B7-BF44-0118-EC4761A22C89}"/>
              </a:ext>
            </a:extLst>
          </p:cNvPr>
          <p:cNvSpPr txBox="1"/>
          <p:nvPr/>
        </p:nvSpPr>
        <p:spPr>
          <a:xfrm>
            <a:off x="6096000" y="4278086"/>
            <a:ext cx="465935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3"/>
              </a:rPr>
              <a:t>Blueprint Workshops</a:t>
            </a:r>
            <a:endParaRPr lang="en-US" dirty="0"/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Gather experts inside and outside the field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Help set the direction of R&amp;D in the future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Build field wide consensus</a:t>
            </a:r>
          </a:p>
        </p:txBody>
      </p:sp>
    </p:spTree>
    <p:extLst>
      <p:ext uri="{BB962C8B-B14F-4D97-AF65-F5344CB8AC3E}">
        <p14:creationId xmlns:p14="http://schemas.microsoft.com/office/powerpoint/2010/main" val="8309915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ECB275-0699-B0A0-9A29-23EA3BD8B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BCFA9B-8456-CF0F-7844-A460EC6DD2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364186" cy="4351338"/>
          </a:xfrm>
        </p:spPr>
        <p:txBody>
          <a:bodyPr/>
          <a:lstStyle/>
          <a:p>
            <a:r>
              <a:rPr lang="en-US" dirty="0"/>
              <a:t>We are US based HL-LHC focused distributed Software Institute</a:t>
            </a:r>
          </a:p>
          <a:p>
            <a:pPr lvl="1"/>
            <a:r>
              <a:rPr lang="en-US" dirty="0"/>
              <a:t>We do work with others as well (EPIC/DUNE, etc.)</a:t>
            </a:r>
          </a:p>
          <a:p>
            <a:r>
              <a:rPr lang="en-US" dirty="0"/>
              <a:t>We collaborate with just about everyone on our projects!</a:t>
            </a:r>
          </a:p>
          <a:p>
            <a:pPr lvl="1"/>
            <a:r>
              <a:rPr lang="en-US" dirty="0"/>
              <a:t>Project pages have links of who to contact!</a:t>
            </a:r>
          </a:p>
          <a:p>
            <a:r>
              <a:rPr lang="en-US" dirty="0">
                <a:hlinkClick r:id="rId2"/>
              </a:rPr>
              <a:t>Subscribe</a:t>
            </a:r>
            <a:r>
              <a:rPr lang="en-US" dirty="0"/>
              <a:t> to our announcements list</a:t>
            </a:r>
          </a:p>
          <a:p>
            <a:pPr lvl="1"/>
            <a:r>
              <a:rPr lang="en-US" dirty="0"/>
              <a:t>Meetings, blueprints, fellows program, etc.</a:t>
            </a:r>
          </a:p>
          <a:p>
            <a:r>
              <a:rPr lang="en-US" dirty="0"/>
              <a:t>Contact me with any questions!</a:t>
            </a:r>
          </a:p>
        </p:txBody>
      </p:sp>
      <p:pic>
        <p:nvPicPr>
          <p:cNvPr id="5" name="Picture 4" descr="A rainbow over a city&#10;&#10;AI-generated content may be incorrect.">
            <a:extLst>
              <a:ext uri="{FF2B5EF4-FFF2-40B4-BE49-F238E27FC236}">
                <a16:creationId xmlns:a16="http://schemas.microsoft.com/office/drawing/2014/main" id="{502EEC9B-5F22-548D-9474-4B7009193F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8329" y="1646238"/>
            <a:ext cx="3412671" cy="455022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2B30B9-FF3C-6FF1-2FD5-0AB308DE7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G. Watts (UW/Seattle)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0AD46-99CC-9AB4-D75B-5A01BBD8F2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75033-6DD9-4204-9E87-01D5959EE70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5176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19284B-254C-7E81-E292-6A843B9A1C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148135B-1EAF-130E-E82B-3118168809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G. Watts (UW/Seattle)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B2B46D-3352-F75C-D3F4-ED4060351C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75033-6DD9-4204-9E87-01D5959EE700}" type="slidenum">
              <a:rPr lang="en-US" smtClean="0"/>
              <a:t>3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4C0AD0C-00A3-27C8-76D1-4DF29F10FC5B}"/>
              </a:ext>
            </a:extLst>
          </p:cNvPr>
          <p:cNvSpPr txBox="1"/>
          <p:nvPr/>
        </p:nvSpPr>
        <p:spPr>
          <a:xfrm>
            <a:off x="2704398" y="555171"/>
            <a:ext cx="678320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600" dirty="0"/>
              <a:t>What is IRIS-HEP?</a:t>
            </a:r>
          </a:p>
        </p:txBody>
      </p:sp>
      <p:pic>
        <p:nvPicPr>
          <p:cNvPr id="1026" name="Picture 2" descr="IRIS-HEP Institutions Map">
            <a:extLst>
              <a:ext uri="{FF2B5EF4-FFF2-40B4-BE49-F238E27FC236}">
                <a16:creationId xmlns:a16="http://schemas.microsoft.com/office/drawing/2014/main" id="{F7EA4872-738C-26E0-1F11-E2D7D3F1F0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8526" y="1575556"/>
            <a:ext cx="7114948" cy="5145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73EEC00-E56D-7012-8951-A73B4F87A17F}"/>
              </a:ext>
            </a:extLst>
          </p:cNvPr>
          <p:cNvSpPr txBox="1"/>
          <p:nvPr/>
        </p:nvSpPr>
        <p:spPr>
          <a:xfrm>
            <a:off x="7659922" y="4230157"/>
            <a:ext cx="182768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6"/>
                </a:solidFill>
              </a:rPr>
              <a:t>~30 FTE’s</a:t>
            </a:r>
          </a:p>
          <a:p>
            <a:r>
              <a:rPr lang="en-US" sz="2400" dirty="0">
                <a:solidFill>
                  <a:schemeClr val="accent6"/>
                </a:solidFill>
              </a:rPr>
              <a:t>60 People</a:t>
            </a:r>
          </a:p>
          <a:p>
            <a:r>
              <a:rPr lang="en-US" sz="2400" dirty="0">
                <a:solidFill>
                  <a:schemeClr val="accent6"/>
                </a:solidFill>
              </a:rPr>
              <a:t>16 Institutes</a:t>
            </a:r>
          </a:p>
        </p:txBody>
      </p:sp>
    </p:spTree>
    <p:extLst>
      <p:ext uri="{BB962C8B-B14F-4D97-AF65-F5344CB8AC3E}">
        <p14:creationId xmlns:p14="http://schemas.microsoft.com/office/powerpoint/2010/main" val="41676597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p97"/>
          <p:cNvSpPr/>
          <p:nvPr/>
        </p:nvSpPr>
        <p:spPr>
          <a:xfrm>
            <a:off x="4415767" y="6147933"/>
            <a:ext cx="2598800" cy="222800"/>
          </a:xfrm>
          <a:prstGeom prst="rect">
            <a:avLst/>
          </a:prstGeom>
          <a:solidFill>
            <a:srgbClr val="FF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pic>
        <p:nvPicPr>
          <p:cNvPr id="604" name="Google Shape;604;p97"/>
          <p:cNvPicPr preferRelativeResize="0"/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268" y="559633"/>
            <a:ext cx="11833665" cy="4686080"/>
          </a:xfrm>
          <a:prstGeom prst="rect">
            <a:avLst/>
          </a:prstGeom>
          <a:noFill/>
          <a:ln>
            <a:noFill/>
          </a:ln>
        </p:spPr>
      </p:pic>
      <p:sp>
        <p:nvSpPr>
          <p:cNvPr id="605" name="Google Shape;605;p97"/>
          <p:cNvSpPr/>
          <p:nvPr/>
        </p:nvSpPr>
        <p:spPr>
          <a:xfrm>
            <a:off x="3301333" y="5871967"/>
            <a:ext cx="812800" cy="222800"/>
          </a:xfrm>
          <a:prstGeom prst="rect">
            <a:avLst/>
          </a:prstGeom>
          <a:solidFill>
            <a:srgbClr val="FF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606" name="Google Shape;606;p97"/>
          <p:cNvSpPr txBox="1">
            <a:spLocks noGrp="1"/>
          </p:cNvSpPr>
          <p:nvPr>
            <p:ph type="title"/>
          </p:nvPr>
        </p:nvSpPr>
        <p:spPr>
          <a:xfrm>
            <a:off x="10067600" y="39467"/>
            <a:ext cx="2124400" cy="446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 sz="1600"/>
              <a:t>(January, 2022 version)</a:t>
            </a:r>
            <a:endParaRPr sz="1600"/>
          </a:p>
        </p:txBody>
      </p:sp>
      <p:sp>
        <p:nvSpPr>
          <p:cNvPr id="607" name="Google Shape;607;p97"/>
          <p:cNvSpPr/>
          <p:nvPr/>
        </p:nvSpPr>
        <p:spPr>
          <a:xfrm>
            <a:off x="4415767" y="5741533"/>
            <a:ext cx="2598800" cy="446800"/>
          </a:xfrm>
          <a:prstGeom prst="rect">
            <a:avLst/>
          </a:prstGeom>
          <a:solidFill>
            <a:srgbClr val="FF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608" name="Google Shape;608;p97"/>
          <p:cNvSpPr txBox="1"/>
          <p:nvPr/>
        </p:nvSpPr>
        <p:spPr>
          <a:xfrm>
            <a:off x="4408433" y="5695899"/>
            <a:ext cx="2582400" cy="7525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2000" b="1">
                <a:solidFill>
                  <a:schemeClr val="bg1"/>
                </a:solidFill>
              </a:rPr>
              <a:t>IRIS-HEP Institute</a:t>
            </a:r>
            <a:endParaRPr sz="2000" b="1">
              <a:solidFill>
                <a:schemeClr val="bg1"/>
              </a:solidFill>
            </a:endParaRPr>
          </a:p>
        </p:txBody>
      </p:sp>
      <p:sp>
        <p:nvSpPr>
          <p:cNvPr id="609" name="Google Shape;609;p97"/>
          <p:cNvSpPr/>
          <p:nvPr/>
        </p:nvSpPr>
        <p:spPr>
          <a:xfrm>
            <a:off x="7666967" y="5440717"/>
            <a:ext cx="812800" cy="222800"/>
          </a:xfrm>
          <a:prstGeom prst="rect">
            <a:avLst/>
          </a:prstGeom>
          <a:solidFill>
            <a:srgbClr val="CACACA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610" name="Google Shape;610;p97"/>
          <p:cNvSpPr txBox="1"/>
          <p:nvPr/>
        </p:nvSpPr>
        <p:spPr>
          <a:xfrm>
            <a:off x="7698567" y="5417117"/>
            <a:ext cx="749600" cy="2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1333" b="1" dirty="0">
                <a:solidFill>
                  <a:schemeClr val="bg1"/>
                </a:solidFill>
              </a:rPr>
              <a:t>CTDR</a:t>
            </a:r>
            <a:endParaRPr sz="1333" b="1" dirty="0">
              <a:solidFill>
                <a:schemeClr val="bg1"/>
              </a:solidFill>
            </a:endParaRPr>
          </a:p>
        </p:txBody>
      </p:sp>
      <p:sp>
        <p:nvSpPr>
          <p:cNvPr id="611" name="Google Shape;611;p97"/>
          <p:cNvSpPr txBox="1"/>
          <p:nvPr/>
        </p:nvSpPr>
        <p:spPr>
          <a:xfrm>
            <a:off x="4586667" y="6147933"/>
            <a:ext cx="749600" cy="2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1067" b="1" dirty="0">
                <a:solidFill>
                  <a:schemeClr val="bg1"/>
                </a:solidFill>
              </a:rPr>
              <a:t>Design</a:t>
            </a:r>
            <a:endParaRPr sz="1067" b="1" dirty="0">
              <a:solidFill>
                <a:schemeClr val="bg1"/>
              </a:solidFill>
            </a:endParaRPr>
          </a:p>
        </p:txBody>
      </p:sp>
      <p:sp>
        <p:nvSpPr>
          <p:cNvPr id="612" name="Google Shape;612;p97"/>
          <p:cNvSpPr/>
          <p:nvPr/>
        </p:nvSpPr>
        <p:spPr>
          <a:xfrm>
            <a:off x="5494168" y="6472033"/>
            <a:ext cx="969200" cy="222800"/>
          </a:xfrm>
          <a:prstGeom prst="rect">
            <a:avLst/>
          </a:prstGeom>
          <a:solidFill>
            <a:srgbClr val="CACACA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613" name="Google Shape;613;p97"/>
          <p:cNvSpPr txBox="1"/>
          <p:nvPr/>
        </p:nvSpPr>
        <p:spPr>
          <a:xfrm>
            <a:off x="5273167" y="6448433"/>
            <a:ext cx="1411200" cy="2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1067" b="1" dirty="0">
                <a:solidFill>
                  <a:schemeClr val="bg1"/>
                </a:solidFill>
              </a:rPr>
              <a:t>Snowmass</a:t>
            </a:r>
            <a:endParaRPr sz="1067" b="1" dirty="0">
              <a:solidFill>
                <a:schemeClr val="bg1"/>
              </a:solidFill>
            </a:endParaRPr>
          </a:p>
        </p:txBody>
      </p:sp>
      <p:sp>
        <p:nvSpPr>
          <p:cNvPr id="614" name="Google Shape;614;p97"/>
          <p:cNvSpPr txBox="1"/>
          <p:nvPr/>
        </p:nvSpPr>
        <p:spPr>
          <a:xfrm>
            <a:off x="8062967" y="6394033"/>
            <a:ext cx="3231200" cy="37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1333"/>
              <a:t>U.S. HEP Community Planning Process</a:t>
            </a:r>
            <a:endParaRPr sz="1333"/>
          </a:p>
        </p:txBody>
      </p:sp>
      <p:cxnSp>
        <p:nvCxnSpPr>
          <p:cNvPr id="615" name="Google Shape;615;p97"/>
          <p:cNvCxnSpPr/>
          <p:nvPr/>
        </p:nvCxnSpPr>
        <p:spPr>
          <a:xfrm rot="10800000">
            <a:off x="6684367" y="6583433"/>
            <a:ext cx="11576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616" name="Google Shape;616;p97"/>
          <p:cNvSpPr txBox="1"/>
          <p:nvPr/>
        </p:nvSpPr>
        <p:spPr>
          <a:xfrm>
            <a:off x="3213867" y="5848367"/>
            <a:ext cx="1088400" cy="333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1333" b="1">
                <a:solidFill>
                  <a:schemeClr val="bg1"/>
                </a:solidFill>
              </a:rPr>
              <a:t>S2I2-HEP</a:t>
            </a:r>
            <a:endParaRPr sz="1333" b="1">
              <a:solidFill>
                <a:schemeClr val="bg1"/>
              </a:solidFill>
            </a:endParaRPr>
          </a:p>
        </p:txBody>
      </p:sp>
      <p:sp>
        <p:nvSpPr>
          <p:cNvPr id="617" name="Google Shape;617;p97"/>
          <p:cNvSpPr txBox="1"/>
          <p:nvPr/>
        </p:nvSpPr>
        <p:spPr>
          <a:xfrm>
            <a:off x="1180567" y="6200367"/>
            <a:ext cx="2719200" cy="60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1333"/>
              <a:t>Institute Conceptualization and </a:t>
            </a:r>
            <a:endParaRPr sz="1333"/>
          </a:p>
          <a:p>
            <a:r>
              <a:rPr lang="en" sz="1333"/>
              <a:t>Community White Paper Process</a:t>
            </a:r>
            <a:endParaRPr sz="1333"/>
          </a:p>
        </p:txBody>
      </p:sp>
      <p:cxnSp>
        <p:nvCxnSpPr>
          <p:cNvPr id="618" name="Google Shape;618;p97"/>
          <p:cNvCxnSpPr>
            <a:cxnSpLocks/>
            <a:stCxn id="617" idx="0"/>
            <a:endCxn id="616" idx="1"/>
          </p:cNvCxnSpPr>
          <p:nvPr/>
        </p:nvCxnSpPr>
        <p:spPr>
          <a:xfrm rot="5400000" flipH="1" flipV="1">
            <a:off x="2784453" y="5770953"/>
            <a:ext cx="185128" cy="673700"/>
          </a:xfrm>
          <a:prstGeom prst="bentConnector2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619" name="Google Shape;619;p97"/>
          <p:cNvSpPr/>
          <p:nvPr/>
        </p:nvSpPr>
        <p:spPr>
          <a:xfrm>
            <a:off x="7344367" y="4690500"/>
            <a:ext cx="276000" cy="55520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620" name="Google Shape;620;p97"/>
          <p:cNvSpPr txBox="1"/>
          <p:nvPr/>
        </p:nvSpPr>
        <p:spPr>
          <a:xfrm>
            <a:off x="5769167" y="6147933"/>
            <a:ext cx="915200" cy="2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1067" b="1">
                <a:solidFill>
                  <a:schemeClr val="bg1"/>
                </a:solidFill>
              </a:rPr>
              <a:t>Execution</a:t>
            </a:r>
            <a:endParaRPr sz="1067" b="1">
              <a:solidFill>
                <a:schemeClr val="bg1"/>
              </a:solidFill>
            </a:endParaRPr>
          </a:p>
        </p:txBody>
      </p:sp>
      <p:cxnSp>
        <p:nvCxnSpPr>
          <p:cNvPr id="621" name="Google Shape;621;p97"/>
          <p:cNvCxnSpPr/>
          <p:nvPr/>
        </p:nvCxnSpPr>
        <p:spPr>
          <a:xfrm>
            <a:off x="5448000" y="6192517"/>
            <a:ext cx="1600" cy="180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22" name="Google Shape;622;p97"/>
          <p:cNvSpPr/>
          <p:nvPr/>
        </p:nvSpPr>
        <p:spPr>
          <a:xfrm>
            <a:off x="5136367" y="5285917"/>
            <a:ext cx="1157600" cy="131200"/>
          </a:xfrm>
          <a:prstGeom prst="rect">
            <a:avLst/>
          </a:prstGeom>
          <a:solidFill>
            <a:srgbClr val="FF99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623" name="Google Shape;623;p97"/>
          <p:cNvSpPr txBox="1"/>
          <p:nvPr/>
        </p:nvSpPr>
        <p:spPr>
          <a:xfrm>
            <a:off x="6049567" y="5162168"/>
            <a:ext cx="354400" cy="389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en" sz="933" b="1"/>
              <a:t>?</a:t>
            </a:r>
            <a:endParaRPr sz="933" b="1"/>
          </a:p>
        </p:txBody>
      </p:sp>
      <p:sp>
        <p:nvSpPr>
          <p:cNvPr id="624" name="Google Shape;624;p97"/>
          <p:cNvSpPr txBox="1"/>
          <p:nvPr/>
        </p:nvSpPr>
        <p:spPr>
          <a:xfrm>
            <a:off x="5185567" y="5182967"/>
            <a:ext cx="1059200" cy="348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en" sz="667" b="1">
                <a:solidFill>
                  <a:schemeClr val="bg1"/>
                </a:solidFill>
              </a:rPr>
              <a:t>COVID</a:t>
            </a:r>
            <a:endParaRPr sz="667" b="1">
              <a:solidFill>
                <a:schemeClr val="bg1"/>
              </a:solidFill>
            </a:endParaRPr>
          </a:p>
        </p:txBody>
      </p:sp>
      <p:sp>
        <p:nvSpPr>
          <p:cNvPr id="625" name="Google Shape;625;p97"/>
          <p:cNvSpPr/>
          <p:nvPr/>
        </p:nvSpPr>
        <p:spPr>
          <a:xfrm>
            <a:off x="7014567" y="5741533"/>
            <a:ext cx="2598800" cy="632000"/>
          </a:xfrm>
          <a:prstGeom prst="rect">
            <a:avLst/>
          </a:prstGeom>
          <a:solidFill>
            <a:srgbClr val="CFE2F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626" name="Google Shape;626;p97"/>
          <p:cNvSpPr txBox="1"/>
          <p:nvPr/>
        </p:nvSpPr>
        <p:spPr>
          <a:xfrm>
            <a:off x="7050033" y="5695899"/>
            <a:ext cx="2582400" cy="7525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2000" b="1" dirty="0">
                <a:solidFill>
                  <a:schemeClr val="bg1"/>
                </a:solidFill>
              </a:rPr>
              <a:t>IRIS-HEP Institute</a:t>
            </a:r>
            <a:endParaRPr sz="2000" b="1" dirty="0">
              <a:solidFill>
                <a:schemeClr val="bg1"/>
              </a:solidFill>
            </a:endParaRPr>
          </a:p>
          <a:p>
            <a:pPr algn="ctr"/>
            <a:r>
              <a:rPr lang="en" sz="1200" b="1" dirty="0">
                <a:solidFill>
                  <a:schemeClr val="bg1"/>
                </a:solidFill>
              </a:rPr>
              <a:t>(Phase 2)</a:t>
            </a:r>
            <a:endParaRPr sz="12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87E5ADD0-CDE5-6FB7-DBD0-92F187CA86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Short History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3112C9-D507-0E7D-20E8-E90BE8F576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G. Watts (UW/Seattle)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FD3AED-22AA-15A6-CC8E-E223B123E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75033-6DD9-4204-9E87-01D5959EE700}" type="slidenum">
              <a:rPr lang="en-US" smtClean="0"/>
              <a:t>5</a:t>
            </a:fld>
            <a:endParaRPr lang="en-US"/>
          </a:p>
        </p:txBody>
      </p:sp>
      <p:pic>
        <p:nvPicPr>
          <p:cNvPr id="7" name="Content Placeholder 6" descr="A logo with black lines and red letters&#10;&#10;AI-generated content may be incorrect.">
            <a:extLst>
              <a:ext uri="{FF2B5EF4-FFF2-40B4-BE49-F238E27FC236}">
                <a16:creationId xmlns:a16="http://schemas.microsoft.com/office/drawing/2014/main" id="{CAD33A72-9589-CEE0-D552-19E0F0F2CD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392" y="1166719"/>
            <a:ext cx="3201616" cy="2039125"/>
          </a:xfrm>
          <a:prstGeom prst="rect">
            <a:avLst/>
          </a:prstGeom>
        </p:spPr>
      </p:pic>
      <p:pic>
        <p:nvPicPr>
          <p:cNvPr id="8" name="Picture 7" descr="A blue and gold logo&#10;&#10;AI-generated content may be incorrect.">
            <a:extLst>
              <a:ext uri="{FF2B5EF4-FFF2-40B4-BE49-F238E27FC236}">
                <a16:creationId xmlns:a16="http://schemas.microsoft.com/office/drawing/2014/main" id="{0D5D292E-CD1D-044E-83C8-3E58DCD1A1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6124" y="3363686"/>
            <a:ext cx="3032152" cy="304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B21FD04-8CEE-1441-1C2C-64C210DBC50A}"/>
              </a:ext>
            </a:extLst>
          </p:cNvPr>
          <p:cNvSpPr txBox="1"/>
          <p:nvPr/>
        </p:nvSpPr>
        <p:spPr>
          <a:xfrm>
            <a:off x="770797" y="1476361"/>
            <a:ext cx="7538357" cy="4935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latin typeface="Helvetica Neue"/>
                <a:ea typeface="Helvetica Neue"/>
                <a:cs typeface="Helvetica Neue"/>
                <a:sym typeface="Helvetica Neue"/>
              </a:rPr>
              <a:t>NSF funded the S2I2-HEP Conceptualization Project (</a:t>
            </a:r>
            <a:r>
              <a:rPr lang="en-US" sz="1800" u="sng" dirty="0">
                <a:latin typeface="Helvetica Neue"/>
                <a:ea typeface="Helvetica Neue"/>
                <a:cs typeface="Helvetica Neue"/>
                <a:sym typeface="Helvetica Neue"/>
                <a:hlinkClick r:id="rId4"/>
              </a:rPr>
              <a:t>s2i2-hep.org/</a:t>
            </a:r>
            <a:r>
              <a:rPr lang="en-US" sz="1800" dirty="0">
                <a:latin typeface="Helvetica Neue"/>
                <a:ea typeface="Helvetica Neue"/>
                <a:cs typeface="Helvetica Neue"/>
                <a:sym typeface="Helvetica Neue"/>
              </a:rPr>
              <a:t>) in July 2016</a:t>
            </a: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-US" sz="1800" dirty="0">
                <a:latin typeface="Helvetica Neue"/>
                <a:ea typeface="Helvetica Neue"/>
                <a:cs typeface="Helvetica Neue"/>
                <a:sym typeface="Helvetica Neue"/>
              </a:rPr>
              <a:t>Community charge from the Worldwide LHC Computing Grid in July 2016:</a:t>
            </a:r>
          </a:p>
          <a:p>
            <a:pPr marL="457200" lvl="0" indent="-3429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CACACA"/>
              </a:buClr>
              <a:buSzPts val="1800"/>
              <a:buFont typeface="Average"/>
              <a:buChar char="●"/>
            </a:pPr>
            <a:r>
              <a:rPr lang="en-US" sz="1800" dirty="0">
                <a:latin typeface="Helvetica Neue"/>
                <a:ea typeface="Helvetica Neue"/>
                <a:cs typeface="Helvetica Neue"/>
                <a:sym typeface="Helvetica Neue"/>
              </a:rPr>
              <a:t>Anticipate a “</a:t>
            </a:r>
            <a:r>
              <a:rPr lang="en-US" sz="1800" u="sng" dirty="0">
                <a:latin typeface="Helvetica Neue"/>
                <a:ea typeface="Helvetica Neue"/>
                <a:cs typeface="Helvetica Neue"/>
                <a:sym typeface="Helvetica Neue"/>
              </a:rPr>
              <a:t>software upgrade</a:t>
            </a:r>
            <a:r>
              <a:rPr lang="en-US" sz="1800" dirty="0">
                <a:latin typeface="Helvetica Neue"/>
                <a:ea typeface="Helvetica Neue"/>
                <a:cs typeface="Helvetica Neue"/>
                <a:sym typeface="Helvetica Neue"/>
              </a:rPr>
              <a:t>” in preparation for the HL-LHC</a:t>
            </a: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ACACA"/>
              </a:buClr>
              <a:buSzPts val="1800"/>
              <a:buFont typeface="Helvetica Neue"/>
              <a:buChar char="●"/>
            </a:pPr>
            <a:r>
              <a:rPr lang="en-US" sz="1800" dirty="0">
                <a:latin typeface="Helvetica Neue"/>
                <a:ea typeface="Helvetica Neue"/>
                <a:cs typeface="Helvetica Neue"/>
                <a:sym typeface="Helvetica Neue"/>
              </a:rPr>
              <a:t>Identify and prioritize the software research and developments investments</a:t>
            </a:r>
          </a:p>
          <a:p>
            <a:pPr marL="9144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verage"/>
              <a:buAutoNum type="arabicPeriod"/>
            </a:pPr>
            <a:r>
              <a:rPr lang="en-US" sz="1800" dirty="0">
                <a:latin typeface="Helvetica Neue"/>
                <a:ea typeface="Helvetica Neue"/>
                <a:cs typeface="Helvetica Neue"/>
                <a:sym typeface="Helvetica Neue"/>
              </a:rPr>
              <a:t>to achieve improvements in</a:t>
            </a:r>
            <a:r>
              <a:rPr lang="en-US" sz="1800" dirty="0">
                <a:solidFill>
                  <a:srgbClr val="CACAC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1800" u="sng" dirty="0">
                <a:latin typeface="Helvetica Neue"/>
                <a:ea typeface="Helvetica Neue"/>
                <a:cs typeface="Helvetica Neue"/>
                <a:sym typeface="Helvetica Neue"/>
              </a:rPr>
              <a:t>software efficiency, scalability and performance</a:t>
            </a:r>
            <a:r>
              <a:rPr lang="en-US" sz="1800" dirty="0">
                <a:solidFill>
                  <a:srgbClr val="CACAC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1800" dirty="0">
                <a:latin typeface="Helvetica Neue"/>
                <a:ea typeface="Helvetica Neue"/>
                <a:cs typeface="Helvetica Neue"/>
                <a:sym typeface="Helvetica Neue"/>
              </a:rPr>
              <a:t>and to make use of the advances in CPU, storage and network technologies</a:t>
            </a:r>
          </a:p>
          <a:p>
            <a:pPr marL="9144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verage"/>
              <a:buAutoNum type="arabicPeriod"/>
            </a:pPr>
            <a:r>
              <a:rPr lang="en-US" sz="1800" dirty="0">
                <a:latin typeface="Helvetica Neue"/>
                <a:ea typeface="Helvetica Neue"/>
                <a:cs typeface="Helvetica Neue"/>
                <a:sym typeface="Helvetica Neue"/>
              </a:rPr>
              <a:t>to enable new approaches to computing and software that could radically  extend the</a:t>
            </a:r>
            <a:r>
              <a:rPr lang="en-US" sz="1800" dirty="0">
                <a:solidFill>
                  <a:srgbClr val="CACAC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1800" u="sng" dirty="0">
                <a:latin typeface="Helvetica Neue"/>
                <a:ea typeface="Helvetica Neue"/>
                <a:cs typeface="Helvetica Neue"/>
                <a:sym typeface="Helvetica Neue"/>
              </a:rPr>
              <a:t>physics reach</a:t>
            </a:r>
            <a:r>
              <a:rPr lang="en-US" sz="1800" dirty="0">
                <a:solidFill>
                  <a:srgbClr val="CACAC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1800" dirty="0">
                <a:latin typeface="Helvetica Neue"/>
                <a:ea typeface="Helvetica Neue"/>
                <a:cs typeface="Helvetica Neue"/>
                <a:sym typeface="Helvetica Neue"/>
              </a:rPr>
              <a:t>of the detectors</a:t>
            </a:r>
          </a:p>
          <a:p>
            <a:pPr marL="9144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verage"/>
              <a:buAutoNum type="arabicPeriod"/>
            </a:pPr>
            <a:r>
              <a:rPr lang="en-US" sz="1800" dirty="0">
                <a:latin typeface="Helvetica Neue"/>
                <a:ea typeface="Helvetica Neue"/>
                <a:cs typeface="Helvetica Neue"/>
                <a:sym typeface="Helvetica Neue"/>
              </a:rPr>
              <a:t>to ensure the long term</a:t>
            </a:r>
            <a:r>
              <a:rPr lang="en-US" sz="1800" dirty="0">
                <a:solidFill>
                  <a:srgbClr val="CACAC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1800" u="sng" dirty="0">
                <a:latin typeface="Helvetica Neue"/>
                <a:ea typeface="Helvetica Neue"/>
                <a:cs typeface="Helvetica Neue"/>
                <a:sym typeface="Helvetica Neue"/>
              </a:rPr>
              <a:t>sustainability</a:t>
            </a:r>
            <a:r>
              <a:rPr lang="en-US" sz="1800" dirty="0">
                <a:solidFill>
                  <a:srgbClr val="CACAC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1800" dirty="0">
                <a:latin typeface="Helvetica Neue"/>
                <a:ea typeface="Helvetica Neue"/>
                <a:cs typeface="Helvetica Neue"/>
                <a:sym typeface="Helvetica Neue"/>
              </a:rPr>
              <a:t>of the software through the lifetime of the HL-LHC</a:t>
            </a:r>
          </a:p>
        </p:txBody>
      </p:sp>
    </p:spTree>
    <p:extLst>
      <p:ext uri="{BB962C8B-B14F-4D97-AF65-F5344CB8AC3E}">
        <p14:creationId xmlns:p14="http://schemas.microsoft.com/office/powerpoint/2010/main" val="28958145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Google Shape;673;p104"/>
          <p:cNvSpPr txBox="1">
            <a:spLocks noGrp="1"/>
          </p:cNvSpPr>
          <p:nvPr>
            <p:ph type="title"/>
          </p:nvPr>
        </p:nvSpPr>
        <p:spPr>
          <a:xfrm>
            <a:off x="212399" y="85365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867" tIns="121867" rIns="121867" bIns="121867" rtlCol="0" anchor="t" anchorCtr="0">
            <a:noAutofit/>
          </a:bodyPr>
          <a:lstStyle/>
          <a:p>
            <a:pPr>
              <a:lnSpc>
                <a:spcPct val="100000"/>
              </a:lnSpc>
              <a:buClr>
                <a:srgbClr val="1A1A1A"/>
              </a:buClr>
              <a:buSzPts val="2520"/>
            </a:pPr>
            <a:r>
              <a:rPr lang="en" sz="3360" dirty="0">
                <a:latin typeface="Oswald"/>
                <a:ea typeface="Oswald"/>
                <a:cs typeface="Oswald"/>
                <a:sym typeface="Oswald"/>
              </a:rPr>
              <a:t>Growing a Global Collaboration</a:t>
            </a:r>
            <a:endParaRPr dirty="0"/>
          </a:p>
        </p:txBody>
      </p:sp>
      <p:sp>
        <p:nvSpPr>
          <p:cNvPr id="674" name="Google Shape;674;p104"/>
          <p:cNvSpPr txBox="1">
            <a:spLocks noGrp="1"/>
          </p:cNvSpPr>
          <p:nvPr>
            <p:ph type="sldNum" idx="4294967295"/>
          </p:nvPr>
        </p:nvSpPr>
        <p:spPr>
          <a:xfrm>
            <a:off x="11602849" y="6291481"/>
            <a:ext cx="449200" cy="4244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867" tIns="121867" rIns="121867" bIns="121867" rtlCol="0" anchor="ctr" anchorCtr="0">
            <a:noAutofit/>
          </a:bodyPr>
          <a:lstStyle/>
          <a:p>
            <a:pPr>
              <a:buClr>
                <a:srgbClr val="585858"/>
              </a:buClr>
              <a:buSzPts val="1000"/>
            </a:pPr>
            <a:fld id="{00000000-1234-1234-1234-123412341234}" type="slidenum">
              <a:rPr lang="en" sz="1333">
                <a:solidFill>
                  <a:srgbClr val="585858"/>
                </a:solidFill>
              </a:rPr>
              <a:pPr>
                <a:buClr>
                  <a:srgbClr val="585858"/>
                </a:buClr>
                <a:buSzPts val="1000"/>
              </a:pPr>
              <a:t>6</a:t>
            </a:fld>
            <a:endParaRPr/>
          </a:p>
        </p:txBody>
      </p:sp>
      <p:pic>
        <p:nvPicPr>
          <p:cNvPr id="675" name="Google Shape;675;p104" descr="Google Shape;823;p84"/>
          <p:cNvPicPr preferRelativeResize="0"/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58629" y="2720733"/>
            <a:ext cx="5542836" cy="1950768"/>
          </a:xfrm>
          <a:prstGeom prst="rect">
            <a:avLst/>
          </a:prstGeom>
          <a:noFill/>
          <a:ln>
            <a:noFill/>
          </a:ln>
        </p:spPr>
      </p:pic>
      <p:pic>
        <p:nvPicPr>
          <p:cNvPr id="676" name="Google Shape;676;p104" descr="Google Shape;824;p84"/>
          <p:cNvPicPr preferRelativeResize="0"/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7429" y="4394428"/>
            <a:ext cx="5775904" cy="2280969"/>
          </a:xfrm>
          <a:prstGeom prst="rect">
            <a:avLst/>
          </a:prstGeom>
          <a:noFill/>
          <a:ln>
            <a:noFill/>
          </a:ln>
        </p:spPr>
      </p:pic>
      <p:pic>
        <p:nvPicPr>
          <p:cNvPr id="677" name="Google Shape;677;p104" descr="Google Shape;825;p84"/>
          <p:cNvPicPr preferRelativeResize="0"/>
          <p:nvPr/>
        </p:nvPicPr>
        <p:blipFill rotWithShape="1"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6865" y="1153766"/>
            <a:ext cx="3584904" cy="2014703"/>
          </a:xfrm>
          <a:prstGeom prst="rect">
            <a:avLst/>
          </a:prstGeom>
          <a:noFill/>
          <a:ln>
            <a:noFill/>
          </a:ln>
        </p:spPr>
      </p:pic>
      <p:sp>
        <p:nvSpPr>
          <p:cNvPr id="678" name="Google Shape;678;p104"/>
          <p:cNvSpPr txBox="1"/>
          <p:nvPr/>
        </p:nvSpPr>
        <p:spPr>
          <a:xfrm>
            <a:off x="45267" y="3168465"/>
            <a:ext cx="26084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7" tIns="121867" rIns="121867" bIns="121867" anchor="t" anchorCtr="0">
            <a:noAutofit/>
          </a:bodyPr>
          <a:lstStyle/>
          <a:p>
            <a:pPr>
              <a:buClr>
                <a:srgbClr val="1A1A1A"/>
              </a:buClr>
              <a:buSzPts val="1800"/>
            </a:pPr>
            <a:r>
              <a:rPr lang="en" sz="2400" dirty="0">
                <a:latin typeface="Arial"/>
                <a:ea typeface="Arial"/>
                <a:cs typeface="Arial"/>
                <a:sym typeface="Arial"/>
              </a:rPr>
              <a:t>UCSD/SDSC</a:t>
            </a:r>
            <a:endParaRPr sz="2400" dirty="0"/>
          </a:p>
          <a:p>
            <a:pPr>
              <a:buClr>
                <a:srgbClr val="1A1A1A"/>
              </a:buClr>
              <a:buSzPts val="1800"/>
            </a:pPr>
            <a:r>
              <a:rPr lang="en" sz="2400" dirty="0">
                <a:latin typeface="Arial"/>
                <a:ea typeface="Arial"/>
                <a:cs typeface="Arial"/>
                <a:sym typeface="Arial"/>
              </a:rPr>
              <a:t>January, 2017</a:t>
            </a:r>
            <a:endParaRPr sz="2400" dirty="0"/>
          </a:p>
          <a:p>
            <a:pPr>
              <a:buClr>
                <a:srgbClr val="1A1A1A"/>
              </a:buClr>
              <a:buSzPts val="1800"/>
            </a:pPr>
            <a:r>
              <a:rPr lang="en" sz="2400" dirty="0">
                <a:latin typeface="Arial"/>
                <a:ea typeface="Arial"/>
                <a:cs typeface="Arial"/>
                <a:sym typeface="Arial"/>
              </a:rPr>
              <a:t>HSF CWP</a:t>
            </a:r>
            <a:endParaRPr sz="2400" dirty="0"/>
          </a:p>
        </p:txBody>
      </p:sp>
      <p:sp>
        <p:nvSpPr>
          <p:cNvPr id="679" name="Google Shape;679;p104"/>
          <p:cNvSpPr txBox="1"/>
          <p:nvPr/>
        </p:nvSpPr>
        <p:spPr>
          <a:xfrm>
            <a:off x="3157033" y="4642399"/>
            <a:ext cx="18112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7" tIns="121867" rIns="121867" bIns="121867" anchor="t" anchorCtr="0">
            <a:noAutofit/>
          </a:bodyPr>
          <a:lstStyle/>
          <a:p>
            <a:pPr>
              <a:buClr>
                <a:srgbClr val="1A1A1A"/>
              </a:buClr>
              <a:buSzPts val="1800"/>
            </a:pPr>
            <a:r>
              <a:rPr lang="en" sz="2400" dirty="0">
                <a:latin typeface="Arial"/>
                <a:ea typeface="Arial"/>
                <a:cs typeface="Arial"/>
                <a:sym typeface="Arial"/>
              </a:rPr>
              <a:t>Annecy</a:t>
            </a:r>
            <a:endParaRPr sz="2400" dirty="0"/>
          </a:p>
          <a:p>
            <a:pPr>
              <a:buClr>
                <a:srgbClr val="1A1A1A"/>
              </a:buClr>
              <a:buSzPts val="1800"/>
            </a:pPr>
            <a:r>
              <a:rPr lang="en" sz="2400" dirty="0">
                <a:latin typeface="Arial"/>
                <a:ea typeface="Arial"/>
                <a:cs typeface="Arial"/>
                <a:sym typeface="Arial"/>
              </a:rPr>
              <a:t>June, 2017</a:t>
            </a:r>
            <a:endParaRPr sz="2400" dirty="0"/>
          </a:p>
          <a:p>
            <a:pPr>
              <a:buClr>
                <a:srgbClr val="1A1A1A"/>
              </a:buClr>
              <a:buSzPts val="1800"/>
            </a:pPr>
            <a:r>
              <a:rPr lang="en" sz="2400" dirty="0">
                <a:latin typeface="Arial"/>
                <a:ea typeface="Arial"/>
                <a:cs typeface="Arial"/>
                <a:sym typeface="Arial"/>
              </a:rPr>
              <a:t>HSF CWP</a:t>
            </a:r>
            <a:endParaRPr sz="2400" dirty="0"/>
          </a:p>
        </p:txBody>
      </p:sp>
      <p:sp>
        <p:nvSpPr>
          <p:cNvPr id="680" name="Google Shape;680;p104"/>
          <p:cNvSpPr txBox="1"/>
          <p:nvPr/>
        </p:nvSpPr>
        <p:spPr>
          <a:xfrm>
            <a:off x="9790661" y="3161167"/>
            <a:ext cx="2017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7" tIns="121867" rIns="121867" bIns="121867" anchor="t" anchorCtr="0">
            <a:noAutofit/>
          </a:bodyPr>
          <a:lstStyle/>
          <a:p>
            <a:pPr algn="r">
              <a:buClr>
                <a:srgbClr val="1A1A1A"/>
              </a:buClr>
              <a:buSzPts val="1800"/>
            </a:pPr>
            <a:r>
              <a:rPr lang="en" sz="2400" dirty="0">
                <a:latin typeface="Arial"/>
                <a:ea typeface="Arial"/>
                <a:cs typeface="Arial"/>
                <a:sym typeface="Arial"/>
              </a:rPr>
              <a:t>Naples</a:t>
            </a:r>
            <a:endParaRPr sz="2400" dirty="0"/>
          </a:p>
          <a:p>
            <a:pPr algn="r">
              <a:buClr>
                <a:srgbClr val="1A1A1A"/>
              </a:buClr>
              <a:buSzPts val="1800"/>
            </a:pPr>
            <a:r>
              <a:rPr lang="en" sz="2400" dirty="0">
                <a:latin typeface="Arial"/>
                <a:ea typeface="Arial"/>
                <a:cs typeface="Arial"/>
                <a:sym typeface="Arial"/>
              </a:rPr>
              <a:t>March, 2017</a:t>
            </a:r>
            <a:endParaRPr sz="2400" dirty="0"/>
          </a:p>
          <a:p>
            <a:pPr algn="r">
              <a:buClr>
                <a:srgbClr val="1A1A1A"/>
              </a:buClr>
              <a:buSzPts val="1800"/>
            </a:pPr>
            <a:r>
              <a:rPr lang="en" sz="2400" dirty="0">
                <a:latin typeface="Arial"/>
                <a:ea typeface="Arial"/>
                <a:cs typeface="Arial"/>
                <a:sym typeface="Arial"/>
              </a:rPr>
              <a:t>WLCG/HSF</a:t>
            </a:r>
            <a:endParaRPr sz="2400" dirty="0"/>
          </a:p>
        </p:txBody>
      </p:sp>
      <p:pic>
        <p:nvPicPr>
          <p:cNvPr id="681" name="Google Shape;681;p104"/>
          <p:cNvPicPr preferRelativeResize="0"/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6034" y="1"/>
            <a:ext cx="4365996" cy="2396033"/>
          </a:xfrm>
          <a:prstGeom prst="rect">
            <a:avLst/>
          </a:prstGeom>
          <a:noFill/>
          <a:ln>
            <a:noFill/>
          </a:ln>
        </p:spPr>
      </p:pic>
      <p:sp>
        <p:nvSpPr>
          <p:cNvPr id="682" name="Google Shape;682;p104"/>
          <p:cNvSpPr txBox="1"/>
          <p:nvPr/>
        </p:nvSpPr>
        <p:spPr>
          <a:xfrm>
            <a:off x="4968233" y="984800"/>
            <a:ext cx="2641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7" tIns="121867" rIns="121867" bIns="121867" anchor="t" anchorCtr="0">
            <a:noAutofit/>
          </a:bodyPr>
          <a:lstStyle/>
          <a:p>
            <a:pPr algn="r">
              <a:buClr>
                <a:srgbClr val="1A1A1A"/>
              </a:buClr>
              <a:buSzPts val="1800"/>
            </a:pPr>
            <a:r>
              <a:rPr lang="en" sz="2400" dirty="0"/>
              <a:t>JLab</a:t>
            </a:r>
            <a:endParaRPr sz="2400" dirty="0"/>
          </a:p>
          <a:p>
            <a:pPr algn="r">
              <a:buClr>
                <a:srgbClr val="1A1A1A"/>
              </a:buClr>
              <a:buSzPts val="1800"/>
            </a:pPr>
            <a:r>
              <a:rPr lang="en" sz="2400" dirty="0"/>
              <a:t>March</a:t>
            </a:r>
            <a:r>
              <a:rPr lang="en" sz="2400" dirty="0">
                <a:latin typeface="Arial"/>
                <a:ea typeface="Arial"/>
                <a:cs typeface="Arial"/>
                <a:sym typeface="Arial"/>
              </a:rPr>
              <a:t>, 201</a:t>
            </a:r>
            <a:r>
              <a:rPr lang="en" sz="2400" dirty="0"/>
              <a:t>8</a:t>
            </a:r>
            <a:endParaRPr sz="2400" dirty="0"/>
          </a:p>
          <a:p>
            <a:pPr algn="r">
              <a:buClr>
                <a:srgbClr val="1A1A1A"/>
              </a:buClr>
              <a:buSzPts val="1800"/>
            </a:pPr>
            <a:r>
              <a:rPr lang="en" sz="2400" dirty="0">
                <a:latin typeface="Arial"/>
                <a:ea typeface="Arial"/>
                <a:cs typeface="Arial"/>
                <a:sym typeface="Arial"/>
              </a:rPr>
              <a:t>HSF</a:t>
            </a:r>
            <a:r>
              <a:rPr lang="en" sz="2400" dirty="0"/>
              <a:t>/OSG/WLCG</a:t>
            </a:r>
            <a:endParaRPr sz="2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BB65AA6-DCA4-EDFA-F4A3-85F723C79FBA}"/>
              </a:ext>
            </a:extLst>
          </p:cNvPr>
          <p:cNvSpPr txBox="1"/>
          <p:nvPr/>
        </p:nvSpPr>
        <p:spPr>
          <a:xfrm>
            <a:off x="-6542" y="6307348"/>
            <a:ext cx="60365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Community White Paper: </a:t>
            </a:r>
            <a:r>
              <a:rPr lang="en-US" sz="2400" b="1" dirty="0">
                <a:uFill>
                  <a:noFill/>
                </a:uFill>
                <a:latin typeface="Helvetica Neue"/>
                <a:ea typeface="Helvetica Neue"/>
                <a:cs typeface="Helvetica Neue"/>
                <a:sym typeface="Helvetica Neue"/>
                <a:hlinkClick r:id="rId7"/>
              </a:rPr>
              <a:t>arXiv 1712.06592</a:t>
            </a:r>
            <a:endParaRPr lang="en-US" sz="2400" b="1"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15C0ACD-4843-5147-FF63-C131A947C4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G. Watts (UW/Seattle)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C9561DC-62F4-9072-6C6B-83C3BFAF6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75033-6DD9-4204-9E87-01D5959EE700}" type="slidenum">
              <a:rPr lang="en-US" smtClean="0"/>
              <a:t>7</a:t>
            </a:fld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482A0D4F-EAAE-4386-1C9E-F62F680A72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756" y="273953"/>
            <a:ext cx="11473543" cy="5591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E9D6C21-1558-0626-56AE-BB43948CD46C}"/>
              </a:ext>
            </a:extLst>
          </p:cNvPr>
          <p:cNvSpPr txBox="1"/>
          <p:nvPr/>
        </p:nvSpPr>
        <p:spPr>
          <a:xfrm>
            <a:off x="1453243" y="1758043"/>
            <a:ext cx="296728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3200" dirty="0">
                <a:solidFill>
                  <a:schemeClr val="bg1"/>
                </a:solidFill>
              </a:rPr>
              <a:t>Grass Roots</a:t>
            </a:r>
          </a:p>
          <a:p>
            <a:pPr marL="342900" indent="-342900">
              <a:buAutoNum type="arabicPeriod"/>
            </a:pPr>
            <a:r>
              <a:rPr lang="en-US" sz="3200" dirty="0">
                <a:solidFill>
                  <a:schemeClr val="bg1"/>
                </a:solidFill>
              </a:rPr>
              <a:t>Strategic Plan</a:t>
            </a:r>
          </a:p>
        </p:txBody>
      </p:sp>
    </p:spTree>
    <p:extLst>
      <p:ext uri="{BB962C8B-B14F-4D97-AF65-F5344CB8AC3E}">
        <p14:creationId xmlns:p14="http://schemas.microsoft.com/office/powerpoint/2010/main" val="16460813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F9EDC0A-DEF1-AA9E-EEC6-10B8F0039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G. Watts (UW/Seattle)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1D219E8-1067-5827-FD91-65C385677C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75033-6DD9-4204-9E87-01D5959EE700}" type="slidenum">
              <a:rPr lang="en-US" smtClean="0"/>
              <a:t>8</a:t>
            </a:fld>
            <a:endParaRPr lang="en-US"/>
          </a:p>
        </p:txBody>
      </p:sp>
      <p:pic>
        <p:nvPicPr>
          <p:cNvPr id="4" name="Google Shape;832;p117">
            <a:extLst>
              <a:ext uri="{FF2B5EF4-FFF2-40B4-BE49-F238E27FC236}">
                <a16:creationId xmlns:a16="http://schemas.microsoft.com/office/drawing/2014/main" id="{5D3EE0B9-06C9-5CEF-F2AF-44EF98EDFF65}"/>
              </a:ext>
            </a:extLst>
          </p:cNvPr>
          <p:cNvPicPr preferRelativeResize="0"/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73439"/>
            <a:ext cx="5610739" cy="561073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BE6E489-B654-4A74-193D-2D76DDB61DCC}"/>
              </a:ext>
            </a:extLst>
          </p:cNvPr>
          <p:cNvSpPr txBox="1"/>
          <p:nvPr/>
        </p:nvSpPr>
        <p:spPr>
          <a:xfrm>
            <a:off x="283029" y="2569028"/>
            <a:ext cx="30458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Main Areas of R&amp;D</a:t>
            </a: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E214606D-073F-9E46-95DE-8A2656F161EE}"/>
              </a:ext>
            </a:extLst>
          </p:cNvPr>
          <p:cNvSpPr/>
          <p:nvPr/>
        </p:nvSpPr>
        <p:spPr>
          <a:xfrm>
            <a:off x="3717472" y="2547964"/>
            <a:ext cx="2019300" cy="58238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D878B04-D824-C8CD-84B8-3C9D8971AA04}"/>
              </a:ext>
            </a:extLst>
          </p:cNvPr>
          <p:cNvSpPr txBox="1"/>
          <p:nvPr/>
        </p:nvSpPr>
        <p:spPr>
          <a:xfrm>
            <a:off x="283029" y="4367795"/>
            <a:ext cx="30458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/>
              <a:t>Training, Scaling, Production</a:t>
            </a:r>
          </a:p>
        </p:txBody>
      </p:sp>
      <p:sp>
        <p:nvSpPr>
          <p:cNvPr id="10" name="Left Brace 9">
            <a:extLst>
              <a:ext uri="{FF2B5EF4-FFF2-40B4-BE49-F238E27FC236}">
                <a16:creationId xmlns:a16="http://schemas.microsoft.com/office/drawing/2014/main" id="{BDD7F82A-1B59-DE41-E521-61A3F8728F28}"/>
              </a:ext>
            </a:extLst>
          </p:cNvPr>
          <p:cNvSpPr/>
          <p:nvPr/>
        </p:nvSpPr>
        <p:spPr>
          <a:xfrm>
            <a:off x="4381500" y="3472543"/>
            <a:ext cx="1186543" cy="2509157"/>
          </a:xfrm>
          <a:prstGeom prst="leftBrace">
            <a:avLst>
              <a:gd name="adj1" fmla="val 36315"/>
              <a:gd name="adj2" fmla="val 50000"/>
            </a:avLst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0504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A81847-D184-D1C9-887E-B865944B8E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dirty="0"/>
              <a:t>Innovative Algorithms - Trigger/Reconstruction</a:t>
            </a:r>
            <a:endParaRPr lang="en-US" dirty="0"/>
          </a:p>
        </p:txBody>
      </p:sp>
      <p:sp>
        <p:nvSpPr>
          <p:cNvPr id="919" name="Google Shape;919;p127"/>
          <p:cNvSpPr txBox="1">
            <a:spLocks noGrp="1"/>
          </p:cNvSpPr>
          <p:nvPr>
            <p:ph idx="1"/>
          </p:nvPr>
        </p:nvSpPr>
        <p:spPr>
          <a:xfrm>
            <a:off x="838200" y="1825625"/>
            <a:ext cx="4800600" cy="4351338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spcAft>
                <a:spcPts val="2133"/>
              </a:spcAft>
              <a:buNone/>
            </a:pPr>
            <a:r>
              <a:rPr lang="en" dirty="0"/>
              <a:t>Algorithms for real-time processing of detector data in the software trigger and offline reconstruction are critical components of HEP’s computing challenge.</a:t>
            </a:r>
            <a:endParaRPr dirty="0"/>
          </a:p>
        </p:txBody>
      </p:sp>
      <p:pic>
        <p:nvPicPr>
          <p:cNvPr id="917" name="Google Shape;917;p127"/>
          <p:cNvPicPr preferRelativeResize="0"/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101" y="1419967"/>
            <a:ext cx="5805601" cy="4862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918" name="Google Shape;918;p127"/>
          <p:cNvPicPr preferRelativeResize="0"/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1772" y="4566697"/>
            <a:ext cx="2637119" cy="192617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D1E76CA-2A47-617E-CF40-C6EEC560E64D}"/>
              </a:ext>
            </a:extLst>
          </p:cNvPr>
          <p:cNvSpPr txBox="1"/>
          <p:nvPr/>
        </p:nvSpPr>
        <p:spPr>
          <a:xfrm>
            <a:off x="10287000" y="112768"/>
            <a:ext cx="1706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5"/>
              </a:rPr>
              <a:t>Full Project List</a:t>
            </a:r>
            <a:endParaRPr lang="en-US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96B24"/>
      </a:accent1>
      <a:accent2>
        <a:srgbClr val="4EA72E"/>
      </a:accent2>
      <a:accent3>
        <a:srgbClr val="156082"/>
      </a:accent3>
      <a:accent4>
        <a:srgbClr val="0F9ED5"/>
      </a:accent4>
      <a:accent5>
        <a:srgbClr val="A02B93"/>
      </a:accent5>
      <a:accent6>
        <a:srgbClr val="E97132"/>
      </a:accent6>
      <a:hlink>
        <a:srgbClr val="538D9D"/>
      </a:hlink>
      <a:folHlink>
        <a:srgbClr val="A5738E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C0A3E416-13B0-4CFE-8B85-8989D8AEFB5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1375</TotalTime>
  <Words>1353</Words>
  <Application>Microsoft Office PowerPoint</Application>
  <PresentationFormat>Widescreen</PresentationFormat>
  <Paragraphs>329</Paragraphs>
  <Slides>24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Aptos</vt:lpstr>
      <vt:lpstr>Aptos Display</vt:lpstr>
      <vt:lpstr>Aptos Narrow</vt:lpstr>
      <vt:lpstr>Arial</vt:lpstr>
      <vt:lpstr>Average</vt:lpstr>
      <vt:lpstr>Helvetica Neue</vt:lpstr>
      <vt:lpstr>Oswald</vt:lpstr>
      <vt:lpstr>Segoe UI</vt:lpstr>
      <vt:lpstr>Office Theme</vt:lpstr>
      <vt:lpstr>IRIS-HEP</vt:lpstr>
      <vt:lpstr>PowerPoint Presentation</vt:lpstr>
      <vt:lpstr>PowerPoint Presentation</vt:lpstr>
      <vt:lpstr>(January, 2022 version)</vt:lpstr>
      <vt:lpstr>A Short History</vt:lpstr>
      <vt:lpstr>Growing a Global Collaboration</vt:lpstr>
      <vt:lpstr>PowerPoint Presentation</vt:lpstr>
      <vt:lpstr>PowerPoint Presentation</vt:lpstr>
      <vt:lpstr>Innovative Algorithms - Trigger/Reconstruction</vt:lpstr>
      <vt:lpstr>Groups are focused on answering 2 questions</vt:lpstr>
      <vt:lpstr>Projects</vt:lpstr>
      <vt:lpstr>Data Organization, Management and Access (DOMA)</vt:lpstr>
      <vt:lpstr>Projects</vt:lpstr>
      <vt:lpstr>Analysis Systems</vt:lpstr>
      <vt:lpstr>Projects – Python Ecosystem</vt:lpstr>
      <vt:lpstr>Projects - Statistics</vt:lpstr>
      <vt:lpstr>Scalable Systems Laboratory (SSL)</vt:lpstr>
      <vt:lpstr>Finding Out More</vt:lpstr>
      <vt:lpstr>(Summer) Fellows Programs</vt:lpstr>
      <vt:lpstr>PowerPoint Presentation</vt:lpstr>
      <vt:lpstr>Training Events</vt:lpstr>
      <vt:lpstr>PowerPoint Presentation</vt:lpstr>
      <vt:lpstr>Intellectual Hub</vt:lpstr>
      <vt:lpstr>Conclusions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Gordon Watts</dc:creator>
  <cp:lastModifiedBy>Gordon Watts</cp:lastModifiedBy>
  <cp:revision>1</cp:revision>
  <dcterms:created xsi:type="dcterms:W3CDTF">2025-10-19T05:32:25Z</dcterms:created>
  <dcterms:modified xsi:type="dcterms:W3CDTF">2025-11-19T12:22:38Z</dcterms:modified>
</cp:coreProperties>
</file>