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9.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diagrams/data4.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5"/>
  </p:notesMasterIdLst>
  <p:sldIdLst>
    <p:sldId id="262" r:id="rId3"/>
    <p:sldId id="267" r:id="rId4"/>
    <p:sldId id="270" r:id="rId5"/>
    <p:sldId id="259" r:id="rId6"/>
    <p:sldId id="271" r:id="rId7"/>
    <p:sldId id="272" r:id="rId8"/>
    <p:sldId id="273" r:id="rId9"/>
    <p:sldId id="274" r:id="rId10"/>
    <p:sldId id="275" r:id="rId11"/>
    <p:sldId id="276" r:id="rId12"/>
    <p:sldId id="277" r:id="rId13"/>
    <p:sldId id="278" r:id="rId14"/>
    <p:sldId id="279" r:id="rId15"/>
    <p:sldId id="280" r:id="rId16"/>
    <p:sldId id="281" r:id="rId17"/>
    <p:sldId id="282" r:id="rId18"/>
    <p:sldId id="283" r:id="rId19"/>
    <p:sldId id="287" r:id="rId20"/>
    <p:sldId id="284" r:id="rId21"/>
    <p:sldId id="285" r:id="rId22"/>
    <p:sldId id="288" r:id="rId23"/>
    <p:sldId id="289" r:id="rId24"/>
    <p:sldId id="332" r:id="rId25"/>
    <p:sldId id="337" r:id="rId26"/>
    <p:sldId id="327" r:id="rId27"/>
    <p:sldId id="290" r:id="rId28"/>
    <p:sldId id="333" r:id="rId29"/>
    <p:sldId id="304" r:id="rId30"/>
    <p:sldId id="318" r:id="rId31"/>
    <p:sldId id="328" r:id="rId32"/>
    <p:sldId id="329" r:id="rId33"/>
    <p:sldId id="340" r:id="rId34"/>
    <p:sldId id="317" r:id="rId35"/>
    <p:sldId id="311" r:id="rId36"/>
    <p:sldId id="313" r:id="rId37"/>
    <p:sldId id="305" r:id="rId38"/>
    <p:sldId id="314" r:id="rId39"/>
    <p:sldId id="316" r:id="rId40"/>
    <p:sldId id="326" r:id="rId41"/>
    <p:sldId id="330" r:id="rId42"/>
    <p:sldId id="338" r:id="rId43"/>
    <p:sldId id="339" r:id="rId4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3461"/>
    <a:srgbClr val="FFC000"/>
    <a:srgbClr val="96DCF8"/>
    <a:srgbClr val="73ACDF"/>
    <a:srgbClr val="1E1854"/>
    <a:srgbClr val="223B40"/>
    <a:srgbClr val="EAF2FC"/>
    <a:srgbClr val="CA805E"/>
    <a:srgbClr val="B4E5A2"/>
    <a:srgbClr val="D9F2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DBBD1C-FD0A-4BFE-81F8-BBDFECA14F50}" v="10" dt="2025-11-20T12:50:38.998"/>
    <p1510:client id="{9F2AD583-E1FD-4D54-9AE7-7F67BA6C1723}" v="405" dt="2025-11-19T22:35:57.8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3314" autoAdjust="0"/>
  </p:normalViewPr>
  <p:slideViewPr>
    <p:cSldViewPr snapToGrid="0">
      <p:cViewPr varScale="1">
        <p:scale>
          <a:sx n="89" d="100"/>
          <a:sy n="89" d="100"/>
        </p:scale>
        <p:origin x="876" y="64"/>
      </p:cViewPr>
      <p:guideLst/>
    </p:cSldViewPr>
  </p:slideViewPr>
  <p:notesTextViewPr>
    <p:cViewPr>
      <p:scale>
        <a:sx n="3" d="2"/>
        <a:sy n="3" d="2"/>
      </p:scale>
      <p:origin x="0" y="0"/>
    </p:cViewPr>
  </p:notesTextViewPr>
  <p:notesViewPr>
    <p:cSldViewPr snapToGrid="0">
      <p:cViewPr varScale="1">
        <p:scale>
          <a:sx n="73" d="100"/>
          <a:sy n="73" d="100"/>
        </p:scale>
        <p:origin x="3492"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51"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jandro Pérez García" userId="403f24313d26b6a8" providerId="LiveId" clId="{12B4D268-81D2-4BC9-ADA5-64AA2B83D20F}"/>
    <pc:docChg chg="undo redo custSel addSld delSld modSld sldOrd">
      <pc:chgData name="Alejandro Pérez García" userId="403f24313d26b6a8" providerId="LiveId" clId="{12B4D268-81D2-4BC9-ADA5-64AA2B83D20F}" dt="2025-11-20T12:50:39.561" v="3264" actId="20577"/>
      <pc:docMkLst>
        <pc:docMk/>
      </pc:docMkLst>
      <pc:sldChg chg="addSp modSp mod">
        <pc:chgData name="Alejandro Pérez García" userId="403f24313d26b6a8" providerId="LiveId" clId="{12B4D268-81D2-4BC9-ADA5-64AA2B83D20F}" dt="2025-11-19T22:06:15.028" v="2785" actId="1076"/>
        <pc:sldMkLst>
          <pc:docMk/>
          <pc:sldMk cId="1730753216" sldId="259"/>
        </pc:sldMkLst>
        <pc:spChg chg="mod">
          <ac:chgData name="Alejandro Pérez García" userId="403f24313d26b6a8" providerId="LiveId" clId="{12B4D268-81D2-4BC9-ADA5-64AA2B83D20F}" dt="2025-11-19T22:05:31.211" v="2767" actId="14100"/>
          <ac:spMkLst>
            <pc:docMk/>
            <pc:sldMk cId="1730753216" sldId="259"/>
            <ac:spMk id="7" creationId="{32E436FF-AACE-CFDE-1D16-180101963E4A}"/>
          </ac:spMkLst>
        </pc:spChg>
        <pc:spChg chg="mod">
          <ac:chgData name="Alejandro Pérez García" userId="403f24313d26b6a8" providerId="LiveId" clId="{12B4D268-81D2-4BC9-ADA5-64AA2B83D20F}" dt="2025-11-19T11:10:13.976" v="2231" actId="1076"/>
          <ac:spMkLst>
            <pc:docMk/>
            <pc:sldMk cId="1730753216" sldId="259"/>
            <ac:spMk id="10" creationId="{A6CC75DA-22A0-AE3C-22A6-FDDE7609F150}"/>
          </ac:spMkLst>
        </pc:spChg>
        <pc:spChg chg="add mod">
          <ac:chgData name="Alejandro Pérez García" userId="403f24313d26b6a8" providerId="LiveId" clId="{12B4D268-81D2-4BC9-ADA5-64AA2B83D20F}" dt="2025-11-19T22:06:15.028" v="2785" actId="1076"/>
          <ac:spMkLst>
            <pc:docMk/>
            <pc:sldMk cId="1730753216" sldId="259"/>
            <ac:spMk id="13" creationId="{9BEDEC5F-C218-5C6D-3364-4FD7C0028A86}"/>
          </ac:spMkLst>
        </pc:spChg>
        <pc:picChg chg="mod">
          <ac:chgData name="Alejandro Pérez García" userId="403f24313d26b6a8" providerId="LiveId" clId="{12B4D268-81D2-4BC9-ADA5-64AA2B83D20F}" dt="2025-11-19T22:05:33.095" v="2769" actId="1076"/>
          <ac:picMkLst>
            <pc:docMk/>
            <pc:sldMk cId="1730753216" sldId="259"/>
            <ac:picMk id="4" creationId="{C4F2C282-E110-ED1C-E6B9-7DD152F02850}"/>
          </ac:picMkLst>
        </pc:picChg>
        <pc:picChg chg="add mod">
          <ac:chgData name="Alejandro Pérez García" userId="403f24313d26b6a8" providerId="LiveId" clId="{12B4D268-81D2-4BC9-ADA5-64AA2B83D20F}" dt="2025-11-17T16:25:40.133" v="1889" actId="14100"/>
          <ac:picMkLst>
            <pc:docMk/>
            <pc:sldMk cId="1730753216" sldId="259"/>
            <ac:picMk id="8" creationId="{54FF9A54-18AC-2434-7114-FD04BE2863D9}"/>
          </ac:picMkLst>
        </pc:picChg>
        <pc:picChg chg="mod">
          <ac:chgData name="Alejandro Pérez García" userId="403f24313d26b6a8" providerId="LiveId" clId="{12B4D268-81D2-4BC9-ADA5-64AA2B83D20F}" dt="2025-11-19T11:10:01.950" v="2230" actId="1076"/>
          <ac:picMkLst>
            <pc:docMk/>
            <pc:sldMk cId="1730753216" sldId="259"/>
            <ac:picMk id="12" creationId="{2037C72C-8C2B-1E44-5202-29B688710DF0}"/>
          </ac:picMkLst>
        </pc:picChg>
      </pc:sldChg>
      <pc:sldChg chg="addSp delSp modSp mod">
        <pc:chgData name="Alejandro Pérez García" userId="403f24313d26b6a8" providerId="LiveId" clId="{12B4D268-81D2-4BC9-ADA5-64AA2B83D20F}" dt="2025-11-19T21:51:52.220" v="2712" actId="115"/>
        <pc:sldMkLst>
          <pc:docMk/>
          <pc:sldMk cId="3169952197" sldId="262"/>
        </pc:sldMkLst>
        <pc:spChg chg="del">
          <ac:chgData name="Alejandro Pérez García" userId="403f24313d26b6a8" providerId="LiveId" clId="{12B4D268-81D2-4BC9-ADA5-64AA2B83D20F}" dt="2025-11-19T11:11:23.199" v="2249" actId="478"/>
          <ac:spMkLst>
            <pc:docMk/>
            <pc:sldMk cId="3169952197" sldId="262"/>
            <ac:spMk id="4" creationId="{0754EC7F-E808-2EEE-1E7C-2402A1795A59}"/>
          </ac:spMkLst>
        </pc:spChg>
        <pc:spChg chg="mod">
          <ac:chgData name="Alejandro Pérez García" userId="403f24313d26b6a8" providerId="LiveId" clId="{12B4D268-81D2-4BC9-ADA5-64AA2B83D20F}" dt="2025-11-19T21:51:52.220" v="2712" actId="115"/>
          <ac:spMkLst>
            <pc:docMk/>
            <pc:sldMk cId="3169952197" sldId="262"/>
            <ac:spMk id="11" creationId="{EA075C0C-317B-EDCE-FA14-AC74FDDFA310}"/>
          </ac:spMkLst>
        </pc:spChg>
        <pc:picChg chg="add del mod ord">
          <ac:chgData name="Alejandro Pérez García" userId="403f24313d26b6a8" providerId="LiveId" clId="{12B4D268-81D2-4BC9-ADA5-64AA2B83D20F}" dt="2025-11-19T11:11:19.169" v="2248" actId="167"/>
          <ac:picMkLst>
            <pc:docMk/>
            <pc:sldMk cId="3169952197" sldId="262"/>
            <ac:picMk id="12" creationId="{707AE1D5-849E-F5CB-026B-DB84B7878E93}"/>
          </ac:picMkLst>
        </pc:picChg>
      </pc:sldChg>
      <pc:sldChg chg="delSp modSp mod modNotes modNotesTx">
        <pc:chgData name="Alejandro Pérez García" userId="403f24313d26b6a8" providerId="LiveId" clId="{12B4D268-81D2-4BC9-ADA5-64AA2B83D20F}" dt="2025-11-19T22:46:42.310" v="3144" actId="14100"/>
        <pc:sldMkLst>
          <pc:docMk/>
          <pc:sldMk cId="769983001" sldId="267"/>
        </pc:sldMkLst>
        <pc:spChg chg="del mod">
          <ac:chgData name="Alejandro Pérez García" userId="403f24313d26b6a8" providerId="LiveId" clId="{12B4D268-81D2-4BC9-ADA5-64AA2B83D20F}" dt="2025-11-19T11:11:05.459" v="2243" actId="478"/>
          <ac:spMkLst>
            <pc:docMk/>
            <pc:sldMk cId="769983001" sldId="267"/>
            <ac:spMk id="2" creationId="{42346F23-503B-4823-0B07-8D2ACF9D82CA}"/>
          </ac:spMkLst>
        </pc:spChg>
        <pc:graphicFrameChg chg="mod modGraphic">
          <ac:chgData name="Alejandro Pérez García" userId="403f24313d26b6a8" providerId="LiveId" clId="{12B4D268-81D2-4BC9-ADA5-64AA2B83D20F}" dt="2025-11-19T22:46:42.310" v="3144" actId="14100"/>
          <ac:graphicFrameMkLst>
            <pc:docMk/>
            <pc:sldMk cId="769983001" sldId="267"/>
            <ac:graphicFrameMk id="37" creationId="{E48547A8-3C0E-6BBC-14A6-FF48236C1A5D}"/>
          </ac:graphicFrameMkLst>
        </pc:graphicFrameChg>
      </pc:sldChg>
      <pc:sldChg chg="delSp modSp mod">
        <pc:chgData name="Alejandro Pérez García" userId="403f24313d26b6a8" providerId="LiveId" clId="{12B4D268-81D2-4BC9-ADA5-64AA2B83D20F}" dt="2025-11-19T11:11:01.642" v="2241" actId="1076"/>
        <pc:sldMkLst>
          <pc:docMk/>
          <pc:sldMk cId="4023651416" sldId="270"/>
        </pc:sldMkLst>
        <pc:spChg chg="mod">
          <ac:chgData name="Alejandro Pérez García" userId="403f24313d26b6a8" providerId="LiveId" clId="{12B4D268-81D2-4BC9-ADA5-64AA2B83D20F}" dt="2025-11-19T11:11:01.642" v="2241" actId="1076"/>
          <ac:spMkLst>
            <pc:docMk/>
            <pc:sldMk cId="4023651416" sldId="270"/>
            <ac:spMk id="3" creationId="{01B2AED7-F420-6B49-53E9-F07E29A818E4}"/>
          </ac:spMkLst>
        </pc:spChg>
      </pc:sldChg>
      <pc:sldChg chg="addSp delSp modSp mod">
        <pc:chgData name="Alejandro Pérez García" userId="403f24313d26b6a8" providerId="LiveId" clId="{12B4D268-81D2-4BC9-ADA5-64AA2B83D20F}" dt="2025-11-19T11:10:17.798" v="2232" actId="1076"/>
        <pc:sldMkLst>
          <pc:docMk/>
          <pc:sldMk cId="3050257691" sldId="271"/>
        </pc:sldMkLst>
        <pc:spChg chg="mod">
          <ac:chgData name="Alejandro Pérez García" userId="403f24313d26b6a8" providerId="LiveId" clId="{12B4D268-81D2-4BC9-ADA5-64AA2B83D20F}" dt="2025-11-19T11:10:17.798" v="2232" actId="1076"/>
          <ac:spMkLst>
            <pc:docMk/>
            <pc:sldMk cId="3050257691" sldId="271"/>
            <ac:spMk id="4" creationId="{50E513BF-8218-EE3B-FD2E-AF1DC00D09D8}"/>
          </ac:spMkLst>
        </pc:spChg>
        <pc:spChg chg="mod">
          <ac:chgData name="Alejandro Pérez García" userId="403f24313d26b6a8" providerId="LiveId" clId="{12B4D268-81D2-4BC9-ADA5-64AA2B83D20F}" dt="2025-11-17T09:05:54.763" v="987" actId="207"/>
          <ac:spMkLst>
            <pc:docMk/>
            <pc:sldMk cId="3050257691" sldId="271"/>
            <ac:spMk id="15" creationId="{CA388662-C8BF-D119-FB04-C7A1E2BC5DFF}"/>
          </ac:spMkLst>
        </pc:spChg>
        <pc:picChg chg="add mod">
          <ac:chgData name="Alejandro Pérez García" userId="403f24313d26b6a8" providerId="LiveId" clId="{12B4D268-81D2-4BC9-ADA5-64AA2B83D20F}" dt="2025-11-17T16:25:42.799" v="1890"/>
          <ac:picMkLst>
            <pc:docMk/>
            <pc:sldMk cId="3050257691" sldId="271"/>
            <ac:picMk id="3" creationId="{49649591-971F-32B9-5CBF-B6D8C3A5ED63}"/>
          </ac:picMkLst>
        </pc:picChg>
        <pc:picChg chg="mod">
          <ac:chgData name="Alejandro Pérez García" userId="403f24313d26b6a8" providerId="LiveId" clId="{12B4D268-81D2-4BC9-ADA5-64AA2B83D20F}" dt="2025-11-17T09:47:42.585" v="1404" actId="208"/>
          <ac:picMkLst>
            <pc:docMk/>
            <pc:sldMk cId="3050257691" sldId="271"/>
            <ac:picMk id="7" creationId="{C645F41B-F17C-E692-95E0-BFB0549FCFB0}"/>
          </ac:picMkLst>
        </pc:picChg>
        <pc:picChg chg="add mod modCrop">
          <ac:chgData name="Alejandro Pérez García" userId="403f24313d26b6a8" providerId="LiveId" clId="{12B4D268-81D2-4BC9-ADA5-64AA2B83D20F}" dt="2025-11-17T10:01:03.605" v="1598" actId="1076"/>
          <ac:picMkLst>
            <pc:docMk/>
            <pc:sldMk cId="3050257691" sldId="271"/>
            <ac:picMk id="10" creationId="{FCF45B98-BE2B-E117-3B17-754E6036E090}"/>
          </ac:picMkLst>
        </pc:picChg>
        <pc:picChg chg="mod">
          <ac:chgData name="Alejandro Pérez García" userId="403f24313d26b6a8" providerId="LiveId" clId="{12B4D268-81D2-4BC9-ADA5-64AA2B83D20F}" dt="2025-11-17T14:06:03.908" v="1878" actId="208"/>
          <ac:picMkLst>
            <pc:docMk/>
            <pc:sldMk cId="3050257691" sldId="271"/>
            <ac:picMk id="35" creationId="{776F4908-98B7-3A3A-0AC4-97B96E1D31AC}"/>
          </ac:picMkLst>
        </pc:picChg>
        <pc:picChg chg="mod">
          <ac:chgData name="Alejandro Pérez García" userId="403f24313d26b6a8" providerId="LiveId" clId="{12B4D268-81D2-4BC9-ADA5-64AA2B83D20F}" dt="2025-11-17T10:01:09.109" v="1611" actId="1036"/>
          <ac:picMkLst>
            <pc:docMk/>
            <pc:sldMk cId="3050257691" sldId="271"/>
            <ac:picMk id="40" creationId="{EAD91CEA-D993-0F97-55EC-23CA98367381}"/>
          </ac:picMkLst>
        </pc:picChg>
      </pc:sldChg>
      <pc:sldChg chg="addSp delSp modSp mod">
        <pc:chgData name="Alejandro Pérez García" userId="403f24313d26b6a8" providerId="LiveId" clId="{12B4D268-81D2-4BC9-ADA5-64AA2B83D20F}" dt="2025-11-19T11:10:57.079" v="2240" actId="1076"/>
        <pc:sldMkLst>
          <pc:docMk/>
          <pc:sldMk cId="1451515899" sldId="272"/>
        </pc:sldMkLst>
        <pc:spChg chg="mod">
          <ac:chgData name="Alejandro Pérez García" userId="403f24313d26b6a8" providerId="LiveId" clId="{12B4D268-81D2-4BC9-ADA5-64AA2B83D20F}" dt="2025-11-19T11:10:57.079" v="2240" actId="1076"/>
          <ac:spMkLst>
            <pc:docMk/>
            <pc:sldMk cId="1451515899" sldId="272"/>
            <ac:spMk id="3" creationId="{D3BAC74C-3355-DC9C-83C2-AD72117B74C1}"/>
          </ac:spMkLst>
        </pc:spChg>
      </pc:sldChg>
      <pc:sldChg chg="addSp delSp modSp mod">
        <pc:chgData name="Alejandro Pérez García" userId="403f24313d26b6a8" providerId="LiveId" clId="{12B4D268-81D2-4BC9-ADA5-64AA2B83D20F}" dt="2025-11-19T21:46:08.214" v="2655" actId="21"/>
        <pc:sldMkLst>
          <pc:docMk/>
          <pc:sldMk cId="2086596195" sldId="273"/>
        </pc:sldMkLst>
        <pc:spChg chg="mod">
          <ac:chgData name="Alejandro Pérez García" userId="403f24313d26b6a8" providerId="LiveId" clId="{12B4D268-81D2-4BC9-ADA5-64AA2B83D20F}" dt="2025-11-18T15:32:08.180" v="2061" actId="20577"/>
          <ac:spMkLst>
            <pc:docMk/>
            <pc:sldMk cId="2086596195" sldId="273"/>
            <ac:spMk id="2" creationId="{FC97A7EF-DF4B-BE09-D24E-D757813FBF73}"/>
          </ac:spMkLst>
        </pc:spChg>
        <pc:spChg chg="mod">
          <ac:chgData name="Alejandro Pérez García" userId="403f24313d26b6a8" providerId="LiveId" clId="{12B4D268-81D2-4BC9-ADA5-64AA2B83D20F}" dt="2025-11-19T11:10:22.048" v="2233" actId="1076"/>
          <ac:spMkLst>
            <pc:docMk/>
            <pc:sldMk cId="2086596195" sldId="273"/>
            <ac:spMk id="4" creationId="{504334F2-EBC6-CFE7-C500-8B5073DD41E9}"/>
          </ac:spMkLst>
        </pc:spChg>
        <pc:spChg chg="mod">
          <ac:chgData name="Alejandro Pérez García" userId="403f24313d26b6a8" providerId="LiveId" clId="{12B4D268-81D2-4BC9-ADA5-64AA2B83D20F}" dt="2025-11-17T08:25:18.345" v="492" actId="21"/>
          <ac:spMkLst>
            <pc:docMk/>
            <pc:sldMk cId="2086596195" sldId="273"/>
            <ac:spMk id="8" creationId="{886B4507-1914-B201-357C-E339A783F88A}"/>
          </ac:spMkLst>
        </pc:spChg>
        <pc:spChg chg="mod">
          <ac:chgData name="Alejandro Pérez García" userId="403f24313d26b6a8" providerId="LiveId" clId="{12B4D268-81D2-4BC9-ADA5-64AA2B83D20F}" dt="2025-11-17T08:39:57.221" v="636"/>
          <ac:spMkLst>
            <pc:docMk/>
            <pc:sldMk cId="2086596195" sldId="273"/>
            <ac:spMk id="9" creationId="{E7B6E0D4-4EFC-55D1-9586-68C59668B730}"/>
          </ac:spMkLst>
        </pc:spChg>
        <pc:spChg chg="add mod">
          <ac:chgData name="Alejandro Pérez García" userId="403f24313d26b6a8" providerId="LiveId" clId="{12B4D268-81D2-4BC9-ADA5-64AA2B83D20F}" dt="2025-11-19T10:58:45.961" v="2225" actId="20577"/>
          <ac:spMkLst>
            <pc:docMk/>
            <pc:sldMk cId="2086596195" sldId="273"/>
            <ac:spMk id="58" creationId="{D3A37005-32A2-9D63-145D-021BF86357D4}"/>
          </ac:spMkLst>
        </pc:spChg>
        <pc:picChg chg="add mod">
          <ac:chgData name="Alejandro Pérez García" userId="403f24313d26b6a8" providerId="LiveId" clId="{12B4D268-81D2-4BC9-ADA5-64AA2B83D20F}" dt="2025-11-17T16:25:48.666" v="1893"/>
          <ac:picMkLst>
            <pc:docMk/>
            <pc:sldMk cId="2086596195" sldId="273"/>
            <ac:picMk id="3" creationId="{61A8865D-B81E-EC82-6F9C-4EA93F331F74}"/>
          </ac:picMkLst>
        </pc:picChg>
        <pc:picChg chg="add del mod">
          <ac:chgData name="Alejandro Pérez García" userId="403f24313d26b6a8" providerId="LiveId" clId="{12B4D268-81D2-4BC9-ADA5-64AA2B83D20F}" dt="2025-11-19T21:46:06.346" v="2653" actId="478"/>
          <ac:picMkLst>
            <pc:docMk/>
            <pc:sldMk cId="2086596195" sldId="273"/>
            <ac:picMk id="5" creationId="{63373B88-7D09-4CBF-8AEE-3DD75449A3DD}"/>
          </ac:picMkLst>
        </pc:picChg>
        <pc:picChg chg="add del mod modCrop">
          <ac:chgData name="Alejandro Pérez García" userId="403f24313d26b6a8" providerId="LiveId" clId="{12B4D268-81D2-4BC9-ADA5-64AA2B83D20F}" dt="2025-11-19T21:46:08.214" v="2655" actId="21"/>
          <ac:picMkLst>
            <pc:docMk/>
            <pc:sldMk cId="2086596195" sldId="273"/>
            <ac:picMk id="7" creationId="{E520B03D-0BC6-4D73-0788-FC5856CAA0EE}"/>
          </ac:picMkLst>
        </pc:picChg>
        <pc:picChg chg="add del mod modCrop">
          <ac:chgData name="Alejandro Pérez García" userId="403f24313d26b6a8" providerId="LiveId" clId="{12B4D268-81D2-4BC9-ADA5-64AA2B83D20F}" dt="2025-11-19T21:46:08.214" v="2655" actId="21"/>
          <ac:picMkLst>
            <pc:docMk/>
            <pc:sldMk cId="2086596195" sldId="273"/>
            <ac:picMk id="10" creationId="{DA368CE1-3EBD-C528-8447-BDE4B6431598}"/>
          </ac:picMkLst>
        </pc:picChg>
        <pc:picChg chg="add mod">
          <ac:chgData name="Alejandro Pérez García" userId="403f24313d26b6a8" providerId="LiveId" clId="{12B4D268-81D2-4BC9-ADA5-64AA2B83D20F}" dt="2025-11-17T10:01:34.298" v="1635" actId="1036"/>
          <ac:picMkLst>
            <pc:docMk/>
            <pc:sldMk cId="2086596195" sldId="273"/>
            <ac:picMk id="57" creationId="{2E67AE8A-3A09-015C-92A0-ED6EB2190DDC}"/>
          </ac:picMkLst>
        </pc:picChg>
      </pc:sldChg>
      <pc:sldChg chg="addSp delSp modSp mod">
        <pc:chgData name="Alejandro Pérez García" userId="403f24313d26b6a8" providerId="LiveId" clId="{12B4D268-81D2-4BC9-ADA5-64AA2B83D20F}" dt="2025-11-19T11:10:26.925" v="2234" actId="1076"/>
        <pc:sldMkLst>
          <pc:docMk/>
          <pc:sldMk cId="409623870" sldId="274"/>
        </pc:sldMkLst>
        <pc:spChg chg="add mod">
          <ac:chgData name="Alejandro Pérez García" userId="403f24313d26b6a8" providerId="LiveId" clId="{12B4D268-81D2-4BC9-ADA5-64AA2B83D20F}" dt="2025-11-17T10:01:47.381" v="1639" actId="1076"/>
          <ac:spMkLst>
            <pc:docMk/>
            <pc:sldMk cId="409623870" sldId="274"/>
            <ac:spMk id="4" creationId="{DA6716AC-4A7E-1690-A6CC-86DE3BD9619A}"/>
          </ac:spMkLst>
        </pc:spChg>
        <pc:spChg chg="add mod">
          <ac:chgData name="Alejandro Pérez García" userId="403f24313d26b6a8" providerId="LiveId" clId="{12B4D268-81D2-4BC9-ADA5-64AA2B83D20F}" dt="2025-11-17T10:34:41.698" v="1642" actId="1076"/>
          <ac:spMkLst>
            <pc:docMk/>
            <pc:sldMk cId="409623870" sldId="274"/>
            <ac:spMk id="5" creationId="{374CCC7A-BC10-D278-AAFA-83E9D1ECAB2F}"/>
          </ac:spMkLst>
        </pc:spChg>
        <pc:spChg chg="mod">
          <ac:chgData name="Alejandro Pérez García" userId="403f24313d26b6a8" providerId="LiveId" clId="{12B4D268-81D2-4BC9-ADA5-64AA2B83D20F}" dt="2025-11-19T11:10:26.925" v="2234" actId="1076"/>
          <ac:spMkLst>
            <pc:docMk/>
            <pc:sldMk cId="409623870" sldId="274"/>
            <ac:spMk id="10" creationId="{21B62784-ED86-F74F-FF44-1E28A5B3BA23}"/>
          </ac:spMkLst>
        </pc:spChg>
        <pc:picChg chg="add mod">
          <ac:chgData name="Alejandro Pérez García" userId="403f24313d26b6a8" providerId="LiveId" clId="{12B4D268-81D2-4BC9-ADA5-64AA2B83D20F}" dt="2025-11-17T16:25:49.730" v="1894"/>
          <ac:picMkLst>
            <pc:docMk/>
            <pc:sldMk cId="409623870" sldId="274"/>
            <ac:picMk id="3" creationId="{964BF8EE-D5E3-1002-D417-E01BA92E73E6}"/>
          </ac:picMkLst>
        </pc:picChg>
        <pc:picChg chg="mod">
          <ac:chgData name="Alejandro Pérez García" userId="403f24313d26b6a8" providerId="LiveId" clId="{12B4D268-81D2-4BC9-ADA5-64AA2B83D20F}" dt="2025-11-17T10:01:45.265" v="1638" actId="1076"/>
          <ac:picMkLst>
            <pc:docMk/>
            <pc:sldMk cId="409623870" sldId="274"/>
            <ac:picMk id="6" creationId="{A183951D-25E6-DA7A-3420-05E7663AF44E}"/>
          </ac:picMkLst>
        </pc:picChg>
        <pc:picChg chg="mod">
          <ac:chgData name="Alejandro Pérez García" userId="403f24313d26b6a8" providerId="LiveId" clId="{12B4D268-81D2-4BC9-ADA5-64AA2B83D20F}" dt="2025-11-17T10:01:43.976" v="1637" actId="1076"/>
          <ac:picMkLst>
            <pc:docMk/>
            <pc:sldMk cId="409623870" sldId="274"/>
            <ac:picMk id="14" creationId="{48B60452-8896-43A4-2F92-B4B722DFA109}"/>
          </ac:picMkLst>
        </pc:picChg>
      </pc:sldChg>
      <pc:sldChg chg="addSp delSp modSp mod addAnim delAnim">
        <pc:chgData name="Alejandro Pérez García" userId="403f24313d26b6a8" providerId="LiveId" clId="{12B4D268-81D2-4BC9-ADA5-64AA2B83D20F}" dt="2025-11-19T21:30:41.823" v="2636" actId="1076"/>
        <pc:sldMkLst>
          <pc:docMk/>
          <pc:sldMk cId="1502580047" sldId="275"/>
        </pc:sldMkLst>
        <pc:spChg chg="mod">
          <ac:chgData name="Alejandro Pérez García" userId="403f24313d26b6a8" providerId="LiveId" clId="{12B4D268-81D2-4BC9-ADA5-64AA2B83D20F}" dt="2025-11-19T21:30:41.823" v="2636" actId="1076"/>
          <ac:spMkLst>
            <pc:docMk/>
            <pc:sldMk cId="1502580047" sldId="275"/>
            <ac:spMk id="4" creationId="{FCD26153-A40B-F24E-8E23-988E7DD86B83}"/>
          </ac:spMkLst>
        </pc:spChg>
        <pc:spChg chg="add mod">
          <ac:chgData name="Alejandro Pérez García" userId="403f24313d26b6a8" providerId="LiveId" clId="{12B4D268-81D2-4BC9-ADA5-64AA2B83D20F}" dt="2025-11-17T08:54:50.963" v="780" actId="207"/>
          <ac:spMkLst>
            <pc:docMk/>
            <pc:sldMk cId="1502580047" sldId="275"/>
            <ac:spMk id="22" creationId="{FDE43CB8-F77B-B605-17E6-D2E8D1E1A35F}"/>
          </ac:spMkLst>
        </pc:spChg>
        <pc:spChg chg="add mod">
          <ac:chgData name="Alejandro Pérez García" userId="403f24313d26b6a8" providerId="LiveId" clId="{12B4D268-81D2-4BC9-ADA5-64AA2B83D20F}" dt="2025-11-17T08:54:50.963" v="780" actId="207"/>
          <ac:spMkLst>
            <pc:docMk/>
            <pc:sldMk cId="1502580047" sldId="275"/>
            <ac:spMk id="23" creationId="{4697F955-1CE5-CC72-D953-21F9868CFCF7}"/>
          </ac:spMkLst>
        </pc:spChg>
        <pc:spChg chg="add mod">
          <ac:chgData name="Alejandro Pérez García" userId="403f24313d26b6a8" providerId="LiveId" clId="{12B4D268-81D2-4BC9-ADA5-64AA2B83D20F}" dt="2025-11-17T08:54:50.963" v="780" actId="207"/>
          <ac:spMkLst>
            <pc:docMk/>
            <pc:sldMk cId="1502580047" sldId="275"/>
            <ac:spMk id="24" creationId="{366D4ED9-6FF7-6984-68C9-22D26EC18199}"/>
          </ac:spMkLst>
        </pc:spChg>
        <pc:picChg chg="add mod">
          <ac:chgData name="Alejandro Pérez García" userId="403f24313d26b6a8" providerId="LiveId" clId="{12B4D268-81D2-4BC9-ADA5-64AA2B83D20F}" dt="2025-11-17T16:25:50.735" v="1895"/>
          <ac:picMkLst>
            <pc:docMk/>
            <pc:sldMk cId="1502580047" sldId="275"/>
            <ac:picMk id="3" creationId="{88F5A498-554A-3449-E730-9BDAE5CD721A}"/>
          </ac:picMkLst>
        </pc:picChg>
        <pc:picChg chg="mod">
          <ac:chgData name="Alejandro Pérez García" userId="403f24313d26b6a8" providerId="LiveId" clId="{12B4D268-81D2-4BC9-ADA5-64AA2B83D20F}" dt="2025-11-17T08:53:22.060" v="759" actId="1076"/>
          <ac:picMkLst>
            <pc:docMk/>
            <pc:sldMk cId="1502580047" sldId="275"/>
            <ac:picMk id="13" creationId="{C92B1BA9-52C9-4C3B-0956-7014521DA0E8}"/>
          </ac:picMkLst>
        </pc:picChg>
        <pc:picChg chg="mod">
          <ac:chgData name="Alejandro Pérez García" userId="403f24313d26b6a8" providerId="LiveId" clId="{12B4D268-81D2-4BC9-ADA5-64AA2B83D20F}" dt="2025-11-17T08:53:18.749" v="758" actId="1076"/>
          <ac:picMkLst>
            <pc:docMk/>
            <pc:sldMk cId="1502580047" sldId="275"/>
            <ac:picMk id="14" creationId="{B460A38C-9E73-5D86-D992-17B09988DC01}"/>
          </ac:picMkLst>
        </pc:picChg>
        <pc:picChg chg="add mod modCrop">
          <ac:chgData name="Alejandro Pérez García" userId="403f24313d26b6a8" providerId="LiveId" clId="{12B4D268-81D2-4BC9-ADA5-64AA2B83D20F}" dt="2025-11-17T08:53:37.440" v="763" actId="1076"/>
          <ac:picMkLst>
            <pc:docMk/>
            <pc:sldMk cId="1502580047" sldId="275"/>
            <ac:picMk id="15" creationId="{1020DCC2-ADCC-2F86-63AD-DE85E2BF682E}"/>
          </ac:picMkLst>
        </pc:picChg>
        <pc:picChg chg="add mod modCrop">
          <ac:chgData name="Alejandro Pérez García" userId="403f24313d26b6a8" providerId="LiveId" clId="{12B4D268-81D2-4BC9-ADA5-64AA2B83D20F}" dt="2025-11-17T08:52:55.708" v="751" actId="1076"/>
          <ac:picMkLst>
            <pc:docMk/>
            <pc:sldMk cId="1502580047" sldId="275"/>
            <ac:picMk id="16" creationId="{0A620C74-B2D7-D79D-795F-EC7CC6A2ABF5}"/>
          </ac:picMkLst>
        </pc:picChg>
        <pc:picChg chg="add mod modCrop">
          <ac:chgData name="Alejandro Pérez García" userId="403f24313d26b6a8" providerId="LiveId" clId="{12B4D268-81D2-4BC9-ADA5-64AA2B83D20F}" dt="2025-11-17T08:53:03.525" v="753" actId="1076"/>
          <ac:picMkLst>
            <pc:docMk/>
            <pc:sldMk cId="1502580047" sldId="275"/>
            <ac:picMk id="17" creationId="{06654F17-CCC2-E2D9-40D0-AAFD077D4884}"/>
          </ac:picMkLst>
        </pc:picChg>
        <pc:picChg chg="add mod">
          <ac:chgData name="Alejandro Pérez García" userId="403f24313d26b6a8" providerId="LiveId" clId="{12B4D268-81D2-4BC9-ADA5-64AA2B83D20F}" dt="2025-11-17T08:52:41.351" v="745" actId="1076"/>
          <ac:picMkLst>
            <pc:docMk/>
            <pc:sldMk cId="1502580047" sldId="275"/>
            <ac:picMk id="21" creationId="{75F4D2E6-F60D-9845-01D8-008E86B638F0}"/>
          </ac:picMkLst>
        </pc:picChg>
      </pc:sldChg>
      <pc:sldChg chg="addSp delSp modSp mod">
        <pc:chgData name="Alejandro Pérez García" userId="403f24313d26b6a8" providerId="LiveId" clId="{12B4D268-81D2-4BC9-ADA5-64AA2B83D20F}" dt="2025-11-19T11:10:52.599" v="2239" actId="1076"/>
        <pc:sldMkLst>
          <pc:docMk/>
          <pc:sldMk cId="3518234477" sldId="276"/>
        </pc:sldMkLst>
        <pc:spChg chg="mod">
          <ac:chgData name="Alejandro Pérez García" userId="403f24313d26b6a8" providerId="LiveId" clId="{12B4D268-81D2-4BC9-ADA5-64AA2B83D20F}" dt="2025-11-19T11:10:52.599" v="2239" actId="1076"/>
          <ac:spMkLst>
            <pc:docMk/>
            <pc:sldMk cId="3518234477" sldId="276"/>
            <ac:spMk id="3" creationId="{B0D5431C-CC62-CF16-EDD4-263D4BFD46E7}"/>
          </ac:spMkLst>
        </pc:spChg>
      </pc:sldChg>
      <pc:sldChg chg="addSp modSp mod modAnim">
        <pc:chgData name="Alejandro Pérez García" userId="403f24313d26b6a8" providerId="LiveId" clId="{12B4D268-81D2-4BC9-ADA5-64AA2B83D20F}" dt="2025-11-19T11:10:35.540" v="2236" actId="1076"/>
        <pc:sldMkLst>
          <pc:docMk/>
          <pc:sldMk cId="3054376360" sldId="277"/>
        </pc:sldMkLst>
        <pc:spChg chg="mod">
          <ac:chgData name="Alejandro Pérez García" userId="403f24313d26b6a8" providerId="LiveId" clId="{12B4D268-81D2-4BC9-ADA5-64AA2B83D20F}" dt="2025-11-17T09:05:19.084" v="983" actId="20577"/>
          <ac:spMkLst>
            <pc:docMk/>
            <pc:sldMk cId="3054376360" sldId="277"/>
            <ac:spMk id="2" creationId="{44DC67C6-2A36-4810-1DC3-7EE3C2CF618F}"/>
          </ac:spMkLst>
        </pc:spChg>
        <pc:spChg chg="mod ord">
          <ac:chgData name="Alejandro Pérez García" userId="403f24313d26b6a8" providerId="LiveId" clId="{12B4D268-81D2-4BC9-ADA5-64AA2B83D20F}" dt="2025-11-17T08:59:51.164" v="876" actId="1035"/>
          <ac:spMkLst>
            <pc:docMk/>
            <pc:sldMk cId="3054376360" sldId="277"/>
            <ac:spMk id="3" creationId="{A939C2E6-9618-490F-0D91-42C05798EDE4}"/>
          </ac:spMkLst>
        </pc:spChg>
        <pc:spChg chg="mod ord">
          <ac:chgData name="Alejandro Pérez García" userId="403f24313d26b6a8" providerId="LiveId" clId="{12B4D268-81D2-4BC9-ADA5-64AA2B83D20F}" dt="2025-11-17T09:00:14.004" v="896" actId="1038"/>
          <ac:spMkLst>
            <pc:docMk/>
            <pc:sldMk cId="3054376360" sldId="277"/>
            <ac:spMk id="5" creationId="{1396E317-E805-F4E5-F199-6E55921A9444}"/>
          </ac:spMkLst>
        </pc:spChg>
        <pc:spChg chg="mod">
          <ac:chgData name="Alejandro Pérez García" userId="403f24313d26b6a8" providerId="LiveId" clId="{12B4D268-81D2-4BC9-ADA5-64AA2B83D20F}" dt="2025-11-19T11:10:35.540" v="2236" actId="1076"/>
          <ac:spMkLst>
            <pc:docMk/>
            <pc:sldMk cId="3054376360" sldId="277"/>
            <ac:spMk id="10" creationId="{9BCCB557-37F2-E498-D149-4186FF78D5D3}"/>
          </ac:spMkLst>
        </pc:spChg>
        <pc:spChg chg="mod">
          <ac:chgData name="Alejandro Pérez García" userId="403f24313d26b6a8" providerId="LiveId" clId="{12B4D268-81D2-4BC9-ADA5-64AA2B83D20F}" dt="2025-11-17T09:05:33.755" v="985" actId="207"/>
          <ac:spMkLst>
            <pc:docMk/>
            <pc:sldMk cId="3054376360" sldId="277"/>
            <ac:spMk id="12" creationId="{A4110147-65DE-2FD9-98CE-C3D6D7E63D8C}"/>
          </ac:spMkLst>
        </pc:spChg>
        <pc:picChg chg="mod ord">
          <ac:chgData name="Alejandro Pérez García" userId="403f24313d26b6a8" providerId="LiveId" clId="{12B4D268-81D2-4BC9-ADA5-64AA2B83D20F}" dt="2025-11-17T09:00:02.645" v="886" actId="1076"/>
          <ac:picMkLst>
            <pc:docMk/>
            <pc:sldMk cId="3054376360" sldId="277"/>
            <ac:picMk id="4" creationId="{C74A4014-E32A-300A-A611-5FAE05BBE4BD}"/>
          </ac:picMkLst>
        </pc:picChg>
        <pc:picChg chg="add mod">
          <ac:chgData name="Alejandro Pérez García" userId="403f24313d26b6a8" providerId="LiveId" clId="{12B4D268-81D2-4BC9-ADA5-64AA2B83D20F}" dt="2025-11-17T16:25:54.136" v="1898"/>
          <ac:picMkLst>
            <pc:docMk/>
            <pc:sldMk cId="3054376360" sldId="277"/>
            <ac:picMk id="6" creationId="{04A0BE0E-266A-7FC9-9711-794D1B92F53F}"/>
          </ac:picMkLst>
        </pc:picChg>
        <pc:picChg chg="mod ord">
          <ac:chgData name="Alejandro Pérez García" userId="403f24313d26b6a8" providerId="LiveId" clId="{12B4D268-81D2-4BC9-ADA5-64AA2B83D20F}" dt="2025-11-17T08:59:43.970" v="865" actId="167"/>
          <ac:picMkLst>
            <pc:docMk/>
            <pc:sldMk cId="3054376360" sldId="277"/>
            <ac:picMk id="11" creationId="{DDF65F42-9013-4E9C-BE0D-B02F86198501}"/>
          </ac:picMkLst>
        </pc:picChg>
      </pc:sldChg>
      <pc:sldChg chg="addSp delSp modSp mod">
        <pc:chgData name="Alejandro Pérez García" userId="403f24313d26b6a8" providerId="LiveId" clId="{12B4D268-81D2-4BC9-ADA5-64AA2B83D20F}" dt="2025-11-19T22:35:57.810" v="3107" actId="20577"/>
        <pc:sldMkLst>
          <pc:docMk/>
          <pc:sldMk cId="2249935924" sldId="278"/>
        </pc:sldMkLst>
        <pc:spChg chg="mod">
          <ac:chgData name="Alejandro Pérez García" userId="403f24313d26b6a8" providerId="LiveId" clId="{12B4D268-81D2-4BC9-ADA5-64AA2B83D20F}" dt="2025-11-17T09:03:41.203" v="957" actId="1076"/>
          <ac:spMkLst>
            <pc:docMk/>
            <pc:sldMk cId="2249935924" sldId="278"/>
            <ac:spMk id="3" creationId="{5806A39E-0656-676F-53FA-86CBD7E88365}"/>
          </ac:spMkLst>
        </pc:spChg>
        <pc:spChg chg="mod">
          <ac:chgData name="Alejandro Pérez García" userId="403f24313d26b6a8" providerId="LiveId" clId="{12B4D268-81D2-4BC9-ADA5-64AA2B83D20F}" dt="2025-11-19T22:35:57.810" v="3107" actId="20577"/>
          <ac:spMkLst>
            <pc:docMk/>
            <pc:sldMk cId="2249935924" sldId="278"/>
            <ac:spMk id="4" creationId="{D8A101C7-CC6B-92DF-A626-B8F4EA94AC3A}"/>
          </ac:spMkLst>
        </pc:spChg>
        <pc:spChg chg="add mod">
          <ac:chgData name="Alejandro Pérez García" userId="403f24313d26b6a8" providerId="LiveId" clId="{12B4D268-81D2-4BC9-ADA5-64AA2B83D20F}" dt="2025-11-17T09:04:11.930" v="964" actId="14100"/>
          <ac:spMkLst>
            <pc:docMk/>
            <pc:sldMk cId="2249935924" sldId="278"/>
            <ac:spMk id="10" creationId="{50DCE6A6-BE6A-0BCE-B733-7AC96A698B20}"/>
          </ac:spMkLst>
        </pc:spChg>
        <pc:spChg chg="add mod">
          <ac:chgData name="Alejandro Pérez García" userId="403f24313d26b6a8" providerId="LiveId" clId="{12B4D268-81D2-4BC9-ADA5-64AA2B83D20F}" dt="2025-11-17T09:02:27.768" v="939" actId="207"/>
          <ac:spMkLst>
            <pc:docMk/>
            <pc:sldMk cId="2249935924" sldId="278"/>
            <ac:spMk id="11" creationId="{EA5A1742-33FA-ADD8-F0D7-A39F693CE5E3}"/>
          </ac:spMkLst>
        </pc:spChg>
        <pc:spChg chg="mod">
          <ac:chgData name="Alejandro Pérez García" userId="403f24313d26b6a8" providerId="LiveId" clId="{12B4D268-81D2-4BC9-ADA5-64AA2B83D20F}" dt="2025-11-19T11:10:38.888" v="2237" actId="1076"/>
          <ac:spMkLst>
            <pc:docMk/>
            <pc:sldMk cId="2249935924" sldId="278"/>
            <ac:spMk id="12" creationId="{EBA33988-70AA-1F47-908D-01CCC5556C28}"/>
          </ac:spMkLst>
        </pc:spChg>
        <pc:grpChg chg="mod">
          <ac:chgData name="Alejandro Pérez García" userId="403f24313d26b6a8" providerId="LiveId" clId="{12B4D268-81D2-4BC9-ADA5-64AA2B83D20F}" dt="2025-11-17T09:00:56.832" v="901" actId="1076"/>
          <ac:grpSpMkLst>
            <pc:docMk/>
            <pc:sldMk cId="2249935924" sldId="278"/>
            <ac:grpSpMk id="8" creationId="{A926398E-DE6D-FF3D-3BF2-9ECDCF87E13E}"/>
          </ac:grpSpMkLst>
        </pc:grpChg>
        <pc:picChg chg="mod">
          <ac:chgData name="Alejandro Pérez García" userId="403f24313d26b6a8" providerId="LiveId" clId="{12B4D268-81D2-4BC9-ADA5-64AA2B83D20F}" dt="2025-11-17T09:03:57.376" v="961" actId="1076"/>
          <ac:picMkLst>
            <pc:docMk/>
            <pc:sldMk cId="2249935924" sldId="278"/>
            <ac:picMk id="7" creationId="{003D5FA5-4469-DB2C-B166-9669E8F361C2}"/>
          </ac:picMkLst>
        </pc:picChg>
        <pc:picChg chg="add mod">
          <ac:chgData name="Alejandro Pérez García" userId="403f24313d26b6a8" providerId="LiveId" clId="{12B4D268-81D2-4BC9-ADA5-64AA2B83D20F}" dt="2025-11-17T16:25:54.997" v="1899"/>
          <ac:picMkLst>
            <pc:docMk/>
            <pc:sldMk cId="2249935924" sldId="278"/>
            <ac:picMk id="9" creationId="{C69A9A32-E818-5777-D6C6-92CB3F7A051B}"/>
          </ac:picMkLst>
        </pc:picChg>
      </pc:sldChg>
      <pc:sldChg chg="addSp modSp mod modNotesTx">
        <pc:chgData name="Alejandro Pérez García" userId="403f24313d26b6a8" providerId="LiveId" clId="{12B4D268-81D2-4BC9-ADA5-64AA2B83D20F}" dt="2025-11-19T22:55:39.335" v="3149" actId="732"/>
        <pc:sldMkLst>
          <pc:docMk/>
          <pc:sldMk cId="1868571858" sldId="279"/>
        </pc:sldMkLst>
        <pc:spChg chg="mod">
          <ac:chgData name="Alejandro Pérez García" userId="403f24313d26b6a8" providerId="LiveId" clId="{12B4D268-81D2-4BC9-ADA5-64AA2B83D20F}" dt="2025-11-19T11:10:41.868" v="2238" actId="1076"/>
          <ac:spMkLst>
            <pc:docMk/>
            <pc:sldMk cId="1868571858" sldId="279"/>
            <ac:spMk id="6" creationId="{12CD2C9E-E30F-DD10-74B4-B54CDC55D433}"/>
          </ac:spMkLst>
        </pc:spChg>
        <pc:spChg chg="mod">
          <ac:chgData name="Alejandro Pérez García" userId="403f24313d26b6a8" providerId="LiveId" clId="{12B4D268-81D2-4BC9-ADA5-64AA2B83D20F}" dt="2025-11-19T22:18:49.179" v="2801" actId="20577"/>
          <ac:spMkLst>
            <pc:docMk/>
            <pc:sldMk cId="1868571858" sldId="279"/>
            <ac:spMk id="8" creationId="{BBC0B6F4-25B3-8C46-7B46-170DE2D48AD4}"/>
          </ac:spMkLst>
        </pc:spChg>
        <pc:spChg chg="mod">
          <ac:chgData name="Alejandro Pérez García" userId="403f24313d26b6a8" providerId="LiveId" clId="{12B4D268-81D2-4BC9-ADA5-64AA2B83D20F}" dt="2025-11-17T09:07:52.076" v="1008" actId="14100"/>
          <ac:spMkLst>
            <pc:docMk/>
            <pc:sldMk cId="1868571858" sldId="279"/>
            <ac:spMk id="11" creationId="{66883EF1-48FD-385C-A0E0-12691FFF0B27}"/>
          </ac:spMkLst>
        </pc:spChg>
        <pc:spChg chg="mod">
          <ac:chgData name="Alejandro Pérez García" userId="403f24313d26b6a8" providerId="LiveId" clId="{12B4D268-81D2-4BC9-ADA5-64AA2B83D20F}" dt="2025-11-17T09:07:56.714" v="1009" actId="1076"/>
          <ac:spMkLst>
            <pc:docMk/>
            <pc:sldMk cId="1868571858" sldId="279"/>
            <ac:spMk id="14" creationId="{82AC7092-0197-D966-5D65-7F74E7713BB2}"/>
          </ac:spMkLst>
        </pc:spChg>
        <pc:picChg chg="mod modCrop">
          <ac:chgData name="Alejandro Pérez García" userId="403f24313d26b6a8" providerId="LiveId" clId="{12B4D268-81D2-4BC9-ADA5-64AA2B83D20F}" dt="2025-11-19T22:55:39.335" v="3149" actId="732"/>
          <ac:picMkLst>
            <pc:docMk/>
            <pc:sldMk cId="1868571858" sldId="279"/>
            <ac:picMk id="3" creationId="{53238A42-51A9-7EB9-58E3-79D9488E6086}"/>
          </ac:picMkLst>
        </pc:picChg>
        <pc:picChg chg="mod">
          <ac:chgData name="Alejandro Pérez García" userId="403f24313d26b6a8" providerId="LiveId" clId="{12B4D268-81D2-4BC9-ADA5-64AA2B83D20F}" dt="2025-11-19T22:55:18.959" v="3147" actId="1076"/>
          <ac:picMkLst>
            <pc:docMk/>
            <pc:sldMk cId="1868571858" sldId="279"/>
            <ac:picMk id="4" creationId="{182296E3-4B65-3844-9761-79D7543ADD98}"/>
          </ac:picMkLst>
        </pc:picChg>
        <pc:picChg chg="add mod">
          <ac:chgData name="Alejandro Pérez García" userId="403f24313d26b6a8" providerId="LiveId" clId="{12B4D268-81D2-4BC9-ADA5-64AA2B83D20F}" dt="2025-11-17T16:25:55.864" v="1900"/>
          <ac:picMkLst>
            <pc:docMk/>
            <pc:sldMk cId="1868571858" sldId="279"/>
            <ac:picMk id="5" creationId="{497AE1B9-274D-D050-DA09-82211C6A468E}"/>
          </ac:picMkLst>
        </pc:picChg>
        <pc:cxnChg chg="mod">
          <ac:chgData name="Alejandro Pérez García" userId="403f24313d26b6a8" providerId="LiveId" clId="{12B4D268-81D2-4BC9-ADA5-64AA2B83D20F}" dt="2025-11-19T22:55:25.021" v="3148" actId="1076"/>
          <ac:cxnSpMkLst>
            <pc:docMk/>
            <pc:sldMk cId="1868571858" sldId="279"/>
            <ac:cxnSpMk id="10" creationId="{4173D254-E8DF-83DB-7322-00A5065E2423}"/>
          </ac:cxnSpMkLst>
        </pc:cxnChg>
      </pc:sldChg>
      <pc:sldChg chg="addSp delSp modSp mod modNotesTx">
        <pc:chgData name="Alejandro Pérez García" userId="403f24313d26b6a8" providerId="LiveId" clId="{12B4D268-81D2-4BC9-ADA5-64AA2B83D20F}" dt="2025-11-19T11:11:38.190" v="2252" actId="1076"/>
        <pc:sldMkLst>
          <pc:docMk/>
          <pc:sldMk cId="2673507776" sldId="280"/>
        </pc:sldMkLst>
        <pc:spChg chg="add mod">
          <ac:chgData name="Alejandro Pérez García" userId="403f24313d26b6a8" providerId="LiveId" clId="{12B4D268-81D2-4BC9-ADA5-64AA2B83D20F}" dt="2025-11-17T09:53:20.667" v="1535" actId="1076"/>
          <ac:spMkLst>
            <pc:docMk/>
            <pc:sldMk cId="2673507776" sldId="280"/>
            <ac:spMk id="6" creationId="{8095DC64-0960-8947-D0C8-E0A36CCCABB0}"/>
          </ac:spMkLst>
        </pc:spChg>
        <pc:spChg chg="mod">
          <ac:chgData name="Alejandro Pérez García" userId="403f24313d26b6a8" providerId="LiveId" clId="{12B4D268-81D2-4BC9-ADA5-64AA2B83D20F}" dt="2025-11-17T09:52:53.678" v="1514" actId="14100"/>
          <ac:spMkLst>
            <pc:docMk/>
            <pc:sldMk cId="2673507776" sldId="280"/>
            <ac:spMk id="8" creationId="{217F1B88-1901-9385-EFF5-B6C6996BB856}"/>
          </ac:spMkLst>
        </pc:spChg>
        <pc:spChg chg="mod">
          <ac:chgData name="Alejandro Pérez García" userId="403f24313d26b6a8" providerId="LiveId" clId="{12B4D268-81D2-4BC9-ADA5-64AA2B83D20F}" dt="2025-11-17T09:35:30.063" v="1210" actId="1037"/>
          <ac:spMkLst>
            <pc:docMk/>
            <pc:sldMk cId="2673507776" sldId="280"/>
            <ac:spMk id="12" creationId="{9BCB87A9-1F69-79CD-D173-82CA74FD25A2}"/>
          </ac:spMkLst>
        </pc:spChg>
        <pc:spChg chg="mod">
          <ac:chgData name="Alejandro Pérez García" userId="403f24313d26b6a8" providerId="LiveId" clId="{12B4D268-81D2-4BC9-ADA5-64AA2B83D20F}" dt="2025-11-17T09:35:17.190" v="1189" actId="1076"/>
          <ac:spMkLst>
            <pc:docMk/>
            <pc:sldMk cId="2673507776" sldId="280"/>
            <ac:spMk id="13" creationId="{4A819228-F98A-C916-98B5-44BD0BB8731F}"/>
          </ac:spMkLst>
        </pc:spChg>
        <pc:spChg chg="add mod">
          <ac:chgData name="Alejandro Pérez García" userId="403f24313d26b6a8" providerId="LiveId" clId="{12B4D268-81D2-4BC9-ADA5-64AA2B83D20F}" dt="2025-11-17T09:58:00.067" v="1567" actId="1037"/>
          <ac:spMkLst>
            <pc:docMk/>
            <pc:sldMk cId="2673507776" sldId="280"/>
            <ac:spMk id="16" creationId="{243C5B98-C116-2D94-B512-2144E05E2D6A}"/>
          </ac:spMkLst>
        </pc:spChg>
        <pc:spChg chg="add mod">
          <ac:chgData name="Alejandro Pérez García" userId="403f24313d26b6a8" providerId="LiveId" clId="{12B4D268-81D2-4BC9-ADA5-64AA2B83D20F}" dt="2025-11-19T11:02:49.304" v="2228" actId="1076"/>
          <ac:spMkLst>
            <pc:docMk/>
            <pc:sldMk cId="2673507776" sldId="280"/>
            <ac:spMk id="17" creationId="{79C899EE-8F62-15C8-EF30-CEFF4B3A28A7}"/>
          </ac:spMkLst>
        </pc:spChg>
        <pc:spChg chg="add mod">
          <ac:chgData name="Alejandro Pérez García" userId="403f24313d26b6a8" providerId="LiveId" clId="{12B4D268-81D2-4BC9-ADA5-64AA2B83D20F}" dt="2025-11-19T11:02:44.382" v="2227" actId="1076"/>
          <ac:spMkLst>
            <pc:docMk/>
            <pc:sldMk cId="2673507776" sldId="280"/>
            <ac:spMk id="18" creationId="{D21AA244-85F7-5CD8-BFF8-58B78320E781}"/>
          </ac:spMkLst>
        </pc:spChg>
        <pc:spChg chg="mod">
          <ac:chgData name="Alejandro Pérez García" userId="403f24313d26b6a8" providerId="LiveId" clId="{12B4D268-81D2-4BC9-ADA5-64AA2B83D20F}" dt="2025-11-19T11:11:38.190" v="2252" actId="1076"/>
          <ac:spMkLst>
            <pc:docMk/>
            <pc:sldMk cId="2673507776" sldId="280"/>
            <ac:spMk id="19" creationId="{E4532DAB-DBA7-2CAB-5DEF-BAE876687896}"/>
          </ac:spMkLst>
        </pc:spChg>
        <pc:picChg chg="add mod">
          <ac:chgData name="Alejandro Pérez García" userId="403f24313d26b6a8" providerId="LiveId" clId="{12B4D268-81D2-4BC9-ADA5-64AA2B83D20F}" dt="2025-11-17T09:56:17.940" v="1538"/>
          <ac:picMkLst>
            <pc:docMk/>
            <pc:sldMk cId="2673507776" sldId="280"/>
            <ac:picMk id="3" creationId="{649BD345-FD79-3034-6AAF-B37D6C0BF7DF}"/>
          </ac:picMkLst>
        </pc:picChg>
        <pc:picChg chg="mod">
          <ac:chgData name="Alejandro Pérez García" userId="403f24313d26b6a8" providerId="LiveId" clId="{12B4D268-81D2-4BC9-ADA5-64AA2B83D20F}" dt="2025-11-17T09:35:38.785" v="1213" actId="1076"/>
          <ac:picMkLst>
            <pc:docMk/>
            <pc:sldMk cId="2673507776" sldId="280"/>
            <ac:picMk id="4" creationId="{7A460A6B-D7BC-EA5F-8B21-7046F7FF85B5}"/>
          </ac:picMkLst>
        </pc:picChg>
        <pc:picChg chg="mod ord">
          <ac:chgData name="Alejandro Pérez García" userId="403f24313d26b6a8" providerId="LiveId" clId="{12B4D268-81D2-4BC9-ADA5-64AA2B83D20F}" dt="2025-11-19T11:11:34.565" v="2251" actId="1076"/>
          <ac:picMkLst>
            <pc:docMk/>
            <pc:sldMk cId="2673507776" sldId="280"/>
            <ac:picMk id="5" creationId="{9BD54471-7903-E8A7-8F21-1C255B3EAD77}"/>
          </ac:picMkLst>
        </pc:picChg>
        <pc:picChg chg="mod">
          <ac:chgData name="Alejandro Pérez García" userId="403f24313d26b6a8" providerId="LiveId" clId="{12B4D268-81D2-4BC9-ADA5-64AA2B83D20F}" dt="2025-11-17T09:52:39.857" v="1510" actId="1076"/>
          <ac:picMkLst>
            <pc:docMk/>
            <pc:sldMk cId="2673507776" sldId="280"/>
            <ac:picMk id="7" creationId="{88B1E698-9871-56E7-5847-91F5A462A06C}"/>
          </ac:picMkLst>
        </pc:picChg>
        <pc:picChg chg="add mod">
          <ac:chgData name="Alejandro Pérez García" userId="403f24313d26b6a8" providerId="LiveId" clId="{12B4D268-81D2-4BC9-ADA5-64AA2B83D20F}" dt="2025-11-17T16:25:56.650" v="1901"/>
          <ac:picMkLst>
            <pc:docMk/>
            <pc:sldMk cId="2673507776" sldId="280"/>
            <ac:picMk id="9" creationId="{0627E642-017C-F8C6-4828-8965D6F4BAC0}"/>
          </ac:picMkLst>
        </pc:picChg>
        <pc:picChg chg="add mod">
          <ac:chgData name="Alejandro Pérez García" userId="403f24313d26b6a8" providerId="LiveId" clId="{12B4D268-81D2-4BC9-ADA5-64AA2B83D20F}" dt="2025-11-17T09:58:00.067" v="1567" actId="1037"/>
          <ac:picMkLst>
            <pc:docMk/>
            <pc:sldMk cId="2673507776" sldId="280"/>
            <ac:picMk id="14" creationId="{A22A1819-6757-B1CA-BE3C-BDDFFCE87EFE}"/>
          </ac:picMkLst>
        </pc:picChg>
        <pc:picChg chg="add mod">
          <ac:chgData name="Alejandro Pérez García" userId="403f24313d26b6a8" providerId="LiveId" clId="{12B4D268-81D2-4BC9-ADA5-64AA2B83D20F}" dt="2025-11-17T09:58:00.067" v="1567" actId="1037"/>
          <ac:picMkLst>
            <pc:docMk/>
            <pc:sldMk cId="2673507776" sldId="280"/>
            <ac:picMk id="15" creationId="{BA600C54-521C-2B34-F020-FD03F9E32470}"/>
          </ac:picMkLst>
        </pc:picChg>
      </pc:sldChg>
      <pc:sldChg chg="addSp delSp modSp mod">
        <pc:chgData name="Alejandro Pérez García" userId="403f24313d26b6a8" providerId="LiveId" clId="{12B4D268-81D2-4BC9-ADA5-64AA2B83D20F}" dt="2025-11-19T11:11:47.777" v="2254" actId="1076"/>
        <pc:sldMkLst>
          <pc:docMk/>
          <pc:sldMk cId="939127471" sldId="281"/>
        </pc:sldMkLst>
        <pc:spChg chg="add mod">
          <ac:chgData name="Alejandro Pérez García" userId="403f24313d26b6a8" providerId="LiveId" clId="{12B4D268-81D2-4BC9-ADA5-64AA2B83D20F}" dt="2025-11-17T09:14:49.974" v="1036" actId="14100"/>
          <ac:spMkLst>
            <pc:docMk/>
            <pc:sldMk cId="939127471" sldId="281"/>
            <ac:spMk id="3" creationId="{DAC41821-EB3E-551C-9547-156F123EE1C8}"/>
          </ac:spMkLst>
        </pc:spChg>
        <pc:spChg chg="add mod">
          <ac:chgData name="Alejandro Pérez García" userId="403f24313d26b6a8" providerId="LiveId" clId="{12B4D268-81D2-4BC9-ADA5-64AA2B83D20F}" dt="2025-11-17T09:34:38.029" v="1178" actId="14100"/>
          <ac:spMkLst>
            <pc:docMk/>
            <pc:sldMk cId="939127471" sldId="281"/>
            <ac:spMk id="4" creationId="{B6EFE615-E732-FCFB-3BAE-E8B648A21A3E}"/>
          </ac:spMkLst>
        </pc:spChg>
        <pc:spChg chg="add mod">
          <ac:chgData name="Alejandro Pérez García" userId="403f24313d26b6a8" providerId="LiveId" clId="{12B4D268-81D2-4BC9-ADA5-64AA2B83D20F}" dt="2025-11-17T09:34:46.204" v="1182" actId="1036"/>
          <ac:spMkLst>
            <pc:docMk/>
            <pc:sldMk cId="939127471" sldId="281"/>
            <ac:spMk id="5" creationId="{296C5BFF-992A-749C-FD1E-9CF25F42F148}"/>
          </ac:spMkLst>
        </pc:spChg>
        <pc:spChg chg="mod">
          <ac:chgData name="Alejandro Pérez García" userId="403f24313d26b6a8" providerId="LiveId" clId="{12B4D268-81D2-4BC9-ADA5-64AA2B83D20F}" dt="2025-11-17T09:33:54.323" v="1159" actId="1076"/>
          <ac:spMkLst>
            <pc:docMk/>
            <pc:sldMk cId="939127471" sldId="281"/>
            <ac:spMk id="10" creationId="{5268435A-7082-8BB2-8B0E-488EF68F6251}"/>
          </ac:spMkLst>
        </pc:spChg>
        <pc:spChg chg="mod">
          <ac:chgData name="Alejandro Pérez García" userId="403f24313d26b6a8" providerId="LiveId" clId="{12B4D268-81D2-4BC9-ADA5-64AA2B83D20F}" dt="2025-11-19T11:11:47.777" v="2254" actId="1076"/>
          <ac:spMkLst>
            <pc:docMk/>
            <pc:sldMk cId="939127471" sldId="281"/>
            <ac:spMk id="12" creationId="{3854E6E7-54E3-FA23-7635-64413F9CF78B}"/>
          </ac:spMkLst>
        </pc:spChg>
        <pc:spChg chg="mod">
          <ac:chgData name="Alejandro Pérez García" userId="403f24313d26b6a8" providerId="LiveId" clId="{12B4D268-81D2-4BC9-ADA5-64AA2B83D20F}" dt="2025-11-17T09:33:40.358" v="1143" actId="20577"/>
          <ac:spMkLst>
            <pc:docMk/>
            <pc:sldMk cId="939127471" sldId="281"/>
            <ac:spMk id="13" creationId="{0A9C8AD7-F489-43FF-7849-E92B5B549E77}"/>
          </ac:spMkLst>
        </pc:spChg>
        <pc:spChg chg="mod">
          <ac:chgData name="Alejandro Pérez García" userId="403f24313d26b6a8" providerId="LiveId" clId="{12B4D268-81D2-4BC9-ADA5-64AA2B83D20F}" dt="2025-11-17T09:33:50.215" v="1158" actId="20577"/>
          <ac:spMkLst>
            <pc:docMk/>
            <pc:sldMk cId="939127471" sldId="281"/>
            <ac:spMk id="14" creationId="{33372A27-5B89-CA3E-B64F-E14725A4860A}"/>
          </ac:spMkLst>
        </pc:spChg>
        <pc:spChg chg="mod">
          <ac:chgData name="Alejandro Pérez García" userId="403f24313d26b6a8" providerId="LiveId" clId="{12B4D268-81D2-4BC9-ADA5-64AA2B83D20F}" dt="2025-11-17T09:13:24.155" v="1017" actId="1076"/>
          <ac:spMkLst>
            <pc:docMk/>
            <pc:sldMk cId="939127471" sldId="281"/>
            <ac:spMk id="19" creationId="{63950825-5903-9D02-756E-0000B284773B}"/>
          </ac:spMkLst>
        </pc:spChg>
        <pc:picChg chg="mod modCrop">
          <ac:chgData name="Alejandro Pérez García" userId="403f24313d26b6a8" providerId="LiveId" clId="{12B4D268-81D2-4BC9-ADA5-64AA2B83D20F}" dt="2025-11-17T09:14:53.028" v="1037" actId="1036"/>
          <ac:picMkLst>
            <pc:docMk/>
            <pc:sldMk cId="939127471" sldId="281"/>
            <ac:picMk id="6" creationId="{8B983FE4-395B-01B7-5EFF-5998B46855BB}"/>
          </ac:picMkLst>
        </pc:picChg>
        <pc:picChg chg="mod">
          <ac:chgData name="Alejandro Pérez García" userId="403f24313d26b6a8" providerId="LiveId" clId="{12B4D268-81D2-4BC9-ADA5-64AA2B83D20F}" dt="2025-11-17T09:33:56.539" v="1160" actId="1076"/>
          <ac:picMkLst>
            <pc:docMk/>
            <pc:sldMk cId="939127471" sldId="281"/>
            <ac:picMk id="7" creationId="{21284D55-C89C-4934-AE1F-D67A8AAC0C5D}"/>
          </ac:picMkLst>
        </pc:picChg>
        <pc:picChg chg="mod ord">
          <ac:chgData name="Alejandro Pérez García" userId="403f24313d26b6a8" providerId="LiveId" clId="{12B4D268-81D2-4BC9-ADA5-64AA2B83D20F}" dt="2025-11-19T11:11:43.390" v="2253" actId="167"/>
          <ac:picMkLst>
            <pc:docMk/>
            <pc:sldMk cId="939127471" sldId="281"/>
            <ac:picMk id="8" creationId="{4B412348-B84B-EF22-1D70-BB00EE24AC7B}"/>
          </ac:picMkLst>
        </pc:picChg>
        <pc:picChg chg="mod">
          <ac:chgData name="Alejandro Pérez García" userId="403f24313d26b6a8" providerId="LiveId" clId="{12B4D268-81D2-4BC9-ADA5-64AA2B83D20F}" dt="2025-11-17T09:33:59.600" v="1161" actId="1076"/>
          <ac:picMkLst>
            <pc:docMk/>
            <pc:sldMk cId="939127471" sldId="281"/>
            <ac:picMk id="9" creationId="{97ABE613-EB88-DB67-C19A-B4FE3EE6A3FB}"/>
          </ac:picMkLst>
        </pc:picChg>
        <pc:picChg chg="add mod">
          <ac:chgData name="Alejandro Pérez García" userId="403f24313d26b6a8" providerId="LiveId" clId="{12B4D268-81D2-4BC9-ADA5-64AA2B83D20F}" dt="2025-11-17T16:25:57.463" v="1902"/>
          <ac:picMkLst>
            <pc:docMk/>
            <pc:sldMk cId="939127471" sldId="281"/>
            <ac:picMk id="11" creationId="{543E18D2-3F62-9539-89C1-95AA031B19A7}"/>
          </ac:picMkLst>
        </pc:picChg>
        <pc:picChg chg="add del mod">
          <ac:chgData name="Alejandro Pérez García" userId="403f24313d26b6a8" providerId="LiveId" clId="{12B4D268-81D2-4BC9-ADA5-64AA2B83D20F}" dt="2025-11-17T09:35:50.425" v="1214" actId="1076"/>
          <ac:picMkLst>
            <pc:docMk/>
            <pc:sldMk cId="939127471" sldId="281"/>
            <ac:picMk id="15" creationId="{0F6CFE43-EBC3-8DB5-69DD-1B0A4433704A}"/>
          </ac:picMkLst>
        </pc:picChg>
        <pc:picChg chg="add del mod">
          <ac:chgData name="Alejandro Pérez García" userId="403f24313d26b6a8" providerId="LiveId" clId="{12B4D268-81D2-4BC9-ADA5-64AA2B83D20F}" dt="2025-11-17T09:34:59.634" v="1188" actId="21"/>
          <ac:picMkLst>
            <pc:docMk/>
            <pc:sldMk cId="939127471" sldId="281"/>
            <ac:picMk id="16" creationId="{538FA41C-0B82-0883-D7C2-6A8B214518B2}"/>
          </ac:picMkLst>
        </pc:picChg>
      </pc:sldChg>
      <pc:sldChg chg="addSp delSp modSp mod">
        <pc:chgData name="Alejandro Pérez García" userId="403f24313d26b6a8" providerId="LiveId" clId="{12B4D268-81D2-4BC9-ADA5-64AA2B83D20F}" dt="2025-11-19T22:22:15.795" v="2802"/>
        <pc:sldMkLst>
          <pc:docMk/>
          <pc:sldMk cId="294346265" sldId="282"/>
        </pc:sldMkLst>
        <pc:spChg chg="mod">
          <ac:chgData name="Alejandro Pérez García" userId="403f24313d26b6a8" providerId="LiveId" clId="{12B4D268-81D2-4BC9-ADA5-64AA2B83D20F}" dt="2025-11-19T11:11:52.628" v="2257" actId="1037"/>
          <ac:spMkLst>
            <pc:docMk/>
            <pc:sldMk cId="294346265" sldId="282"/>
            <ac:spMk id="6" creationId="{3662EAAD-5515-418E-9F4E-A490B0A24E72}"/>
          </ac:spMkLst>
        </pc:spChg>
        <pc:spChg chg="add mod">
          <ac:chgData name="Alejandro Pérez García" userId="403f24313d26b6a8" providerId="LiveId" clId="{12B4D268-81D2-4BC9-ADA5-64AA2B83D20F}" dt="2025-11-19T09:59:23.614" v="2131" actId="571"/>
          <ac:spMkLst>
            <pc:docMk/>
            <pc:sldMk cId="294346265" sldId="282"/>
            <ac:spMk id="6" creationId="{F963BFB8-0C9A-95C2-77EA-F18C140C8963}"/>
          </ac:spMkLst>
        </pc:spChg>
        <pc:spChg chg="add mod">
          <ac:chgData name="Alejandro Pérez García" userId="403f24313d26b6a8" providerId="LiveId" clId="{12B4D268-81D2-4BC9-ADA5-64AA2B83D20F}" dt="2025-11-19T10:00:11.060" v="2165" actId="1076"/>
          <ac:spMkLst>
            <pc:docMk/>
            <pc:sldMk cId="294346265" sldId="282"/>
            <ac:spMk id="8" creationId="{02FC3914-4148-28F2-07D9-C864618EFC10}"/>
          </ac:spMkLst>
        </pc:spChg>
        <pc:spChg chg="add mod">
          <ac:chgData name="Alejandro Pérez García" userId="403f24313d26b6a8" providerId="LiveId" clId="{12B4D268-81D2-4BC9-ADA5-64AA2B83D20F}" dt="2025-11-19T10:01:00.327" v="2201" actId="1038"/>
          <ac:spMkLst>
            <pc:docMk/>
            <pc:sldMk cId="294346265" sldId="282"/>
            <ac:spMk id="9" creationId="{D5770EA7-23A9-FDDC-E66D-9413A873E3C9}"/>
          </ac:spMkLst>
        </pc:spChg>
        <pc:spChg chg="mod">
          <ac:chgData name="Alejandro Pérez García" userId="403f24313d26b6a8" providerId="LiveId" clId="{12B4D268-81D2-4BC9-ADA5-64AA2B83D20F}" dt="2025-11-19T09:57:20.032" v="2099" actId="1038"/>
          <ac:spMkLst>
            <pc:docMk/>
            <pc:sldMk cId="294346265" sldId="282"/>
            <ac:spMk id="10" creationId="{35AF1574-5A76-FA6B-ACB9-0EA6EC64D476}"/>
          </ac:spMkLst>
        </pc:spChg>
        <pc:spChg chg="mod">
          <ac:chgData name="Alejandro Pérez García" userId="403f24313d26b6a8" providerId="LiveId" clId="{12B4D268-81D2-4BC9-ADA5-64AA2B83D20F}" dt="2025-11-19T09:57:50.781" v="2123" actId="1076"/>
          <ac:spMkLst>
            <pc:docMk/>
            <pc:sldMk cId="294346265" sldId="282"/>
            <ac:spMk id="11" creationId="{D392A9A9-3496-14C8-1345-58CC20649E44}"/>
          </ac:spMkLst>
        </pc:spChg>
        <pc:spChg chg="mod">
          <ac:chgData name="Alejandro Pérez García" userId="403f24313d26b6a8" providerId="LiveId" clId="{12B4D268-81D2-4BC9-ADA5-64AA2B83D20F}" dt="2025-11-19T09:58:40.610" v="2129" actId="1076"/>
          <ac:spMkLst>
            <pc:docMk/>
            <pc:sldMk cId="294346265" sldId="282"/>
            <ac:spMk id="12" creationId="{FBE78946-775E-B7D5-A5B6-DB1402C3ECDC}"/>
          </ac:spMkLst>
        </pc:spChg>
        <pc:spChg chg="add mod">
          <ac:chgData name="Alejandro Pérez García" userId="403f24313d26b6a8" providerId="LiveId" clId="{12B4D268-81D2-4BC9-ADA5-64AA2B83D20F}" dt="2025-11-19T22:22:15.795" v="2802"/>
          <ac:spMkLst>
            <pc:docMk/>
            <pc:sldMk cId="294346265" sldId="282"/>
            <ac:spMk id="13" creationId="{5A964D1F-B236-685D-B156-5CA1A43FBE04}"/>
          </ac:spMkLst>
        </pc:spChg>
        <pc:spChg chg="mod">
          <ac:chgData name="Alejandro Pérez García" userId="403f24313d26b6a8" providerId="LiveId" clId="{12B4D268-81D2-4BC9-ADA5-64AA2B83D20F}" dt="2025-11-19T09:58:07.604" v="2125" actId="12788"/>
          <ac:spMkLst>
            <pc:docMk/>
            <pc:sldMk cId="294346265" sldId="282"/>
            <ac:spMk id="14" creationId="{3FA06A92-D418-4EDE-280A-49E0BEEDE3D8}"/>
          </ac:spMkLst>
        </pc:spChg>
        <pc:spChg chg="mod">
          <ac:chgData name="Alejandro Pérez García" userId="403f24313d26b6a8" providerId="LiveId" clId="{12B4D268-81D2-4BC9-ADA5-64AA2B83D20F}" dt="2025-11-19T09:58:07.604" v="2125" actId="12788"/>
          <ac:spMkLst>
            <pc:docMk/>
            <pc:sldMk cId="294346265" sldId="282"/>
            <ac:spMk id="15" creationId="{F67E3907-5BFB-9CF8-003D-C77556FD2ECE}"/>
          </ac:spMkLst>
        </pc:spChg>
        <pc:spChg chg="mod">
          <ac:chgData name="Alejandro Pérez García" userId="403f24313d26b6a8" providerId="LiveId" clId="{12B4D268-81D2-4BC9-ADA5-64AA2B83D20F}" dt="2025-11-19T09:58:37.036" v="2128" actId="1076"/>
          <ac:spMkLst>
            <pc:docMk/>
            <pc:sldMk cId="294346265" sldId="282"/>
            <ac:spMk id="16" creationId="{67412FAE-046B-FA57-451C-A1FB8D578EBB}"/>
          </ac:spMkLst>
        </pc:spChg>
        <pc:spChg chg="add mod">
          <ac:chgData name="Alejandro Pérez García" userId="403f24313d26b6a8" providerId="LiveId" clId="{12B4D268-81D2-4BC9-ADA5-64AA2B83D20F}" dt="2025-11-19T22:22:15.795" v="2802"/>
          <ac:spMkLst>
            <pc:docMk/>
            <pc:sldMk cId="294346265" sldId="282"/>
            <ac:spMk id="17" creationId="{6DD36EDA-3C41-548B-559F-5B222D380A0F}"/>
          </ac:spMkLst>
        </pc:spChg>
        <pc:picChg chg="mod">
          <ac:chgData name="Alejandro Pérez García" userId="403f24313d26b6a8" providerId="LiveId" clId="{12B4D268-81D2-4BC9-ADA5-64AA2B83D20F}" dt="2025-11-19T09:58:31.086" v="2127" actId="1076"/>
          <ac:picMkLst>
            <pc:docMk/>
            <pc:sldMk cId="294346265" sldId="282"/>
            <ac:picMk id="3" creationId="{DEACA5B8-1A46-DEF8-3C27-89F175B41390}"/>
          </ac:picMkLst>
        </pc:picChg>
        <pc:picChg chg="add mod">
          <ac:chgData name="Alejandro Pérez García" userId="403f24313d26b6a8" providerId="LiveId" clId="{12B4D268-81D2-4BC9-ADA5-64AA2B83D20F}" dt="2025-11-17T16:25:58.167" v="1903"/>
          <ac:picMkLst>
            <pc:docMk/>
            <pc:sldMk cId="294346265" sldId="282"/>
            <ac:picMk id="4" creationId="{5AFCE565-4524-50E7-E34C-4749E60A3385}"/>
          </ac:picMkLst>
        </pc:picChg>
        <pc:picChg chg="mod">
          <ac:chgData name="Alejandro Pérez García" userId="403f24313d26b6a8" providerId="LiveId" clId="{12B4D268-81D2-4BC9-ADA5-64AA2B83D20F}" dt="2025-11-19T09:57:20.032" v="2099" actId="1038"/>
          <ac:picMkLst>
            <pc:docMk/>
            <pc:sldMk cId="294346265" sldId="282"/>
            <ac:picMk id="5" creationId="{E9C3376D-2C8B-2699-704A-FFF82E1A3C3D}"/>
          </ac:picMkLst>
        </pc:picChg>
        <pc:picChg chg="add mod">
          <ac:chgData name="Alejandro Pérez García" userId="403f24313d26b6a8" providerId="LiveId" clId="{12B4D268-81D2-4BC9-ADA5-64AA2B83D20F}" dt="2025-11-19T09:57:20.032" v="2099" actId="1038"/>
          <ac:picMkLst>
            <pc:docMk/>
            <pc:sldMk cId="294346265" sldId="282"/>
            <ac:picMk id="7" creationId="{5576AA91-2CFA-B3EF-6F8F-1EEE8B738B48}"/>
          </ac:picMkLst>
        </pc:picChg>
      </pc:sldChg>
      <pc:sldChg chg="addSp delSp modSp mod modNotesTx">
        <pc:chgData name="Alejandro Pérez García" userId="403f24313d26b6a8" providerId="LiveId" clId="{12B4D268-81D2-4BC9-ADA5-64AA2B83D20F}" dt="2025-11-19T22:26:17.703" v="3069" actId="20577"/>
        <pc:sldMkLst>
          <pc:docMk/>
          <pc:sldMk cId="1238691461" sldId="283"/>
        </pc:sldMkLst>
        <pc:spChg chg="add mod">
          <ac:chgData name="Alejandro Pérez García" userId="403f24313d26b6a8" providerId="LiveId" clId="{12B4D268-81D2-4BC9-ADA5-64AA2B83D20F}" dt="2025-11-17T07:55:20.192" v="57" actId="20577"/>
          <ac:spMkLst>
            <pc:docMk/>
            <pc:sldMk cId="1238691461" sldId="283"/>
            <ac:spMk id="8" creationId="{54F73930-CEE0-D072-0159-6AB585EE4DBE}"/>
          </ac:spMkLst>
        </pc:spChg>
        <pc:spChg chg="add mod">
          <ac:chgData name="Alejandro Pérez García" userId="403f24313d26b6a8" providerId="LiveId" clId="{12B4D268-81D2-4BC9-ADA5-64AA2B83D20F}" dt="2025-11-17T07:55:28.042" v="66" actId="20577"/>
          <ac:spMkLst>
            <pc:docMk/>
            <pc:sldMk cId="1238691461" sldId="283"/>
            <ac:spMk id="9" creationId="{A371356B-C990-CB7C-92E1-9093A73303CE}"/>
          </ac:spMkLst>
        </pc:spChg>
        <pc:spChg chg="add mod">
          <ac:chgData name="Alejandro Pérez García" userId="403f24313d26b6a8" providerId="LiveId" clId="{12B4D268-81D2-4BC9-ADA5-64AA2B83D20F}" dt="2025-11-17T07:56:18.226" v="139" actId="1076"/>
          <ac:spMkLst>
            <pc:docMk/>
            <pc:sldMk cId="1238691461" sldId="283"/>
            <ac:spMk id="10" creationId="{D83FF19E-1858-8D58-0F98-224B53C6EDFB}"/>
          </ac:spMkLst>
        </pc:spChg>
        <pc:spChg chg="mod">
          <ac:chgData name="Alejandro Pérez García" userId="403f24313d26b6a8" providerId="LiveId" clId="{12B4D268-81D2-4BC9-ADA5-64AA2B83D20F}" dt="2025-11-19T11:11:55.307" v="2258" actId="1076"/>
          <ac:spMkLst>
            <pc:docMk/>
            <pc:sldMk cId="1238691461" sldId="283"/>
            <ac:spMk id="11" creationId="{23D5F6D5-D63F-D069-FBD3-7AEB53535340}"/>
          </ac:spMkLst>
        </pc:spChg>
        <pc:spChg chg="add del mod">
          <ac:chgData name="Alejandro Pérez García" userId="403f24313d26b6a8" providerId="LiveId" clId="{12B4D268-81D2-4BC9-ADA5-64AA2B83D20F}" dt="2025-11-19T22:24:56.865" v="2936" actId="478"/>
          <ac:spMkLst>
            <pc:docMk/>
            <pc:sldMk cId="1238691461" sldId="283"/>
            <ac:spMk id="12" creationId="{FA5D33B6-EB9E-14F2-B6FA-57F6CCAC4421}"/>
          </ac:spMkLst>
        </pc:spChg>
        <pc:spChg chg="add mod">
          <ac:chgData name="Alejandro Pérez García" userId="403f24313d26b6a8" providerId="LiveId" clId="{12B4D268-81D2-4BC9-ADA5-64AA2B83D20F}" dt="2025-11-19T22:24:03.257" v="2934" actId="1036"/>
          <ac:spMkLst>
            <pc:docMk/>
            <pc:sldMk cId="1238691461" sldId="283"/>
            <ac:spMk id="13" creationId="{A9FF76CF-7837-9430-5836-6836228C8361}"/>
          </ac:spMkLst>
        </pc:spChg>
        <pc:spChg chg="add mod">
          <ac:chgData name="Alejandro Pérez García" userId="403f24313d26b6a8" providerId="LiveId" clId="{12B4D268-81D2-4BC9-ADA5-64AA2B83D20F}" dt="2025-11-19T22:24:03.257" v="2934" actId="1036"/>
          <ac:spMkLst>
            <pc:docMk/>
            <pc:sldMk cId="1238691461" sldId="283"/>
            <ac:spMk id="14" creationId="{66380FAE-77A5-D17D-D2FA-237B0ACD49D5}"/>
          </ac:spMkLst>
        </pc:spChg>
        <pc:spChg chg="add mod">
          <ac:chgData name="Alejandro Pérez García" userId="403f24313d26b6a8" providerId="LiveId" clId="{12B4D268-81D2-4BC9-ADA5-64AA2B83D20F}" dt="2025-11-19T22:23:52.987" v="2918" actId="571"/>
          <ac:spMkLst>
            <pc:docMk/>
            <pc:sldMk cId="1238691461" sldId="283"/>
            <ac:spMk id="17" creationId="{6D9B2C20-9906-6B2D-2A1D-4DEB68239745}"/>
          </ac:spMkLst>
        </pc:spChg>
        <pc:picChg chg="mod ord modCrop">
          <ac:chgData name="Alejandro Pérez García" userId="403f24313d26b6a8" providerId="LiveId" clId="{12B4D268-81D2-4BC9-ADA5-64AA2B83D20F}" dt="2025-11-19T22:24:07.431" v="2935" actId="166"/>
          <ac:picMkLst>
            <pc:docMk/>
            <pc:sldMk cId="1238691461" sldId="283"/>
            <ac:picMk id="3" creationId="{84C453DB-4791-104D-19CF-1CAED98EF8A6}"/>
          </ac:picMkLst>
        </pc:picChg>
        <pc:picChg chg="mod">
          <ac:chgData name="Alejandro Pérez García" userId="403f24313d26b6a8" providerId="LiveId" clId="{12B4D268-81D2-4BC9-ADA5-64AA2B83D20F}" dt="2025-11-19T22:24:03.257" v="2934" actId="1036"/>
          <ac:picMkLst>
            <pc:docMk/>
            <pc:sldMk cId="1238691461" sldId="283"/>
            <ac:picMk id="4" creationId="{EE1116F5-AF54-5CA4-9F18-972F231DACEE}"/>
          </ac:picMkLst>
        </pc:picChg>
        <pc:picChg chg="mod">
          <ac:chgData name="Alejandro Pérez García" userId="403f24313d26b6a8" providerId="LiveId" clId="{12B4D268-81D2-4BC9-ADA5-64AA2B83D20F}" dt="2025-11-19T22:24:03.257" v="2934" actId="1036"/>
          <ac:picMkLst>
            <pc:docMk/>
            <pc:sldMk cId="1238691461" sldId="283"/>
            <ac:picMk id="5" creationId="{483F6C87-1598-2D91-E9BA-9AF5462B647E}"/>
          </ac:picMkLst>
        </pc:picChg>
        <pc:picChg chg="mod">
          <ac:chgData name="Alejandro Pérez García" userId="403f24313d26b6a8" providerId="LiveId" clId="{12B4D268-81D2-4BC9-ADA5-64AA2B83D20F}" dt="2025-11-17T07:55:38.976" v="70" actId="1076"/>
          <ac:picMkLst>
            <pc:docMk/>
            <pc:sldMk cId="1238691461" sldId="283"/>
            <ac:picMk id="6" creationId="{36846D72-1689-9F2D-8A29-86854AD1691C}"/>
          </ac:picMkLst>
        </pc:picChg>
        <pc:picChg chg="add mod">
          <ac:chgData name="Alejandro Pérez García" userId="403f24313d26b6a8" providerId="LiveId" clId="{12B4D268-81D2-4BC9-ADA5-64AA2B83D20F}" dt="2025-11-17T16:25:58.762" v="1904"/>
          <ac:picMkLst>
            <pc:docMk/>
            <pc:sldMk cId="1238691461" sldId="283"/>
            <ac:picMk id="7" creationId="{1488CA7C-38FF-A6CB-15AC-822589F00387}"/>
          </ac:picMkLst>
        </pc:picChg>
        <pc:picChg chg="add mod">
          <ac:chgData name="Alejandro Pérez García" userId="403f24313d26b6a8" providerId="LiveId" clId="{12B4D268-81D2-4BC9-ADA5-64AA2B83D20F}" dt="2025-11-19T22:23:52.987" v="2918" actId="571"/>
          <ac:picMkLst>
            <pc:docMk/>
            <pc:sldMk cId="1238691461" sldId="283"/>
            <ac:picMk id="15" creationId="{745EC8E0-1B87-71D8-FC98-997C53C77E42}"/>
          </ac:picMkLst>
        </pc:picChg>
        <pc:picChg chg="add mod">
          <ac:chgData name="Alejandro Pérez García" userId="403f24313d26b6a8" providerId="LiveId" clId="{12B4D268-81D2-4BC9-ADA5-64AA2B83D20F}" dt="2025-11-19T22:23:52.987" v="2918" actId="571"/>
          <ac:picMkLst>
            <pc:docMk/>
            <pc:sldMk cId="1238691461" sldId="283"/>
            <ac:picMk id="16" creationId="{1A73B51C-E7CE-6EE8-2974-062787A42F63}"/>
          </ac:picMkLst>
        </pc:picChg>
      </pc:sldChg>
      <pc:sldChg chg="addSp modSp mod">
        <pc:chgData name="Alejandro Pérez García" userId="403f24313d26b6a8" providerId="LiveId" clId="{12B4D268-81D2-4BC9-ADA5-64AA2B83D20F}" dt="2025-11-19T11:12:01.908" v="2260" actId="1076"/>
        <pc:sldMkLst>
          <pc:docMk/>
          <pc:sldMk cId="4154716282" sldId="284"/>
        </pc:sldMkLst>
        <pc:spChg chg="mod">
          <ac:chgData name="Alejandro Pérez García" userId="403f24313d26b6a8" providerId="LiveId" clId="{12B4D268-81D2-4BC9-ADA5-64AA2B83D20F}" dt="2025-11-19T11:12:01.908" v="2260" actId="1076"/>
          <ac:spMkLst>
            <pc:docMk/>
            <pc:sldMk cId="4154716282" sldId="284"/>
            <ac:spMk id="3" creationId="{39E858FB-36E4-5B0B-F1EC-81F772B07B17}"/>
          </ac:spMkLst>
        </pc:spChg>
        <pc:graphicFrameChg chg="mod modGraphic">
          <ac:chgData name="Alejandro Pérez García" userId="403f24313d26b6a8" providerId="LiveId" clId="{12B4D268-81D2-4BC9-ADA5-64AA2B83D20F}" dt="2025-11-17T09:50:56.100" v="1494" actId="20577"/>
          <ac:graphicFrameMkLst>
            <pc:docMk/>
            <pc:sldMk cId="4154716282" sldId="284"/>
            <ac:graphicFrameMk id="8" creationId="{FB12CB00-690F-060D-0C05-CA6C58B5CF50}"/>
          </ac:graphicFrameMkLst>
        </pc:graphicFrameChg>
        <pc:picChg chg="add mod">
          <ac:chgData name="Alejandro Pérez García" userId="403f24313d26b6a8" providerId="LiveId" clId="{12B4D268-81D2-4BC9-ADA5-64AA2B83D20F}" dt="2025-11-17T16:26:03.153" v="1909" actId="1037"/>
          <ac:picMkLst>
            <pc:docMk/>
            <pc:sldMk cId="4154716282" sldId="284"/>
            <ac:picMk id="2" creationId="{17B6D691-694D-6B65-D883-0967D32A26C9}"/>
          </ac:picMkLst>
        </pc:picChg>
      </pc:sldChg>
      <pc:sldChg chg="addSp delSp modSp mod">
        <pc:chgData name="Alejandro Pérez García" userId="403f24313d26b6a8" providerId="LiveId" clId="{12B4D268-81D2-4BC9-ADA5-64AA2B83D20F}" dt="2025-11-20T12:50:39.561" v="3264" actId="20577"/>
        <pc:sldMkLst>
          <pc:docMk/>
          <pc:sldMk cId="333360004" sldId="285"/>
        </pc:sldMkLst>
        <pc:spChg chg="mod">
          <ac:chgData name="Alejandro Pérez García" userId="403f24313d26b6a8" providerId="LiveId" clId="{12B4D268-81D2-4BC9-ADA5-64AA2B83D20F}" dt="2025-11-20T12:44:04.760" v="3154" actId="14100"/>
          <ac:spMkLst>
            <pc:docMk/>
            <pc:sldMk cId="333360004" sldId="285"/>
            <ac:spMk id="3" creationId="{396A4581-B64B-8704-42C5-5535E26B832C}"/>
          </ac:spMkLst>
        </pc:spChg>
        <pc:spChg chg="add mod ord">
          <ac:chgData name="Alejandro Pérez García" userId="403f24313d26b6a8" providerId="LiveId" clId="{12B4D268-81D2-4BC9-ADA5-64AA2B83D20F}" dt="2025-11-17T09:41:37.634" v="1379" actId="167"/>
          <ac:spMkLst>
            <pc:docMk/>
            <pc:sldMk cId="333360004" sldId="285"/>
            <ac:spMk id="4" creationId="{859BDB0B-51EA-1707-2DAA-A0AEC119DE69}"/>
          </ac:spMkLst>
        </pc:spChg>
        <pc:spChg chg="mod">
          <ac:chgData name="Alejandro Pérez García" userId="403f24313d26b6a8" providerId="LiveId" clId="{12B4D268-81D2-4BC9-ADA5-64AA2B83D20F}" dt="2025-11-19T11:12:05.759" v="2262" actId="1076"/>
          <ac:spMkLst>
            <pc:docMk/>
            <pc:sldMk cId="333360004" sldId="285"/>
            <ac:spMk id="5" creationId="{535436B0-434F-A2B8-96D3-1FD81490BCA2}"/>
          </ac:spMkLst>
        </pc:spChg>
        <pc:spChg chg="add mod">
          <ac:chgData name="Alejandro Pérez García" userId="403f24313d26b6a8" providerId="LiveId" clId="{12B4D268-81D2-4BC9-ADA5-64AA2B83D20F}" dt="2025-11-20T12:50:39.561" v="3264" actId="20577"/>
          <ac:spMkLst>
            <pc:docMk/>
            <pc:sldMk cId="333360004" sldId="285"/>
            <ac:spMk id="6" creationId="{177F4FCA-4EB5-D9D8-A31A-1FC0ADF3974C}"/>
          </ac:spMkLst>
        </pc:spChg>
        <pc:picChg chg="add mod">
          <ac:chgData name="Alejandro Pérez García" userId="403f24313d26b6a8" providerId="LiveId" clId="{12B4D268-81D2-4BC9-ADA5-64AA2B83D20F}" dt="2025-11-17T16:26:07.008" v="1910"/>
          <ac:picMkLst>
            <pc:docMk/>
            <pc:sldMk cId="333360004" sldId="285"/>
            <ac:picMk id="2" creationId="{BC45A202-8708-0066-BB62-CED1439D27BF}"/>
          </ac:picMkLst>
        </pc:picChg>
      </pc:sldChg>
      <pc:sldChg chg="addSp delSp modSp mod">
        <pc:chgData name="Alejandro Pérez García" userId="403f24313d26b6a8" providerId="LiveId" clId="{12B4D268-81D2-4BC9-ADA5-64AA2B83D20F}" dt="2025-11-19T11:11:57.813" v="2259" actId="1076"/>
        <pc:sldMkLst>
          <pc:docMk/>
          <pc:sldMk cId="2949167496" sldId="287"/>
        </pc:sldMkLst>
        <pc:spChg chg="mod">
          <ac:chgData name="Alejandro Pérez García" userId="403f24313d26b6a8" providerId="LiveId" clId="{12B4D268-81D2-4BC9-ADA5-64AA2B83D20F}" dt="2025-11-19T11:11:57.813" v="2259" actId="1076"/>
          <ac:spMkLst>
            <pc:docMk/>
            <pc:sldMk cId="2949167496" sldId="287"/>
            <ac:spMk id="3" creationId="{ACECBFAD-DF15-57BD-A7BD-BE6C99DD1092}"/>
          </ac:spMkLst>
        </pc:spChg>
      </pc:sldChg>
      <pc:sldChg chg="addSp delSp modSp mod">
        <pc:chgData name="Alejandro Pérez García" userId="403f24313d26b6a8" providerId="LiveId" clId="{12B4D268-81D2-4BC9-ADA5-64AA2B83D20F}" dt="2025-11-20T12:44:22.696" v="3159" actId="478"/>
        <pc:sldMkLst>
          <pc:docMk/>
          <pc:sldMk cId="3247688458" sldId="288"/>
        </pc:sldMkLst>
        <pc:spChg chg="mod">
          <ac:chgData name="Alejandro Pérez García" userId="403f24313d26b6a8" providerId="LiveId" clId="{12B4D268-81D2-4BC9-ADA5-64AA2B83D20F}" dt="2025-11-19T11:12:13.857" v="2265" actId="1038"/>
          <ac:spMkLst>
            <pc:docMk/>
            <pc:sldMk cId="3247688458" sldId="288"/>
            <ac:spMk id="3" creationId="{B80037F6-056E-F863-0178-3822240EFCA7}"/>
          </ac:spMkLst>
        </pc:spChg>
        <pc:spChg chg="add del mod">
          <ac:chgData name="Alejandro Pérez García" userId="403f24313d26b6a8" providerId="LiveId" clId="{12B4D268-81D2-4BC9-ADA5-64AA2B83D20F}" dt="2025-11-20T12:44:22.696" v="3159" actId="478"/>
          <ac:spMkLst>
            <pc:docMk/>
            <pc:sldMk cId="3247688458" sldId="288"/>
            <ac:spMk id="6" creationId="{75A3697C-1659-C1CF-D8B7-2AF48258DA42}"/>
          </ac:spMkLst>
        </pc:spChg>
        <pc:picChg chg="add mod">
          <ac:chgData name="Alejandro Pérez García" userId="403f24313d26b6a8" providerId="LiveId" clId="{12B4D268-81D2-4BC9-ADA5-64AA2B83D20F}" dt="2025-11-19T09:57:00.662" v="2073" actId="1076"/>
          <ac:picMkLst>
            <pc:docMk/>
            <pc:sldMk cId="3247688458" sldId="288"/>
            <ac:picMk id="3" creationId="{88306410-E999-07D6-C25F-A399E573F03B}"/>
          </ac:picMkLst>
        </pc:picChg>
        <pc:picChg chg="del">
          <ac:chgData name="Alejandro Pérez García" userId="403f24313d26b6a8" providerId="LiveId" clId="{12B4D268-81D2-4BC9-ADA5-64AA2B83D20F}" dt="2025-11-19T09:56:55.280" v="2068" actId="478"/>
          <ac:picMkLst>
            <pc:docMk/>
            <pc:sldMk cId="3247688458" sldId="288"/>
            <ac:picMk id="4" creationId="{59DFBE33-EEE0-F837-D3A9-AE165F2E4453}"/>
          </ac:picMkLst>
        </pc:picChg>
        <pc:picChg chg="add mod ord">
          <ac:chgData name="Alejandro Pérez García" userId="403f24313d26b6a8" providerId="LiveId" clId="{12B4D268-81D2-4BC9-ADA5-64AA2B83D20F}" dt="2025-11-19T11:12:09.858" v="2263" actId="167"/>
          <ac:picMkLst>
            <pc:docMk/>
            <pc:sldMk cId="3247688458" sldId="288"/>
            <ac:picMk id="5" creationId="{E40D928B-688D-72C0-45F0-A0B17D8C7FE3}"/>
          </ac:picMkLst>
        </pc:picChg>
        <pc:picChg chg="add del">
          <ac:chgData name="Alejandro Pérez García" userId="403f24313d26b6a8" providerId="LiveId" clId="{12B4D268-81D2-4BC9-ADA5-64AA2B83D20F}" dt="2025-11-19T09:57:01.946" v="2074" actId="478"/>
          <ac:picMkLst>
            <pc:docMk/>
            <pc:sldMk cId="3247688458" sldId="288"/>
            <ac:picMk id="9" creationId="{92FDE506-AD48-5333-A512-FC5398BD9F28}"/>
          </ac:picMkLst>
        </pc:picChg>
      </pc:sldChg>
      <pc:sldChg chg="delSp modSp mod">
        <pc:chgData name="Alejandro Pérez García" userId="403f24313d26b6a8" providerId="LiveId" clId="{12B4D268-81D2-4BC9-ADA5-64AA2B83D20F}" dt="2025-11-19T11:12:18.122" v="2266" actId="1076"/>
        <pc:sldMkLst>
          <pc:docMk/>
          <pc:sldMk cId="1268157175" sldId="289"/>
        </pc:sldMkLst>
        <pc:spChg chg="mod">
          <ac:chgData name="Alejandro Pérez García" userId="403f24313d26b6a8" providerId="LiveId" clId="{12B4D268-81D2-4BC9-ADA5-64AA2B83D20F}" dt="2025-11-19T11:12:18.122" v="2266" actId="1076"/>
          <ac:spMkLst>
            <pc:docMk/>
            <pc:sldMk cId="1268157175" sldId="289"/>
            <ac:spMk id="3" creationId="{49E8D6B9-114E-9D26-2C2A-2A97E8185944}"/>
          </ac:spMkLst>
        </pc:spChg>
      </pc:sldChg>
      <pc:sldChg chg="addSp modSp mod ord">
        <pc:chgData name="Alejandro Pérez García" userId="403f24313d26b6a8" providerId="LiveId" clId="{12B4D268-81D2-4BC9-ADA5-64AA2B83D20F}" dt="2025-11-19T21:28:59.685" v="2574"/>
        <pc:sldMkLst>
          <pc:docMk/>
          <pc:sldMk cId="25017900" sldId="290"/>
        </pc:sldMkLst>
        <pc:spChg chg="mod">
          <ac:chgData name="Alejandro Pérez García" userId="403f24313d26b6a8" providerId="LiveId" clId="{12B4D268-81D2-4BC9-ADA5-64AA2B83D20F}" dt="2025-11-19T11:12:20.934" v="2267" actId="1076"/>
          <ac:spMkLst>
            <pc:docMk/>
            <pc:sldMk cId="25017900" sldId="290"/>
            <ac:spMk id="6" creationId="{E2D2F025-FBEE-5E95-8F5A-60A5E03A2D43}"/>
          </ac:spMkLst>
        </pc:spChg>
        <pc:picChg chg="add mod">
          <ac:chgData name="Alejandro Pérez García" userId="403f24313d26b6a8" providerId="LiveId" clId="{12B4D268-81D2-4BC9-ADA5-64AA2B83D20F}" dt="2025-11-17T16:26:11.522" v="1911"/>
          <ac:picMkLst>
            <pc:docMk/>
            <pc:sldMk cId="25017900" sldId="290"/>
            <ac:picMk id="4" creationId="{062D9006-1474-BEBD-4B93-25F95F0D8D89}"/>
          </ac:picMkLst>
        </pc:picChg>
      </pc:sldChg>
      <pc:sldChg chg="addSp modSp mod">
        <pc:chgData name="Alejandro Pérez García" userId="403f24313d26b6a8" providerId="LiveId" clId="{12B4D268-81D2-4BC9-ADA5-64AA2B83D20F}" dt="2025-11-19T21:29:18.827" v="2611" actId="20577"/>
        <pc:sldMkLst>
          <pc:docMk/>
          <pc:sldMk cId="4208705389" sldId="304"/>
        </pc:sldMkLst>
        <pc:spChg chg="mod">
          <ac:chgData name="Alejandro Pérez García" userId="403f24313d26b6a8" providerId="LiveId" clId="{12B4D268-81D2-4BC9-ADA5-64AA2B83D20F}" dt="2025-11-19T21:29:18.827" v="2611" actId="20577"/>
          <ac:spMkLst>
            <pc:docMk/>
            <pc:sldMk cId="4208705389" sldId="304"/>
            <ac:spMk id="2" creationId="{4BC6F22A-4622-BFB0-E6C9-932B01C4FB87}"/>
          </ac:spMkLst>
        </pc:spChg>
        <pc:spChg chg="mod">
          <ac:chgData name="Alejandro Pérez García" userId="403f24313d26b6a8" providerId="LiveId" clId="{12B4D268-81D2-4BC9-ADA5-64AA2B83D20F}" dt="2025-11-19T11:12:23.723" v="2268" actId="1076"/>
          <ac:spMkLst>
            <pc:docMk/>
            <pc:sldMk cId="4208705389" sldId="304"/>
            <ac:spMk id="8" creationId="{9D2D7D50-0945-586F-BDAC-F8EB10D4BF5E}"/>
          </ac:spMkLst>
        </pc:spChg>
        <pc:picChg chg="add mod">
          <ac:chgData name="Alejandro Pérez García" userId="403f24313d26b6a8" providerId="LiveId" clId="{12B4D268-81D2-4BC9-ADA5-64AA2B83D20F}" dt="2025-11-17T16:26:12.697" v="1912"/>
          <ac:picMkLst>
            <pc:docMk/>
            <pc:sldMk cId="4208705389" sldId="304"/>
            <ac:picMk id="3" creationId="{FAD2FE8D-8F25-3353-1D98-8F5D6BC830DE}"/>
          </ac:picMkLst>
        </pc:picChg>
      </pc:sldChg>
      <pc:sldChg chg="addSp modSp mod">
        <pc:chgData name="Alejandro Pérez García" userId="403f24313d26b6a8" providerId="LiveId" clId="{12B4D268-81D2-4BC9-ADA5-64AA2B83D20F}" dt="2025-11-19T11:12:52.166" v="2279" actId="1076"/>
        <pc:sldMkLst>
          <pc:docMk/>
          <pc:sldMk cId="2686874107" sldId="305"/>
        </pc:sldMkLst>
        <pc:spChg chg="mod">
          <ac:chgData name="Alejandro Pérez García" userId="403f24313d26b6a8" providerId="LiveId" clId="{12B4D268-81D2-4BC9-ADA5-64AA2B83D20F}" dt="2025-11-19T11:12:52.166" v="2279" actId="1076"/>
          <ac:spMkLst>
            <pc:docMk/>
            <pc:sldMk cId="2686874107" sldId="305"/>
            <ac:spMk id="3" creationId="{7022D500-A43A-828E-5645-D754E2931420}"/>
          </ac:spMkLst>
        </pc:spChg>
        <pc:spChg chg="mod">
          <ac:chgData name="Alejandro Pérez García" userId="403f24313d26b6a8" providerId="LiveId" clId="{12B4D268-81D2-4BC9-ADA5-64AA2B83D20F}" dt="2025-11-17T13:41:08.617" v="1714" actId="1036"/>
          <ac:spMkLst>
            <pc:docMk/>
            <pc:sldMk cId="2686874107" sldId="305"/>
            <ac:spMk id="7" creationId="{F99703DE-A46C-B6F8-6FB7-7E8161428F93}"/>
          </ac:spMkLst>
        </pc:spChg>
        <pc:picChg chg="add mod">
          <ac:chgData name="Alejandro Pérez García" userId="403f24313d26b6a8" providerId="LiveId" clId="{12B4D268-81D2-4BC9-ADA5-64AA2B83D20F}" dt="2025-11-17T16:26:39.757" v="1920"/>
          <ac:picMkLst>
            <pc:docMk/>
            <pc:sldMk cId="2686874107" sldId="305"/>
            <ac:picMk id="2" creationId="{6FCB09F9-9C12-F265-F35D-B290AEEF833A}"/>
          </ac:picMkLst>
        </pc:picChg>
        <pc:picChg chg="mod">
          <ac:chgData name="Alejandro Pérez García" userId="403f24313d26b6a8" providerId="LiveId" clId="{12B4D268-81D2-4BC9-ADA5-64AA2B83D20F}" dt="2025-11-17T13:41:08.617" v="1714" actId="1036"/>
          <ac:picMkLst>
            <pc:docMk/>
            <pc:sldMk cId="2686874107" sldId="305"/>
            <ac:picMk id="8" creationId="{DDDD7FF6-5B50-B766-9F61-CBE596106975}"/>
          </ac:picMkLst>
        </pc:picChg>
      </pc:sldChg>
      <pc:sldChg chg="addSp modSp mod">
        <pc:chgData name="Alejandro Pérez García" userId="403f24313d26b6a8" providerId="LiveId" clId="{12B4D268-81D2-4BC9-ADA5-64AA2B83D20F}" dt="2025-11-19T11:12:46.868" v="2276" actId="1076"/>
        <pc:sldMkLst>
          <pc:docMk/>
          <pc:sldMk cId="3310372732" sldId="311"/>
        </pc:sldMkLst>
        <pc:spChg chg="mod">
          <ac:chgData name="Alejandro Pérez García" userId="403f24313d26b6a8" providerId="LiveId" clId="{12B4D268-81D2-4BC9-ADA5-64AA2B83D20F}" dt="2025-11-19T11:12:46.868" v="2276" actId="1076"/>
          <ac:spMkLst>
            <pc:docMk/>
            <pc:sldMk cId="3310372732" sldId="311"/>
            <ac:spMk id="3" creationId="{62F5985F-EE56-288C-C850-7C54F8CE63C1}"/>
          </ac:spMkLst>
        </pc:spChg>
        <pc:picChg chg="add mod">
          <ac:chgData name="Alejandro Pérez García" userId="403f24313d26b6a8" providerId="LiveId" clId="{12B4D268-81D2-4BC9-ADA5-64AA2B83D20F}" dt="2025-11-17T16:26:35.740" v="1918"/>
          <ac:picMkLst>
            <pc:docMk/>
            <pc:sldMk cId="3310372732" sldId="311"/>
            <ac:picMk id="2" creationId="{DF69CA63-2BC1-012B-0FBB-3A17F8E0A4FF}"/>
          </ac:picMkLst>
        </pc:picChg>
      </pc:sldChg>
      <pc:sldChg chg="addSp modSp mod">
        <pc:chgData name="Alejandro Pérez García" userId="403f24313d26b6a8" providerId="LiveId" clId="{12B4D268-81D2-4BC9-ADA5-64AA2B83D20F}" dt="2025-11-19T11:12:49.539" v="2277" actId="1076"/>
        <pc:sldMkLst>
          <pc:docMk/>
          <pc:sldMk cId="1536375877" sldId="313"/>
        </pc:sldMkLst>
        <pc:spChg chg="mod">
          <ac:chgData name="Alejandro Pérez García" userId="403f24313d26b6a8" providerId="LiveId" clId="{12B4D268-81D2-4BC9-ADA5-64AA2B83D20F}" dt="2025-11-19T11:12:49.539" v="2277" actId="1076"/>
          <ac:spMkLst>
            <pc:docMk/>
            <pc:sldMk cId="1536375877" sldId="313"/>
            <ac:spMk id="4" creationId="{2E50CB58-1215-BA2F-312C-CF15EB260AD3}"/>
          </ac:spMkLst>
        </pc:spChg>
        <pc:spChg chg="mod">
          <ac:chgData name="Alejandro Pérez García" userId="403f24313d26b6a8" providerId="LiveId" clId="{12B4D268-81D2-4BC9-ADA5-64AA2B83D20F}" dt="2025-11-17T13:46:29.303" v="1836" actId="14100"/>
          <ac:spMkLst>
            <pc:docMk/>
            <pc:sldMk cId="1536375877" sldId="313"/>
            <ac:spMk id="8" creationId="{E07C10B5-AC15-AA33-66A2-5B57BDD1B1C2}"/>
          </ac:spMkLst>
        </pc:spChg>
        <pc:spChg chg="mod">
          <ac:chgData name="Alejandro Pérez García" userId="403f24313d26b6a8" providerId="LiveId" clId="{12B4D268-81D2-4BC9-ADA5-64AA2B83D20F}" dt="2025-11-17T13:46:29.303" v="1836" actId="14100"/>
          <ac:spMkLst>
            <pc:docMk/>
            <pc:sldMk cId="1536375877" sldId="313"/>
            <ac:spMk id="9" creationId="{56DF2CCC-41DB-82C9-D474-0DAE7839116E}"/>
          </ac:spMkLst>
        </pc:spChg>
        <pc:picChg chg="add mod">
          <ac:chgData name="Alejandro Pérez García" userId="403f24313d26b6a8" providerId="LiveId" clId="{12B4D268-81D2-4BC9-ADA5-64AA2B83D20F}" dt="2025-11-17T16:26:38.965" v="1919"/>
          <ac:picMkLst>
            <pc:docMk/>
            <pc:sldMk cId="1536375877" sldId="313"/>
            <ac:picMk id="3" creationId="{3E5607B7-F7DA-9813-EDB2-410CDAFC603D}"/>
          </ac:picMkLst>
        </pc:picChg>
      </pc:sldChg>
      <pc:sldChg chg="addSp modSp mod">
        <pc:chgData name="Alejandro Pérez García" userId="403f24313d26b6a8" providerId="LiveId" clId="{12B4D268-81D2-4BC9-ADA5-64AA2B83D20F}" dt="2025-11-19T11:12:55.068" v="2280" actId="1076"/>
        <pc:sldMkLst>
          <pc:docMk/>
          <pc:sldMk cId="762963228" sldId="314"/>
        </pc:sldMkLst>
        <pc:spChg chg="mod">
          <ac:chgData name="Alejandro Pérez García" userId="403f24313d26b6a8" providerId="LiveId" clId="{12B4D268-81D2-4BC9-ADA5-64AA2B83D20F}" dt="2025-11-19T11:12:55.068" v="2280" actId="1076"/>
          <ac:spMkLst>
            <pc:docMk/>
            <pc:sldMk cId="762963228" sldId="314"/>
            <ac:spMk id="5" creationId="{CAFBEED4-F4F7-E30D-95F4-461ECEC042AB}"/>
          </ac:spMkLst>
        </pc:spChg>
        <pc:picChg chg="mod">
          <ac:chgData name="Alejandro Pérez García" userId="403f24313d26b6a8" providerId="LiveId" clId="{12B4D268-81D2-4BC9-ADA5-64AA2B83D20F}" dt="2025-11-17T13:50:35.683" v="1877" actId="1036"/>
          <ac:picMkLst>
            <pc:docMk/>
            <pc:sldMk cId="762963228" sldId="314"/>
            <ac:picMk id="2" creationId="{8F87A717-8DB1-41FE-996B-65A597925C60}"/>
          </ac:picMkLst>
        </pc:picChg>
        <pc:picChg chg="add mod">
          <ac:chgData name="Alejandro Pérez García" userId="403f24313d26b6a8" providerId="LiveId" clId="{12B4D268-81D2-4BC9-ADA5-64AA2B83D20F}" dt="2025-11-17T16:26:40.442" v="1921"/>
          <ac:picMkLst>
            <pc:docMk/>
            <pc:sldMk cId="762963228" sldId="314"/>
            <ac:picMk id="3" creationId="{3E4AA144-17F3-F5A6-B6AB-0496548540D9}"/>
          </ac:picMkLst>
        </pc:picChg>
      </pc:sldChg>
      <pc:sldChg chg="addSp modSp mod">
        <pc:chgData name="Alejandro Pérez García" userId="403f24313d26b6a8" providerId="LiveId" clId="{12B4D268-81D2-4BC9-ADA5-64AA2B83D20F}" dt="2025-11-19T11:12:57.967" v="2282" actId="1076"/>
        <pc:sldMkLst>
          <pc:docMk/>
          <pc:sldMk cId="3083954853" sldId="316"/>
        </pc:sldMkLst>
        <pc:spChg chg="mod">
          <ac:chgData name="Alejandro Pérez García" userId="403f24313d26b6a8" providerId="LiveId" clId="{12B4D268-81D2-4BC9-ADA5-64AA2B83D20F}" dt="2025-11-19T11:12:57.967" v="2282" actId="1076"/>
          <ac:spMkLst>
            <pc:docMk/>
            <pc:sldMk cId="3083954853" sldId="316"/>
            <ac:spMk id="5" creationId="{6FD8069D-C6E6-8ED4-594B-7EA23ACA686A}"/>
          </ac:spMkLst>
        </pc:spChg>
        <pc:picChg chg="add mod">
          <ac:chgData name="Alejandro Pérez García" userId="403f24313d26b6a8" providerId="LiveId" clId="{12B4D268-81D2-4BC9-ADA5-64AA2B83D20F}" dt="2025-11-17T16:26:41.104" v="1922"/>
          <ac:picMkLst>
            <pc:docMk/>
            <pc:sldMk cId="3083954853" sldId="316"/>
            <ac:picMk id="3" creationId="{C753C46C-CBFA-355B-2DA1-1B753B9A1846}"/>
          </ac:picMkLst>
        </pc:picChg>
      </pc:sldChg>
      <pc:sldChg chg="addSp modSp mod">
        <pc:chgData name="Alejandro Pérez García" userId="403f24313d26b6a8" providerId="LiveId" clId="{12B4D268-81D2-4BC9-ADA5-64AA2B83D20F}" dt="2025-11-19T11:12:44.118" v="2275" actId="1076"/>
        <pc:sldMkLst>
          <pc:docMk/>
          <pc:sldMk cId="1925879710" sldId="317"/>
        </pc:sldMkLst>
        <pc:spChg chg="mod">
          <ac:chgData name="Alejandro Pérez García" userId="403f24313d26b6a8" providerId="LiveId" clId="{12B4D268-81D2-4BC9-ADA5-64AA2B83D20F}" dt="2025-11-17T13:49:09.202" v="1871" actId="12788"/>
          <ac:spMkLst>
            <pc:docMk/>
            <pc:sldMk cId="1925879710" sldId="317"/>
            <ac:spMk id="7" creationId="{2F0E2C02-8390-7B44-C50E-237BFC510ACB}"/>
          </ac:spMkLst>
        </pc:spChg>
        <pc:spChg chg="mod">
          <ac:chgData name="Alejandro Pérez García" userId="403f24313d26b6a8" providerId="LiveId" clId="{12B4D268-81D2-4BC9-ADA5-64AA2B83D20F}" dt="2025-11-19T11:12:44.118" v="2275" actId="1076"/>
          <ac:spMkLst>
            <pc:docMk/>
            <pc:sldMk cId="1925879710" sldId="317"/>
            <ac:spMk id="8" creationId="{DD888016-3CD6-213F-0C39-C90FD551AE3A}"/>
          </ac:spMkLst>
        </pc:spChg>
        <pc:spChg chg="mod">
          <ac:chgData name="Alejandro Pérez García" userId="403f24313d26b6a8" providerId="LiveId" clId="{12B4D268-81D2-4BC9-ADA5-64AA2B83D20F}" dt="2025-11-17T13:49:18.384" v="1874" actId="6549"/>
          <ac:spMkLst>
            <pc:docMk/>
            <pc:sldMk cId="1925879710" sldId="317"/>
            <ac:spMk id="13" creationId="{1050ACEE-845D-AD6C-613E-0875FAD937AC}"/>
          </ac:spMkLst>
        </pc:spChg>
        <pc:grpChg chg="mod">
          <ac:chgData name="Alejandro Pérez García" userId="403f24313d26b6a8" providerId="LiveId" clId="{12B4D268-81D2-4BC9-ADA5-64AA2B83D20F}" dt="2025-11-17T13:49:09.202" v="1871" actId="12788"/>
          <ac:grpSpMkLst>
            <pc:docMk/>
            <pc:sldMk cId="1925879710" sldId="317"/>
            <ac:grpSpMk id="2" creationId="{8DAC3B4B-25BF-3EAE-A79D-570561F71309}"/>
          </ac:grpSpMkLst>
        </pc:grpChg>
        <pc:picChg chg="add mod">
          <ac:chgData name="Alejandro Pérez García" userId="403f24313d26b6a8" providerId="LiveId" clId="{12B4D268-81D2-4BC9-ADA5-64AA2B83D20F}" dt="2025-11-17T16:26:34.835" v="1917"/>
          <ac:picMkLst>
            <pc:docMk/>
            <pc:sldMk cId="1925879710" sldId="317"/>
            <ac:picMk id="3" creationId="{825CAAFA-17A0-863E-E9BD-B850FCD1208E}"/>
          </ac:picMkLst>
        </pc:picChg>
        <pc:picChg chg="mod">
          <ac:chgData name="Alejandro Pérez García" userId="403f24313d26b6a8" providerId="LiveId" clId="{12B4D268-81D2-4BC9-ADA5-64AA2B83D20F}" dt="2025-11-17T13:48:40.148" v="1867" actId="14100"/>
          <ac:picMkLst>
            <pc:docMk/>
            <pc:sldMk cId="1925879710" sldId="317"/>
            <ac:picMk id="4" creationId="{43F3F1B9-66D8-BE17-607A-AB6F15B5ADDE}"/>
          </ac:picMkLst>
        </pc:picChg>
        <pc:picChg chg="mod modCrop">
          <ac:chgData name="Alejandro Pérez García" userId="403f24313d26b6a8" providerId="LiveId" clId="{12B4D268-81D2-4BC9-ADA5-64AA2B83D20F}" dt="2025-11-17T13:48:00.847" v="1860" actId="14100"/>
          <ac:picMkLst>
            <pc:docMk/>
            <pc:sldMk cId="1925879710" sldId="317"/>
            <ac:picMk id="6" creationId="{81EEC451-DBE5-D343-7124-4AFA95485EEB}"/>
          </ac:picMkLst>
        </pc:picChg>
        <pc:picChg chg="mod">
          <ac:chgData name="Alejandro Pérez García" userId="403f24313d26b6a8" providerId="LiveId" clId="{12B4D268-81D2-4BC9-ADA5-64AA2B83D20F}" dt="2025-11-17T13:49:09.202" v="1871" actId="12788"/>
          <ac:picMkLst>
            <pc:docMk/>
            <pc:sldMk cId="1925879710" sldId="317"/>
            <ac:picMk id="10" creationId="{FD499B0F-75E9-C11D-54E0-C3406D0DDA0A}"/>
          </ac:picMkLst>
        </pc:picChg>
        <pc:picChg chg="mod">
          <ac:chgData name="Alejandro Pérez García" userId="403f24313d26b6a8" providerId="LiveId" clId="{12B4D268-81D2-4BC9-ADA5-64AA2B83D20F}" dt="2025-11-17T13:48:47.495" v="1868" actId="14100"/>
          <ac:picMkLst>
            <pc:docMk/>
            <pc:sldMk cId="1925879710" sldId="317"/>
            <ac:picMk id="11" creationId="{337BA2E2-F745-5F34-A703-DEB77076B1FA}"/>
          </ac:picMkLst>
        </pc:picChg>
      </pc:sldChg>
      <pc:sldChg chg="addSp modSp mod">
        <pc:chgData name="Alejandro Pérez García" userId="403f24313d26b6a8" providerId="LiveId" clId="{12B4D268-81D2-4BC9-ADA5-64AA2B83D20F}" dt="2025-11-19T21:29:27.341" v="2625" actId="20577"/>
        <pc:sldMkLst>
          <pc:docMk/>
          <pc:sldMk cId="1442463129" sldId="318"/>
        </pc:sldMkLst>
        <pc:spChg chg="mod">
          <ac:chgData name="Alejandro Pérez García" userId="403f24313d26b6a8" providerId="LiveId" clId="{12B4D268-81D2-4BC9-ADA5-64AA2B83D20F}" dt="2025-11-19T21:29:27.341" v="2625" actId="20577"/>
          <ac:spMkLst>
            <pc:docMk/>
            <pc:sldMk cId="1442463129" sldId="318"/>
            <ac:spMk id="2" creationId="{103F1E19-3231-8FE8-544E-7B822A178034}"/>
          </ac:spMkLst>
        </pc:spChg>
        <pc:spChg chg="mod">
          <ac:chgData name="Alejandro Pérez García" userId="403f24313d26b6a8" providerId="LiveId" clId="{12B4D268-81D2-4BC9-ADA5-64AA2B83D20F}" dt="2025-11-19T11:12:28.036" v="2269" actId="1076"/>
          <ac:spMkLst>
            <pc:docMk/>
            <pc:sldMk cId="1442463129" sldId="318"/>
            <ac:spMk id="8" creationId="{EA14E2C9-DA71-62D3-1BD0-57A0508AB8B3}"/>
          </ac:spMkLst>
        </pc:spChg>
        <pc:picChg chg="add mod">
          <ac:chgData name="Alejandro Pérez García" userId="403f24313d26b6a8" providerId="LiveId" clId="{12B4D268-81D2-4BC9-ADA5-64AA2B83D20F}" dt="2025-11-17T16:26:13.702" v="1913"/>
          <ac:picMkLst>
            <pc:docMk/>
            <pc:sldMk cId="1442463129" sldId="318"/>
            <ac:picMk id="6" creationId="{0013734F-6CA1-D29C-199A-DEB006B33B19}"/>
          </ac:picMkLst>
        </pc:picChg>
      </pc:sldChg>
      <pc:sldChg chg="addSp modSp mod">
        <pc:chgData name="Alejandro Pérez García" userId="403f24313d26b6a8" providerId="LiveId" clId="{12B4D268-81D2-4BC9-ADA5-64AA2B83D20F}" dt="2025-11-19T11:13:00.558" v="2283" actId="1076"/>
        <pc:sldMkLst>
          <pc:docMk/>
          <pc:sldMk cId="2839875581" sldId="326"/>
        </pc:sldMkLst>
        <pc:spChg chg="mod">
          <ac:chgData name="Alejandro Pérez García" userId="403f24313d26b6a8" providerId="LiveId" clId="{12B4D268-81D2-4BC9-ADA5-64AA2B83D20F}" dt="2025-11-19T11:13:00.558" v="2283" actId="1076"/>
          <ac:spMkLst>
            <pc:docMk/>
            <pc:sldMk cId="2839875581" sldId="326"/>
            <ac:spMk id="4" creationId="{842742AA-C4B3-E6A6-48B1-311B3380212E}"/>
          </ac:spMkLst>
        </pc:spChg>
        <pc:picChg chg="add mod">
          <ac:chgData name="Alejandro Pérez García" userId="403f24313d26b6a8" providerId="LiveId" clId="{12B4D268-81D2-4BC9-ADA5-64AA2B83D20F}" dt="2025-11-17T16:26:41.767" v="1923"/>
          <ac:picMkLst>
            <pc:docMk/>
            <pc:sldMk cId="2839875581" sldId="326"/>
            <ac:picMk id="3" creationId="{73993B5E-6439-29B9-FF26-CA394711F740}"/>
          </ac:picMkLst>
        </pc:picChg>
        <pc:picChg chg="mod">
          <ac:chgData name="Alejandro Pérez García" userId="403f24313d26b6a8" providerId="LiveId" clId="{12B4D268-81D2-4BC9-ADA5-64AA2B83D20F}" dt="2025-11-17T13:46:05.030" v="1833" actId="1076"/>
          <ac:picMkLst>
            <pc:docMk/>
            <pc:sldMk cId="2839875581" sldId="326"/>
            <ac:picMk id="5" creationId="{90345FD3-1963-EA20-C0CA-8AD3D8C09EF4}"/>
          </ac:picMkLst>
        </pc:picChg>
      </pc:sldChg>
      <pc:sldChg chg="addSp delSp modSp add mod ord">
        <pc:chgData name="Alejandro Pérez García" userId="403f24313d26b6a8" providerId="LiveId" clId="{12B4D268-81D2-4BC9-ADA5-64AA2B83D20F}" dt="2025-11-19T21:30:56.091" v="2638"/>
        <pc:sldMkLst>
          <pc:docMk/>
          <pc:sldMk cId="2896530999" sldId="327"/>
        </pc:sldMkLst>
        <pc:spChg chg="del">
          <ac:chgData name="Alejandro Pérez García" userId="403f24313d26b6a8" providerId="LiveId" clId="{12B4D268-81D2-4BC9-ADA5-64AA2B83D20F}" dt="2025-11-19T21:22:50.912" v="2290" actId="478"/>
          <ac:spMkLst>
            <pc:docMk/>
            <pc:sldMk cId="2896530999" sldId="327"/>
            <ac:spMk id="2" creationId="{ED035B67-0E81-CC1D-448C-D30319B6AE1A}"/>
          </ac:spMkLst>
        </pc:spChg>
        <pc:spChg chg="add mod">
          <ac:chgData name="Alejandro Pérez García" userId="403f24313d26b6a8" providerId="LiveId" clId="{12B4D268-81D2-4BC9-ADA5-64AA2B83D20F}" dt="2025-11-19T21:22:47.651" v="2289"/>
          <ac:spMkLst>
            <pc:docMk/>
            <pc:sldMk cId="2896530999" sldId="327"/>
            <ac:spMk id="3" creationId="{DC109B4D-8F4E-4783-E863-2CC5D49803DB}"/>
          </ac:spMkLst>
        </pc:spChg>
        <pc:spChg chg="add mod">
          <ac:chgData name="Alejandro Pérez García" userId="403f24313d26b6a8" providerId="LiveId" clId="{12B4D268-81D2-4BC9-ADA5-64AA2B83D20F}" dt="2025-11-19T21:26:39.420" v="2402" actId="20577"/>
          <ac:spMkLst>
            <pc:docMk/>
            <pc:sldMk cId="2896530999" sldId="327"/>
            <ac:spMk id="5" creationId="{E06A4DD3-D508-EAF6-81AA-C8E499FF11FA}"/>
          </ac:spMkLst>
        </pc:spChg>
        <pc:spChg chg="mod">
          <ac:chgData name="Alejandro Pérez García" userId="403f24313d26b6a8" providerId="LiveId" clId="{12B4D268-81D2-4BC9-ADA5-64AA2B83D20F}" dt="2025-11-19T21:24:22.902" v="2339" actId="2711"/>
          <ac:spMkLst>
            <pc:docMk/>
            <pc:sldMk cId="2896530999" sldId="327"/>
            <ac:spMk id="6" creationId="{8FA67C3A-1160-1D2F-9466-B16EE49F5473}"/>
          </ac:spMkLst>
        </pc:spChg>
        <pc:spChg chg="del mod">
          <ac:chgData name="Alejandro Pérez García" userId="403f24313d26b6a8" providerId="LiveId" clId="{12B4D268-81D2-4BC9-ADA5-64AA2B83D20F}" dt="2025-11-19T21:23:21.566" v="2316" actId="478"/>
          <ac:spMkLst>
            <pc:docMk/>
            <pc:sldMk cId="2896530999" sldId="327"/>
            <ac:spMk id="8" creationId="{304FA19E-91B7-0CE0-75EB-908957D9876B}"/>
          </ac:spMkLst>
        </pc:spChg>
        <pc:spChg chg="add mod">
          <ac:chgData name="Alejandro Pérez García" userId="403f24313d26b6a8" providerId="LiveId" clId="{12B4D268-81D2-4BC9-ADA5-64AA2B83D20F}" dt="2025-11-19T21:24:22.902" v="2339" actId="2711"/>
          <ac:spMkLst>
            <pc:docMk/>
            <pc:sldMk cId="2896530999" sldId="327"/>
            <ac:spMk id="9" creationId="{27E50B43-1C0A-48F3-4368-4A362CAEA229}"/>
          </ac:spMkLst>
        </pc:spChg>
        <pc:spChg chg="del mod">
          <ac:chgData name="Alejandro Pérez García" userId="403f24313d26b6a8" providerId="LiveId" clId="{12B4D268-81D2-4BC9-ADA5-64AA2B83D20F}" dt="2025-11-19T21:23:42.395" v="2327" actId="478"/>
          <ac:spMkLst>
            <pc:docMk/>
            <pc:sldMk cId="2896530999" sldId="327"/>
            <ac:spMk id="10" creationId="{4AE84693-7BEC-D988-E803-A767B93F7E6D}"/>
          </ac:spMkLst>
        </pc:spChg>
        <pc:spChg chg="add mod">
          <ac:chgData name="Alejandro Pérez García" userId="403f24313d26b6a8" providerId="LiveId" clId="{12B4D268-81D2-4BC9-ADA5-64AA2B83D20F}" dt="2025-11-19T21:24:22.902" v="2339" actId="2711"/>
          <ac:spMkLst>
            <pc:docMk/>
            <pc:sldMk cId="2896530999" sldId="327"/>
            <ac:spMk id="12" creationId="{9DDE6631-F505-003C-801B-42AC02725B1E}"/>
          </ac:spMkLst>
        </pc:spChg>
        <pc:spChg chg="add mod">
          <ac:chgData name="Alejandro Pérez García" userId="403f24313d26b6a8" providerId="LiveId" clId="{12B4D268-81D2-4BC9-ADA5-64AA2B83D20F}" dt="2025-11-19T21:30:56.091" v="2638"/>
          <ac:spMkLst>
            <pc:docMk/>
            <pc:sldMk cId="2896530999" sldId="327"/>
            <ac:spMk id="13" creationId="{0F304941-6226-EA51-2F44-7FA80D42140C}"/>
          </ac:spMkLst>
        </pc:spChg>
        <pc:spChg chg="mod">
          <ac:chgData name="Alejandro Pérez García" userId="403f24313d26b6a8" providerId="LiveId" clId="{12B4D268-81D2-4BC9-ADA5-64AA2B83D20F}" dt="2025-11-19T21:24:22.902" v="2339" actId="2711"/>
          <ac:spMkLst>
            <pc:docMk/>
            <pc:sldMk cId="2896530999" sldId="327"/>
            <ac:spMk id="15" creationId="{5E56A966-9D76-9314-922F-6678A3FBF97F}"/>
          </ac:spMkLst>
        </pc:spChg>
        <pc:spChg chg="mod">
          <ac:chgData name="Alejandro Pérez García" userId="403f24313d26b6a8" providerId="LiveId" clId="{12B4D268-81D2-4BC9-ADA5-64AA2B83D20F}" dt="2025-11-19T21:24:22.902" v="2339" actId="2711"/>
          <ac:spMkLst>
            <pc:docMk/>
            <pc:sldMk cId="2896530999" sldId="327"/>
            <ac:spMk id="30" creationId="{5DA2EC48-87AC-AFCD-88E9-CABB1F348196}"/>
          </ac:spMkLst>
        </pc:spChg>
        <pc:graphicFrameChg chg="mod">
          <ac:chgData name="Alejandro Pérez García" userId="403f24313d26b6a8" providerId="LiveId" clId="{12B4D268-81D2-4BC9-ADA5-64AA2B83D20F}" dt="2025-11-19T21:24:22.902" v="2339" actId="2711"/>
          <ac:graphicFrameMkLst>
            <pc:docMk/>
            <pc:sldMk cId="2896530999" sldId="327"/>
            <ac:graphicFrameMk id="11" creationId="{99D5D211-ABE7-2FC3-15CA-873784305DF6}"/>
          </ac:graphicFrameMkLst>
        </pc:graphicFrameChg>
        <pc:picChg chg="add mod">
          <ac:chgData name="Alejandro Pérez García" userId="403f24313d26b6a8" providerId="LiveId" clId="{12B4D268-81D2-4BC9-ADA5-64AA2B83D20F}" dt="2025-11-19T21:22:47.651" v="2289"/>
          <ac:picMkLst>
            <pc:docMk/>
            <pc:sldMk cId="2896530999" sldId="327"/>
            <ac:picMk id="4" creationId="{9B98D5C7-AB4E-D44B-EB3C-B9CC95C3B43B}"/>
          </ac:picMkLst>
        </pc:picChg>
        <pc:picChg chg="add mod">
          <ac:chgData name="Alejandro Pérez García" userId="403f24313d26b6a8" providerId="LiveId" clId="{12B4D268-81D2-4BC9-ADA5-64AA2B83D20F}" dt="2025-11-19T21:24:22.902" v="2339" actId="2711"/>
          <ac:picMkLst>
            <pc:docMk/>
            <pc:sldMk cId="2896530999" sldId="327"/>
            <ac:picMk id="7" creationId="{4F738EAF-5D8A-62BF-F4CE-CCBB65C0CD37}"/>
          </ac:picMkLst>
        </pc:picChg>
      </pc:sldChg>
      <pc:sldChg chg="addSp modSp mod">
        <pc:chgData name="Alejandro Pérez García" userId="403f24313d26b6a8" providerId="LiveId" clId="{12B4D268-81D2-4BC9-ADA5-64AA2B83D20F}" dt="2025-11-19T21:29:32.938" v="2627" actId="20577"/>
        <pc:sldMkLst>
          <pc:docMk/>
          <pc:sldMk cId="2732910718" sldId="328"/>
        </pc:sldMkLst>
        <pc:spChg chg="mod">
          <ac:chgData name="Alejandro Pérez García" userId="403f24313d26b6a8" providerId="LiveId" clId="{12B4D268-81D2-4BC9-ADA5-64AA2B83D20F}" dt="2025-11-19T21:29:32.938" v="2627" actId="20577"/>
          <ac:spMkLst>
            <pc:docMk/>
            <pc:sldMk cId="2732910718" sldId="328"/>
            <ac:spMk id="2" creationId="{045CFFED-D15C-7C40-D5F9-FD09E525110F}"/>
          </ac:spMkLst>
        </pc:spChg>
        <pc:spChg chg="mod">
          <ac:chgData name="Alejandro Pérez García" userId="403f24313d26b6a8" providerId="LiveId" clId="{12B4D268-81D2-4BC9-ADA5-64AA2B83D20F}" dt="2025-11-19T11:12:31.888" v="2270" actId="1076"/>
          <ac:spMkLst>
            <pc:docMk/>
            <pc:sldMk cId="2732910718" sldId="328"/>
            <ac:spMk id="7" creationId="{85D5507B-B536-0764-6C3F-1CFEC2C72775}"/>
          </ac:spMkLst>
        </pc:spChg>
        <pc:picChg chg="add mod">
          <ac:chgData name="Alejandro Pérez García" userId="403f24313d26b6a8" providerId="LiveId" clId="{12B4D268-81D2-4BC9-ADA5-64AA2B83D20F}" dt="2025-11-17T16:26:30.933" v="1914"/>
          <ac:picMkLst>
            <pc:docMk/>
            <pc:sldMk cId="2732910718" sldId="328"/>
            <ac:picMk id="6" creationId="{5E8EF032-B644-2773-6755-57D88D31F177}"/>
          </ac:picMkLst>
        </pc:picChg>
      </pc:sldChg>
      <pc:sldChg chg="addSp delSp modSp mod">
        <pc:chgData name="Alejandro Pérez García" userId="403f24313d26b6a8" providerId="LiveId" clId="{12B4D268-81D2-4BC9-ADA5-64AA2B83D20F}" dt="2025-11-19T21:52:43.095" v="2718" actId="21"/>
        <pc:sldMkLst>
          <pc:docMk/>
          <pc:sldMk cId="425951799" sldId="329"/>
        </pc:sldMkLst>
        <pc:spChg chg="add del mod">
          <ac:chgData name="Alejandro Pérez García" userId="403f24313d26b6a8" providerId="LiveId" clId="{12B4D268-81D2-4BC9-ADA5-64AA2B83D20F}" dt="2025-11-19T21:52:43.095" v="2718" actId="21"/>
          <ac:spMkLst>
            <pc:docMk/>
            <pc:sldMk cId="425951799" sldId="329"/>
            <ac:spMk id="2" creationId="{A14089C7-BBEB-A1B9-9AD3-8918615E6B7A}"/>
          </ac:spMkLst>
        </pc:spChg>
        <pc:spChg chg="mod">
          <ac:chgData name="Alejandro Pérez García" userId="403f24313d26b6a8" providerId="LiveId" clId="{12B4D268-81D2-4BC9-ADA5-64AA2B83D20F}" dt="2025-11-19T11:12:34.450" v="2271" actId="1076"/>
          <ac:spMkLst>
            <pc:docMk/>
            <pc:sldMk cId="425951799" sldId="329"/>
            <ac:spMk id="4" creationId="{63527338-F42A-4C07-5302-531D400D34F0}"/>
          </ac:spMkLst>
        </pc:spChg>
        <pc:spChg chg="add mod">
          <ac:chgData name="Alejandro Pérez García" userId="403f24313d26b6a8" providerId="LiveId" clId="{12B4D268-81D2-4BC9-ADA5-64AA2B83D20F}" dt="2025-11-19T21:52:34.434" v="2713"/>
          <ac:spMkLst>
            <pc:docMk/>
            <pc:sldMk cId="425951799" sldId="329"/>
            <ac:spMk id="7" creationId="{84AB8707-CA54-2FBF-370E-CB647AF76BD0}"/>
          </ac:spMkLst>
        </pc:spChg>
        <pc:spChg chg="add mod">
          <ac:chgData name="Alejandro Pérez García" userId="403f24313d26b6a8" providerId="LiveId" clId="{12B4D268-81D2-4BC9-ADA5-64AA2B83D20F}" dt="2025-11-19T21:52:42.159" v="2717"/>
          <ac:spMkLst>
            <pc:docMk/>
            <pc:sldMk cId="425951799" sldId="329"/>
            <ac:spMk id="11" creationId="{A14089C7-BBEB-A1B9-9AD3-8918615E6B7A}"/>
          </ac:spMkLst>
        </pc:spChg>
        <pc:graphicFrameChg chg="add mod">
          <ac:chgData name="Alejandro Pérez García" userId="403f24313d26b6a8" providerId="LiveId" clId="{12B4D268-81D2-4BC9-ADA5-64AA2B83D20F}" dt="2025-11-19T21:52:34.434" v="2713"/>
          <ac:graphicFrameMkLst>
            <pc:docMk/>
            <pc:sldMk cId="425951799" sldId="329"/>
            <ac:graphicFrameMk id="10" creationId="{5FB579EF-85A4-47D3-7DCA-3CA5A2B9C250}"/>
          </ac:graphicFrameMkLst>
        </pc:graphicFrameChg>
        <pc:picChg chg="add mod">
          <ac:chgData name="Alejandro Pérez García" userId="403f24313d26b6a8" providerId="LiveId" clId="{12B4D268-81D2-4BC9-ADA5-64AA2B83D20F}" dt="2025-11-17T16:26:31.909" v="1915"/>
          <ac:picMkLst>
            <pc:docMk/>
            <pc:sldMk cId="425951799" sldId="329"/>
            <ac:picMk id="3" creationId="{1063A27B-6E28-B883-0F6C-36C3BDC1662A}"/>
          </ac:picMkLst>
        </pc:picChg>
        <pc:picChg chg="add mod">
          <ac:chgData name="Alejandro Pérez García" userId="403f24313d26b6a8" providerId="LiveId" clId="{12B4D268-81D2-4BC9-ADA5-64AA2B83D20F}" dt="2025-11-19T21:52:34.434" v="2713"/>
          <ac:picMkLst>
            <pc:docMk/>
            <pc:sldMk cId="425951799" sldId="329"/>
            <ac:picMk id="9" creationId="{DD2D559D-9DFA-30D3-FC4F-AC9238A51945}"/>
          </ac:picMkLst>
        </pc:picChg>
      </pc:sldChg>
      <pc:sldChg chg="addSp delSp modSp mod">
        <pc:chgData name="Alejandro Pérez García" userId="403f24313d26b6a8" providerId="LiveId" clId="{12B4D268-81D2-4BC9-ADA5-64AA2B83D20F}" dt="2025-11-19T11:13:05.402" v="2285" actId="1076"/>
        <pc:sldMkLst>
          <pc:docMk/>
          <pc:sldMk cId="2793421966" sldId="330"/>
        </pc:sldMkLst>
        <pc:spChg chg="mod">
          <ac:chgData name="Alejandro Pérez García" userId="403f24313d26b6a8" providerId="LiveId" clId="{12B4D268-81D2-4BC9-ADA5-64AA2B83D20F}" dt="2025-11-19T11:13:05.402" v="2285" actId="1076"/>
          <ac:spMkLst>
            <pc:docMk/>
            <pc:sldMk cId="2793421966" sldId="330"/>
            <ac:spMk id="6" creationId="{5BDAEC88-C021-C4E0-C2E1-D668D02C269F}"/>
          </ac:spMkLst>
        </pc:spChg>
        <pc:spChg chg="add mod">
          <ac:chgData name="Alejandro Pérez García" userId="403f24313d26b6a8" providerId="LiveId" clId="{12B4D268-81D2-4BC9-ADA5-64AA2B83D20F}" dt="2025-11-17T13:42:54.798" v="1747"/>
          <ac:spMkLst>
            <pc:docMk/>
            <pc:sldMk cId="2793421966" sldId="330"/>
            <ac:spMk id="7" creationId="{B82C2E4A-8908-57E0-4FE2-787CAF03A73D}"/>
          </ac:spMkLst>
        </pc:spChg>
        <pc:spChg chg="add mod">
          <ac:chgData name="Alejandro Pérez García" userId="403f24313d26b6a8" providerId="LiveId" clId="{12B4D268-81D2-4BC9-ADA5-64AA2B83D20F}" dt="2025-11-17T13:42:54.798" v="1747"/>
          <ac:spMkLst>
            <pc:docMk/>
            <pc:sldMk cId="2793421966" sldId="330"/>
            <ac:spMk id="8" creationId="{A56D1C28-98AA-F6B1-DC30-133E9D197692}"/>
          </ac:spMkLst>
        </pc:spChg>
        <pc:picChg chg="add mod">
          <ac:chgData name="Alejandro Pérez García" userId="403f24313d26b6a8" providerId="LiveId" clId="{12B4D268-81D2-4BC9-ADA5-64AA2B83D20F}" dt="2025-11-17T16:26:43.052" v="1925"/>
          <ac:picMkLst>
            <pc:docMk/>
            <pc:sldMk cId="2793421966" sldId="330"/>
            <ac:picMk id="3" creationId="{2CFB65DA-B743-90DE-2578-F8CE58ADBBB7}"/>
          </ac:picMkLst>
        </pc:picChg>
        <pc:picChg chg="mod">
          <ac:chgData name="Alejandro Pérez García" userId="403f24313d26b6a8" providerId="LiveId" clId="{12B4D268-81D2-4BC9-ADA5-64AA2B83D20F}" dt="2025-11-17T13:43:08.136" v="1750" actId="14100"/>
          <ac:picMkLst>
            <pc:docMk/>
            <pc:sldMk cId="2793421966" sldId="330"/>
            <ac:picMk id="4" creationId="{A42E4406-C964-0AF1-43BC-A2A5D7568C96}"/>
          </ac:picMkLst>
        </pc:picChg>
        <pc:picChg chg="mod">
          <ac:chgData name="Alejandro Pérez García" userId="403f24313d26b6a8" providerId="LiveId" clId="{12B4D268-81D2-4BC9-ADA5-64AA2B83D20F}" dt="2025-11-17T13:43:08.136" v="1750" actId="14100"/>
          <ac:picMkLst>
            <pc:docMk/>
            <pc:sldMk cId="2793421966" sldId="330"/>
            <ac:picMk id="5" creationId="{46C40445-FE72-C976-EFFD-7D43E369C202}"/>
          </ac:picMkLst>
        </pc:picChg>
      </pc:sldChg>
      <pc:sldChg chg="addSp modSp mod ord">
        <pc:chgData name="Alejandro Pérez García" userId="403f24313d26b6a8" providerId="LiveId" clId="{12B4D268-81D2-4BC9-ADA5-64AA2B83D20F}" dt="2025-11-19T21:28:53.724" v="2572"/>
        <pc:sldMkLst>
          <pc:docMk/>
          <pc:sldMk cId="2244909055" sldId="332"/>
        </pc:sldMkLst>
        <pc:spChg chg="mod">
          <ac:chgData name="Alejandro Pérez García" userId="403f24313d26b6a8" providerId="LiveId" clId="{12B4D268-81D2-4BC9-ADA5-64AA2B83D20F}" dt="2025-11-17T13:42:13.669" v="1723" actId="1076"/>
          <ac:spMkLst>
            <pc:docMk/>
            <pc:sldMk cId="2244909055" sldId="332"/>
            <ac:spMk id="4" creationId="{A95B7977-E708-6E33-99E9-9ACDA48C608B}"/>
          </ac:spMkLst>
        </pc:spChg>
        <pc:spChg chg="mod">
          <ac:chgData name="Alejandro Pérez García" userId="403f24313d26b6a8" providerId="LiveId" clId="{12B4D268-81D2-4BC9-ADA5-64AA2B83D20F}" dt="2025-11-19T11:13:03.160" v="2284" actId="1076"/>
          <ac:spMkLst>
            <pc:docMk/>
            <pc:sldMk cId="2244909055" sldId="332"/>
            <ac:spMk id="5" creationId="{1D9FBAAC-827C-4984-6849-5341C8AF9CE2}"/>
          </ac:spMkLst>
        </pc:spChg>
        <pc:spChg chg="mod">
          <ac:chgData name="Alejandro Pérez García" userId="403f24313d26b6a8" providerId="LiveId" clId="{12B4D268-81D2-4BC9-ADA5-64AA2B83D20F}" dt="2025-11-17T13:42:32.783" v="1735" actId="1037"/>
          <ac:spMkLst>
            <pc:docMk/>
            <pc:sldMk cId="2244909055" sldId="332"/>
            <ac:spMk id="7" creationId="{4E42E3D3-8FC5-9AB1-0064-1F2C79CF894C}"/>
          </ac:spMkLst>
        </pc:spChg>
        <pc:spChg chg="mod">
          <ac:chgData name="Alejandro Pérez García" userId="403f24313d26b6a8" providerId="LiveId" clId="{12B4D268-81D2-4BC9-ADA5-64AA2B83D20F}" dt="2025-11-17T13:42:38.360" v="1745" actId="1038"/>
          <ac:spMkLst>
            <pc:docMk/>
            <pc:sldMk cId="2244909055" sldId="332"/>
            <ac:spMk id="8" creationId="{0334C880-0055-DE9D-20CF-F4FEE92BF77C}"/>
          </ac:spMkLst>
        </pc:spChg>
        <pc:picChg chg="mod">
          <ac:chgData name="Alejandro Pérez García" userId="403f24313d26b6a8" providerId="LiveId" clId="{12B4D268-81D2-4BC9-ADA5-64AA2B83D20F}" dt="2025-11-17T13:42:32.783" v="1735" actId="1037"/>
          <ac:picMkLst>
            <pc:docMk/>
            <pc:sldMk cId="2244909055" sldId="332"/>
            <ac:picMk id="2" creationId="{D8576EE4-BCA0-D2A2-6777-B69560BA03C2}"/>
          </ac:picMkLst>
        </pc:picChg>
        <pc:picChg chg="add mod">
          <ac:chgData name="Alejandro Pérez García" userId="403f24313d26b6a8" providerId="LiveId" clId="{12B4D268-81D2-4BC9-ADA5-64AA2B83D20F}" dt="2025-11-17T16:26:42.443" v="1924"/>
          <ac:picMkLst>
            <pc:docMk/>
            <pc:sldMk cId="2244909055" sldId="332"/>
            <ac:picMk id="3" creationId="{93FC1DFA-97B7-B39E-3720-B49069E85E97}"/>
          </ac:picMkLst>
        </pc:picChg>
        <pc:picChg chg="mod modCrop">
          <ac:chgData name="Alejandro Pérez García" userId="403f24313d26b6a8" providerId="LiveId" clId="{12B4D268-81D2-4BC9-ADA5-64AA2B83D20F}" dt="2025-11-17T13:42:38.360" v="1745" actId="1038"/>
          <ac:picMkLst>
            <pc:docMk/>
            <pc:sldMk cId="2244909055" sldId="332"/>
            <ac:picMk id="6" creationId="{5021097B-7046-7BE0-BB8B-AADBE30747C8}"/>
          </ac:picMkLst>
        </pc:picChg>
      </pc:sldChg>
      <pc:sldChg chg="addSp modSp mod ord">
        <pc:chgData name="Alejandro Pérez García" userId="403f24313d26b6a8" providerId="LiveId" clId="{12B4D268-81D2-4BC9-ADA5-64AA2B83D20F}" dt="2025-11-19T21:29:44.538" v="2631"/>
        <pc:sldMkLst>
          <pc:docMk/>
          <pc:sldMk cId="478780113" sldId="333"/>
        </pc:sldMkLst>
        <pc:spChg chg="mod">
          <ac:chgData name="Alejandro Pérez García" userId="403f24313d26b6a8" providerId="LiveId" clId="{12B4D268-81D2-4BC9-ADA5-64AA2B83D20F}" dt="2025-11-19T11:12:37.596" v="2274" actId="1037"/>
          <ac:spMkLst>
            <pc:docMk/>
            <pc:sldMk cId="478780113" sldId="333"/>
            <ac:spMk id="4" creationId="{63FBFC5B-438C-5380-C51D-49D0C9269E9F}"/>
          </ac:spMkLst>
        </pc:spChg>
        <pc:picChg chg="add mod">
          <ac:chgData name="Alejandro Pérez García" userId="403f24313d26b6a8" providerId="LiveId" clId="{12B4D268-81D2-4BC9-ADA5-64AA2B83D20F}" dt="2025-11-17T16:26:33.811" v="1916"/>
          <ac:picMkLst>
            <pc:docMk/>
            <pc:sldMk cId="478780113" sldId="333"/>
            <ac:picMk id="3" creationId="{85310992-2159-9C03-41D6-788143530460}"/>
          </ac:picMkLst>
        </pc:picChg>
        <pc:picChg chg="mod modCrop">
          <ac:chgData name="Alejandro Pérez García" userId="403f24313d26b6a8" providerId="LiveId" clId="{12B4D268-81D2-4BC9-ADA5-64AA2B83D20F}" dt="2025-11-17T13:40:35.018" v="1700" actId="14100"/>
          <ac:picMkLst>
            <pc:docMk/>
            <pc:sldMk cId="478780113" sldId="333"/>
            <ac:picMk id="7" creationId="{A1D982E6-721E-B8DA-0441-132DE2A6D1BF}"/>
          </ac:picMkLst>
        </pc:picChg>
      </pc:sldChg>
      <pc:sldChg chg="addSp delSp modSp new del mod">
        <pc:chgData name="Alejandro Pérez García" userId="403f24313d26b6a8" providerId="LiveId" clId="{12B4D268-81D2-4BC9-ADA5-64AA2B83D20F}" dt="2025-11-19T11:13:13.559" v="2287" actId="47"/>
        <pc:sldMkLst>
          <pc:docMk/>
          <pc:sldMk cId="146906871" sldId="334"/>
        </pc:sldMkLst>
      </pc:sldChg>
      <pc:sldChg chg="addSp delSp modSp add del mod">
        <pc:chgData name="Alejandro Pérez García" userId="403f24313d26b6a8" providerId="LiveId" clId="{12B4D268-81D2-4BC9-ADA5-64AA2B83D20F}" dt="2025-11-19T21:30:25.866" v="2635" actId="47"/>
        <pc:sldMkLst>
          <pc:docMk/>
          <pc:sldMk cId="520328980" sldId="336"/>
        </pc:sldMkLst>
        <pc:spChg chg="mod">
          <ac:chgData name="Alejandro Pérez García" userId="403f24313d26b6a8" providerId="LiveId" clId="{12B4D268-81D2-4BC9-ADA5-64AA2B83D20F}" dt="2025-11-19T11:13:08.857" v="2286" actId="1076"/>
          <ac:spMkLst>
            <pc:docMk/>
            <pc:sldMk cId="520328980" sldId="336"/>
            <ac:spMk id="3" creationId="{3F5D0485-A86E-51EA-9100-AC15D6A1ADE6}"/>
          </ac:spMkLst>
        </pc:spChg>
      </pc:sldChg>
      <pc:sldChg chg="addSp delSp modSp add mod ord addAnim delAnim modAnim">
        <pc:chgData name="Alejandro Pérez García" userId="403f24313d26b6a8" providerId="LiveId" clId="{12B4D268-81D2-4BC9-ADA5-64AA2B83D20F}" dt="2025-11-19T21:30:54.185" v="2637"/>
        <pc:sldMkLst>
          <pc:docMk/>
          <pc:sldMk cId="1519018488" sldId="337"/>
        </pc:sldMkLst>
        <pc:spChg chg="add del mod">
          <ac:chgData name="Alejandro Pérez García" userId="403f24313d26b6a8" providerId="LiveId" clId="{12B4D268-81D2-4BC9-ADA5-64AA2B83D20F}" dt="2025-11-19T21:26:33.685" v="2399" actId="478"/>
          <ac:spMkLst>
            <pc:docMk/>
            <pc:sldMk cId="1519018488" sldId="337"/>
            <ac:spMk id="2" creationId="{18583347-B07C-8560-8D26-88DDE9FB95CF}"/>
          </ac:spMkLst>
        </pc:spChg>
        <pc:spChg chg="del">
          <ac:chgData name="Alejandro Pérez García" userId="403f24313d26b6a8" providerId="LiveId" clId="{12B4D268-81D2-4BC9-ADA5-64AA2B83D20F}" dt="2025-11-19T21:25:46.454" v="2343" actId="478"/>
          <ac:spMkLst>
            <pc:docMk/>
            <pc:sldMk cId="1519018488" sldId="337"/>
            <ac:spMk id="6" creationId="{A6BEE151-A2F0-9524-E90D-E79E5094B57C}"/>
          </ac:spMkLst>
        </pc:spChg>
        <pc:spChg chg="del">
          <ac:chgData name="Alejandro Pérez García" userId="403f24313d26b6a8" providerId="LiveId" clId="{12B4D268-81D2-4BC9-ADA5-64AA2B83D20F}" dt="2025-11-19T21:25:50.347" v="2345" actId="478"/>
          <ac:spMkLst>
            <pc:docMk/>
            <pc:sldMk cId="1519018488" sldId="337"/>
            <ac:spMk id="9" creationId="{4F0B88D4-499D-D1CC-5383-861EF2D74422}"/>
          </ac:spMkLst>
        </pc:spChg>
        <pc:spChg chg="del">
          <ac:chgData name="Alejandro Pérez García" userId="403f24313d26b6a8" providerId="LiveId" clId="{12B4D268-81D2-4BC9-ADA5-64AA2B83D20F}" dt="2025-11-19T21:25:50.347" v="2345" actId="478"/>
          <ac:spMkLst>
            <pc:docMk/>
            <pc:sldMk cId="1519018488" sldId="337"/>
            <ac:spMk id="12" creationId="{C593D220-C415-B68A-B2E9-10AB02B39A95}"/>
          </ac:spMkLst>
        </pc:spChg>
        <pc:spChg chg="del">
          <ac:chgData name="Alejandro Pérez García" userId="403f24313d26b6a8" providerId="LiveId" clId="{12B4D268-81D2-4BC9-ADA5-64AA2B83D20F}" dt="2025-11-19T21:25:46.454" v="2343" actId="478"/>
          <ac:spMkLst>
            <pc:docMk/>
            <pc:sldMk cId="1519018488" sldId="337"/>
            <ac:spMk id="15" creationId="{91333EBA-5A3B-8924-2905-5F432EF56947}"/>
          </ac:spMkLst>
        </pc:spChg>
        <pc:spChg chg="mod">
          <ac:chgData name="Alejandro Pérez García" userId="403f24313d26b6a8" providerId="LiveId" clId="{12B4D268-81D2-4BC9-ADA5-64AA2B83D20F}" dt="2025-11-19T21:26:15.990" v="2372" actId="14100"/>
          <ac:spMkLst>
            <pc:docMk/>
            <pc:sldMk cId="1519018488" sldId="337"/>
            <ac:spMk id="16" creationId="{71FDFAA7-5043-5F36-91FC-4FDBBBAFCA99}"/>
          </ac:spMkLst>
        </pc:spChg>
        <pc:spChg chg="add mod">
          <ac:chgData name="Alejandro Pérez García" userId="403f24313d26b6a8" providerId="LiveId" clId="{12B4D268-81D2-4BC9-ADA5-64AA2B83D20F}" dt="2025-11-19T21:25:46.766" v="2344"/>
          <ac:spMkLst>
            <pc:docMk/>
            <pc:sldMk cId="1519018488" sldId="337"/>
            <ac:spMk id="18" creationId="{BD8594D3-AEDD-0A29-6CB4-C5FBD4CB1108}"/>
          </ac:spMkLst>
        </pc:spChg>
        <pc:spChg chg="mod">
          <ac:chgData name="Alejandro Pérez García" userId="403f24313d26b6a8" providerId="LiveId" clId="{12B4D268-81D2-4BC9-ADA5-64AA2B83D20F}" dt="2025-11-19T21:26:18.331" v="2378" actId="20577"/>
          <ac:spMkLst>
            <pc:docMk/>
            <pc:sldMk cId="1519018488" sldId="337"/>
            <ac:spMk id="19" creationId="{616E23D0-A563-D9C2-FB67-D9F981E5783E}"/>
          </ac:spMkLst>
        </pc:spChg>
        <pc:spChg chg="mod">
          <ac:chgData name="Alejandro Pérez García" userId="403f24313d26b6a8" providerId="LiveId" clId="{12B4D268-81D2-4BC9-ADA5-64AA2B83D20F}" dt="2025-11-19T21:26:20.947" v="2386" actId="20577"/>
          <ac:spMkLst>
            <pc:docMk/>
            <pc:sldMk cId="1519018488" sldId="337"/>
            <ac:spMk id="20" creationId="{6775741D-F52F-315F-385C-537956273222}"/>
          </ac:spMkLst>
        </pc:spChg>
        <pc:spChg chg="add mod">
          <ac:chgData name="Alejandro Pérez García" userId="403f24313d26b6a8" providerId="LiveId" clId="{12B4D268-81D2-4BC9-ADA5-64AA2B83D20F}" dt="2025-11-19T21:28:25.348" v="2569" actId="1035"/>
          <ac:spMkLst>
            <pc:docMk/>
            <pc:sldMk cId="1519018488" sldId="337"/>
            <ac:spMk id="21" creationId="{E12F4564-88C6-4D8D-B710-B7E709614BFB}"/>
          </ac:spMkLst>
        </pc:spChg>
        <pc:spChg chg="add mod">
          <ac:chgData name="Alejandro Pérez García" userId="403f24313d26b6a8" providerId="LiveId" clId="{12B4D268-81D2-4BC9-ADA5-64AA2B83D20F}" dt="2025-11-19T21:25:46.766" v="2344"/>
          <ac:spMkLst>
            <pc:docMk/>
            <pc:sldMk cId="1519018488" sldId="337"/>
            <ac:spMk id="22" creationId="{7EEE71AF-29F5-99B4-0BA0-F1FA27E78D2A}"/>
          </ac:spMkLst>
        </pc:spChg>
        <pc:spChg chg="add mod">
          <ac:chgData name="Alejandro Pérez García" userId="403f24313d26b6a8" providerId="LiveId" clId="{12B4D268-81D2-4BC9-ADA5-64AA2B83D20F}" dt="2025-11-19T21:25:46.766" v="2344"/>
          <ac:spMkLst>
            <pc:docMk/>
            <pc:sldMk cId="1519018488" sldId="337"/>
            <ac:spMk id="23" creationId="{3EDEB2CB-3F3C-C089-F506-6EFA79FBC94F}"/>
          </ac:spMkLst>
        </pc:spChg>
        <pc:spChg chg="mod">
          <ac:chgData name="Alejandro Pérez García" userId="403f24313d26b6a8" providerId="LiveId" clId="{12B4D268-81D2-4BC9-ADA5-64AA2B83D20F}" dt="2025-11-19T21:28:25.348" v="2569" actId="1035"/>
          <ac:spMkLst>
            <pc:docMk/>
            <pc:sldMk cId="1519018488" sldId="337"/>
            <ac:spMk id="24" creationId="{2C7387BE-CA2F-5CBC-EE25-0A3E7F208F63}"/>
          </ac:spMkLst>
        </pc:spChg>
        <pc:spChg chg="add mod">
          <ac:chgData name="Alejandro Pérez García" userId="403f24313d26b6a8" providerId="LiveId" clId="{12B4D268-81D2-4BC9-ADA5-64AA2B83D20F}" dt="2025-11-19T21:25:46.766" v="2344"/>
          <ac:spMkLst>
            <pc:docMk/>
            <pc:sldMk cId="1519018488" sldId="337"/>
            <ac:spMk id="25" creationId="{B935DFCE-C69A-C509-E6B4-6DB50531D5B5}"/>
          </ac:spMkLst>
        </pc:spChg>
        <pc:spChg chg="add mod">
          <ac:chgData name="Alejandro Pérez García" userId="403f24313d26b6a8" providerId="LiveId" clId="{12B4D268-81D2-4BC9-ADA5-64AA2B83D20F}" dt="2025-11-19T21:25:46.766" v="2344"/>
          <ac:spMkLst>
            <pc:docMk/>
            <pc:sldMk cId="1519018488" sldId="337"/>
            <ac:spMk id="26" creationId="{7998DEE4-A926-D0C2-9567-131A206C2617}"/>
          </ac:spMkLst>
        </pc:spChg>
        <pc:spChg chg="add mod">
          <ac:chgData name="Alejandro Pérez García" userId="403f24313d26b6a8" providerId="LiveId" clId="{12B4D268-81D2-4BC9-ADA5-64AA2B83D20F}" dt="2025-11-19T21:25:46.766" v="2344"/>
          <ac:spMkLst>
            <pc:docMk/>
            <pc:sldMk cId="1519018488" sldId="337"/>
            <ac:spMk id="27" creationId="{9A8BC15E-9286-608F-DF02-17A8A553A990}"/>
          </ac:spMkLst>
        </pc:spChg>
        <pc:spChg chg="mod">
          <ac:chgData name="Alejandro Pérez García" userId="403f24313d26b6a8" providerId="LiveId" clId="{12B4D268-81D2-4BC9-ADA5-64AA2B83D20F}" dt="2025-11-19T21:26:15.990" v="2372" actId="14100"/>
          <ac:spMkLst>
            <pc:docMk/>
            <pc:sldMk cId="1519018488" sldId="337"/>
            <ac:spMk id="29" creationId="{C0F12071-CB22-4527-7FB2-8522ADB57B74}"/>
          </ac:spMkLst>
        </pc:spChg>
        <pc:spChg chg="del">
          <ac:chgData name="Alejandro Pérez García" userId="403f24313d26b6a8" providerId="LiveId" clId="{12B4D268-81D2-4BC9-ADA5-64AA2B83D20F}" dt="2025-11-19T21:25:46.454" v="2343" actId="478"/>
          <ac:spMkLst>
            <pc:docMk/>
            <pc:sldMk cId="1519018488" sldId="337"/>
            <ac:spMk id="30" creationId="{C7E327D2-C098-D93C-24FA-046B3DD6FC64}"/>
          </ac:spMkLst>
        </pc:spChg>
        <pc:spChg chg="add del mod">
          <ac:chgData name="Alejandro Pérez García" userId="403f24313d26b6a8" providerId="LiveId" clId="{12B4D268-81D2-4BC9-ADA5-64AA2B83D20F}" dt="2025-11-19T21:26:29.016" v="2396" actId="478"/>
          <ac:spMkLst>
            <pc:docMk/>
            <pc:sldMk cId="1519018488" sldId="337"/>
            <ac:spMk id="31" creationId="{21D4A4E4-C957-0A7D-32D4-4A2514DF1C8A}"/>
          </ac:spMkLst>
        </pc:spChg>
        <pc:spChg chg="add mod">
          <ac:chgData name="Alejandro Pérez García" userId="403f24313d26b6a8" providerId="LiveId" clId="{12B4D268-81D2-4BC9-ADA5-64AA2B83D20F}" dt="2025-11-19T21:25:46.766" v="2344"/>
          <ac:spMkLst>
            <pc:docMk/>
            <pc:sldMk cId="1519018488" sldId="337"/>
            <ac:spMk id="34" creationId="{F96D0103-8571-C280-3531-7C7A38AC9CAC}"/>
          </ac:spMkLst>
        </pc:spChg>
        <pc:spChg chg="add mod">
          <ac:chgData name="Alejandro Pérez García" userId="403f24313d26b6a8" providerId="LiveId" clId="{12B4D268-81D2-4BC9-ADA5-64AA2B83D20F}" dt="2025-11-19T21:30:54.185" v="2637"/>
          <ac:spMkLst>
            <pc:docMk/>
            <pc:sldMk cId="1519018488" sldId="337"/>
            <ac:spMk id="36" creationId="{9153406A-D19C-7979-D767-5C648086D933}"/>
          </ac:spMkLst>
        </pc:spChg>
        <pc:graphicFrameChg chg="mod modGraphic">
          <ac:chgData name="Alejandro Pérez García" userId="403f24313d26b6a8" providerId="LiveId" clId="{12B4D268-81D2-4BC9-ADA5-64AA2B83D20F}" dt="2025-11-19T21:28:16.248" v="2542" actId="207"/>
          <ac:graphicFrameMkLst>
            <pc:docMk/>
            <pc:sldMk cId="1519018488" sldId="337"/>
            <ac:graphicFrameMk id="3" creationId="{6A8488C3-005F-62ED-FE44-9EBFCA452F0F}"/>
          </ac:graphicFrameMkLst>
        </pc:graphicFrameChg>
        <pc:graphicFrameChg chg="del">
          <ac:chgData name="Alejandro Pérez García" userId="403f24313d26b6a8" providerId="LiveId" clId="{12B4D268-81D2-4BC9-ADA5-64AA2B83D20F}" dt="2025-11-19T21:25:46.454" v="2343" actId="478"/>
          <ac:graphicFrameMkLst>
            <pc:docMk/>
            <pc:sldMk cId="1519018488" sldId="337"/>
            <ac:graphicFrameMk id="11" creationId="{B2BD4BA5-4D66-EB0C-C028-F56CF4C6C51F}"/>
          </ac:graphicFrameMkLst>
        </pc:graphicFrameChg>
      </pc:sldChg>
      <pc:sldChg chg="add">
        <pc:chgData name="Alejandro Pérez García" userId="403f24313d26b6a8" providerId="LiveId" clId="{12B4D268-81D2-4BC9-ADA5-64AA2B83D20F}" dt="2025-11-19T21:30:24.312" v="2634"/>
        <pc:sldMkLst>
          <pc:docMk/>
          <pc:sldMk cId="2539686623" sldId="338"/>
        </pc:sldMkLst>
      </pc:sldChg>
      <pc:sldChg chg="add del">
        <pc:chgData name="Alejandro Pérez García" userId="403f24313d26b6a8" providerId="LiveId" clId="{12B4D268-81D2-4BC9-ADA5-64AA2B83D20F}" dt="2025-11-19T21:30:24.274" v="2633"/>
        <pc:sldMkLst>
          <pc:docMk/>
          <pc:sldMk cId="3205342682" sldId="338"/>
        </pc:sldMkLst>
      </pc:sldChg>
      <pc:sldChg chg="addSp modSp new mod modShow">
        <pc:chgData name="Alejandro Pérez García" userId="403f24313d26b6a8" providerId="LiveId" clId="{12B4D268-81D2-4BC9-ADA5-64AA2B83D20F}" dt="2025-11-19T21:46:26.794" v="2659" actId="729"/>
        <pc:sldMkLst>
          <pc:docMk/>
          <pc:sldMk cId="3441276092" sldId="339"/>
        </pc:sldMkLst>
        <pc:picChg chg="add mod">
          <ac:chgData name="Alejandro Pérez García" userId="403f24313d26b6a8" providerId="LiveId" clId="{12B4D268-81D2-4BC9-ADA5-64AA2B83D20F}" dt="2025-11-19T21:46:18.144" v="2657"/>
          <ac:picMkLst>
            <pc:docMk/>
            <pc:sldMk cId="3441276092" sldId="339"/>
            <ac:picMk id="7" creationId="{E520B03D-0BC6-4D73-0788-FC5856CAA0EE}"/>
          </ac:picMkLst>
        </pc:picChg>
        <pc:picChg chg="add mod">
          <ac:chgData name="Alejandro Pérez García" userId="403f24313d26b6a8" providerId="LiveId" clId="{12B4D268-81D2-4BC9-ADA5-64AA2B83D20F}" dt="2025-11-19T21:46:23.409" v="2658" actId="1076"/>
          <ac:picMkLst>
            <pc:docMk/>
            <pc:sldMk cId="3441276092" sldId="339"/>
            <ac:picMk id="10" creationId="{DA368CE1-3EBD-C528-8447-BDE4B6431598}"/>
          </ac:picMkLst>
        </pc:picChg>
      </pc:sldChg>
      <pc:sldChg chg="addSp delSp modSp new mod">
        <pc:chgData name="Alejandro Pérez García" userId="403f24313d26b6a8" providerId="LiveId" clId="{12B4D268-81D2-4BC9-ADA5-64AA2B83D20F}" dt="2025-11-19T21:53:59.680" v="2733"/>
        <pc:sldMkLst>
          <pc:docMk/>
          <pc:sldMk cId="1597717549" sldId="340"/>
        </pc:sldMkLst>
        <pc:spChg chg="add del mod">
          <ac:chgData name="Alejandro Pérez García" userId="403f24313d26b6a8" providerId="LiveId" clId="{12B4D268-81D2-4BC9-ADA5-64AA2B83D20F}" dt="2025-11-19T21:52:56.948" v="2724" actId="478"/>
          <ac:spMkLst>
            <pc:docMk/>
            <pc:sldMk cId="1597717549" sldId="340"/>
            <ac:spMk id="3" creationId="{ED2F92B4-C33E-8BA4-3392-0E150C716766}"/>
          </ac:spMkLst>
        </pc:spChg>
        <pc:spChg chg="add mod">
          <ac:chgData name="Alejandro Pérez García" userId="403f24313d26b6a8" providerId="LiveId" clId="{12B4D268-81D2-4BC9-ADA5-64AA2B83D20F}" dt="2025-11-19T21:52:54.342" v="2723" actId="20577"/>
          <ac:spMkLst>
            <pc:docMk/>
            <pc:sldMk cId="1597717549" sldId="340"/>
            <ac:spMk id="6" creationId="{3FA1EE32-69BE-DC98-B877-15E87A2D99B3}"/>
          </ac:spMkLst>
        </pc:spChg>
        <pc:graphicFrameChg chg="add mod">
          <ac:chgData name="Alejandro Pérez García" userId="403f24313d26b6a8" providerId="LiveId" clId="{12B4D268-81D2-4BC9-ADA5-64AA2B83D20F}" dt="2025-11-19T21:53:59.680" v="2733"/>
          <ac:graphicFrameMkLst>
            <pc:docMk/>
            <pc:sldMk cId="1597717549" sldId="340"/>
            <ac:graphicFrameMk id="5" creationId="{1A5F4A0E-D47D-3461-4F88-24E863480059}"/>
          </ac:graphicFrameMkLst>
        </pc:graphicFrameChg>
        <pc:picChg chg="add mod">
          <ac:chgData name="Alejandro Pérez García" userId="403f24313d26b6a8" providerId="LiveId" clId="{12B4D268-81D2-4BC9-ADA5-64AA2B83D20F}" dt="2025-11-19T21:53:01.327" v="2726" actId="1076"/>
          <ac:picMkLst>
            <pc:docMk/>
            <pc:sldMk cId="1597717549" sldId="340"/>
            <ac:picMk id="4" creationId="{E216F747-F747-1767-9BE0-9827233FC965}"/>
          </ac:picMkLst>
        </pc:picChg>
        <pc:picChg chg="add mod">
          <ac:chgData name="Alejandro Pérez García" userId="403f24313d26b6a8" providerId="LiveId" clId="{12B4D268-81D2-4BC9-ADA5-64AA2B83D20F}" dt="2025-11-19T21:52:48.056" v="2720"/>
          <ac:picMkLst>
            <pc:docMk/>
            <pc:sldMk cId="1597717549" sldId="340"/>
            <ac:picMk id="7" creationId="{6420F49C-63F9-4899-7704-CD95DEB42169}"/>
          </ac:picMkLst>
        </pc:picChg>
      </pc:sld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730.png"/><Relationship Id="rId2" Type="http://schemas.openxmlformats.org/officeDocument/2006/relationships/image" Target="../media/image720.png"/><Relationship Id="rId1" Type="http://schemas.openxmlformats.org/officeDocument/2006/relationships/image" Target="../media/image710.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87DA16-FB53-4FFF-BD67-A1FD8735A5DC}" type="doc">
      <dgm:prSet loTypeId="urn:microsoft.com/office/officeart/2009/3/layout/IncreasingArrowsProcess" loCatId="process" qsTypeId="urn:microsoft.com/office/officeart/2005/8/quickstyle/simple1" qsCatId="simple" csTypeId="urn:microsoft.com/office/officeart/2005/8/colors/accent0_2" csCatId="mainScheme" phldr="1"/>
      <dgm:spPr/>
      <dgm:t>
        <a:bodyPr/>
        <a:lstStyle/>
        <a:p>
          <a:endParaRPr lang="es-ES"/>
        </a:p>
      </dgm:t>
    </dgm:pt>
    <dgm:pt modelId="{7BA6CCE5-983D-4DB8-B25B-8B2147E0AAA8}">
      <dgm:prSet phldrT="[Texto]"/>
      <dgm:spPr/>
      <dgm:t>
        <a:bodyPr anchor="t"/>
        <a:lstStyle/>
        <a:p>
          <a:r>
            <a:rPr lang="en-GB" noProof="1">
              <a:latin typeface="Trebuchet MS" panose="020B0603020202020204" pitchFamily="34" charset="0"/>
            </a:rPr>
            <a:t>Introduction</a:t>
          </a:r>
          <a:endParaRPr lang="en-GB" noProof="1">
            <a:latin typeface="Trebuchet MS" panose="020B0603020202020204" pitchFamily="34" charset="0"/>
            <a:ea typeface="Roboto" panose="02000000000000000000" pitchFamily="2" charset="0"/>
          </a:endParaRPr>
        </a:p>
      </dgm:t>
    </dgm:pt>
    <dgm:pt modelId="{542CA668-D65A-4D3B-89E3-C54E6538214C}" type="parTrans" cxnId="{925B3A51-1ACA-4501-9A63-8E07F45DBEE1}">
      <dgm:prSet/>
      <dgm:spPr/>
      <dgm:t>
        <a:bodyPr/>
        <a:lstStyle/>
        <a:p>
          <a:endParaRPr lang="es-ES">
            <a:latin typeface="Trebuchet MS" panose="020B0603020202020204" pitchFamily="34" charset="0"/>
            <a:ea typeface="Roboto" panose="02000000000000000000" pitchFamily="2" charset="0"/>
          </a:endParaRPr>
        </a:p>
      </dgm:t>
    </dgm:pt>
    <dgm:pt modelId="{C4DBE682-F5CA-434B-8976-33D13FB6B432}" type="sibTrans" cxnId="{925B3A51-1ACA-4501-9A63-8E07F45DBEE1}">
      <dgm:prSet/>
      <dgm:spPr/>
      <dgm:t>
        <a:bodyPr/>
        <a:lstStyle/>
        <a:p>
          <a:endParaRPr lang="es-ES">
            <a:latin typeface="Trebuchet MS" panose="020B0603020202020204" pitchFamily="34" charset="0"/>
            <a:ea typeface="Roboto" panose="02000000000000000000" pitchFamily="2" charset="0"/>
          </a:endParaRPr>
        </a:p>
      </dgm:t>
    </dgm:pt>
    <dgm:pt modelId="{DD05913F-2BB1-4DB2-9100-C887A57B681D}">
      <dgm:prSet phldrT="[Texto]" phldr="0"/>
      <dgm:spPr>
        <a:solidFill>
          <a:schemeClr val="bg1"/>
        </a:solidFill>
      </dgm:spPr>
      <dgm:t>
        <a:bodyPr anchor="t"/>
        <a:lstStyle/>
        <a:p>
          <a:r>
            <a:rPr lang="en-GB" noProof="1">
              <a:solidFill>
                <a:srgbClr val="0F3461"/>
              </a:solidFill>
              <a:latin typeface="Trebuchet MS" panose="020B0603020202020204" pitchFamily="34" charset="0"/>
            </a:rPr>
            <a:t>Focus and motivation</a:t>
          </a:r>
        </a:p>
      </dgm:t>
    </dgm:pt>
    <dgm:pt modelId="{21A27E2E-6513-4DD7-8501-AD5D914672A5}" type="parTrans" cxnId="{E7D0F33F-200C-45F1-856C-E25D5BF7CFE4}">
      <dgm:prSet/>
      <dgm:spPr/>
      <dgm:t>
        <a:bodyPr/>
        <a:lstStyle/>
        <a:p>
          <a:endParaRPr lang="es-ES">
            <a:latin typeface="Trebuchet MS" panose="020B0603020202020204" pitchFamily="34" charset="0"/>
          </a:endParaRPr>
        </a:p>
      </dgm:t>
    </dgm:pt>
    <dgm:pt modelId="{AEC36945-4F3B-4EAC-B710-7DC3BE43BB1E}" type="sibTrans" cxnId="{E7D0F33F-200C-45F1-856C-E25D5BF7CFE4}">
      <dgm:prSet/>
      <dgm:spPr/>
      <dgm:t>
        <a:bodyPr/>
        <a:lstStyle/>
        <a:p>
          <a:endParaRPr lang="es-ES">
            <a:latin typeface="Trebuchet MS" panose="020B0603020202020204" pitchFamily="34" charset="0"/>
          </a:endParaRPr>
        </a:p>
      </dgm:t>
    </dgm:pt>
    <dgm:pt modelId="{334B2976-B73A-484F-8CB9-B75389EC80A9}">
      <dgm:prSet phldrT="[Texto]" phldr="0"/>
      <dgm:spPr>
        <a:solidFill>
          <a:srgbClr val="D7D0CA"/>
        </a:solidFill>
      </dgm:spPr>
      <dgm:t>
        <a:bodyPr anchor="t"/>
        <a:lstStyle/>
        <a:p>
          <a:pPr rtl="0"/>
          <a:r>
            <a:rPr lang="en-GB" noProof="1">
              <a:latin typeface="Trebuchet MS" panose="020B0603020202020204" pitchFamily="34" charset="0"/>
            </a:rPr>
            <a:t>Key elements</a:t>
          </a:r>
        </a:p>
      </dgm:t>
    </dgm:pt>
    <dgm:pt modelId="{2D19FEAE-08EE-4CD2-9BFA-FA2A77C841C8}" type="parTrans" cxnId="{23B8ADA9-B863-4454-BABC-2F75D6E11D8D}">
      <dgm:prSet/>
      <dgm:spPr/>
      <dgm:t>
        <a:bodyPr/>
        <a:lstStyle/>
        <a:p>
          <a:endParaRPr lang="es-ES">
            <a:latin typeface="Trebuchet MS" panose="020B0603020202020204" pitchFamily="34" charset="0"/>
          </a:endParaRPr>
        </a:p>
      </dgm:t>
    </dgm:pt>
    <dgm:pt modelId="{C565B729-F653-4490-9C9B-6762316720B5}" type="sibTrans" cxnId="{23B8ADA9-B863-4454-BABC-2F75D6E11D8D}">
      <dgm:prSet/>
      <dgm:spPr/>
      <dgm:t>
        <a:bodyPr/>
        <a:lstStyle/>
        <a:p>
          <a:endParaRPr lang="es-ES">
            <a:latin typeface="Trebuchet MS" panose="020B0603020202020204" pitchFamily="34" charset="0"/>
          </a:endParaRPr>
        </a:p>
      </dgm:t>
    </dgm:pt>
    <dgm:pt modelId="{6419F310-487A-47FE-B576-11311E23AB14}">
      <dgm:prSet phldrT="[Texto]" phldr="0"/>
      <dgm:spPr>
        <a:solidFill>
          <a:srgbClr val="D7D0CA"/>
        </a:solidFill>
      </dgm:spPr>
      <dgm:t>
        <a:bodyPr anchor="t"/>
        <a:lstStyle/>
        <a:p>
          <a:pPr rtl="0"/>
          <a:r>
            <a:rPr lang="en-GB" noProof="1">
              <a:solidFill>
                <a:srgbClr val="0F3461"/>
              </a:solidFill>
              <a:latin typeface="Trebuchet MS" panose="020B0603020202020204" pitchFamily="34" charset="0"/>
            </a:rPr>
            <a:t>Generated Data</a:t>
          </a:r>
        </a:p>
      </dgm:t>
    </dgm:pt>
    <dgm:pt modelId="{0DDA7BC5-A3CB-4EC7-85C4-68E3B03DB9B9}" type="parTrans" cxnId="{73DFF633-1F7C-4100-8C8B-1B6EE7EFCAAA}">
      <dgm:prSet/>
      <dgm:spPr/>
      <dgm:t>
        <a:bodyPr/>
        <a:lstStyle/>
        <a:p>
          <a:endParaRPr lang="es-ES">
            <a:latin typeface="Trebuchet MS" panose="020B0603020202020204" pitchFamily="34" charset="0"/>
          </a:endParaRPr>
        </a:p>
      </dgm:t>
    </dgm:pt>
    <dgm:pt modelId="{FC8B7F40-D58B-44C6-BDBC-3A9810C74243}" type="sibTrans" cxnId="{73DFF633-1F7C-4100-8C8B-1B6EE7EFCAAA}">
      <dgm:prSet/>
      <dgm:spPr/>
      <dgm:t>
        <a:bodyPr/>
        <a:lstStyle/>
        <a:p>
          <a:endParaRPr lang="es-ES">
            <a:latin typeface="Trebuchet MS" panose="020B0603020202020204" pitchFamily="34" charset="0"/>
          </a:endParaRPr>
        </a:p>
      </dgm:t>
    </dgm:pt>
    <dgm:pt modelId="{F95D8A00-9A34-464C-A79A-18A6C8F40365}">
      <dgm:prSet phldrT="[Texto]" phldr="0"/>
      <dgm:spPr>
        <a:solidFill>
          <a:srgbClr val="A7BECB"/>
        </a:solidFill>
      </dgm:spPr>
      <dgm:t>
        <a:bodyPr anchor="t"/>
        <a:lstStyle/>
        <a:p>
          <a:pPr rtl="0"/>
          <a:r>
            <a:rPr lang="en-GB" noProof="1">
              <a:latin typeface="Trebuchet MS" panose="020B0603020202020204" pitchFamily="34" charset="0"/>
            </a:rPr>
            <a:t>Itineraries</a:t>
          </a:r>
        </a:p>
      </dgm:t>
    </dgm:pt>
    <dgm:pt modelId="{285887C6-3854-4212-9683-1E0DEC7A3F4F}" type="parTrans" cxnId="{95B74C03-F167-44AD-B85E-CCFC82AE88CD}">
      <dgm:prSet/>
      <dgm:spPr/>
      <dgm:t>
        <a:bodyPr/>
        <a:lstStyle/>
        <a:p>
          <a:endParaRPr lang="es-ES">
            <a:latin typeface="Trebuchet MS" panose="020B0603020202020204" pitchFamily="34" charset="0"/>
          </a:endParaRPr>
        </a:p>
      </dgm:t>
    </dgm:pt>
    <dgm:pt modelId="{4C799184-4835-4917-AA15-703F58322BB4}" type="sibTrans" cxnId="{95B74C03-F167-44AD-B85E-CCFC82AE88CD}">
      <dgm:prSet/>
      <dgm:spPr/>
      <dgm:t>
        <a:bodyPr/>
        <a:lstStyle/>
        <a:p>
          <a:endParaRPr lang="es-ES">
            <a:latin typeface="Trebuchet MS" panose="020B0603020202020204" pitchFamily="34" charset="0"/>
          </a:endParaRPr>
        </a:p>
      </dgm:t>
    </dgm:pt>
    <dgm:pt modelId="{997EEB7F-9BE0-4FD9-92F8-9EA74F4C93E6}">
      <dgm:prSet phldrT="[Texto]" phldr="0"/>
      <dgm:spPr>
        <a:solidFill>
          <a:srgbClr val="376E8E"/>
        </a:solidFill>
      </dgm:spPr>
      <dgm:t>
        <a:bodyPr anchor="t"/>
        <a:lstStyle/>
        <a:p>
          <a:pPr rtl="0"/>
          <a:r>
            <a:rPr lang="en-GB" noProof="1">
              <a:solidFill>
                <a:srgbClr val="F7F1EB"/>
              </a:solidFill>
              <a:latin typeface="Trebuchet MS" panose="020B0603020202020204" pitchFamily="34" charset="0"/>
            </a:rPr>
            <a:t>Conclusion</a:t>
          </a:r>
        </a:p>
      </dgm:t>
    </dgm:pt>
    <dgm:pt modelId="{A9528160-819D-4A90-98E5-5BFC77FE1E42}" type="parTrans" cxnId="{69F2EF38-79E1-4459-800E-B9A47E945E69}">
      <dgm:prSet/>
      <dgm:spPr/>
      <dgm:t>
        <a:bodyPr/>
        <a:lstStyle/>
        <a:p>
          <a:endParaRPr lang="es-ES">
            <a:latin typeface="Trebuchet MS" panose="020B0603020202020204" pitchFamily="34" charset="0"/>
          </a:endParaRPr>
        </a:p>
      </dgm:t>
    </dgm:pt>
    <dgm:pt modelId="{D65693B3-13CA-4598-8F58-D29E905D9B7C}" type="sibTrans" cxnId="{69F2EF38-79E1-4459-800E-B9A47E945E69}">
      <dgm:prSet/>
      <dgm:spPr/>
      <dgm:t>
        <a:bodyPr/>
        <a:lstStyle/>
        <a:p>
          <a:endParaRPr lang="es-ES">
            <a:latin typeface="Trebuchet MS" panose="020B0603020202020204" pitchFamily="34" charset="0"/>
          </a:endParaRPr>
        </a:p>
      </dgm:t>
    </dgm:pt>
    <dgm:pt modelId="{48F8EA94-767A-4C09-B5A5-622DAE77E619}">
      <dgm:prSet phldrT="[Texto]" phldr="0"/>
      <dgm:spPr>
        <a:solidFill>
          <a:srgbClr val="A7BECB"/>
        </a:solidFill>
      </dgm:spPr>
      <dgm:t>
        <a:bodyPr anchor="t"/>
        <a:lstStyle/>
        <a:p>
          <a:pPr rtl="0"/>
          <a:r>
            <a:rPr lang="en-GB" noProof="1">
              <a:solidFill>
                <a:srgbClr val="0F3461"/>
              </a:solidFill>
              <a:latin typeface="Trebuchet MS" panose="020B0603020202020204" pitchFamily="34" charset="0"/>
            </a:rPr>
            <a:t>Classification</a:t>
          </a:r>
        </a:p>
      </dgm:t>
    </dgm:pt>
    <dgm:pt modelId="{98398E5F-AB66-4AD4-B497-16B238B6489C}" type="parTrans" cxnId="{3D3D2CE6-3462-479D-BB36-3111DB0CAFED}">
      <dgm:prSet/>
      <dgm:spPr/>
      <dgm:t>
        <a:bodyPr/>
        <a:lstStyle/>
        <a:p>
          <a:endParaRPr lang="es-ES"/>
        </a:p>
      </dgm:t>
    </dgm:pt>
    <dgm:pt modelId="{C9907995-868A-44CD-8468-052B944BC44D}" type="sibTrans" cxnId="{3D3D2CE6-3462-479D-BB36-3111DB0CAFED}">
      <dgm:prSet/>
      <dgm:spPr/>
      <dgm:t>
        <a:bodyPr/>
        <a:lstStyle/>
        <a:p>
          <a:endParaRPr lang="es-ES"/>
        </a:p>
      </dgm:t>
    </dgm:pt>
    <dgm:pt modelId="{713EE574-51AD-498D-843E-6C0752E7FE9B}">
      <dgm:prSet phldrT="[Texto]" phldr="0"/>
      <dgm:spPr>
        <a:solidFill>
          <a:srgbClr val="A7BECB"/>
        </a:solidFill>
      </dgm:spPr>
      <dgm:t>
        <a:bodyPr anchor="t"/>
        <a:lstStyle/>
        <a:p>
          <a:pPr rtl="0"/>
          <a:r>
            <a:rPr lang="en-GB" noProof="1">
              <a:solidFill>
                <a:srgbClr val="0F3461"/>
              </a:solidFill>
              <a:latin typeface="Trebuchet MS" panose="020B0603020202020204" pitchFamily="34" charset="0"/>
            </a:rPr>
            <a:t>Regression</a:t>
          </a:r>
        </a:p>
      </dgm:t>
    </dgm:pt>
    <dgm:pt modelId="{6EDAE63F-B717-4637-91E1-B1CB472A71B8}" type="parTrans" cxnId="{B41F57F3-8445-454E-925B-A96B0AC3C19A}">
      <dgm:prSet/>
      <dgm:spPr/>
      <dgm:t>
        <a:bodyPr/>
        <a:lstStyle/>
        <a:p>
          <a:endParaRPr lang="es-ES"/>
        </a:p>
      </dgm:t>
    </dgm:pt>
    <dgm:pt modelId="{64B9D866-202F-4CAF-BD74-D90CAD3C4C00}" type="sibTrans" cxnId="{B41F57F3-8445-454E-925B-A96B0AC3C19A}">
      <dgm:prSet/>
      <dgm:spPr/>
      <dgm:t>
        <a:bodyPr/>
        <a:lstStyle/>
        <a:p>
          <a:endParaRPr lang="es-ES"/>
        </a:p>
      </dgm:t>
    </dgm:pt>
    <dgm:pt modelId="{488F767D-311A-4E08-882D-0D90B7321556}">
      <dgm:prSet phldrT="[Texto]" phldr="0"/>
      <dgm:spPr>
        <a:solidFill>
          <a:srgbClr val="A7BECB"/>
        </a:solidFill>
      </dgm:spPr>
      <dgm:t>
        <a:bodyPr anchor="t"/>
        <a:lstStyle/>
        <a:p>
          <a:pPr rtl="0"/>
          <a:r>
            <a:rPr lang="en-GB" noProof="1">
              <a:solidFill>
                <a:srgbClr val="0F3461"/>
              </a:solidFill>
              <a:latin typeface="Trebuchet MS" panose="020B0603020202020204" pitchFamily="34" charset="0"/>
            </a:rPr>
            <a:t>ARTEMISA implementation</a:t>
          </a:r>
        </a:p>
      </dgm:t>
    </dgm:pt>
    <dgm:pt modelId="{8C9C72F5-A248-4590-A6AD-06334EA092C4}" type="parTrans" cxnId="{9A09F5D3-D569-43CE-B49E-4A5A6F7DF396}">
      <dgm:prSet/>
      <dgm:spPr/>
      <dgm:t>
        <a:bodyPr/>
        <a:lstStyle/>
        <a:p>
          <a:endParaRPr lang="es-ES"/>
        </a:p>
      </dgm:t>
    </dgm:pt>
    <dgm:pt modelId="{A08D6767-48D2-4D81-BD37-A216C18160A3}" type="sibTrans" cxnId="{9A09F5D3-D569-43CE-B49E-4A5A6F7DF396}">
      <dgm:prSet/>
      <dgm:spPr/>
      <dgm:t>
        <a:bodyPr/>
        <a:lstStyle/>
        <a:p>
          <a:endParaRPr lang="es-ES"/>
        </a:p>
      </dgm:t>
    </dgm:pt>
    <dgm:pt modelId="{7EB0D810-5371-4875-8B86-CE5224D0AF52}">
      <dgm:prSet phldrT="[Texto]" phldr="0"/>
      <dgm:spPr>
        <a:solidFill>
          <a:srgbClr val="D7D0CA"/>
        </a:solidFill>
      </dgm:spPr>
      <dgm:t>
        <a:bodyPr anchor="t"/>
        <a:lstStyle/>
        <a:p>
          <a:pPr rtl="0"/>
          <a:r>
            <a:rPr lang="en-GB" noProof="1">
              <a:solidFill>
                <a:srgbClr val="0F3461"/>
              </a:solidFill>
              <a:latin typeface="Trebuchet MS" panose="020B0603020202020204" pitchFamily="34" charset="0"/>
            </a:rPr>
            <a:t>ML methods</a:t>
          </a:r>
        </a:p>
      </dgm:t>
    </dgm:pt>
    <dgm:pt modelId="{82D09829-97A8-41BF-90E8-E5323C5BD51B}" type="parTrans" cxnId="{CA588BF8-E820-453A-93DF-11AA53BD583F}">
      <dgm:prSet/>
      <dgm:spPr/>
      <dgm:t>
        <a:bodyPr/>
        <a:lstStyle/>
        <a:p>
          <a:endParaRPr lang="es-ES"/>
        </a:p>
      </dgm:t>
    </dgm:pt>
    <dgm:pt modelId="{F518BC6E-D616-458E-BF94-459F408A83AD}" type="sibTrans" cxnId="{CA588BF8-E820-453A-93DF-11AA53BD583F}">
      <dgm:prSet/>
      <dgm:spPr/>
      <dgm:t>
        <a:bodyPr/>
        <a:lstStyle/>
        <a:p>
          <a:endParaRPr lang="es-ES"/>
        </a:p>
      </dgm:t>
    </dgm:pt>
    <dgm:pt modelId="{3A82F74B-96AD-4E00-82E8-77EF94E84A34}">
      <dgm:prSet phldrT="[Texto]" phldr="0"/>
      <dgm:spPr>
        <a:solidFill>
          <a:srgbClr val="D7D0CA"/>
        </a:solidFill>
      </dgm:spPr>
      <dgm:t>
        <a:bodyPr anchor="t"/>
        <a:lstStyle/>
        <a:p>
          <a:pPr rtl="0"/>
          <a:r>
            <a:rPr lang="en-GB" noProof="1">
              <a:solidFill>
                <a:srgbClr val="0F3461"/>
              </a:solidFill>
              <a:latin typeface="Trebuchet MS" panose="020B0603020202020204" pitchFamily="34" charset="0"/>
            </a:rPr>
            <a:t>ATLAS Computing facilities</a:t>
          </a:r>
          <a:endParaRPr lang="en-GB" noProof="1">
            <a:latin typeface="Trebuchet MS" panose="020B0603020202020204" pitchFamily="34" charset="0"/>
          </a:endParaRPr>
        </a:p>
      </dgm:t>
    </dgm:pt>
    <dgm:pt modelId="{B360C4A7-06DA-4712-9C7B-864D4562EC25}" type="parTrans" cxnId="{1061B6FF-F25C-4D0F-B471-908B80D52DBE}">
      <dgm:prSet/>
      <dgm:spPr/>
      <dgm:t>
        <a:bodyPr/>
        <a:lstStyle/>
        <a:p>
          <a:endParaRPr lang="es-ES"/>
        </a:p>
      </dgm:t>
    </dgm:pt>
    <dgm:pt modelId="{FF9C3ACD-4CEF-4ACD-92B6-5D6EE684036B}" type="sibTrans" cxnId="{1061B6FF-F25C-4D0F-B471-908B80D52DBE}">
      <dgm:prSet/>
      <dgm:spPr/>
      <dgm:t>
        <a:bodyPr/>
        <a:lstStyle/>
        <a:p>
          <a:endParaRPr lang="es-ES"/>
        </a:p>
      </dgm:t>
    </dgm:pt>
    <dgm:pt modelId="{D09DE665-7ABE-4B93-B0E9-453152BC7E5F}" type="pres">
      <dgm:prSet presAssocID="{E387DA16-FB53-4FFF-BD67-A1FD8735A5DC}" presName="Name0" presStyleCnt="0">
        <dgm:presLayoutVars>
          <dgm:chMax val="5"/>
          <dgm:chPref val="5"/>
          <dgm:dir/>
          <dgm:animLvl val="lvl"/>
        </dgm:presLayoutVars>
      </dgm:prSet>
      <dgm:spPr/>
    </dgm:pt>
    <dgm:pt modelId="{3D53A7FA-2C6A-4161-AD47-38719D03855D}" type="pres">
      <dgm:prSet presAssocID="{7BA6CCE5-983D-4DB8-B25B-8B2147E0AAA8}" presName="parentText1" presStyleLbl="node1" presStyleIdx="0" presStyleCnt="4">
        <dgm:presLayoutVars>
          <dgm:chMax/>
          <dgm:chPref val="3"/>
          <dgm:bulletEnabled val="1"/>
        </dgm:presLayoutVars>
      </dgm:prSet>
      <dgm:spPr/>
    </dgm:pt>
    <dgm:pt modelId="{22BD9CF6-A4ED-4F4B-ACD4-FA7261FFB778}" type="pres">
      <dgm:prSet presAssocID="{7BA6CCE5-983D-4DB8-B25B-8B2147E0AAA8}" presName="childText1" presStyleLbl="solidAlignAcc1" presStyleIdx="0" presStyleCnt="3" custLinFactNeighborX="357" custLinFactNeighborY="-4519">
        <dgm:presLayoutVars>
          <dgm:chMax val="0"/>
          <dgm:chPref val="0"/>
          <dgm:bulletEnabled val="1"/>
        </dgm:presLayoutVars>
      </dgm:prSet>
      <dgm:spPr/>
    </dgm:pt>
    <dgm:pt modelId="{045DF1E0-C739-4CA3-A02B-E39DE673BFC4}" type="pres">
      <dgm:prSet presAssocID="{334B2976-B73A-484F-8CB9-B75389EC80A9}" presName="parentText2" presStyleLbl="node1" presStyleIdx="1" presStyleCnt="4">
        <dgm:presLayoutVars>
          <dgm:chMax/>
          <dgm:chPref val="3"/>
          <dgm:bulletEnabled val="1"/>
        </dgm:presLayoutVars>
      </dgm:prSet>
      <dgm:spPr/>
    </dgm:pt>
    <dgm:pt modelId="{B0789D25-2AF5-48F1-B60F-E559CB9F716B}" type="pres">
      <dgm:prSet presAssocID="{334B2976-B73A-484F-8CB9-B75389EC80A9}" presName="childText2" presStyleLbl="solidAlignAcc1" presStyleIdx="1" presStyleCnt="3" custLinFactNeighborX="308" custLinFactNeighborY="-3177">
        <dgm:presLayoutVars>
          <dgm:chMax val="0"/>
          <dgm:chPref val="0"/>
          <dgm:bulletEnabled val="1"/>
        </dgm:presLayoutVars>
      </dgm:prSet>
      <dgm:spPr/>
    </dgm:pt>
    <dgm:pt modelId="{9B2D4E89-9865-4782-B8A3-0C9725D07A54}" type="pres">
      <dgm:prSet presAssocID="{F95D8A00-9A34-464C-A79A-18A6C8F40365}" presName="parentText3" presStyleLbl="node1" presStyleIdx="2" presStyleCnt="4">
        <dgm:presLayoutVars>
          <dgm:chMax/>
          <dgm:chPref val="3"/>
          <dgm:bulletEnabled val="1"/>
        </dgm:presLayoutVars>
      </dgm:prSet>
      <dgm:spPr/>
    </dgm:pt>
    <dgm:pt modelId="{30AECC73-924F-4B79-842B-9E1E7FC2FF65}" type="pres">
      <dgm:prSet presAssocID="{F95D8A00-9A34-464C-A79A-18A6C8F40365}" presName="childText3" presStyleLbl="solidAlignAcc1" presStyleIdx="2" presStyleCnt="3" custLinFactNeighborY="-2839">
        <dgm:presLayoutVars>
          <dgm:chMax val="0"/>
          <dgm:chPref val="0"/>
          <dgm:bulletEnabled val="1"/>
        </dgm:presLayoutVars>
      </dgm:prSet>
      <dgm:spPr/>
    </dgm:pt>
    <dgm:pt modelId="{EAFC6565-2ED6-41A2-AA3C-6C9F309B99AD}" type="pres">
      <dgm:prSet presAssocID="{997EEB7F-9BE0-4FD9-92F8-9EA74F4C93E6}" presName="parentText4" presStyleLbl="node1" presStyleIdx="3" presStyleCnt="4">
        <dgm:presLayoutVars>
          <dgm:chMax/>
          <dgm:chPref val="3"/>
          <dgm:bulletEnabled val="1"/>
        </dgm:presLayoutVars>
      </dgm:prSet>
      <dgm:spPr/>
    </dgm:pt>
  </dgm:ptLst>
  <dgm:cxnLst>
    <dgm:cxn modelId="{95B74C03-F167-44AD-B85E-CCFC82AE88CD}" srcId="{E387DA16-FB53-4FFF-BD67-A1FD8735A5DC}" destId="{F95D8A00-9A34-464C-A79A-18A6C8F40365}" srcOrd="2" destOrd="0" parTransId="{285887C6-3854-4212-9683-1E0DEC7A3F4F}" sibTransId="{4C799184-4835-4917-AA15-703F58322BB4}"/>
    <dgm:cxn modelId="{1BBA4825-99AE-42A5-88B5-00144A82B61E}" type="presOf" srcId="{E387DA16-FB53-4FFF-BD67-A1FD8735A5DC}" destId="{D09DE665-7ABE-4B93-B0E9-453152BC7E5F}" srcOrd="0" destOrd="0" presId="urn:microsoft.com/office/officeart/2009/3/layout/IncreasingArrowsProcess"/>
    <dgm:cxn modelId="{AF93B227-AF48-4F17-A196-6D13C7E66E19}" type="presOf" srcId="{334B2976-B73A-484F-8CB9-B75389EC80A9}" destId="{045DF1E0-C739-4CA3-A02B-E39DE673BFC4}" srcOrd="0" destOrd="0" presId="urn:microsoft.com/office/officeart/2009/3/layout/IncreasingArrowsProcess"/>
    <dgm:cxn modelId="{7F368630-07D9-465D-9E82-601E2DB60460}" type="presOf" srcId="{488F767D-311A-4E08-882D-0D90B7321556}" destId="{30AECC73-924F-4B79-842B-9E1E7FC2FF65}" srcOrd="0" destOrd="2" presId="urn:microsoft.com/office/officeart/2009/3/layout/IncreasingArrowsProcess"/>
    <dgm:cxn modelId="{73DFF633-1F7C-4100-8C8B-1B6EE7EFCAAA}" srcId="{334B2976-B73A-484F-8CB9-B75389EC80A9}" destId="{6419F310-487A-47FE-B576-11311E23AB14}" srcOrd="1" destOrd="0" parTransId="{0DDA7BC5-A3CB-4EC7-85C4-68E3B03DB9B9}" sibTransId="{FC8B7F40-D58B-44C6-BDBC-3A9810C74243}"/>
    <dgm:cxn modelId="{69F2EF38-79E1-4459-800E-B9A47E945E69}" srcId="{E387DA16-FB53-4FFF-BD67-A1FD8735A5DC}" destId="{997EEB7F-9BE0-4FD9-92F8-9EA74F4C93E6}" srcOrd="3" destOrd="0" parTransId="{A9528160-819D-4A90-98E5-5BFC77FE1E42}" sibTransId="{D65693B3-13CA-4598-8F58-D29E905D9B7C}"/>
    <dgm:cxn modelId="{659FFB38-915E-4E02-B254-BC52D2EA3D74}" type="presOf" srcId="{6419F310-487A-47FE-B576-11311E23AB14}" destId="{B0789D25-2AF5-48F1-B60F-E559CB9F716B}" srcOrd="0" destOrd="1" presId="urn:microsoft.com/office/officeart/2009/3/layout/IncreasingArrowsProcess"/>
    <dgm:cxn modelId="{E7D0F33F-200C-45F1-856C-E25D5BF7CFE4}" srcId="{7BA6CCE5-983D-4DB8-B25B-8B2147E0AAA8}" destId="{DD05913F-2BB1-4DB2-9100-C887A57B681D}" srcOrd="0" destOrd="0" parTransId="{21A27E2E-6513-4DD7-8501-AD5D914672A5}" sibTransId="{AEC36945-4F3B-4EAC-B710-7DC3BE43BB1E}"/>
    <dgm:cxn modelId="{6AF5E45C-9C2A-4E99-8C20-34CD00FF8B96}" type="presOf" srcId="{7BA6CCE5-983D-4DB8-B25B-8B2147E0AAA8}" destId="{3D53A7FA-2C6A-4161-AD47-38719D03855D}" srcOrd="0" destOrd="0" presId="urn:microsoft.com/office/officeart/2009/3/layout/IncreasingArrowsProcess"/>
    <dgm:cxn modelId="{C6CCEA63-FEC0-4F56-9F9F-830A169D4181}" type="presOf" srcId="{7EB0D810-5371-4875-8B86-CE5224D0AF52}" destId="{B0789D25-2AF5-48F1-B60F-E559CB9F716B}" srcOrd="0" destOrd="2" presId="urn:microsoft.com/office/officeart/2009/3/layout/IncreasingArrowsProcess"/>
    <dgm:cxn modelId="{951C7C46-DF75-4571-8FEF-8A84FFD59A62}" type="presOf" srcId="{F95D8A00-9A34-464C-A79A-18A6C8F40365}" destId="{9B2D4E89-9865-4782-B8A3-0C9725D07A54}" srcOrd="0" destOrd="0" presId="urn:microsoft.com/office/officeart/2009/3/layout/IncreasingArrowsProcess"/>
    <dgm:cxn modelId="{925B3A51-1ACA-4501-9A63-8E07F45DBEE1}" srcId="{E387DA16-FB53-4FFF-BD67-A1FD8735A5DC}" destId="{7BA6CCE5-983D-4DB8-B25B-8B2147E0AAA8}" srcOrd="0" destOrd="0" parTransId="{542CA668-D65A-4D3B-89E3-C54E6538214C}" sibTransId="{C4DBE682-F5CA-434B-8976-33D13FB6B432}"/>
    <dgm:cxn modelId="{425CF787-93A1-4792-9F5A-C5B341D495BB}" type="presOf" srcId="{DD05913F-2BB1-4DB2-9100-C887A57B681D}" destId="{22BD9CF6-A4ED-4F4B-ACD4-FA7261FFB778}" srcOrd="0" destOrd="0" presId="urn:microsoft.com/office/officeart/2009/3/layout/IncreasingArrowsProcess"/>
    <dgm:cxn modelId="{23B8ADA9-B863-4454-BABC-2F75D6E11D8D}" srcId="{E387DA16-FB53-4FFF-BD67-A1FD8735A5DC}" destId="{334B2976-B73A-484F-8CB9-B75389EC80A9}" srcOrd="1" destOrd="0" parTransId="{2D19FEAE-08EE-4CD2-9BFA-FA2A77C841C8}" sibTransId="{C565B729-F653-4490-9C9B-6762316720B5}"/>
    <dgm:cxn modelId="{555894CA-1B1B-4C02-AAD9-FA75D3D8D3FD}" type="presOf" srcId="{3A82F74B-96AD-4E00-82E8-77EF94E84A34}" destId="{B0789D25-2AF5-48F1-B60F-E559CB9F716B}" srcOrd="0" destOrd="0" presId="urn:microsoft.com/office/officeart/2009/3/layout/IncreasingArrowsProcess"/>
    <dgm:cxn modelId="{BC1E01D2-6118-4248-8857-33A84C36A47F}" type="presOf" srcId="{48F8EA94-767A-4C09-B5A5-622DAE77E619}" destId="{30AECC73-924F-4B79-842B-9E1E7FC2FF65}" srcOrd="0" destOrd="0" presId="urn:microsoft.com/office/officeart/2009/3/layout/IncreasingArrowsProcess"/>
    <dgm:cxn modelId="{9A09F5D3-D569-43CE-B49E-4A5A6F7DF396}" srcId="{F95D8A00-9A34-464C-A79A-18A6C8F40365}" destId="{488F767D-311A-4E08-882D-0D90B7321556}" srcOrd="2" destOrd="0" parTransId="{8C9C72F5-A248-4590-A6AD-06334EA092C4}" sibTransId="{A08D6767-48D2-4D81-BD37-A216C18160A3}"/>
    <dgm:cxn modelId="{7FBE3AE0-F24B-450D-ACC7-9EC580347634}" type="presOf" srcId="{997EEB7F-9BE0-4FD9-92F8-9EA74F4C93E6}" destId="{EAFC6565-2ED6-41A2-AA3C-6C9F309B99AD}" srcOrd="0" destOrd="0" presId="urn:microsoft.com/office/officeart/2009/3/layout/IncreasingArrowsProcess"/>
    <dgm:cxn modelId="{3D3D2CE6-3462-479D-BB36-3111DB0CAFED}" srcId="{F95D8A00-9A34-464C-A79A-18A6C8F40365}" destId="{48F8EA94-767A-4C09-B5A5-622DAE77E619}" srcOrd="0" destOrd="0" parTransId="{98398E5F-AB66-4AD4-B497-16B238B6489C}" sibTransId="{C9907995-868A-44CD-8468-052B944BC44D}"/>
    <dgm:cxn modelId="{B41F57F3-8445-454E-925B-A96B0AC3C19A}" srcId="{F95D8A00-9A34-464C-A79A-18A6C8F40365}" destId="{713EE574-51AD-498D-843E-6C0752E7FE9B}" srcOrd="1" destOrd="0" parTransId="{6EDAE63F-B717-4637-91E1-B1CB472A71B8}" sibTransId="{64B9D866-202F-4CAF-BD74-D90CAD3C4C00}"/>
    <dgm:cxn modelId="{CA588BF8-E820-453A-93DF-11AA53BD583F}" srcId="{334B2976-B73A-484F-8CB9-B75389EC80A9}" destId="{7EB0D810-5371-4875-8B86-CE5224D0AF52}" srcOrd="2" destOrd="0" parTransId="{82D09829-97A8-41BF-90E8-E5323C5BD51B}" sibTransId="{F518BC6E-D616-458E-BF94-459F408A83AD}"/>
    <dgm:cxn modelId="{6E311CFA-FD1B-484B-B799-CCEF1730C968}" type="presOf" srcId="{713EE574-51AD-498D-843E-6C0752E7FE9B}" destId="{30AECC73-924F-4B79-842B-9E1E7FC2FF65}" srcOrd="0" destOrd="1" presId="urn:microsoft.com/office/officeart/2009/3/layout/IncreasingArrowsProcess"/>
    <dgm:cxn modelId="{1061B6FF-F25C-4D0F-B471-908B80D52DBE}" srcId="{334B2976-B73A-484F-8CB9-B75389EC80A9}" destId="{3A82F74B-96AD-4E00-82E8-77EF94E84A34}" srcOrd="0" destOrd="0" parTransId="{B360C4A7-06DA-4712-9C7B-864D4562EC25}" sibTransId="{FF9C3ACD-4CEF-4ACD-92B6-5D6EE684036B}"/>
    <dgm:cxn modelId="{19D63E5F-4D9F-400F-8585-688E1B065FBC}" type="presParOf" srcId="{D09DE665-7ABE-4B93-B0E9-453152BC7E5F}" destId="{3D53A7FA-2C6A-4161-AD47-38719D03855D}" srcOrd="0" destOrd="0" presId="urn:microsoft.com/office/officeart/2009/3/layout/IncreasingArrowsProcess"/>
    <dgm:cxn modelId="{1D53654C-9A68-489D-B7CD-E8FFE84C57A4}" type="presParOf" srcId="{D09DE665-7ABE-4B93-B0E9-453152BC7E5F}" destId="{22BD9CF6-A4ED-4F4B-ACD4-FA7261FFB778}" srcOrd="1" destOrd="0" presId="urn:microsoft.com/office/officeart/2009/3/layout/IncreasingArrowsProcess"/>
    <dgm:cxn modelId="{75AF7B4D-8742-42C5-94CF-A1364A1863F1}" type="presParOf" srcId="{D09DE665-7ABE-4B93-B0E9-453152BC7E5F}" destId="{045DF1E0-C739-4CA3-A02B-E39DE673BFC4}" srcOrd="2" destOrd="0" presId="urn:microsoft.com/office/officeart/2009/3/layout/IncreasingArrowsProcess"/>
    <dgm:cxn modelId="{ABCD41FA-4244-4334-B13A-4D66EB5F5437}" type="presParOf" srcId="{D09DE665-7ABE-4B93-B0E9-453152BC7E5F}" destId="{B0789D25-2AF5-48F1-B60F-E559CB9F716B}" srcOrd="3" destOrd="0" presId="urn:microsoft.com/office/officeart/2009/3/layout/IncreasingArrowsProcess"/>
    <dgm:cxn modelId="{14B45990-709E-4163-A429-F4EC0291850C}" type="presParOf" srcId="{D09DE665-7ABE-4B93-B0E9-453152BC7E5F}" destId="{9B2D4E89-9865-4782-B8A3-0C9725D07A54}" srcOrd="4" destOrd="0" presId="urn:microsoft.com/office/officeart/2009/3/layout/IncreasingArrowsProcess"/>
    <dgm:cxn modelId="{33CF2123-EA26-4B4E-80A5-D7A0EDCD0174}" type="presParOf" srcId="{D09DE665-7ABE-4B93-B0E9-453152BC7E5F}" destId="{30AECC73-924F-4B79-842B-9E1E7FC2FF65}" srcOrd="5" destOrd="0" presId="urn:microsoft.com/office/officeart/2009/3/layout/IncreasingArrowsProcess"/>
    <dgm:cxn modelId="{C9B0DB66-66B8-423B-BBD9-439322D58A7A}" type="presParOf" srcId="{D09DE665-7ABE-4B93-B0E9-453152BC7E5F}" destId="{EAFC6565-2ED6-41A2-AA3C-6C9F309B99AD}" srcOrd="6" destOrd="0" presId="urn:microsoft.com/office/officeart/2009/3/layout/IncreasingArrowsProcess"/>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57941EE-9D5C-4A21-8266-85EC05199827}"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ca-ES"/>
        </a:p>
      </dgm:t>
    </dgm:pt>
    <dgm:pt modelId="{B6D947B1-54F7-4224-8EAB-C871A3136D0B}">
      <dgm:prSet phldrT="[Texto]"/>
      <dgm:spPr>
        <a:solidFill>
          <a:srgbClr val="0F3461"/>
        </a:solidFill>
      </dgm:spPr>
      <dgm:t>
        <a:bodyPr/>
        <a:lstStyle/>
        <a:p>
          <a:r>
            <a:rPr lang="en-GB" noProof="0" dirty="0"/>
            <a:t>Deep initiation into ML/DL applied to Physics</a:t>
          </a:r>
        </a:p>
      </dgm:t>
    </dgm:pt>
    <dgm:pt modelId="{29EF1328-3E55-498D-83EC-34AD2C378CE2}" type="parTrans" cxnId="{9A73E4BD-9E7B-4A1A-BD0C-5A8704961DB9}">
      <dgm:prSet/>
      <dgm:spPr/>
      <dgm:t>
        <a:bodyPr/>
        <a:lstStyle/>
        <a:p>
          <a:endParaRPr lang="ca-ES"/>
        </a:p>
      </dgm:t>
    </dgm:pt>
    <dgm:pt modelId="{E470225D-C433-495A-93E5-F7258C6BBED3}" type="sibTrans" cxnId="{9A73E4BD-9E7B-4A1A-BD0C-5A8704961DB9}">
      <dgm:prSet/>
      <dgm:spPr>
        <a:ln>
          <a:solidFill>
            <a:srgbClr val="0F3461"/>
          </a:solidFill>
        </a:ln>
      </dgm:spPr>
      <dgm:t>
        <a:bodyPr/>
        <a:lstStyle/>
        <a:p>
          <a:endParaRPr lang="ca-ES"/>
        </a:p>
      </dgm:t>
    </dgm:pt>
    <dgm:pt modelId="{C67629B2-9464-4DD0-B181-43B0A74AA0CD}">
      <dgm:prSet phldrT="[Texto]"/>
      <dgm:spPr>
        <a:solidFill>
          <a:srgbClr val="0F3461"/>
        </a:solidFill>
      </dgm:spPr>
      <dgm:t>
        <a:bodyPr/>
        <a:lstStyle/>
        <a:p>
          <a:r>
            <a:rPr lang="en-GB" noProof="0" dirty="0"/>
            <a:t>Classification: ttbar BSM signal</a:t>
          </a:r>
        </a:p>
      </dgm:t>
    </dgm:pt>
    <dgm:pt modelId="{8033CFD1-4A18-48A3-BAB1-00D23C4509A9}" type="parTrans" cxnId="{E518CCC1-B3B4-41C1-A941-5E9E69F31D67}">
      <dgm:prSet/>
      <dgm:spPr/>
      <dgm:t>
        <a:bodyPr/>
        <a:lstStyle/>
        <a:p>
          <a:endParaRPr lang="ca-ES"/>
        </a:p>
      </dgm:t>
    </dgm:pt>
    <dgm:pt modelId="{23F914BF-AF24-4528-9D3F-386A42844974}" type="sibTrans" cxnId="{E518CCC1-B3B4-41C1-A941-5E9E69F31D67}">
      <dgm:prSet/>
      <dgm:spPr/>
      <dgm:t>
        <a:bodyPr/>
        <a:lstStyle/>
        <a:p>
          <a:endParaRPr lang="ca-ES"/>
        </a:p>
      </dgm:t>
    </dgm:pt>
    <dgm:pt modelId="{4D4EDFC0-D3B9-4429-8BB2-1EEADC28B7C1}">
      <dgm:prSet phldrT="[Texto]"/>
      <dgm:spPr>
        <a:solidFill>
          <a:srgbClr val="0F3461"/>
        </a:solidFill>
      </dgm:spPr>
      <dgm:t>
        <a:bodyPr/>
        <a:lstStyle/>
        <a:p>
          <a:r>
            <a:rPr lang="en-GB" noProof="0" dirty="0"/>
            <a:t>Regression: MET reconstruction</a:t>
          </a:r>
        </a:p>
      </dgm:t>
    </dgm:pt>
    <dgm:pt modelId="{FBD6439F-7470-488C-B082-104E0003C5CE}" type="parTrans" cxnId="{8225DBF0-871D-4ABE-8577-21F7F22E38F5}">
      <dgm:prSet/>
      <dgm:spPr/>
      <dgm:t>
        <a:bodyPr/>
        <a:lstStyle/>
        <a:p>
          <a:endParaRPr lang="es-ES"/>
        </a:p>
      </dgm:t>
    </dgm:pt>
    <dgm:pt modelId="{34EFCE96-6BA5-487E-B13B-75508D72E658}" type="sibTrans" cxnId="{8225DBF0-871D-4ABE-8577-21F7F22E38F5}">
      <dgm:prSet/>
      <dgm:spPr/>
      <dgm:t>
        <a:bodyPr/>
        <a:lstStyle/>
        <a:p>
          <a:endParaRPr lang="es-ES"/>
        </a:p>
      </dgm:t>
    </dgm:pt>
    <dgm:pt modelId="{68F94C70-8A7F-4D15-9205-E71B8B905277}">
      <dgm:prSet phldrT="[Texto]"/>
      <dgm:spPr>
        <a:solidFill>
          <a:srgbClr val="0F3461"/>
        </a:solidFill>
      </dgm:spPr>
      <dgm:t>
        <a:bodyPr/>
        <a:lstStyle/>
        <a:p>
          <a:r>
            <a:rPr lang="en-GB" noProof="0"/>
            <a:t>ARTEMISA: high-end computing infrastructure</a:t>
          </a:r>
          <a:endParaRPr lang="en-GB" noProof="0" dirty="0"/>
        </a:p>
      </dgm:t>
    </dgm:pt>
    <dgm:pt modelId="{A89DD0D5-3F23-4300-BBED-E8280280F896}" type="parTrans" cxnId="{DEB2BC46-8BE1-445B-8E6E-449F3CEE466C}">
      <dgm:prSet/>
      <dgm:spPr/>
      <dgm:t>
        <a:bodyPr/>
        <a:lstStyle/>
        <a:p>
          <a:endParaRPr lang="es-ES"/>
        </a:p>
      </dgm:t>
    </dgm:pt>
    <dgm:pt modelId="{6E0F19B7-4D24-4C9B-8DB2-EEF26E1949D7}" type="sibTrans" cxnId="{DEB2BC46-8BE1-445B-8E6E-449F3CEE466C}">
      <dgm:prSet/>
      <dgm:spPr/>
      <dgm:t>
        <a:bodyPr/>
        <a:lstStyle/>
        <a:p>
          <a:endParaRPr lang="es-ES"/>
        </a:p>
      </dgm:t>
    </dgm:pt>
    <dgm:pt modelId="{EF7C7643-5630-4CB1-B9D0-BDB274162F1F}">
      <dgm:prSet phldrT="[Texto]"/>
      <dgm:spPr>
        <a:solidFill>
          <a:srgbClr val="0F3461"/>
        </a:solidFill>
      </dgm:spPr>
      <dgm:t>
        <a:bodyPr/>
        <a:lstStyle/>
        <a:p>
          <a:r>
            <a:rPr lang="en-GB" noProof="0" dirty="0"/>
            <a:t>Useful for Bachelor’s / Master’s &amp; first steps in HEP analysis</a:t>
          </a:r>
        </a:p>
      </dgm:t>
    </dgm:pt>
    <dgm:pt modelId="{1C9B2C04-B7AB-40AE-AE76-F8DE759CE305}" type="parTrans" cxnId="{8A45B921-83BD-4692-BB3E-9942F6314C25}">
      <dgm:prSet/>
      <dgm:spPr/>
      <dgm:t>
        <a:bodyPr/>
        <a:lstStyle/>
        <a:p>
          <a:endParaRPr lang="es-ES"/>
        </a:p>
      </dgm:t>
    </dgm:pt>
    <dgm:pt modelId="{C5449343-F8DB-43D3-A0C2-74376E3B8E65}" type="sibTrans" cxnId="{8A45B921-83BD-4692-BB3E-9942F6314C25}">
      <dgm:prSet/>
      <dgm:spPr/>
      <dgm:t>
        <a:bodyPr/>
        <a:lstStyle/>
        <a:p>
          <a:endParaRPr lang="es-ES"/>
        </a:p>
      </dgm:t>
    </dgm:pt>
    <dgm:pt modelId="{8D137DCF-908B-4F71-B2C5-6623CC880AB9}" type="pres">
      <dgm:prSet presAssocID="{457941EE-9D5C-4A21-8266-85EC05199827}" presName="Name0" presStyleCnt="0">
        <dgm:presLayoutVars>
          <dgm:chMax val="7"/>
          <dgm:chPref val="7"/>
          <dgm:dir/>
        </dgm:presLayoutVars>
      </dgm:prSet>
      <dgm:spPr/>
    </dgm:pt>
    <dgm:pt modelId="{CBAE466E-038E-4054-AA80-CBD49A63CABE}" type="pres">
      <dgm:prSet presAssocID="{457941EE-9D5C-4A21-8266-85EC05199827}" presName="Name1" presStyleCnt="0"/>
      <dgm:spPr/>
    </dgm:pt>
    <dgm:pt modelId="{071012F9-244C-4DAF-A54D-19F2852394BC}" type="pres">
      <dgm:prSet presAssocID="{457941EE-9D5C-4A21-8266-85EC05199827}" presName="cycle" presStyleCnt="0"/>
      <dgm:spPr/>
    </dgm:pt>
    <dgm:pt modelId="{2A7570E7-7769-40DB-8282-53CEE9976A28}" type="pres">
      <dgm:prSet presAssocID="{457941EE-9D5C-4A21-8266-85EC05199827}" presName="srcNode" presStyleLbl="node1" presStyleIdx="0" presStyleCnt="5"/>
      <dgm:spPr/>
    </dgm:pt>
    <dgm:pt modelId="{255DE827-0ACA-4D66-B90D-0D9B107F2B4E}" type="pres">
      <dgm:prSet presAssocID="{457941EE-9D5C-4A21-8266-85EC05199827}" presName="conn" presStyleLbl="parChTrans1D2" presStyleIdx="0" presStyleCnt="1"/>
      <dgm:spPr/>
    </dgm:pt>
    <dgm:pt modelId="{91ACF760-56D2-424D-A7D3-CDCF778FF49D}" type="pres">
      <dgm:prSet presAssocID="{457941EE-9D5C-4A21-8266-85EC05199827}" presName="extraNode" presStyleLbl="node1" presStyleIdx="0" presStyleCnt="5"/>
      <dgm:spPr/>
    </dgm:pt>
    <dgm:pt modelId="{882C2EB4-2EC7-4E16-9416-1CB5B614570F}" type="pres">
      <dgm:prSet presAssocID="{457941EE-9D5C-4A21-8266-85EC05199827}" presName="dstNode" presStyleLbl="node1" presStyleIdx="0" presStyleCnt="5"/>
      <dgm:spPr/>
    </dgm:pt>
    <dgm:pt modelId="{10E93831-EC26-4B1A-BF21-26D9B228EE55}" type="pres">
      <dgm:prSet presAssocID="{B6D947B1-54F7-4224-8EAB-C871A3136D0B}" presName="text_1" presStyleLbl="node1" presStyleIdx="0" presStyleCnt="5">
        <dgm:presLayoutVars>
          <dgm:bulletEnabled val="1"/>
        </dgm:presLayoutVars>
      </dgm:prSet>
      <dgm:spPr/>
    </dgm:pt>
    <dgm:pt modelId="{FFDEAA50-70DA-4DFE-A6DC-6AF7F2920E76}" type="pres">
      <dgm:prSet presAssocID="{B6D947B1-54F7-4224-8EAB-C871A3136D0B}" presName="accent_1" presStyleCnt="0"/>
      <dgm:spPr/>
    </dgm:pt>
    <dgm:pt modelId="{B1D37DB8-79D8-4366-A130-3E8DBEF73158}" type="pres">
      <dgm:prSet presAssocID="{B6D947B1-54F7-4224-8EAB-C871A3136D0B}" presName="accentRepeatNode" presStyleLbl="solidFgAcc1" presStyleIdx="0" presStyleCnt="5"/>
      <dgm:spPr>
        <a:ln>
          <a:solidFill>
            <a:srgbClr val="0F3461"/>
          </a:solidFill>
        </a:ln>
      </dgm:spPr>
    </dgm:pt>
    <dgm:pt modelId="{C31755C7-291F-481B-BE0B-D75C89B5EEC8}" type="pres">
      <dgm:prSet presAssocID="{EF7C7643-5630-4CB1-B9D0-BDB274162F1F}" presName="text_2" presStyleLbl="node1" presStyleIdx="1" presStyleCnt="5">
        <dgm:presLayoutVars>
          <dgm:bulletEnabled val="1"/>
        </dgm:presLayoutVars>
      </dgm:prSet>
      <dgm:spPr/>
    </dgm:pt>
    <dgm:pt modelId="{C700E575-5C9F-4EA8-866E-F1BA523A9A52}" type="pres">
      <dgm:prSet presAssocID="{EF7C7643-5630-4CB1-B9D0-BDB274162F1F}" presName="accent_2" presStyleCnt="0"/>
      <dgm:spPr/>
    </dgm:pt>
    <dgm:pt modelId="{036B0BA4-9F24-457A-B431-546E9E2F3BA1}" type="pres">
      <dgm:prSet presAssocID="{EF7C7643-5630-4CB1-B9D0-BDB274162F1F}" presName="accentRepeatNode" presStyleLbl="solidFgAcc1" presStyleIdx="1" presStyleCnt="5"/>
      <dgm:spPr/>
    </dgm:pt>
    <dgm:pt modelId="{5EBAE31A-C81C-4C15-9972-0C361C69DEA4}" type="pres">
      <dgm:prSet presAssocID="{C67629B2-9464-4DD0-B181-43B0A74AA0CD}" presName="text_3" presStyleLbl="node1" presStyleIdx="2" presStyleCnt="5">
        <dgm:presLayoutVars>
          <dgm:bulletEnabled val="1"/>
        </dgm:presLayoutVars>
      </dgm:prSet>
      <dgm:spPr/>
    </dgm:pt>
    <dgm:pt modelId="{ACB3F4D2-EED5-412A-97C2-19AE37ADDC5B}" type="pres">
      <dgm:prSet presAssocID="{C67629B2-9464-4DD0-B181-43B0A74AA0CD}" presName="accent_3" presStyleCnt="0"/>
      <dgm:spPr/>
    </dgm:pt>
    <dgm:pt modelId="{4D5B8519-57E6-40A2-9724-249D335C5B71}" type="pres">
      <dgm:prSet presAssocID="{C67629B2-9464-4DD0-B181-43B0A74AA0CD}" presName="accentRepeatNode" presStyleLbl="solidFgAcc1" presStyleIdx="2" presStyleCnt="5"/>
      <dgm:spPr>
        <a:ln>
          <a:solidFill>
            <a:srgbClr val="0F3461"/>
          </a:solidFill>
        </a:ln>
      </dgm:spPr>
    </dgm:pt>
    <dgm:pt modelId="{FAB78D7D-D427-4F28-A4A7-4C6F6B263924}" type="pres">
      <dgm:prSet presAssocID="{4D4EDFC0-D3B9-4429-8BB2-1EEADC28B7C1}" presName="text_4" presStyleLbl="node1" presStyleIdx="3" presStyleCnt="5">
        <dgm:presLayoutVars>
          <dgm:bulletEnabled val="1"/>
        </dgm:presLayoutVars>
      </dgm:prSet>
      <dgm:spPr/>
    </dgm:pt>
    <dgm:pt modelId="{FAB38327-5FBC-4D83-B93E-D647F676B64E}" type="pres">
      <dgm:prSet presAssocID="{4D4EDFC0-D3B9-4429-8BB2-1EEADC28B7C1}" presName="accent_4" presStyleCnt="0"/>
      <dgm:spPr/>
    </dgm:pt>
    <dgm:pt modelId="{D48CB19A-820F-40AB-B69D-DD13810A2EF9}" type="pres">
      <dgm:prSet presAssocID="{4D4EDFC0-D3B9-4429-8BB2-1EEADC28B7C1}" presName="accentRepeatNode" presStyleLbl="solidFgAcc1" presStyleIdx="3" presStyleCnt="5"/>
      <dgm:spPr>
        <a:ln>
          <a:solidFill>
            <a:srgbClr val="0F3461"/>
          </a:solidFill>
        </a:ln>
      </dgm:spPr>
    </dgm:pt>
    <dgm:pt modelId="{783FD8AC-539C-441D-B978-0FDB5409BD16}" type="pres">
      <dgm:prSet presAssocID="{68F94C70-8A7F-4D15-9205-E71B8B905277}" presName="text_5" presStyleLbl="node1" presStyleIdx="4" presStyleCnt="5">
        <dgm:presLayoutVars>
          <dgm:bulletEnabled val="1"/>
        </dgm:presLayoutVars>
      </dgm:prSet>
      <dgm:spPr/>
    </dgm:pt>
    <dgm:pt modelId="{EA29B3D0-F702-405E-874A-08D8F7977549}" type="pres">
      <dgm:prSet presAssocID="{68F94C70-8A7F-4D15-9205-E71B8B905277}" presName="accent_5" presStyleCnt="0"/>
      <dgm:spPr/>
    </dgm:pt>
    <dgm:pt modelId="{50343EA5-010E-4363-AD87-7AB341F411DF}" type="pres">
      <dgm:prSet presAssocID="{68F94C70-8A7F-4D15-9205-E71B8B905277}" presName="accentRepeatNode" presStyleLbl="solidFgAcc1" presStyleIdx="4" presStyleCnt="5"/>
      <dgm:spPr>
        <a:ln>
          <a:solidFill>
            <a:srgbClr val="0F3461"/>
          </a:solidFill>
        </a:ln>
      </dgm:spPr>
    </dgm:pt>
  </dgm:ptLst>
  <dgm:cxnLst>
    <dgm:cxn modelId="{60DBE113-82BA-4943-8F9D-745C06DC5BEE}" type="presOf" srcId="{4D4EDFC0-D3B9-4429-8BB2-1EEADC28B7C1}" destId="{FAB78D7D-D427-4F28-A4A7-4C6F6B263924}" srcOrd="0" destOrd="0" presId="urn:microsoft.com/office/officeart/2008/layout/VerticalCurvedList"/>
    <dgm:cxn modelId="{8A45B921-83BD-4692-BB3E-9942F6314C25}" srcId="{457941EE-9D5C-4A21-8266-85EC05199827}" destId="{EF7C7643-5630-4CB1-B9D0-BDB274162F1F}" srcOrd="1" destOrd="0" parTransId="{1C9B2C04-B7AB-40AE-AE76-F8DE759CE305}" sibTransId="{C5449343-F8DB-43D3-A0C2-74376E3B8E65}"/>
    <dgm:cxn modelId="{2484163A-BF43-481D-B609-1BE444D88CA5}" type="presOf" srcId="{E470225D-C433-495A-93E5-F7258C6BBED3}" destId="{255DE827-0ACA-4D66-B90D-0D9B107F2B4E}" srcOrd="0" destOrd="0" presId="urn:microsoft.com/office/officeart/2008/layout/VerticalCurvedList"/>
    <dgm:cxn modelId="{DEB2BC46-8BE1-445B-8E6E-449F3CEE466C}" srcId="{457941EE-9D5C-4A21-8266-85EC05199827}" destId="{68F94C70-8A7F-4D15-9205-E71B8B905277}" srcOrd="4" destOrd="0" parTransId="{A89DD0D5-3F23-4300-BBED-E8280280F896}" sibTransId="{6E0F19B7-4D24-4C9B-8DB2-EEF26E1949D7}"/>
    <dgm:cxn modelId="{9FFD6172-F739-4E2D-9FF9-D614FA89B3AA}" type="presOf" srcId="{EF7C7643-5630-4CB1-B9D0-BDB274162F1F}" destId="{C31755C7-291F-481B-BE0B-D75C89B5EEC8}" srcOrd="0" destOrd="0" presId="urn:microsoft.com/office/officeart/2008/layout/VerticalCurvedList"/>
    <dgm:cxn modelId="{EA043A56-2DBC-4F1F-99B2-22D5FD6D7922}" type="presOf" srcId="{B6D947B1-54F7-4224-8EAB-C871A3136D0B}" destId="{10E93831-EC26-4B1A-BF21-26D9B228EE55}" srcOrd="0" destOrd="0" presId="urn:microsoft.com/office/officeart/2008/layout/VerticalCurvedList"/>
    <dgm:cxn modelId="{F3FB56A6-E0E4-483A-A63B-F77D45AD62B1}" type="presOf" srcId="{68F94C70-8A7F-4D15-9205-E71B8B905277}" destId="{783FD8AC-539C-441D-B978-0FDB5409BD16}" srcOrd="0" destOrd="0" presId="urn:microsoft.com/office/officeart/2008/layout/VerticalCurvedList"/>
    <dgm:cxn modelId="{9A73E4BD-9E7B-4A1A-BD0C-5A8704961DB9}" srcId="{457941EE-9D5C-4A21-8266-85EC05199827}" destId="{B6D947B1-54F7-4224-8EAB-C871A3136D0B}" srcOrd="0" destOrd="0" parTransId="{29EF1328-3E55-498D-83EC-34AD2C378CE2}" sibTransId="{E470225D-C433-495A-93E5-F7258C6BBED3}"/>
    <dgm:cxn modelId="{A85EE7BD-A62D-4D71-9606-B9EE598FA799}" type="presOf" srcId="{457941EE-9D5C-4A21-8266-85EC05199827}" destId="{8D137DCF-908B-4F71-B2C5-6623CC880AB9}" srcOrd="0" destOrd="0" presId="urn:microsoft.com/office/officeart/2008/layout/VerticalCurvedList"/>
    <dgm:cxn modelId="{E518CCC1-B3B4-41C1-A941-5E9E69F31D67}" srcId="{457941EE-9D5C-4A21-8266-85EC05199827}" destId="{C67629B2-9464-4DD0-B181-43B0A74AA0CD}" srcOrd="2" destOrd="0" parTransId="{8033CFD1-4A18-48A3-BAB1-00D23C4509A9}" sibTransId="{23F914BF-AF24-4528-9D3F-386A42844974}"/>
    <dgm:cxn modelId="{8225DBF0-871D-4ABE-8577-21F7F22E38F5}" srcId="{457941EE-9D5C-4A21-8266-85EC05199827}" destId="{4D4EDFC0-D3B9-4429-8BB2-1EEADC28B7C1}" srcOrd="3" destOrd="0" parTransId="{FBD6439F-7470-488C-B082-104E0003C5CE}" sibTransId="{34EFCE96-6BA5-487E-B13B-75508D72E658}"/>
    <dgm:cxn modelId="{4806D0FF-0DD3-42EE-AF12-3701A44EF259}" type="presOf" srcId="{C67629B2-9464-4DD0-B181-43B0A74AA0CD}" destId="{5EBAE31A-C81C-4C15-9972-0C361C69DEA4}" srcOrd="0" destOrd="0" presId="urn:microsoft.com/office/officeart/2008/layout/VerticalCurvedList"/>
    <dgm:cxn modelId="{5B88971B-9E9C-4D97-B4A9-6C67A6B8EC83}" type="presParOf" srcId="{8D137DCF-908B-4F71-B2C5-6623CC880AB9}" destId="{CBAE466E-038E-4054-AA80-CBD49A63CABE}" srcOrd="0" destOrd="0" presId="urn:microsoft.com/office/officeart/2008/layout/VerticalCurvedList"/>
    <dgm:cxn modelId="{074D64AF-AAF6-44CE-BB49-C9C75EFF5E42}" type="presParOf" srcId="{CBAE466E-038E-4054-AA80-CBD49A63CABE}" destId="{071012F9-244C-4DAF-A54D-19F2852394BC}" srcOrd="0" destOrd="0" presId="urn:microsoft.com/office/officeart/2008/layout/VerticalCurvedList"/>
    <dgm:cxn modelId="{D6A44273-9B62-46B7-94BE-6FBF67B95E56}" type="presParOf" srcId="{071012F9-244C-4DAF-A54D-19F2852394BC}" destId="{2A7570E7-7769-40DB-8282-53CEE9976A28}" srcOrd="0" destOrd="0" presId="urn:microsoft.com/office/officeart/2008/layout/VerticalCurvedList"/>
    <dgm:cxn modelId="{D2D1BB9A-9EC0-4AC8-A4D7-D81D78C8F49A}" type="presParOf" srcId="{071012F9-244C-4DAF-A54D-19F2852394BC}" destId="{255DE827-0ACA-4D66-B90D-0D9B107F2B4E}" srcOrd="1" destOrd="0" presId="urn:microsoft.com/office/officeart/2008/layout/VerticalCurvedList"/>
    <dgm:cxn modelId="{9ED44AE7-6B3B-45CB-A3B8-A9CEB5911E21}" type="presParOf" srcId="{071012F9-244C-4DAF-A54D-19F2852394BC}" destId="{91ACF760-56D2-424D-A7D3-CDCF778FF49D}" srcOrd="2" destOrd="0" presId="urn:microsoft.com/office/officeart/2008/layout/VerticalCurvedList"/>
    <dgm:cxn modelId="{7FF85D73-F73F-4993-975E-E85FCB97CACC}" type="presParOf" srcId="{071012F9-244C-4DAF-A54D-19F2852394BC}" destId="{882C2EB4-2EC7-4E16-9416-1CB5B614570F}" srcOrd="3" destOrd="0" presId="urn:microsoft.com/office/officeart/2008/layout/VerticalCurvedList"/>
    <dgm:cxn modelId="{EAE47298-218A-42C4-93FA-48D6B17B1D93}" type="presParOf" srcId="{CBAE466E-038E-4054-AA80-CBD49A63CABE}" destId="{10E93831-EC26-4B1A-BF21-26D9B228EE55}" srcOrd="1" destOrd="0" presId="urn:microsoft.com/office/officeart/2008/layout/VerticalCurvedList"/>
    <dgm:cxn modelId="{45079B8F-4E89-4A43-9B46-0D2A265D1D6E}" type="presParOf" srcId="{CBAE466E-038E-4054-AA80-CBD49A63CABE}" destId="{FFDEAA50-70DA-4DFE-A6DC-6AF7F2920E76}" srcOrd="2" destOrd="0" presId="urn:microsoft.com/office/officeart/2008/layout/VerticalCurvedList"/>
    <dgm:cxn modelId="{FB2950A2-3263-4C50-844C-3C781D959E96}" type="presParOf" srcId="{FFDEAA50-70DA-4DFE-A6DC-6AF7F2920E76}" destId="{B1D37DB8-79D8-4366-A130-3E8DBEF73158}" srcOrd="0" destOrd="0" presId="urn:microsoft.com/office/officeart/2008/layout/VerticalCurvedList"/>
    <dgm:cxn modelId="{B97F4CD3-2D23-44F8-8E0B-CD2F95E783DF}" type="presParOf" srcId="{CBAE466E-038E-4054-AA80-CBD49A63CABE}" destId="{C31755C7-291F-481B-BE0B-D75C89B5EEC8}" srcOrd="3" destOrd="0" presId="urn:microsoft.com/office/officeart/2008/layout/VerticalCurvedList"/>
    <dgm:cxn modelId="{BDE739EF-9476-4174-B664-6BAA6DCD1C13}" type="presParOf" srcId="{CBAE466E-038E-4054-AA80-CBD49A63CABE}" destId="{C700E575-5C9F-4EA8-866E-F1BA523A9A52}" srcOrd="4" destOrd="0" presId="urn:microsoft.com/office/officeart/2008/layout/VerticalCurvedList"/>
    <dgm:cxn modelId="{F009A0E5-2F83-4FAD-8BB0-EBF9D7EC7CF6}" type="presParOf" srcId="{C700E575-5C9F-4EA8-866E-F1BA523A9A52}" destId="{036B0BA4-9F24-457A-B431-546E9E2F3BA1}" srcOrd="0" destOrd="0" presId="urn:microsoft.com/office/officeart/2008/layout/VerticalCurvedList"/>
    <dgm:cxn modelId="{2E3675BE-9627-40B5-A29B-875A9F260D9A}" type="presParOf" srcId="{CBAE466E-038E-4054-AA80-CBD49A63CABE}" destId="{5EBAE31A-C81C-4C15-9972-0C361C69DEA4}" srcOrd="5" destOrd="0" presId="urn:microsoft.com/office/officeart/2008/layout/VerticalCurvedList"/>
    <dgm:cxn modelId="{A57FCB36-35D2-482B-92FE-1D6AC27AB8E9}" type="presParOf" srcId="{CBAE466E-038E-4054-AA80-CBD49A63CABE}" destId="{ACB3F4D2-EED5-412A-97C2-19AE37ADDC5B}" srcOrd="6" destOrd="0" presId="urn:microsoft.com/office/officeart/2008/layout/VerticalCurvedList"/>
    <dgm:cxn modelId="{BBCDD4B1-1E28-4901-B3F9-8AB464C17A49}" type="presParOf" srcId="{ACB3F4D2-EED5-412A-97C2-19AE37ADDC5B}" destId="{4D5B8519-57E6-40A2-9724-249D335C5B71}" srcOrd="0" destOrd="0" presId="urn:microsoft.com/office/officeart/2008/layout/VerticalCurvedList"/>
    <dgm:cxn modelId="{C0875414-0648-4678-A926-3E6CF9ECFDF3}" type="presParOf" srcId="{CBAE466E-038E-4054-AA80-CBD49A63CABE}" destId="{FAB78D7D-D427-4F28-A4A7-4C6F6B263924}" srcOrd="7" destOrd="0" presId="urn:microsoft.com/office/officeart/2008/layout/VerticalCurvedList"/>
    <dgm:cxn modelId="{BEDA5C67-2D80-4150-8039-29F29F299848}" type="presParOf" srcId="{CBAE466E-038E-4054-AA80-CBD49A63CABE}" destId="{FAB38327-5FBC-4D83-B93E-D647F676B64E}" srcOrd="8" destOrd="0" presId="urn:microsoft.com/office/officeart/2008/layout/VerticalCurvedList"/>
    <dgm:cxn modelId="{A4676A7D-7677-4404-B400-F7991756DAAA}" type="presParOf" srcId="{FAB38327-5FBC-4D83-B93E-D647F676B64E}" destId="{D48CB19A-820F-40AB-B69D-DD13810A2EF9}" srcOrd="0" destOrd="0" presId="urn:microsoft.com/office/officeart/2008/layout/VerticalCurvedList"/>
    <dgm:cxn modelId="{95110DF3-DBA9-42F6-B280-AC7C41C48110}" type="presParOf" srcId="{CBAE466E-038E-4054-AA80-CBD49A63CABE}" destId="{783FD8AC-539C-441D-B978-0FDB5409BD16}" srcOrd="9" destOrd="0" presId="urn:microsoft.com/office/officeart/2008/layout/VerticalCurvedList"/>
    <dgm:cxn modelId="{B4B7804A-68FE-4ADE-839F-E229A02E32FB}" type="presParOf" srcId="{CBAE466E-038E-4054-AA80-CBD49A63CABE}" destId="{EA29B3D0-F702-405E-874A-08D8F7977549}" srcOrd="10" destOrd="0" presId="urn:microsoft.com/office/officeart/2008/layout/VerticalCurvedList"/>
    <dgm:cxn modelId="{2A5BC67C-4C5E-4A67-A92A-3E569F355C81}" type="presParOf" srcId="{EA29B3D0-F702-405E-874A-08D8F7977549}" destId="{50343EA5-010E-4363-AD87-7AB341F411D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9059FF-2A31-4C35-A23A-D6F9A88A75DF}"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s-ES"/>
        </a:p>
      </dgm:t>
    </dgm:pt>
    <dgm:pt modelId="{B6D51695-2DEC-4391-A14E-3D7308AF717F}">
      <dgm:prSet phldrT="[Texto]"/>
      <dgm:spPr>
        <a:solidFill>
          <a:srgbClr val="0F3461"/>
        </a:solidFill>
      </dgm:spPr>
      <dgm:t>
        <a:bodyPr/>
        <a:lstStyle/>
        <a:p>
          <a:r>
            <a:rPr lang="ca-ES" sz="2800" noProof="0" dirty="0">
              <a:latin typeface="Roboto" panose="02000000000000000000" pitchFamily="2" charset="0"/>
              <a:ea typeface="Roboto" panose="02000000000000000000" pitchFamily="2" charset="0"/>
            </a:rPr>
            <a:t>HEPMASS </a:t>
          </a:r>
          <a:r>
            <a:rPr lang="ca-ES" sz="2800" noProof="0" dirty="0" err="1">
              <a:latin typeface="Roboto" panose="02000000000000000000" pitchFamily="2" charset="0"/>
              <a:ea typeface="Roboto" panose="02000000000000000000" pitchFamily="2" charset="0"/>
            </a:rPr>
            <a:t>repositori</a:t>
          </a:r>
          <a:r>
            <a:rPr lang="ca-ES" sz="2800" noProof="0" dirty="0">
              <a:latin typeface="Roboto" panose="02000000000000000000" pitchFamily="2" charset="0"/>
              <a:ea typeface="Roboto" panose="02000000000000000000" pitchFamily="2" charset="0"/>
            </a:rPr>
            <a:t>: 7M for </a:t>
          </a:r>
          <a:r>
            <a:rPr lang="ca-ES" sz="2800" noProof="0" dirty="0" err="1">
              <a:latin typeface="Roboto" panose="02000000000000000000" pitchFamily="2" charset="0"/>
              <a:ea typeface="Roboto" panose="02000000000000000000" pitchFamily="2" charset="0"/>
            </a:rPr>
            <a:t>training</a:t>
          </a:r>
          <a:r>
            <a:rPr lang="ca-ES" sz="2800" noProof="0" dirty="0">
              <a:latin typeface="Roboto" panose="02000000000000000000" pitchFamily="2" charset="0"/>
              <a:ea typeface="Roboto" panose="02000000000000000000" pitchFamily="2" charset="0"/>
            </a:rPr>
            <a:t> - 3.5M for </a:t>
          </a:r>
          <a:r>
            <a:rPr lang="ca-ES" sz="2800" noProof="0" dirty="0" err="1">
              <a:latin typeface="Roboto" panose="02000000000000000000" pitchFamily="2" charset="0"/>
              <a:ea typeface="Roboto" panose="02000000000000000000" pitchFamily="2" charset="0"/>
            </a:rPr>
            <a:t>testing</a:t>
          </a:r>
          <a:endParaRPr lang="ca-ES" sz="2800" noProof="0" dirty="0">
            <a:latin typeface="Roboto" panose="02000000000000000000" pitchFamily="2" charset="0"/>
            <a:ea typeface="Roboto" panose="02000000000000000000" pitchFamily="2" charset="0"/>
          </a:endParaRPr>
        </a:p>
      </dgm:t>
    </dgm:pt>
    <dgm:pt modelId="{1A09096A-46B7-4E45-AD07-FEC4D2515871}" type="parTrans" cxnId="{C10EE6D3-7E1C-45F1-9649-3E2F90375AA5}">
      <dgm:prSet/>
      <dgm:spPr/>
      <dgm:t>
        <a:bodyPr/>
        <a:lstStyle/>
        <a:p>
          <a:endParaRPr lang="es-ES">
            <a:latin typeface="Roboto" panose="02000000000000000000" pitchFamily="2" charset="0"/>
            <a:ea typeface="Roboto" panose="02000000000000000000" pitchFamily="2" charset="0"/>
          </a:endParaRPr>
        </a:p>
      </dgm:t>
    </dgm:pt>
    <dgm:pt modelId="{F2FC10E7-72BD-4373-9D64-4B1BFF7DA4D0}" type="sibTrans" cxnId="{C10EE6D3-7E1C-45F1-9649-3E2F90375AA5}">
      <dgm:prSet/>
      <dgm:spPr/>
      <dgm:t>
        <a:bodyPr/>
        <a:lstStyle/>
        <a:p>
          <a:endParaRPr lang="es-ES">
            <a:latin typeface="Roboto" panose="02000000000000000000" pitchFamily="2" charset="0"/>
            <a:ea typeface="Roboto" panose="02000000000000000000" pitchFamily="2" charset="0"/>
          </a:endParaRPr>
        </a:p>
      </dgm:t>
    </dgm:pt>
    <dgm:pt modelId="{44F323A1-1FE5-43C1-99E2-A013958EB1BC}">
      <dgm:prSet phldrT="[Texto]"/>
      <dgm:spPr>
        <a:solidFill>
          <a:srgbClr val="0F3461"/>
        </a:solidFill>
      </dgm:spPr>
      <dgm:t>
        <a:bodyPr/>
        <a:lstStyle/>
        <a:p>
          <a:r>
            <a:rPr lang="ca-ES" noProof="0" dirty="0">
              <a:latin typeface="Roboto" panose="02000000000000000000" pitchFamily="2" charset="0"/>
              <a:ea typeface="Roboto" panose="02000000000000000000" pitchFamily="2" charset="0"/>
            </a:rPr>
            <a:t>5 HL variables</a:t>
          </a:r>
        </a:p>
      </dgm:t>
    </dgm:pt>
    <dgm:pt modelId="{20E25B86-F978-48CD-B5CC-1BB60587EB41}" type="parTrans" cxnId="{CEA879C1-7D37-4EF6-B68A-E95CF9B9F416}">
      <dgm:prSet/>
      <dgm:spPr/>
      <dgm:t>
        <a:bodyPr/>
        <a:lstStyle/>
        <a:p>
          <a:endParaRPr lang="es-ES">
            <a:latin typeface="Roboto" panose="02000000000000000000" pitchFamily="2" charset="0"/>
            <a:ea typeface="Roboto" panose="02000000000000000000" pitchFamily="2" charset="0"/>
          </a:endParaRPr>
        </a:p>
      </dgm:t>
    </dgm:pt>
    <dgm:pt modelId="{E0E9B501-48D4-4BCD-8F1E-EFE8AE1880B7}" type="sibTrans" cxnId="{CEA879C1-7D37-4EF6-B68A-E95CF9B9F416}">
      <dgm:prSet/>
      <dgm:spPr/>
      <dgm:t>
        <a:bodyPr/>
        <a:lstStyle/>
        <a:p>
          <a:endParaRPr lang="es-ES">
            <a:latin typeface="Roboto" panose="02000000000000000000" pitchFamily="2" charset="0"/>
            <a:ea typeface="Roboto" panose="02000000000000000000" pitchFamily="2" charset="0"/>
          </a:endParaRPr>
        </a:p>
      </dgm:t>
    </dgm:pt>
    <mc:AlternateContent xmlns:mc="http://schemas.openxmlformats.org/markup-compatibility/2006" xmlns:a14="http://schemas.microsoft.com/office/drawing/2010/main">
      <mc:Choice Requires="a14">
        <dgm:pt modelId="{AA242747-F552-4898-BEA8-5253B3E8BE51}">
          <dgm:prSet phldrT="[Texto]" custT="1">
            <dgm:style>
              <a:lnRef idx="2">
                <a:schemeClr val="accent1">
                  <a:shade val="15000"/>
                </a:schemeClr>
              </a:lnRef>
              <a:fillRef idx="1">
                <a:schemeClr val="accent1"/>
              </a:fillRef>
              <a:effectRef idx="0">
                <a:schemeClr val="accent1"/>
              </a:effectRef>
              <a:fontRef idx="minor">
                <a:schemeClr val="lt1"/>
              </a:fontRef>
            </dgm:style>
          </dgm:prSet>
          <dgm:spPr>
            <a:solidFill>
              <a:schemeClr val="accent1">
                <a:lumMod val="40000"/>
                <a:lumOff val="60000"/>
                <a:alpha val="40000"/>
              </a:schemeClr>
            </a:solidFill>
          </dgm:spPr>
          <dgm:t>
            <a:bodyPr rtlCol="0" anchor="ctr"/>
            <a:lstStyle/>
            <a:p>
              <a14:m>
                <m:oMath xmlns:m="http://schemas.openxmlformats.org/officeDocument/2006/math">
                  <m:sSub>
                    <m:sSubPr>
                      <m:ctrlPr>
                        <a:rPr lang="es-ES" sz="2300" b="0" i="1" kern="1200" smtClean="0">
                          <a:solidFill>
                            <a:schemeClr val="tx1"/>
                          </a:solidFill>
                          <a:latin typeface="Cambria Math" panose="02040503050406030204" pitchFamily="18" charset="0"/>
                        </a:rPr>
                      </m:ctrlPr>
                    </m:sSubPr>
                    <m:e>
                      <m:r>
                        <a:rPr lang="es-ES" sz="2300" b="0" i="1" kern="1200" smtClean="0">
                          <a:solidFill>
                            <a:schemeClr val="tx1"/>
                          </a:solidFill>
                          <a:latin typeface="Cambria Math" panose="02040503050406030204" pitchFamily="18" charset="0"/>
                        </a:rPr>
                        <m:t>𝑝</m:t>
                      </m:r>
                    </m:e>
                    <m:sub>
                      <m:r>
                        <a:rPr lang="es-ES" sz="2300" b="0" i="1" kern="1200" smtClean="0">
                          <a:solidFill>
                            <a:schemeClr val="tx1"/>
                          </a:solidFill>
                          <a:latin typeface="Cambria Math" panose="02040503050406030204" pitchFamily="18" charset="0"/>
                        </a:rPr>
                        <m:t>𝑡</m:t>
                      </m:r>
                    </m:sub>
                  </m:sSub>
                </m:oMath>
              </a14:m>
              <a:r>
                <a:rPr lang="ca-ES" sz="2300" kern="1200" noProof="0" dirty="0">
                  <a:solidFill>
                    <a:schemeClr val="tx1"/>
                  </a:solidFill>
                  <a:latin typeface="Roboto" panose="02000000000000000000" pitchFamily="2" charset="0"/>
                  <a:ea typeface="Roboto" panose="02000000000000000000" pitchFamily="2" charset="0"/>
                </a:rPr>
                <a:t>, </a:t>
              </a:r>
              <a14:m>
                <m:oMath xmlns:m="http://schemas.openxmlformats.org/officeDocument/2006/math">
                  <m:r>
                    <a:rPr lang="el-GR" sz="2300" b="0" i="1" kern="1200" smtClean="0">
                      <a:solidFill>
                        <a:schemeClr val="tx1"/>
                      </a:solidFill>
                      <a:latin typeface="Cambria Math" panose="02040503050406030204" pitchFamily="18" charset="0"/>
                    </a:rPr>
                    <m:t>𝜑</m:t>
                  </m:r>
                </m:oMath>
              </a14:m>
              <a:r>
                <a:rPr lang="ca-ES" sz="2300" kern="1200" noProof="0" dirty="0">
                  <a:solidFill>
                    <a:schemeClr val="tx1"/>
                  </a:solidFill>
                  <a:latin typeface="Roboto" panose="02000000000000000000" pitchFamily="2" charset="0"/>
                  <a:ea typeface="Roboto" panose="02000000000000000000" pitchFamily="2" charset="0"/>
                </a:rPr>
                <a:t>, </a:t>
              </a:r>
              <a14:m>
                <m:oMath xmlns:m="http://schemas.openxmlformats.org/officeDocument/2006/math">
                  <m:r>
                    <a:rPr lang="el-GR" sz="2300" b="0" i="1" kern="1200" smtClean="0">
                      <a:solidFill>
                        <a:schemeClr val="tx1"/>
                      </a:solidFill>
                      <a:latin typeface="Cambria Math" panose="02040503050406030204" pitchFamily="18" charset="0"/>
                    </a:rPr>
                    <m:t>𝜂</m:t>
                  </m:r>
                </m:oMath>
              </a14:m>
              <a:r>
                <a:rPr lang="ca-ES" sz="2300" kern="1200" noProof="0" dirty="0">
                  <a:solidFill>
                    <a:schemeClr val="tx1"/>
                  </a:solidFill>
                  <a:latin typeface="Roboto" panose="02000000000000000000" pitchFamily="2" charset="0"/>
                  <a:ea typeface="Roboto" panose="02000000000000000000" pitchFamily="2" charset="0"/>
                </a:rPr>
                <a:t>, </a:t>
              </a:r>
              <a:r>
                <a:rPr lang="ca-ES" sz="2300" kern="1200" noProof="0" dirty="0" err="1">
                  <a:solidFill>
                    <a:schemeClr val="tx1"/>
                  </a:solidFill>
                  <a:latin typeface="Roboto" panose="02000000000000000000" pitchFamily="2" charset="0"/>
                  <a:ea typeface="Roboto" panose="02000000000000000000" pitchFamily="2" charset="0"/>
                  <a:cs typeface="+mn-cs"/>
                </a:rPr>
                <a:t>btag</a:t>
              </a:r>
              <a:r>
                <a:rPr lang="ca-ES" sz="2300" kern="1200" noProof="0" dirty="0">
                  <a:solidFill>
                    <a:schemeClr val="tx1"/>
                  </a:solidFill>
                  <a:latin typeface="Roboto" panose="02000000000000000000" pitchFamily="2" charset="0"/>
                  <a:ea typeface="Roboto" panose="02000000000000000000" pitchFamily="2" charset="0"/>
                  <a:cs typeface="+mn-cs"/>
                </a:rPr>
                <a:t>          </a:t>
              </a:r>
              <a:r>
                <a:rPr lang="ca-ES" sz="2300" kern="1200" noProof="0" dirty="0">
                  <a:solidFill>
                    <a:schemeClr val="tx1"/>
                  </a:solidFill>
                  <a:latin typeface="Roboto" panose="02000000000000000000" pitchFamily="2" charset="0"/>
                  <a:ea typeface="Roboto" panose="02000000000000000000" pitchFamily="2" charset="0"/>
                </a:rPr>
                <a:t>4 jets</a:t>
              </a:r>
            </a:p>
          </dgm:t>
        </dgm:pt>
      </mc:Choice>
      <mc:Fallback xmlns="">
        <dgm:pt modelId="{AA242747-F552-4898-BEA8-5253B3E8BE51}">
          <dgm:prSet phldrT="[Texto]" custT="1">
            <dgm:style>
              <a:lnRef idx="2">
                <a:schemeClr val="accent1">
                  <a:shade val="15000"/>
                </a:schemeClr>
              </a:lnRef>
              <a:fillRef idx="1">
                <a:schemeClr val="accent1"/>
              </a:fillRef>
              <a:effectRef idx="0">
                <a:schemeClr val="accent1"/>
              </a:effectRef>
              <a:fontRef idx="minor">
                <a:schemeClr val="lt1"/>
              </a:fontRef>
            </dgm:style>
          </dgm:prSet>
          <dgm:spPr>
            <a:solidFill>
              <a:schemeClr val="accent1">
                <a:lumMod val="40000"/>
                <a:lumOff val="60000"/>
                <a:alpha val="40000"/>
              </a:schemeClr>
            </a:solidFill>
          </dgm:spPr>
          <dgm:t>
            <a:bodyPr rtlCol="0" anchor="ctr"/>
            <a:lstStyle/>
            <a:p>
              <a:r>
                <a:rPr lang="es-ES" sz="2300" b="0" i="0" kern="1200">
                  <a:solidFill>
                    <a:schemeClr val="tx1"/>
                  </a:solidFill>
                  <a:latin typeface="Cambria Math" panose="02040503050406030204" pitchFamily="18" charset="0"/>
                </a:rPr>
                <a:t>𝑝_𝑡</a:t>
              </a:r>
              <a:r>
                <a:rPr lang="ca-ES" sz="2300" kern="1200" noProof="0" dirty="0">
                  <a:solidFill>
                    <a:schemeClr val="tx1"/>
                  </a:solidFill>
                  <a:latin typeface="Roboto" panose="02000000000000000000" pitchFamily="2" charset="0"/>
                  <a:ea typeface="Roboto" panose="02000000000000000000" pitchFamily="2" charset="0"/>
                </a:rPr>
                <a:t>, </a:t>
              </a:r>
              <a:r>
                <a:rPr lang="el-GR" sz="2300" b="0" i="0" kern="1200">
                  <a:solidFill>
                    <a:schemeClr val="tx1"/>
                  </a:solidFill>
                  <a:latin typeface="Cambria Math" panose="02040503050406030204" pitchFamily="18" charset="0"/>
                </a:rPr>
                <a:t>𝜑</a:t>
              </a:r>
              <a:r>
                <a:rPr lang="ca-ES" sz="2300" kern="1200" noProof="0" dirty="0">
                  <a:solidFill>
                    <a:schemeClr val="tx1"/>
                  </a:solidFill>
                  <a:latin typeface="Roboto" panose="02000000000000000000" pitchFamily="2" charset="0"/>
                  <a:ea typeface="Roboto" panose="02000000000000000000" pitchFamily="2" charset="0"/>
                </a:rPr>
                <a:t>, </a:t>
              </a:r>
              <a:r>
                <a:rPr lang="el-GR" sz="2300" b="0" i="0" kern="1200">
                  <a:solidFill>
                    <a:schemeClr val="tx1"/>
                  </a:solidFill>
                  <a:latin typeface="Cambria Math" panose="02040503050406030204" pitchFamily="18" charset="0"/>
                </a:rPr>
                <a:t>𝜂</a:t>
              </a:r>
              <a:r>
                <a:rPr lang="ca-ES" sz="2300" kern="1200" noProof="0" dirty="0">
                  <a:solidFill>
                    <a:schemeClr val="tx1"/>
                  </a:solidFill>
                  <a:latin typeface="Roboto" panose="02000000000000000000" pitchFamily="2" charset="0"/>
                  <a:ea typeface="Roboto" panose="02000000000000000000" pitchFamily="2" charset="0"/>
                </a:rPr>
                <a:t>, </a:t>
              </a:r>
              <a:r>
                <a:rPr lang="ca-ES" sz="2300" kern="1200" noProof="0" dirty="0" err="1">
                  <a:solidFill>
                    <a:schemeClr val="tx1"/>
                  </a:solidFill>
                  <a:latin typeface="Roboto" panose="02000000000000000000" pitchFamily="2" charset="0"/>
                  <a:ea typeface="Roboto" panose="02000000000000000000" pitchFamily="2" charset="0"/>
                  <a:cs typeface="+mn-cs"/>
                </a:rPr>
                <a:t>btag</a:t>
              </a:r>
              <a:r>
                <a:rPr lang="ca-ES" sz="2300" kern="1200" noProof="0" dirty="0">
                  <a:solidFill>
                    <a:schemeClr val="tx1"/>
                  </a:solidFill>
                  <a:latin typeface="Roboto" panose="02000000000000000000" pitchFamily="2" charset="0"/>
                  <a:ea typeface="Roboto" panose="02000000000000000000" pitchFamily="2" charset="0"/>
                  <a:cs typeface="+mn-cs"/>
                </a:rPr>
                <a:t>          </a:t>
              </a:r>
              <a:r>
                <a:rPr lang="ca-ES" sz="2300" kern="1200" noProof="0" dirty="0">
                  <a:solidFill>
                    <a:schemeClr val="tx1"/>
                  </a:solidFill>
                  <a:latin typeface="Roboto" panose="02000000000000000000" pitchFamily="2" charset="0"/>
                  <a:ea typeface="Roboto" panose="02000000000000000000" pitchFamily="2" charset="0"/>
                </a:rPr>
                <a:t>4 jets</a:t>
              </a:r>
            </a:p>
          </dgm:t>
        </dgm:pt>
      </mc:Fallback>
    </mc:AlternateContent>
    <dgm:pt modelId="{628574C0-3B03-4EF1-B808-BBB9ABDEC528}" type="parTrans" cxnId="{EF4115C9-A792-4195-BDA8-BB84745A32EE}">
      <dgm:prSet/>
      <dgm:spPr/>
      <dgm:t>
        <a:bodyPr/>
        <a:lstStyle/>
        <a:p>
          <a:endParaRPr lang="es-ES">
            <a:latin typeface="Roboto" panose="02000000000000000000" pitchFamily="2" charset="0"/>
            <a:ea typeface="Roboto" panose="02000000000000000000" pitchFamily="2" charset="0"/>
          </a:endParaRPr>
        </a:p>
      </dgm:t>
    </dgm:pt>
    <dgm:pt modelId="{D5BA8DEC-0334-4727-B679-84ACA42905B4}" type="sibTrans" cxnId="{EF4115C9-A792-4195-BDA8-BB84745A32EE}">
      <dgm:prSet/>
      <dgm:spPr/>
      <dgm:t>
        <a:bodyPr/>
        <a:lstStyle/>
        <a:p>
          <a:endParaRPr lang="es-ES">
            <a:latin typeface="Roboto" panose="02000000000000000000" pitchFamily="2" charset="0"/>
            <a:ea typeface="Roboto" panose="02000000000000000000" pitchFamily="2" charset="0"/>
          </a:endParaRPr>
        </a:p>
      </dgm:t>
    </dgm:pt>
    <dgm:pt modelId="{5B18402A-A09D-4FA8-B768-4C87AB77756C}">
      <dgm:prSet phldrT="[Texto]" custT="1">
        <dgm:style>
          <a:lnRef idx="2">
            <a:schemeClr val="accent1">
              <a:shade val="15000"/>
            </a:schemeClr>
          </a:lnRef>
          <a:fillRef idx="1">
            <a:schemeClr val="accent1"/>
          </a:fillRef>
          <a:effectRef idx="0">
            <a:schemeClr val="accent1"/>
          </a:effectRef>
          <a:fontRef idx="minor">
            <a:schemeClr val="lt1"/>
          </a:fontRef>
        </dgm:style>
      </dgm:prSet>
      <dgm:spPr>
        <a:solidFill>
          <a:schemeClr val="accent3">
            <a:lumMod val="40000"/>
            <a:lumOff val="60000"/>
            <a:alpha val="40000"/>
          </a:schemeClr>
        </a:solidFill>
        <a:ln>
          <a:solidFill>
            <a:schemeClr val="accent3"/>
          </a:solidFill>
        </a:ln>
      </dgm:spPr>
      <dgm:t>
        <a:bodyPr rtlCol="0" anchor="ctr"/>
        <a:lstStyle/>
        <a:p>
          <a:pPr marL="0" algn="ctr" defTabSz="457200" rtl="0" eaLnBrk="1" latinLnBrk="0" hangingPunct="1"/>
          <a:r>
            <a:rPr lang="ca-ES" sz="2300" kern="1200" noProof="0" dirty="0">
              <a:solidFill>
                <a:schemeClr val="tx1"/>
              </a:solidFill>
              <a:latin typeface="Roboto" panose="02000000000000000000" pitchFamily="2" charset="0"/>
              <a:ea typeface="Roboto" panose="02000000000000000000" pitchFamily="2" charset="0"/>
              <a:cs typeface="+mn-cs"/>
            </a:rPr>
            <a:t>Invariant masses</a:t>
          </a:r>
        </a:p>
      </dgm:t>
    </dgm:pt>
    <dgm:pt modelId="{30D4D327-5F5A-4A17-B959-44F8BDA3AE34}" type="parTrans" cxnId="{4D999B9B-AF14-4AA0-8D0B-138CFB6076B6}">
      <dgm:prSet/>
      <dgm:spPr/>
      <dgm:t>
        <a:bodyPr/>
        <a:lstStyle/>
        <a:p>
          <a:endParaRPr lang="es-ES">
            <a:latin typeface="Roboto" panose="02000000000000000000" pitchFamily="2" charset="0"/>
            <a:ea typeface="Roboto" panose="02000000000000000000" pitchFamily="2" charset="0"/>
          </a:endParaRPr>
        </a:p>
      </dgm:t>
    </dgm:pt>
    <dgm:pt modelId="{02DC9F6A-0F35-476D-BCC2-5B68D2E47D5A}" type="sibTrans" cxnId="{4D999B9B-AF14-4AA0-8D0B-138CFB6076B6}">
      <dgm:prSet/>
      <dgm:spPr/>
      <dgm:t>
        <a:bodyPr/>
        <a:lstStyle/>
        <a:p>
          <a:endParaRPr lang="es-ES">
            <a:latin typeface="Roboto" panose="02000000000000000000" pitchFamily="2" charset="0"/>
            <a:ea typeface="Roboto" panose="02000000000000000000" pitchFamily="2" charset="0"/>
          </a:endParaRPr>
        </a:p>
      </dgm:t>
    </dgm:pt>
    <mc:AlternateContent xmlns:mc="http://schemas.openxmlformats.org/markup-compatibility/2006" xmlns:a14="http://schemas.microsoft.com/office/drawing/2010/main">
      <mc:Choice Requires="a14">
        <dgm:pt modelId="{F2D517D7-22EE-4D65-B080-B48172DD025A}">
          <dgm:prSet phldrT="[Texto]" custT="1">
            <dgm:style>
              <a:lnRef idx="2">
                <a:schemeClr val="accent1">
                  <a:shade val="15000"/>
                </a:schemeClr>
              </a:lnRef>
              <a:fillRef idx="1">
                <a:schemeClr val="accent1"/>
              </a:fillRef>
              <a:effectRef idx="0">
                <a:schemeClr val="accent1"/>
              </a:effectRef>
              <a:fontRef idx="minor">
                <a:schemeClr val="lt1"/>
              </a:fontRef>
            </dgm:style>
          </dgm:prSet>
          <dgm:spPr>
            <a:solidFill>
              <a:schemeClr val="accent5">
                <a:lumMod val="40000"/>
                <a:lumOff val="60000"/>
                <a:alpha val="40000"/>
              </a:schemeClr>
            </a:solidFill>
            <a:ln>
              <a:solidFill>
                <a:schemeClr val="accent5"/>
              </a:solidFill>
            </a:ln>
          </dgm:spPr>
          <dgm:t>
            <a:bodyPr rtlCol="0" anchor="ctr"/>
            <a:lstStyle/>
            <a:p>
              <a14:m>
                <m:oMath xmlns:m="http://schemas.openxmlformats.org/officeDocument/2006/math">
                  <m:sSub>
                    <m:sSubPr>
                      <m:ctrlPr>
                        <a:rPr lang="es-ES" sz="2300" b="0" i="1" kern="1200" smtClean="0">
                          <a:solidFill>
                            <a:schemeClr val="tx1"/>
                          </a:solidFill>
                          <a:latin typeface="Cambria Math" panose="02040503050406030204" pitchFamily="18" charset="0"/>
                        </a:rPr>
                      </m:ctrlPr>
                    </m:sSubPr>
                    <m:e>
                      <m:r>
                        <a:rPr lang="es-ES" sz="2300" b="0" i="1" kern="1200" smtClean="0">
                          <a:solidFill>
                            <a:schemeClr val="tx1"/>
                          </a:solidFill>
                          <a:latin typeface="Cambria Math" panose="02040503050406030204" pitchFamily="18" charset="0"/>
                        </a:rPr>
                        <m:t>𝑝</m:t>
                      </m:r>
                    </m:e>
                    <m:sub>
                      <m:r>
                        <a:rPr lang="es-ES" sz="2300" b="0" i="1" kern="1200" smtClean="0">
                          <a:solidFill>
                            <a:schemeClr val="tx1"/>
                          </a:solidFill>
                          <a:latin typeface="Cambria Math" panose="02040503050406030204" pitchFamily="18" charset="0"/>
                        </a:rPr>
                        <m:t>𝑡</m:t>
                      </m:r>
                    </m:sub>
                  </m:sSub>
                </m:oMath>
              </a14:m>
              <a:r>
                <a:rPr lang="ca-ES" sz="2300" kern="1200" noProof="0" dirty="0">
                  <a:solidFill>
                    <a:schemeClr val="tx1"/>
                  </a:solidFill>
                  <a:latin typeface="Roboto" panose="02000000000000000000" pitchFamily="2" charset="0"/>
                  <a:ea typeface="Roboto" panose="02000000000000000000" pitchFamily="2" charset="0"/>
                </a:rPr>
                <a:t>, </a:t>
              </a:r>
              <a14:m>
                <m:oMath xmlns:m="http://schemas.openxmlformats.org/officeDocument/2006/math">
                  <m:r>
                    <a:rPr lang="el-GR" sz="2300" b="0" i="1" kern="1200" smtClean="0">
                      <a:solidFill>
                        <a:schemeClr val="tx1"/>
                      </a:solidFill>
                      <a:latin typeface="Cambria Math" panose="02040503050406030204" pitchFamily="18" charset="0"/>
                    </a:rPr>
                    <m:t>𝜑</m:t>
                  </m:r>
                </m:oMath>
              </a14:m>
              <a:r>
                <a:rPr lang="ca-ES" sz="2300" kern="1200" noProof="0" dirty="0">
                  <a:solidFill>
                    <a:schemeClr val="tx1"/>
                  </a:solidFill>
                  <a:latin typeface="Roboto" panose="02000000000000000000" pitchFamily="2" charset="0"/>
                  <a:ea typeface="Roboto" panose="02000000000000000000" pitchFamily="2" charset="0"/>
                </a:rPr>
                <a:t>, </a:t>
              </a:r>
              <a14:m>
                <m:oMath xmlns:m="http://schemas.openxmlformats.org/officeDocument/2006/math">
                  <m:r>
                    <a:rPr lang="el-GR" sz="2300" b="0" i="1" kern="1200" smtClean="0">
                      <a:solidFill>
                        <a:schemeClr val="tx1"/>
                      </a:solidFill>
                      <a:latin typeface="Cambria Math" panose="02040503050406030204" pitchFamily="18" charset="0"/>
                    </a:rPr>
                    <m:t>𝜂</m:t>
                  </m:r>
                </m:oMath>
              </a14:m>
              <a:r>
                <a:rPr lang="ca-ES" sz="2300" kern="1200" noProof="0" dirty="0">
                  <a:solidFill>
                    <a:schemeClr val="tx1"/>
                  </a:solidFill>
                  <a:latin typeface="Roboto" panose="02000000000000000000" pitchFamily="2" charset="0"/>
                  <a:ea typeface="Roboto" panose="02000000000000000000" pitchFamily="2" charset="0"/>
                </a:rPr>
                <a:t> lepton</a:t>
              </a:r>
            </a:p>
          </dgm:t>
        </dgm:pt>
      </mc:Choice>
      <mc:Fallback xmlns="">
        <dgm:pt modelId="{F2D517D7-22EE-4D65-B080-B48172DD025A}">
          <dgm:prSet phldrT="[Texto]" custT="1">
            <dgm:style>
              <a:lnRef idx="2">
                <a:schemeClr val="accent1">
                  <a:shade val="15000"/>
                </a:schemeClr>
              </a:lnRef>
              <a:fillRef idx="1">
                <a:schemeClr val="accent1"/>
              </a:fillRef>
              <a:effectRef idx="0">
                <a:schemeClr val="accent1"/>
              </a:effectRef>
              <a:fontRef idx="minor">
                <a:schemeClr val="lt1"/>
              </a:fontRef>
            </dgm:style>
          </dgm:prSet>
          <dgm:spPr>
            <a:solidFill>
              <a:schemeClr val="accent5">
                <a:lumMod val="40000"/>
                <a:lumOff val="60000"/>
                <a:alpha val="40000"/>
              </a:schemeClr>
            </a:solidFill>
            <a:ln>
              <a:solidFill>
                <a:schemeClr val="accent5"/>
              </a:solidFill>
            </a:ln>
          </dgm:spPr>
          <dgm:t>
            <a:bodyPr rtlCol="0" anchor="ctr"/>
            <a:lstStyle/>
            <a:p>
              <a:r>
                <a:rPr lang="es-ES" sz="2300" b="0" i="0" kern="1200">
                  <a:solidFill>
                    <a:schemeClr val="tx1"/>
                  </a:solidFill>
                  <a:latin typeface="Cambria Math" panose="02040503050406030204" pitchFamily="18" charset="0"/>
                </a:rPr>
                <a:t>𝑝_𝑡</a:t>
              </a:r>
              <a:r>
                <a:rPr lang="ca-ES" sz="2300" kern="1200" noProof="0" dirty="0">
                  <a:solidFill>
                    <a:schemeClr val="tx1"/>
                  </a:solidFill>
                  <a:latin typeface="Roboto" panose="02000000000000000000" pitchFamily="2" charset="0"/>
                  <a:ea typeface="Roboto" panose="02000000000000000000" pitchFamily="2" charset="0"/>
                </a:rPr>
                <a:t>, </a:t>
              </a:r>
              <a:r>
                <a:rPr lang="el-GR" sz="2300" b="0" i="0" kern="1200">
                  <a:solidFill>
                    <a:schemeClr val="tx1"/>
                  </a:solidFill>
                  <a:latin typeface="Cambria Math" panose="02040503050406030204" pitchFamily="18" charset="0"/>
                </a:rPr>
                <a:t>𝜑</a:t>
              </a:r>
              <a:r>
                <a:rPr lang="ca-ES" sz="2300" kern="1200" noProof="0" dirty="0">
                  <a:solidFill>
                    <a:schemeClr val="tx1"/>
                  </a:solidFill>
                  <a:latin typeface="Roboto" panose="02000000000000000000" pitchFamily="2" charset="0"/>
                  <a:ea typeface="Roboto" panose="02000000000000000000" pitchFamily="2" charset="0"/>
                </a:rPr>
                <a:t>, </a:t>
              </a:r>
              <a:r>
                <a:rPr lang="el-GR" sz="2300" b="0" i="0" kern="1200">
                  <a:solidFill>
                    <a:schemeClr val="tx1"/>
                  </a:solidFill>
                  <a:latin typeface="Cambria Math" panose="02040503050406030204" pitchFamily="18" charset="0"/>
                </a:rPr>
                <a:t>𝜂</a:t>
              </a:r>
              <a:r>
                <a:rPr lang="ca-ES" sz="2300" kern="1200" noProof="0" dirty="0">
                  <a:solidFill>
                    <a:schemeClr val="tx1"/>
                  </a:solidFill>
                  <a:latin typeface="Roboto" panose="02000000000000000000" pitchFamily="2" charset="0"/>
                  <a:ea typeface="Roboto" panose="02000000000000000000" pitchFamily="2" charset="0"/>
                </a:rPr>
                <a:t> lepton</a:t>
              </a:r>
            </a:p>
          </dgm:t>
        </dgm:pt>
      </mc:Fallback>
    </mc:AlternateContent>
    <dgm:pt modelId="{5C887764-5BEE-4902-A77F-9E401C38EDDA}" type="parTrans" cxnId="{10758102-4BB5-407D-9B27-43FE2A59A95B}">
      <dgm:prSet/>
      <dgm:spPr/>
      <dgm:t>
        <a:bodyPr/>
        <a:lstStyle/>
        <a:p>
          <a:endParaRPr lang="ca-ES">
            <a:latin typeface="Roboto" panose="02000000000000000000" pitchFamily="2" charset="0"/>
            <a:ea typeface="Roboto" panose="02000000000000000000" pitchFamily="2" charset="0"/>
          </a:endParaRPr>
        </a:p>
      </dgm:t>
    </dgm:pt>
    <dgm:pt modelId="{B9A85C49-EC61-4218-AAD0-C4EA529CBA4A}" type="sibTrans" cxnId="{10758102-4BB5-407D-9B27-43FE2A59A95B}">
      <dgm:prSet/>
      <dgm:spPr/>
      <dgm:t>
        <a:bodyPr/>
        <a:lstStyle/>
        <a:p>
          <a:endParaRPr lang="ca-ES">
            <a:latin typeface="Roboto" panose="02000000000000000000" pitchFamily="2" charset="0"/>
            <a:ea typeface="Roboto" panose="02000000000000000000" pitchFamily="2" charset="0"/>
          </a:endParaRPr>
        </a:p>
      </dgm:t>
    </dgm:pt>
    <mc:AlternateContent xmlns:mc="http://schemas.openxmlformats.org/markup-compatibility/2006" xmlns:a14="http://schemas.microsoft.com/office/drawing/2010/main">
      <mc:Choice Requires="a14">
        <dgm:pt modelId="{2B89AA78-2E49-4201-BD12-4E46DE7E98F3}">
          <dgm:prSet phldrT="[Texto]">
            <dgm:style>
              <a:lnRef idx="2">
                <a:schemeClr val="accent1">
                  <a:shade val="15000"/>
                </a:schemeClr>
              </a:lnRef>
              <a:fillRef idx="1">
                <a:schemeClr val="accent1"/>
              </a:fillRef>
              <a:effectRef idx="0">
                <a:schemeClr val="accent1"/>
              </a:effectRef>
              <a:fontRef idx="minor">
                <a:schemeClr val="lt1"/>
              </a:fontRef>
            </dgm:style>
          </dgm:prSet>
          <dgm:spPr>
            <a:solidFill>
              <a:schemeClr val="accent2">
                <a:lumMod val="40000"/>
                <a:lumOff val="60000"/>
                <a:alpha val="40000"/>
              </a:schemeClr>
            </a:solidFill>
            <a:ln>
              <a:solidFill>
                <a:schemeClr val="accent2"/>
              </a:solidFill>
            </a:ln>
          </dgm:spPr>
          <dgm:t>
            <a:bodyPr rtlCol="0" anchor="ctr"/>
            <a:lstStyle/>
            <a:p>
              <a14:m>
                <m:oMath xmlns:m="http://schemas.openxmlformats.org/officeDocument/2006/math">
                  <m:sSub>
                    <m:sSubPr>
                      <m:ctrlPr>
                        <a:rPr lang="es-ES" b="0" i="1" smtClean="0">
                          <a:solidFill>
                            <a:schemeClr val="tx1"/>
                          </a:solidFill>
                          <a:latin typeface="Cambria Math" panose="02040503050406030204" pitchFamily="18" charset="0"/>
                        </a:rPr>
                      </m:ctrlPr>
                    </m:sSubPr>
                    <m:e>
                      <m:r>
                        <a:rPr lang="es-ES" b="0" i="1" smtClean="0">
                          <a:solidFill>
                            <a:schemeClr val="tx1"/>
                          </a:solidFill>
                          <a:latin typeface="Cambria Math" panose="02040503050406030204" pitchFamily="18" charset="0"/>
                        </a:rPr>
                        <m:t>𝑝</m:t>
                      </m:r>
                    </m:e>
                    <m:sub>
                      <m:r>
                        <a:rPr lang="es-ES" b="0" i="1" smtClean="0">
                          <a:solidFill>
                            <a:schemeClr val="tx1"/>
                          </a:solidFill>
                          <a:latin typeface="Cambria Math" panose="02040503050406030204" pitchFamily="18" charset="0"/>
                        </a:rPr>
                        <m:t>𝑡</m:t>
                      </m:r>
                    </m:sub>
                  </m:sSub>
                </m:oMath>
              </a14:m>
              <a:r>
                <a:rPr lang="ca-ES" noProof="0" dirty="0">
                  <a:solidFill>
                    <a:schemeClr val="tx1"/>
                  </a:solidFill>
                  <a:latin typeface="Roboto" panose="02000000000000000000" pitchFamily="2" charset="0"/>
                  <a:ea typeface="Roboto" panose="02000000000000000000" pitchFamily="2" charset="0"/>
                </a:rPr>
                <a:t>, </a:t>
              </a:r>
              <a14:m>
                <m:oMath xmlns:m="http://schemas.openxmlformats.org/officeDocument/2006/math">
                  <m:r>
                    <a:rPr lang="el-GR" b="0" i="1" smtClean="0">
                      <a:solidFill>
                        <a:schemeClr val="tx1"/>
                      </a:solidFill>
                      <a:latin typeface="Cambria Math" panose="02040503050406030204" pitchFamily="18" charset="0"/>
                    </a:rPr>
                    <m:t>𝜑</m:t>
                  </m:r>
                </m:oMath>
              </a14:m>
              <a:r>
                <a:rPr lang="ca-ES" noProof="0" dirty="0">
                  <a:solidFill>
                    <a:schemeClr val="tx1"/>
                  </a:solidFill>
                  <a:latin typeface="Roboto" panose="02000000000000000000" pitchFamily="2" charset="0"/>
                  <a:ea typeface="Roboto" panose="02000000000000000000" pitchFamily="2" charset="0"/>
                </a:rPr>
                <a:t>, </a:t>
              </a:r>
              <a14:m>
                <m:oMath xmlns:m="http://schemas.openxmlformats.org/officeDocument/2006/math">
                  <m:r>
                    <a:rPr lang="el-GR" b="0" i="1" smtClean="0">
                      <a:solidFill>
                        <a:schemeClr val="tx1"/>
                      </a:solidFill>
                      <a:latin typeface="Cambria Math" panose="02040503050406030204" pitchFamily="18" charset="0"/>
                    </a:rPr>
                    <m:t>𝜂</m:t>
                  </m:r>
                </m:oMath>
              </a14:m>
              <a:r>
                <a:rPr lang="ca-ES" noProof="0" dirty="0">
                  <a:solidFill>
                    <a:schemeClr val="tx1"/>
                  </a:solidFill>
                  <a:latin typeface="Roboto" panose="02000000000000000000" pitchFamily="2" charset="0"/>
                  <a:ea typeface="Roboto" panose="02000000000000000000" pitchFamily="2" charset="0"/>
                </a:rPr>
                <a:t> MET (neutrino)</a:t>
              </a:r>
            </a:p>
          </dgm:t>
        </dgm:pt>
      </mc:Choice>
      <mc:Fallback xmlns="">
        <dgm:pt modelId="{2B89AA78-2E49-4201-BD12-4E46DE7E98F3}">
          <dgm:prSet phldrT="[Texto]">
            <dgm:style>
              <a:lnRef idx="2">
                <a:schemeClr val="accent1">
                  <a:shade val="15000"/>
                </a:schemeClr>
              </a:lnRef>
              <a:fillRef idx="1">
                <a:schemeClr val="accent1"/>
              </a:fillRef>
              <a:effectRef idx="0">
                <a:schemeClr val="accent1"/>
              </a:effectRef>
              <a:fontRef idx="minor">
                <a:schemeClr val="lt1"/>
              </a:fontRef>
            </dgm:style>
          </dgm:prSet>
          <dgm:spPr>
            <a:solidFill>
              <a:schemeClr val="accent2">
                <a:lumMod val="40000"/>
                <a:lumOff val="60000"/>
                <a:alpha val="40000"/>
              </a:schemeClr>
            </a:solidFill>
            <a:ln>
              <a:solidFill>
                <a:schemeClr val="accent2"/>
              </a:solidFill>
            </a:ln>
          </dgm:spPr>
          <dgm:t>
            <a:bodyPr rtlCol="0" anchor="ctr"/>
            <a:lstStyle/>
            <a:p>
              <a:r>
                <a:rPr lang="es-ES" b="0" i="0">
                  <a:solidFill>
                    <a:schemeClr val="tx1"/>
                  </a:solidFill>
                  <a:latin typeface="Cambria Math" panose="02040503050406030204" pitchFamily="18" charset="0"/>
                </a:rPr>
                <a:t>𝑝_𝑡</a:t>
              </a:r>
              <a:r>
                <a:rPr lang="ca-ES" noProof="0" dirty="0">
                  <a:solidFill>
                    <a:schemeClr val="tx1"/>
                  </a:solidFill>
                  <a:latin typeface="Roboto" panose="02000000000000000000" pitchFamily="2" charset="0"/>
                  <a:ea typeface="Roboto" panose="02000000000000000000" pitchFamily="2" charset="0"/>
                </a:rPr>
                <a:t>, </a:t>
              </a:r>
              <a:r>
                <a:rPr lang="el-GR" b="0" i="0">
                  <a:solidFill>
                    <a:schemeClr val="tx1"/>
                  </a:solidFill>
                  <a:latin typeface="Cambria Math" panose="02040503050406030204" pitchFamily="18" charset="0"/>
                </a:rPr>
                <a:t>𝜑</a:t>
              </a:r>
              <a:r>
                <a:rPr lang="ca-ES" noProof="0" dirty="0">
                  <a:solidFill>
                    <a:schemeClr val="tx1"/>
                  </a:solidFill>
                  <a:latin typeface="Roboto" panose="02000000000000000000" pitchFamily="2" charset="0"/>
                  <a:ea typeface="Roboto" panose="02000000000000000000" pitchFamily="2" charset="0"/>
                </a:rPr>
                <a:t>, </a:t>
              </a:r>
              <a:r>
                <a:rPr lang="el-GR" b="0" i="0">
                  <a:solidFill>
                    <a:schemeClr val="tx1"/>
                  </a:solidFill>
                  <a:latin typeface="Cambria Math" panose="02040503050406030204" pitchFamily="18" charset="0"/>
                </a:rPr>
                <a:t>𝜂</a:t>
              </a:r>
              <a:r>
                <a:rPr lang="ca-ES" noProof="0" dirty="0">
                  <a:solidFill>
                    <a:schemeClr val="tx1"/>
                  </a:solidFill>
                  <a:latin typeface="Roboto" panose="02000000000000000000" pitchFamily="2" charset="0"/>
                  <a:ea typeface="Roboto" panose="02000000000000000000" pitchFamily="2" charset="0"/>
                </a:rPr>
                <a:t> MET (neutrino)</a:t>
              </a:r>
            </a:p>
          </dgm:t>
        </dgm:pt>
      </mc:Fallback>
    </mc:AlternateContent>
    <dgm:pt modelId="{1AE5451E-836B-4136-A7B0-6D43DA35D22D}" type="parTrans" cxnId="{A72AB256-E5CA-4384-85F8-8BC74CAC1C79}">
      <dgm:prSet/>
      <dgm:spPr/>
      <dgm:t>
        <a:bodyPr/>
        <a:lstStyle/>
        <a:p>
          <a:endParaRPr lang="ca-ES">
            <a:latin typeface="Roboto" panose="02000000000000000000" pitchFamily="2" charset="0"/>
            <a:ea typeface="Roboto" panose="02000000000000000000" pitchFamily="2" charset="0"/>
          </a:endParaRPr>
        </a:p>
      </dgm:t>
    </dgm:pt>
    <dgm:pt modelId="{1AB7F367-4641-4C78-8F9B-65BEF8820886}" type="sibTrans" cxnId="{A72AB256-E5CA-4384-85F8-8BC74CAC1C79}">
      <dgm:prSet/>
      <dgm:spPr/>
      <dgm:t>
        <a:bodyPr/>
        <a:lstStyle/>
        <a:p>
          <a:endParaRPr lang="ca-ES">
            <a:latin typeface="Roboto" panose="02000000000000000000" pitchFamily="2" charset="0"/>
            <a:ea typeface="Roboto" panose="02000000000000000000" pitchFamily="2" charset="0"/>
          </a:endParaRPr>
        </a:p>
      </dgm:t>
    </dgm:pt>
    <dgm:pt modelId="{A850FFB9-B252-4D29-B96F-5FF3831953D9}">
      <dgm:prSet phldrT="[Texto]" custT="1"/>
      <dgm:spPr>
        <a:solidFill>
          <a:srgbClr val="0F3461"/>
        </a:solidFill>
      </dgm:spPr>
      <dgm:t>
        <a:bodyPr/>
        <a:lstStyle/>
        <a:p>
          <a:r>
            <a:rPr lang="ca-ES" sz="2800" noProof="0" dirty="0">
              <a:latin typeface="Roboto" panose="02000000000000000000" pitchFamily="2" charset="0"/>
              <a:ea typeface="Roboto" panose="02000000000000000000" pitchFamily="2" charset="0"/>
            </a:rPr>
            <a:t>22 LL variables</a:t>
          </a:r>
        </a:p>
      </dgm:t>
    </dgm:pt>
    <dgm:pt modelId="{656DC8EE-1277-49BF-9A27-B5B13E0C862A}" type="parTrans" cxnId="{1931564E-6E44-4B1B-8361-DC54405C0B5E}">
      <dgm:prSet/>
      <dgm:spPr/>
      <dgm:t>
        <a:bodyPr/>
        <a:lstStyle/>
        <a:p>
          <a:endParaRPr lang="es-ES">
            <a:latin typeface="Roboto" panose="02000000000000000000" pitchFamily="2" charset="0"/>
            <a:ea typeface="Roboto" panose="02000000000000000000" pitchFamily="2" charset="0"/>
          </a:endParaRPr>
        </a:p>
      </dgm:t>
    </dgm:pt>
    <dgm:pt modelId="{9FBB0499-79D8-4D17-8F52-6734D423BEB3}" type="sibTrans" cxnId="{1931564E-6E44-4B1B-8361-DC54405C0B5E}">
      <dgm:prSet/>
      <dgm:spPr/>
      <dgm:t>
        <a:bodyPr/>
        <a:lstStyle/>
        <a:p>
          <a:endParaRPr lang="es-ES">
            <a:latin typeface="Roboto" panose="02000000000000000000" pitchFamily="2" charset="0"/>
            <a:ea typeface="Roboto" panose="02000000000000000000" pitchFamily="2" charset="0"/>
          </a:endParaRPr>
        </a:p>
      </dgm:t>
    </dgm:pt>
    <dgm:pt modelId="{F7D6F73F-211A-476A-A420-0DFC09180106}" type="pres">
      <dgm:prSet presAssocID="{909059FF-2A31-4C35-A23A-D6F9A88A75DF}" presName="Name0" presStyleCnt="0">
        <dgm:presLayoutVars>
          <dgm:chPref val="1"/>
          <dgm:dir/>
          <dgm:animOne val="branch"/>
          <dgm:animLvl val="lvl"/>
          <dgm:resizeHandles/>
        </dgm:presLayoutVars>
      </dgm:prSet>
      <dgm:spPr/>
    </dgm:pt>
    <dgm:pt modelId="{289AA795-C698-44B3-A9C7-AE406BF832E6}" type="pres">
      <dgm:prSet presAssocID="{B6D51695-2DEC-4391-A14E-3D7308AF717F}" presName="vertOne" presStyleCnt="0"/>
      <dgm:spPr/>
    </dgm:pt>
    <dgm:pt modelId="{646252B8-F954-4380-BA4A-52853B808154}" type="pres">
      <dgm:prSet presAssocID="{B6D51695-2DEC-4391-A14E-3D7308AF717F}" presName="txOne" presStyleLbl="node0" presStyleIdx="0" presStyleCnt="1">
        <dgm:presLayoutVars>
          <dgm:chPref val="3"/>
        </dgm:presLayoutVars>
      </dgm:prSet>
      <dgm:spPr/>
    </dgm:pt>
    <dgm:pt modelId="{ECD18C70-345D-4FCA-993B-FC6DBF039510}" type="pres">
      <dgm:prSet presAssocID="{B6D51695-2DEC-4391-A14E-3D7308AF717F}" presName="parTransOne" presStyleCnt="0"/>
      <dgm:spPr/>
    </dgm:pt>
    <dgm:pt modelId="{FF105204-2220-4CF7-B21E-0093E46FFD30}" type="pres">
      <dgm:prSet presAssocID="{B6D51695-2DEC-4391-A14E-3D7308AF717F}" presName="horzOne" presStyleCnt="0"/>
      <dgm:spPr/>
    </dgm:pt>
    <dgm:pt modelId="{D604E205-DA6A-46D1-A58D-28747BA20E3C}" type="pres">
      <dgm:prSet presAssocID="{A850FFB9-B252-4D29-B96F-5FF3831953D9}" presName="vertTwo" presStyleCnt="0"/>
      <dgm:spPr/>
    </dgm:pt>
    <dgm:pt modelId="{6B2A8A64-07AB-489C-921B-71254CFF1CA8}" type="pres">
      <dgm:prSet presAssocID="{A850FFB9-B252-4D29-B96F-5FF3831953D9}" presName="txTwo" presStyleLbl="node2" presStyleIdx="0" presStyleCnt="2">
        <dgm:presLayoutVars>
          <dgm:chPref val="3"/>
        </dgm:presLayoutVars>
      </dgm:prSet>
      <dgm:spPr/>
    </dgm:pt>
    <dgm:pt modelId="{F29B124E-58A6-4AC2-9E8D-27F96654CADC}" type="pres">
      <dgm:prSet presAssocID="{A850FFB9-B252-4D29-B96F-5FF3831953D9}" presName="parTransTwo" presStyleCnt="0"/>
      <dgm:spPr/>
    </dgm:pt>
    <dgm:pt modelId="{C1B5E142-1348-4875-959B-A6FD2488D25B}" type="pres">
      <dgm:prSet presAssocID="{A850FFB9-B252-4D29-B96F-5FF3831953D9}" presName="horzTwo" presStyleCnt="0"/>
      <dgm:spPr/>
    </dgm:pt>
    <dgm:pt modelId="{729ABB6D-AFB4-4633-A3C9-93CF1AAA675B}" type="pres">
      <dgm:prSet presAssocID="{AA242747-F552-4898-BEA8-5253B3E8BE51}" presName="vertThree" presStyleCnt="0"/>
      <dgm:spPr/>
    </dgm:pt>
    <dgm:pt modelId="{9A55786A-75E7-4934-9B06-D81F32EBB22B}" type="pres">
      <dgm:prSet presAssocID="{AA242747-F552-4898-BEA8-5253B3E8BE51}" presName="txThree" presStyleLbl="node3" presStyleIdx="0" presStyleCnt="4">
        <dgm:presLayoutVars>
          <dgm:chPref val="3"/>
        </dgm:presLayoutVars>
      </dgm:prSet>
      <dgm:spPr>
        <a:xfrm>
          <a:off x="3819" y="2125762"/>
          <a:ext cx="2480411" cy="891472"/>
        </a:xfrm>
        <a:prstGeom prst="roundRect">
          <a:avLst>
            <a:gd name="adj" fmla="val 10000"/>
          </a:avLst>
        </a:prstGeom>
      </dgm:spPr>
    </dgm:pt>
    <dgm:pt modelId="{33887DEB-006C-4563-8606-F946917C3E02}" type="pres">
      <dgm:prSet presAssocID="{AA242747-F552-4898-BEA8-5253B3E8BE51}" presName="horzThree" presStyleCnt="0"/>
      <dgm:spPr/>
    </dgm:pt>
    <dgm:pt modelId="{4D2E6497-B31F-4A9A-B68C-0D08198A795C}" type="pres">
      <dgm:prSet presAssocID="{D5BA8DEC-0334-4727-B679-84ACA42905B4}" presName="sibSpaceThree" presStyleCnt="0"/>
      <dgm:spPr/>
    </dgm:pt>
    <dgm:pt modelId="{9B21F07C-1190-46B2-A695-4B4DA23D17B9}" type="pres">
      <dgm:prSet presAssocID="{F2D517D7-22EE-4D65-B080-B48172DD025A}" presName="vertThree" presStyleCnt="0"/>
      <dgm:spPr/>
    </dgm:pt>
    <dgm:pt modelId="{73BF985F-271C-4219-9EFC-9CEF3CB31BD2}" type="pres">
      <dgm:prSet presAssocID="{F2D517D7-22EE-4D65-B080-B48172DD025A}" presName="txThree" presStyleLbl="node3" presStyleIdx="1" presStyleCnt="4">
        <dgm:presLayoutVars>
          <dgm:chPref val="3"/>
        </dgm:presLayoutVars>
      </dgm:prSet>
      <dgm:spPr>
        <a:xfrm>
          <a:off x="2588407" y="2125762"/>
          <a:ext cx="2480411" cy="891472"/>
        </a:xfrm>
        <a:prstGeom prst="roundRect">
          <a:avLst>
            <a:gd name="adj" fmla="val 10000"/>
          </a:avLst>
        </a:prstGeom>
      </dgm:spPr>
    </dgm:pt>
    <dgm:pt modelId="{FA89EDDE-B714-4563-8B41-7D8F7982BDB4}" type="pres">
      <dgm:prSet presAssocID="{F2D517D7-22EE-4D65-B080-B48172DD025A}" presName="horzThree" presStyleCnt="0"/>
      <dgm:spPr/>
    </dgm:pt>
    <dgm:pt modelId="{8B1BA3FD-DB01-4C15-A43B-C2DA739C0A1F}" type="pres">
      <dgm:prSet presAssocID="{B9A85C49-EC61-4218-AAD0-C4EA529CBA4A}" presName="sibSpaceThree" presStyleCnt="0"/>
      <dgm:spPr/>
    </dgm:pt>
    <dgm:pt modelId="{8C91B913-407C-471A-AD96-D24B6013F805}" type="pres">
      <dgm:prSet presAssocID="{2B89AA78-2E49-4201-BD12-4E46DE7E98F3}" presName="vertThree" presStyleCnt="0"/>
      <dgm:spPr/>
    </dgm:pt>
    <dgm:pt modelId="{6C43E390-7067-47C3-A56F-D9A05004FD12}" type="pres">
      <dgm:prSet presAssocID="{2B89AA78-2E49-4201-BD12-4E46DE7E98F3}" presName="txThree" presStyleLbl="node3" presStyleIdx="2" presStyleCnt="4">
        <dgm:presLayoutVars>
          <dgm:chPref val="3"/>
        </dgm:presLayoutVars>
      </dgm:prSet>
      <dgm:spPr>
        <a:xfrm>
          <a:off x="5172996" y="2125762"/>
          <a:ext cx="2480411" cy="891472"/>
        </a:xfrm>
        <a:prstGeom prst="roundRect">
          <a:avLst>
            <a:gd name="adj" fmla="val 10000"/>
          </a:avLst>
        </a:prstGeom>
      </dgm:spPr>
    </dgm:pt>
    <dgm:pt modelId="{8AE471B1-DE10-4E41-8473-2581CA95E8F3}" type="pres">
      <dgm:prSet presAssocID="{2B89AA78-2E49-4201-BD12-4E46DE7E98F3}" presName="horzThree" presStyleCnt="0"/>
      <dgm:spPr/>
    </dgm:pt>
    <dgm:pt modelId="{4DF0B541-15CA-4B4F-A3C0-60E9EE648078}" type="pres">
      <dgm:prSet presAssocID="{9FBB0499-79D8-4D17-8F52-6734D423BEB3}" presName="sibSpaceTwo" presStyleCnt="0"/>
      <dgm:spPr/>
    </dgm:pt>
    <dgm:pt modelId="{E9B4DB45-3A69-4105-AAC4-975B963763DE}" type="pres">
      <dgm:prSet presAssocID="{44F323A1-1FE5-43C1-99E2-A013958EB1BC}" presName="vertTwo" presStyleCnt="0"/>
      <dgm:spPr/>
    </dgm:pt>
    <dgm:pt modelId="{04E08B8E-D99D-4248-AD84-1FE3E2AA080E}" type="pres">
      <dgm:prSet presAssocID="{44F323A1-1FE5-43C1-99E2-A013958EB1BC}" presName="txTwo" presStyleLbl="node2" presStyleIdx="1" presStyleCnt="2">
        <dgm:presLayoutVars>
          <dgm:chPref val="3"/>
        </dgm:presLayoutVars>
      </dgm:prSet>
      <dgm:spPr/>
    </dgm:pt>
    <dgm:pt modelId="{C8E19CA7-0805-49D1-813E-71429B7FDFC9}" type="pres">
      <dgm:prSet presAssocID="{44F323A1-1FE5-43C1-99E2-A013958EB1BC}" presName="parTransTwo" presStyleCnt="0"/>
      <dgm:spPr/>
    </dgm:pt>
    <dgm:pt modelId="{D83E70EC-CBA4-4A92-B3F9-4E59832DBE2F}" type="pres">
      <dgm:prSet presAssocID="{44F323A1-1FE5-43C1-99E2-A013958EB1BC}" presName="horzTwo" presStyleCnt="0"/>
      <dgm:spPr/>
    </dgm:pt>
    <dgm:pt modelId="{CF7CD81F-6B54-48C3-BDFD-77653F5C4BDF}" type="pres">
      <dgm:prSet presAssocID="{5B18402A-A09D-4FA8-B768-4C87AB77756C}" presName="vertThree" presStyleCnt="0"/>
      <dgm:spPr/>
    </dgm:pt>
    <dgm:pt modelId="{D29092C4-150B-4B7E-A8B0-CB5EB33BA879}" type="pres">
      <dgm:prSet presAssocID="{5B18402A-A09D-4FA8-B768-4C87AB77756C}" presName="txThree" presStyleLbl="node3" presStyleIdx="3" presStyleCnt="4">
        <dgm:presLayoutVars>
          <dgm:chPref val="3"/>
        </dgm:presLayoutVars>
      </dgm:prSet>
      <dgm:spPr>
        <a:xfrm>
          <a:off x="7861761" y="2125762"/>
          <a:ext cx="2480411" cy="891472"/>
        </a:xfrm>
        <a:prstGeom prst="roundRect">
          <a:avLst>
            <a:gd name="adj" fmla="val 10000"/>
          </a:avLst>
        </a:prstGeom>
      </dgm:spPr>
    </dgm:pt>
    <dgm:pt modelId="{8EF64B75-A9E5-4D64-B9F4-9FA4B11CD9A9}" type="pres">
      <dgm:prSet presAssocID="{5B18402A-A09D-4FA8-B768-4C87AB77756C}" presName="horzThree" presStyleCnt="0"/>
      <dgm:spPr/>
    </dgm:pt>
  </dgm:ptLst>
  <dgm:cxnLst>
    <dgm:cxn modelId="{10758102-4BB5-407D-9B27-43FE2A59A95B}" srcId="{A850FFB9-B252-4D29-B96F-5FF3831953D9}" destId="{F2D517D7-22EE-4D65-B080-B48172DD025A}" srcOrd="1" destOrd="0" parTransId="{5C887764-5BEE-4902-A77F-9E401C38EDDA}" sibTransId="{B9A85C49-EC61-4218-AAD0-C4EA529CBA4A}"/>
    <dgm:cxn modelId="{39154336-E721-41FD-88C9-25676426D149}" type="presOf" srcId="{AA242747-F552-4898-BEA8-5253B3E8BE51}" destId="{9A55786A-75E7-4934-9B06-D81F32EBB22B}" srcOrd="0" destOrd="0" presId="urn:microsoft.com/office/officeart/2005/8/layout/hierarchy4"/>
    <dgm:cxn modelId="{A0972537-BCD1-47C2-8293-37A12243F8D9}" type="presOf" srcId="{A850FFB9-B252-4D29-B96F-5FF3831953D9}" destId="{6B2A8A64-07AB-489C-921B-71254CFF1CA8}" srcOrd="0" destOrd="0" presId="urn:microsoft.com/office/officeart/2005/8/layout/hierarchy4"/>
    <dgm:cxn modelId="{E6B3D95E-ED20-4105-AD6F-5949CFE01E56}" type="presOf" srcId="{2B89AA78-2E49-4201-BD12-4E46DE7E98F3}" destId="{6C43E390-7067-47C3-A56F-D9A05004FD12}" srcOrd="0" destOrd="0" presId="urn:microsoft.com/office/officeart/2005/8/layout/hierarchy4"/>
    <dgm:cxn modelId="{1931564E-6E44-4B1B-8361-DC54405C0B5E}" srcId="{B6D51695-2DEC-4391-A14E-3D7308AF717F}" destId="{A850FFB9-B252-4D29-B96F-5FF3831953D9}" srcOrd="0" destOrd="0" parTransId="{656DC8EE-1277-49BF-9A27-B5B13E0C862A}" sibTransId="{9FBB0499-79D8-4D17-8F52-6734D423BEB3}"/>
    <dgm:cxn modelId="{9BD46A6F-3F60-4363-BE8B-F8E81D557ED7}" type="presOf" srcId="{B6D51695-2DEC-4391-A14E-3D7308AF717F}" destId="{646252B8-F954-4380-BA4A-52853B808154}" srcOrd="0" destOrd="0" presId="urn:microsoft.com/office/officeart/2005/8/layout/hierarchy4"/>
    <dgm:cxn modelId="{A72AB256-E5CA-4384-85F8-8BC74CAC1C79}" srcId="{A850FFB9-B252-4D29-B96F-5FF3831953D9}" destId="{2B89AA78-2E49-4201-BD12-4E46DE7E98F3}" srcOrd="2" destOrd="0" parTransId="{1AE5451E-836B-4136-A7B0-6D43DA35D22D}" sibTransId="{1AB7F367-4641-4C78-8F9B-65BEF8820886}"/>
    <dgm:cxn modelId="{07F0E488-CE04-4063-9C3D-C0D859D8EA23}" type="presOf" srcId="{44F323A1-1FE5-43C1-99E2-A013958EB1BC}" destId="{04E08B8E-D99D-4248-AD84-1FE3E2AA080E}" srcOrd="0" destOrd="0" presId="urn:microsoft.com/office/officeart/2005/8/layout/hierarchy4"/>
    <dgm:cxn modelId="{B783F88B-6747-4E40-9F97-F9272B27498C}" type="presOf" srcId="{909059FF-2A31-4C35-A23A-D6F9A88A75DF}" destId="{F7D6F73F-211A-476A-A420-0DFC09180106}" srcOrd="0" destOrd="0" presId="urn:microsoft.com/office/officeart/2005/8/layout/hierarchy4"/>
    <dgm:cxn modelId="{4D999B9B-AF14-4AA0-8D0B-138CFB6076B6}" srcId="{44F323A1-1FE5-43C1-99E2-A013958EB1BC}" destId="{5B18402A-A09D-4FA8-B768-4C87AB77756C}" srcOrd="0" destOrd="0" parTransId="{30D4D327-5F5A-4A17-B959-44F8BDA3AE34}" sibTransId="{02DC9F6A-0F35-476D-BCC2-5B68D2E47D5A}"/>
    <dgm:cxn modelId="{AF2412AA-CE93-4789-96F4-A851B1B6BBAF}" type="presOf" srcId="{5B18402A-A09D-4FA8-B768-4C87AB77756C}" destId="{D29092C4-150B-4B7E-A8B0-CB5EB33BA879}" srcOrd="0" destOrd="0" presId="urn:microsoft.com/office/officeart/2005/8/layout/hierarchy4"/>
    <dgm:cxn modelId="{2B0DEFB0-CB6F-497F-B202-21F512FC8D59}" type="presOf" srcId="{F2D517D7-22EE-4D65-B080-B48172DD025A}" destId="{73BF985F-271C-4219-9EFC-9CEF3CB31BD2}" srcOrd="0" destOrd="0" presId="urn:microsoft.com/office/officeart/2005/8/layout/hierarchy4"/>
    <dgm:cxn modelId="{CEA879C1-7D37-4EF6-B68A-E95CF9B9F416}" srcId="{B6D51695-2DEC-4391-A14E-3D7308AF717F}" destId="{44F323A1-1FE5-43C1-99E2-A013958EB1BC}" srcOrd="1" destOrd="0" parTransId="{20E25B86-F978-48CD-B5CC-1BB60587EB41}" sibTransId="{E0E9B501-48D4-4BCD-8F1E-EFE8AE1880B7}"/>
    <dgm:cxn modelId="{EF4115C9-A792-4195-BDA8-BB84745A32EE}" srcId="{A850FFB9-B252-4D29-B96F-5FF3831953D9}" destId="{AA242747-F552-4898-BEA8-5253B3E8BE51}" srcOrd="0" destOrd="0" parTransId="{628574C0-3B03-4EF1-B808-BBB9ABDEC528}" sibTransId="{D5BA8DEC-0334-4727-B679-84ACA42905B4}"/>
    <dgm:cxn modelId="{C10EE6D3-7E1C-45F1-9649-3E2F90375AA5}" srcId="{909059FF-2A31-4C35-A23A-D6F9A88A75DF}" destId="{B6D51695-2DEC-4391-A14E-3D7308AF717F}" srcOrd="0" destOrd="0" parTransId="{1A09096A-46B7-4E45-AD07-FEC4D2515871}" sibTransId="{F2FC10E7-72BD-4373-9D64-4B1BFF7DA4D0}"/>
    <dgm:cxn modelId="{BA9F7BB9-FA2F-4D0F-BF56-FC9EBDEFBE53}" type="presParOf" srcId="{F7D6F73F-211A-476A-A420-0DFC09180106}" destId="{289AA795-C698-44B3-A9C7-AE406BF832E6}" srcOrd="0" destOrd="0" presId="urn:microsoft.com/office/officeart/2005/8/layout/hierarchy4"/>
    <dgm:cxn modelId="{CAE8D25C-4FC9-4047-B854-A9BC16342734}" type="presParOf" srcId="{289AA795-C698-44B3-A9C7-AE406BF832E6}" destId="{646252B8-F954-4380-BA4A-52853B808154}" srcOrd="0" destOrd="0" presId="urn:microsoft.com/office/officeart/2005/8/layout/hierarchy4"/>
    <dgm:cxn modelId="{8627FB83-1A45-4EC7-9B44-AF47A5A2FDD2}" type="presParOf" srcId="{289AA795-C698-44B3-A9C7-AE406BF832E6}" destId="{ECD18C70-345D-4FCA-993B-FC6DBF039510}" srcOrd="1" destOrd="0" presId="urn:microsoft.com/office/officeart/2005/8/layout/hierarchy4"/>
    <dgm:cxn modelId="{939CCE1A-B156-464F-A515-8A220AC49640}" type="presParOf" srcId="{289AA795-C698-44B3-A9C7-AE406BF832E6}" destId="{FF105204-2220-4CF7-B21E-0093E46FFD30}" srcOrd="2" destOrd="0" presId="urn:microsoft.com/office/officeart/2005/8/layout/hierarchy4"/>
    <dgm:cxn modelId="{80F5E474-B422-47D3-AE8D-1BC41B2E95C2}" type="presParOf" srcId="{FF105204-2220-4CF7-B21E-0093E46FFD30}" destId="{D604E205-DA6A-46D1-A58D-28747BA20E3C}" srcOrd="0" destOrd="0" presId="urn:microsoft.com/office/officeart/2005/8/layout/hierarchy4"/>
    <dgm:cxn modelId="{B43F5852-8477-4E79-9BFE-D7BE08E29F3B}" type="presParOf" srcId="{D604E205-DA6A-46D1-A58D-28747BA20E3C}" destId="{6B2A8A64-07AB-489C-921B-71254CFF1CA8}" srcOrd="0" destOrd="0" presId="urn:microsoft.com/office/officeart/2005/8/layout/hierarchy4"/>
    <dgm:cxn modelId="{0D2F3E2D-F1A3-4730-B353-BF5919D519A3}" type="presParOf" srcId="{D604E205-DA6A-46D1-A58D-28747BA20E3C}" destId="{F29B124E-58A6-4AC2-9E8D-27F96654CADC}" srcOrd="1" destOrd="0" presId="urn:microsoft.com/office/officeart/2005/8/layout/hierarchy4"/>
    <dgm:cxn modelId="{984543B0-2D1D-4A21-B917-58826DCFAF43}" type="presParOf" srcId="{D604E205-DA6A-46D1-A58D-28747BA20E3C}" destId="{C1B5E142-1348-4875-959B-A6FD2488D25B}" srcOrd="2" destOrd="0" presId="urn:microsoft.com/office/officeart/2005/8/layout/hierarchy4"/>
    <dgm:cxn modelId="{10ACBF9C-0D14-4E97-9BFB-5337EC3CA3E3}" type="presParOf" srcId="{C1B5E142-1348-4875-959B-A6FD2488D25B}" destId="{729ABB6D-AFB4-4633-A3C9-93CF1AAA675B}" srcOrd="0" destOrd="0" presId="urn:microsoft.com/office/officeart/2005/8/layout/hierarchy4"/>
    <dgm:cxn modelId="{D508EBF2-7F8B-46CE-81EF-3487AEF55D8D}" type="presParOf" srcId="{729ABB6D-AFB4-4633-A3C9-93CF1AAA675B}" destId="{9A55786A-75E7-4934-9B06-D81F32EBB22B}" srcOrd="0" destOrd="0" presId="urn:microsoft.com/office/officeart/2005/8/layout/hierarchy4"/>
    <dgm:cxn modelId="{9DFCF42D-0B66-45B8-B723-4909B134522E}" type="presParOf" srcId="{729ABB6D-AFB4-4633-A3C9-93CF1AAA675B}" destId="{33887DEB-006C-4563-8606-F946917C3E02}" srcOrd="1" destOrd="0" presId="urn:microsoft.com/office/officeart/2005/8/layout/hierarchy4"/>
    <dgm:cxn modelId="{A429A995-8C4F-4302-970B-BB68CBE6804F}" type="presParOf" srcId="{C1B5E142-1348-4875-959B-A6FD2488D25B}" destId="{4D2E6497-B31F-4A9A-B68C-0D08198A795C}" srcOrd="1" destOrd="0" presId="urn:microsoft.com/office/officeart/2005/8/layout/hierarchy4"/>
    <dgm:cxn modelId="{1E421D16-174C-4508-A1E9-93B0F43A11B8}" type="presParOf" srcId="{C1B5E142-1348-4875-959B-A6FD2488D25B}" destId="{9B21F07C-1190-46B2-A695-4B4DA23D17B9}" srcOrd="2" destOrd="0" presId="urn:microsoft.com/office/officeart/2005/8/layout/hierarchy4"/>
    <dgm:cxn modelId="{2E2B97BF-A2CB-4265-AA4F-CC660B0DAF3B}" type="presParOf" srcId="{9B21F07C-1190-46B2-A695-4B4DA23D17B9}" destId="{73BF985F-271C-4219-9EFC-9CEF3CB31BD2}" srcOrd="0" destOrd="0" presId="urn:microsoft.com/office/officeart/2005/8/layout/hierarchy4"/>
    <dgm:cxn modelId="{04BC11C2-09CE-4CEE-BD86-36EE8E1D96E9}" type="presParOf" srcId="{9B21F07C-1190-46B2-A695-4B4DA23D17B9}" destId="{FA89EDDE-B714-4563-8B41-7D8F7982BDB4}" srcOrd="1" destOrd="0" presId="urn:microsoft.com/office/officeart/2005/8/layout/hierarchy4"/>
    <dgm:cxn modelId="{A4623952-D128-4ACF-845F-84B8A5F59D30}" type="presParOf" srcId="{C1B5E142-1348-4875-959B-A6FD2488D25B}" destId="{8B1BA3FD-DB01-4C15-A43B-C2DA739C0A1F}" srcOrd="3" destOrd="0" presId="urn:microsoft.com/office/officeart/2005/8/layout/hierarchy4"/>
    <dgm:cxn modelId="{5FCA2BFD-523C-49DC-92C3-66D2AE02F577}" type="presParOf" srcId="{C1B5E142-1348-4875-959B-A6FD2488D25B}" destId="{8C91B913-407C-471A-AD96-D24B6013F805}" srcOrd="4" destOrd="0" presId="urn:microsoft.com/office/officeart/2005/8/layout/hierarchy4"/>
    <dgm:cxn modelId="{EAA52741-9993-43E7-9F54-6865AF92C004}" type="presParOf" srcId="{8C91B913-407C-471A-AD96-D24B6013F805}" destId="{6C43E390-7067-47C3-A56F-D9A05004FD12}" srcOrd="0" destOrd="0" presId="urn:microsoft.com/office/officeart/2005/8/layout/hierarchy4"/>
    <dgm:cxn modelId="{1A27BE8F-0CF9-4DC7-AED1-AC7575BF5EC5}" type="presParOf" srcId="{8C91B913-407C-471A-AD96-D24B6013F805}" destId="{8AE471B1-DE10-4E41-8473-2581CA95E8F3}" srcOrd="1" destOrd="0" presId="urn:microsoft.com/office/officeart/2005/8/layout/hierarchy4"/>
    <dgm:cxn modelId="{27458C37-CB39-4780-B51D-5F94C503DE7B}" type="presParOf" srcId="{FF105204-2220-4CF7-B21E-0093E46FFD30}" destId="{4DF0B541-15CA-4B4F-A3C0-60E9EE648078}" srcOrd="1" destOrd="0" presId="urn:microsoft.com/office/officeart/2005/8/layout/hierarchy4"/>
    <dgm:cxn modelId="{C597EE3F-777F-473A-A9A7-9491548CF726}" type="presParOf" srcId="{FF105204-2220-4CF7-B21E-0093E46FFD30}" destId="{E9B4DB45-3A69-4105-AAC4-975B963763DE}" srcOrd="2" destOrd="0" presId="urn:microsoft.com/office/officeart/2005/8/layout/hierarchy4"/>
    <dgm:cxn modelId="{764E9D30-A7D6-4646-9557-0D7DD9A40512}" type="presParOf" srcId="{E9B4DB45-3A69-4105-AAC4-975B963763DE}" destId="{04E08B8E-D99D-4248-AD84-1FE3E2AA080E}" srcOrd="0" destOrd="0" presId="urn:microsoft.com/office/officeart/2005/8/layout/hierarchy4"/>
    <dgm:cxn modelId="{5B897157-AA61-4732-8FFF-CB36A23A4F1F}" type="presParOf" srcId="{E9B4DB45-3A69-4105-AAC4-975B963763DE}" destId="{C8E19CA7-0805-49D1-813E-71429B7FDFC9}" srcOrd="1" destOrd="0" presId="urn:microsoft.com/office/officeart/2005/8/layout/hierarchy4"/>
    <dgm:cxn modelId="{781FA17D-65A5-4F97-BA0D-65BACCC32052}" type="presParOf" srcId="{E9B4DB45-3A69-4105-AAC4-975B963763DE}" destId="{D83E70EC-CBA4-4A92-B3F9-4E59832DBE2F}" srcOrd="2" destOrd="0" presId="urn:microsoft.com/office/officeart/2005/8/layout/hierarchy4"/>
    <dgm:cxn modelId="{EA3CB2D9-83CC-437D-99A1-99828998C5CC}" type="presParOf" srcId="{D83E70EC-CBA4-4A92-B3F9-4E59832DBE2F}" destId="{CF7CD81F-6B54-48C3-BDFD-77653F5C4BDF}" srcOrd="0" destOrd="0" presId="urn:microsoft.com/office/officeart/2005/8/layout/hierarchy4"/>
    <dgm:cxn modelId="{BFF6B842-7B7D-4E0B-A946-698A152F585C}" type="presParOf" srcId="{CF7CD81F-6B54-48C3-BDFD-77653F5C4BDF}" destId="{D29092C4-150B-4B7E-A8B0-CB5EB33BA879}" srcOrd="0" destOrd="0" presId="urn:microsoft.com/office/officeart/2005/8/layout/hierarchy4"/>
    <dgm:cxn modelId="{D92A36B3-0642-48D6-9D95-BE7D4CDC5F82}" type="presParOf" srcId="{CF7CD81F-6B54-48C3-BDFD-77653F5C4BDF}" destId="{8EF64B75-A9E5-4D64-B9F4-9FA4B11CD9A9}"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9059FF-2A31-4C35-A23A-D6F9A88A75DF}"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s-ES"/>
        </a:p>
      </dgm:t>
    </dgm:pt>
    <dgm:pt modelId="{B6D51695-2DEC-4391-A14E-3D7308AF717F}">
      <dgm:prSet phldrT="[Texto]"/>
      <dgm:spPr>
        <a:solidFill>
          <a:srgbClr val="0F3461"/>
        </a:solidFill>
      </dgm:spPr>
      <dgm:t>
        <a:bodyPr/>
        <a:lstStyle/>
        <a:p>
          <a:r>
            <a:rPr lang="ca-ES" sz="2800" noProof="0" dirty="0">
              <a:latin typeface="Roboto" panose="02000000000000000000" pitchFamily="2" charset="0"/>
              <a:ea typeface="Roboto" panose="02000000000000000000" pitchFamily="2" charset="0"/>
            </a:rPr>
            <a:t>HEPMASS </a:t>
          </a:r>
          <a:r>
            <a:rPr lang="ca-ES" sz="2800" noProof="0" dirty="0" err="1">
              <a:latin typeface="Roboto" panose="02000000000000000000" pitchFamily="2" charset="0"/>
              <a:ea typeface="Roboto" panose="02000000000000000000" pitchFamily="2" charset="0"/>
            </a:rPr>
            <a:t>repositori</a:t>
          </a:r>
          <a:r>
            <a:rPr lang="ca-ES" sz="2800" noProof="0" dirty="0">
              <a:latin typeface="Roboto" panose="02000000000000000000" pitchFamily="2" charset="0"/>
              <a:ea typeface="Roboto" panose="02000000000000000000" pitchFamily="2" charset="0"/>
            </a:rPr>
            <a:t>: 7M for </a:t>
          </a:r>
          <a:r>
            <a:rPr lang="ca-ES" sz="2800" noProof="0" dirty="0" err="1">
              <a:latin typeface="Roboto" panose="02000000000000000000" pitchFamily="2" charset="0"/>
              <a:ea typeface="Roboto" panose="02000000000000000000" pitchFamily="2" charset="0"/>
            </a:rPr>
            <a:t>training</a:t>
          </a:r>
          <a:r>
            <a:rPr lang="ca-ES" sz="2800" noProof="0" dirty="0">
              <a:latin typeface="Roboto" panose="02000000000000000000" pitchFamily="2" charset="0"/>
              <a:ea typeface="Roboto" panose="02000000000000000000" pitchFamily="2" charset="0"/>
            </a:rPr>
            <a:t> - 3.5M for </a:t>
          </a:r>
          <a:r>
            <a:rPr lang="ca-ES" sz="2800" noProof="0" dirty="0" err="1">
              <a:latin typeface="Roboto" panose="02000000000000000000" pitchFamily="2" charset="0"/>
              <a:ea typeface="Roboto" panose="02000000000000000000" pitchFamily="2" charset="0"/>
            </a:rPr>
            <a:t>testing</a:t>
          </a:r>
          <a:endParaRPr lang="ca-ES" sz="2800" noProof="0" dirty="0">
            <a:latin typeface="Roboto" panose="02000000000000000000" pitchFamily="2" charset="0"/>
            <a:ea typeface="Roboto" panose="02000000000000000000" pitchFamily="2" charset="0"/>
          </a:endParaRPr>
        </a:p>
      </dgm:t>
    </dgm:pt>
    <dgm:pt modelId="{1A09096A-46B7-4E45-AD07-FEC4D2515871}" type="parTrans" cxnId="{C10EE6D3-7E1C-45F1-9649-3E2F90375AA5}">
      <dgm:prSet/>
      <dgm:spPr/>
      <dgm:t>
        <a:bodyPr/>
        <a:lstStyle/>
        <a:p>
          <a:endParaRPr lang="es-ES">
            <a:latin typeface="Roboto" panose="02000000000000000000" pitchFamily="2" charset="0"/>
            <a:ea typeface="Roboto" panose="02000000000000000000" pitchFamily="2" charset="0"/>
          </a:endParaRPr>
        </a:p>
      </dgm:t>
    </dgm:pt>
    <dgm:pt modelId="{F2FC10E7-72BD-4373-9D64-4B1BFF7DA4D0}" type="sibTrans" cxnId="{C10EE6D3-7E1C-45F1-9649-3E2F90375AA5}">
      <dgm:prSet/>
      <dgm:spPr/>
      <dgm:t>
        <a:bodyPr/>
        <a:lstStyle/>
        <a:p>
          <a:endParaRPr lang="es-ES">
            <a:latin typeface="Roboto" panose="02000000000000000000" pitchFamily="2" charset="0"/>
            <a:ea typeface="Roboto" panose="02000000000000000000" pitchFamily="2" charset="0"/>
          </a:endParaRPr>
        </a:p>
      </dgm:t>
    </dgm:pt>
    <dgm:pt modelId="{44F323A1-1FE5-43C1-99E2-A013958EB1BC}">
      <dgm:prSet phldrT="[Texto]"/>
      <dgm:spPr>
        <a:solidFill>
          <a:srgbClr val="0F3461"/>
        </a:solidFill>
      </dgm:spPr>
      <dgm:t>
        <a:bodyPr/>
        <a:lstStyle/>
        <a:p>
          <a:r>
            <a:rPr lang="ca-ES" noProof="0" dirty="0">
              <a:latin typeface="Roboto" panose="02000000000000000000" pitchFamily="2" charset="0"/>
              <a:ea typeface="Roboto" panose="02000000000000000000" pitchFamily="2" charset="0"/>
            </a:rPr>
            <a:t>5 HL variables</a:t>
          </a:r>
        </a:p>
      </dgm:t>
    </dgm:pt>
    <dgm:pt modelId="{20E25B86-F978-48CD-B5CC-1BB60587EB41}" type="parTrans" cxnId="{CEA879C1-7D37-4EF6-B68A-E95CF9B9F416}">
      <dgm:prSet/>
      <dgm:spPr/>
      <dgm:t>
        <a:bodyPr/>
        <a:lstStyle/>
        <a:p>
          <a:endParaRPr lang="es-ES">
            <a:latin typeface="Roboto" panose="02000000000000000000" pitchFamily="2" charset="0"/>
            <a:ea typeface="Roboto" panose="02000000000000000000" pitchFamily="2" charset="0"/>
          </a:endParaRPr>
        </a:p>
      </dgm:t>
    </dgm:pt>
    <dgm:pt modelId="{E0E9B501-48D4-4BCD-8F1E-EFE8AE1880B7}" type="sibTrans" cxnId="{CEA879C1-7D37-4EF6-B68A-E95CF9B9F416}">
      <dgm:prSet/>
      <dgm:spPr/>
      <dgm:t>
        <a:bodyPr/>
        <a:lstStyle/>
        <a:p>
          <a:endParaRPr lang="es-ES">
            <a:latin typeface="Roboto" panose="02000000000000000000" pitchFamily="2" charset="0"/>
            <a:ea typeface="Roboto" panose="02000000000000000000" pitchFamily="2" charset="0"/>
          </a:endParaRPr>
        </a:p>
      </dgm:t>
    </dgm:pt>
    <dgm:pt modelId="{AA242747-F552-4898-BEA8-5253B3E8BE51}">
      <dgm:prSet phldrT="[Texto]" custT="1">
        <dgm:style>
          <a:lnRef idx="2">
            <a:schemeClr val="accent1">
              <a:shade val="15000"/>
            </a:schemeClr>
          </a:lnRef>
          <a:fillRef idx="1">
            <a:schemeClr val="accent1"/>
          </a:fillRef>
          <a:effectRef idx="0">
            <a:schemeClr val="accent1"/>
          </a:effectRef>
          <a:fontRef idx="minor">
            <a:schemeClr val="lt1"/>
          </a:fontRef>
        </dgm:style>
      </dgm:prSet>
      <dgm:spPr>
        <a:blipFill>
          <a:blip xmlns:r="http://schemas.openxmlformats.org/officeDocument/2006/relationships" r:embed="rId1"/>
          <a:stretch>
            <a:fillRect t="-7031" b="-13281"/>
          </a:stretch>
        </a:blipFill>
      </dgm:spPr>
      <dgm:t>
        <a:bodyPr/>
        <a:lstStyle/>
        <a:p>
          <a:r>
            <a:rPr lang="es-ES">
              <a:noFill/>
            </a:rPr>
            <a:t> </a:t>
          </a:r>
        </a:p>
      </dgm:t>
    </dgm:pt>
    <dgm:pt modelId="{628574C0-3B03-4EF1-B808-BBB9ABDEC528}" type="parTrans" cxnId="{EF4115C9-A792-4195-BDA8-BB84745A32EE}">
      <dgm:prSet/>
      <dgm:spPr/>
      <dgm:t>
        <a:bodyPr/>
        <a:lstStyle/>
        <a:p>
          <a:endParaRPr lang="es-ES">
            <a:latin typeface="Roboto" panose="02000000000000000000" pitchFamily="2" charset="0"/>
            <a:ea typeface="Roboto" panose="02000000000000000000" pitchFamily="2" charset="0"/>
          </a:endParaRPr>
        </a:p>
      </dgm:t>
    </dgm:pt>
    <dgm:pt modelId="{D5BA8DEC-0334-4727-B679-84ACA42905B4}" type="sibTrans" cxnId="{EF4115C9-A792-4195-BDA8-BB84745A32EE}">
      <dgm:prSet/>
      <dgm:spPr/>
      <dgm:t>
        <a:bodyPr/>
        <a:lstStyle/>
        <a:p>
          <a:endParaRPr lang="es-ES">
            <a:latin typeface="Roboto" panose="02000000000000000000" pitchFamily="2" charset="0"/>
            <a:ea typeface="Roboto" panose="02000000000000000000" pitchFamily="2" charset="0"/>
          </a:endParaRPr>
        </a:p>
      </dgm:t>
    </dgm:pt>
    <dgm:pt modelId="{5B18402A-A09D-4FA8-B768-4C87AB77756C}">
      <dgm:prSet phldrT="[Texto]" custT="1">
        <dgm:style>
          <a:lnRef idx="2">
            <a:schemeClr val="accent1">
              <a:shade val="15000"/>
            </a:schemeClr>
          </a:lnRef>
          <a:fillRef idx="1">
            <a:schemeClr val="accent1"/>
          </a:fillRef>
          <a:effectRef idx="0">
            <a:schemeClr val="accent1"/>
          </a:effectRef>
          <a:fontRef idx="minor">
            <a:schemeClr val="lt1"/>
          </a:fontRef>
        </dgm:style>
      </dgm:prSet>
      <dgm:spPr>
        <a:solidFill>
          <a:schemeClr val="accent3">
            <a:lumMod val="40000"/>
            <a:lumOff val="60000"/>
            <a:alpha val="40000"/>
          </a:schemeClr>
        </a:solidFill>
        <a:ln>
          <a:solidFill>
            <a:schemeClr val="accent3"/>
          </a:solidFill>
        </a:ln>
      </dgm:spPr>
      <dgm:t>
        <a:bodyPr rtlCol="0" anchor="ctr"/>
        <a:lstStyle/>
        <a:p>
          <a:pPr marL="0" algn="ctr" defTabSz="457200" rtl="0" eaLnBrk="1" latinLnBrk="0" hangingPunct="1"/>
          <a:r>
            <a:rPr lang="ca-ES" sz="2300" kern="1200" noProof="0" dirty="0">
              <a:solidFill>
                <a:schemeClr val="tx1"/>
              </a:solidFill>
              <a:latin typeface="Roboto" panose="02000000000000000000" pitchFamily="2" charset="0"/>
              <a:ea typeface="Roboto" panose="02000000000000000000" pitchFamily="2" charset="0"/>
              <a:cs typeface="+mn-cs"/>
            </a:rPr>
            <a:t>Invariant masses</a:t>
          </a:r>
        </a:p>
      </dgm:t>
    </dgm:pt>
    <dgm:pt modelId="{30D4D327-5F5A-4A17-B959-44F8BDA3AE34}" type="parTrans" cxnId="{4D999B9B-AF14-4AA0-8D0B-138CFB6076B6}">
      <dgm:prSet/>
      <dgm:spPr/>
      <dgm:t>
        <a:bodyPr/>
        <a:lstStyle/>
        <a:p>
          <a:endParaRPr lang="es-ES">
            <a:latin typeface="Roboto" panose="02000000000000000000" pitchFamily="2" charset="0"/>
            <a:ea typeface="Roboto" panose="02000000000000000000" pitchFamily="2" charset="0"/>
          </a:endParaRPr>
        </a:p>
      </dgm:t>
    </dgm:pt>
    <dgm:pt modelId="{02DC9F6A-0F35-476D-BCC2-5B68D2E47D5A}" type="sibTrans" cxnId="{4D999B9B-AF14-4AA0-8D0B-138CFB6076B6}">
      <dgm:prSet/>
      <dgm:spPr/>
      <dgm:t>
        <a:bodyPr/>
        <a:lstStyle/>
        <a:p>
          <a:endParaRPr lang="es-ES">
            <a:latin typeface="Roboto" panose="02000000000000000000" pitchFamily="2" charset="0"/>
            <a:ea typeface="Roboto" panose="02000000000000000000" pitchFamily="2" charset="0"/>
          </a:endParaRPr>
        </a:p>
      </dgm:t>
    </dgm:pt>
    <dgm:pt modelId="{F2D517D7-22EE-4D65-B080-B48172DD025A}">
      <dgm:prSet phldrT="[Texto]" custT="1">
        <dgm:style>
          <a:lnRef idx="2">
            <a:schemeClr val="accent1">
              <a:shade val="15000"/>
            </a:schemeClr>
          </a:lnRef>
          <a:fillRef idx="1">
            <a:schemeClr val="accent1"/>
          </a:fillRef>
          <a:effectRef idx="0">
            <a:schemeClr val="accent1"/>
          </a:effectRef>
          <a:fontRef idx="minor">
            <a:schemeClr val="lt1"/>
          </a:fontRef>
        </dgm:style>
      </dgm:prSet>
      <dgm:spPr>
        <a:blipFill>
          <a:blip xmlns:r="http://schemas.openxmlformats.org/officeDocument/2006/relationships" r:embed="rId2"/>
          <a:stretch>
            <a:fillRect/>
          </a:stretch>
        </a:blipFill>
        <a:ln>
          <a:solidFill>
            <a:schemeClr val="accent5"/>
          </a:solidFill>
        </a:ln>
      </dgm:spPr>
      <dgm:t>
        <a:bodyPr/>
        <a:lstStyle/>
        <a:p>
          <a:r>
            <a:rPr lang="es-ES">
              <a:noFill/>
            </a:rPr>
            <a:t> </a:t>
          </a:r>
        </a:p>
      </dgm:t>
    </dgm:pt>
    <dgm:pt modelId="{5C887764-5BEE-4902-A77F-9E401C38EDDA}" type="parTrans" cxnId="{10758102-4BB5-407D-9B27-43FE2A59A95B}">
      <dgm:prSet/>
      <dgm:spPr/>
      <dgm:t>
        <a:bodyPr/>
        <a:lstStyle/>
        <a:p>
          <a:endParaRPr lang="ca-ES">
            <a:latin typeface="Roboto" panose="02000000000000000000" pitchFamily="2" charset="0"/>
            <a:ea typeface="Roboto" panose="02000000000000000000" pitchFamily="2" charset="0"/>
          </a:endParaRPr>
        </a:p>
      </dgm:t>
    </dgm:pt>
    <dgm:pt modelId="{B9A85C49-EC61-4218-AAD0-C4EA529CBA4A}" type="sibTrans" cxnId="{10758102-4BB5-407D-9B27-43FE2A59A95B}">
      <dgm:prSet/>
      <dgm:spPr/>
      <dgm:t>
        <a:bodyPr/>
        <a:lstStyle/>
        <a:p>
          <a:endParaRPr lang="ca-ES">
            <a:latin typeface="Roboto" panose="02000000000000000000" pitchFamily="2" charset="0"/>
            <a:ea typeface="Roboto" panose="02000000000000000000" pitchFamily="2" charset="0"/>
          </a:endParaRPr>
        </a:p>
      </dgm:t>
    </dgm:pt>
    <dgm:pt modelId="{2B89AA78-2E49-4201-BD12-4E46DE7E98F3}">
      <dgm:prSet phldrT="[Texto]">
        <dgm:style>
          <a:lnRef idx="2">
            <a:schemeClr val="accent1">
              <a:shade val="15000"/>
            </a:schemeClr>
          </a:lnRef>
          <a:fillRef idx="1">
            <a:schemeClr val="accent1"/>
          </a:fillRef>
          <a:effectRef idx="0">
            <a:schemeClr val="accent1"/>
          </a:effectRef>
          <a:fontRef idx="minor">
            <a:schemeClr val="lt1"/>
          </a:fontRef>
        </dgm:style>
      </dgm:prSet>
      <dgm:spPr>
        <a:blipFill>
          <a:blip xmlns:r="http://schemas.openxmlformats.org/officeDocument/2006/relationships" r:embed="rId3"/>
          <a:stretch>
            <a:fillRect b="-6250"/>
          </a:stretch>
        </a:blipFill>
        <a:ln>
          <a:solidFill>
            <a:schemeClr val="accent2"/>
          </a:solidFill>
        </a:ln>
      </dgm:spPr>
      <dgm:t>
        <a:bodyPr/>
        <a:lstStyle/>
        <a:p>
          <a:r>
            <a:rPr lang="es-ES">
              <a:noFill/>
            </a:rPr>
            <a:t> </a:t>
          </a:r>
        </a:p>
      </dgm:t>
    </dgm:pt>
    <dgm:pt modelId="{1AE5451E-836B-4136-A7B0-6D43DA35D22D}" type="parTrans" cxnId="{A72AB256-E5CA-4384-85F8-8BC74CAC1C79}">
      <dgm:prSet/>
      <dgm:spPr/>
      <dgm:t>
        <a:bodyPr/>
        <a:lstStyle/>
        <a:p>
          <a:endParaRPr lang="ca-ES">
            <a:latin typeface="Roboto" panose="02000000000000000000" pitchFamily="2" charset="0"/>
            <a:ea typeface="Roboto" panose="02000000000000000000" pitchFamily="2" charset="0"/>
          </a:endParaRPr>
        </a:p>
      </dgm:t>
    </dgm:pt>
    <dgm:pt modelId="{1AB7F367-4641-4C78-8F9B-65BEF8820886}" type="sibTrans" cxnId="{A72AB256-E5CA-4384-85F8-8BC74CAC1C79}">
      <dgm:prSet/>
      <dgm:spPr/>
      <dgm:t>
        <a:bodyPr/>
        <a:lstStyle/>
        <a:p>
          <a:endParaRPr lang="ca-ES">
            <a:latin typeface="Roboto" panose="02000000000000000000" pitchFamily="2" charset="0"/>
            <a:ea typeface="Roboto" panose="02000000000000000000" pitchFamily="2" charset="0"/>
          </a:endParaRPr>
        </a:p>
      </dgm:t>
    </dgm:pt>
    <dgm:pt modelId="{A850FFB9-B252-4D29-B96F-5FF3831953D9}">
      <dgm:prSet phldrT="[Texto]" custT="1"/>
      <dgm:spPr>
        <a:solidFill>
          <a:srgbClr val="0F3461"/>
        </a:solidFill>
      </dgm:spPr>
      <dgm:t>
        <a:bodyPr/>
        <a:lstStyle/>
        <a:p>
          <a:r>
            <a:rPr lang="ca-ES" sz="2800" noProof="0" dirty="0">
              <a:latin typeface="Roboto" panose="02000000000000000000" pitchFamily="2" charset="0"/>
              <a:ea typeface="Roboto" panose="02000000000000000000" pitchFamily="2" charset="0"/>
            </a:rPr>
            <a:t>22 LL variables</a:t>
          </a:r>
        </a:p>
      </dgm:t>
    </dgm:pt>
    <dgm:pt modelId="{656DC8EE-1277-49BF-9A27-B5B13E0C862A}" type="parTrans" cxnId="{1931564E-6E44-4B1B-8361-DC54405C0B5E}">
      <dgm:prSet/>
      <dgm:spPr/>
      <dgm:t>
        <a:bodyPr/>
        <a:lstStyle/>
        <a:p>
          <a:endParaRPr lang="es-ES">
            <a:latin typeface="Roboto" panose="02000000000000000000" pitchFamily="2" charset="0"/>
            <a:ea typeface="Roboto" panose="02000000000000000000" pitchFamily="2" charset="0"/>
          </a:endParaRPr>
        </a:p>
      </dgm:t>
    </dgm:pt>
    <dgm:pt modelId="{9FBB0499-79D8-4D17-8F52-6734D423BEB3}" type="sibTrans" cxnId="{1931564E-6E44-4B1B-8361-DC54405C0B5E}">
      <dgm:prSet/>
      <dgm:spPr/>
      <dgm:t>
        <a:bodyPr/>
        <a:lstStyle/>
        <a:p>
          <a:endParaRPr lang="es-ES">
            <a:latin typeface="Roboto" panose="02000000000000000000" pitchFamily="2" charset="0"/>
            <a:ea typeface="Roboto" panose="02000000000000000000" pitchFamily="2" charset="0"/>
          </a:endParaRPr>
        </a:p>
      </dgm:t>
    </dgm:pt>
    <dgm:pt modelId="{F7D6F73F-211A-476A-A420-0DFC09180106}" type="pres">
      <dgm:prSet presAssocID="{909059FF-2A31-4C35-A23A-D6F9A88A75DF}" presName="Name0" presStyleCnt="0">
        <dgm:presLayoutVars>
          <dgm:chPref val="1"/>
          <dgm:dir/>
          <dgm:animOne val="branch"/>
          <dgm:animLvl val="lvl"/>
          <dgm:resizeHandles/>
        </dgm:presLayoutVars>
      </dgm:prSet>
      <dgm:spPr/>
    </dgm:pt>
    <dgm:pt modelId="{289AA795-C698-44B3-A9C7-AE406BF832E6}" type="pres">
      <dgm:prSet presAssocID="{B6D51695-2DEC-4391-A14E-3D7308AF717F}" presName="vertOne" presStyleCnt="0"/>
      <dgm:spPr/>
    </dgm:pt>
    <dgm:pt modelId="{646252B8-F954-4380-BA4A-52853B808154}" type="pres">
      <dgm:prSet presAssocID="{B6D51695-2DEC-4391-A14E-3D7308AF717F}" presName="txOne" presStyleLbl="node0" presStyleIdx="0" presStyleCnt="1">
        <dgm:presLayoutVars>
          <dgm:chPref val="3"/>
        </dgm:presLayoutVars>
      </dgm:prSet>
      <dgm:spPr/>
    </dgm:pt>
    <dgm:pt modelId="{ECD18C70-345D-4FCA-993B-FC6DBF039510}" type="pres">
      <dgm:prSet presAssocID="{B6D51695-2DEC-4391-A14E-3D7308AF717F}" presName="parTransOne" presStyleCnt="0"/>
      <dgm:spPr/>
    </dgm:pt>
    <dgm:pt modelId="{FF105204-2220-4CF7-B21E-0093E46FFD30}" type="pres">
      <dgm:prSet presAssocID="{B6D51695-2DEC-4391-A14E-3D7308AF717F}" presName="horzOne" presStyleCnt="0"/>
      <dgm:spPr/>
    </dgm:pt>
    <dgm:pt modelId="{D604E205-DA6A-46D1-A58D-28747BA20E3C}" type="pres">
      <dgm:prSet presAssocID="{A850FFB9-B252-4D29-B96F-5FF3831953D9}" presName="vertTwo" presStyleCnt="0"/>
      <dgm:spPr/>
    </dgm:pt>
    <dgm:pt modelId="{6B2A8A64-07AB-489C-921B-71254CFF1CA8}" type="pres">
      <dgm:prSet presAssocID="{A850FFB9-B252-4D29-B96F-5FF3831953D9}" presName="txTwo" presStyleLbl="node2" presStyleIdx="0" presStyleCnt="2">
        <dgm:presLayoutVars>
          <dgm:chPref val="3"/>
        </dgm:presLayoutVars>
      </dgm:prSet>
      <dgm:spPr/>
    </dgm:pt>
    <dgm:pt modelId="{F29B124E-58A6-4AC2-9E8D-27F96654CADC}" type="pres">
      <dgm:prSet presAssocID="{A850FFB9-B252-4D29-B96F-5FF3831953D9}" presName="parTransTwo" presStyleCnt="0"/>
      <dgm:spPr/>
    </dgm:pt>
    <dgm:pt modelId="{C1B5E142-1348-4875-959B-A6FD2488D25B}" type="pres">
      <dgm:prSet presAssocID="{A850FFB9-B252-4D29-B96F-5FF3831953D9}" presName="horzTwo" presStyleCnt="0"/>
      <dgm:spPr/>
    </dgm:pt>
    <dgm:pt modelId="{729ABB6D-AFB4-4633-A3C9-93CF1AAA675B}" type="pres">
      <dgm:prSet presAssocID="{AA242747-F552-4898-BEA8-5253B3E8BE51}" presName="vertThree" presStyleCnt="0"/>
      <dgm:spPr/>
    </dgm:pt>
    <dgm:pt modelId="{9A55786A-75E7-4934-9B06-D81F32EBB22B}" type="pres">
      <dgm:prSet presAssocID="{AA242747-F552-4898-BEA8-5253B3E8BE51}" presName="txThree" presStyleLbl="node3" presStyleIdx="0" presStyleCnt="4">
        <dgm:presLayoutVars>
          <dgm:chPref val="3"/>
        </dgm:presLayoutVars>
      </dgm:prSet>
      <dgm:spPr>
        <a:xfrm>
          <a:off x="3819" y="2125762"/>
          <a:ext cx="2480411" cy="891472"/>
        </a:xfrm>
        <a:prstGeom prst="roundRect">
          <a:avLst>
            <a:gd name="adj" fmla="val 10000"/>
          </a:avLst>
        </a:prstGeom>
      </dgm:spPr>
    </dgm:pt>
    <dgm:pt modelId="{33887DEB-006C-4563-8606-F946917C3E02}" type="pres">
      <dgm:prSet presAssocID="{AA242747-F552-4898-BEA8-5253B3E8BE51}" presName="horzThree" presStyleCnt="0"/>
      <dgm:spPr/>
    </dgm:pt>
    <dgm:pt modelId="{4D2E6497-B31F-4A9A-B68C-0D08198A795C}" type="pres">
      <dgm:prSet presAssocID="{D5BA8DEC-0334-4727-B679-84ACA42905B4}" presName="sibSpaceThree" presStyleCnt="0"/>
      <dgm:spPr/>
    </dgm:pt>
    <dgm:pt modelId="{9B21F07C-1190-46B2-A695-4B4DA23D17B9}" type="pres">
      <dgm:prSet presAssocID="{F2D517D7-22EE-4D65-B080-B48172DD025A}" presName="vertThree" presStyleCnt="0"/>
      <dgm:spPr/>
    </dgm:pt>
    <dgm:pt modelId="{73BF985F-271C-4219-9EFC-9CEF3CB31BD2}" type="pres">
      <dgm:prSet presAssocID="{F2D517D7-22EE-4D65-B080-B48172DD025A}" presName="txThree" presStyleLbl="node3" presStyleIdx="1" presStyleCnt="4">
        <dgm:presLayoutVars>
          <dgm:chPref val="3"/>
        </dgm:presLayoutVars>
      </dgm:prSet>
      <dgm:spPr>
        <a:xfrm>
          <a:off x="2588407" y="2125762"/>
          <a:ext cx="2480411" cy="891472"/>
        </a:xfrm>
        <a:prstGeom prst="roundRect">
          <a:avLst>
            <a:gd name="adj" fmla="val 10000"/>
          </a:avLst>
        </a:prstGeom>
      </dgm:spPr>
    </dgm:pt>
    <dgm:pt modelId="{FA89EDDE-B714-4563-8B41-7D8F7982BDB4}" type="pres">
      <dgm:prSet presAssocID="{F2D517D7-22EE-4D65-B080-B48172DD025A}" presName="horzThree" presStyleCnt="0"/>
      <dgm:spPr/>
    </dgm:pt>
    <dgm:pt modelId="{8B1BA3FD-DB01-4C15-A43B-C2DA739C0A1F}" type="pres">
      <dgm:prSet presAssocID="{B9A85C49-EC61-4218-AAD0-C4EA529CBA4A}" presName="sibSpaceThree" presStyleCnt="0"/>
      <dgm:spPr/>
    </dgm:pt>
    <dgm:pt modelId="{8C91B913-407C-471A-AD96-D24B6013F805}" type="pres">
      <dgm:prSet presAssocID="{2B89AA78-2E49-4201-BD12-4E46DE7E98F3}" presName="vertThree" presStyleCnt="0"/>
      <dgm:spPr/>
    </dgm:pt>
    <dgm:pt modelId="{6C43E390-7067-47C3-A56F-D9A05004FD12}" type="pres">
      <dgm:prSet presAssocID="{2B89AA78-2E49-4201-BD12-4E46DE7E98F3}" presName="txThree" presStyleLbl="node3" presStyleIdx="2" presStyleCnt="4">
        <dgm:presLayoutVars>
          <dgm:chPref val="3"/>
        </dgm:presLayoutVars>
      </dgm:prSet>
      <dgm:spPr>
        <a:xfrm>
          <a:off x="5172996" y="2125762"/>
          <a:ext cx="2480411" cy="891472"/>
        </a:xfrm>
        <a:prstGeom prst="roundRect">
          <a:avLst>
            <a:gd name="adj" fmla="val 10000"/>
          </a:avLst>
        </a:prstGeom>
      </dgm:spPr>
    </dgm:pt>
    <dgm:pt modelId="{8AE471B1-DE10-4E41-8473-2581CA95E8F3}" type="pres">
      <dgm:prSet presAssocID="{2B89AA78-2E49-4201-BD12-4E46DE7E98F3}" presName="horzThree" presStyleCnt="0"/>
      <dgm:spPr/>
    </dgm:pt>
    <dgm:pt modelId="{4DF0B541-15CA-4B4F-A3C0-60E9EE648078}" type="pres">
      <dgm:prSet presAssocID="{9FBB0499-79D8-4D17-8F52-6734D423BEB3}" presName="sibSpaceTwo" presStyleCnt="0"/>
      <dgm:spPr/>
    </dgm:pt>
    <dgm:pt modelId="{E9B4DB45-3A69-4105-AAC4-975B963763DE}" type="pres">
      <dgm:prSet presAssocID="{44F323A1-1FE5-43C1-99E2-A013958EB1BC}" presName="vertTwo" presStyleCnt="0"/>
      <dgm:spPr/>
    </dgm:pt>
    <dgm:pt modelId="{04E08B8E-D99D-4248-AD84-1FE3E2AA080E}" type="pres">
      <dgm:prSet presAssocID="{44F323A1-1FE5-43C1-99E2-A013958EB1BC}" presName="txTwo" presStyleLbl="node2" presStyleIdx="1" presStyleCnt="2">
        <dgm:presLayoutVars>
          <dgm:chPref val="3"/>
        </dgm:presLayoutVars>
      </dgm:prSet>
      <dgm:spPr/>
    </dgm:pt>
    <dgm:pt modelId="{C8E19CA7-0805-49D1-813E-71429B7FDFC9}" type="pres">
      <dgm:prSet presAssocID="{44F323A1-1FE5-43C1-99E2-A013958EB1BC}" presName="parTransTwo" presStyleCnt="0"/>
      <dgm:spPr/>
    </dgm:pt>
    <dgm:pt modelId="{D83E70EC-CBA4-4A92-B3F9-4E59832DBE2F}" type="pres">
      <dgm:prSet presAssocID="{44F323A1-1FE5-43C1-99E2-A013958EB1BC}" presName="horzTwo" presStyleCnt="0"/>
      <dgm:spPr/>
    </dgm:pt>
    <dgm:pt modelId="{CF7CD81F-6B54-48C3-BDFD-77653F5C4BDF}" type="pres">
      <dgm:prSet presAssocID="{5B18402A-A09D-4FA8-B768-4C87AB77756C}" presName="vertThree" presStyleCnt="0"/>
      <dgm:spPr/>
    </dgm:pt>
    <dgm:pt modelId="{D29092C4-150B-4B7E-A8B0-CB5EB33BA879}" type="pres">
      <dgm:prSet presAssocID="{5B18402A-A09D-4FA8-B768-4C87AB77756C}" presName="txThree" presStyleLbl="node3" presStyleIdx="3" presStyleCnt="4">
        <dgm:presLayoutVars>
          <dgm:chPref val="3"/>
        </dgm:presLayoutVars>
      </dgm:prSet>
      <dgm:spPr>
        <a:xfrm>
          <a:off x="7861761" y="2125762"/>
          <a:ext cx="2480411" cy="891472"/>
        </a:xfrm>
        <a:prstGeom prst="roundRect">
          <a:avLst>
            <a:gd name="adj" fmla="val 10000"/>
          </a:avLst>
        </a:prstGeom>
      </dgm:spPr>
    </dgm:pt>
    <dgm:pt modelId="{8EF64B75-A9E5-4D64-B9F4-9FA4B11CD9A9}" type="pres">
      <dgm:prSet presAssocID="{5B18402A-A09D-4FA8-B768-4C87AB77756C}" presName="horzThree" presStyleCnt="0"/>
      <dgm:spPr/>
    </dgm:pt>
  </dgm:ptLst>
  <dgm:cxnLst>
    <dgm:cxn modelId="{10758102-4BB5-407D-9B27-43FE2A59A95B}" srcId="{A850FFB9-B252-4D29-B96F-5FF3831953D9}" destId="{F2D517D7-22EE-4D65-B080-B48172DD025A}" srcOrd="1" destOrd="0" parTransId="{5C887764-5BEE-4902-A77F-9E401C38EDDA}" sibTransId="{B9A85C49-EC61-4218-AAD0-C4EA529CBA4A}"/>
    <dgm:cxn modelId="{39154336-E721-41FD-88C9-25676426D149}" type="presOf" srcId="{AA242747-F552-4898-BEA8-5253B3E8BE51}" destId="{9A55786A-75E7-4934-9B06-D81F32EBB22B}" srcOrd="0" destOrd="0" presId="urn:microsoft.com/office/officeart/2005/8/layout/hierarchy4"/>
    <dgm:cxn modelId="{A0972537-BCD1-47C2-8293-37A12243F8D9}" type="presOf" srcId="{A850FFB9-B252-4D29-B96F-5FF3831953D9}" destId="{6B2A8A64-07AB-489C-921B-71254CFF1CA8}" srcOrd="0" destOrd="0" presId="urn:microsoft.com/office/officeart/2005/8/layout/hierarchy4"/>
    <dgm:cxn modelId="{E6B3D95E-ED20-4105-AD6F-5949CFE01E56}" type="presOf" srcId="{2B89AA78-2E49-4201-BD12-4E46DE7E98F3}" destId="{6C43E390-7067-47C3-A56F-D9A05004FD12}" srcOrd="0" destOrd="0" presId="urn:microsoft.com/office/officeart/2005/8/layout/hierarchy4"/>
    <dgm:cxn modelId="{1931564E-6E44-4B1B-8361-DC54405C0B5E}" srcId="{B6D51695-2DEC-4391-A14E-3D7308AF717F}" destId="{A850FFB9-B252-4D29-B96F-5FF3831953D9}" srcOrd="0" destOrd="0" parTransId="{656DC8EE-1277-49BF-9A27-B5B13E0C862A}" sibTransId="{9FBB0499-79D8-4D17-8F52-6734D423BEB3}"/>
    <dgm:cxn modelId="{9BD46A6F-3F60-4363-BE8B-F8E81D557ED7}" type="presOf" srcId="{B6D51695-2DEC-4391-A14E-3D7308AF717F}" destId="{646252B8-F954-4380-BA4A-52853B808154}" srcOrd="0" destOrd="0" presId="urn:microsoft.com/office/officeart/2005/8/layout/hierarchy4"/>
    <dgm:cxn modelId="{A72AB256-E5CA-4384-85F8-8BC74CAC1C79}" srcId="{A850FFB9-B252-4D29-B96F-5FF3831953D9}" destId="{2B89AA78-2E49-4201-BD12-4E46DE7E98F3}" srcOrd="2" destOrd="0" parTransId="{1AE5451E-836B-4136-A7B0-6D43DA35D22D}" sibTransId="{1AB7F367-4641-4C78-8F9B-65BEF8820886}"/>
    <dgm:cxn modelId="{07F0E488-CE04-4063-9C3D-C0D859D8EA23}" type="presOf" srcId="{44F323A1-1FE5-43C1-99E2-A013958EB1BC}" destId="{04E08B8E-D99D-4248-AD84-1FE3E2AA080E}" srcOrd="0" destOrd="0" presId="urn:microsoft.com/office/officeart/2005/8/layout/hierarchy4"/>
    <dgm:cxn modelId="{B783F88B-6747-4E40-9F97-F9272B27498C}" type="presOf" srcId="{909059FF-2A31-4C35-A23A-D6F9A88A75DF}" destId="{F7D6F73F-211A-476A-A420-0DFC09180106}" srcOrd="0" destOrd="0" presId="urn:microsoft.com/office/officeart/2005/8/layout/hierarchy4"/>
    <dgm:cxn modelId="{4D999B9B-AF14-4AA0-8D0B-138CFB6076B6}" srcId="{44F323A1-1FE5-43C1-99E2-A013958EB1BC}" destId="{5B18402A-A09D-4FA8-B768-4C87AB77756C}" srcOrd="0" destOrd="0" parTransId="{30D4D327-5F5A-4A17-B959-44F8BDA3AE34}" sibTransId="{02DC9F6A-0F35-476D-BCC2-5B68D2E47D5A}"/>
    <dgm:cxn modelId="{AF2412AA-CE93-4789-96F4-A851B1B6BBAF}" type="presOf" srcId="{5B18402A-A09D-4FA8-B768-4C87AB77756C}" destId="{D29092C4-150B-4B7E-A8B0-CB5EB33BA879}" srcOrd="0" destOrd="0" presId="urn:microsoft.com/office/officeart/2005/8/layout/hierarchy4"/>
    <dgm:cxn modelId="{2B0DEFB0-CB6F-497F-B202-21F512FC8D59}" type="presOf" srcId="{F2D517D7-22EE-4D65-B080-B48172DD025A}" destId="{73BF985F-271C-4219-9EFC-9CEF3CB31BD2}" srcOrd="0" destOrd="0" presId="urn:microsoft.com/office/officeart/2005/8/layout/hierarchy4"/>
    <dgm:cxn modelId="{CEA879C1-7D37-4EF6-B68A-E95CF9B9F416}" srcId="{B6D51695-2DEC-4391-A14E-3D7308AF717F}" destId="{44F323A1-1FE5-43C1-99E2-A013958EB1BC}" srcOrd="1" destOrd="0" parTransId="{20E25B86-F978-48CD-B5CC-1BB60587EB41}" sibTransId="{E0E9B501-48D4-4BCD-8F1E-EFE8AE1880B7}"/>
    <dgm:cxn modelId="{EF4115C9-A792-4195-BDA8-BB84745A32EE}" srcId="{A850FFB9-B252-4D29-B96F-5FF3831953D9}" destId="{AA242747-F552-4898-BEA8-5253B3E8BE51}" srcOrd="0" destOrd="0" parTransId="{628574C0-3B03-4EF1-B808-BBB9ABDEC528}" sibTransId="{D5BA8DEC-0334-4727-B679-84ACA42905B4}"/>
    <dgm:cxn modelId="{C10EE6D3-7E1C-45F1-9649-3E2F90375AA5}" srcId="{909059FF-2A31-4C35-A23A-D6F9A88A75DF}" destId="{B6D51695-2DEC-4391-A14E-3D7308AF717F}" srcOrd="0" destOrd="0" parTransId="{1A09096A-46B7-4E45-AD07-FEC4D2515871}" sibTransId="{F2FC10E7-72BD-4373-9D64-4B1BFF7DA4D0}"/>
    <dgm:cxn modelId="{BA9F7BB9-FA2F-4D0F-BF56-FC9EBDEFBE53}" type="presParOf" srcId="{F7D6F73F-211A-476A-A420-0DFC09180106}" destId="{289AA795-C698-44B3-A9C7-AE406BF832E6}" srcOrd="0" destOrd="0" presId="urn:microsoft.com/office/officeart/2005/8/layout/hierarchy4"/>
    <dgm:cxn modelId="{CAE8D25C-4FC9-4047-B854-A9BC16342734}" type="presParOf" srcId="{289AA795-C698-44B3-A9C7-AE406BF832E6}" destId="{646252B8-F954-4380-BA4A-52853B808154}" srcOrd="0" destOrd="0" presId="urn:microsoft.com/office/officeart/2005/8/layout/hierarchy4"/>
    <dgm:cxn modelId="{8627FB83-1A45-4EC7-9B44-AF47A5A2FDD2}" type="presParOf" srcId="{289AA795-C698-44B3-A9C7-AE406BF832E6}" destId="{ECD18C70-345D-4FCA-993B-FC6DBF039510}" srcOrd="1" destOrd="0" presId="urn:microsoft.com/office/officeart/2005/8/layout/hierarchy4"/>
    <dgm:cxn modelId="{939CCE1A-B156-464F-A515-8A220AC49640}" type="presParOf" srcId="{289AA795-C698-44B3-A9C7-AE406BF832E6}" destId="{FF105204-2220-4CF7-B21E-0093E46FFD30}" srcOrd="2" destOrd="0" presId="urn:microsoft.com/office/officeart/2005/8/layout/hierarchy4"/>
    <dgm:cxn modelId="{80F5E474-B422-47D3-AE8D-1BC41B2E95C2}" type="presParOf" srcId="{FF105204-2220-4CF7-B21E-0093E46FFD30}" destId="{D604E205-DA6A-46D1-A58D-28747BA20E3C}" srcOrd="0" destOrd="0" presId="urn:microsoft.com/office/officeart/2005/8/layout/hierarchy4"/>
    <dgm:cxn modelId="{B43F5852-8477-4E79-9BFE-D7BE08E29F3B}" type="presParOf" srcId="{D604E205-DA6A-46D1-A58D-28747BA20E3C}" destId="{6B2A8A64-07AB-489C-921B-71254CFF1CA8}" srcOrd="0" destOrd="0" presId="urn:microsoft.com/office/officeart/2005/8/layout/hierarchy4"/>
    <dgm:cxn modelId="{0D2F3E2D-F1A3-4730-B353-BF5919D519A3}" type="presParOf" srcId="{D604E205-DA6A-46D1-A58D-28747BA20E3C}" destId="{F29B124E-58A6-4AC2-9E8D-27F96654CADC}" srcOrd="1" destOrd="0" presId="urn:microsoft.com/office/officeart/2005/8/layout/hierarchy4"/>
    <dgm:cxn modelId="{984543B0-2D1D-4A21-B917-58826DCFAF43}" type="presParOf" srcId="{D604E205-DA6A-46D1-A58D-28747BA20E3C}" destId="{C1B5E142-1348-4875-959B-A6FD2488D25B}" srcOrd="2" destOrd="0" presId="urn:microsoft.com/office/officeart/2005/8/layout/hierarchy4"/>
    <dgm:cxn modelId="{10ACBF9C-0D14-4E97-9BFB-5337EC3CA3E3}" type="presParOf" srcId="{C1B5E142-1348-4875-959B-A6FD2488D25B}" destId="{729ABB6D-AFB4-4633-A3C9-93CF1AAA675B}" srcOrd="0" destOrd="0" presId="urn:microsoft.com/office/officeart/2005/8/layout/hierarchy4"/>
    <dgm:cxn modelId="{D508EBF2-7F8B-46CE-81EF-3487AEF55D8D}" type="presParOf" srcId="{729ABB6D-AFB4-4633-A3C9-93CF1AAA675B}" destId="{9A55786A-75E7-4934-9B06-D81F32EBB22B}" srcOrd="0" destOrd="0" presId="urn:microsoft.com/office/officeart/2005/8/layout/hierarchy4"/>
    <dgm:cxn modelId="{9DFCF42D-0B66-45B8-B723-4909B134522E}" type="presParOf" srcId="{729ABB6D-AFB4-4633-A3C9-93CF1AAA675B}" destId="{33887DEB-006C-4563-8606-F946917C3E02}" srcOrd="1" destOrd="0" presId="urn:microsoft.com/office/officeart/2005/8/layout/hierarchy4"/>
    <dgm:cxn modelId="{A429A995-8C4F-4302-970B-BB68CBE6804F}" type="presParOf" srcId="{C1B5E142-1348-4875-959B-A6FD2488D25B}" destId="{4D2E6497-B31F-4A9A-B68C-0D08198A795C}" srcOrd="1" destOrd="0" presId="urn:microsoft.com/office/officeart/2005/8/layout/hierarchy4"/>
    <dgm:cxn modelId="{1E421D16-174C-4508-A1E9-93B0F43A11B8}" type="presParOf" srcId="{C1B5E142-1348-4875-959B-A6FD2488D25B}" destId="{9B21F07C-1190-46B2-A695-4B4DA23D17B9}" srcOrd="2" destOrd="0" presId="urn:microsoft.com/office/officeart/2005/8/layout/hierarchy4"/>
    <dgm:cxn modelId="{2E2B97BF-A2CB-4265-AA4F-CC660B0DAF3B}" type="presParOf" srcId="{9B21F07C-1190-46B2-A695-4B4DA23D17B9}" destId="{73BF985F-271C-4219-9EFC-9CEF3CB31BD2}" srcOrd="0" destOrd="0" presId="urn:microsoft.com/office/officeart/2005/8/layout/hierarchy4"/>
    <dgm:cxn modelId="{04BC11C2-09CE-4CEE-BD86-36EE8E1D96E9}" type="presParOf" srcId="{9B21F07C-1190-46B2-A695-4B4DA23D17B9}" destId="{FA89EDDE-B714-4563-8B41-7D8F7982BDB4}" srcOrd="1" destOrd="0" presId="urn:microsoft.com/office/officeart/2005/8/layout/hierarchy4"/>
    <dgm:cxn modelId="{A4623952-D128-4ACF-845F-84B8A5F59D30}" type="presParOf" srcId="{C1B5E142-1348-4875-959B-A6FD2488D25B}" destId="{8B1BA3FD-DB01-4C15-A43B-C2DA739C0A1F}" srcOrd="3" destOrd="0" presId="urn:microsoft.com/office/officeart/2005/8/layout/hierarchy4"/>
    <dgm:cxn modelId="{5FCA2BFD-523C-49DC-92C3-66D2AE02F577}" type="presParOf" srcId="{C1B5E142-1348-4875-959B-A6FD2488D25B}" destId="{8C91B913-407C-471A-AD96-D24B6013F805}" srcOrd="4" destOrd="0" presId="urn:microsoft.com/office/officeart/2005/8/layout/hierarchy4"/>
    <dgm:cxn modelId="{EAA52741-9993-43E7-9F54-6865AF92C004}" type="presParOf" srcId="{8C91B913-407C-471A-AD96-D24B6013F805}" destId="{6C43E390-7067-47C3-A56F-D9A05004FD12}" srcOrd="0" destOrd="0" presId="urn:microsoft.com/office/officeart/2005/8/layout/hierarchy4"/>
    <dgm:cxn modelId="{1A27BE8F-0CF9-4DC7-AED1-AC7575BF5EC5}" type="presParOf" srcId="{8C91B913-407C-471A-AD96-D24B6013F805}" destId="{8AE471B1-DE10-4E41-8473-2581CA95E8F3}" srcOrd="1" destOrd="0" presId="urn:microsoft.com/office/officeart/2005/8/layout/hierarchy4"/>
    <dgm:cxn modelId="{27458C37-CB39-4780-B51D-5F94C503DE7B}" type="presParOf" srcId="{FF105204-2220-4CF7-B21E-0093E46FFD30}" destId="{4DF0B541-15CA-4B4F-A3C0-60E9EE648078}" srcOrd="1" destOrd="0" presId="urn:microsoft.com/office/officeart/2005/8/layout/hierarchy4"/>
    <dgm:cxn modelId="{C597EE3F-777F-473A-A9A7-9491548CF726}" type="presParOf" srcId="{FF105204-2220-4CF7-B21E-0093E46FFD30}" destId="{E9B4DB45-3A69-4105-AAC4-975B963763DE}" srcOrd="2" destOrd="0" presId="urn:microsoft.com/office/officeart/2005/8/layout/hierarchy4"/>
    <dgm:cxn modelId="{764E9D30-A7D6-4646-9557-0D7DD9A40512}" type="presParOf" srcId="{E9B4DB45-3A69-4105-AAC4-975B963763DE}" destId="{04E08B8E-D99D-4248-AD84-1FE3E2AA080E}" srcOrd="0" destOrd="0" presId="urn:microsoft.com/office/officeart/2005/8/layout/hierarchy4"/>
    <dgm:cxn modelId="{5B897157-AA61-4732-8FFF-CB36A23A4F1F}" type="presParOf" srcId="{E9B4DB45-3A69-4105-AAC4-975B963763DE}" destId="{C8E19CA7-0805-49D1-813E-71429B7FDFC9}" srcOrd="1" destOrd="0" presId="urn:microsoft.com/office/officeart/2005/8/layout/hierarchy4"/>
    <dgm:cxn modelId="{781FA17D-65A5-4F97-BA0D-65BACCC32052}" type="presParOf" srcId="{E9B4DB45-3A69-4105-AAC4-975B963763DE}" destId="{D83E70EC-CBA4-4A92-B3F9-4E59832DBE2F}" srcOrd="2" destOrd="0" presId="urn:microsoft.com/office/officeart/2005/8/layout/hierarchy4"/>
    <dgm:cxn modelId="{EA3CB2D9-83CC-437D-99A1-99828998C5CC}" type="presParOf" srcId="{D83E70EC-CBA4-4A92-B3F9-4E59832DBE2F}" destId="{CF7CD81F-6B54-48C3-BDFD-77653F5C4BDF}" srcOrd="0" destOrd="0" presId="urn:microsoft.com/office/officeart/2005/8/layout/hierarchy4"/>
    <dgm:cxn modelId="{BFF6B842-7B7D-4E0B-A946-698A152F585C}" type="presParOf" srcId="{CF7CD81F-6B54-48C3-BDFD-77653F5C4BDF}" destId="{D29092C4-150B-4B7E-A8B0-CB5EB33BA879}" srcOrd="0" destOrd="0" presId="urn:microsoft.com/office/officeart/2005/8/layout/hierarchy4"/>
    <dgm:cxn modelId="{D92A36B3-0642-48D6-9D95-BE7D4CDC5F82}" type="presParOf" srcId="{CF7CD81F-6B54-48C3-BDFD-77653F5C4BDF}" destId="{8EF64B75-A9E5-4D64-B9F4-9FA4B11CD9A9}"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9059FF-2A31-4C35-A23A-D6F9A88A75DF}"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s-ES"/>
        </a:p>
      </dgm:t>
    </dgm:pt>
    <dgm:pt modelId="{B6D51695-2DEC-4391-A14E-3D7308AF717F}">
      <dgm:prSet phldrT="[Texto]" custT="1">
        <dgm:style>
          <a:lnRef idx="2">
            <a:schemeClr val="accent1">
              <a:shade val="15000"/>
            </a:schemeClr>
          </a:lnRef>
          <a:fillRef idx="1">
            <a:schemeClr val="accent1"/>
          </a:fillRef>
          <a:effectRef idx="0">
            <a:schemeClr val="accent1"/>
          </a:effectRef>
          <a:fontRef idx="minor">
            <a:schemeClr val="lt1"/>
          </a:fontRef>
        </dgm:style>
      </dgm:prSet>
      <dgm:spPr>
        <a:solidFill>
          <a:srgbClr val="0F3461"/>
        </a:solidFill>
        <a:ln>
          <a:solidFill>
            <a:srgbClr val="0F3461"/>
          </a:solidFill>
        </a:ln>
      </dgm:spPr>
      <dgm:t>
        <a:bodyPr lIns="91440" tIns="45720" rIns="91440" bIns="45720" rtlCol="0" anchor="ctr"/>
        <a:lstStyle/>
        <a:p>
          <a:pPr marL="0" algn="ctr" defTabSz="914400" rtl="0" eaLnBrk="1" latinLnBrk="0" hangingPunct="1"/>
          <a:r>
            <a:rPr lang="ca-ES" sz="2000" kern="1200" noProof="0" dirty="0">
              <a:solidFill>
                <a:schemeClr val="lt1"/>
              </a:solidFill>
              <a:latin typeface="Trebuchet MS" panose="020B0603020202020204" pitchFamily="34" charset="0"/>
              <a:ea typeface="+mn-ea"/>
              <a:cs typeface="+mn-cs"/>
            </a:rPr>
            <a:t>2D </a:t>
          </a:r>
          <a:r>
            <a:rPr lang="ca-ES" sz="2000" kern="1200" noProof="0" dirty="0" err="1">
              <a:solidFill>
                <a:schemeClr val="lt1"/>
              </a:solidFill>
              <a:latin typeface="Trebuchet MS" panose="020B0603020202020204" pitchFamily="34" charset="0"/>
              <a:ea typeface="+mn-ea"/>
              <a:cs typeface="+mn-cs"/>
            </a:rPr>
            <a:t>pt</a:t>
          </a:r>
          <a:endParaRPr lang="ca-ES" sz="2000" kern="1200" noProof="0" dirty="0">
            <a:solidFill>
              <a:schemeClr val="lt1"/>
            </a:solidFill>
            <a:latin typeface="Trebuchet MS" panose="020B0603020202020204" pitchFamily="34" charset="0"/>
            <a:ea typeface="+mn-ea"/>
            <a:cs typeface="+mn-cs"/>
          </a:endParaRPr>
        </a:p>
      </dgm:t>
    </dgm:pt>
    <dgm:pt modelId="{1A09096A-46B7-4E45-AD07-FEC4D2515871}" type="parTrans" cxnId="{C10EE6D3-7E1C-45F1-9649-3E2F90375AA5}">
      <dgm:prSet/>
      <dgm:spPr/>
      <dgm:t>
        <a:bodyPr/>
        <a:lstStyle/>
        <a:p>
          <a:endParaRPr lang="es-ES" i="0">
            <a:latin typeface="+mj-lt"/>
            <a:ea typeface="Roboto" panose="02000000000000000000" pitchFamily="2" charset="0"/>
          </a:endParaRPr>
        </a:p>
      </dgm:t>
    </dgm:pt>
    <dgm:pt modelId="{F2FC10E7-72BD-4373-9D64-4B1BFF7DA4D0}" type="sibTrans" cxnId="{C10EE6D3-7E1C-45F1-9649-3E2F90375AA5}">
      <dgm:prSet/>
      <dgm:spPr/>
      <dgm:t>
        <a:bodyPr/>
        <a:lstStyle/>
        <a:p>
          <a:endParaRPr lang="es-ES" i="0">
            <a:latin typeface="+mj-lt"/>
            <a:ea typeface="Roboto" panose="02000000000000000000" pitchFamily="2" charset="0"/>
          </a:endParaRPr>
        </a:p>
      </dgm:t>
    </dgm:pt>
    <dgm:pt modelId="{A850FFB9-B252-4D29-B96F-5FF3831953D9}">
      <dgm:prSet phldrT="[Texto]" custT="1">
        <dgm:style>
          <a:lnRef idx="2">
            <a:schemeClr val="accent1">
              <a:shade val="15000"/>
            </a:schemeClr>
          </a:lnRef>
          <a:fillRef idx="1">
            <a:schemeClr val="accent1"/>
          </a:fillRef>
          <a:effectRef idx="0">
            <a:schemeClr val="accent1"/>
          </a:effectRef>
          <a:fontRef idx="minor">
            <a:schemeClr val="lt1"/>
          </a:fontRef>
        </dgm:style>
      </dgm:prSet>
      <dgm:spPr>
        <a:solidFill>
          <a:srgbClr val="0F3461"/>
        </a:solidFill>
        <a:ln/>
      </dgm:spPr>
      <dgm:t>
        <a:bodyPr spcFirstLastPara="0" vert="horz" wrap="square" lIns="91440" tIns="45720" rIns="91440" bIns="45720" numCol="1" spcCol="1270" rtlCol="0" anchor="ctr" anchorCtr="0"/>
        <a:lstStyle/>
        <a:p>
          <a:pPr marL="0" lvl="0" indent="0" algn="ctr" defTabSz="914400" rtl="0" eaLnBrk="1" latinLnBrk="0" hangingPunct="1">
            <a:lnSpc>
              <a:spcPct val="90000"/>
            </a:lnSpc>
            <a:spcBef>
              <a:spcPct val="0"/>
            </a:spcBef>
            <a:spcAft>
              <a:spcPct val="35000"/>
            </a:spcAft>
            <a:buNone/>
          </a:pPr>
          <a:r>
            <a:rPr lang="ca-ES" sz="2000" kern="1200" noProof="0" dirty="0" err="1">
              <a:solidFill>
                <a:prstClr val="white"/>
              </a:solidFill>
              <a:latin typeface="Trebuchet MS" panose="020B0603020202020204" pitchFamily="34" charset="0"/>
              <a:ea typeface="+mn-ea"/>
              <a:cs typeface="+mn-cs"/>
            </a:rPr>
            <a:t>Others</a:t>
          </a:r>
          <a:endParaRPr lang="ca-ES" sz="2000" kern="1200" noProof="0" dirty="0">
            <a:solidFill>
              <a:prstClr val="white"/>
            </a:solidFill>
            <a:latin typeface="Trebuchet MS" panose="020B0603020202020204" pitchFamily="34" charset="0"/>
            <a:ea typeface="+mn-ea"/>
            <a:cs typeface="+mn-cs"/>
          </a:endParaRPr>
        </a:p>
      </dgm:t>
    </dgm:pt>
    <dgm:pt modelId="{656DC8EE-1277-49BF-9A27-B5B13E0C862A}" type="parTrans" cxnId="{0138D439-3D8A-4B6D-B643-29FA5EDD5169}">
      <dgm:prSet/>
      <dgm:spPr/>
      <dgm:t>
        <a:bodyPr/>
        <a:lstStyle/>
        <a:p>
          <a:endParaRPr lang="es-ES" i="0">
            <a:latin typeface="+mj-lt"/>
            <a:ea typeface="Roboto" panose="02000000000000000000" pitchFamily="2" charset="0"/>
          </a:endParaRPr>
        </a:p>
      </dgm:t>
    </dgm:pt>
    <dgm:pt modelId="{9FBB0499-79D8-4D17-8F52-6734D423BEB3}" type="sibTrans" cxnId="{0138D439-3D8A-4B6D-B643-29FA5EDD5169}">
      <dgm:prSet/>
      <dgm:spPr/>
      <dgm:t>
        <a:bodyPr/>
        <a:lstStyle/>
        <a:p>
          <a:endParaRPr lang="es-ES" i="0">
            <a:latin typeface="+mj-lt"/>
            <a:ea typeface="Roboto" panose="02000000000000000000" pitchFamily="2" charset="0"/>
          </a:endParaRPr>
        </a:p>
      </dgm:t>
    </dgm:pt>
    <dgm:pt modelId="{AA242747-F552-4898-BEA8-5253B3E8BE51}">
      <dgm:prSet phldrT="[Texto]" custT="1">
        <dgm:style>
          <a:lnRef idx="2">
            <a:schemeClr val="accent1">
              <a:shade val="15000"/>
            </a:schemeClr>
          </a:lnRef>
          <a:fillRef idx="1">
            <a:schemeClr val="accent1"/>
          </a:fillRef>
          <a:effectRef idx="0">
            <a:schemeClr val="accent1"/>
          </a:effectRef>
          <a:fontRef idx="minor">
            <a:schemeClr val="lt1"/>
          </a:fontRef>
        </dgm:style>
      </dgm:prSet>
      <dgm:spPr>
        <a:solidFill>
          <a:srgbClr val="D7D0CA"/>
        </a:solidFill>
        <a:ln>
          <a:solidFill>
            <a:srgbClr val="194873"/>
          </a:solidFill>
        </a:ln>
      </dgm:spPr>
      <dgm:t>
        <a:bodyPr/>
        <a:lstStyle/>
        <a:p>
          <a:r>
            <a:rPr lang="ca-ES" sz="1800" i="0" noProof="0" dirty="0" err="1">
              <a:solidFill>
                <a:srgbClr val="194873"/>
              </a:solidFill>
              <a:latin typeface="+mj-lt"/>
            </a:rPr>
            <a:t>Leading</a:t>
          </a:r>
          <a:r>
            <a:rPr lang="ca-ES" sz="1800" i="0" noProof="0" dirty="0">
              <a:solidFill>
                <a:srgbClr val="194873"/>
              </a:solidFill>
              <a:latin typeface="+mj-lt"/>
            </a:rPr>
            <a:t> jet E</a:t>
          </a:r>
        </a:p>
      </dgm:t>
    </dgm:pt>
    <dgm:pt modelId="{D5BA8DEC-0334-4727-B679-84ACA42905B4}" type="sibTrans" cxnId="{EF4115C9-A792-4195-BDA8-BB84745A32EE}">
      <dgm:prSet/>
      <dgm:spPr/>
      <dgm:t>
        <a:bodyPr/>
        <a:lstStyle/>
        <a:p>
          <a:endParaRPr lang="es-ES" i="0">
            <a:latin typeface="+mj-lt"/>
            <a:ea typeface="Roboto" panose="02000000000000000000" pitchFamily="2" charset="0"/>
          </a:endParaRPr>
        </a:p>
      </dgm:t>
    </dgm:pt>
    <dgm:pt modelId="{628574C0-3B03-4EF1-B808-BBB9ABDEC528}" type="parTrans" cxnId="{EF4115C9-A792-4195-BDA8-BB84745A32EE}">
      <dgm:prSet/>
      <dgm:spPr/>
      <dgm:t>
        <a:bodyPr/>
        <a:lstStyle/>
        <a:p>
          <a:endParaRPr lang="es-ES" i="0">
            <a:latin typeface="+mj-lt"/>
            <a:ea typeface="Roboto" panose="02000000000000000000" pitchFamily="2" charset="0"/>
          </a:endParaRPr>
        </a:p>
      </dgm:t>
    </dgm:pt>
    <dgm:pt modelId="{55066808-3BEA-4723-AAF0-AC1F42083886}">
      <dgm:prSet phldrT="[Texto]"/>
      <dgm:spPr>
        <a:solidFill>
          <a:srgbClr val="D7D0CA"/>
        </a:solidFill>
        <a:ln>
          <a:solidFill>
            <a:srgbClr val="194873"/>
          </a:solidFill>
        </a:ln>
      </dgm:spPr>
      <dgm:t>
        <a:bodyPr/>
        <a:lstStyle/>
        <a:p>
          <a:r>
            <a:rPr lang="ca-ES" sz="2800" i="0" noProof="0" dirty="0" err="1">
              <a:solidFill>
                <a:srgbClr val="194873"/>
              </a:solidFill>
              <a:latin typeface="+mj-lt"/>
              <a:ea typeface="Roboto" panose="02000000000000000000" pitchFamily="2" charset="0"/>
            </a:rPr>
            <a:t>Leading</a:t>
          </a:r>
          <a:r>
            <a:rPr lang="ca-ES" sz="2800" i="0" noProof="0" dirty="0">
              <a:solidFill>
                <a:srgbClr val="194873"/>
              </a:solidFill>
              <a:latin typeface="+mj-lt"/>
              <a:ea typeface="Roboto" panose="02000000000000000000" pitchFamily="2" charset="0"/>
            </a:rPr>
            <a:t> jets</a:t>
          </a:r>
        </a:p>
      </dgm:t>
    </dgm:pt>
    <dgm:pt modelId="{633D4C17-E462-49DE-A80E-7AE0ED41F9A6}" type="parTrans" cxnId="{E3DE6392-46E3-4C27-A1FC-93F93BC06912}">
      <dgm:prSet/>
      <dgm:spPr/>
      <dgm:t>
        <a:bodyPr/>
        <a:lstStyle/>
        <a:p>
          <a:endParaRPr lang="es-ES" i="0">
            <a:latin typeface="+mj-lt"/>
          </a:endParaRPr>
        </a:p>
      </dgm:t>
    </dgm:pt>
    <dgm:pt modelId="{ECF3EC84-3D28-4EFD-B601-F05B18DDA0AE}" type="sibTrans" cxnId="{E3DE6392-46E3-4C27-A1FC-93F93BC06912}">
      <dgm:prSet/>
      <dgm:spPr/>
      <dgm:t>
        <a:bodyPr/>
        <a:lstStyle/>
        <a:p>
          <a:endParaRPr lang="es-ES" i="0">
            <a:latin typeface="+mj-lt"/>
          </a:endParaRPr>
        </a:p>
      </dgm:t>
    </dgm:pt>
    <dgm:pt modelId="{5CC6150E-4597-4DC9-AEC7-A4CD4C418B03}">
      <dgm:prSet phldrT="[Texto]" custT="1">
        <dgm:style>
          <a:lnRef idx="2">
            <a:schemeClr val="accent1">
              <a:shade val="15000"/>
            </a:schemeClr>
          </a:lnRef>
          <a:fillRef idx="1">
            <a:schemeClr val="accent1"/>
          </a:fillRef>
          <a:effectRef idx="0">
            <a:schemeClr val="accent1"/>
          </a:effectRef>
          <a:fontRef idx="minor">
            <a:schemeClr val="lt1"/>
          </a:fontRef>
        </dgm:style>
      </dgm:prSet>
      <dgm:spPr>
        <a:solidFill>
          <a:srgbClr val="0F3461"/>
        </a:solidFill>
        <a:ln/>
      </dgm:spPr>
      <dgm:t>
        <a:bodyPr spcFirstLastPara="0" vert="horz" wrap="square" lIns="91440" tIns="45720" rIns="91440" bIns="45720" numCol="1" spcCol="1270" rtlCol="0" anchor="ctr" anchorCtr="0"/>
        <a:lstStyle/>
        <a:p>
          <a:pPr marL="0" lvl="0" indent="0" algn="ctr" defTabSz="914400" rtl="0" eaLnBrk="1" latinLnBrk="0" hangingPunct="1">
            <a:lnSpc>
              <a:spcPct val="90000"/>
            </a:lnSpc>
            <a:spcBef>
              <a:spcPct val="0"/>
            </a:spcBef>
            <a:spcAft>
              <a:spcPct val="35000"/>
            </a:spcAft>
            <a:buNone/>
          </a:pPr>
          <a:r>
            <a:rPr lang="ca-ES" sz="2000" kern="1200" noProof="0" dirty="0">
              <a:solidFill>
                <a:prstClr val="white"/>
              </a:solidFill>
              <a:latin typeface="Trebuchet MS" panose="020B0603020202020204" pitchFamily="34" charset="0"/>
              <a:ea typeface="+mn-ea"/>
              <a:cs typeface="+mn-cs"/>
            </a:rPr>
            <a:t>Invariant masses</a:t>
          </a:r>
        </a:p>
      </dgm:t>
    </dgm:pt>
    <dgm:pt modelId="{F1F7BD8E-0925-47A8-AFB8-7EC16753AFC2}" type="parTrans" cxnId="{37939427-3DC8-4C82-8979-E2A8E0185779}">
      <dgm:prSet/>
      <dgm:spPr/>
      <dgm:t>
        <a:bodyPr/>
        <a:lstStyle/>
        <a:p>
          <a:endParaRPr lang="es-ES" i="0">
            <a:latin typeface="+mj-lt"/>
          </a:endParaRPr>
        </a:p>
      </dgm:t>
    </dgm:pt>
    <dgm:pt modelId="{F15CE87B-C982-4296-9319-F1619B5A4BC0}" type="sibTrans" cxnId="{37939427-3DC8-4C82-8979-E2A8E0185779}">
      <dgm:prSet/>
      <dgm:spPr/>
      <dgm:t>
        <a:bodyPr/>
        <a:lstStyle/>
        <a:p>
          <a:endParaRPr lang="es-ES" i="0">
            <a:latin typeface="+mj-lt"/>
          </a:endParaRPr>
        </a:p>
      </dgm:t>
    </dgm:pt>
    <dgm:pt modelId="{6ED2FA42-972D-4DD7-9A6B-10E90088C2C8}">
      <dgm:prSet phldrT="[Texto]"/>
      <dgm:spPr>
        <a:solidFill>
          <a:srgbClr val="D7D0CA"/>
        </a:solidFill>
        <a:ln>
          <a:solidFill>
            <a:srgbClr val="194873"/>
          </a:solidFill>
        </a:ln>
      </dgm:spPr>
      <dgm:t>
        <a:bodyPr/>
        <a:lstStyle/>
        <a:p>
          <a:r>
            <a:rPr lang="ca-ES" sz="2800" i="0" noProof="0" dirty="0" err="1">
              <a:solidFill>
                <a:srgbClr val="194873"/>
              </a:solidFill>
              <a:latin typeface="+mj-lt"/>
              <a:ea typeface="Roboto" panose="02000000000000000000" pitchFamily="2" charset="0"/>
            </a:rPr>
            <a:t>Leading</a:t>
          </a:r>
          <a:r>
            <a:rPr lang="ca-ES" sz="2800" i="0" noProof="0" dirty="0">
              <a:solidFill>
                <a:srgbClr val="194873"/>
              </a:solidFill>
              <a:latin typeface="+mj-lt"/>
              <a:ea typeface="Roboto" panose="02000000000000000000" pitchFamily="2" charset="0"/>
            </a:rPr>
            <a:t> leptons</a:t>
          </a:r>
        </a:p>
      </dgm:t>
    </dgm:pt>
    <dgm:pt modelId="{4FBB383B-55B9-48E6-AB2F-3E362C6C10D9}" type="parTrans" cxnId="{1822731E-E402-41D7-BD87-8FD7FAC8C3EE}">
      <dgm:prSet/>
      <dgm:spPr/>
      <dgm:t>
        <a:bodyPr/>
        <a:lstStyle/>
        <a:p>
          <a:endParaRPr lang="es-ES" i="0">
            <a:latin typeface="+mj-lt"/>
          </a:endParaRPr>
        </a:p>
      </dgm:t>
    </dgm:pt>
    <dgm:pt modelId="{4BF7F8ED-AC8F-459C-A487-EBA5939A625F}" type="sibTrans" cxnId="{1822731E-E402-41D7-BD87-8FD7FAC8C3EE}">
      <dgm:prSet/>
      <dgm:spPr/>
      <dgm:t>
        <a:bodyPr/>
        <a:lstStyle/>
        <a:p>
          <a:endParaRPr lang="es-ES" i="0">
            <a:latin typeface="+mj-lt"/>
          </a:endParaRPr>
        </a:p>
      </dgm:t>
    </dgm:pt>
    <dgm:pt modelId="{CF9F4A5F-167E-4E3B-A7E6-CCADA6C1C1DD}">
      <dgm:prSet phldrT="[Texto]"/>
      <dgm:spPr>
        <a:solidFill>
          <a:srgbClr val="D7D0CA"/>
        </a:solidFill>
        <a:ln>
          <a:solidFill>
            <a:srgbClr val="194873"/>
          </a:solidFill>
        </a:ln>
      </dgm:spPr>
      <dgm:t>
        <a:bodyPr/>
        <a:lstStyle/>
        <a:p>
          <a:r>
            <a:rPr lang="ca-ES" sz="2800" i="0" noProof="0" dirty="0">
              <a:solidFill>
                <a:srgbClr val="194873"/>
              </a:solidFill>
              <a:latin typeface="+mj-lt"/>
              <a:ea typeface="Roboto" panose="02000000000000000000" pitchFamily="2" charset="0"/>
            </a:rPr>
            <a:t>MET</a:t>
          </a:r>
        </a:p>
      </dgm:t>
    </dgm:pt>
    <dgm:pt modelId="{59CED82C-6C5B-4887-B31E-DFE34C40180A}" type="parTrans" cxnId="{68298D2D-DA54-45B2-ADEB-9B267DD90A91}">
      <dgm:prSet/>
      <dgm:spPr/>
      <dgm:t>
        <a:bodyPr/>
        <a:lstStyle/>
        <a:p>
          <a:endParaRPr lang="es-ES" i="0">
            <a:latin typeface="+mj-lt"/>
          </a:endParaRPr>
        </a:p>
      </dgm:t>
    </dgm:pt>
    <dgm:pt modelId="{399F1CBC-A994-4D00-B21C-139A0D3B87C7}" type="sibTrans" cxnId="{68298D2D-DA54-45B2-ADEB-9B267DD90A91}">
      <dgm:prSet/>
      <dgm:spPr/>
      <dgm:t>
        <a:bodyPr/>
        <a:lstStyle/>
        <a:p>
          <a:endParaRPr lang="es-ES" i="0">
            <a:latin typeface="+mj-lt"/>
          </a:endParaRPr>
        </a:p>
      </dgm:t>
    </dgm:pt>
    <dgm:pt modelId="{496977A1-E4C8-4D3D-9C3D-235644AA1E32}">
      <dgm:prSet phldrT="[Texto]"/>
      <dgm:spPr>
        <a:solidFill>
          <a:srgbClr val="D7D0CA"/>
        </a:solidFill>
        <a:ln>
          <a:solidFill>
            <a:srgbClr val="194873"/>
          </a:solidFill>
        </a:ln>
      </dgm:spPr>
      <dgm:t>
        <a:bodyPr/>
        <a:lstStyle/>
        <a:p>
          <a:r>
            <a:rPr lang="ca-ES" sz="2800" i="0" noProof="0" dirty="0">
              <a:solidFill>
                <a:srgbClr val="194873"/>
              </a:solidFill>
              <a:latin typeface="+mj-lt"/>
              <a:ea typeface="Roboto" panose="02000000000000000000" pitchFamily="2" charset="0"/>
            </a:rPr>
            <a:t>All jets</a:t>
          </a:r>
        </a:p>
      </dgm:t>
    </dgm:pt>
    <dgm:pt modelId="{A25E08C8-D544-441B-9E19-21A470D5631F}" type="parTrans" cxnId="{E8C46A5F-EBB3-47A9-9BC0-DE939A817B60}">
      <dgm:prSet/>
      <dgm:spPr/>
      <dgm:t>
        <a:bodyPr/>
        <a:lstStyle/>
        <a:p>
          <a:endParaRPr lang="es-ES" i="0">
            <a:latin typeface="+mj-lt"/>
          </a:endParaRPr>
        </a:p>
      </dgm:t>
    </dgm:pt>
    <dgm:pt modelId="{98BFF9CB-DAF6-494C-B939-DF90BD997C63}" type="sibTrans" cxnId="{E8C46A5F-EBB3-47A9-9BC0-DE939A817B60}">
      <dgm:prSet/>
      <dgm:spPr/>
      <dgm:t>
        <a:bodyPr/>
        <a:lstStyle/>
        <a:p>
          <a:endParaRPr lang="es-ES" i="0">
            <a:latin typeface="+mj-lt"/>
          </a:endParaRPr>
        </a:p>
      </dgm:t>
    </dgm:pt>
    <dgm:pt modelId="{9742EC58-E428-4A7F-810F-3CE3EDC87552}">
      <dgm:prSet phldrT="[Texto]"/>
      <dgm:spPr>
        <a:solidFill>
          <a:srgbClr val="D7D0CA"/>
        </a:solidFill>
        <a:ln>
          <a:solidFill>
            <a:srgbClr val="194873"/>
          </a:solidFill>
        </a:ln>
      </dgm:spPr>
      <dgm:t>
        <a:bodyPr/>
        <a:lstStyle/>
        <a:p>
          <a:r>
            <a:rPr lang="ca-ES" sz="2800" i="0" noProof="0" dirty="0">
              <a:solidFill>
                <a:srgbClr val="194873"/>
              </a:solidFill>
              <a:latin typeface="+mj-lt"/>
              <a:ea typeface="Roboto" panose="02000000000000000000" pitchFamily="2" charset="0"/>
            </a:rPr>
            <a:t>2 leptons</a:t>
          </a:r>
        </a:p>
      </dgm:t>
    </dgm:pt>
    <dgm:pt modelId="{E7A13BEC-1DFC-4089-9F19-4574C7BA6A15}" type="parTrans" cxnId="{CBCC4EF0-20F5-430D-902B-8508126B69BC}">
      <dgm:prSet/>
      <dgm:spPr/>
      <dgm:t>
        <a:bodyPr/>
        <a:lstStyle/>
        <a:p>
          <a:endParaRPr lang="es-ES" i="0">
            <a:latin typeface="+mj-lt"/>
          </a:endParaRPr>
        </a:p>
      </dgm:t>
    </dgm:pt>
    <dgm:pt modelId="{C1DD9B5A-D224-4C5F-9267-29AF14BA03F0}" type="sibTrans" cxnId="{CBCC4EF0-20F5-430D-902B-8508126B69BC}">
      <dgm:prSet/>
      <dgm:spPr/>
      <dgm:t>
        <a:bodyPr/>
        <a:lstStyle/>
        <a:p>
          <a:endParaRPr lang="es-ES" i="0">
            <a:latin typeface="+mj-lt"/>
          </a:endParaRPr>
        </a:p>
      </dgm:t>
    </dgm:pt>
    <dgm:pt modelId="{E4CE891D-22D8-4C16-8FC9-8A4C52B6F8DA}">
      <dgm:prSet phldrT="[Texto]"/>
      <dgm:spPr>
        <a:solidFill>
          <a:srgbClr val="D7D0CA"/>
        </a:solidFill>
        <a:ln>
          <a:solidFill>
            <a:srgbClr val="194873"/>
          </a:solidFill>
        </a:ln>
      </dgm:spPr>
      <dgm:t>
        <a:bodyPr/>
        <a:lstStyle/>
        <a:p>
          <a:r>
            <a:rPr lang="ca-ES" sz="2800" i="0" noProof="0" dirty="0">
              <a:solidFill>
                <a:srgbClr val="194873"/>
              </a:solidFill>
              <a:latin typeface="+mj-lt"/>
              <a:ea typeface="Roboto" panose="02000000000000000000" pitchFamily="2" charset="0"/>
            </a:rPr>
            <a:t>All jets</a:t>
          </a:r>
        </a:p>
      </dgm:t>
    </dgm:pt>
    <dgm:pt modelId="{0B3414F4-AB44-4278-8E1E-CBCEE5593ADA}" type="parTrans" cxnId="{F75AF1F9-5209-4D1A-A4CA-4B3FAECFF37D}">
      <dgm:prSet/>
      <dgm:spPr/>
      <dgm:t>
        <a:bodyPr/>
        <a:lstStyle/>
        <a:p>
          <a:endParaRPr lang="es-ES" i="0">
            <a:latin typeface="+mj-lt"/>
          </a:endParaRPr>
        </a:p>
      </dgm:t>
    </dgm:pt>
    <dgm:pt modelId="{6D1E67D2-F1E5-4A08-A90C-3ECC683F005B}" type="sibTrans" cxnId="{F75AF1F9-5209-4D1A-A4CA-4B3FAECFF37D}">
      <dgm:prSet/>
      <dgm:spPr/>
      <dgm:t>
        <a:bodyPr/>
        <a:lstStyle/>
        <a:p>
          <a:endParaRPr lang="es-ES" i="0">
            <a:latin typeface="+mj-lt"/>
          </a:endParaRPr>
        </a:p>
      </dgm:t>
    </dgm:pt>
    <dgm:pt modelId="{0FCE0D52-C9E5-4C0E-89EE-83BC20A92F0A}">
      <dgm:prSet phldrT="[Texto]"/>
      <dgm:spPr>
        <a:solidFill>
          <a:srgbClr val="D7D0CA"/>
        </a:solidFill>
        <a:ln>
          <a:solidFill>
            <a:srgbClr val="194873"/>
          </a:solidFill>
        </a:ln>
      </dgm:spPr>
      <dgm:t>
        <a:bodyPr/>
        <a:lstStyle/>
        <a:p>
          <a:r>
            <a:rPr lang="ca-ES" sz="2800" i="0" noProof="0" dirty="0">
              <a:solidFill>
                <a:srgbClr val="194873"/>
              </a:solidFill>
              <a:latin typeface="+mj-lt"/>
              <a:ea typeface="Roboto" panose="02000000000000000000" pitchFamily="2" charset="0"/>
            </a:rPr>
            <a:t>2 </a:t>
          </a:r>
          <a:r>
            <a:rPr lang="ca-ES" sz="2800" i="0" noProof="0" dirty="0" err="1">
              <a:solidFill>
                <a:srgbClr val="194873"/>
              </a:solidFill>
              <a:latin typeface="+mj-lt"/>
              <a:ea typeface="Roboto" panose="02000000000000000000" pitchFamily="2" charset="0"/>
            </a:rPr>
            <a:t>leading</a:t>
          </a:r>
          <a:r>
            <a:rPr lang="ca-ES" sz="2800" i="0" noProof="0" dirty="0">
              <a:solidFill>
                <a:srgbClr val="194873"/>
              </a:solidFill>
              <a:latin typeface="+mj-lt"/>
              <a:ea typeface="Roboto" panose="02000000000000000000" pitchFamily="2" charset="0"/>
            </a:rPr>
            <a:t> jets</a:t>
          </a:r>
        </a:p>
      </dgm:t>
    </dgm:pt>
    <dgm:pt modelId="{0CE6FEC7-32AC-4D08-A23B-908F6F58CA13}" type="parTrans" cxnId="{06E5E548-B420-41ED-90F1-0100A01113CD}">
      <dgm:prSet/>
      <dgm:spPr/>
      <dgm:t>
        <a:bodyPr/>
        <a:lstStyle/>
        <a:p>
          <a:endParaRPr lang="es-ES" i="0">
            <a:latin typeface="+mj-lt"/>
          </a:endParaRPr>
        </a:p>
      </dgm:t>
    </dgm:pt>
    <dgm:pt modelId="{FDA3FBDF-5CE2-4780-AE2C-1150700394F7}" type="sibTrans" cxnId="{06E5E548-B420-41ED-90F1-0100A01113CD}">
      <dgm:prSet/>
      <dgm:spPr/>
      <dgm:t>
        <a:bodyPr/>
        <a:lstStyle/>
        <a:p>
          <a:endParaRPr lang="es-ES" i="0">
            <a:latin typeface="+mj-lt"/>
          </a:endParaRPr>
        </a:p>
      </dgm:t>
    </dgm:pt>
    <dgm:pt modelId="{9CA839E2-0DF9-460E-B11D-4AF732857FFD}">
      <dgm:prSet phldrT="[Texto]" custT="1">
        <dgm:style>
          <a:lnRef idx="2">
            <a:schemeClr val="accent1">
              <a:shade val="15000"/>
            </a:schemeClr>
          </a:lnRef>
          <a:fillRef idx="1">
            <a:schemeClr val="accent1"/>
          </a:fillRef>
          <a:effectRef idx="0">
            <a:schemeClr val="accent1"/>
          </a:effectRef>
          <a:fontRef idx="minor">
            <a:schemeClr val="lt1"/>
          </a:fontRef>
        </dgm:style>
      </dgm:prSet>
      <dgm:spPr>
        <a:solidFill>
          <a:srgbClr val="D7D0CA"/>
        </a:solidFill>
        <a:ln>
          <a:solidFill>
            <a:srgbClr val="194873"/>
          </a:solidFill>
        </a:ln>
      </dgm:spPr>
      <dgm:t>
        <a:bodyPr/>
        <a:lstStyle/>
        <a:p>
          <a:r>
            <a:rPr lang="ca-ES" sz="1800" i="0" noProof="0" dirty="0" err="1">
              <a:solidFill>
                <a:srgbClr val="194873"/>
              </a:solidFill>
              <a:latin typeface="+mj-lt"/>
            </a:rPr>
            <a:t>Scalar</a:t>
          </a:r>
          <a:r>
            <a:rPr lang="ca-ES" sz="1800" i="0" noProof="0" dirty="0">
              <a:solidFill>
                <a:srgbClr val="194873"/>
              </a:solidFill>
              <a:latin typeface="+mj-lt"/>
            </a:rPr>
            <a:t> </a:t>
          </a:r>
          <a:r>
            <a:rPr lang="ca-ES" sz="1800" i="0" noProof="0" dirty="0" err="1">
              <a:solidFill>
                <a:srgbClr val="194873"/>
              </a:solidFill>
              <a:latin typeface="+mj-lt"/>
            </a:rPr>
            <a:t>sum</a:t>
          </a:r>
          <a:r>
            <a:rPr lang="ca-ES" sz="1800" i="0" noProof="0" dirty="0">
              <a:solidFill>
                <a:srgbClr val="194873"/>
              </a:solidFill>
              <a:latin typeface="+mj-lt"/>
            </a:rPr>
            <a:t> of jet </a:t>
          </a:r>
          <a:r>
            <a:rPr lang="ca-ES" sz="1800" i="0" noProof="0" dirty="0" err="1">
              <a:solidFill>
                <a:srgbClr val="194873"/>
              </a:solidFill>
              <a:latin typeface="+mj-lt"/>
            </a:rPr>
            <a:t>pt</a:t>
          </a:r>
          <a:endParaRPr lang="ca-ES" sz="1800" i="0" noProof="0" dirty="0">
            <a:solidFill>
              <a:srgbClr val="194873"/>
            </a:solidFill>
            <a:latin typeface="+mj-lt"/>
          </a:endParaRPr>
        </a:p>
      </dgm:t>
    </dgm:pt>
    <dgm:pt modelId="{2BD2A54D-2399-48F9-9EBF-03DB6EE29EC4}" type="parTrans" cxnId="{0DE6400B-0D51-4139-9A29-5E823937155B}">
      <dgm:prSet/>
      <dgm:spPr/>
      <dgm:t>
        <a:bodyPr/>
        <a:lstStyle/>
        <a:p>
          <a:endParaRPr lang="es-ES"/>
        </a:p>
      </dgm:t>
    </dgm:pt>
    <dgm:pt modelId="{4B709499-D65B-4D63-9D02-87756FCF85D4}" type="sibTrans" cxnId="{0DE6400B-0D51-4139-9A29-5E823937155B}">
      <dgm:prSet/>
      <dgm:spPr/>
      <dgm:t>
        <a:bodyPr/>
        <a:lstStyle/>
        <a:p>
          <a:endParaRPr lang="es-ES"/>
        </a:p>
      </dgm:t>
    </dgm:pt>
    <dgm:pt modelId="{73DC6BAE-31D4-4918-B0A8-BF90A42D0FFF}" type="pres">
      <dgm:prSet presAssocID="{909059FF-2A31-4C35-A23A-D6F9A88A75DF}" presName="theList" presStyleCnt="0">
        <dgm:presLayoutVars>
          <dgm:dir/>
          <dgm:animLvl val="lvl"/>
          <dgm:resizeHandles val="exact"/>
        </dgm:presLayoutVars>
      </dgm:prSet>
      <dgm:spPr/>
    </dgm:pt>
    <dgm:pt modelId="{7574E194-3CBE-43C7-877C-9C0A30B4D0AC}" type="pres">
      <dgm:prSet presAssocID="{B6D51695-2DEC-4391-A14E-3D7308AF717F}" presName="compNode" presStyleCnt="0"/>
      <dgm:spPr/>
    </dgm:pt>
    <dgm:pt modelId="{489B7DB9-C828-41EE-AA5C-D1462D3EB1E8}" type="pres">
      <dgm:prSet presAssocID="{B6D51695-2DEC-4391-A14E-3D7308AF717F}" presName="aNode" presStyleLbl="bgShp" presStyleIdx="0" presStyleCnt="3"/>
      <dgm:spPr>
        <a:xfrm>
          <a:off x="709" y="0"/>
          <a:ext cx="1844138" cy="4863951"/>
        </a:xfrm>
        <a:prstGeom prst="roundRect">
          <a:avLst>
            <a:gd name="adj" fmla="val 10000"/>
          </a:avLst>
        </a:prstGeom>
      </dgm:spPr>
    </dgm:pt>
    <dgm:pt modelId="{6425F8A3-52F4-453C-9F8D-F60E4CDFFFA8}" type="pres">
      <dgm:prSet presAssocID="{B6D51695-2DEC-4391-A14E-3D7308AF717F}" presName="textNode" presStyleLbl="bgShp" presStyleIdx="0" presStyleCnt="3"/>
      <dgm:spPr/>
    </dgm:pt>
    <dgm:pt modelId="{EF3E5937-38A5-4B5F-BACE-CC2F17BB7278}" type="pres">
      <dgm:prSet presAssocID="{B6D51695-2DEC-4391-A14E-3D7308AF717F}" presName="compChildNode" presStyleCnt="0"/>
      <dgm:spPr/>
    </dgm:pt>
    <dgm:pt modelId="{A3CCC31F-A97C-45CE-A00F-ACAEBA78CD7F}" type="pres">
      <dgm:prSet presAssocID="{B6D51695-2DEC-4391-A14E-3D7308AF717F}" presName="theInnerList" presStyleCnt="0"/>
      <dgm:spPr/>
    </dgm:pt>
    <dgm:pt modelId="{AA2FF867-9226-4D8E-AF6B-5805D0C2D868}" type="pres">
      <dgm:prSet presAssocID="{55066808-3BEA-4723-AAF0-AC1F42083886}" presName="childNode" presStyleLbl="node1" presStyleIdx="0" presStyleCnt="9">
        <dgm:presLayoutVars>
          <dgm:bulletEnabled val="1"/>
        </dgm:presLayoutVars>
      </dgm:prSet>
      <dgm:spPr/>
    </dgm:pt>
    <dgm:pt modelId="{4EC8E1F1-BE74-4E33-8D3F-081E2E43E935}" type="pres">
      <dgm:prSet presAssocID="{55066808-3BEA-4723-AAF0-AC1F42083886}" presName="aSpace2" presStyleCnt="0"/>
      <dgm:spPr/>
    </dgm:pt>
    <dgm:pt modelId="{581442B7-62D6-42E8-90F2-4A1784E5B12A}" type="pres">
      <dgm:prSet presAssocID="{6ED2FA42-972D-4DD7-9A6B-10E90088C2C8}" presName="childNode" presStyleLbl="node1" presStyleIdx="1" presStyleCnt="9">
        <dgm:presLayoutVars>
          <dgm:bulletEnabled val="1"/>
        </dgm:presLayoutVars>
      </dgm:prSet>
      <dgm:spPr/>
    </dgm:pt>
    <dgm:pt modelId="{FFEC6D23-54B7-4443-B538-69EB233D2B7F}" type="pres">
      <dgm:prSet presAssocID="{6ED2FA42-972D-4DD7-9A6B-10E90088C2C8}" presName="aSpace2" presStyleCnt="0"/>
      <dgm:spPr/>
    </dgm:pt>
    <dgm:pt modelId="{28FEB4B9-8C06-472C-A43B-DEFFDCDC25E7}" type="pres">
      <dgm:prSet presAssocID="{CF9F4A5F-167E-4E3B-A7E6-CCADA6C1C1DD}" presName="childNode" presStyleLbl="node1" presStyleIdx="2" presStyleCnt="9">
        <dgm:presLayoutVars>
          <dgm:bulletEnabled val="1"/>
        </dgm:presLayoutVars>
      </dgm:prSet>
      <dgm:spPr/>
    </dgm:pt>
    <dgm:pt modelId="{E07C58AC-E797-4F46-A1CE-C7E86D0CA033}" type="pres">
      <dgm:prSet presAssocID="{CF9F4A5F-167E-4E3B-A7E6-CCADA6C1C1DD}" presName="aSpace2" presStyleCnt="0"/>
      <dgm:spPr/>
    </dgm:pt>
    <dgm:pt modelId="{B948F28C-418A-43B2-BE1D-BADF5F25DB24}" type="pres">
      <dgm:prSet presAssocID="{496977A1-E4C8-4D3D-9C3D-235644AA1E32}" presName="childNode" presStyleLbl="node1" presStyleIdx="3" presStyleCnt="9">
        <dgm:presLayoutVars>
          <dgm:bulletEnabled val="1"/>
        </dgm:presLayoutVars>
      </dgm:prSet>
      <dgm:spPr/>
    </dgm:pt>
    <dgm:pt modelId="{E102EF6D-E4FB-400D-8B5E-100A13CB591B}" type="pres">
      <dgm:prSet presAssocID="{B6D51695-2DEC-4391-A14E-3D7308AF717F}" presName="aSpace" presStyleCnt="0"/>
      <dgm:spPr/>
    </dgm:pt>
    <dgm:pt modelId="{7C10F9F5-2C21-428A-89A7-E58D73F53E83}" type="pres">
      <dgm:prSet presAssocID="{5CC6150E-4597-4DC9-AEC7-A4CD4C418B03}" presName="compNode" presStyleCnt="0"/>
      <dgm:spPr/>
    </dgm:pt>
    <dgm:pt modelId="{F33D14CF-4074-4FB7-87CC-BBA998E822A2}" type="pres">
      <dgm:prSet presAssocID="{5CC6150E-4597-4DC9-AEC7-A4CD4C418B03}" presName="aNode" presStyleLbl="bgShp" presStyleIdx="1" presStyleCnt="3"/>
      <dgm:spPr>
        <a:xfrm>
          <a:off x="1983157" y="0"/>
          <a:ext cx="1844138" cy="4863951"/>
        </a:xfrm>
        <a:prstGeom prst="roundRect">
          <a:avLst>
            <a:gd name="adj" fmla="val 10000"/>
          </a:avLst>
        </a:prstGeom>
      </dgm:spPr>
    </dgm:pt>
    <dgm:pt modelId="{F94B912F-7409-439F-AE11-2BFE7276BAD8}" type="pres">
      <dgm:prSet presAssocID="{5CC6150E-4597-4DC9-AEC7-A4CD4C418B03}" presName="textNode" presStyleLbl="bgShp" presStyleIdx="1" presStyleCnt="3"/>
      <dgm:spPr/>
    </dgm:pt>
    <dgm:pt modelId="{8882FFA1-F60F-4F23-96A1-8F5A7453C44C}" type="pres">
      <dgm:prSet presAssocID="{5CC6150E-4597-4DC9-AEC7-A4CD4C418B03}" presName="compChildNode" presStyleCnt="0"/>
      <dgm:spPr/>
    </dgm:pt>
    <dgm:pt modelId="{B1B5CA90-8695-4432-B346-4B4ACB7DD7F6}" type="pres">
      <dgm:prSet presAssocID="{5CC6150E-4597-4DC9-AEC7-A4CD4C418B03}" presName="theInnerList" presStyleCnt="0"/>
      <dgm:spPr/>
    </dgm:pt>
    <dgm:pt modelId="{6643727A-CC5D-4153-B369-9D6E17918912}" type="pres">
      <dgm:prSet presAssocID="{9742EC58-E428-4A7F-810F-3CE3EDC87552}" presName="childNode" presStyleLbl="node1" presStyleIdx="4" presStyleCnt="9">
        <dgm:presLayoutVars>
          <dgm:bulletEnabled val="1"/>
        </dgm:presLayoutVars>
      </dgm:prSet>
      <dgm:spPr/>
    </dgm:pt>
    <dgm:pt modelId="{B24E3D7E-1D65-4161-9D4B-366AD92A277F}" type="pres">
      <dgm:prSet presAssocID="{9742EC58-E428-4A7F-810F-3CE3EDC87552}" presName="aSpace2" presStyleCnt="0"/>
      <dgm:spPr/>
    </dgm:pt>
    <dgm:pt modelId="{9A69C5AB-D6AC-43DC-A04A-A9C46D5BE56C}" type="pres">
      <dgm:prSet presAssocID="{E4CE891D-22D8-4C16-8FC9-8A4C52B6F8DA}" presName="childNode" presStyleLbl="node1" presStyleIdx="5" presStyleCnt="9">
        <dgm:presLayoutVars>
          <dgm:bulletEnabled val="1"/>
        </dgm:presLayoutVars>
      </dgm:prSet>
      <dgm:spPr/>
    </dgm:pt>
    <dgm:pt modelId="{1F7BFB65-5DB8-41DA-AB73-726AEA478DCB}" type="pres">
      <dgm:prSet presAssocID="{E4CE891D-22D8-4C16-8FC9-8A4C52B6F8DA}" presName="aSpace2" presStyleCnt="0"/>
      <dgm:spPr/>
    </dgm:pt>
    <dgm:pt modelId="{DA504D02-CA7E-407C-979D-EC66F4474AD6}" type="pres">
      <dgm:prSet presAssocID="{0FCE0D52-C9E5-4C0E-89EE-83BC20A92F0A}" presName="childNode" presStyleLbl="node1" presStyleIdx="6" presStyleCnt="9">
        <dgm:presLayoutVars>
          <dgm:bulletEnabled val="1"/>
        </dgm:presLayoutVars>
      </dgm:prSet>
      <dgm:spPr/>
    </dgm:pt>
    <dgm:pt modelId="{700FDAA8-C56A-4375-9E6A-04B0E2774DB3}" type="pres">
      <dgm:prSet presAssocID="{5CC6150E-4597-4DC9-AEC7-A4CD4C418B03}" presName="aSpace" presStyleCnt="0"/>
      <dgm:spPr/>
    </dgm:pt>
    <dgm:pt modelId="{BDB5CA8E-D074-4FD2-8DCE-9EE0CCD44D75}" type="pres">
      <dgm:prSet presAssocID="{A850FFB9-B252-4D29-B96F-5FF3831953D9}" presName="compNode" presStyleCnt="0"/>
      <dgm:spPr/>
    </dgm:pt>
    <dgm:pt modelId="{7A414F95-4230-4C26-9086-E13F44476CF2}" type="pres">
      <dgm:prSet presAssocID="{A850FFB9-B252-4D29-B96F-5FF3831953D9}" presName="aNode" presStyleLbl="bgShp" presStyleIdx="2" presStyleCnt="3"/>
      <dgm:spPr>
        <a:xfrm>
          <a:off x="3965606" y="0"/>
          <a:ext cx="1844138" cy="4863951"/>
        </a:xfrm>
        <a:prstGeom prst="roundRect">
          <a:avLst>
            <a:gd name="adj" fmla="val 10000"/>
          </a:avLst>
        </a:prstGeom>
      </dgm:spPr>
    </dgm:pt>
    <dgm:pt modelId="{4248F69A-4D32-4A7C-B7DE-CD8893D6F2DA}" type="pres">
      <dgm:prSet presAssocID="{A850FFB9-B252-4D29-B96F-5FF3831953D9}" presName="textNode" presStyleLbl="bgShp" presStyleIdx="2" presStyleCnt="3"/>
      <dgm:spPr/>
    </dgm:pt>
    <dgm:pt modelId="{441D0C7D-491B-474A-9D25-1B5485B33A79}" type="pres">
      <dgm:prSet presAssocID="{A850FFB9-B252-4D29-B96F-5FF3831953D9}" presName="compChildNode" presStyleCnt="0"/>
      <dgm:spPr/>
    </dgm:pt>
    <dgm:pt modelId="{067990A0-B651-41F0-B448-86AED3DD4BA4}" type="pres">
      <dgm:prSet presAssocID="{A850FFB9-B252-4D29-B96F-5FF3831953D9}" presName="theInnerList" presStyleCnt="0"/>
      <dgm:spPr/>
    </dgm:pt>
    <dgm:pt modelId="{BB061E2A-BE40-4704-AB3A-9EF96717499A}" type="pres">
      <dgm:prSet presAssocID="{AA242747-F552-4898-BEA8-5253B3E8BE51}" presName="childNode" presStyleLbl="node1" presStyleIdx="7" presStyleCnt="9">
        <dgm:presLayoutVars>
          <dgm:bulletEnabled val="1"/>
        </dgm:presLayoutVars>
      </dgm:prSet>
      <dgm:spPr/>
    </dgm:pt>
    <dgm:pt modelId="{199EE1BC-230A-4942-AF99-1D3B331C4E45}" type="pres">
      <dgm:prSet presAssocID="{AA242747-F552-4898-BEA8-5253B3E8BE51}" presName="aSpace2" presStyleCnt="0"/>
      <dgm:spPr/>
    </dgm:pt>
    <dgm:pt modelId="{BD206BDC-693D-445F-AC4D-F3FCB03AFA3C}" type="pres">
      <dgm:prSet presAssocID="{9CA839E2-0DF9-460E-B11D-4AF732857FFD}" presName="childNode" presStyleLbl="node1" presStyleIdx="8" presStyleCnt="9">
        <dgm:presLayoutVars>
          <dgm:bulletEnabled val="1"/>
        </dgm:presLayoutVars>
      </dgm:prSet>
      <dgm:spPr/>
    </dgm:pt>
  </dgm:ptLst>
  <dgm:cxnLst>
    <dgm:cxn modelId="{6DCF2403-EDFC-43A4-82CB-E06719EBC372}" type="presOf" srcId="{5CC6150E-4597-4DC9-AEC7-A4CD4C418B03}" destId="{F94B912F-7409-439F-AE11-2BFE7276BAD8}" srcOrd="1" destOrd="0" presId="urn:microsoft.com/office/officeart/2005/8/layout/lProcess2"/>
    <dgm:cxn modelId="{60CF3004-A042-4FEC-A1B1-7332DDD950A5}" type="presOf" srcId="{AA242747-F552-4898-BEA8-5253B3E8BE51}" destId="{BB061E2A-BE40-4704-AB3A-9EF96717499A}" srcOrd="0" destOrd="0" presId="urn:microsoft.com/office/officeart/2005/8/layout/lProcess2"/>
    <dgm:cxn modelId="{0DE6400B-0D51-4139-9A29-5E823937155B}" srcId="{A850FFB9-B252-4D29-B96F-5FF3831953D9}" destId="{9CA839E2-0DF9-460E-B11D-4AF732857FFD}" srcOrd="1" destOrd="0" parTransId="{2BD2A54D-2399-48F9-9EBF-03DB6EE29EC4}" sibTransId="{4B709499-D65B-4D63-9D02-87756FCF85D4}"/>
    <dgm:cxn modelId="{27A3431B-2293-4308-ACCF-29A410CDEF7A}" type="presOf" srcId="{A850FFB9-B252-4D29-B96F-5FF3831953D9}" destId="{7A414F95-4230-4C26-9086-E13F44476CF2}" srcOrd="0" destOrd="0" presId="urn:microsoft.com/office/officeart/2005/8/layout/lProcess2"/>
    <dgm:cxn modelId="{1822731E-E402-41D7-BD87-8FD7FAC8C3EE}" srcId="{B6D51695-2DEC-4391-A14E-3D7308AF717F}" destId="{6ED2FA42-972D-4DD7-9A6B-10E90088C2C8}" srcOrd="1" destOrd="0" parTransId="{4FBB383B-55B9-48E6-AB2F-3E362C6C10D9}" sibTransId="{4BF7F8ED-AC8F-459C-A487-EBA5939A625F}"/>
    <dgm:cxn modelId="{37939427-3DC8-4C82-8979-E2A8E0185779}" srcId="{909059FF-2A31-4C35-A23A-D6F9A88A75DF}" destId="{5CC6150E-4597-4DC9-AEC7-A4CD4C418B03}" srcOrd="1" destOrd="0" parTransId="{F1F7BD8E-0925-47A8-AFB8-7EC16753AFC2}" sibTransId="{F15CE87B-C982-4296-9319-F1619B5A4BC0}"/>
    <dgm:cxn modelId="{68298D2D-DA54-45B2-ADEB-9B267DD90A91}" srcId="{B6D51695-2DEC-4391-A14E-3D7308AF717F}" destId="{CF9F4A5F-167E-4E3B-A7E6-CCADA6C1C1DD}" srcOrd="2" destOrd="0" parTransId="{59CED82C-6C5B-4887-B31E-DFE34C40180A}" sibTransId="{399F1CBC-A994-4D00-B21C-139A0D3B87C7}"/>
    <dgm:cxn modelId="{0559ED2D-0D19-4D56-9A50-7B1F5C237870}" type="presOf" srcId="{9742EC58-E428-4A7F-810F-3CE3EDC87552}" destId="{6643727A-CC5D-4153-B369-9D6E17918912}" srcOrd="0" destOrd="0" presId="urn:microsoft.com/office/officeart/2005/8/layout/lProcess2"/>
    <dgm:cxn modelId="{0138D439-3D8A-4B6D-B643-29FA5EDD5169}" srcId="{909059FF-2A31-4C35-A23A-D6F9A88A75DF}" destId="{A850FFB9-B252-4D29-B96F-5FF3831953D9}" srcOrd="2" destOrd="0" parTransId="{656DC8EE-1277-49BF-9A27-B5B13E0C862A}" sibTransId="{9FBB0499-79D8-4D17-8F52-6734D423BEB3}"/>
    <dgm:cxn modelId="{E8C46A5F-EBB3-47A9-9BC0-DE939A817B60}" srcId="{B6D51695-2DEC-4391-A14E-3D7308AF717F}" destId="{496977A1-E4C8-4D3D-9C3D-235644AA1E32}" srcOrd="3" destOrd="0" parTransId="{A25E08C8-D544-441B-9E19-21A470D5631F}" sibTransId="{98BFF9CB-DAF6-494C-B939-DF90BD997C63}"/>
    <dgm:cxn modelId="{A3E18862-91F1-413A-9C14-0DF6F61015A2}" type="presOf" srcId="{496977A1-E4C8-4D3D-9C3D-235644AA1E32}" destId="{B948F28C-418A-43B2-BE1D-BADF5F25DB24}" srcOrd="0" destOrd="0" presId="urn:microsoft.com/office/officeart/2005/8/layout/lProcess2"/>
    <dgm:cxn modelId="{543D6B66-F8E7-4D5C-84A7-0E1FE5CB6663}" type="presOf" srcId="{CF9F4A5F-167E-4E3B-A7E6-CCADA6C1C1DD}" destId="{28FEB4B9-8C06-472C-A43B-DEFFDCDC25E7}" srcOrd="0" destOrd="0" presId="urn:microsoft.com/office/officeart/2005/8/layout/lProcess2"/>
    <dgm:cxn modelId="{06E5E548-B420-41ED-90F1-0100A01113CD}" srcId="{5CC6150E-4597-4DC9-AEC7-A4CD4C418B03}" destId="{0FCE0D52-C9E5-4C0E-89EE-83BC20A92F0A}" srcOrd="2" destOrd="0" parTransId="{0CE6FEC7-32AC-4D08-A23B-908F6F58CA13}" sibTransId="{FDA3FBDF-5CE2-4780-AE2C-1150700394F7}"/>
    <dgm:cxn modelId="{C95B284E-3134-45D4-B105-BAB6AB3A8F6A}" type="presOf" srcId="{B6D51695-2DEC-4391-A14E-3D7308AF717F}" destId="{6425F8A3-52F4-453C-9F8D-F60E4CDFFFA8}" srcOrd="1" destOrd="0" presId="urn:microsoft.com/office/officeart/2005/8/layout/lProcess2"/>
    <dgm:cxn modelId="{1456A14E-7F46-4723-B264-BE448C309F01}" type="presOf" srcId="{A850FFB9-B252-4D29-B96F-5FF3831953D9}" destId="{4248F69A-4D32-4A7C-B7DE-CD8893D6F2DA}" srcOrd="1" destOrd="0" presId="urn:microsoft.com/office/officeart/2005/8/layout/lProcess2"/>
    <dgm:cxn modelId="{08CF4071-6327-4B71-BB1F-60727530E24D}" type="presOf" srcId="{5CC6150E-4597-4DC9-AEC7-A4CD4C418B03}" destId="{F33D14CF-4074-4FB7-87CC-BBA998E822A2}" srcOrd="0" destOrd="0" presId="urn:microsoft.com/office/officeart/2005/8/layout/lProcess2"/>
    <dgm:cxn modelId="{2CEF8A58-E28F-4C80-9D5A-E762746D2A84}" type="presOf" srcId="{55066808-3BEA-4723-AAF0-AC1F42083886}" destId="{AA2FF867-9226-4D8E-AF6B-5805D0C2D868}" srcOrd="0" destOrd="0" presId="urn:microsoft.com/office/officeart/2005/8/layout/lProcess2"/>
    <dgm:cxn modelId="{2B30BF58-DDD4-4A80-8530-0585BEE3BC5C}" type="presOf" srcId="{0FCE0D52-C9E5-4C0E-89EE-83BC20A92F0A}" destId="{DA504D02-CA7E-407C-979D-EC66F4474AD6}" srcOrd="0" destOrd="0" presId="urn:microsoft.com/office/officeart/2005/8/layout/lProcess2"/>
    <dgm:cxn modelId="{E3DE6392-46E3-4C27-A1FC-93F93BC06912}" srcId="{B6D51695-2DEC-4391-A14E-3D7308AF717F}" destId="{55066808-3BEA-4723-AAF0-AC1F42083886}" srcOrd="0" destOrd="0" parTransId="{633D4C17-E462-49DE-A80E-7AE0ED41F9A6}" sibTransId="{ECF3EC84-3D28-4EFD-B601-F05B18DDA0AE}"/>
    <dgm:cxn modelId="{1B32389B-5B5F-42D8-84B1-6AE7D5896035}" type="presOf" srcId="{909059FF-2A31-4C35-A23A-D6F9A88A75DF}" destId="{73DC6BAE-31D4-4918-B0A8-BF90A42D0FFF}" srcOrd="0" destOrd="0" presId="urn:microsoft.com/office/officeart/2005/8/layout/lProcess2"/>
    <dgm:cxn modelId="{EA1EABB2-6728-4391-9723-757DB224B7A1}" type="presOf" srcId="{E4CE891D-22D8-4C16-8FC9-8A4C52B6F8DA}" destId="{9A69C5AB-D6AC-43DC-A04A-A9C46D5BE56C}" srcOrd="0" destOrd="0" presId="urn:microsoft.com/office/officeart/2005/8/layout/lProcess2"/>
    <dgm:cxn modelId="{C05EDAB9-D3C5-4055-963E-838BD382D5F5}" type="presOf" srcId="{6ED2FA42-972D-4DD7-9A6B-10E90088C2C8}" destId="{581442B7-62D6-42E8-90F2-4A1784E5B12A}" srcOrd="0" destOrd="0" presId="urn:microsoft.com/office/officeart/2005/8/layout/lProcess2"/>
    <dgm:cxn modelId="{EF4115C9-A792-4195-BDA8-BB84745A32EE}" srcId="{A850FFB9-B252-4D29-B96F-5FF3831953D9}" destId="{AA242747-F552-4898-BEA8-5253B3E8BE51}" srcOrd="0" destOrd="0" parTransId="{628574C0-3B03-4EF1-B808-BBB9ABDEC528}" sibTransId="{D5BA8DEC-0334-4727-B679-84ACA42905B4}"/>
    <dgm:cxn modelId="{C10EE6D3-7E1C-45F1-9649-3E2F90375AA5}" srcId="{909059FF-2A31-4C35-A23A-D6F9A88A75DF}" destId="{B6D51695-2DEC-4391-A14E-3D7308AF717F}" srcOrd="0" destOrd="0" parTransId="{1A09096A-46B7-4E45-AD07-FEC4D2515871}" sibTransId="{F2FC10E7-72BD-4373-9D64-4B1BFF7DA4D0}"/>
    <dgm:cxn modelId="{41C01AE7-6BD8-4628-A91C-710CDB90B0F3}" type="presOf" srcId="{9CA839E2-0DF9-460E-B11D-4AF732857FFD}" destId="{BD206BDC-693D-445F-AC4D-F3FCB03AFA3C}" srcOrd="0" destOrd="0" presId="urn:microsoft.com/office/officeart/2005/8/layout/lProcess2"/>
    <dgm:cxn modelId="{095957ED-6104-4768-A697-EF684445B71F}" type="presOf" srcId="{B6D51695-2DEC-4391-A14E-3D7308AF717F}" destId="{489B7DB9-C828-41EE-AA5C-D1462D3EB1E8}" srcOrd="0" destOrd="0" presId="urn:microsoft.com/office/officeart/2005/8/layout/lProcess2"/>
    <dgm:cxn modelId="{CBCC4EF0-20F5-430D-902B-8508126B69BC}" srcId="{5CC6150E-4597-4DC9-AEC7-A4CD4C418B03}" destId="{9742EC58-E428-4A7F-810F-3CE3EDC87552}" srcOrd="0" destOrd="0" parTransId="{E7A13BEC-1DFC-4089-9F19-4574C7BA6A15}" sibTransId="{C1DD9B5A-D224-4C5F-9267-29AF14BA03F0}"/>
    <dgm:cxn modelId="{F75AF1F9-5209-4D1A-A4CA-4B3FAECFF37D}" srcId="{5CC6150E-4597-4DC9-AEC7-A4CD4C418B03}" destId="{E4CE891D-22D8-4C16-8FC9-8A4C52B6F8DA}" srcOrd="1" destOrd="0" parTransId="{0B3414F4-AB44-4278-8E1E-CBCEE5593ADA}" sibTransId="{6D1E67D2-F1E5-4A08-A90C-3ECC683F005B}"/>
    <dgm:cxn modelId="{D00F78B6-C1CD-48B8-957B-960BBD7DC690}" type="presParOf" srcId="{73DC6BAE-31D4-4918-B0A8-BF90A42D0FFF}" destId="{7574E194-3CBE-43C7-877C-9C0A30B4D0AC}" srcOrd="0" destOrd="0" presId="urn:microsoft.com/office/officeart/2005/8/layout/lProcess2"/>
    <dgm:cxn modelId="{ED1FD86C-6975-4CE7-B30E-FC1F621A9E64}" type="presParOf" srcId="{7574E194-3CBE-43C7-877C-9C0A30B4D0AC}" destId="{489B7DB9-C828-41EE-AA5C-D1462D3EB1E8}" srcOrd="0" destOrd="0" presId="urn:microsoft.com/office/officeart/2005/8/layout/lProcess2"/>
    <dgm:cxn modelId="{AF1F6B3F-48C8-4F27-BB08-8BE37F61BFE3}" type="presParOf" srcId="{7574E194-3CBE-43C7-877C-9C0A30B4D0AC}" destId="{6425F8A3-52F4-453C-9F8D-F60E4CDFFFA8}" srcOrd="1" destOrd="0" presId="urn:microsoft.com/office/officeart/2005/8/layout/lProcess2"/>
    <dgm:cxn modelId="{79FE99AB-3471-4947-8B22-7B05CDAD13E6}" type="presParOf" srcId="{7574E194-3CBE-43C7-877C-9C0A30B4D0AC}" destId="{EF3E5937-38A5-4B5F-BACE-CC2F17BB7278}" srcOrd="2" destOrd="0" presId="urn:microsoft.com/office/officeart/2005/8/layout/lProcess2"/>
    <dgm:cxn modelId="{28D5C331-326F-4FBD-B7D6-951FA6F41305}" type="presParOf" srcId="{EF3E5937-38A5-4B5F-BACE-CC2F17BB7278}" destId="{A3CCC31F-A97C-45CE-A00F-ACAEBA78CD7F}" srcOrd="0" destOrd="0" presId="urn:microsoft.com/office/officeart/2005/8/layout/lProcess2"/>
    <dgm:cxn modelId="{835C368A-D9BC-4A0D-AEFE-33C90611A7A6}" type="presParOf" srcId="{A3CCC31F-A97C-45CE-A00F-ACAEBA78CD7F}" destId="{AA2FF867-9226-4D8E-AF6B-5805D0C2D868}" srcOrd="0" destOrd="0" presId="urn:microsoft.com/office/officeart/2005/8/layout/lProcess2"/>
    <dgm:cxn modelId="{FC607BB0-E308-418D-BB68-F667D2238CE0}" type="presParOf" srcId="{A3CCC31F-A97C-45CE-A00F-ACAEBA78CD7F}" destId="{4EC8E1F1-BE74-4E33-8D3F-081E2E43E935}" srcOrd="1" destOrd="0" presId="urn:microsoft.com/office/officeart/2005/8/layout/lProcess2"/>
    <dgm:cxn modelId="{0CB30726-145B-4F92-8CE4-95260F8B4D03}" type="presParOf" srcId="{A3CCC31F-A97C-45CE-A00F-ACAEBA78CD7F}" destId="{581442B7-62D6-42E8-90F2-4A1784E5B12A}" srcOrd="2" destOrd="0" presId="urn:microsoft.com/office/officeart/2005/8/layout/lProcess2"/>
    <dgm:cxn modelId="{D3FAE420-DCAB-493F-8105-30435FB752D8}" type="presParOf" srcId="{A3CCC31F-A97C-45CE-A00F-ACAEBA78CD7F}" destId="{FFEC6D23-54B7-4443-B538-69EB233D2B7F}" srcOrd="3" destOrd="0" presId="urn:microsoft.com/office/officeart/2005/8/layout/lProcess2"/>
    <dgm:cxn modelId="{A51D5000-EF28-41C0-B5A8-D1C07EB864ED}" type="presParOf" srcId="{A3CCC31F-A97C-45CE-A00F-ACAEBA78CD7F}" destId="{28FEB4B9-8C06-472C-A43B-DEFFDCDC25E7}" srcOrd="4" destOrd="0" presId="urn:microsoft.com/office/officeart/2005/8/layout/lProcess2"/>
    <dgm:cxn modelId="{D55DAC89-6B3E-4CF0-B4FE-C08D7627BF3D}" type="presParOf" srcId="{A3CCC31F-A97C-45CE-A00F-ACAEBA78CD7F}" destId="{E07C58AC-E797-4F46-A1CE-C7E86D0CA033}" srcOrd="5" destOrd="0" presId="urn:microsoft.com/office/officeart/2005/8/layout/lProcess2"/>
    <dgm:cxn modelId="{36BD0328-8F8B-4D2B-B384-7E21FBF75972}" type="presParOf" srcId="{A3CCC31F-A97C-45CE-A00F-ACAEBA78CD7F}" destId="{B948F28C-418A-43B2-BE1D-BADF5F25DB24}" srcOrd="6" destOrd="0" presId="urn:microsoft.com/office/officeart/2005/8/layout/lProcess2"/>
    <dgm:cxn modelId="{D6C0A7CA-5281-4152-B6E8-840AD4EEF59E}" type="presParOf" srcId="{73DC6BAE-31D4-4918-B0A8-BF90A42D0FFF}" destId="{E102EF6D-E4FB-400D-8B5E-100A13CB591B}" srcOrd="1" destOrd="0" presId="urn:microsoft.com/office/officeart/2005/8/layout/lProcess2"/>
    <dgm:cxn modelId="{FE5040BA-CD6D-400C-ABEA-656AF19E0D67}" type="presParOf" srcId="{73DC6BAE-31D4-4918-B0A8-BF90A42D0FFF}" destId="{7C10F9F5-2C21-428A-89A7-E58D73F53E83}" srcOrd="2" destOrd="0" presId="urn:microsoft.com/office/officeart/2005/8/layout/lProcess2"/>
    <dgm:cxn modelId="{C4269289-BDFB-4E0D-8E73-777990E82FA6}" type="presParOf" srcId="{7C10F9F5-2C21-428A-89A7-E58D73F53E83}" destId="{F33D14CF-4074-4FB7-87CC-BBA998E822A2}" srcOrd="0" destOrd="0" presId="urn:microsoft.com/office/officeart/2005/8/layout/lProcess2"/>
    <dgm:cxn modelId="{2981A4CF-E282-4B88-A70F-EDF840095605}" type="presParOf" srcId="{7C10F9F5-2C21-428A-89A7-E58D73F53E83}" destId="{F94B912F-7409-439F-AE11-2BFE7276BAD8}" srcOrd="1" destOrd="0" presId="urn:microsoft.com/office/officeart/2005/8/layout/lProcess2"/>
    <dgm:cxn modelId="{90338C2C-DEC9-479F-9287-F96C05C42690}" type="presParOf" srcId="{7C10F9F5-2C21-428A-89A7-E58D73F53E83}" destId="{8882FFA1-F60F-4F23-96A1-8F5A7453C44C}" srcOrd="2" destOrd="0" presId="urn:microsoft.com/office/officeart/2005/8/layout/lProcess2"/>
    <dgm:cxn modelId="{F5B20830-3E93-4E7B-80B6-BD2B21D2B485}" type="presParOf" srcId="{8882FFA1-F60F-4F23-96A1-8F5A7453C44C}" destId="{B1B5CA90-8695-4432-B346-4B4ACB7DD7F6}" srcOrd="0" destOrd="0" presId="urn:microsoft.com/office/officeart/2005/8/layout/lProcess2"/>
    <dgm:cxn modelId="{C5BE6427-70D8-473F-AC5A-29A02FD2160A}" type="presParOf" srcId="{B1B5CA90-8695-4432-B346-4B4ACB7DD7F6}" destId="{6643727A-CC5D-4153-B369-9D6E17918912}" srcOrd="0" destOrd="0" presId="urn:microsoft.com/office/officeart/2005/8/layout/lProcess2"/>
    <dgm:cxn modelId="{2894A6B8-0FF9-4672-B24C-80C9AB520224}" type="presParOf" srcId="{B1B5CA90-8695-4432-B346-4B4ACB7DD7F6}" destId="{B24E3D7E-1D65-4161-9D4B-366AD92A277F}" srcOrd="1" destOrd="0" presId="urn:microsoft.com/office/officeart/2005/8/layout/lProcess2"/>
    <dgm:cxn modelId="{F0495EE3-0C84-48D4-8F56-B3AE5F42E697}" type="presParOf" srcId="{B1B5CA90-8695-4432-B346-4B4ACB7DD7F6}" destId="{9A69C5AB-D6AC-43DC-A04A-A9C46D5BE56C}" srcOrd="2" destOrd="0" presId="urn:microsoft.com/office/officeart/2005/8/layout/lProcess2"/>
    <dgm:cxn modelId="{85278C7C-F3BE-4119-B4C4-01B58ED3606B}" type="presParOf" srcId="{B1B5CA90-8695-4432-B346-4B4ACB7DD7F6}" destId="{1F7BFB65-5DB8-41DA-AB73-726AEA478DCB}" srcOrd="3" destOrd="0" presId="urn:microsoft.com/office/officeart/2005/8/layout/lProcess2"/>
    <dgm:cxn modelId="{87E73536-2E76-411F-853D-BC70085B7A96}" type="presParOf" srcId="{B1B5CA90-8695-4432-B346-4B4ACB7DD7F6}" destId="{DA504D02-CA7E-407C-979D-EC66F4474AD6}" srcOrd="4" destOrd="0" presId="urn:microsoft.com/office/officeart/2005/8/layout/lProcess2"/>
    <dgm:cxn modelId="{9E1E027B-57C1-4F1D-A5C4-8AEE7C6E9F1A}" type="presParOf" srcId="{73DC6BAE-31D4-4918-B0A8-BF90A42D0FFF}" destId="{700FDAA8-C56A-4375-9E6A-04B0E2774DB3}" srcOrd="3" destOrd="0" presId="urn:microsoft.com/office/officeart/2005/8/layout/lProcess2"/>
    <dgm:cxn modelId="{C8EF966B-0E45-4590-88AC-030018579E34}" type="presParOf" srcId="{73DC6BAE-31D4-4918-B0A8-BF90A42D0FFF}" destId="{BDB5CA8E-D074-4FD2-8DCE-9EE0CCD44D75}" srcOrd="4" destOrd="0" presId="urn:microsoft.com/office/officeart/2005/8/layout/lProcess2"/>
    <dgm:cxn modelId="{1E8B5015-904E-4F1A-9051-BE0D55FFE211}" type="presParOf" srcId="{BDB5CA8E-D074-4FD2-8DCE-9EE0CCD44D75}" destId="{7A414F95-4230-4C26-9086-E13F44476CF2}" srcOrd="0" destOrd="0" presId="urn:microsoft.com/office/officeart/2005/8/layout/lProcess2"/>
    <dgm:cxn modelId="{ADBB11DF-DD78-4A37-9C32-1411F2388001}" type="presParOf" srcId="{BDB5CA8E-D074-4FD2-8DCE-9EE0CCD44D75}" destId="{4248F69A-4D32-4A7C-B7DE-CD8893D6F2DA}" srcOrd="1" destOrd="0" presId="urn:microsoft.com/office/officeart/2005/8/layout/lProcess2"/>
    <dgm:cxn modelId="{DA1CD239-5A38-4BF2-BD57-548D5AD2AA90}" type="presParOf" srcId="{BDB5CA8E-D074-4FD2-8DCE-9EE0CCD44D75}" destId="{441D0C7D-491B-474A-9D25-1B5485B33A79}" srcOrd="2" destOrd="0" presId="urn:microsoft.com/office/officeart/2005/8/layout/lProcess2"/>
    <dgm:cxn modelId="{1843ECC1-AFEE-45BA-9897-31E077E11BD0}" type="presParOf" srcId="{441D0C7D-491B-474A-9D25-1B5485B33A79}" destId="{067990A0-B651-41F0-B448-86AED3DD4BA4}" srcOrd="0" destOrd="0" presId="urn:microsoft.com/office/officeart/2005/8/layout/lProcess2"/>
    <dgm:cxn modelId="{95D77173-072C-4D3F-859E-3EFEFAC57CCA}" type="presParOf" srcId="{067990A0-B651-41F0-B448-86AED3DD4BA4}" destId="{BB061E2A-BE40-4704-AB3A-9EF96717499A}" srcOrd="0" destOrd="0" presId="urn:microsoft.com/office/officeart/2005/8/layout/lProcess2"/>
    <dgm:cxn modelId="{5621F755-1513-4741-8DB3-62D157BE7763}" type="presParOf" srcId="{067990A0-B651-41F0-B448-86AED3DD4BA4}" destId="{199EE1BC-230A-4942-AF99-1D3B331C4E45}" srcOrd="1" destOrd="0" presId="urn:microsoft.com/office/officeart/2005/8/layout/lProcess2"/>
    <dgm:cxn modelId="{83889A80-495D-4B2F-8672-167AAF6C2F77}" type="presParOf" srcId="{067990A0-B651-41F0-B448-86AED3DD4BA4}" destId="{BD206BDC-693D-445F-AC4D-F3FCB03AFA3C}" srcOrd="2" destOrd="0" presId="urn:microsoft.com/office/officeart/2005/8/layout/l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D6EBA1A-7E05-44A4-A9DB-1E3EE9C554BC}" type="doc">
      <dgm:prSet loTypeId="urn:microsoft.com/office/officeart/2005/8/layout/hProcess9" loCatId="process" qsTypeId="urn:microsoft.com/office/officeart/2005/8/quickstyle/simple1" qsCatId="simple" csTypeId="urn:microsoft.com/office/officeart/2005/8/colors/accent0_2" csCatId="mainScheme" phldr="1"/>
      <dgm:spPr/>
    </dgm:pt>
    <dgm:pt modelId="{C6899BE4-9843-4F22-B745-EBCA528B8000}">
      <dgm:prSet phldrT="[Texto]" custT="1">
        <dgm:style>
          <a:lnRef idx="2">
            <a:schemeClr val="accent1">
              <a:shade val="15000"/>
            </a:schemeClr>
          </a:lnRef>
          <a:fillRef idx="1">
            <a:schemeClr val="accent1"/>
          </a:fillRef>
          <a:effectRef idx="0">
            <a:schemeClr val="accent1"/>
          </a:effectRef>
          <a:fontRef idx="minor">
            <a:schemeClr val="lt1"/>
          </a:fontRef>
        </dgm:style>
      </dgm:prSet>
      <dgm:spPr>
        <a:solidFill>
          <a:srgbClr val="0F3461"/>
        </a:solidFill>
        <a:ln>
          <a:solidFill>
            <a:srgbClr val="0F3461"/>
          </a:solidFill>
        </a:ln>
      </dgm:spPr>
      <dgm:t>
        <a:bodyPr lIns="91440" tIns="45720" rIns="91440" bIns="45720" rtlCol="0" anchor="ctr"/>
        <a:lstStyle/>
        <a:p>
          <a:pPr marL="0" algn="ctr" defTabSz="457200" rtl="0" eaLnBrk="1" latinLnBrk="0" hangingPunct="1"/>
          <a:r>
            <a:rPr lang="es-ES" sz="2400" kern="1200" dirty="0" err="1">
              <a:solidFill>
                <a:schemeClr val="lt1"/>
              </a:solidFill>
              <a:latin typeface="Trebuchet MS" panose="020B0603020202020204" pitchFamily="34" charset="0"/>
              <a:ea typeface="+mn-ea"/>
              <a:cs typeface="+mn-cs"/>
            </a:rPr>
            <a:t>Loss</a:t>
          </a:r>
          <a:r>
            <a:rPr lang="es-ES" sz="2400" kern="1200" dirty="0">
              <a:solidFill>
                <a:schemeClr val="lt1"/>
              </a:solidFill>
              <a:latin typeface="Trebuchet MS" panose="020B0603020202020204" pitchFamily="34" charset="0"/>
              <a:ea typeface="+mn-ea"/>
              <a:cs typeface="+mn-cs"/>
            </a:rPr>
            <a:t> </a:t>
          </a:r>
          <a:r>
            <a:rPr lang="es-ES" sz="2400" kern="1200" dirty="0" err="1">
              <a:solidFill>
                <a:schemeClr val="lt1"/>
              </a:solidFill>
              <a:latin typeface="Trebuchet MS" panose="020B0603020202020204" pitchFamily="34" charset="0"/>
              <a:ea typeface="+mn-ea"/>
              <a:cs typeface="+mn-cs"/>
            </a:rPr>
            <a:t>function</a:t>
          </a:r>
          <a:r>
            <a:rPr lang="es-ES" sz="2400" kern="1200" dirty="0">
              <a:solidFill>
                <a:schemeClr val="lt1"/>
              </a:solidFill>
              <a:latin typeface="Trebuchet MS" panose="020B0603020202020204" pitchFamily="34" charset="0"/>
              <a:ea typeface="+mn-ea"/>
              <a:cs typeface="+mn-cs"/>
            </a:rPr>
            <a:t> </a:t>
          </a:r>
          <a:r>
            <a:rPr lang="es-ES" sz="2400" kern="1200" dirty="0" err="1">
              <a:solidFill>
                <a:schemeClr val="lt1"/>
              </a:solidFill>
              <a:latin typeface="Trebuchet MS" panose="020B0603020202020204" pitchFamily="34" charset="0"/>
              <a:ea typeface="+mn-ea"/>
              <a:cs typeface="+mn-cs"/>
            </a:rPr>
            <a:t>exploration</a:t>
          </a:r>
          <a:endParaRPr lang="es-ES" sz="2400" kern="1200" dirty="0">
            <a:solidFill>
              <a:schemeClr val="lt1"/>
            </a:solidFill>
            <a:latin typeface="Trebuchet MS" panose="020B0603020202020204" pitchFamily="34" charset="0"/>
            <a:ea typeface="+mn-ea"/>
            <a:cs typeface="+mn-cs"/>
          </a:endParaRPr>
        </a:p>
      </dgm:t>
    </dgm:pt>
    <dgm:pt modelId="{FD985A57-E6B2-4BBF-9390-8BD4390EE8BE}" type="parTrans" cxnId="{4A6CDFBD-F519-4D3B-9FAF-3EA840CF5663}">
      <dgm:prSet/>
      <dgm:spPr/>
      <dgm:t>
        <a:bodyPr/>
        <a:lstStyle/>
        <a:p>
          <a:endParaRPr lang="es-ES"/>
        </a:p>
      </dgm:t>
    </dgm:pt>
    <dgm:pt modelId="{EAD99CB3-2EE7-4C8C-9CB3-8426AD4EDD1E}" type="sibTrans" cxnId="{4A6CDFBD-F519-4D3B-9FAF-3EA840CF5663}">
      <dgm:prSet/>
      <dgm:spPr/>
      <dgm:t>
        <a:bodyPr/>
        <a:lstStyle/>
        <a:p>
          <a:endParaRPr lang="es-ES"/>
        </a:p>
      </dgm:t>
    </dgm:pt>
    <dgm:pt modelId="{4C6F5787-DD5C-4BEE-B194-6576CD979810}">
      <dgm:prSet phldrT="[Texto]"/>
      <dgm:spPr/>
      <dgm:t>
        <a:bodyPr/>
        <a:lstStyle/>
        <a:p>
          <a:r>
            <a:rPr lang="es-ES" dirty="0" err="1"/>
            <a:t>Custom</a:t>
          </a:r>
          <a:r>
            <a:rPr lang="es-ES" dirty="0"/>
            <a:t> </a:t>
          </a:r>
          <a:r>
            <a:rPr lang="es-ES" dirty="0" err="1"/>
            <a:t>loss</a:t>
          </a:r>
          <a:r>
            <a:rPr lang="es-ES" dirty="0"/>
            <a:t> </a:t>
          </a:r>
          <a:r>
            <a:rPr lang="es-ES" dirty="0" err="1"/>
            <a:t>definition</a:t>
          </a:r>
          <a:endParaRPr lang="es-ES" dirty="0"/>
        </a:p>
      </dgm:t>
    </dgm:pt>
    <dgm:pt modelId="{7AADD816-EA21-41E4-9541-DAD00FF0A579}" type="parTrans" cxnId="{893067D8-8ED2-4C15-B76F-FF9F49D58BF5}">
      <dgm:prSet/>
      <dgm:spPr/>
      <dgm:t>
        <a:bodyPr/>
        <a:lstStyle/>
        <a:p>
          <a:endParaRPr lang="es-ES"/>
        </a:p>
      </dgm:t>
    </dgm:pt>
    <dgm:pt modelId="{BA95A346-4448-4DC1-8077-9E12BC4B3B99}" type="sibTrans" cxnId="{893067D8-8ED2-4C15-B76F-FF9F49D58BF5}">
      <dgm:prSet/>
      <dgm:spPr/>
      <dgm:t>
        <a:bodyPr/>
        <a:lstStyle/>
        <a:p>
          <a:endParaRPr lang="es-ES"/>
        </a:p>
      </dgm:t>
    </dgm:pt>
    <dgm:pt modelId="{ECC51D76-70D2-4B5D-9397-FE072446F607}">
      <dgm:prSet phldrT="[Texto]"/>
      <dgm:spPr/>
      <dgm:t>
        <a:bodyPr/>
        <a:lstStyle/>
        <a:p>
          <a:r>
            <a:rPr lang="es-ES" dirty="0" err="1"/>
            <a:t>Custom</a:t>
          </a:r>
          <a:r>
            <a:rPr lang="es-ES" dirty="0"/>
            <a:t> </a:t>
          </a:r>
          <a:r>
            <a:rPr lang="es-ES" dirty="0" err="1"/>
            <a:t>weights</a:t>
          </a:r>
          <a:endParaRPr lang="es-ES" dirty="0"/>
        </a:p>
      </dgm:t>
    </dgm:pt>
    <dgm:pt modelId="{97D24778-8E16-486F-B8C0-4A8A11085FCC}" type="parTrans" cxnId="{15F19B62-8768-4FE3-A833-ABF84210BF84}">
      <dgm:prSet/>
      <dgm:spPr/>
      <dgm:t>
        <a:bodyPr/>
        <a:lstStyle/>
        <a:p>
          <a:endParaRPr lang="es-ES"/>
        </a:p>
      </dgm:t>
    </dgm:pt>
    <dgm:pt modelId="{05226F9B-0C55-43E6-9DCF-EA975DD58093}" type="sibTrans" cxnId="{15F19B62-8768-4FE3-A833-ABF84210BF84}">
      <dgm:prSet/>
      <dgm:spPr/>
      <dgm:t>
        <a:bodyPr/>
        <a:lstStyle/>
        <a:p>
          <a:endParaRPr lang="es-ES"/>
        </a:p>
      </dgm:t>
    </dgm:pt>
    <dgm:pt modelId="{D196AAE3-D152-438F-AB8D-1E48F5FDBBCA}" type="pres">
      <dgm:prSet presAssocID="{1D6EBA1A-7E05-44A4-A9DB-1E3EE9C554BC}" presName="CompostProcess" presStyleCnt="0">
        <dgm:presLayoutVars>
          <dgm:dir/>
          <dgm:resizeHandles val="exact"/>
        </dgm:presLayoutVars>
      </dgm:prSet>
      <dgm:spPr/>
    </dgm:pt>
    <dgm:pt modelId="{7E8F22F1-2732-42F2-AEB0-A04824CA2BFE}" type="pres">
      <dgm:prSet presAssocID="{1D6EBA1A-7E05-44A4-A9DB-1E3EE9C554BC}" presName="arrow" presStyleLbl="bgShp" presStyleIdx="0" presStyleCnt="1"/>
      <dgm:spPr/>
    </dgm:pt>
    <dgm:pt modelId="{099E8067-B3A1-4540-AEF0-E0B542C061FC}" type="pres">
      <dgm:prSet presAssocID="{1D6EBA1A-7E05-44A4-A9DB-1E3EE9C554BC}" presName="linearProcess" presStyleCnt="0"/>
      <dgm:spPr/>
    </dgm:pt>
    <dgm:pt modelId="{D8BBCF73-4F9A-47ED-B1D9-7738812C1FFF}" type="pres">
      <dgm:prSet presAssocID="{C6899BE4-9843-4F22-B745-EBCA528B8000}" presName="textNode" presStyleLbl="node1" presStyleIdx="0" presStyleCnt="3" custScaleX="105268" custLinFactNeighborX="3963" custLinFactNeighborY="-3264">
        <dgm:presLayoutVars>
          <dgm:bulletEnabled val="1"/>
        </dgm:presLayoutVars>
      </dgm:prSet>
      <dgm:spPr>
        <a:xfrm>
          <a:off x="2417" y="656592"/>
          <a:ext cx="3623869" cy="875456"/>
        </a:xfrm>
        <a:prstGeom prst="roundRect">
          <a:avLst/>
        </a:prstGeom>
      </dgm:spPr>
    </dgm:pt>
    <dgm:pt modelId="{7C87BAA3-590D-44EF-85CD-A81C44A56CD8}" type="pres">
      <dgm:prSet presAssocID="{EAD99CB3-2EE7-4C8C-9CB3-8426AD4EDD1E}" presName="sibTrans" presStyleCnt="0"/>
      <dgm:spPr/>
    </dgm:pt>
    <dgm:pt modelId="{99DEE37B-7981-4AF9-B7CE-4614076D630A}" type="pres">
      <dgm:prSet presAssocID="{4C6F5787-DD5C-4BEE-B194-6576CD979810}" presName="textNode" presStyleLbl="node1" presStyleIdx="1" presStyleCnt="3">
        <dgm:presLayoutVars>
          <dgm:bulletEnabled val="1"/>
        </dgm:presLayoutVars>
      </dgm:prSet>
      <dgm:spPr/>
    </dgm:pt>
    <dgm:pt modelId="{467C0B62-643E-4628-9983-A9DAA46597AF}" type="pres">
      <dgm:prSet presAssocID="{BA95A346-4448-4DC1-8077-9E12BC4B3B99}" presName="sibTrans" presStyleCnt="0"/>
      <dgm:spPr/>
    </dgm:pt>
    <dgm:pt modelId="{162018AC-3A69-4A2A-8AE6-E58E0D32FBFC}" type="pres">
      <dgm:prSet presAssocID="{ECC51D76-70D2-4B5D-9397-FE072446F607}" presName="textNode" presStyleLbl="node1" presStyleIdx="2" presStyleCnt="3">
        <dgm:presLayoutVars>
          <dgm:bulletEnabled val="1"/>
        </dgm:presLayoutVars>
      </dgm:prSet>
      <dgm:spPr/>
    </dgm:pt>
  </dgm:ptLst>
  <dgm:cxnLst>
    <dgm:cxn modelId="{40D0AF0C-2F39-467F-9131-CCEA53F40FA1}" type="presOf" srcId="{C6899BE4-9843-4F22-B745-EBCA528B8000}" destId="{D8BBCF73-4F9A-47ED-B1D9-7738812C1FFF}" srcOrd="0" destOrd="0" presId="urn:microsoft.com/office/officeart/2005/8/layout/hProcess9"/>
    <dgm:cxn modelId="{5A28EA20-0E3F-4AFB-B397-5FEFBA2E1F21}" type="presOf" srcId="{1D6EBA1A-7E05-44A4-A9DB-1E3EE9C554BC}" destId="{D196AAE3-D152-438F-AB8D-1E48F5FDBBCA}" srcOrd="0" destOrd="0" presId="urn:microsoft.com/office/officeart/2005/8/layout/hProcess9"/>
    <dgm:cxn modelId="{EDF4BF30-FDE5-4A9E-BD2C-5B940BC129B5}" type="presOf" srcId="{4C6F5787-DD5C-4BEE-B194-6576CD979810}" destId="{99DEE37B-7981-4AF9-B7CE-4614076D630A}" srcOrd="0" destOrd="0" presId="urn:microsoft.com/office/officeart/2005/8/layout/hProcess9"/>
    <dgm:cxn modelId="{15F19B62-8768-4FE3-A833-ABF84210BF84}" srcId="{1D6EBA1A-7E05-44A4-A9DB-1E3EE9C554BC}" destId="{ECC51D76-70D2-4B5D-9397-FE072446F607}" srcOrd="2" destOrd="0" parTransId="{97D24778-8E16-486F-B8C0-4A8A11085FCC}" sibTransId="{05226F9B-0C55-43E6-9DCF-EA975DD58093}"/>
    <dgm:cxn modelId="{4A6CDFBD-F519-4D3B-9FAF-3EA840CF5663}" srcId="{1D6EBA1A-7E05-44A4-A9DB-1E3EE9C554BC}" destId="{C6899BE4-9843-4F22-B745-EBCA528B8000}" srcOrd="0" destOrd="0" parTransId="{FD985A57-E6B2-4BBF-9390-8BD4390EE8BE}" sibTransId="{EAD99CB3-2EE7-4C8C-9CB3-8426AD4EDD1E}"/>
    <dgm:cxn modelId="{293A01CB-4511-4C23-8D87-D6BAFF1FDAF4}" type="presOf" srcId="{ECC51D76-70D2-4B5D-9397-FE072446F607}" destId="{162018AC-3A69-4A2A-8AE6-E58E0D32FBFC}" srcOrd="0" destOrd="0" presId="urn:microsoft.com/office/officeart/2005/8/layout/hProcess9"/>
    <dgm:cxn modelId="{893067D8-8ED2-4C15-B76F-FF9F49D58BF5}" srcId="{1D6EBA1A-7E05-44A4-A9DB-1E3EE9C554BC}" destId="{4C6F5787-DD5C-4BEE-B194-6576CD979810}" srcOrd="1" destOrd="0" parTransId="{7AADD816-EA21-41E4-9541-DAD00FF0A579}" sibTransId="{BA95A346-4448-4DC1-8077-9E12BC4B3B99}"/>
    <dgm:cxn modelId="{FAE8A3C8-FE7F-4C75-B16B-9C1DAC813448}" type="presParOf" srcId="{D196AAE3-D152-438F-AB8D-1E48F5FDBBCA}" destId="{7E8F22F1-2732-42F2-AEB0-A04824CA2BFE}" srcOrd="0" destOrd="0" presId="urn:microsoft.com/office/officeart/2005/8/layout/hProcess9"/>
    <dgm:cxn modelId="{4303F7E9-EBF8-4CD5-AFA7-BCB12560C736}" type="presParOf" srcId="{D196AAE3-D152-438F-AB8D-1E48F5FDBBCA}" destId="{099E8067-B3A1-4540-AEF0-E0B542C061FC}" srcOrd="1" destOrd="0" presId="urn:microsoft.com/office/officeart/2005/8/layout/hProcess9"/>
    <dgm:cxn modelId="{DC512F2F-21DE-4670-964F-AD21FDF8B951}" type="presParOf" srcId="{099E8067-B3A1-4540-AEF0-E0B542C061FC}" destId="{D8BBCF73-4F9A-47ED-B1D9-7738812C1FFF}" srcOrd="0" destOrd="0" presId="urn:microsoft.com/office/officeart/2005/8/layout/hProcess9"/>
    <dgm:cxn modelId="{31C49F1A-34D5-4F2E-8645-4DC48E099F43}" type="presParOf" srcId="{099E8067-B3A1-4540-AEF0-E0B542C061FC}" destId="{7C87BAA3-590D-44EF-85CD-A81C44A56CD8}" srcOrd="1" destOrd="0" presId="urn:microsoft.com/office/officeart/2005/8/layout/hProcess9"/>
    <dgm:cxn modelId="{58A89FE5-5459-41DC-87F4-3A2982856CE2}" type="presParOf" srcId="{099E8067-B3A1-4540-AEF0-E0B542C061FC}" destId="{99DEE37B-7981-4AF9-B7CE-4614076D630A}" srcOrd="2" destOrd="0" presId="urn:microsoft.com/office/officeart/2005/8/layout/hProcess9"/>
    <dgm:cxn modelId="{DAB45436-82F0-4F63-8D18-30886066790F}" type="presParOf" srcId="{099E8067-B3A1-4540-AEF0-E0B542C061FC}" destId="{467C0B62-643E-4628-9983-A9DAA46597AF}" srcOrd="3" destOrd="0" presId="urn:microsoft.com/office/officeart/2005/8/layout/hProcess9"/>
    <dgm:cxn modelId="{61CEF68C-2F23-4184-BACA-61AF2C18219F}" type="presParOf" srcId="{099E8067-B3A1-4540-AEF0-E0B542C061FC}" destId="{162018AC-3A69-4A2A-8AE6-E58E0D32FBFC}"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D6EBA1A-7E05-44A4-A9DB-1E3EE9C554BC}" type="doc">
      <dgm:prSet loTypeId="urn:microsoft.com/office/officeart/2005/8/layout/hProcess9" loCatId="process" qsTypeId="urn:microsoft.com/office/officeart/2005/8/quickstyle/simple1" qsCatId="simple" csTypeId="urn:microsoft.com/office/officeart/2005/8/colors/accent0_2" csCatId="mainScheme" phldr="1"/>
      <dgm:spPr/>
    </dgm:pt>
    <dgm:pt modelId="{C6899BE4-9843-4F22-B745-EBCA528B8000}">
      <dgm:prSet phldrT="[Texto]"/>
      <dgm:spPr/>
      <dgm:t>
        <a:bodyPr/>
        <a:lstStyle/>
        <a:p>
          <a:r>
            <a:rPr lang="es-ES" dirty="0" err="1"/>
            <a:t>Loss</a:t>
          </a:r>
          <a:r>
            <a:rPr lang="es-ES" dirty="0"/>
            <a:t> </a:t>
          </a:r>
          <a:r>
            <a:rPr lang="es-ES" dirty="0" err="1"/>
            <a:t>function</a:t>
          </a:r>
          <a:r>
            <a:rPr lang="es-ES" dirty="0"/>
            <a:t> </a:t>
          </a:r>
          <a:r>
            <a:rPr lang="es-ES" dirty="0" err="1"/>
            <a:t>exploration</a:t>
          </a:r>
          <a:endParaRPr lang="es-ES" dirty="0"/>
        </a:p>
      </dgm:t>
    </dgm:pt>
    <dgm:pt modelId="{FD985A57-E6B2-4BBF-9390-8BD4390EE8BE}" type="parTrans" cxnId="{4A6CDFBD-F519-4D3B-9FAF-3EA840CF5663}">
      <dgm:prSet/>
      <dgm:spPr/>
      <dgm:t>
        <a:bodyPr/>
        <a:lstStyle/>
        <a:p>
          <a:endParaRPr lang="es-ES"/>
        </a:p>
      </dgm:t>
    </dgm:pt>
    <dgm:pt modelId="{EAD99CB3-2EE7-4C8C-9CB3-8426AD4EDD1E}" type="sibTrans" cxnId="{4A6CDFBD-F519-4D3B-9FAF-3EA840CF5663}">
      <dgm:prSet/>
      <dgm:spPr/>
      <dgm:t>
        <a:bodyPr/>
        <a:lstStyle/>
        <a:p>
          <a:endParaRPr lang="es-ES"/>
        </a:p>
      </dgm:t>
    </dgm:pt>
    <dgm:pt modelId="{4C6F5787-DD5C-4BEE-B194-6576CD979810}">
      <dgm:prSet phldrT="[Texto]" custT="1">
        <dgm:style>
          <a:lnRef idx="2">
            <a:schemeClr val="accent1">
              <a:shade val="15000"/>
            </a:schemeClr>
          </a:lnRef>
          <a:fillRef idx="1">
            <a:schemeClr val="accent1"/>
          </a:fillRef>
          <a:effectRef idx="0">
            <a:schemeClr val="accent1"/>
          </a:effectRef>
          <a:fontRef idx="minor">
            <a:schemeClr val="lt1"/>
          </a:fontRef>
        </dgm:style>
      </dgm:prSet>
      <dgm:spPr>
        <a:solidFill>
          <a:srgbClr val="0F3461"/>
        </a:solidFill>
        <a:ln>
          <a:solidFill>
            <a:srgbClr val="0F3461"/>
          </a:solidFill>
        </a:ln>
      </dgm:spPr>
      <dgm:t>
        <a:bodyPr lIns="91440" tIns="45720" rIns="91440" bIns="45720" rtlCol="0" anchor="ctr"/>
        <a:lstStyle/>
        <a:p>
          <a:pPr marL="0" algn="ctr" defTabSz="457200" rtl="0" eaLnBrk="1" latinLnBrk="0" hangingPunct="1"/>
          <a:r>
            <a:rPr lang="es-ES" sz="2400" kern="1200" dirty="0" err="1">
              <a:solidFill>
                <a:schemeClr val="lt1"/>
              </a:solidFill>
              <a:latin typeface="Trebuchet MS" panose="020B0603020202020204" pitchFamily="34" charset="0"/>
              <a:ea typeface="+mn-ea"/>
              <a:cs typeface="+mn-cs"/>
            </a:rPr>
            <a:t>Custom</a:t>
          </a:r>
          <a:r>
            <a:rPr lang="es-ES" sz="2400" kern="1200" dirty="0">
              <a:solidFill>
                <a:schemeClr val="lt1"/>
              </a:solidFill>
              <a:latin typeface="Trebuchet MS" panose="020B0603020202020204" pitchFamily="34" charset="0"/>
              <a:ea typeface="+mn-ea"/>
              <a:cs typeface="+mn-cs"/>
            </a:rPr>
            <a:t> </a:t>
          </a:r>
          <a:r>
            <a:rPr lang="es-ES" sz="2400" kern="1200" dirty="0" err="1">
              <a:solidFill>
                <a:schemeClr val="lt1"/>
              </a:solidFill>
              <a:latin typeface="Trebuchet MS" panose="020B0603020202020204" pitchFamily="34" charset="0"/>
              <a:ea typeface="+mn-ea"/>
              <a:cs typeface="+mn-cs"/>
            </a:rPr>
            <a:t>loss</a:t>
          </a:r>
          <a:r>
            <a:rPr lang="es-ES" sz="2400" kern="1200" dirty="0">
              <a:solidFill>
                <a:schemeClr val="lt1"/>
              </a:solidFill>
              <a:latin typeface="Trebuchet MS" panose="020B0603020202020204" pitchFamily="34" charset="0"/>
              <a:ea typeface="+mn-ea"/>
              <a:cs typeface="+mn-cs"/>
            </a:rPr>
            <a:t> </a:t>
          </a:r>
          <a:r>
            <a:rPr lang="es-ES" sz="2400" kern="1200" dirty="0" err="1">
              <a:solidFill>
                <a:schemeClr val="lt1"/>
              </a:solidFill>
              <a:latin typeface="Trebuchet MS" panose="020B0603020202020204" pitchFamily="34" charset="0"/>
              <a:ea typeface="+mn-ea"/>
              <a:cs typeface="+mn-cs"/>
            </a:rPr>
            <a:t>definition</a:t>
          </a:r>
          <a:endParaRPr lang="es-ES" sz="2400" kern="1200" dirty="0">
            <a:solidFill>
              <a:schemeClr val="lt1"/>
            </a:solidFill>
            <a:latin typeface="Trebuchet MS" panose="020B0603020202020204" pitchFamily="34" charset="0"/>
            <a:ea typeface="+mn-ea"/>
            <a:cs typeface="+mn-cs"/>
          </a:endParaRPr>
        </a:p>
      </dgm:t>
    </dgm:pt>
    <dgm:pt modelId="{7AADD816-EA21-41E4-9541-DAD00FF0A579}" type="parTrans" cxnId="{893067D8-8ED2-4C15-B76F-FF9F49D58BF5}">
      <dgm:prSet/>
      <dgm:spPr/>
      <dgm:t>
        <a:bodyPr/>
        <a:lstStyle/>
        <a:p>
          <a:endParaRPr lang="es-ES"/>
        </a:p>
      </dgm:t>
    </dgm:pt>
    <dgm:pt modelId="{BA95A346-4448-4DC1-8077-9E12BC4B3B99}" type="sibTrans" cxnId="{893067D8-8ED2-4C15-B76F-FF9F49D58BF5}">
      <dgm:prSet/>
      <dgm:spPr/>
      <dgm:t>
        <a:bodyPr/>
        <a:lstStyle/>
        <a:p>
          <a:endParaRPr lang="es-ES"/>
        </a:p>
      </dgm:t>
    </dgm:pt>
    <dgm:pt modelId="{ECC51D76-70D2-4B5D-9397-FE072446F607}">
      <dgm:prSet phldrT="[Texto]"/>
      <dgm:spPr/>
      <dgm:t>
        <a:bodyPr/>
        <a:lstStyle/>
        <a:p>
          <a:r>
            <a:rPr lang="es-ES" dirty="0" err="1"/>
            <a:t>Custom</a:t>
          </a:r>
          <a:r>
            <a:rPr lang="es-ES" dirty="0"/>
            <a:t> </a:t>
          </a:r>
          <a:r>
            <a:rPr lang="es-ES" dirty="0" err="1"/>
            <a:t>weights</a:t>
          </a:r>
          <a:endParaRPr lang="es-ES" dirty="0"/>
        </a:p>
      </dgm:t>
    </dgm:pt>
    <dgm:pt modelId="{97D24778-8E16-486F-B8C0-4A8A11085FCC}" type="parTrans" cxnId="{15F19B62-8768-4FE3-A833-ABF84210BF84}">
      <dgm:prSet/>
      <dgm:spPr/>
      <dgm:t>
        <a:bodyPr/>
        <a:lstStyle/>
        <a:p>
          <a:endParaRPr lang="es-ES"/>
        </a:p>
      </dgm:t>
    </dgm:pt>
    <dgm:pt modelId="{05226F9B-0C55-43E6-9DCF-EA975DD58093}" type="sibTrans" cxnId="{15F19B62-8768-4FE3-A833-ABF84210BF84}">
      <dgm:prSet/>
      <dgm:spPr/>
      <dgm:t>
        <a:bodyPr/>
        <a:lstStyle/>
        <a:p>
          <a:endParaRPr lang="es-ES"/>
        </a:p>
      </dgm:t>
    </dgm:pt>
    <dgm:pt modelId="{D196AAE3-D152-438F-AB8D-1E48F5FDBBCA}" type="pres">
      <dgm:prSet presAssocID="{1D6EBA1A-7E05-44A4-A9DB-1E3EE9C554BC}" presName="CompostProcess" presStyleCnt="0">
        <dgm:presLayoutVars>
          <dgm:dir/>
          <dgm:resizeHandles val="exact"/>
        </dgm:presLayoutVars>
      </dgm:prSet>
      <dgm:spPr/>
    </dgm:pt>
    <dgm:pt modelId="{7E8F22F1-2732-42F2-AEB0-A04824CA2BFE}" type="pres">
      <dgm:prSet presAssocID="{1D6EBA1A-7E05-44A4-A9DB-1E3EE9C554BC}" presName="arrow" presStyleLbl="bgShp" presStyleIdx="0" presStyleCnt="1"/>
      <dgm:spPr/>
    </dgm:pt>
    <dgm:pt modelId="{099E8067-B3A1-4540-AEF0-E0B542C061FC}" type="pres">
      <dgm:prSet presAssocID="{1D6EBA1A-7E05-44A4-A9DB-1E3EE9C554BC}" presName="linearProcess" presStyleCnt="0"/>
      <dgm:spPr/>
    </dgm:pt>
    <dgm:pt modelId="{D8BBCF73-4F9A-47ED-B1D9-7738812C1FFF}" type="pres">
      <dgm:prSet presAssocID="{C6899BE4-9843-4F22-B745-EBCA528B8000}" presName="textNode" presStyleLbl="node1" presStyleIdx="0" presStyleCnt="3">
        <dgm:presLayoutVars>
          <dgm:bulletEnabled val="1"/>
        </dgm:presLayoutVars>
      </dgm:prSet>
      <dgm:spPr/>
    </dgm:pt>
    <dgm:pt modelId="{7C87BAA3-590D-44EF-85CD-A81C44A56CD8}" type="pres">
      <dgm:prSet presAssocID="{EAD99CB3-2EE7-4C8C-9CB3-8426AD4EDD1E}" presName="sibTrans" presStyleCnt="0"/>
      <dgm:spPr/>
    </dgm:pt>
    <dgm:pt modelId="{99DEE37B-7981-4AF9-B7CE-4614076D630A}" type="pres">
      <dgm:prSet presAssocID="{4C6F5787-DD5C-4BEE-B194-6576CD979810}" presName="textNode" presStyleLbl="node1" presStyleIdx="1" presStyleCnt="3">
        <dgm:presLayoutVars>
          <dgm:bulletEnabled val="1"/>
        </dgm:presLayoutVars>
      </dgm:prSet>
      <dgm:spPr>
        <a:xfrm>
          <a:off x="3845915" y="656592"/>
          <a:ext cx="3623869" cy="875456"/>
        </a:xfrm>
        <a:prstGeom prst="roundRect">
          <a:avLst/>
        </a:prstGeom>
      </dgm:spPr>
    </dgm:pt>
    <dgm:pt modelId="{467C0B62-643E-4628-9983-A9DAA46597AF}" type="pres">
      <dgm:prSet presAssocID="{BA95A346-4448-4DC1-8077-9E12BC4B3B99}" presName="sibTrans" presStyleCnt="0"/>
      <dgm:spPr/>
    </dgm:pt>
    <dgm:pt modelId="{162018AC-3A69-4A2A-8AE6-E58E0D32FBFC}" type="pres">
      <dgm:prSet presAssocID="{ECC51D76-70D2-4B5D-9397-FE072446F607}" presName="textNode" presStyleLbl="node1" presStyleIdx="2" presStyleCnt="3">
        <dgm:presLayoutVars>
          <dgm:bulletEnabled val="1"/>
        </dgm:presLayoutVars>
      </dgm:prSet>
      <dgm:spPr/>
    </dgm:pt>
  </dgm:ptLst>
  <dgm:cxnLst>
    <dgm:cxn modelId="{40D0AF0C-2F39-467F-9131-CCEA53F40FA1}" type="presOf" srcId="{C6899BE4-9843-4F22-B745-EBCA528B8000}" destId="{D8BBCF73-4F9A-47ED-B1D9-7738812C1FFF}" srcOrd="0" destOrd="0" presId="urn:microsoft.com/office/officeart/2005/8/layout/hProcess9"/>
    <dgm:cxn modelId="{5A28EA20-0E3F-4AFB-B397-5FEFBA2E1F21}" type="presOf" srcId="{1D6EBA1A-7E05-44A4-A9DB-1E3EE9C554BC}" destId="{D196AAE3-D152-438F-AB8D-1E48F5FDBBCA}" srcOrd="0" destOrd="0" presId="urn:microsoft.com/office/officeart/2005/8/layout/hProcess9"/>
    <dgm:cxn modelId="{EDF4BF30-FDE5-4A9E-BD2C-5B940BC129B5}" type="presOf" srcId="{4C6F5787-DD5C-4BEE-B194-6576CD979810}" destId="{99DEE37B-7981-4AF9-B7CE-4614076D630A}" srcOrd="0" destOrd="0" presId="urn:microsoft.com/office/officeart/2005/8/layout/hProcess9"/>
    <dgm:cxn modelId="{15F19B62-8768-4FE3-A833-ABF84210BF84}" srcId="{1D6EBA1A-7E05-44A4-A9DB-1E3EE9C554BC}" destId="{ECC51D76-70D2-4B5D-9397-FE072446F607}" srcOrd="2" destOrd="0" parTransId="{97D24778-8E16-486F-B8C0-4A8A11085FCC}" sibTransId="{05226F9B-0C55-43E6-9DCF-EA975DD58093}"/>
    <dgm:cxn modelId="{4A6CDFBD-F519-4D3B-9FAF-3EA840CF5663}" srcId="{1D6EBA1A-7E05-44A4-A9DB-1E3EE9C554BC}" destId="{C6899BE4-9843-4F22-B745-EBCA528B8000}" srcOrd="0" destOrd="0" parTransId="{FD985A57-E6B2-4BBF-9390-8BD4390EE8BE}" sibTransId="{EAD99CB3-2EE7-4C8C-9CB3-8426AD4EDD1E}"/>
    <dgm:cxn modelId="{293A01CB-4511-4C23-8D87-D6BAFF1FDAF4}" type="presOf" srcId="{ECC51D76-70D2-4B5D-9397-FE072446F607}" destId="{162018AC-3A69-4A2A-8AE6-E58E0D32FBFC}" srcOrd="0" destOrd="0" presId="urn:microsoft.com/office/officeart/2005/8/layout/hProcess9"/>
    <dgm:cxn modelId="{893067D8-8ED2-4C15-B76F-FF9F49D58BF5}" srcId="{1D6EBA1A-7E05-44A4-A9DB-1E3EE9C554BC}" destId="{4C6F5787-DD5C-4BEE-B194-6576CD979810}" srcOrd="1" destOrd="0" parTransId="{7AADD816-EA21-41E4-9541-DAD00FF0A579}" sibTransId="{BA95A346-4448-4DC1-8077-9E12BC4B3B99}"/>
    <dgm:cxn modelId="{FAE8A3C8-FE7F-4C75-B16B-9C1DAC813448}" type="presParOf" srcId="{D196AAE3-D152-438F-AB8D-1E48F5FDBBCA}" destId="{7E8F22F1-2732-42F2-AEB0-A04824CA2BFE}" srcOrd="0" destOrd="0" presId="urn:microsoft.com/office/officeart/2005/8/layout/hProcess9"/>
    <dgm:cxn modelId="{4303F7E9-EBF8-4CD5-AFA7-BCB12560C736}" type="presParOf" srcId="{D196AAE3-D152-438F-AB8D-1E48F5FDBBCA}" destId="{099E8067-B3A1-4540-AEF0-E0B542C061FC}" srcOrd="1" destOrd="0" presId="urn:microsoft.com/office/officeart/2005/8/layout/hProcess9"/>
    <dgm:cxn modelId="{DC512F2F-21DE-4670-964F-AD21FDF8B951}" type="presParOf" srcId="{099E8067-B3A1-4540-AEF0-E0B542C061FC}" destId="{D8BBCF73-4F9A-47ED-B1D9-7738812C1FFF}" srcOrd="0" destOrd="0" presId="urn:microsoft.com/office/officeart/2005/8/layout/hProcess9"/>
    <dgm:cxn modelId="{31C49F1A-34D5-4F2E-8645-4DC48E099F43}" type="presParOf" srcId="{099E8067-B3A1-4540-AEF0-E0B542C061FC}" destId="{7C87BAA3-590D-44EF-85CD-A81C44A56CD8}" srcOrd="1" destOrd="0" presId="urn:microsoft.com/office/officeart/2005/8/layout/hProcess9"/>
    <dgm:cxn modelId="{58A89FE5-5459-41DC-87F4-3A2982856CE2}" type="presParOf" srcId="{099E8067-B3A1-4540-AEF0-E0B542C061FC}" destId="{99DEE37B-7981-4AF9-B7CE-4614076D630A}" srcOrd="2" destOrd="0" presId="urn:microsoft.com/office/officeart/2005/8/layout/hProcess9"/>
    <dgm:cxn modelId="{DAB45436-82F0-4F63-8D18-30886066790F}" type="presParOf" srcId="{099E8067-B3A1-4540-AEF0-E0B542C061FC}" destId="{467C0B62-643E-4628-9983-A9DAA46597AF}" srcOrd="3" destOrd="0" presId="urn:microsoft.com/office/officeart/2005/8/layout/hProcess9"/>
    <dgm:cxn modelId="{61CEF68C-2F23-4184-BACA-61AF2C18219F}" type="presParOf" srcId="{099E8067-B3A1-4540-AEF0-E0B542C061FC}" destId="{162018AC-3A69-4A2A-8AE6-E58E0D32FBFC}"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D6EBA1A-7E05-44A4-A9DB-1E3EE9C554BC}" type="doc">
      <dgm:prSet loTypeId="urn:microsoft.com/office/officeart/2005/8/layout/hProcess9" loCatId="process" qsTypeId="urn:microsoft.com/office/officeart/2005/8/quickstyle/simple1" qsCatId="simple" csTypeId="urn:microsoft.com/office/officeart/2005/8/colors/accent0_2" csCatId="mainScheme" phldr="1"/>
      <dgm:spPr/>
    </dgm:pt>
    <dgm:pt modelId="{C6899BE4-9843-4F22-B745-EBCA528B8000}">
      <dgm:prSet phldrT="[Texto]"/>
      <dgm:spPr/>
      <dgm:t>
        <a:bodyPr/>
        <a:lstStyle/>
        <a:p>
          <a:r>
            <a:rPr lang="es-ES" dirty="0" err="1"/>
            <a:t>Loss</a:t>
          </a:r>
          <a:r>
            <a:rPr lang="es-ES" dirty="0"/>
            <a:t> </a:t>
          </a:r>
          <a:r>
            <a:rPr lang="es-ES" dirty="0" err="1"/>
            <a:t>function</a:t>
          </a:r>
          <a:r>
            <a:rPr lang="es-ES" dirty="0"/>
            <a:t> </a:t>
          </a:r>
          <a:r>
            <a:rPr lang="es-ES" dirty="0" err="1"/>
            <a:t>exploration</a:t>
          </a:r>
          <a:endParaRPr lang="es-ES" dirty="0"/>
        </a:p>
      </dgm:t>
    </dgm:pt>
    <dgm:pt modelId="{FD985A57-E6B2-4BBF-9390-8BD4390EE8BE}" type="parTrans" cxnId="{4A6CDFBD-F519-4D3B-9FAF-3EA840CF5663}">
      <dgm:prSet/>
      <dgm:spPr/>
      <dgm:t>
        <a:bodyPr/>
        <a:lstStyle/>
        <a:p>
          <a:endParaRPr lang="es-ES"/>
        </a:p>
      </dgm:t>
    </dgm:pt>
    <dgm:pt modelId="{EAD99CB3-2EE7-4C8C-9CB3-8426AD4EDD1E}" type="sibTrans" cxnId="{4A6CDFBD-F519-4D3B-9FAF-3EA840CF5663}">
      <dgm:prSet/>
      <dgm:spPr/>
      <dgm:t>
        <a:bodyPr/>
        <a:lstStyle/>
        <a:p>
          <a:endParaRPr lang="es-ES"/>
        </a:p>
      </dgm:t>
    </dgm:pt>
    <dgm:pt modelId="{4C6F5787-DD5C-4BEE-B194-6576CD979810}">
      <dgm:prSet phldrT="[Texto]"/>
      <dgm:spPr/>
      <dgm:t>
        <a:bodyPr/>
        <a:lstStyle/>
        <a:p>
          <a:r>
            <a:rPr lang="es-ES" dirty="0" err="1"/>
            <a:t>Custom</a:t>
          </a:r>
          <a:r>
            <a:rPr lang="es-ES" dirty="0"/>
            <a:t> </a:t>
          </a:r>
          <a:r>
            <a:rPr lang="es-ES" dirty="0" err="1"/>
            <a:t>loss</a:t>
          </a:r>
          <a:r>
            <a:rPr lang="es-ES" dirty="0"/>
            <a:t> </a:t>
          </a:r>
          <a:r>
            <a:rPr lang="es-ES" dirty="0" err="1"/>
            <a:t>definition</a:t>
          </a:r>
          <a:endParaRPr lang="es-ES" dirty="0"/>
        </a:p>
      </dgm:t>
    </dgm:pt>
    <dgm:pt modelId="{7AADD816-EA21-41E4-9541-DAD00FF0A579}" type="parTrans" cxnId="{893067D8-8ED2-4C15-B76F-FF9F49D58BF5}">
      <dgm:prSet/>
      <dgm:spPr/>
      <dgm:t>
        <a:bodyPr/>
        <a:lstStyle/>
        <a:p>
          <a:endParaRPr lang="es-ES"/>
        </a:p>
      </dgm:t>
    </dgm:pt>
    <dgm:pt modelId="{BA95A346-4448-4DC1-8077-9E12BC4B3B99}" type="sibTrans" cxnId="{893067D8-8ED2-4C15-B76F-FF9F49D58BF5}">
      <dgm:prSet/>
      <dgm:spPr/>
      <dgm:t>
        <a:bodyPr/>
        <a:lstStyle/>
        <a:p>
          <a:endParaRPr lang="es-ES"/>
        </a:p>
      </dgm:t>
    </dgm:pt>
    <dgm:pt modelId="{ECC51D76-70D2-4B5D-9397-FE072446F607}">
      <dgm:prSet phldrT="[Texto]" custT="1">
        <dgm:style>
          <a:lnRef idx="2">
            <a:schemeClr val="accent1">
              <a:shade val="15000"/>
            </a:schemeClr>
          </a:lnRef>
          <a:fillRef idx="1">
            <a:schemeClr val="accent1"/>
          </a:fillRef>
          <a:effectRef idx="0">
            <a:schemeClr val="accent1"/>
          </a:effectRef>
          <a:fontRef idx="minor">
            <a:schemeClr val="lt1"/>
          </a:fontRef>
        </dgm:style>
      </dgm:prSet>
      <dgm:spPr>
        <a:solidFill>
          <a:srgbClr val="0F3461"/>
        </a:solidFill>
        <a:ln>
          <a:solidFill>
            <a:srgbClr val="0F3461"/>
          </a:solidFill>
        </a:ln>
      </dgm:spPr>
      <dgm:t>
        <a:bodyPr lIns="91440" tIns="45720" rIns="91440" bIns="45720" rtlCol="0" anchor="ctr"/>
        <a:lstStyle/>
        <a:p>
          <a:pPr marL="0" algn="ctr" defTabSz="457200" rtl="0" eaLnBrk="1" latinLnBrk="0" hangingPunct="1"/>
          <a:r>
            <a:rPr lang="es-ES" sz="2400" kern="1200" dirty="0" err="1">
              <a:solidFill>
                <a:schemeClr val="lt1"/>
              </a:solidFill>
              <a:latin typeface="Trebuchet MS" panose="020B0603020202020204" pitchFamily="34" charset="0"/>
              <a:ea typeface="+mn-ea"/>
              <a:cs typeface="+mn-cs"/>
            </a:rPr>
            <a:t>Custom</a:t>
          </a:r>
          <a:r>
            <a:rPr lang="es-ES" sz="2400" kern="1200" dirty="0">
              <a:solidFill>
                <a:schemeClr val="lt1"/>
              </a:solidFill>
              <a:latin typeface="Trebuchet MS" panose="020B0603020202020204" pitchFamily="34" charset="0"/>
              <a:ea typeface="+mn-ea"/>
              <a:cs typeface="+mn-cs"/>
            </a:rPr>
            <a:t> </a:t>
          </a:r>
          <a:r>
            <a:rPr lang="es-ES" sz="2400" kern="1200" dirty="0" err="1">
              <a:solidFill>
                <a:schemeClr val="lt1"/>
              </a:solidFill>
              <a:latin typeface="Trebuchet MS" panose="020B0603020202020204" pitchFamily="34" charset="0"/>
              <a:ea typeface="+mn-ea"/>
              <a:cs typeface="+mn-cs"/>
            </a:rPr>
            <a:t>weights</a:t>
          </a:r>
          <a:endParaRPr lang="es-ES" sz="2400" kern="1200" dirty="0">
            <a:solidFill>
              <a:schemeClr val="lt1"/>
            </a:solidFill>
            <a:latin typeface="Trebuchet MS" panose="020B0603020202020204" pitchFamily="34" charset="0"/>
            <a:ea typeface="+mn-ea"/>
            <a:cs typeface="+mn-cs"/>
          </a:endParaRPr>
        </a:p>
      </dgm:t>
    </dgm:pt>
    <dgm:pt modelId="{97D24778-8E16-486F-B8C0-4A8A11085FCC}" type="parTrans" cxnId="{15F19B62-8768-4FE3-A833-ABF84210BF84}">
      <dgm:prSet/>
      <dgm:spPr/>
      <dgm:t>
        <a:bodyPr/>
        <a:lstStyle/>
        <a:p>
          <a:endParaRPr lang="es-ES"/>
        </a:p>
      </dgm:t>
    </dgm:pt>
    <dgm:pt modelId="{05226F9B-0C55-43E6-9DCF-EA975DD58093}" type="sibTrans" cxnId="{15F19B62-8768-4FE3-A833-ABF84210BF84}">
      <dgm:prSet/>
      <dgm:spPr/>
      <dgm:t>
        <a:bodyPr/>
        <a:lstStyle/>
        <a:p>
          <a:endParaRPr lang="es-ES"/>
        </a:p>
      </dgm:t>
    </dgm:pt>
    <dgm:pt modelId="{D196AAE3-D152-438F-AB8D-1E48F5FDBBCA}" type="pres">
      <dgm:prSet presAssocID="{1D6EBA1A-7E05-44A4-A9DB-1E3EE9C554BC}" presName="CompostProcess" presStyleCnt="0">
        <dgm:presLayoutVars>
          <dgm:dir/>
          <dgm:resizeHandles val="exact"/>
        </dgm:presLayoutVars>
      </dgm:prSet>
      <dgm:spPr/>
    </dgm:pt>
    <dgm:pt modelId="{7E8F22F1-2732-42F2-AEB0-A04824CA2BFE}" type="pres">
      <dgm:prSet presAssocID="{1D6EBA1A-7E05-44A4-A9DB-1E3EE9C554BC}" presName="arrow" presStyleLbl="bgShp" presStyleIdx="0" presStyleCnt="1"/>
      <dgm:spPr/>
    </dgm:pt>
    <dgm:pt modelId="{099E8067-B3A1-4540-AEF0-E0B542C061FC}" type="pres">
      <dgm:prSet presAssocID="{1D6EBA1A-7E05-44A4-A9DB-1E3EE9C554BC}" presName="linearProcess" presStyleCnt="0"/>
      <dgm:spPr/>
    </dgm:pt>
    <dgm:pt modelId="{D8BBCF73-4F9A-47ED-B1D9-7738812C1FFF}" type="pres">
      <dgm:prSet presAssocID="{C6899BE4-9843-4F22-B745-EBCA528B8000}" presName="textNode" presStyleLbl="node1" presStyleIdx="0" presStyleCnt="3">
        <dgm:presLayoutVars>
          <dgm:bulletEnabled val="1"/>
        </dgm:presLayoutVars>
      </dgm:prSet>
      <dgm:spPr/>
    </dgm:pt>
    <dgm:pt modelId="{7C87BAA3-590D-44EF-85CD-A81C44A56CD8}" type="pres">
      <dgm:prSet presAssocID="{EAD99CB3-2EE7-4C8C-9CB3-8426AD4EDD1E}" presName="sibTrans" presStyleCnt="0"/>
      <dgm:spPr/>
    </dgm:pt>
    <dgm:pt modelId="{99DEE37B-7981-4AF9-B7CE-4614076D630A}" type="pres">
      <dgm:prSet presAssocID="{4C6F5787-DD5C-4BEE-B194-6576CD979810}" presName="textNode" presStyleLbl="node1" presStyleIdx="1" presStyleCnt="3">
        <dgm:presLayoutVars>
          <dgm:bulletEnabled val="1"/>
        </dgm:presLayoutVars>
      </dgm:prSet>
      <dgm:spPr/>
    </dgm:pt>
    <dgm:pt modelId="{467C0B62-643E-4628-9983-A9DAA46597AF}" type="pres">
      <dgm:prSet presAssocID="{BA95A346-4448-4DC1-8077-9E12BC4B3B99}" presName="sibTrans" presStyleCnt="0"/>
      <dgm:spPr/>
    </dgm:pt>
    <dgm:pt modelId="{162018AC-3A69-4A2A-8AE6-E58E0D32FBFC}" type="pres">
      <dgm:prSet presAssocID="{ECC51D76-70D2-4B5D-9397-FE072446F607}" presName="textNode" presStyleLbl="node1" presStyleIdx="2" presStyleCnt="3">
        <dgm:presLayoutVars>
          <dgm:bulletEnabled val="1"/>
        </dgm:presLayoutVars>
      </dgm:prSet>
      <dgm:spPr>
        <a:xfrm>
          <a:off x="7689413" y="656592"/>
          <a:ext cx="3623869" cy="875456"/>
        </a:xfrm>
        <a:prstGeom prst="roundRect">
          <a:avLst/>
        </a:prstGeom>
      </dgm:spPr>
    </dgm:pt>
  </dgm:ptLst>
  <dgm:cxnLst>
    <dgm:cxn modelId="{40D0AF0C-2F39-467F-9131-CCEA53F40FA1}" type="presOf" srcId="{C6899BE4-9843-4F22-B745-EBCA528B8000}" destId="{D8BBCF73-4F9A-47ED-B1D9-7738812C1FFF}" srcOrd="0" destOrd="0" presId="urn:microsoft.com/office/officeart/2005/8/layout/hProcess9"/>
    <dgm:cxn modelId="{5A28EA20-0E3F-4AFB-B397-5FEFBA2E1F21}" type="presOf" srcId="{1D6EBA1A-7E05-44A4-A9DB-1E3EE9C554BC}" destId="{D196AAE3-D152-438F-AB8D-1E48F5FDBBCA}" srcOrd="0" destOrd="0" presId="urn:microsoft.com/office/officeart/2005/8/layout/hProcess9"/>
    <dgm:cxn modelId="{EDF4BF30-FDE5-4A9E-BD2C-5B940BC129B5}" type="presOf" srcId="{4C6F5787-DD5C-4BEE-B194-6576CD979810}" destId="{99DEE37B-7981-4AF9-B7CE-4614076D630A}" srcOrd="0" destOrd="0" presId="urn:microsoft.com/office/officeart/2005/8/layout/hProcess9"/>
    <dgm:cxn modelId="{15F19B62-8768-4FE3-A833-ABF84210BF84}" srcId="{1D6EBA1A-7E05-44A4-A9DB-1E3EE9C554BC}" destId="{ECC51D76-70D2-4B5D-9397-FE072446F607}" srcOrd="2" destOrd="0" parTransId="{97D24778-8E16-486F-B8C0-4A8A11085FCC}" sibTransId="{05226F9B-0C55-43E6-9DCF-EA975DD58093}"/>
    <dgm:cxn modelId="{4A6CDFBD-F519-4D3B-9FAF-3EA840CF5663}" srcId="{1D6EBA1A-7E05-44A4-A9DB-1E3EE9C554BC}" destId="{C6899BE4-9843-4F22-B745-EBCA528B8000}" srcOrd="0" destOrd="0" parTransId="{FD985A57-E6B2-4BBF-9390-8BD4390EE8BE}" sibTransId="{EAD99CB3-2EE7-4C8C-9CB3-8426AD4EDD1E}"/>
    <dgm:cxn modelId="{293A01CB-4511-4C23-8D87-D6BAFF1FDAF4}" type="presOf" srcId="{ECC51D76-70D2-4B5D-9397-FE072446F607}" destId="{162018AC-3A69-4A2A-8AE6-E58E0D32FBFC}" srcOrd="0" destOrd="0" presId="urn:microsoft.com/office/officeart/2005/8/layout/hProcess9"/>
    <dgm:cxn modelId="{893067D8-8ED2-4C15-B76F-FF9F49D58BF5}" srcId="{1D6EBA1A-7E05-44A4-A9DB-1E3EE9C554BC}" destId="{4C6F5787-DD5C-4BEE-B194-6576CD979810}" srcOrd="1" destOrd="0" parTransId="{7AADD816-EA21-41E4-9541-DAD00FF0A579}" sibTransId="{BA95A346-4448-4DC1-8077-9E12BC4B3B99}"/>
    <dgm:cxn modelId="{FAE8A3C8-FE7F-4C75-B16B-9C1DAC813448}" type="presParOf" srcId="{D196AAE3-D152-438F-AB8D-1E48F5FDBBCA}" destId="{7E8F22F1-2732-42F2-AEB0-A04824CA2BFE}" srcOrd="0" destOrd="0" presId="urn:microsoft.com/office/officeart/2005/8/layout/hProcess9"/>
    <dgm:cxn modelId="{4303F7E9-EBF8-4CD5-AFA7-BCB12560C736}" type="presParOf" srcId="{D196AAE3-D152-438F-AB8D-1E48F5FDBBCA}" destId="{099E8067-B3A1-4540-AEF0-E0B542C061FC}" srcOrd="1" destOrd="0" presId="urn:microsoft.com/office/officeart/2005/8/layout/hProcess9"/>
    <dgm:cxn modelId="{DC512F2F-21DE-4670-964F-AD21FDF8B951}" type="presParOf" srcId="{099E8067-B3A1-4540-AEF0-E0B542C061FC}" destId="{D8BBCF73-4F9A-47ED-B1D9-7738812C1FFF}" srcOrd="0" destOrd="0" presId="urn:microsoft.com/office/officeart/2005/8/layout/hProcess9"/>
    <dgm:cxn modelId="{31C49F1A-34D5-4F2E-8645-4DC48E099F43}" type="presParOf" srcId="{099E8067-B3A1-4540-AEF0-E0B542C061FC}" destId="{7C87BAA3-590D-44EF-85CD-A81C44A56CD8}" srcOrd="1" destOrd="0" presId="urn:microsoft.com/office/officeart/2005/8/layout/hProcess9"/>
    <dgm:cxn modelId="{58A89FE5-5459-41DC-87F4-3A2982856CE2}" type="presParOf" srcId="{099E8067-B3A1-4540-AEF0-E0B542C061FC}" destId="{99DEE37B-7981-4AF9-B7CE-4614076D630A}" srcOrd="2" destOrd="0" presId="urn:microsoft.com/office/officeart/2005/8/layout/hProcess9"/>
    <dgm:cxn modelId="{DAB45436-82F0-4F63-8D18-30886066790F}" type="presParOf" srcId="{099E8067-B3A1-4540-AEF0-E0B542C061FC}" destId="{467C0B62-643E-4628-9983-A9DAA46597AF}" srcOrd="3" destOrd="0" presId="urn:microsoft.com/office/officeart/2005/8/layout/hProcess9"/>
    <dgm:cxn modelId="{61CEF68C-2F23-4184-BACA-61AF2C18219F}" type="presParOf" srcId="{099E8067-B3A1-4540-AEF0-E0B542C061FC}" destId="{162018AC-3A69-4A2A-8AE6-E58E0D32FBFC}"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57941EE-9D5C-4A21-8266-85EC05199827}"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ca-ES"/>
        </a:p>
      </dgm:t>
    </dgm:pt>
    <dgm:pt modelId="{B6D947B1-54F7-4224-8EAB-C871A3136D0B}">
      <dgm:prSet phldrT="[Texto]"/>
      <dgm:spPr/>
      <dgm:t>
        <a:bodyPr/>
        <a:lstStyle/>
        <a:p>
          <a:r>
            <a:rPr lang="en-GB" noProof="0" dirty="0"/>
            <a:t>Inclusion of all simulated neutrinos may be beneficial</a:t>
          </a:r>
        </a:p>
      </dgm:t>
    </dgm:pt>
    <dgm:pt modelId="{29EF1328-3E55-498D-83EC-34AD2C378CE2}" type="parTrans" cxnId="{9A73E4BD-9E7B-4A1A-BD0C-5A8704961DB9}">
      <dgm:prSet/>
      <dgm:spPr/>
      <dgm:t>
        <a:bodyPr/>
        <a:lstStyle/>
        <a:p>
          <a:endParaRPr lang="ca-ES"/>
        </a:p>
      </dgm:t>
    </dgm:pt>
    <dgm:pt modelId="{E470225D-C433-495A-93E5-F7258C6BBED3}" type="sibTrans" cxnId="{9A73E4BD-9E7B-4A1A-BD0C-5A8704961DB9}">
      <dgm:prSet/>
      <dgm:spPr>
        <a:ln w="28575">
          <a:solidFill>
            <a:srgbClr val="0F3461"/>
          </a:solidFill>
        </a:ln>
      </dgm:spPr>
      <dgm:t>
        <a:bodyPr/>
        <a:lstStyle/>
        <a:p>
          <a:endParaRPr lang="ca-ES"/>
        </a:p>
      </dgm:t>
    </dgm:pt>
    <dgm:pt modelId="{26B6EC7D-D721-4460-A92C-C540CC874B01}">
      <dgm:prSet phldrT="[Texto]"/>
      <dgm:spPr/>
      <dgm:t>
        <a:bodyPr/>
        <a:lstStyle/>
        <a:p>
          <a:r>
            <a:rPr lang="en-GB" noProof="0" dirty="0"/>
            <a:t>Comparison between ATLAS and CMS might be key</a:t>
          </a:r>
        </a:p>
      </dgm:t>
    </dgm:pt>
    <dgm:pt modelId="{510474D2-AB3F-4510-A13F-BF4FFFACFB76}" type="parTrans" cxnId="{43CADF1A-2813-422B-A825-92CD7E3D6A69}">
      <dgm:prSet/>
      <dgm:spPr/>
      <dgm:t>
        <a:bodyPr/>
        <a:lstStyle/>
        <a:p>
          <a:endParaRPr lang="es-ES"/>
        </a:p>
      </dgm:t>
    </dgm:pt>
    <dgm:pt modelId="{87E7D8DB-CD89-441C-A5B4-BD18C6B9A501}" type="sibTrans" cxnId="{43CADF1A-2813-422B-A825-92CD7E3D6A69}">
      <dgm:prSet/>
      <dgm:spPr/>
      <dgm:t>
        <a:bodyPr/>
        <a:lstStyle/>
        <a:p>
          <a:endParaRPr lang="es-ES"/>
        </a:p>
      </dgm:t>
    </dgm:pt>
    <dgm:pt modelId="{B38370D5-E4A6-47E8-8D17-40EDE8EDB37D}">
      <dgm:prSet phldrT="[Texto]"/>
      <dgm:spPr/>
      <dgm:t>
        <a:bodyPr/>
        <a:lstStyle/>
        <a:p>
          <a:r>
            <a:rPr lang="en-GB" noProof="0" dirty="0"/>
            <a:t>Lower-level reconstruction may yield better results</a:t>
          </a:r>
        </a:p>
      </dgm:t>
    </dgm:pt>
    <dgm:pt modelId="{06FA8109-665E-4EEF-BA09-BA1040F7F4CF}" type="parTrans" cxnId="{52FBEE3D-E77C-41B4-9FA1-8CAF38E67EE2}">
      <dgm:prSet/>
      <dgm:spPr/>
      <dgm:t>
        <a:bodyPr/>
        <a:lstStyle/>
        <a:p>
          <a:endParaRPr lang="es-ES"/>
        </a:p>
      </dgm:t>
    </dgm:pt>
    <dgm:pt modelId="{A5634284-08E6-41CD-8F39-E0E5976D987F}" type="sibTrans" cxnId="{52FBEE3D-E77C-41B4-9FA1-8CAF38E67EE2}">
      <dgm:prSet/>
      <dgm:spPr/>
      <dgm:t>
        <a:bodyPr/>
        <a:lstStyle/>
        <a:p>
          <a:endParaRPr lang="es-ES"/>
        </a:p>
      </dgm:t>
    </dgm:pt>
    <dgm:pt modelId="{8D137DCF-908B-4F71-B2C5-6623CC880AB9}" type="pres">
      <dgm:prSet presAssocID="{457941EE-9D5C-4A21-8266-85EC05199827}" presName="Name0" presStyleCnt="0">
        <dgm:presLayoutVars>
          <dgm:chMax val="7"/>
          <dgm:chPref val="7"/>
          <dgm:dir/>
        </dgm:presLayoutVars>
      </dgm:prSet>
      <dgm:spPr/>
    </dgm:pt>
    <dgm:pt modelId="{CBAE466E-038E-4054-AA80-CBD49A63CABE}" type="pres">
      <dgm:prSet presAssocID="{457941EE-9D5C-4A21-8266-85EC05199827}" presName="Name1" presStyleCnt="0"/>
      <dgm:spPr/>
    </dgm:pt>
    <dgm:pt modelId="{071012F9-244C-4DAF-A54D-19F2852394BC}" type="pres">
      <dgm:prSet presAssocID="{457941EE-9D5C-4A21-8266-85EC05199827}" presName="cycle" presStyleCnt="0"/>
      <dgm:spPr/>
    </dgm:pt>
    <dgm:pt modelId="{2A7570E7-7769-40DB-8282-53CEE9976A28}" type="pres">
      <dgm:prSet presAssocID="{457941EE-9D5C-4A21-8266-85EC05199827}" presName="srcNode" presStyleLbl="node1" presStyleIdx="0" presStyleCnt="3"/>
      <dgm:spPr/>
    </dgm:pt>
    <dgm:pt modelId="{255DE827-0ACA-4D66-B90D-0D9B107F2B4E}" type="pres">
      <dgm:prSet presAssocID="{457941EE-9D5C-4A21-8266-85EC05199827}" presName="conn" presStyleLbl="parChTrans1D2" presStyleIdx="0" presStyleCnt="1"/>
      <dgm:spPr/>
    </dgm:pt>
    <dgm:pt modelId="{91ACF760-56D2-424D-A7D3-CDCF778FF49D}" type="pres">
      <dgm:prSet presAssocID="{457941EE-9D5C-4A21-8266-85EC05199827}" presName="extraNode" presStyleLbl="node1" presStyleIdx="0" presStyleCnt="3"/>
      <dgm:spPr/>
    </dgm:pt>
    <dgm:pt modelId="{882C2EB4-2EC7-4E16-9416-1CB5B614570F}" type="pres">
      <dgm:prSet presAssocID="{457941EE-9D5C-4A21-8266-85EC05199827}" presName="dstNode" presStyleLbl="node1" presStyleIdx="0" presStyleCnt="3"/>
      <dgm:spPr/>
    </dgm:pt>
    <dgm:pt modelId="{10E93831-EC26-4B1A-BF21-26D9B228EE55}" type="pres">
      <dgm:prSet presAssocID="{B6D947B1-54F7-4224-8EAB-C871A3136D0B}" presName="text_1" presStyleLbl="node1" presStyleIdx="0" presStyleCnt="3">
        <dgm:presLayoutVars>
          <dgm:bulletEnabled val="1"/>
        </dgm:presLayoutVars>
      </dgm:prSet>
      <dgm:spPr/>
    </dgm:pt>
    <dgm:pt modelId="{FFDEAA50-70DA-4DFE-A6DC-6AF7F2920E76}" type="pres">
      <dgm:prSet presAssocID="{B6D947B1-54F7-4224-8EAB-C871A3136D0B}" presName="accent_1" presStyleCnt="0"/>
      <dgm:spPr/>
    </dgm:pt>
    <dgm:pt modelId="{B1D37DB8-79D8-4366-A130-3E8DBEF73158}" type="pres">
      <dgm:prSet presAssocID="{B6D947B1-54F7-4224-8EAB-C871A3136D0B}" presName="accentRepeatNode" presStyleLbl="solidFgAcc1" presStyleIdx="0" presStyleCnt="3"/>
      <dgm:spPr>
        <a:ln w="28575">
          <a:solidFill>
            <a:srgbClr val="0F3461"/>
          </a:solidFill>
        </a:ln>
      </dgm:spPr>
    </dgm:pt>
    <dgm:pt modelId="{AEE942EB-1354-4836-82B4-649678FD1AB3}" type="pres">
      <dgm:prSet presAssocID="{26B6EC7D-D721-4460-A92C-C540CC874B01}" presName="text_2" presStyleLbl="node1" presStyleIdx="1" presStyleCnt="3">
        <dgm:presLayoutVars>
          <dgm:bulletEnabled val="1"/>
        </dgm:presLayoutVars>
      </dgm:prSet>
      <dgm:spPr/>
    </dgm:pt>
    <dgm:pt modelId="{568A3660-6F45-4133-8887-3FE2FF23473B}" type="pres">
      <dgm:prSet presAssocID="{26B6EC7D-D721-4460-A92C-C540CC874B01}" presName="accent_2" presStyleCnt="0"/>
      <dgm:spPr/>
    </dgm:pt>
    <dgm:pt modelId="{00594C7A-CD10-4E63-BCE2-C2BF1584B7EA}" type="pres">
      <dgm:prSet presAssocID="{26B6EC7D-D721-4460-A92C-C540CC874B01}" presName="accentRepeatNode" presStyleLbl="solidFgAcc1" presStyleIdx="1" presStyleCnt="3"/>
      <dgm:spPr>
        <a:ln w="28575">
          <a:solidFill>
            <a:srgbClr val="0F3461"/>
          </a:solidFill>
        </a:ln>
      </dgm:spPr>
    </dgm:pt>
    <dgm:pt modelId="{2948A0DE-4B65-4097-9CF6-66D94849301A}" type="pres">
      <dgm:prSet presAssocID="{B38370D5-E4A6-47E8-8D17-40EDE8EDB37D}" presName="text_3" presStyleLbl="node1" presStyleIdx="2" presStyleCnt="3">
        <dgm:presLayoutVars>
          <dgm:bulletEnabled val="1"/>
        </dgm:presLayoutVars>
      </dgm:prSet>
      <dgm:spPr/>
    </dgm:pt>
    <dgm:pt modelId="{E49DBB4D-CBBC-4044-B15E-28F3FBE73220}" type="pres">
      <dgm:prSet presAssocID="{B38370D5-E4A6-47E8-8D17-40EDE8EDB37D}" presName="accent_3" presStyleCnt="0"/>
      <dgm:spPr/>
    </dgm:pt>
    <dgm:pt modelId="{52E34593-4260-4558-B7D8-71FA13C892B1}" type="pres">
      <dgm:prSet presAssocID="{B38370D5-E4A6-47E8-8D17-40EDE8EDB37D}" presName="accentRepeatNode" presStyleLbl="solidFgAcc1" presStyleIdx="2" presStyleCnt="3"/>
      <dgm:spPr>
        <a:ln w="28575">
          <a:solidFill>
            <a:srgbClr val="0F3461"/>
          </a:solidFill>
        </a:ln>
      </dgm:spPr>
    </dgm:pt>
  </dgm:ptLst>
  <dgm:cxnLst>
    <dgm:cxn modelId="{82DA6A18-2EAE-489E-A9DE-89CFB36F0E5F}" type="presOf" srcId="{26B6EC7D-D721-4460-A92C-C540CC874B01}" destId="{AEE942EB-1354-4836-82B4-649678FD1AB3}" srcOrd="0" destOrd="0" presId="urn:microsoft.com/office/officeart/2008/layout/VerticalCurvedList"/>
    <dgm:cxn modelId="{43CADF1A-2813-422B-A825-92CD7E3D6A69}" srcId="{457941EE-9D5C-4A21-8266-85EC05199827}" destId="{26B6EC7D-D721-4460-A92C-C540CC874B01}" srcOrd="1" destOrd="0" parTransId="{510474D2-AB3F-4510-A13F-BF4FFFACFB76}" sibTransId="{87E7D8DB-CD89-441C-A5B4-BD18C6B9A501}"/>
    <dgm:cxn modelId="{52FBEE3D-E77C-41B4-9FA1-8CAF38E67EE2}" srcId="{457941EE-9D5C-4A21-8266-85EC05199827}" destId="{B38370D5-E4A6-47E8-8D17-40EDE8EDB37D}" srcOrd="2" destOrd="0" parTransId="{06FA8109-665E-4EEF-BA09-BA1040F7F4CF}" sibTransId="{A5634284-08E6-41CD-8F39-E0E5976D987F}"/>
    <dgm:cxn modelId="{97A8A95E-7294-4BB0-A2E3-B5A7F5DCFDE0}" type="presOf" srcId="{B38370D5-E4A6-47E8-8D17-40EDE8EDB37D}" destId="{2948A0DE-4B65-4097-9CF6-66D94849301A}" srcOrd="0" destOrd="0" presId="urn:microsoft.com/office/officeart/2008/layout/VerticalCurvedList"/>
    <dgm:cxn modelId="{EA043A56-2DBC-4F1F-99B2-22D5FD6D7922}" type="presOf" srcId="{B6D947B1-54F7-4224-8EAB-C871A3136D0B}" destId="{10E93831-EC26-4B1A-BF21-26D9B228EE55}" srcOrd="0" destOrd="0" presId="urn:microsoft.com/office/officeart/2008/layout/VerticalCurvedList"/>
    <dgm:cxn modelId="{A1D14979-5E73-45ED-BB3B-A4F54D6E6ABB}" type="presOf" srcId="{E470225D-C433-495A-93E5-F7258C6BBED3}" destId="{255DE827-0ACA-4D66-B90D-0D9B107F2B4E}" srcOrd="0" destOrd="0" presId="urn:microsoft.com/office/officeart/2008/layout/VerticalCurvedList"/>
    <dgm:cxn modelId="{9A73E4BD-9E7B-4A1A-BD0C-5A8704961DB9}" srcId="{457941EE-9D5C-4A21-8266-85EC05199827}" destId="{B6D947B1-54F7-4224-8EAB-C871A3136D0B}" srcOrd="0" destOrd="0" parTransId="{29EF1328-3E55-498D-83EC-34AD2C378CE2}" sibTransId="{E470225D-C433-495A-93E5-F7258C6BBED3}"/>
    <dgm:cxn modelId="{A85EE7BD-A62D-4D71-9606-B9EE598FA799}" type="presOf" srcId="{457941EE-9D5C-4A21-8266-85EC05199827}" destId="{8D137DCF-908B-4F71-B2C5-6623CC880AB9}" srcOrd="0" destOrd="0" presId="urn:microsoft.com/office/officeart/2008/layout/VerticalCurvedList"/>
    <dgm:cxn modelId="{5B88971B-9E9C-4D97-B4A9-6C67A6B8EC83}" type="presParOf" srcId="{8D137DCF-908B-4F71-B2C5-6623CC880AB9}" destId="{CBAE466E-038E-4054-AA80-CBD49A63CABE}" srcOrd="0" destOrd="0" presId="urn:microsoft.com/office/officeart/2008/layout/VerticalCurvedList"/>
    <dgm:cxn modelId="{074D64AF-AAF6-44CE-BB49-C9C75EFF5E42}" type="presParOf" srcId="{CBAE466E-038E-4054-AA80-CBD49A63CABE}" destId="{071012F9-244C-4DAF-A54D-19F2852394BC}" srcOrd="0" destOrd="0" presId="urn:microsoft.com/office/officeart/2008/layout/VerticalCurvedList"/>
    <dgm:cxn modelId="{D6A44273-9B62-46B7-94BE-6FBF67B95E56}" type="presParOf" srcId="{071012F9-244C-4DAF-A54D-19F2852394BC}" destId="{2A7570E7-7769-40DB-8282-53CEE9976A28}" srcOrd="0" destOrd="0" presId="urn:microsoft.com/office/officeart/2008/layout/VerticalCurvedList"/>
    <dgm:cxn modelId="{D2D1BB9A-9EC0-4AC8-A4D7-D81D78C8F49A}" type="presParOf" srcId="{071012F9-244C-4DAF-A54D-19F2852394BC}" destId="{255DE827-0ACA-4D66-B90D-0D9B107F2B4E}" srcOrd="1" destOrd="0" presId="urn:microsoft.com/office/officeart/2008/layout/VerticalCurvedList"/>
    <dgm:cxn modelId="{9ED44AE7-6B3B-45CB-A3B8-A9CEB5911E21}" type="presParOf" srcId="{071012F9-244C-4DAF-A54D-19F2852394BC}" destId="{91ACF760-56D2-424D-A7D3-CDCF778FF49D}" srcOrd="2" destOrd="0" presId="urn:microsoft.com/office/officeart/2008/layout/VerticalCurvedList"/>
    <dgm:cxn modelId="{7FF85D73-F73F-4993-975E-E85FCB97CACC}" type="presParOf" srcId="{071012F9-244C-4DAF-A54D-19F2852394BC}" destId="{882C2EB4-2EC7-4E16-9416-1CB5B614570F}" srcOrd="3" destOrd="0" presId="urn:microsoft.com/office/officeart/2008/layout/VerticalCurvedList"/>
    <dgm:cxn modelId="{EAE47298-218A-42C4-93FA-48D6B17B1D93}" type="presParOf" srcId="{CBAE466E-038E-4054-AA80-CBD49A63CABE}" destId="{10E93831-EC26-4B1A-BF21-26D9B228EE55}" srcOrd="1" destOrd="0" presId="urn:microsoft.com/office/officeart/2008/layout/VerticalCurvedList"/>
    <dgm:cxn modelId="{45079B8F-4E89-4A43-9B46-0D2A265D1D6E}" type="presParOf" srcId="{CBAE466E-038E-4054-AA80-CBD49A63CABE}" destId="{FFDEAA50-70DA-4DFE-A6DC-6AF7F2920E76}" srcOrd="2" destOrd="0" presId="urn:microsoft.com/office/officeart/2008/layout/VerticalCurvedList"/>
    <dgm:cxn modelId="{FB2950A2-3263-4C50-844C-3C781D959E96}" type="presParOf" srcId="{FFDEAA50-70DA-4DFE-A6DC-6AF7F2920E76}" destId="{B1D37DB8-79D8-4366-A130-3E8DBEF73158}" srcOrd="0" destOrd="0" presId="urn:microsoft.com/office/officeart/2008/layout/VerticalCurvedList"/>
    <dgm:cxn modelId="{735C8951-5C1D-46B5-86B5-C6D41C2231E2}" type="presParOf" srcId="{CBAE466E-038E-4054-AA80-CBD49A63CABE}" destId="{AEE942EB-1354-4836-82B4-649678FD1AB3}" srcOrd="3" destOrd="0" presId="urn:microsoft.com/office/officeart/2008/layout/VerticalCurvedList"/>
    <dgm:cxn modelId="{5EE2DC9D-CFF3-4C54-98EE-BA75B3D73670}" type="presParOf" srcId="{CBAE466E-038E-4054-AA80-CBD49A63CABE}" destId="{568A3660-6F45-4133-8887-3FE2FF23473B}" srcOrd="4" destOrd="0" presId="urn:microsoft.com/office/officeart/2008/layout/VerticalCurvedList"/>
    <dgm:cxn modelId="{45FB00C1-6BE7-4C54-91DD-5EBA9A05813A}" type="presParOf" srcId="{568A3660-6F45-4133-8887-3FE2FF23473B}" destId="{00594C7A-CD10-4E63-BCE2-C2BF1584B7EA}" srcOrd="0" destOrd="0" presId="urn:microsoft.com/office/officeart/2008/layout/VerticalCurvedList"/>
    <dgm:cxn modelId="{9222EB08-23E0-4702-B986-EBF419609C70}" type="presParOf" srcId="{CBAE466E-038E-4054-AA80-CBD49A63CABE}" destId="{2948A0DE-4B65-4097-9CF6-66D94849301A}" srcOrd="5" destOrd="0" presId="urn:microsoft.com/office/officeart/2008/layout/VerticalCurvedList"/>
    <dgm:cxn modelId="{48B86FAB-08DF-4DB2-96FE-C1F9946D95F0}" type="presParOf" srcId="{CBAE466E-038E-4054-AA80-CBD49A63CABE}" destId="{E49DBB4D-CBBC-4044-B15E-28F3FBE73220}" srcOrd="6" destOrd="0" presId="urn:microsoft.com/office/officeart/2008/layout/VerticalCurvedList"/>
    <dgm:cxn modelId="{D14BDDC0-952F-4DD4-A267-BC725AEAE221}" type="presParOf" srcId="{E49DBB4D-CBBC-4044-B15E-28F3FBE73220}" destId="{52E34593-4260-4558-B7D8-71FA13C892B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3A7FA-2C6A-4161-AD47-38719D03855D}">
      <dsp:nvSpPr>
        <dsp:cNvPr id="0" name=""/>
        <dsp:cNvSpPr/>
      </dsp:nvSpPr>
      <dsp:spPr>
        <a:xfrm>
          <a:off x="641048" y="179804"/>
          <a:ext cx="8487405" cy="1235638"/>
        </a:xfrm>
        <a:prstGeom prst="rightArrow">
          <a:avLst>
            <a:gd name="adj1" fmla="val 50000"/>
            <a:gd name="adj2" fmla="val 50000"/>
          </a:avLst>
        </a:prstGeom>
        <a:solidFill>
          <a:schemeClr val="lt1">
            <a:hueOff val="0"/>
            <a:satOff val="0"/>
            <a:lumOff val="0"/>
            <a:alphaOff val="0"/>
          </a:schemeClr>
        </a:solidFill>
        <a:ln w="34925"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6158" numCol="1" spcCol="1270" anchor="t" anchorCtr="0">
          <a:noAutofit/>
        </a:bodyPr>
        <a:lstStyle/>
        <a:p>
          <a:pPr marL="0" lvl="0" indent="0" algn="l" defTabSz="1066800">
            <a:lnSpc>
              <a:spcPct val="90000"/>
            </a:lnSpc>
            <a:spcBef>
              <a:spcPct val="0"/>
            </a:spcBef>
            <a:spcAft>
              <a:spcPct val="35000"/>
            </a:spcAft>
            <a:buNone/>
          </a:pPr>
          <a:r>
            <a:rPr lang="en-GB" sz="2400" kern="1200" noProof="1">
              <a:latin typeface="Trebuchet MS" panose="020B0603020202020204" pitchFamily="34" charset="0"/>
            </a:rPr>
            <a:t>Introduction</a:t>
          </a:r>
          <a:endParaRPr lang="en-GB" sz="2400" kern="1200" noProof="1">
            <a:latin typeface="Trebuchet MS" panose="020B0603020202020204" pitchFamily="34" charset="0"/>
            <a:ea typeface="Roboto" panose="02000000000000000000" pitchFamily="2" charset="0"/>
          </a:endParaRPr>
        </a:p>
      </dsp:txBody>
      <dsp:txXfrm>
        <a:off x="641048" y="488714"/>
        <a:ext cx="8178496" cy="617819"/>
      </dsp:txXfrm>
    </dsp:sp>
    <dsp:sp modelId="{22BD9CF6-A4ED-4F4B-ACD4-FA7261FFB778}">
      <dsp:nvSpPr>
        <dsp:cNvPr id="0" name=""/>
        <dsp:cNvSpPr/>
      </dsp:nvSpPr>
      <dsp:spPr>
        <a:xfrm>
          <a:off x="648032" y="1031391"/>
          <a:ext cx="1956346" cy="2285559"/>
        </a:xfrm>
        <a:prstGeom prst="rect">
          <a:avLst/>
        </a:prstGeom>
        <a:solidFill>
          <a:schemeClr val="bg1"/>
        </a:solidFill>
        <a:ln w="34925"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noProof="1">
              <a:solidFill>
                <a:srgbClr val="0F3461"/>
              </a:solidFill>
              <a:latin typeface="Trebuchet MS" panose="020B0603020202020204" pitchFamily="34" charset="0"/>
            </a:rPr>
            <a:t>Focus and motivation</a:t>
          </a:r>
        </a:p>
      </dsp:txBody>
      <dsp:txXfrm>
        <a:off x="648032" y="1031391"/>
        <a:ext cx="1956346" cy="2285559"/>
      </dsp:txXfrm>
    </dsp:sp>
    <dsp:sp modelId="{045DF1E0-C739-4CA3-A02B-E39DE673BFC4}">
      <dsp:nvSpPr>
        <dsp:cNvPr id="0" name=""/>
        <dsp:cNvSpPr/>
      </dsp:nvSpPr>
      <dsp:spPr>
        <a:xfrm>
          <a:off x="2597395" y="591538"/>
          <a:ext cx="6531058" cy="1235638"/>
        </a:xfrm>
        <a:prstGeom prst="rightArrow">
          <a:avLst>
            <a:gd name="adj1" fmla="val 50000"/>
            <a:gd name="adj2" fmla="val 50000"/>
          </a:avLst>
        </a:prstGeom>
        <a:solidFill>
          <a:srgbClr val="D7D0CA"/>
        </a:solidFill>
        <a:ln w="34925"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6158" numCol="1" spcCol="1270" anchor="t" anchorCtr="0">
          <a:noAutofit/>
        </a:bodyPr>
        <a:lstStyle/>
        <a:p>
          <a:pPr marL="0" lvl="0" indent="0" algn="l" defTabSz="1066800" rtl="0">
            <a:lnSpc>
              <a:spcPct val="90000"/>
            </a:lnSpc>
            <a:spcBef>
              <a:spcPct val="0"/>
            </a:spcBef>
            <a:spcAft>
              <a:spcPct val="35000"/>
            </a:spcAft>
            <a:buNone/>
          </a:pPr>
          <a:r>
            <a:rPr lang="en-GB" sz="2400" kern="1200" noProof="1">
              <a:latin typeface="Trebuchet MS" panose="020B0603020202020204" pitchFamily="34" charset="0"/>
            </a:rPr>
            <a:t>Key elements</a:t>
          </a:r>
        </a:p>
      </dsp:txBody>
      <dsp:txXfrm>
        <a:off x="2597395" y="900448"/>
        <a:ext cx="6222149" cy="617819"/>
      </dsp:txXfrm>
    </dsp:sp>
    <dsp:sp modelId="{B0789D25-2AF5-48F1-B60F-E559CB9F716B}">
      <dsp:nvSpPr>
        <dsp:cNvPr id="0" name=""/>
        <dsp:cNvSpPr/>
      </dsp:nvSpPr>
      <dsp:spPr>
        <a:xfrm>
          <a:off x="2603420" y="1475648"/>
          <a:ext cx="1956346" cy="2227303"/>
        </a:xfrm>
        <a:prstGeom prst="rect">
          <a:avLst/>
        </a:prstGeom>
        <a:solidFill>
          <a:srgbClr val="D7D0CA"/>
        </a:solidFill>
        <a:ln w="34925"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en-GB" sz="1900" kern="1200" noProof="1">
              <a:solidFill>
                <a:srgbClr val="0F3461"/>
              </a:solidFill>
              <a:latin typeface="Trebuchet MS" panose="020B0603020202020204" pitchFamily="34" charset="0"/>
            </a:rPr>
            <a:t>ATLAS Computing facilities</a:t>
          </a:r>
          <a:endParaRPr lang="en-GB" sz="1900" kern="1200" noProof="1">
            <a:latin typeface="Trebuchet MS" panose="020B0603020202020204" pitchFamily="34" charset="0"/>
          </a:endParaRPr>
        </a:p>
        <a:p>
          <a:pPr marL="0" lvl="0" indent="0" algn="l" defTabSz="844550" rtl="0">
            <a:lnSpc>
              <a:spcPct val="90000"/>
            </a:lnSpc>
            <a:spcBef>
              <a:spcPct val="0"/>
            </a:spcBef>
            <a:spcAft>
              <a:spcPct val="35000"/>
            </a:spcAft>
            <a:buNone/>
          </a:pPr>
          <a:r>
            <a:rPr lang="en-GB" sz="1900" kern="1200" noProof="1">
              <a:solidFill>
                <a:srgbClr val="0F3461"/>
              </a:solidFill>
              <a:latin typeface="Trebuchet MS" panose="020B0603020202020204" pitchFamily="34" charset="0"/>
            </a:rPr>
            <a:t>Generated Data</a:t>
          </a:r>
        </a:p>
        <a:p>
          <a:pPr marL="0" lvl="0" indent="0" algn="l" defTabSz="844550" rtl="0">
            <a:lnSpc>
              <a:spcPct val="90000"/>
            </a:lnSpc>
            <a:spcBef>
              <a:spcPct val="0"/>
            </a:spcBef>
            <a:spcAft>
              <a:spcPct val="35000"/>
            </a:spcAft>
            <a:buNone/>
          </a:pPr>
          <a:r>
            <a:rPr lang="en-GB" sz="1900" kern="1200" noProof="1">
              <a:solidFill>
                <a:srgbClr val="0F3461"/>
              </a:solidFill>
              <a:latin typeface="Trebuchet MS" panose="020B0603020202020204" pitchFamily="34" charset="0"/>
            </a:rPr>
            <a:t>ML methods</a:t>
          </a:r>
        </a:p>
      </dsp:txBody>
      <dsp:txXfrm>
        <a:off x="2603420" y="1475648"/>
        <a:ext cx="1956346" cy="2227303"/>
      </dsp:txXfrm>
    </dsp:sp>
    <dsp:sp modelId="{9B2D4E89-9865-4782-B8A3-0C9725D07A54}">
      <dsp:nvSpPr>
        <dsp:cNvPr id="0" name=""/>
        <dsp:cNvSpPr/>
      </dsp:nvSpPr>
      <dsp:spPr>
        <a:xfrm>
          <a:off x="4553742" y="1003271"/>
          <a:ext cx="4574711" cy="1235638"/>
        </a:xfrm>
        <a:prstGeom prst="rightArrow">
          <a:avLst>
            <a:gd name="adj1" fmla="val 50000"/>
            <a:gd name="adj2" fmla="val 50000"/>
          </a:avLst>
        </a:prstGeom>
        <a:solidFill>
          <a:srgbClr val="A7BECB"/>
        </a:solidFill>
        <a:ln w="34925"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6158" numCol="1" spcCol="1270" anchor="t" anchorCtr="0">
          <a:noAutofit/>
        </a:bodyPr>
        <a:lstStyle/>
        <a:p>
          <a:pPr marL="0" lvl="0" indent="0" algn="l" defTabSz="1066800" rtl="0">
            <a:lnSpc>
              <a:spcPct val="90000"/>
            </a:lnSpc>
            <a:spcBef>
              <a:spcPct val="0"/>
            </a:spcBef>
            <a:spcAft>
              <a:spcPct val="35000"/>
            </a:spcAft>
            <a:buNone/>
          </a:pPr>
          <a:r>
            <a:rPr lang="en-GB" sz="2400" kern="1200" noProof="1">
              <a:latin typeface="Trebuchet MS" panose="020B0603020202020204" pitchFamily="34" charset="0"/>
            </a:rPr>
            <a:t>Itineraries</a:t>
          </a:r>
        </a:p>
      </dsp:txBody>
      <dsp:txXfrm>
        <a:off x="4553742" y="1312181"/>
        <a:ext cx="4265802" cy="617819"/>
      </dsp:txXfrm>
    </dsp:sp>
    <dsp:sp modelId="{30AECC73-924F-4B79-842B-9E1E7FC2FF65}">
      <dsp:nvSpPr>
        <dsp:cNvPr id="0" name=""/>
        <dsp:cNvSpPr/>
      </dsp:nvSpPr>
      <dsp:spPr>
        <a:xfrm>
          <a:off x="4553742" y="1894487"/>
          <a:ext cx="1956346" cy="2242195"/>
        </a:xfrm>
        <a:prstGeom prst="rect">
          <a:avLst/>
        </a:prstGeom>
        <a:solidFill>
          <a:srgbClr val="A7BECB"/>
        </a:solidFill>
        <a:ln w="34925"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en-GB" sz="1900" kern="1200" noProof="1">
              <a:solidFill>
                <a:srgbClr val="0F3461"/>
              </a:solidFill>
              <a:latin typeface="Trebuchet MS" panose="020B0603020202020204" pitchFamily="34" charset="0"/>
            </a:rPr>
            <a:t>Classification</a:t>
          </a:r>
        </a:p>
        <a:p>
          <a:pPr marL="0" lvl="0" indent="0" algn="l" defTabSz="844550" rtl="0">
            <a:lnSpc>
              <a:spcPct val="90000"/>
            </a:lnSpc>
            <a:spcBef>
              <a:spcPct val="0"/>
            </a:spcBef>
            <a:spcAft>
              <a:spcPct val="35000"/>
            </a:spcAft>
            <a:buNone/>
          </a:pPr>
          <a:r>
            <a:rPr lang="en-GB" sz="1900" kern="1200" noProof="1">
              <a:solidFill>
                <a:srgbClr val="0F3461"/>
              </a:solidFill>
              <a:latin typeface="Trebuchet MS" panose="020B0603020202020204" pitchFamily="34" charset="0"/>
            </a:rPr>
            <a:t>Regression</a:t>
          </a:r>
        </a:p>
        <a:p>
          <a:pPr marL="0" lvl="0" indent="0" algn="l" defTabSz="844550" rtl="0">
            <a:lnSpc>
              <a:spcPct val="90000"/>
            </a:lnSpc>
            <a:spcBef>
              <a:spcPct val="0"/>
            </a:spcBef>
            <a:spcAft>
              <a:spcPct val="35000"/>
            </a:spcAft>
            <a:buNone/>
          </a:pPr>
          <a:r>
            <a:rPr lang="en-GB" sz="1900" kern="1200" noProof="1">
              <a:solidFill>
                <a:srgbClr val="0F3461"/>
              </a:solidFill>
              <a:latin typeface="Trebuchet MS" panose="020B0603020202020204" pitchFamily="34" charset="0"/>
            </a:rPr>
            <a:t>ARTEMISA implementation</a:t>
          </a:r>
        </a:p>
      </dsp:txBody>
      <dsp:txXfrm>
        <a:off x="4553742" y="1894487"/>
        <a:ext cx="1956346" cy="2242195"/>
      </dsp:txXfrm>
    </dsp:sp>
    <dsp:sp modelId="{EAFC6565-2ED6-41A2-AA3C-6C9F309B99AD}">
      <dsp:nvSpPr>
        <dsp:cNvPr id="0" name=""/>
        <dsp:cNvSpPr/>
      </dsp:nvSpPr>
      <dsp:spPr>
        <a:xfrm>
          <a:off x="6510089" y="1415005"/>
          <a:ext cx="2618364" cy="1235638"/>
        </a:xfrm>
        <a:prstGeom prst="rightArrow">
          <a:avLst>
            <a:gd name="adj1" fmla="val 50000"/>
            <a:gd name="adj2" fmla="val 50000"/>
          </a:avLst>
        </a:prstGeom>
        <a:solidFill>
          <a:srgbClr val="376E8E"/>
        </a:solidFill>
        <a:ln w="34925"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6158" numCol="1" spcCol="1270" anchor="t" anchorCtr="0">
          <a:noAutofit/>
        </a:bodyPr>
        <a:lstStyle/>
        <a:p>
          <a:pPr marL="0" lvl="0" indent="0" algn="l" defTabSz="1066800" rtl="0">
            <a:lnSpc>
              <a:spcPct val="90000"/>
            </a:lnSpc>
            <a:spcBef>
              <a:spcPct val="0"/>
            </a:spcBef>
            <a:spcAft>
              <a:spcPct val="35000"/>
            </a:spcAft>
            <a:buNone/>
          </a:pPr>
          <a:r>
            <a:rPr lang="en-GB" sz="2400" kern="1200" noProof="1">
              <a:solidFill>
                <a:srgbClr val="F7F1EB"/>
              </a:solidFill>
              <a:latin typeface="Trebuchet MS" panose="020B0603020202020204" pitchFamily="34" charset="0"/>
            </a:rPr>
            <a:t>Conclusion</a:t>
          </a:r>
        </a:p>
      </dsp:txBody>
      <dsp:txXfrm>
        <a:off x="6510089" y="1723915"/>
        <a:ext cx="2309455" cy="6178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5DE827-0ACA-4D66-B90D-0D9B107F2B4E}">
      <dsp:nvSpPr>
        <dsp:cNvPr id="0" name=""/>
        <dsp:cNvSpPr/>
      </dsp:nvSpPr>
      <dsp:spPr>
        <a:xfrm>
          <a:off x="-6754089" y="-1032747"/>
          <a:ext cx="8038447" cy="8038447"/>
        </a:xfrm>
        <a:prstGeom prst="blockArc">
          <a:avLst>
            <a:gd name="adj1" fmla="val 18900000"/>
            <a:gd name="adj2" fmla="val 2700000"/>
            <a:gd name="adj3" fmla="val 269"/>
          </a:avLst>
        </a:prstGeom>
        <a:noFill/>
        <a:ln w="19050" cap="flat" cmpd="sng" algn="ctr">
          <a:solidFill>
            <a:srgbClr val="0F3461"/>
          </a:solidFill>
          <a:prstDash val="solid"/>
          <a:miter lim="800000"/>
        </a:ln>
        <a:effectLst/>
      </dsp:spPr>
      <dsp:style>
        <a:lnRef idx="2">
          <a:scrgbClr r="0" g="0" b="0"/>
        </a:lnRef>
        <a:fillRef idx="0">
          <a:scrgbClr r="0" g="0" b="0"/>
        </a:fillRef>
        <a:effectRef idx="0">
          <a:scrgbClr r="0" g="0" b="0"/>
        </a:effectRef>
        <a:fontRef idx="minor"/>
      </dsp:style>
    </dsp:sp>
    <dsp:sp modelId="{10E93831-EC26-4B1A-BF21-26D9B228EE55}">
      <dsp:nvSpPr>
        <dsp:cNvPr id="0" name=""/>
        <dsp:cNvSpPr/>
      </dsp:nvSpPr>
      <dsp:spPr>
        <a:xfrm>
          <a:off x="560936" y="373190"/>
          <a:ext cx="10827016" cy="746857"/>
        </a:xfrm>
        <a:prstGeom prst="rect">
          <a:avLst/>
        </a:prstGeom>
        <a:solidFill>
          <a:srgbClr val="0F3461"/>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2818" tIns="73660" rIns="73660" bIns="73660" numCol="1" spcCol="1270" anchor="ctr" anchorCtr="0">
          <a:noAutofit/>
        </a:bodyPr>
        <a:lstStyle/>
        <a:p>
          <a:pPr marL="0" lvl="0" indent="0" algn="l" defTabSz="1289050">
            <a:lnSpc>
              <a:spcPct val="90000"/>
            </a:lnSpc>
            <a:spcBef>
              <a:spcPct val="0"/>
            </a:spcBef>
            <a:spcAft>
              <a:spcPct val="35000"/>
            </a:spcAft>
            <a:buNone/>
          </a:pPr>
          <a:r>
            <a:rPr lang="en-GB" sz="2900" kern="1200" noProof="0" dirty="0"/>
            <a:t>Deep initiation into ML/DL applied to Physics</a:t>
          </a:r>
        </a:p>
      </dsp:txBody>
      <dsp:txXfrm>
        <a:off x="560936" y="373190"/>
        <a:ext cx="10827016" cy="746857"/>
      </dsp:txXfrm>
    </dsp:sp>
    <dsp:sp modelId="{B1D37DB8-79D8-4366-A130-3E8DBEF73158}">
      <dsp:nvSpPr>
        <dsp:cNvPr id="0" name=""/>
        <dsp:cNvSpPr/>
      </dsp:nvSpPr>
      <dsp:spPr>
        <a:xfrm>
          <a:off x="94150" y="279832"/>
          <a:ext cx="933572" cy="933572"/>
        </a:xfrm>
        <a:prstGeom prst="ellipse">
          <a:avLst/>
        </a:prstGeom>
        <a:solidFill>
          <a:schemeClr val="lt2">
            <a:hueOff val="0"/>
            <a:satOff val="0"/>
            <a:lumOff val="0"/>
            <a:alphaOff val="0"/>
          </a:schemeClr>
        </a:solidFill>
        <a:ln w="19050" cap="flat" cmpd="sng" algn="ctr">
          <a:solidFill>
            <a:srgbClr val="0F3461"/>
          </a:solidFill>
          <a:prstDash val="solid"/>
          <a:miter lim="800000"/>
        </a:ln>
        <a:effectLst/>
      </dsp:spPr>
      <dsp:style>
        <a:lnRef idx="2">
          <a:scrgbClr r="0" g="0" b="0"/>
        </a:lnRef>
        <a:fillRef idx="1">
          <a:scrgbClr r="0" g="0" b="0"/>
        </a:fillRef>
        <a:effectRef idx="0">
          <a:scrgbClr r="0" g="0" b="0"/>
        </a:effectRef>
        <a:fontRef idx="minor"/>
      </dsp:style>
    </dsp:sp>
    <dsp:sp modelId="{C31755C7-291F-481B-BE0B-D75C89B5EEC8}">
      <dsp:nvSpPr>
        <dsp:cNvPr id="0" name=""/>
        <dsp:cNvSpPr/>
      </dsp:nvSpPr>
      <dsp:spPr>
        <a:xfrm>
          <a:off x="1096113" y="1493118"/>
          <a:ext cx="10291840" cy="746857"/>
        </a:xfrm>
        <a:prstGeom prst="rect">
          <a:avLst/>
        </a:prstGeom>
        <a:solidFill>
          <a:srgbClr val="0F3461"/>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2818" tIns="73660" rIns="73660" bIns="73660" numCol="1" spcCol="1270" anchor="ctr" anchorCtr="0">
          <a:noAutofit/>
        </a:bodyPr>
        <a:lstStyle/>
        <a:p>
          <a:pPr marL="0" lvl="0" indent="0" algn="l" defTabSz="1289050">
            <a:lnSpc>
              <a:spcPct val="90000"/>
            </a:lnSpc>
            <a:spcBef>
              <a:spcPct val="0"/>
            </a:spcBef>
            <a:spcAft>
              <a:spcPct val="35000"/>
            </a:spcAft>
            <a:buNone/>
          </a:pPr>
          <a:r>
            <a:rPr lang="en-GB" sz="2900" kern="1200" noProof="0" dirty="0"/>
            <a:t>Useful for Bachelor’s / Master’s &amp; first steps in HEP analysis</a:t>
          </a:r>
        </a:p>
      </dsp:txBody>
      <dsp:txXfrm>
        <a:off x="1096113" y="1493118"/>
        <a:ext cx="10291840" cy="746857"/>
      </dsp:txXfrm>
    </dsp:sp>
    <dsp:sp modelId="{036B0BA4-9F24-457A-B431-546E9E2F3BA1}">
      <dsp:nvSpPr>
        <dsp:cNvPr id="0" name=""/>
        <dsp:cNvSpPr/>
      </dsp:nvSpPr>
      <dsp:spPr>
        <a:xfrm>
          <a:off x="629327" y="1399761"/>
          <a:ext cx="933572" cy="933572"/>
        </a:xfrm>
        <a:prstGeom prst="ellipse">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BAE31A-C81C-4C15-9972-0C361C69DEA4}">
      <dsp:nvSpPr>
        <dsp:cNvPr id="0" name=""/>
        <dsp:cNvSpPr/>
      </dsp:nvSpPr>
      <dsp:spPr>
        <a:xfrm>
          <a:off x="1260369" y="2613047"/>
          <a:ext cx="10127583" cy="746857"/>
        </a:xfrm>
        <a:prstGeom prst="rect">
          <a:avLst/>
        </a:prstGeom>
        <a:solidFill>
          <a:srgbClr val="0F3461"/>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2818" tIns="73660" rIns="73660" bIns="73660" numCol="1" spcCol="1270" anchor="ctr" anchorCtr="0">
          <a:noAutofit/>
        </a:bodyPr>
        <a:lstStyle/>
        <a:p>
          <a:pPr marL="0" lvl="0" indent="0" algn="l" defTabSz="1289050">
            <a:lnSpc>
              <a:spcPct val="90000"/>
            </a:lnSpc>
            <a:spcBef>
              <a:spcPct val="0"/>
            </a:spcBef>
            <a:spcAft>
              <a:spcPct val="35000"/>
            </a:spcAft>
            <a:buNone/>
          </a:pPr>
          <a:r>
            <a:rPr lang="en-GB" sz="2900" kern="1200" noProof="0" dirty="0"/>
            <a:t>Classification: ttbar BSM signal</a:t>
          </a:r>
        </a:p>
      </dsp:txBody>
      <dsp:txXfrm>
        <a:off x="1260369" y="2613047"/>
        <a:ext cx="10127583" cy="746857"/>
      </dsp:txXfrm>
    </dsp:sp>
    <dsp:sp modelId="{4D5B8519-57E6-40A2-9724-249D335C5B71}">
      <dsp:nvSpPr>
        <dsp:cNvPr id="0" name=""/>
        <dsp:cNvSpPr/>
      </dsp:nvSpPr>
      <dsp:spPr>
        <a:xfrm>
          <a:off x="793583" y="2519689"/>
          <a:ext cx="933572" cy="933572"/>
        </a:xfrm>
        <a:prstGeom prst="ellipse">
          <a:avLst/>
        </a:prstGeom>
        <a:solidFill>
          <a:schemeClr val="lt2">
            <a:hueOff val="0"/>
            <a:satOff val="0"/>
            <a:lumOff val="0"/>
            <a:alphaOff val="0"/>
          </a:schemeClr>
        </a:solidFill>
        <a:ln w="19050" cap="flat" cmpd="sng" algn="ctr">
          <a:solidFill>
            <a:srgbClr val="0F3461"/>
          </a:solidFill>
          <a:prstDash val="solid"/>
          <a:miter lim="800000"/>
        </a:ln>
        <a:effectLst/>
      </dsp:spPr>
      <dsp:style>
        <a:lnRef idx="2">
          <a:scrgbClr r="0" g="0" b="0"/>
        </a:lnRef>
        <a:fillRef idx="1">
          <a:scrgbClr r="0" g="0" b="0"/>
        </a:fillRef>
        <a:effectRef idx="0">
          <a:scrgbClr r="0" g="0" b="0"/>
        </a:effectRef>
        <a:fontRef idx="minor"/>
      </dsp:style>
    </dsp:sp>
    <dsp:sp modelId="{FAB78D7D-D427-4F28-A4A7-4C6F6B263924}">
      <dsp:nvSpPr>
        <dsp:cNvPr id="0" name=""/>
        <dsp:cNvSpPr/>
      </dsp:nvSpPr>
      <dsp:spPr>
        <a:xfrm>
          <a:off x="1096113" y="3732975"/>
          <a:ext cx="10291840" cy="746857"/>
        </a:xfrm>
        <a:prstGeom prst="rect">
          <a:avLst/>
        </a:prstGeom>
        <a:solidFill>
          <a:srgbClr val="0F3461"/>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2818" tIns="73660" rIns="73660" bIns="73660" numCol="1" spcCol="1270" anchor="ctr" anchorCtr="0">
          <a:noAutofit/>
        </a:bodyPr>
        <a:lstStyle/>
        <a:p>
          <a:pPr marL="0" lvl="0" indent="0" algn="l" defTabSz="1289050">
            <a:lnSpc>
              <a:spcPct val="90000"/>
            </a:lnSpc>
            <a:spcBef>
              <a:spcPct val="0"/>
            </a:spcBef>
            <a:spcAft>
              <a:spcPct val="35000"/>
            </a:spcAft>
            <a:buNone/>
          </a:pPr>
          <a:r>
            <a:rPr lang="en-GB" sz="2900" kern="1200" noProof="0" dirty="0"/>
            <a:t>Regression: MET reconstruction</a:t>
          </a:r>
        </a:p>
      </dsp:txBody>
      <dsp:txXfrm>
        <a:off x="1096113" y="3732975"/>
        <a:ext cx="10291840" cy="746857"/>
      </dsp:txXfrm>
    </dsp:sp>
    <dsp:sp modelId="{D48CB19A-820F-40AB-B69D-DD13810A2EF9}">
      <dsp:nvSpPr>
        <dsp:cNvPr id="0" name=""/>
        <dsp:cNvSpPr/>
      </dsp:nvSpPr>
      <dsp:spPr>
        <a:xfrm>
          <a:off x="629327" y="3639618"/>
          <a:ext cx="933572" cy="933572"/>
        </a:xfrm>
        <a:prstGeom prst="ellipse">
          <a:avLst/>
        </a:prstGeom>
        <a:solidFill>
          <a:schemeClr val="lt2">
            <a:hueOff val="0"/>
            <a:satOff val="0"/>
            <a:lumOff val="0"/>
            <a:alphaOff val="0"/>
          </a:schemeClr>
        </a:solidFill>
        <a:ln w="19050" cap="flat" cmpd="sng" algn="ctr">
          <a:solidFill>
            <a:srgbClr val="0F3461"/>
          </a:solidFill>
          <a:prstDash val="solid"/>
          <a:miter lim="800000"/>
        </a:ln>
        <a:effectLst/>
      </dsp:spPr>
      <dsp:style>
        <a:lnRef idx="2">
          <a:scrgbClr r="0" g="0" b="0"/>
        </a:lnRef>
        <a:fillRef idx="1">
          <a:scrgbClr r="0" g="0" b="0"/>
        </a:fillRef>
        <a:effectRef idx="0">
          <a:scrgbClr r="0" g="0" b="0"/>
        </a:effectRef>
        <a:fontRef idx="minor"/>
      </dsp:style>
    </dsp:sp>
    <dsp:sp modelId="{783FD8AC-539C-441D-B978-0FDB5409BD16}">
      <dsp:nvSpPr>
        <dsp:cNvPr id="0" name=""/>
        <dsp:cNvSpPr/>
      </dsp:nvSpPr>
      <dsp:spPr>
        <a:xfrm>
          <a:off x="560936" y="4852904"/>
          <a:ext cx="10827016" cy="746857"/>
        </a:xfrm>
        <a:prstGeom prst="rect">
          <a:avLst/>
        </a:prstGeom>
        <a:solidFill>
          <a:srgbClr val="0F3461"/>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2818" tIns="73660" rIns="73660" bIns="73660" numCol="1" spcCol="1270" anchor="ctr" anchorCtr="0">
          <a:noAutofit/>
        </a:bodyPr>
        <a:lstStyle/>
        <a:p>
          <a:pPr marL="0" lvl="0" indent="0" algn="l" defTabSz="1289050">
            <a:lnSpc>
              <a:spcPct val="90000"/>
            </a:lnSpc>
            <a:spcBef>
              <a:spcPct val="0"/>
            </a:spcBef>
            <a:spcAft>
              <a:spcPct val="35000"/>
            </a:spcAft>
            <a:buNone/>
          </a:pPr>
          <a:r>
            <a:rPr lang="en-GB" sz="2900" kern="1200" noProof="0"/>
            <a:t>ARTEMISA: high-end computing infrastructure</a:t>
          </a:r>
          <a:endParaRPr lang="en-GB" sz="2900" kern="1200" noProof="0" dirty="0"/>
        </a:p>
      </dsp:txBody>
      <dsp:txXfrm>
        <a:off x="560936" y="4852904"/>
        <a:ext cx="10827016" cy="746857"/>
      </dsp:txXfrm>
    </dsp:sp>
    <dsp:sp modelId="{50343EA5-010E-4363-AD87-7AB341F411DF}">
      <dsp:nvSpPr>
        <dsp:cNvPr id="0" name=""/>
        <dsp:cNvSpPr/>
      </dsp:nvSpPr>
      <dsp:spPr>
        <a:xfrm>
          <a:off x="94150" y="4759546"/>
          <a:ext cx="933572" cy="933572"/>
        </a:xfrm>
        <a:prstGeom prst="ellipse">
          <a:avLst/>
        </a:prstGeom>
        <a:solidFill>
          <a:schemeClr val="lt2">
            <a:hueOff val="0"/>
            <a:satOff val="0"/>
            <a:lumOff val="0"/>
            <a:alphaOff val="0"/>
          </a:schemeClr>
        </a:solidFill>
        <a:ln w="19050" cap="flat" cmpd="sng" algn="ctr">
          <a:solidFill>
            <a:srgbClr val="0F346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252B8-F954-4380-BA4A-52853B808154}">
      <dsp:nvSpPr>
        <dsp:cNvPr id="0" name=""/>
        <dsp:cNvSpPr/>
      </dsp:nvSpPr>
      <dsp:spPr>
        <a:xfrm>
          <a:off x="4102" y="2170"/>
          <a:ext cx="11105105" cy="759436"/>
        </a:xfrm>
        <a:prstGeom prst="roundRect">
          <a:avLst>
            <a:gd name="adj" fmla="val 10000"/>
          </a:avLst>
        </a:prstGeom>
        <a:solidFill>
          <a:srgbClr val="0F346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ca-ES" sz="3300" kern="1200" noProof="0" dirty="0">
              <a:latin typeface="Roboto" panose="02000000000000000000" pitchFamily="2" charset="0"/>
              <a:ea typeface="Roboto" panose="02000000000000000000" pitchFamily="2" charset="0"/>
            </a:rPr>
            <a:t>HEPMASS </a:t>
          </a:r>
          <a:r>
            <a:rPr lang="ca-ES" sz="3300" kern="1200" noProof="0" dirty="0" err="1">
              <a:latin typeface="Roboto" panose="02000000000000000000" pitchFamily="2" charset="0"/>
              <a:ea typeface="Roboto" panose="02000000000000000000" pitchFamily="2" charset="0"/>
            </a:rPr>
            <a:t>repositori</a:t>
          </a:r>
          <a:r>
            <a:rPr lang="ca-ES" sz="3300" kern="1200" noProof="0" dirty="0">
              <a:latin typeface="Roboto" panose="02000000000000000000" pitchFamily="2" charset="0"/>
              <a:ea typeface="Roboto" panose="02000000000000000000" pitchFamily="2" charset="0"/>
            </a:rPr>
            <a:t>: 7M for </a:t>
          </a:r>
          <a:r>
            <a:rPr lang="ca-ES" sz="3300" kern="1200" noProof="0" dirty="0" err="1">
              <a:latin typeface="Roboto" panose="02000000000000000000" pitchFamily="2" charset="0"/>
              <a:ea typeface="Roboto" panose="02000000000000000000" pitchFamily="2" charset="0"/>
            </a:rPr>
            <a:t>training</a:t>
          </a:r>
          <a:r>
            <a:rPr lang="ca-ES" sz="3300" kern="1200" noProof="0" dirty="0">
              <a:latin typeface="Roboto" panose="02000000000000000000" pitchFamily="2" charset="0"/>
              <a:ea typeface="Roboto" panose="02000000000000000000" pitchFamily="2" charset="0"/>
            </a:rPr>
            <a:t> - 3.5M for </a:t>
          </a:r>
          <a:r>
            <a:rPr lang="ca-ES" sz="3300" kern="1200" noProof="0" dirty="0" err="1">
              <a:latin typeface="Roboto" panose="02000000000000000000" pitchFamily="2" charset="0"/>
              <a:ea typeface="Roboto" panose="02000000000000000000" pitchFamily="2" charset="0"/>
            </a:rPr>
            <a:t>testing</a:t>
          </a:r>
          <a:endParaRPr lang="ca-ES" sz="3300" kern="1200" noProof="0" dirty="0">
            <a:latin typeface="Roboto" panose="02000000000000000000" pitchFamily="2" charset="0"/>
            <a:ea typeface="Roboto" panose="02000000000000000000" pitchFamily="2" charset="0"/>
          </a:endParaRPr>
        </a:p>
      </dsp:txBody>
      <dsp:txXfrm>
        <a:off x="26345" y="24413"/>
        <a:ext cx="11060619" cy="714950"/>
      </dsp:txXfrm>
    </dsp:sp>
    <dsp:sp modelId="{6B2A8A64-07AB-489C-921B-71254CFF1CA8}">
      <dsp:nvSpPr>
        <dsp:cNvPr id="0" name=""/>
        <dsp:cNvSpPr/>
      </dsp:nvSpPr>
      <dsp:spPr>
        <a:xfrm>
          <a:off x="4102" y="940593"/>
          <a:ext cx="8216925" cy="759436"/>
        </a:xfrm>
        <a:prstGeom prst="roundRect">
          <a:avLst>
            <a:gd name="adj" fmla="val 10000"/>
          </a:avLst>
        </a:prstGeom>
        <a:solidFill>
          <a:srgbClr val="0F346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ca-ES" sz="2800" kern="1200" noProof="0" dirty="0">
              <a:latin typeface="Roboto" panose="02000000000000000000" pitchFamily="2" charset="0"/>
              <a:ea typeface="Roboto" panose="02000000000000000000" pitchFamily="2" charset="0"/>
            </a:rPr>
            <a:t>22 LL variables</a:t>
          </a:r>
        </a:p>
      </dsp:txBody>
      <dsp:txXfrm>
        <a:off x="26345" y="962836"/>
        <a:ext cx="8172439" cy="714950"/>
      </dsp:txXfrm>
    </dsp:sp>
    <dsp:sp modelId="{9A55786A-75E7-4934-9B06-D81F32EBB22B}">
      <dsp:nvSpPr>
        <dsp:cNvPr id="0" name=""/>
        <dsp:cNvSpPr/>
      </dsp:nvSpPr>
      <dsp:spPr>
        <a:xfrm>
          <a:off x="4102" y="1879015"/>
          <a:ext cx="2664372" cy="759436"/>
        </a:xfrm>
        <a:prstGeom prst="roundRect">
          <a:avLst>
            <a:gd name="adj" fmla="val 10000"/>
          </a:avLst>
        </a:prstGeom>
        <a:solidFill>
          <a:schemeClr val="accent1">
            <a:lumMod val="40000"/>
            <a:lumOff val="60000"/>
            <a:alpha val="40000"/>
          </a:schemeClr>
        </a:solidFill>
        <a:ln w="19050" cap="flat" cmpd="sng" algn="ctr">
          <a:solidFill>
            <a:schemeClr val="accent1">
              <a:shade val="15000"/>
            </a:schemeClr>
          </a:solidFill>
          <a:prstDash val="solid"/>
          <a:miter lim="800000"/>
        </a:ln>
        <a:effectLst/>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87630" tIns="87630" rIns="87630" bIns="87630" numCol="1" spcCol="1270" rtlCol="0" anchor="ctr" anchorCtr="0">
          <a:noAutofit/>
        </a:bodyPr>
        <a:lstStyle/>
        <a:p>
          <a:pPr marL="0" lvl="0" indent="0" algn="ctr" defTabSz="1022350">
            <a:lnSpc>
              <a:spcPct val="90000"/>
            </a:lnSpc>
            <a:spcBef>
              <a:spcPct val="0"/>
            </a:spcBef>
            <a:spcAft>
              <a:spcPct val="35000"/>
            </a:spcAft>
            <a:buNone/>
          </a:pPr>
          <a14:m xmlns:a14="http://schemas.microsoft.com/office/drawing/2010/main">
            <m:oMath xmlns:m="http://schemas.openxmlformats.org/officeDocument/2006/math">
              <m:sSub>
                <m:sSubPr>
                  <m:ctrlPr>
                    <a:rPr lang="es-ES" sz="2300" b="0" i="1" kern="1200" smtClean="0">
                      <a:solidFill>
                        <a:schemeClr val="tx1"/>
                      </a:solidFill>
                      <a:latin typeface="Cambria Math" panose="02040503050406030204" pitchFamily="18" charset="0"/>
                    </a:rPr>
                  </m:ctrlPr>
                </m:sSubPr>
                <m:e>
                  <m:r>
                    <a:rPr lang="es-ES" sz="2300" b="0" i="1" kern="1200" smtClean="0">
                      <a:solidFill>
                        <a:schemeClr val="tx1"/>
                      </a:solidFill>
                      <a:latin typeface="Cambria Math" panose="02040503050406030204" pitchFamily="18" charset="0"/>
                    </a:rPr>
                    <m:t>𝑝</m:t>
                  </m:r>
                </m:e>
                <m:sub>
                  <m:r>
                    <a:rPr lang="es-ES" sz="2300" b="0" i="1" kern="1200" smtClean="0">
                      <a:solidFill>
                        <a:schemeClr val="tx1"/>
                      </a:solidFill>
                      <a:latin typeface="Cambria Math" panose="02040503050406030204" pitchFamily="18" charset="0"/>
                    </a:rPr>
                    <m:t>𝑡</m:t>
                  </m:r>
                </m:sub>
              </m:sSub>
            </m:oMath>
          </a14:m>
          <a:r>
            <a:rPr lang="ca-ES" sz="2300" kern="1200" noProof="0" dirty="0">
              <a:solidFill>
                <a:schemeClr val="tx1"/>
              </a:solidFill>
              <a:latin typeface="Roboto" panose="02000000000000000000" pitchFamily="2" charset="0"/>
              <a:ea typeface="Roboto" panose="02000000000000000000" pitchFamily="2" charset="0"/>
            </a:rPr>
            <a:t>, </a:t>
          </a:r>
          <a14:m xmlns:a14="http://schemas.microsoft.com/office/drawing/2010/main">
            <m:oMath xmlns:m="http://schemas.openxmlformats.org/officeDocument/2006/math">
              <m:r>
                <a:rPr lang="el-GR" sz="2300" b="0" i="1" kern="1200" smtClean="0">
                  <a:solidFill>
                    <a:schemeClr val="tx1"/>
                  </a:solidFill>
                  <a:latin typeface="Cambria Math" panose="02040503050406030204" pitchFamily="18" charset="0"/>
                </a:rPr>
                <m:t>𝜑</m:t>
              </m:r>
            </m:oMath>
          </a14:m>
          <a:r>
            <a:rPr lang="ca-ES" sz="2300" kern="1200" noProof="0" dirty="0">
              <a:solidFill>
                <a:schemeClr val="tx1"/>
              </a:solidFill>
              <a:latin typeface="Roboto" panose="02000000000000000000" pitchFamily="2" charset="0"/>
              <a:ea typeface="Roboto" panose="02000000000000000000" pitchFamily="2" charset="0"/>
            </a:rPr>
            <a:t>, </a:t>
          </a:r>
          <a14:m xmlns:a14="http://schemas.microsoft.com/office/drawing/2010/main">
            <m:oMath xmlns:m="http://schemas.openxmlformats.org/officeDocument/2006/math">
              <m:r>
                <a:rPr lang="el-GR" sz="2300" b="0" i="1" kern="1200" smtClean="0">
                  <a:solidFill>
                    <a:schemeClr val="tx1"/>
                  </a:solidFill>
                  <a:latin typeface="Cambria Math" panose="02040503050406030204" pitchFamily="18" charset="0"/>
                </a:rPr>
                <m:t>𝜂</m:t>
              </m:r>
            </m:oMath>
          </a14:m>
          <a:r>
            <a:rPr lang="ca-ES" sz="2300" kern="1200" noProof="0" dirty="0">
              <a:solidFill>
                <a:schemeClr val="tx1"/>
              </a:solidFill>
              <a:latin typeface="Roboto" panose="02000000000000000000" pitchFamily="2" charset="0"/>
              <a:ea typeface="Roboto" panose="02000000000000000000" pitchFamily="2" charset="0"/>
            </a:rPr>
            <a:t>, </a:t>
          </a:r>
          <a:r>
            <a:rPr lang="ca-ES" sz="2300" kern="1200" noProof="0" dirty="0" err="1">
              <a:solidFill>
                <a:schemeClr val="tx1"/>
              </a:solidFill>
              <a:latin typeface="Roboto" panose="02000000000000000000" pitchFamily="2" charset="0"/>
              <a:ea typeface="Roboto" panose="02000000000000000000" pitchFamily="2" charset="0"/>
              <a:cs typeface="+mn-cs"/>
            </a:rPr>
            <a:t>btag</a:t>
          </a:r>
          <a:r>
            <a:rPr lang="ca-ES" sz="2300" kern="1200" noProof="0" dirty="0">
              <a:solidFill>
                <a:schemeClr val="tx1"/>
              </a:solidFill>
              <a:latin typeface="Roboto" panose="02000000000000000000" pitchFamily="2" charset="0"/>
              <a:ea typeface="Roboto" panose="02000000000000000000" pitchFamily="2" charset="0"/>
              <a:cs typeface="+mn-cs"/>
            </a:rPr>
            <a:t>          </a:t>
          </a:r>
          <a:r>
            <a:rPr lang="ca-ES" sz="2300" kern="1200" noProof="0" dirty="0">
              <a:solidFill>
                <a:schemeClr val="tx1"/>
              </a:solidFill>
              <a:latin typeface="Roboto" panose="02000000000000000000" pitchFamily="2" charset="0"/>
              <a:ea typeface="Roboto" panose="02000000000000000000" pitchFamily="2" charset="0"/>
            </a:rPr>
            <a:t>4 jets</a:t>
          </a:r>
        </a:p>
      </dsp:txBody>
      <dsp:txXfrm>
        <a:off x="26345" y="1901258"/>
        <a:ext cx="2619886" cy="714950"/>
      </dsp:txXfrm>
    </dsp:sp>
    <dsp:sp modelId="{73BF985F-271C-4219-9EFC-9CEF3CB31BD2}">
      <dsp:nvSpPr>
        <dsp:cNvPr id="0" name=""/>
        <dsp:cNvSpPr/>
      </dsp:nvSpPr>
      <dsp:spPr>
        <a:xfrm>
          <a:off x="2780378" y="1879015"/>
          <a:ext cx="2664372" cy="759436"/>
        </a:xfrm>
        <a:prstGeom prst="roundRect">
          <a:avLst>
            <a:gd name="adj" fmla="val 10000"/>
          </a:avLst>
        </a:prstGeom>
        <a:solidFill>
          <a:schemeClr val="accent5">
            <a:lumMod val="40000"/>
            <a:lumOff val="60000"/>
            <a:alpha val="40000"/>
          </a:schemeClr>
        </a:solidFill>
        <a:ln w="19050" cap="flat" cmpd="sng" algn="ctr">
          <a:solidFill>
            <a:schemeClr val="accent5"/>
          </a:solidFill>
          <a:prstDash val="solid"/>
          <a:miter lim="800000"/>
        </a:ln>
        <a:effectLst/>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87630" tIns="87630" rIns="87630" bIns="87630" numCol="1" spcCol="1270" rtlCol="0" anchor="ctr" anchorCtr="0">
          <a:noAutofit/>
        </a:bodyPr>
        <a:lstStyle/>
        <a:p>
          <a:pPr marL="0" lvl="0" indent="0" algn="ctr" defTabSz="1022350">
            <a:lnSpc>
              <a:spcPct val="90000"/>
            </a:lnSpc>
            <a:spcBef>
              <a:spcPct val="0"/>
            </a:spcBef>
            <a:spcAft>
              <a:spcPct val="35000"/>
            </a:spcAft>
            <a:buNone/>
          </a:pPr>
          <a14:m xmlns:a14="http://schemas.microsoft.com/office/drawing/2010/main">
            <m:oMath xmlns:m="http://schemas.openxmlformats.org/officeDocument/2006/math">
              <m:sSub>
                <m:sSubPr>
                  <m:ctrlPr>
                    <a:rPr lang="es-ES" sz="2300" b="0" i="1" kern="1200" smtClean="0">
                      <a:solidFill>
                        <a:schemeClr val="tx1"/>
                      </a:solidFill>
                      <a:latin typeface="Cambria Math" panose="02040503050406030204" pitchFamily="18" charset="0"/>
                    </a:rPr>
                  </m:ctrlPr>
                </m:sSubPr>
                <m:e>
                  <m:r>
                    <a:rPr lang="es-ES" sz="2300" b="0" i="1" kern="1200" smtClean="0">
                      <a:solidFill>
                        <a:schemeClr val="tx1"/>
                      </a:solidFill>
                      <a:latin typeface="Cambria Math" panose="02040503050406030204" pitchFamily="18" charset="0"/>
                    </a:rPr>
                    <m:t>𝑝</m:t>
                  </m:r>
                </m:e>
                <m:sub>
                  <m:r>
                    <a:rPr lang="es-ES" sz="2300" b="0" i="1" kern="1200" smtClean="0">
                      <a:solidFill>
                        <a:schemeClr val="tx1"/>
                      </a:solidFill>
                      <a:latin typeface="Cambria Math" panose="02040503050406030204" pitchFamily="18" charset="0"/>
                    </a:rPr>
                    <m:t>𝑡</m:t>
                  </m:r>
                </m:sub>
              </m:sSub>
            </m:oMath>
          </a14:m>
          <a:r>
            <a:rPr lang="ca-ES" sz="2300" kern="1200" noProof="0" dirty="0">
              <a:solidFill>
                <a:schemeClr val="tx1"/>
              </a:solidFill>
              <a:latin typeface="Roboto" panose="02000000000000000000" pitchFamily="2" charset="0"/>
              <a:ea typeface="Roboto" panose="02000000000000000000" pitchFamily="2" charset="0"/>
            </a:rPr>
            <a:t>, </a:t>
          </a:r>
          <a14:m xmlns:a14="http://schemas.microsoft.com/office/drawing/2010/main">
            <m:oMath xmlns:m="http://schemas.openxmlformats.org/officeDocument/2006/math">
              <m:r>
                <a:rPr lang="el-GR" sz="2300" b="0" i="1" kern="1200" smtClean="0">
                  <a:solidFill>
                    <a:schemeClr val="tx1"/>
                  </a:solidFill>
                  <a:latin typeface="Cambria Math" panose="02040503050406030204" pitchFamily="18" charset="0"/>
                </a:rPr>
                <m:t>𝜑</m:t>
              </m:r>
            </m:oMath>
          </a14:m>
          <a:r>
            <a:rPr lang="ca-ES" sz="2300" kern="1200" noProof="0" dirty="0">
              <a:solidFill>
                <a:schemeClr val="tx1"/>
              </a:solidFill>
              <a:latin typeface="Roboto" panose="02000000000000000000" pitchFamily="2" charset="0"/>
              <a:ea typeface="Roboto" panose="02000000000000000000" pitchFamily="2" charset="0"/>
            </a:rPr>
            <a:t>, </a:t>
          </a:r>
          <a14:m xmlns:a14="http://schemas.microsoft.com/office/drawing/2010/main">
            <m:oMath xmlns:m="http://schemas.openxmlformats.org/officeDocument/2006/math">
              <m:r>
                <a:rPr lang="el-GR" sz="2300" b="0" i="1" kern="1200" smtClean="0">
                  <a:solidFill>
                    <a:schemeClr val="tx1"/>
                  </a:solidFill>
                  <a:latin typeface="Cambria Math" panose="02040503050406030204" pitchFamily="18" charset="0"/>
                </a:rPr>
                <m:t>𝜂</m:t>
              </m:r>
            </m:oMath>
          </a14:m>
          <a:r>
            <a:rPr lang="ca-ES" sz="2300" kern="1200" noProof="0" dirty="0">
              <a:solidFill>
                <a:schemeClr val="tx1"/>
              </a:solidFill>
              <a:latin typeface="Roboto" panose="02000000000000000000" pitchFamily="2" charset="0"/>
              <a:ea typeface="Roboto" panose="02000000000000000000" pitchFamily="2" charset="0"/>
            </a:rPr>
            <a:t> lepton</a:t>
          </a:r>
        </a:p>
      </dsp:txBody>
      <dsp:txXfrm>
        <a:off x="2802621" y="1901258"/>
        <a:ext cx="2619886" cy="714950"/>
      </dsp:txXfrm>
    </dsp:sp>
    <dsp:sp modelId="{6C43E390-7067-47C3-A56F-D9A05004FD12}">
      <dsp:nvSpPr>
        <dsp:cNvPr id="0" name=""/>
        <dsp:cNvSpPr/>
      </dsp:nvSpPr>
      <dsp:spPr>
        <a:xfrm>
          <a:off x="5556654" y="1879015"/>
          <a:ext cx="2664372" cy="759436"/>
        </a:xfrm>
        <a:prstGeom prst="roundRect">
          <a:avLst>
            <a:gd name="adj" fmla="val 10000"/>
          </a:avLst>
        </a:prstGeom>
        <a:solidFill>
          <a:schemeClr val="accent2">
            <a:lumMod val="40000"/>
            <a:lumOff val="60000"/>
            <a:alpha val="40000"/>
          </a:schemeClr>
        </a:solidFill>
        <a:ln w="19050" cap="flat" cmpd="sng" algn="ctr">
          <a:solidFill>
            <a:schemeClr val="accent2"/>
          </a:solidFill>
          <a:prstDash val="solid"/>
          <a:miter lim="800000"/>
        </a:ln>
        <a:effectLst/>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76200" tIns="76200" rIns="76200" bIns="76200" numCol="1" spcCol="1270" rtlCol="0" anchor="ctr" anchorCtr="0">
          <a:noAutofit/>
        </a:bodyPr>
        <a:lstStyle/>
        <a:p>
          <a:pPr marL="0" lvl="0" indent="0" algn="ctr" defTabSz="889000">
            <a:lnSpc>
              <a:spcPct val="90000"/>
            </a:lnSpc>
            <a:spcBef>
              <a:spcPct val="0"/>
            </a:spcBef>
            <a:spcAft>
              <a:spcPct val="35000"/>
            </a:spcAft>
            <a:buNone/>
          </a:pPr>
          <a14:m xmlns:a14="http://schemas.microsoft.com/office/drawing/2010/main">
            <m:oMath xmlns:m="http://schemas.openxmlformats.org/officeDocument/2006/math">
              <m:sSub>
                <m:sSubPr>
                  <m:ctrlPr>
                    <a:rPr lang="es-ES" sz="2000" b="0" i="1" kern="1200" smtClean="0">
                      <a:solidFill>
                        <a:schemeClr val="tx1"/>
                      </a:solidFill>
                      <a:latin typeface="Cambria Math" panose="02040503050406030204" pitchFamily="18" charset="0"/>
                    </a:rPr>
                  </m:ctrlPr>
                </m:sSubPr>
                <m:e>
                  <m:r>
                    <a:rPr lang="es-ES" sz="2000" b="0" i="1" kern="1200" smtClean="0">
                      <a:solidFill>
                        <a:schemeClr val="tx1"/>
                      </a:solidFill>
                      <a:latin typeface="Cambria Math" panose="02040503050406030204" pitchFamily="18" charset="0"/>
                    </a:rPr>
                    <m:t>𝑝</m:t>
                  </m:r>
                </m:e>
                <m:sub>
                  <m:r>
                    <a:rPr lang="es-ES" sz="2000" b="0" i="1" kern="1200" smtClean="0">
                      <a:solidFill>
                        <a:schemeClr val="tx1"/>
                      </a:solidFill>
                      <a:latin typeface="Cambria Math" panose="02040503050406030204" pitchFamily="18" charset="0"/>
                    </a:rPr>
                    <m:t>𝑡</m:t>
                  </m:r>
                </m:sub>
              </m:sSub>
            </m:oMath>
          </a14:m>
          <a:r>
            <a:rPr lang="ca-ES" sz="2000" kern="1200" noProof="0" dirty="0">
              <a:solidFill>
                <a:schemeClr val="tx1"/>
              </a:solidFill>
              <a:latin typeface="Roboto" panose="02000000000000000000" pitchFamily="2" charset="0"/>
              <a:ea typeface="Roboto" panose="02000000000000000000" pitchFamily="2" charset="0"/>
            </a:rPr>
            <a:t>, </a:t>
          </a:r>
          <a14:m xmlns:a14="http://schemas.microsoft.com/office/drawing/2010/main">
            <m:oMath xmlns:m="http://schemas.openxmlformats.org/officeDocument/2006/math">
              <m:r>
                <a:rPr lang="el-GR" sz="2000" b="0" i="1" kern="1200" smtClean="0">
                  <a:solidFill>
                    <a:schemeClr val="tx1"/>
                  </a:solidFill>
                  <a:latin typeface="Cambria Math" panose="02040503050406030204" pitchFamily="18" charset="0"/>
                </a:rPr>
                <m:t>𝜑</m:t>
              </m:r>
            </m:oMath>
          </a14:m>
          <a:r>
            <a:rPr lang="ca-ES" sz="2000" kern="1200" noProof="0" dirty="0">
              <a:solidFill>
                <a:schemeClr val="tx1"/>
              </a:solidFill>
              <a:latin typeface="Roboto" panose="02000000000000000000" pitchFamily="2" charset="0"/>
              <a:ea typeface="Roboto" panose="02000000000000000000" pitchFamily="2" charset="0"/>
            </a:rPr>
            <a:t>, </a:t>
          </a:r>
          <a14:m xmlns:a14="http://schemas.microsoft.com/office/drawing/2010/main">
            <m:oMath xmlns:m="http://schemas.openxmlformats.org/officeDocument/2006/math">
              <m:r>
                <a:rPr lang="el-GR" sz="2000" b="0" i="1" kern="1200" smtClean="0">
                  <a:solidFill>
                    <a:schemeClr val="tx1"/>
                  </a:solidFill>
                  <a:latin typeface="Cambria Math" panose="02040503050406030204" pitchFamily="18" charset="0"/>
                </a:rPr>
                <m:t>𝜂</m:t>
              </m:r>
            </m:oMath>
          </a14:m>
          <a:r>
            <a:rPr lang="ca-ES" sz="2000" kern="1200" noProof="0" dirty="0">
              <a:solidFill>
                <a:schemeClr val="tx1"/>
              </a:solidFill>
              <a:latin typeface="Roboto" panose="02000000000000000000" pitchFamily="2" charset="0"/>
              <a:ea typeface="Roboto" panose="02000000000000000000" pitchFamily="2" charset="0"/>
            </a:rPr>
            <a:t> MET (neutrino)</a:t>
          </a:r>
        </a:p>
      </dsp:txBody>
      <dsp:txXfrm>
        <a:off x="5578897" y="1901258"/>
        <a:ext cx="2619886" cy="714950"/>
      </dsp:txXfrm>
    </dsp:sp>
    <dsp:sp modelId="{04E08B8E-D99D-4248-AD84-1FE3E2AA080E}">
      <dsp:nvSpPr>
        <dsp:cNvPr id="0" name=""/>
        <dsp:cNvSpPr/>
      </dsp:nvSpPr>
      <dsp:spPr>
        <a:xfrm>
          <a:off x="8444834" y="940593"/>
          <a:ext cx="2664372" cy="759436"/>
        </a:xfrm>
        <a:prstGeom prst="roundRect">
          <a:avLst>
            <a:gd name="adj" fmla="val 10000"/>
          </a:avLst>
        </a:prstGeom>
        <a:solidFill>
          <a:srgbClr val="0F346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ca-ES" sz="2900" kern="1200" noProof="0" dirty="0">
              <a:latin typeface="Roboto" panose="02000000000000000000" pitchFamily="2" charset="0"/>
              <a:ea typeface="Roboto" panose="02000000000000000000" pitchFamily="2" charset="0"/>
            </a:rPr>
            <a:t>5 HL variables</a:t>
          </a:r>
        </a:p>
      </dsp:txBody>
      <dsp:txXfrm>
        <a:off x="8467077" y="962836"/>
        <a:ext cx="2619886" cy="714950"/>
      </dsp:txXfrm>
    </dsp:sp>
    <dsp:sp modelId="{D29092C4-150B-4B7E-A8B0-CB5EB33BA879}">
      <dsp:nvSpPr>
        <dsp:cNvPr id="0" name=""/>
        <dsp:cNvSpPr/>
      </dsp:nvSpPr>
      <dsp:spPr>
        <a:xfrm>
          <a:off x="8444834" y="1879015"/>
          <a:ext cx="2664372" cy="759436"/>
        </a:xfrm>
        <a:prstGeom prst="roundRect">
          <a:avLst>
            <a:gd name="adj" fmla="val 10000"/>
          </a:avLst>
        </a:prstGeom>
        <a:solidFill>
          <a:schemeClr val="accent3">
            <a:lumMod val="40000"/>
            <a:lumOff val="60000"/>
            <a:alpha val="40000"/>
          </a:schemeClr>
        </a:solidFill>
        <a:ln w="19050" cap="flat" cmpd="sng" algn="ctr">
          <a:solidFill>
            <a:schemeClr val="accent3"/>
          </a:solidFill>
          <a:prstDash val="solid"/>
          <a:miter lim="800000"/>
        </a:ln>
        <a:effectLst/>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87630" tIns="87630" rIns="87630" bIns="87630" numCol="1" spcCol="1270" rtlCol="0" anchor="ctr" anchorCtr="0">
          <a:noAutofit/>
        </a:bodyPr>
        <a:lstStyle/>
        <a:p>
          <a:pPr marL="0" lvl="0" indent="0" algn="ctr" defTabSz="457200" rtl="0" eaLnBrk="1" latinLnBrk="0" hangingPunct="1">
            <a:lnSpc>
              <a:spcPct val="90000"/>
            </a:lnSpc>
            <a:spcBef>
              <a:spcPct val="0"/>
            </a:spcBef>
            <a:spcAft>
              <a:spcPct val="35000"/>
            </a:spcAft>
            <a:buNone/>
          </a:pPr>
          <a:r>
            <a:rPr lang="ca-ES" sz="2300" kern="1200" noProof="0" dirty="0">
              <a:solidFill>
                <a:schemeClr val="tx1"/>
              </a:solidFill>
              <a:latin typeface="Roboto" panose="02000000000000000000" pitchFamily="2" charset="0"/>
              <a:ea typeface="Roboto" panose="02000000000000000000" pitchFamily="2" charset="0"/>
              <a:cs typeface="+mn-cs"/>
            </a:rPr>
            <a:t>Invariant masses</a:t>
          </a:r>
        </a:p>
      </dsp:txBody>
      <dsp:txXfrm>
        <a:off x="8467077" y="1901258"/>
        <a:ext cx="2619886" cy="7149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9B7DB9-C828-41EE-AA5C-D1462D3EB1E8}">
      <dsp:nvSpPr>
        <dsp:cNvPr id="0" name=""/>
        <dsp:cNvSpPr/>
      </dsp:nvSpPr>
      <dsp:spPr>
        <a:xfrm>
          <a:off x="709" y="0"/>
          <a:ext cx="1844138" cy="4863951"/>
        </a:xfrm>
        <a:prstGeom prst="roundRect">
          <a:avLst>
            <a:gd name="adj" fmla="val 10000"/>
          </a:avLst>
        </a:prstGeom>
        <a:solidFill>
          <a:srgbClr val="0F3461"/>
        </a:solidFill>
        <a:ln w="19050" cap="flat" cmpd="sng" algn="ctr">
          <a:solidFill>
            <a:srgbClr val="0F3461"/>
          </a:solidFill>
          <a:prstDash val="solid"/>
          <a:miter lim="800000"/>
        </a:ln>
        <a:effectLst/>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91440" tIns="45720" rIns="91440" bIns="45720" numCol="1" spcCol="1270" rtlCol="0" anchor="ctr" anchorCtr="0">
          <a:noAutofit/>
        </a:bodyPr>
        <a:lstStyle/>
        <a:p>
          <a:pPr marL="0" lvl="0" indent="0" algn="ctr" defTabSz="914400" rtl="0" eaLnBrk="1" latinLnBrk="0" hangingPunct="1">
            <a:lnSpc>
              <a:spcPct val="90000"/>
            </a:lnSpc>
            <a:spcBef>
              <a:spcPct val="0"/>
            </a:spcBef>
            <a:spcAft>
              <a:spcPct val="35000"/>
            </a:spcAft>
            <a:buNone/>
          </a:pPr>
          <a:r>
            <a:rPr lang="ca-ES" sz="2000" kern="1200" noProof="0" dirty="0">
              <a:solidFill>
                <a:schemeClr val="lt1"/>
              </a:solidFill>
              <a:latin typeface="Trebuchet MS" panose="020B0603020202020204" pitchFamily="34" charset="0"/>
              <a:ea typeface="+mn-ea"/>
              <a:cs typeface="+mn-cs"/>
            </a:rPr>
            <a:t>2D </a:t>
          </a:r>
          <a:r>
            <a:rPr lang="ca-ES" sz="2000" kern="1200" noProof="0" dirty="0" err="1">
              <a:solidFill>
                <a:schemeClr val="lt1"/>
              </a:solidFill>
              <a:latin typeface="Trebuchet MS" panose="020B0603020202020204" pitchFamily="34" charset="0"/>
              <a:ea typeface="+mn-ea"/>
              <a:cs typeface="+mn-cs"/>
            </a:rPr>
            <a:t>pt</a:t>
          </a:r>
          <a:endParaRPr lang="ca-ES" sz="2000" kern="1200" noProof="0" dirty="0">
            <a:solidFill>
              <a:schemeClr val="lt1"/>
            </a:solidFill>
            <a:latin typeface="Trebuchet MS" panose="020B0603020202020204" pitchFamily="34" charset="0"/>
            <a:ea typeface="+mn-ea"/>
            <a:cs typeface="+mn-cs"/>
          </a:endParaRPr>
        </a:p>
      </dsp:txBody>
      <dsp:txXfrm>
        <a:off x="709" y="0"/>
        <a:ext cx="1844138" cy="1459185"/>
      </dsp:txXfrm>
    </dsp:sp>
    <dsp:sp modelId="{AA2FF867-9226-4D8E-AF6B-5805D0C2D868}">
      <dsp:nvSpPr>
        <dsp:cNvPr id="0" name=""/>
        <dsp:cNvSpPr/>
      </dsp:nvSpPr>
      <dsp:spPr>
        <a:xfrm>
          <a:off x="185123" y="1459304"/>
          <a:ext cx="1475310" cy="708574"/>
        </a:xfrm>
        <a:prstGeom prst="roundRect">
          <a:avLst>
            <a:gd name="adj" fmla="val 10000"/>
          </a:avLst>
        </a:prstGeom>
        <a:solidFill>
          <a:srgbClr val="D7D0CA"/>
        </a:solidFill>
        <a:ln w="19050" cap="flat" cmpd="sng" algn="ctr">
          <a:solidFill>
            <a:srgbClr val="19487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ca-ES" sz="2000" i="0" kern="1200" noProof="0" dirty="0" err="1">
              <a:solidFill>
                <a:srgbClr val="194873"/>
              </a:solidFill>
              <a:latin typeface="+mj-lt"/>
              <a:ea typeface="Roboto" panose="02000000000000000000" pitchFamily="2" charset="0"/>
            </a:rPr>
            <a:t>Leading</a:t>
          </a:r>
          <a:r>
            <a:rPr lang="ca-ES" sz="2000" i="0" kern="1200" noProof="0" dirty="0">
              <a:solidFill>
                <a:srgbClr val="194873"/>
              </a:solidFill>
              <a:latin typeface="+mj-lt"/>
              <a:ea typeface="Roboto" panose="02000000000000000000" pitchFamily="2" charset="0"/>
            </a:rPr>
            <a:t> jets</a:t>
          </a:r>
        </a:p>
      </dsp:txBody>
      <dsp:txXfrm>
        <a:off x="205876" y="1480057"/>
        <a:ext cx="1433804" cy="667068"/>
      </dsp:txXfrm>
    </dsp:sp>
    <dsp:sp modelId="{581442B7-62D6-42E8-90F2-4A1784E5B12A}">
      <dsp:nvSpPr>
        <dsp:cNvPr id="0" name=""/>
        <dsp:cNvSpPr/>
      </dsp:nvSpPr>
      <dsp:spPr>
        <a:xfrm>
          <a:off x="185123" y="2276890"/>
          <a:ext cx="1475310" cy="708574"/>
        </a:xfrm>
        <a:prstGeom prst="roundRect">
          <a:avLst>
            <a:gd name="adj" fmla="val 10000"/>
          </a:avLst>
        </a:prstGeom>
        <a:solidFill>
          <a:srgbClr val="D7D0CA"/>
        </a:solidFill>
        <a:ln w="19050" cap="flat" cmpd="sng" algn="ctr">
          <a:solidFill>
            <a:srgbClr val="19487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ca-ES" sz="2000" i="0" kern="1200" noProof="0" dirty="0" err="1">
              <a:solidFill>
                <a:srgbClr val="194873"/>
              </a:solidFill>
              <a:latin typeface="+mj-lt"/>
              <a:ea typeface="Roboto" panose="02000000000000000000" pitchFamily="2" charset="0"/>
            </a:rPr>
            <a:t>Leading</a:t>
          </a:r>
          <a:r>
            <a:rPr lang="ca-ES" sz="2000" i="0" kern="1200" noProof="0" dirty="0">
              <a:solidFill>
                <a:srgbClr val="194873"/>
              </a:solidFill>
              <a:latin typeface="+mj-lt"/>
              <a:ea typeface="Roboto" panose="02000000000000000000" pitchFamily="2" charset="0"/>
            </a:rPr>
            <a:t> leptons</a:t>
          </a:r>
        </a:p>
      </dsp:txBody>
      <dsp:txXfrm>
        <a:off x="205876" y="2297643"/>
        <a:ext cx="1433804" cy="667068"/>
      </dsp:txXfrm>
    </dsp:sp>
    <dsp:sp modelId="{28FEB4B9-8C06-472C-A43B-DEFFDCDC25E7}">
      <dsp:nvSpPr>
        <dsp:cNvPr id="0" name=""/>
        <dsp:cNvSpPr/>
      </dsp:nvSpPr>
      <dsp:spPr>
        <a:xfrm>
          <a:off x="185123" y="3094475"/>
          <a:ext cx="1475310" cy="708574"/>
        </a:xfrm>
        <a:prstGeom prst="roundRect">
          <a:avLst>
            <a:gd name="adj" fmla="val 10000"/>
          </a:avLst>
        </a:prstGeom>
        <a:solidFill>
          <a:srgbClr val="D7D0CA"/>
        </a:solidFill>
        <a:ln w="19050" cap="flat" cmpd="sng" algn="ctr">
          <a:solidFill>
            <a:srgbClr val="19487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ca-ES" sz="2000" i="0" kern="1200" noProof="0" dirty="0">
              <a:solidFill>
                <a:srgbClr val="194873"/>
              </a:solidFill>
              <a:latin typeface="+mj-lt"/>
              <a:ea typeface="Roboto" panose="02000000000000000000" pitchFamily="2" charset="0"/>
            </a:rPr>
            <a:t>MET</a:t>
          </a:r>
        </a:p>
      </dsp:txBody>
      <dsp:txXfrm>
        <a:off x="205876" y="3115228"/>
        <a:ext cx="1433804" cy="667068"/>
      </dsp:txXfrm>
    </dsp:sp>
    <dsp:sp modelId="{B948F28C-418A-43B2-BE1D-BADF5F25DB24}">
      <dsp:nvSpPr>
        <dsp:cNvPr id="0" name=""/>
        <dsp:cNvSpPr/>
      </dsp:nvSpPr>
      <dsp:spPr>
        <a:xfrm>
          <a:off x="185123" y="3912061"/>
          <a:ext cx="1475310" cy="708574"/>
        </a:xfrm>
        <a:prstGeom prst="roundRect">
          <a:avLst>
            <a:gd name="adj" fmla="val 10000"/>
          </a:avLst>
        </a:prstGeom>
        <a:solidFill>
          <a:srgbClr val="D7D0CA"/>
        </a:solidFill>
        <a:ln w="19050" cap="flat" cmpd="sng" algn="ctr">
          <a:solidFill>
            <a:srgbClr val="19487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ca-ES" sz="2000" i="0" kern="1200" noProof="0" dirty="0">
              <a:solidFill>
                <a:srgbClr val="194873"/>
              </a:solidFill>
              <a:latin typeface="+mj-lt"/>
              <a:ea typeface="Roboto" panose="02000000000000000000" pitchFamily="2" charset="0"/>
            </a:rPr>
            <a:t>All jets</a:t>
          </a:r>
        </a:p>
      </dsp:txBody>
      <dsp:txXfrm>
        <a:off x="205876" y="3932814"/>
        <a:ext cx="1433804" cy="667068"/>
      </dsp:txXfrm>
    </dsp:sp>
    <dsp:sp modelId="{F33D14CF-4074-4FB7-87CC-BBA998E822A2}">
      <dsp:nvSpPr>
        <dsp:cNvPr id="0" name=""/>
        <dsp:cNvSpPr/>
      </dsp:nvSpPr>
      <dsp:spPr>
        <a:xfrm>
          <a:off x="1983157" y="0"/>
          <a:ext cx="1844138" cy="4863951"/>
        </a:xfrm>
        <a:prstGeom prst="roundRect">
          <a:avLst>
            <a:gd name="adj" fmla="val 10000"/>
          </a:avLst>
        </a:prstGeom>
        <a:solidFill>
          <a:srgbClr val="0F3461"/>
        </a:solidFill>
        <a:ln w="19050" cap="flat" cmpd="sng" algn="ctr">
          <a:solidFill>
            <a:schemeClr val="accent1">
              <a:shade val="15000"/>
            </a:schemeClr>
          </a:solidFill>
          <a:prstDash val="solid"/>
          <a:miter lim="800000"/>
        </a:ln>
        <a:effectLst/>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91440" tIns="45720" rIns="91440" bIns="45720" numCol="1" spcCol="1270" rtlCol="0" anchor="ctr" anchorCtr="0">
          <a:noAutofit/>
        </a:bodyPr>
        <a:lstStyle/>
        <a:p>
          <a:pPr marL="0" lvl="0" indent="0" algn="ctr" defTabSz="914400" rtl="0" eaLnBrk="1" latinLnBrk="0" hangingPunct="1">
            <a:lnSpc>
              <a:spcPct val="90000"/>
            </a:lnSpc>
            <a:spcBef>
              <a:spcPct val="0"/>
            </a:spcBef>
            <a:spcAft>
              <a:spcPct val="35000"/>
            </a:spcAft>
            <a:buNone/>
          </a:pPr>
          <a:r>
            <a:rPr lang="ca-ES" sz="2000" kern="1200" noProof="0" dirty="0">
              <a:solidFill>
                <a:prstClr val="white"/>
              </a:solidFill>
              <a:latin typeface="Trebuchet MS" panose="020B0603020202020204" pitchFamily="34" charset="0"/>
              <a:ea typeface="+mn-ea"/>
              <a:cs typeface="+mn-cs"/>
            </a:rPr>
            <a:t>Invariant masses</a:t>
          </a:r>
        </a:p>
      </dsp:txBody>
      <dsp:txXfrm>
        <a:off x="1983157" y="0"/>
        <a:ext cx="1844138" cy="1459185"/>
      </dsp:txXfrm>
    </dsp:sp>
    <dsp:sp modelId="{6643727A-CC5D-4153-B369-9D6E17918912}">
      <dsp:nvSpPr>
        <dsp:cNvPr id="0" name=""/>
        <dsp:cNvSpPr/>
      </dsp:nvSpPr>
      <dsp:spPr>
        <a:xfrm>
          <a:off x="2167571" y="1459601"/>
          <a:ext cx="1475310" cy="955571"/>
        </a:xfrm>
        <a:prstGeom prst="roundRect">
          <a:avLst>
            <a:gd name="adj" fmla="val 10000"/>
          </a:avLst>
        </a:prstGeom>
        <a:solidFill>
          <a:srgbClr val="D7D0CA"/>
        </a:solidFill>
        <a:ln w="19050" cap="flat" cmpd="sng" algn="ctr">
          <a:solidFill>
            <a:srgbClr val="19487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ca-ES" sz="2000" i="0" kern="1200" noProof="0" dirty="0">
              <a:solidFill>
                <a:srgbClr val="194873"/>
              </a:solidFill>
              <a:latin typeface="+mj-lt"/>
              <a:ea typeface="Roboto" panose="02000000000000000000" pitchFamily="2" charset="0"/>
            </a:rPr>
            <a:t>2 leptons</a:t>
          </a:r>
        </a:p>
      </dsp:txBody>
      <dsp:txXfrm>
        <a:off x="2195559" y="1487589"/>
        <a:ext cx="1419334" cy="899595"/>
      </dsp:txXfrm>
    </dsp:sp>
    <dsp:sp modelId="{9A69C5AB-D6AC-43DC-A04A-A9C46D5BE56C}">
      <dsp:nvSpPr>
        <dsp:cNvPr id="0" name=""/>
        <dsp:cNvSpPr/>
      </dsp:nvSpPr>
      <dsp:spPr>
        <a:xfrm>
          <a:off x="2167571" y="2562184"/>
          <a:ext cx="1475310" cy="955571"/>
        </a:xfrm>
        <a:prstGeom prst="roundRect">
          <a:avLst>
            <a:gd name="adj" fmla="val 10000"/>
          </a:avLst>
        </a:prstGeom>
        <a:solidFill>
          <a:srgbClr val="D7D0CA"/>
        </a:solidFill>
        <a:ln w="19050" cap="flat" cmpd="sng" algn="ctr">
          <a:solidFill>
            <a:srgbClr val="19487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ca-ES" sz="2000" i="0" kern="1200" noProof="0" dirty="0">
              <a:solidFill>
                <a:srgbClr val="194873"/>
              </a:solidFill>
              <a:latin typeface="+mj-lt"/>
              <a:ea typeface="Roboto" panose="02000000000000000000" pitchFamily="2" charset="0"/>
            </a:rPr>
            <a:t>All jets</a:t>
          </a:r>
        </a:p>
      </dsp:txBody>
      <dsp:txXfrm>
        <a:off x="2195559" y="2590172"/>
        <a:ext cx="1419334" cy="899595"/>
      </dsp:txXfrm>
    </dsp:sp>
    <dsp:sp modelId="{DA504D02-CA7E-407C-979D-EC66F4474AD6}">
      <dsp:nvSpPr>
        <dsp:cNvPr id="0" name=""/>
        <dsp:cNvSpPr/>
      </dsp:nvSpPr>
      <dsp:spPr>
        <a:xfrm>
          <a:off x="2167571" y="3664766"/>
          <a:ext cx="1475310" cy="955571"/>
        </a:xfrm>
        <a:prstGeom prst="roundRect">
          <a:avLst>
            <a:gd name="adj" fmla="val 10000"/>
          </a:avLst>
        </a:prstGeom>
        <a:solidFill>
          <a:srgbClr val="D7D0CA"/>
        </a:solidFill>
        <a:ln w="19050" cap="flat" cmpd="sng" algn="ctr">
          <a:solidFill>
            <a:srgbClr val="19487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ca-ES" sz="2000" i="0" kern="1200" noProof="0" dirty="0">
              <a:solidFill>
                <a:srgbClr val="194873"/>
              </a:solidFill>
              <a:latin typeface="+mj-lt"/>
              <a:ea typeface="Roboto" panose="02000000000000000000" pitchFamily="2" charset="0"/>
            </a:rPr>
            <a:t>2 </a:t>
          </a:r>
          <a:r>
            <a:rPr lang="ca-ES" sz="2000" i="0" kern="1200" noProof="0" dirty="0" err="1">
              <a:solidFill>
                <a:srgbClr val="194873"/>
              </a:solidFill>
              <a:latin typeface="+mj-lt"/>
              <a:ea typeface="Roboto" panose="02000000000000000000" pitchFamily="2" charset="0"/>
            </a:rPr>
            <a:t>leading</a:t>
          </a:r>
          <a:r>
            <a:rPr lang="ca-ES" sz="2000" i="0" kern="1200" noProof="0" dirty="0">
              <a:solidFill>
                <a:srgbClr val="194873"/>
              </a:solidFill>
              <a:latin typeface="+mj-lt"/>
              <a:ea typeface="Roboto" panose="02000000000000000000" pitchFamily="2" charset="0"/>
            </a:rPr>
            <a:t> jets</a:t>
          </a:r>
        </a:p>
      </dsp:txBody>
      <dsp:txXfrm>
        <a:off x="2195559" y="3692754"/>
        <a:ext cx="1419334" cy="899595"/>
      </dsp:txXfrm>
    </dsp:sp>
    <dsp:sp modelId="{7A414F95-4230-4C26-9086-E13F44476CF2}">
      <dsp:nvSpPr>
        <dsp:cNvPr id="0" name=""/>
        <dsp:cNvSpPr/>
      </dsp:nvSpPr>
      <dsp:spPr>
        <a:xfrm>
          <a:off x="3965606" y="0"/>
          <a:ext cx="1844138" cy="4863951"/>
        </a:xfrm>
        <a:prstGeom prst="roundRect">
          <a:avLst>
            <a:gd name="adj" fmla="val 10000"/>
          </a:avLst>
        </a:prstGeom>
        <a:solidFill>
          <a:srgbClr val="0F3461"/>
        </a:solidFill>
        <a:ln w="19050" cap="flat" cmpd="sng" algn="ctr">
          <a:solidFill>
            <a:schemeClr val="accent1">
              <a:shade val="15000"/>
            </a:schemeClr>
          </a:solidFill>
          <a:prstDash val="solid"/>
          <a:miter lim="800000"/>
        </a:ln>
        <a:effectLst/>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91440" tIns="45720" rIns="91440" bIns="45720" numCol="1" spcCol="1270" rtlCol="0" anchor="ctr" anchorCtr="0">
          <a:noAutofit/>
        </a:bodyPr>
        <a:lstStyle/>
        <a:p>
          <a:pPr marL="0" lvl="0" indent="0" algn="ctr" defTabSz="914400" rtl="0" eaLnBrk="1" latinLnBrk="0" hangingPunct="1">
            <a:lnSpc>
              <a:spcPct val="90000"/>
            </a:lnSpc>
            <a:spcBef>
              <a:spcPct val="0"/>
            </a:spcBef>
            <a:spcAft>
              <a:spcPct val="35000"/>
            </a:spcAft>
            <a:buNone/>
          </a:pPr>
          <a:r>
            <a:rPr lang="ca-ES" sz="2000" kern="1200" noProof="0" dirty="0" err="1">
              <a:solidFill>
                <a:prstClr val="white"/>
              </a:solidFill>
              <a:latin typeface="Trebuchet MS" panose="020B0603020202020204" pitchFamily="34" charset="0"/>
              <a:ea typeface="+mn-ea"/>
              <a:cs typeface="+mn-cs"/>
            </a:rPr>
            <a:t>Others</a:t>
          </a:r>
          <a:endParaRPr lang="ca-ES" sz="2000" kern="1200" noProof="0" dirty="0">
            <a:solidFill>
              <a:prstClr val="white"/>
            </a:solidFill>
            <a:latin typeface="Trebuchet MS" panose="020B0603020202020204" pitchFamily="34" charset="0"/>
            <a:ea typeface="+mn-ea"/>
            <a:cs typeface="+mn-cs"/>
          </a:endParaRPr>
        </a:p>
      </dsp:txBody>
      <dsp:txXfrm>
        <a:off x="3965606" y="0"/>
        <a:ext cx="1844138" cy="1459185"/>
      </dsp:txXfrm>
    </dsp:sp>
    <dsp:sp modelId="{BB061E2A-BE40-4704-AB3A-9EF96717499A}">
      <dsp:nvSpPr>
        <dsp:cNvPr id="0" name=""/>
        <dsp:cNvSpPr/>
      </dsp:nvSpPr>
      <dsp:spPr>
        <a:xfrm>
          <a:off x="4150020" y="1460610"/>
          <a:ext cx="1475310" cy="1466548"/>
        </a:xfrm>
        <a:prstGeom prst="roundRect">
          <a:avLst>
            <a:gd name="adj" fmla="val 10000"/>
          </a:avLst>
        </a:prstGeom>
        <a:solidFill>
          <a:srgbClr val="D7D0CA"/>
        </a:solidFill>
        <a:ln w="19050" cap="flat" cmpd="sng" algn="ctr">
          <a:solidFill>
            <a:srgbClr val="194873"/>
          </a:solidFill>
          <a:prstDash val="solid"/>
          <a:miter lim="800000"/>
        </a:ln>
        <a:effectLst/>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ca-ES" sz="1800" i="0" kern="1200" noProof="0" dirty="0" err="1">
              <a:solidFill>
                <a:srgbClr val="194873"/>
              </a:solidFill>
              <a:latin typeface="+mj-lt"/>
            </a:rPr>
            <a:t>Leading</a:t>
          </a:r>
          <a:r>
            <a:rPr lang="ca-ES" sz="1800" i="0" kern="1200" noProof="0" dirty="0">
              <a:solidFill>
                <a:srgbClr val="194873"/>
              </a:solidFill>
              <a:latin typeface="+mj-lt"/>
            </a:rPr>
            <a:t> jet E</a:t>
          </a:r>
        </a:p>
      </dsp:txBody>
      <dsp:txXfrm>
        <a:off x="4192974" y="1503564"/>
        <a:ext cx="1389402" cy="1380640"/>
      </dsp:txXfrm>
    </dsp:sp>
    <dsp:sp modelId="{BD206BDC-693D-445F-AC4D-F3FCB03AFA3C}">
      <dsp:nvSpPr>
        <dsp:cNvPr id="0" name=""/>
        <dsp:cNvSpPr/>
      </dsp:nvSpPr>
      <dsp:spPr>
        <a:xfrm>
          <a:off x="4150020" y="3152781"/>
          <a:ext cx="1475310" cy="1466548"/>
        </a:xfrm>
        <a:prstGeom prst="roundRect">
          <a:avLst>
            <a:gd name="adj" fmla="val 10000"/>
          </a:avLst>
        </a:prstGeom>
        <a:solidFill>
          <a:srgbClr val="D7D0CA"/>
        </a:solidFill>
        <a:ln w="19050" cap="flat" cmpd="sng" algn="ctr">
          <a:solidFill>
            <a:srgbClr val="194873"/>
          </a:solidFill>
          <a:prstDash val="solid"/>
          <a:miter lim="800000"/>
        </a:ln>
        <a:effectLst/>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ca-ES" sz="1800" i="0" kern="1200" noProof="0" dirty="0" err="1">
              <a:solidFill>
                <a:srgbClr val="194873"/>
              </a:solidFill>
              <a:latin typeface="+mj-lt"/>
            </a:rPr>
            <a:t>Scalar</a:t>
          </a:r>
          <a:r>
            <a:rPr lang="ca-ES" sz="1800" i="0" kern="1200" noProof="0" dirty="0">
              <a:solidFill>
                <a:srgbClr val="194873"/>
              </a:solidFill>
              <a:latin typeface="+mj-lt"/>
            </a:rPr>
            <a:t> </a:t>
          </a:r>
          <a:r>
            <a:rPr lang="ca-ES" sz="1800" i="0" kern="1200" noProof="0" dirty="0" err="1">
              <a:solidFill>
                <a:srgbClr val="194873"/>
              </a:solidFill>
              <a:latin typeface="+mj-lt"/>
            </a:rPr>
            <a:t>sum</a:t>
          </a:r>
          <a:r>
            <a:rPr lang="ca-ES" sz="1800" i="0" kern="1200" noProof="0" dirty="0">
              <a:solidFill>
                <a:srgbClr val="194873"/>
              </a:solidFill>
              <a:latin typeface="+mj-lt"/>
            </a:rPr>
            <a:t> of jet </a:t>
          </a:r>
          <a:r>
            <a:rPr lang="ca-ES" sz="1800" i="0" kern="1200" noProof="0" dirty="0" err="1">
              <a:solidFill>
                <a:srgbClr val="194873"/>
              </a:solidFill>
              <a:latin typeface="+mj-lt"/>
            </a:rPr>
            <a:t>pt</a:t>
          </a:r>
          <a:endParaRPr lang="ca-ES" sz="1800" i="0" kern="1200" noProof="0" dirty="0">
            <a:solidFill>
              <a:srgbClr val="194873"/>
            </a:solidFill>
            <a:latin typeface="+mj-lt"/>
          </a:endParaRPr>
        </a:p>
      </dsp:txBody>
      <dsp:txXfrm>
        <a:off x="4192974" y="3195735"/>
        <a:ext cx="1389402" cy="13806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8F22F1-2732-42F2-AEB0-A04824CA2BFE}">
      <dsp:nvSpPr>
        <dsp:cNvPr id="0" name=""/>
        <dsp:cNvSpPr/>
      </dsp:nvSpPr>
      <dsp:spPr>
        <a:xfrm>
          <a:off x="899398" y="0"/>
          <a:ext cx="10193178" cy="2047102"/>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BBCF73-4F9A-47ED-B1D9-7738812C1FFF}">
      <dsp:nvSpPr>
        <dsp:cNvPr id="0" name=""/>
        <dsp:cNvSpPr/>
      </dsp:nvSpPr>
      <dsp:spPr>
        <a:xfrm>
          <a:off x="16898" y="587403"/>
          <a:ext cx="3954926" cy="818840"/>
        </a:xfrm>
        <a:prstGeom prst="roundRect">
          <a:avLst/>
        </a:prstGeom>
        <a:solidFill>
          <a:srgbClr val="0F3461"/>
        </a:solidFill>
        <a:ln w="19050" cap="flat" cmpd="sng" algn="ctr">
          <a:solidFill>
            <a:srgbClr val="0F3461"/>
          </a:solidFill>
          <a:prstDash val="solid"/>
          <a:miter lim="800000"/>
        </a:ln>
        <a:effectLst/>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91440" tIns="45720" rIns="91440" bIns="45720" numCol="1" spcCol="1270" rtlCol="0" anchor="ctr" anchorCtr="0">
          <a:noAutofit/>
        </a:bodyPr>
        <a:lstStyle/>
        <a:p>
          <a:pPr marL="0" lvl="0" indent="0" algn="ctr" defTabSz="457200" rtl="0" eaLnBrk="1" latinLnBrk="0" hangingPunct="1">
            <a:lnSpc>
              <a:spcPct val="90000"/>
            </a:lnSpc>
            <a:spcBef>
              <a:spcPct val="0"/>
            </a:spcBef>
            <a:spcAft>
              <a:spcPct val="35000"/>
            </a:spcAft>
            <a:buNone/>
          </a:pPr>
          <a:r>
            <a:rPr lang="es-ES" sz="2400" kern="1200" dirty="0" err="1">
              <a:solidFill>
                <a:schemeClr val="lt1"/>
              </a:solidFill>
              <a:latin typeface="Trebuchet MS" panose="020B0603020202020204" pitchFamily="34" charset="0"/>
              <a:ea typeface="+mn-ea"/>
              <a:cs typeface="+mn-cs"/>
            </a:rPr>
            <a:t>Loss</a:t>
          </a:r>
          <a:r>
            <a:rPr lang="es-ES" sz="2400" kern="1200" dirty="0">
              <a:solidFill>
                <a:schemeClr val="lt1"/>
              </a:solidFill>
              <a:latin typeface="Trebuchet MS" panose="020B0603020202020204" pitchFamily="34" charset="0"/>
              <a:ea typeface="+mn-ea"/>
              <a:cs typeface="+mn-cs"/>
            </a:rPr>
            <a:t> </a:t>
          </a:r>
          <a:r>
            <a:rPr lang="es-ES" sz="2400" kern="1200" dirty="0" err="1">
              <a:solidFill>
                <a:schemeClr val="lt1"/>
              </a:solidFill>
              <a:latin typeface="Trebuchet MS" panose="020B0603020202020204" pitchFamily="34" charset="0"/>
              <a:ea typeface="+mn-ea"/>
              <a:cs typeface="+mn-cs"/>
            </a:rPr>
            <a:t>function</a:t>
          </a:r>
          <a:r>
            <a:rPr lang="es-ES" sz="2400" kern="1200" dirty="0">
              <a:solidFill>
                <a:schemeClr val="lt1"/>
              </a:solidFill>
              <a:latin typeface="Trebuchet MS" panose="020B0603020202020204" pitchFamily="34" charset="0"/>
              <a:ea typeface="+mn-ea"/>
              <a:cs typeface="+mn-cs"/>
            </a:rPr>
            <a:t> </a:t>
          </a:r>
          <a:r>
            <a:rPr lang="es-ES" sz="2400" kern="1200" dirty="0" err="1">
              <a:solidFill>
                <a:schemeClr val="lt1"/>
              </a:solidFill>
              <a:latin typeface="Trebuchet MS" panose="020B0603020202020204" pitchFamily="34" charset="0"/>
              <a:ea typeface="+mn-ea"/>
              <a:cs typeface="+mn-cs"/>
            </a:rPr>
            <a:t>exploration</a:t>
          </a:r>
          <a:endParaRPr lang="es-ES" sz="2400" kern="1200" dirty="0">
            <a:solidFill>
              <a:schemeClr val="lt1"/>
            </a:solidFill>
            <a:latin typeface="Trebuchet MS" panose="020B0603020202020204" pitchFamily="34" charset="0"/>
            <a:ea typeface="+mn-ea"/>
            <a:cs typeface="+mn-cs"/>
          </a:endParaRPr>
        </a:p>
      </dsp:txBody>
      <dsp:txXfrm>
        <a:off x="56870" y="627375"/>
        <a:ext cx="3874982" cy="738896"/>
      </dsp:txXfrm>
    </dsp:sp>
    <dsp:sp modelId="{99DEE37B-7981-4AF9-B7CE-4614076D630A}">
      <dsp:nvSpPr>
        <dsp:cNvPr id="0" name=""/>
        <dsp:cNvSpPr/>
      </dsp:nvSpPr>
      <dsp:spPr>
        <a:xfrm>
          <a:off x="4216443" y="614130"/>
          <a:ext cx="3757007" cy="818840"/>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err="1"/>
            <a:t>Custom</a:t>
          </a:r>
          <a:r>
            <a:rPr lang="es-ES" sz="2800" kern="1200" dirty="0"/>
            <a:t> </a:t>
          </a:r>
          <a:r>
            <a:rPr lang="es-ES" sz="2800" kern="1200" dirty="0" err="1"/>
            <a:t>loss</a:t>
          </a:r>
          <a:r>
            <a:rPr lang="es-ES" sz="2800" kern="1200" dirty="0"/>
            <a:t> </a:t>
          </a:r>
          <a:r>
            <a:rPr lang="es-ES" sz="2800" kern="1200" dirty="0" err="1"/>
            <a:t>definition</a:t>
          </a:r>
          <a:endParaRPr lang="es-ES" sz="2800" kern="1200" dirty="0"/>
        </a:p>
      </dsp:txBody>
      <dsp:txXfrm>
        <a:off x="4256415" y="654102"/>
        <a:ext cx="3677063" cy="738896"/>
      </dsp:txXfrm>
    </dsp:sp>
    <dsp:sp modelId="{162018AC-3A69-4A2A-8AE6-E58E0D32FBFC}">
      <dsp:nvSpPr>
        <dsp:cNvPr id="0" name=""/>
        <dsp:cNvSpPr/>
      </dsp:nvSpPr>
      <dsp:spPr>
        <a:xfrm>
          <a:off x="8228163" y="614130"/>
          <a:ext cx="3757007" cy="818840"/>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err="1"/>
            <a:t>Custom</a:t>
          </a:r>
          <a:r>
            <a:rPr lang="es-ES" sz="2800" kern="1200" dirty="0"/>
            <a:t> </a:t>
          </a:r>
          <a:r>
            <a:rPr lang="es-ES" sz="2800" kern="1200" dirty="0" err="1"/>
            <a:t>weights</a:t>
          </a:r>
          <a:endParaRPr lang="es-ES" sz="2800" kern="1200" dirty="0"/>
        </a:p>
      </dsp:txBody>
      <dsp:txXfrm>
        <a:off x="8268135" y="654102"/>
        <a:ext cx="3677063" cy="7388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8F22F1-2732-42F2-AEB0-A04824CA2BFE}">
      <dsp:nvSpPr>
        <dsp:cNvPr id="0" name=""/>
        <dsp:cNvSpPr/>
      </dsp:nvSpPr>
      <dsp:spPr>
        <a:xfrm>
          <a:off x="897254" y="0"/>
          <a:ext cx="10168890" cy="2190481"/>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BBCF73-4F9A-47ED-B1D9-7738812C1FFF}">
      <dsp:nvSpPr>
        <dsp:cNvPr id="0" name=""/>
        <dsp:cNvSpPr/>
      </dsp:nvSpPr>
      <dsp:spPr>
        <a:xfrm>
          <a:off x="1022" y="657144"/>
          <a:ext cx="3828229" cy="876192"/>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S" sz="2500" kern="1200" dirty="0" err="1"/>
            <a:t>Loss</a:t>
          </a:r>
          <a:r>
            <a:rPr lang="es-ES" sz="2500" kern="1200" dirty="0"/>
            <a:t> </a:t>
          </a:r>
          <a:r>
            <a:rPr lang="es-ES" sz="2500" kern="1200" dirty="0" err="1"/>
            <a:t>function</a:t>
          </a:r>
          <a:r>
            <a:rPr lang="es-ES" sz="2500" kern="1200" dirty="0"/>
            <a:t> </a:t>
          </a:r>
          <a:r>
            <a:rPr lang="es-ES" sz="2500" kern="1200" dirty="0" err="1"/>
            <a:t>exploration</a:t>
          </a:r>
          <a:endParaRPr lang="es-ES" sz="2500" kern="1200" dirty="0"/>
        </a:p>
      </dsp:txBody>
      <dsp:txXfrm>
        <a:off x="43794" y="699916"/>
        <a:ext cx="3742685" cy="790648"/>
      </dsp:txXfrm>
    </dsp:sp>
    <dsp:sp modelId="{99DEE37B-7981-4AF9-B7CE-4614076D630A}">
      <dsp:nvSpPr>
        <dsp:cNvPr id="0" name=""/>
        <dsp:cNvSpPr/>
      </dsp:nvSpPr>
      <dsp:spPr>
        <a:xfrm>
          <a:off x="4067585" y="657144"/>
          <a:ext cx="3828229" cy="876192"/>
        </a:xfrm>
        <a:prstGeom prst="roundRect">
          <a:avLst/>
        </a:prstGeom>
        <a:solidFill>
          <a:srgbClr val="0F3461"/>
        </a:solidFill>
        <a:ln w="19050" cap="flat" cmpd="sng" algn="ctr">
          <a:solidFill>
            <a:srgbClr val="0F3461"/>
          </a:solidFill>
          <a:prstDash val="solid"/>
          <a:miter lim="800000"/>
        </a:ln>
        <a:effectLst/>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91440" tIns="45720" rIns="91440" bIns="45720" numCol="1" spcCol="1270" rtlCol="0" anchor="ctr" anchorCtr="0">
          <a:noAutofit/>
        </a:bodyPr>
        <a:lstStyle/>
        <a:p>
          <a:pPr marL="0" lvl="0" indent="0" algn="ctr" defTabSz="457200" rtl="0" eaLnBrk="1" latinLnBrk="0" hangingPunct="1">
            <a:lnSpc>
              <a:spcPct val="90000"/>
            </a:lnSpc>
            <a:spcBef>
              <a:spcPct val="0"/>
            </a:spcBef>
            <a:spcAft>
              <a:spcPct val="35000"/>
            </a:spcAft>
            <a:buNone/>
          </a:pPr>
          <a:r>
            <a:rPr lang="es-ES" sz="2400" kern="1200" dirty="0" err="1">
              <a:solidFill>
                <a:schemeClr val="lt1"/>
              </a:solidFill>
              <a:latin typeface="Trebuchet MS" panose="020B0603020202020204" pitchFamily="34" charset="0"/>
              <a:ea typeface="+mn-ea"/>
              <a:cs typeface="+mn-cs"/>
            </a:rPr>
            <a:t>Custom</a:t>
          </a:r>
          <a:r>
            <a:rPr lang="es-ES" sz="2400" kern="1200" dirty="0">
              <a:solidFill>
                <a:schemeClr val="lt1"/>
              </a:solidFill>
              <a:latin typeface="Trebuchet MS" panose="020B0603020202020204" pitchFamily="34" charset="0"/>
              <a:ea typeface="+mn-ea"/>
              <a:cs typeface="+mn-cs"/>
            </a:rPr>
            <a:t> </a:t>
          </a:r>
          <a:r>
            <a:rPr lang="es-ES" sz="2400" kern="1200" dirty="0" err="1">
              <a:solidFill>
                <a:schemeClr val="lt1"/>
              </a:solidFill>
              <a:latin typeface="Trebuchet MS" panose="020B0603020202020204" pitchFamily="34" charset="0"/>
              <a:ea typeface="+mn-ea"/>
              <a:cs typeface="+mn-cs"/>
            </a:rPr>
            <a:t>loss</a:t>
          </a:r>
          <a:r>
            <a:rPr lang="es-ES" sz="2400" kern="1200" dirty="0">
              <a:solidFill>
                <a:schemeClr val="lt1"/>
              </a:solidFill>
              <a:latin typeface="Trebuchet MS" panose="020B0603020202020204" pitchFamily="34" charset="0"/>
              <a:ea typeface="+mn-ea"/>
              <a:cs typeface="+mn-cs"/>
            </a:rPr>
            <a:t> </a:t>
          </a:r>
          <a:r>
            <a:rPr lang="es-ES" sz="2400" kern="1200" dirty="0" err="1">
              <a:solidFill>
                <a:schemeClr val="lt1"/>
              </a:solidFill>
              <a:latin typeface="Trebuchet MS" panose="020B0603020202020204" pitchFamily="34" charset="0"/>
              <a:ea typeface="+mn-ea"/>
              <a:cs typeface="+mn-cs"/>
            </a:rPr>
            <a:t>definition</a:t>
          </a:r>
          <a:endParaRPr lang="es-ES" sz="2400" kern="1200" dirty="0">
            <a:solidFill>
              <a:schemeClr val="lt1"/>
            </a:solidFill>
            <a:latin typeface="Trebuchet MS" panose="020B0603020202020204" pitchFamily="34" charset="0"/>
            <a:ea typeface="+mn-ea"/>
            <a:cs typeface="+mn-cs"/>
          </a:endParaRPr>
        </a:p>
      </dsp:txBody>
      <dsp:txXfrm>
        <a:off x="4110357" y="699916"/>
        <a:ext cx="3742685" cy="790648"/>
      </dsp:txXfrm>
    </dsp:sp>
    <dsp:sp modelId="{162018AC-3A69-4A2A-8AE6-E58E0D32FBFC}">
      <dsp:nvSpPr>
        <dsp:cNvPr id="0" name=""/>
        <dsp:cNvSpPr/>
      </dsp:nvSpPr>
      <dsp:spPr>
        <a:xfrm>
          <a:off x="8134148" y="657144"/>
          <a:ext cx="3828229" cy="876192"/>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S" sz="2500" kern="1200" dirty="0" err="1"/>
            <a:t>Custom</a:t>
          </a:r>
          <a:r>
            <a:rPr lang="es-ES" sz="2500" kern="1200" dirty="0"/>
            <a:t> </a:t>
          </a:r>
          <a:r>
            <a:rPr lang="es-ES" sz="2500" kern="1200" dirty="0" err="1"/>
            <a:t>weights</a:t>
          </a:r>
          <a:endParaRPr lang="es-ES" sz="2500" kern="1200" dirty="0"/>
        </a:p>
      </dsp:txBody>
      <dsp:txXfrm>
        <a:off x="8176920" y="699916"/>
        <a:ext cx="3742685" cy="7906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8F22F1-2732-42F2-AEB0-A04824CA2BFE}">
      <dsp:nvSpPr>
        <dsp:cNvPr id="0" name=""/>
        <dsp:cNvSpPr/>
      </dsp:nvSpPr>
      <dsp:spPr>
        <a:xfrm>
          <a:off x="897969" y="0"/>
          <a:ext cx="10176986" cy="2134384"/>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BBCF73-4F9A-47ED-B1D9-7738812C1FFF}">
      <dsp:nvSpPr>
        <dsp:cNvPr id="0" name=""/>
        <dsp:cNvSpPr/>
      </dsp:nvSpPr>
      <dsp:spPr>
        <a:xfrm>
          <a:off x="1023" y="640315"/>
          <a:ext cx="3831277" cy="853753"/>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S" sz="2500" kern="1200" dirty="0" err="1"/>
            <a:t>Loss</a:t>
          </a:r>
          <a:r>
            <a:rPr lang="es-ES" sz="2500" kern="1200" dirty="0"/>
            <a:t> </a:t>
          </a:r>
          <a:r>
            <a:rPr lang="es-ES" sz="2500" kern="1200" dirty="0" err="1"/>
            <a:t>function</a:t>
          </a:r>
          <a:r>
            <a:rPr lang="es-ES" sz="2500" kern="1200" dirty="0"/>
            <a:t> </a:t>
          </a:r>
          <a:r>
            <a:rPr lang="es-ES" sz="2500" kern="1200" dirty="0" err="1"/>
            <a:t>exploration</a:t>
          </a:r>
          <a:endParaRPr lang="es-ES" sz="2500" kern="1200" dirty="0"/>
        </a:p>
      </dsp:txBody>
      <dsp:txXfrm>
        <a:off x="42700" y="681992"/>
        <a:ext cx="3747923" cy="770399"/>
      </dsp:txXfrm>
    </dsp:sp>
    <dsp:sp modelId="{99DEE37B-7981-4AF9-B7CE-4614076D630A}">
      <dsp:nvSpPr>
        <dsp:cNvPr id="0" name=""/>
        <dsp:cNvSpPr/>
      </dsp:nvSpPr>
      <dsp:spPr>
        <a:xfrm>
          <a:off x="4070823" y="640315"/>
          <a:ext cx="3831277" cy="853753"/>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S" sz="2500" kern="1200" dirty="0" err="1"/>
            <a:t>Custom</a:t>
          </a:r>
          <a:r>
            <a:rPr lang="es-ES" sz="2500" kern="1200" dirty="0"/>
            <a:t> </a:t>
          </a:r>
          <a:r>
            <a:rPr lang="es-ES" sz="2500" kern="1200" dirty="0" err="1"/>
            <a:t>loss</a:t>
          </a:r>
          <a:r>
            <a:rPr lang="es-ES" sz="2500" kern="1200" dirty="0"/>
            <a:t> </a:t>
          </a:r>
          <a:r>
            <a:rPr lang="es-ES" sz="2500" kern="1200" dirty="0" err="1"/>
            <a:t>definition</a:t>
          </a:r>
          <a:endParaRPr lang="es-ES" sz="2500" kern="1200" dirty="0"/>
        </a:p>
      </dsp:txBody>
      <dsp:txXfrm>
        <a:off x="4112500" y="681992"/>
        <a:ext cx="3747923" cy="770399"/>
      </dsp:txXfrm>
    </dsp:sp>
    <dsp:sp modelId="{162018AC-3A69-4A2A-8AE6-E58E0D32FBFC}">
      <dsp:nvSpPr>
        <dsp:cNvPr id="0" name=""/>
        <dsp:cNvSpPr/>
      </dsp:nvSpPr>
      <dsp:spPr>
        <a:xfrm>
          <a:off x="8140624" y="640315"/>
          <a:ext cx="3831277" cy="853753"/>
        </a:xfrm>
        <a:prstGeom prst="roundRect">
          <a:avLst/>
        </a:prstGeom>
        <a:solidFill>
          <a:srgbClr val="0F3461"/>
        </a:solidFill>
        <a:ln w="19050" cap="flat" cmpd="sng" algn="ctr">
          <a:solidFill>
            <a:srgbClr val="0F3461"/>
          </a:solidFill>
          <a:prstDash val="solid"/>
          <a:miter lim="800000"/>
        </a:ln>
        <a:effectLst/>
      </dsp:spPr>
      <dsp:style>
        <a:lnRef idx="2">
          <a:schemeClr val="accent1">
            <a:shade val="15000"/>
          </a:schemeClr>
        </a:lnRef>
        <a:fillRef idx="1">
          <a:schemeClr val="accent1"/>
        </a:fillRef>
        <a:effectRef idx="0">
          <a:schemeClr val="accent1"/>
        </a:effectRef>
        <a:fontRef idx="minor">
          <a:schemeClr val="lt1"/>
        </a:fontRef>
      </dsp:style>
      <dsp:txBody>
        <a:bodyPr spcFirstLastPara="0" vert="horz" wrap="square" lIns="91440" tIns="45720" rIns="91440" bIns="45720" numCol="1" spcCol="1270" rtlCol="0" anchor="ctr" anchorCtr="0">
          <a:noAutofit/>
        </a:bodyPr>
        <a:lstStyle/>
        <a:p>
          <a:pPr marL="0" lvl="0" indent="0" algn="ctr" defTabSz="457200" rtl="0" eaLnBrk="1" latinLnBrk="0" hangingPunct="1">
            <a:lnSpc>
              <a:spcPct val="90000"/>
            </a:lnSpc>
            <a:spcBef>
              <a:spcPct val="0"/>
            </a:spcBef>
            <a:spcAft>
              <a:spcPct val="35000"/>
            </a:spcAft>
            <a:buNone/>
          </a:pPr>
          <a:r>
            <a:rPr lang="es-ES" sz="2400" kern="1200" dirty="0" err="1">
              <a:solidFill>
                <a:schemeClr val="lt1"/>
              </a:solidFill>
              <a:latin typeface="Trebuchet MS" panose="020B0603020202020204" pitchFamily="34" charset="0"/>
              <a:ea typeface="+mn-ea"/>
              <a:cs typeface="+mn-cs"/>
            </a:rPr>
            <a:t>Custom</a:t>
          </a:r>
          <a:r>
            <a:rPr lang="es-ES" sz="2400" kern="1200" dirty="0">
              <a:solidFill>
                <a:schemeClr val="lt1"/>
              </a:solidFill>
              <a:latin typeface="Trebuchet MS" panose="020B0603020202020204" pitchFamily="34" charset="0"/>
              <a:ea typeface="+mn-ea"/>
              <a:cs typeface="+mn-cs"/>
            </a:rPr>
            <a:t> </a:t>
          </a:r>
          <a:r>
            <a:rPr lang="es-ES" sz="2400" kern="1200" dirty="0" err="1">
              <a:solidFill>
                <a:schemeClr val="lt1"/>
              </a:solidFill>
              <a:latin typeface="Trebuchet MS" panose="020B0603020202020204" pitchFamily="34" charset="0"/>
              <a:ea typeface="+mn-ea"/>
              <a:cs typeface="+mn-cs"/>
            </a:rPr>
            <a:t>weights</a:t>
          </a:r>
          <a:endParaRPr lang="es-ES" sz="2400" kern="1200" dirty="0">
            <a:solidFill>
              <a:schemeClr val="lt1"/>
            </a:solidFill>
            <a:latin typeface="Trebuchet MS" panose="020B0603020202020204" pitchFamily="34" charset="0"/>
            <a:ea typeface="+mn-ea"/>
            <a:cs typeface="+mn-cs"/>
          </a:endParaRPr>
        </a:p>
      </dsp:txBody>
      <dsp:txXfrm>
        <a:off x="8182301" y="681992"/>
        <a:ext cx="3747923" cy="7703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5DE827-0ACA-4D66-B90D-0D9B107F2B4E}">
      <dsp:nvSpPr>
        <dsp:cNvPr id="0" name=""/>
        <dsp:cNvSpPr/>
      </dsp:nvSpPr>
      <dsp:spPr>
        <a:xfrm>
          <a:off x="-6580071" y="-1006688"/>
          <a:ext cx="7834824" cy="7834824"/>
        </a:xfrm>
        <a:prstGeom prst="blockArc">
          <a:avLst>
            <a:gd name="adj1" fmla="val 18900000"/>
            <a:gd name="adj2" fmla="val 2700000"/>
            <a:gd name="adj3" fmla="val 276"/>
          </a:avLst>
        </a:prstGeom>
        <a:noFill/>
        <a:ln w="28575" cap="flat" cmpd="sng" algn="ctr">
          <a:solidFill>
            <a:srgbClr val="0F3461"/>
          </a:solidFill>
          <a:prstDash val="solid"/>
          <a:miter lim="800000"/>
        </a:ln>
        <a:effectLst/>
      </dsp:spPr>
      <dsp:style>
        <a:lnRef idx="2">
          <a:scrgbClr r="0" g="0" b="0"/>
        </a:lnRef>
        <a:fillRef idx="0">
          <a:scrgbClr r="0" g="0" b="0"/>
        </a:fillRef>
        <a:effectRef idx="0">
          <a:scrgbClr r="0" g="0" b="0"/>
        </a:effectRef>
        <a:fontRef idx="minor"/>
      </dsp:style>
    </dsp:sp>
    <dsp:sp modelId="{10E93831-EC26-4B1A-BF21-26D9B228EE55}">
      <dsp:nvSpPr>
        <dsp:cNvPr id="0" name=""/>
        <dsp:cNvSpPr/>
      </dsp:nvSpPr>
      <dsp:spPr>
        <a:xfrm>
          <a:off x="808016" y="582144"/>
          <a:ext cx="4214139" cy="116428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155"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noProof="0" dirty="0"/>
            <a:t>Inclusion of all simulated neutrinos may be beneficial</a:t>
          </a:r>
        </a:p>
      </dsp:txBody>
      <dsp:txXfrm>
        <a:off x="808016" y="582144"/>
        <a:ext cx="4214139" cy="1164289"/>
      </dsp:txXfrm>
    </dsp:sp>
    <dsp:sp modelId="{B1D37DB8-79D8-4366-A130-3E8DBEF73158}">
      <dsp:nvSpPr>
        <dsp:cNvPr id="0" name=""/>
        <dsp:cNvSpPr/>
      </dsp:nvSpPr>
      <dsp:spPr>
        <a:xfrm>
          <a:off x="80335" y="436608"/>
          <a:ext cx="1455361" cy="1455361"/>
        </a:xfrm>
        <a:prstGeom prst="ellipse">
          <a:avLst/>
        </a:prstGeom>
        <a:solidFill>
          <a:schemeClr val="lt1">
            <a:hueOff val="0"/>
            <a:satOff val="0"/>
            <a:lumOff val="0"/>
            <a:alphaOff val="0"/>
          </a:schemeClr>
        </a:solidFill>
        <a:ln w="28575" cap="flat" cmpd="sng" algn="ctr">
          <a:solidFill>
            <a:srgbClr val="0F3461"/>
          </a:solidFill>
          <a:prstDash val="solid"/>
          <a:miter lim="800000"/>
        </a:ln>
        <a:effectLst/>
      </dsp:spPr>
      <dsp:style>
        <a:lnRef idx="2">
          <a:scrgbClr r="0" g="0" b="0"/>
        </a:lnRef>
        <a:fillRef idx="1">
          <a:scrgbClr r="0" g="0" b="0"/>
        </a:fillRef>
        <a:effectRef idx="0">
          <a:scrgbClr r="0" g="0" b="0"/>
        </a:effectRef>
        <a:fontRef idx="minor"/>
      </dsp:style>
    </dsp:sp>
    <dsp:sp modelId="{AEE942EB-1354-4836-82B4-649678FD1AB3}">
      <dsp:nvSpPr>
        <dsp:cNvPr id="0" name=""/>
        <dsp:cNvSpPr/>
      </dsp:nvSpPr>
      <dsp:spPr>
        <a:xfrm>
          <a:off x="1231236" y="2328578"/>
          <a:ext cx="3790919" cy="116428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155"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noProof="0" dirty="0"/>
            <a:t>Comparison between ATLAS and CMS might be key</a:t>
          </a:r>
        </a:p>
      </dsp:txBody>
      <dsp:txXfrm>
        <a:off x="1231236" y="2328578"/>
        <a:ext cx="3790919" cy="1164289"/>
      </dsp:txXfrm>
    </dsp:sp>
    <dsp:sp modelId="{00594C7A-CD10-4E63-BCE2-C2BF1584B7EA}">
      <dsp:nvSpPr>
        <dsp:cNvPr id="0" name=""/>
        <dsp:cNvSpPr/>
      </dsp:nvSpPr>
      <dsp:spPr>
        <a:xfrm>
          <a:off x="503555" y="2183042"/>
          <a:ext cx="1455361" cy="1455361"/>
        </a:xfrm>
        <a:prstGeom prst="ellipse">
          <a:avLst/>
        </a:prstGeom>
        <a:solidFill>
          <a:schemeClr val="lt1">
            <a:hueOff val="0"/>
            <a:satOff val="0"/>
            <a:lumOff val="0"/>
            <a:alphaOff val="0"/>
          </a:schemeClr>
        </a:solidFill>
        <a:ln w="28575" cap="flat" cmpd="sng" algn="ctr">
          <a:solidFill>
            <a:srgbClr val="0F3461"/>
          </a:solidFill>
          <a:prstDash val="solid"/>
          <a:miter lim="800000"/>
        </a:ln>
        <a:effectLst/>
      </dsp:spPr>
      <dsp:style>
        <a:lnRef idx="2">
          <a:scrgbClr r="0" g="0" b="0"/>
        </a:lnRef>
        <a:fillRef idx="1">
          <a:scrgbClr r="0" g="0" b="0"/>
        </a:fillRef>
        <a:effectRef idx="0">
          <a:scrgbClr r="0" g="0" b="0"/>
        </a:effectRef>
        <a:fontRef idx="minor"/>
      </dsp:style>
    </dsp:sp>
    <dsp:sp modelId="{2948A0DE-4B65-4097-9CF6-66D94849301A}">
      <dsp:nvSpPr>
        <dsp:cNvPr id="0" name=""/>
        <dsp:cNvSpPr/>
      </dsp:nvSpPr>
      <dsp:spPr>
        <a:xfrm>
          <a:off x="808016" y="4075012"/>
          <a:ext cx="4214139" cy="116428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155"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noProof="0" dirty="0"/>
            <a:t>Lower-level reconstruction may yield better results</a:t>
          </a:r>
        </a:p>
      </dsp:txBody>
      <dsp:txXfrm>
        <a:off x="808016" y="4075012"/>
        <a:ext cx="4214139" cy="1164289"/>
      </dsp:txXfrm>
    </dsp:sp>
    <dsp:sp modelId="{52E34593-4260-4558-B7D8-71FA13C892B1}">
      <dsp:nvSpPr>
        <dsp:cNvPr id="0" name=""/>
        <dsp:cNvSpPr/>
      </dsp:nvSpPr>
      <dsp:spPr>
        <a:xfrm>
          <a:off x="80335" y="3929476"/>
          <a:ext cx="1455361" cy="1455361"/>
        </a:xfrm>
        <a:prstGeom prst="ellipse">
          <a:avLst/>
        </a:prstGeom>
        <a:solidFill>
          <a:schemeClr val="lt1">
            <a:hueOff val="0"/>
            <a:satOff val="0"/>
            <a:lumOff val="0"/>
            <a:alphaOff val="0"/>
          </a:schemeClr>
        </a:solidFill>
        <a:ln w="28575" cap="flat" cmpd="sng" algn="ctr">
          <a:solidFill>
            <a:srgbClr val="0F346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C66B01-EA2A-49E6-9475-42471D964786}" type="datetimeFigureOut">
              <a:rPr lang="es-ES" smtClean="0"/>
              <a:t>20/11/2025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F2A4FA-DF79-4BD2-BD6E-CFF85499F821}" type="slidenum">
              <a:rPr lang="es-ES" smtClean="0"/>
              <a:t>‹Nº›</a:t>
            </a:fld>
            <a:endParaRPr lang="es-ES"/>
          </a:p>
        </p:txBody>
      </p:sp>
    </p:spTree>
    <p:extLst>
      <p:ext uri="{BB962C8B-B14F-4D97-AF65-F5344CB8AC3E}">
        <p14:creationId xmlns:p14="http://schemas.microsoft.com/office/powerpoint/2010/main" val="2058989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Hi everyone, my name is Alejandro Pérez García and I am a PhD at the ATLAS Computing group at IFIC. I am here to present a Machine Learning Framework that is the recollection of a history of Master’s and Bachelor’s Thesis put together and standardized.</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EC42A9-A73C-4533-80E0-B7588733033F}"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s-E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5360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8FB10-715B-C46E-C17A-80B258EBD3B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ED6C6DD-5694-8E6D-6C55-7557A0582BC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3D9905E-045E-90FE-82BC-1D438E63C8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a-ES" dirty="0"/>
          </a:p>
        </p:txBody>
      </p:sp>
      <p:sp>
        <p:nvSpPr>
          <p:cNvPr id="4" name="Marcador de número de diapositiva 3">
            <a:extLst>
              <a:ext uri="{FF2B5EF4-FFF2-40B4-BE49-F238E27FC236}">
                <a16:creationId xmlns:a16="http://schemas.microsoft.com/office/drawing/2014/main" id="{881B3839-9220-6BD2-28FA-EBDC22EE78D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68D1-15CC-41EB-9CB8-6F45D4AA10C9}" type="slidenum">
              <a:rPr kumimoji="0" lang="ca-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ca-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52583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first use case focuses on semileptonic ttbar events. The aim is to classify between Standard Model events, where this top antitop pair is produced via a gluon, and Beyond the Standard Model events, where the mediator is a new hypothetical particle Z’. The dataset contains events for different Z’ masses from 500 GeV to 1500 GeV. The input variables include some low-level features, that is, the momenta of jets and leptons and some high-level ones, in this case, the invariant masses on each vertex.</a:t>
            </a:r>
            <a:endParaRPr lang="es-ES" dirty="0"/>
          </a:p>
        </p:txBody>
      </p:sp>
      <p:sp>
        <p:nvSpPr>
          <p:cNvPr id="4" name="Marcador de número de diapositiva 3"/>
          <p:cNvSpPr>
            <a:spLocks noGrp="1"/>
          </p:cNvSpPr>
          <p:nvPr>
            <p:ph type="sldNum" sz="quarter" idx="5"/>
          </p:nvPr>
        </p:nvSpPr>
        <p:spPr/>
        <p:txBody>
          <a:bodyPr/>
          <a:lstStyle/>
          <a:p>
            <a:fld id="{B3F2A4FA-DF79-4BD2-BD6E-CFF85499F821}" type="slidenum">
              <a:rPr lang="es-ES" smtClean="0"/>
              <a:t>11</a:t>
            </a:fld>
            <a:endParaRPr lang="es-ES"/>
          </a:p>
        </p:txBody>
      </p:sp>
    </p:spTree>
    <p:extLst>
      <p:ext uri="{BB962C8B-B14F-4D97-AF65-F5344CB8AC3E}">
        <p14:creationId xmlns:p14="http://schemas.microsoft.com/office/powerpoint/2010/main" val="3646809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Firstly, correlation plots are computed to look for key differences between signal and background and help select non-correlated features for computation. After that, the student is guided through some key concepts such as metrics, train/test split or normalization procedure. The process to obtain the plot of the normalized features depending on the mass of the simulation is also included. </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B3F2A4FA-DF79-4BD2-BD6E-CFF85499F821}" type="slidenum">
              <a:rPr lang="es-ES" smtClean="0"/>
              <a:t>12</a:t>
            </a:fld>
            <a:endParaRPr lang="es-ES"/>
          </a:p>
        </p:txBody>
      </p:sp>
    </p:spTree>
    <p:extLst>
      <p:ext uri="{BB962C8B-B14F-4D97-AF65-F5344CB8AC3E}">
        <p14:creationId xmlns:p14="http://schemas.microsoft.com/office/powerpoint/2010/main" val="2907281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Finally, the dependence of the model (Random Forests) in terms of two key hyperparameters (maximum depth and number of Trees) is studied and discussed, focusing on the issue of </a:t>
            </a:r>
            <a:r>
              <a:rPr lang="en-GB" sz="1200" b="1" kern="1200" dirty="0">
                <a:solidFill>
                  <a:srgbClr val="FF0000"/>
                </a:solidFill>
                <a:effectLst/>
                <a:latin typeface="+mn-lt"/>
                <a:ea typeface="+mn-ea"/>
                <a:cs typeface="+mn-cs"/>
              </a:rPr>
              <a:t>overfitting</a:t>
            </a:r>
            <a:r>
              <a:rPr lang="en-GB" sz="1200" kern="1200" dirty="0">
                <a:solidFill>
                  <a:srgbClr val="FF0000"/>
                </a:solidFill>
                <a:effectLst/>
                <a:latin typeface="+mn-lt"/>
                <a:ea typeface="+mn-ea"/>
                <a:cs typeface="+mn-cs"/>
              </a:rPr>
              <a:t> a</a:t>
            </a:r>
            <a:r>
              <a:rPr lang="en-GB" sz="1200" kern="1200" dirty="0">
                <a:solidFill>
                  <a:schemeClr val="tx1"/>
                </a:solidFill>
                <a:effectLst/>
                <a:latin typeface="+mn-lt"/>
                <a:ea typeface="+mn-ea"/>
                <a:cs typeface="+mn-cs"/>
              </a:rPr>
              <a:t>nd asymptotic improvement.</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B3F2A4FA-DF79-4BD2-BD6E-CFF85499F821}" type="slidenum">
              <a:rPr lang="es-ES" smtClean="0"/>
              <a:t>13</a:t>
            </a:fld>
            <a:endParaRPr lang="es-ES"/>
          </a:p>
        </p:txBody>
      </p:sp>
    </p:spTree>
    <p:extLst>
      <p:ext uri="{BB962C8B-B14F-4D97-AF65-F5344CB8AC3E}">
        <p14:creationId xmlns:p14="http://schemas.microsoft.com/office/powerpoint/2010/main" val="2833372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kern="1200" dirty="0">
                <a:solidFill>
                  <a:schemeClr val="tx1"/>
                </a:solidFill>
                <a:effectLst/>
                <a:latin typeface="+mn-lt"/>
                <a:ea typeface="+mn-ea"/>
                <a:cs typeface="+mn-cs"/>
              </a:rPr>
              <a:t>As for the second Use Case, the problem to solve will be that of regression for dileptonic events. These events leave clearer traces with less background in our detectors but are less frequent than semileptonic ones and have significant missing transverse energies, since two highly energetic neutrinos are produced. Through this section, we aim to improve Missing Transverse Energy (MET) resolution using Neural Networks. The Master’s thesis that explored this issue was motivated by a CMS precedent where they were able to improve MET resolution by a 12/15% while also increasing pile-up resilience.</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this itinerary, correlation matrices are computed again, this time revealing that this is a poorly correlated regression with a unique set of difficulties. As proven on the CMS article, attempting to reconstruct MET using x and y coordinates seems more interesting given that the correlations are higher in this representation. Data is split into 20 GeV bins and fitted to a gaussian. In this plot, we represent the mean of each bin with a continuous line and the width with a dashed line. orange and red lines show the values for the original reconstruction algorithms while their blue counterparts show the improved results using the DNN. </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this itinerary, correlation matrices are computed again, this time revealing that this is a poorly correlated regression with a unique set of difficulties. As proven on the CMS article, attempting to reconstruct MET using x and y coordinates seems more interesting given that the correlations are higher in this representation. </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B3F2A4FA-DF79-4BD2-BD6E-CFF85499F821}" type="slidenum">
              <a:rPr lang="es-ES" smtClean="0"/>
              <a:t>14</a:t>
            </a:fld>
            <a:endParaRPr lang="es-ES"/>
          </a:p>
        </p:txBody>
      </p:sp>
    </p:spTree>
    <p:extLst>
      <p:ext uri="{BB962C8B-B14F-4D97-AF65-F5344CB8AC3E}">
        <p14:creationId xmlns:p14="http://schemas.microsoft.com/office/powerpoint/2010/main" val="936989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New techniques are implemented to tackle these: reweighting and different normalization procedures together with a wide range of Neural Network configurations. An introduction to the basics of NNs is explained, with some examples of activation functions and other key concepts.</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B3F2A4FA-DF79-4BD2-BD6E-CFF85499F821}" type="slidenum">
              <a:rPr lang="es-ES" smtClean="0"/>
              <a:t>15</a:t>
            </a:fld>
            <a:endParaRPr lang="es-ES"/>
          </a:p>
        </p:txBody>
      </p:sp>
    </p:spTree>
    <p:extLst>
      <p:ext uri="{BB962C8B-B14F-4D97-AF65-F5344CB8AC3E}">
        <p14:creationId xmlns:p14="http://schemas.microsoft.com/office/powerpoint/2010/main" val="3236773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final preliminary results are discussed and addressed. This Use Case is an ongoing project without definitive improvements: MET resolution is slightly better, but the actual reconstruction is quite worse. As such, it can serve as an example of learning through problem solving and the wide range of difficulties that may arise in implementing and deploying these methods. </a:t>
            </a:r>
            <a:endParaRPr lang="es-ES" dirty="0"/>
          </a:p>
        </p:txBody>
      </p:sp>
      <p:sp>
        <p:nvSpPr>
          <p:cNvPr id="4" name="Marcador de número de diapositiva 3"/>
          <p:cNvSpPr>
            <a:spLocks noGrp="1"/>
          </p:cNvSpPr>
          <p:nvPr>
            <p:ph type="sldNum" sz="quarter" idx="5"/>
          </p:nvPr>
        </p:nvSpPr>
        <p:spPr/>
        <p:txBody>
          <a:bodyPr/>
          <a:lstStyle/>
          <a:p>
            <a:fld id="{B3F2A4FA-DF79-4BD2-BD6E-CFF85499F821}" type="slidenum">
              <a:rPr lang="es-ES" smtClean="0"/>
              <a:t>16</a:t>
            </a:fld>
            <a:endParaRPr lang="es-ES"/>
          </a:p>
        </p:txBody>
      </p:sp>
    </p:spTree>
    <p:extLst>
      <p:ext uri="{BB962C8B-B14F-4D97-AF65-F5344CB8AC3E}">
        <p14:creationId xmlns:p14="http://schemas.microsoft.com/office/powerpoint/2010/main" val="1885832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17.- The final use case is an example of deployment of these AI methods inside analysis facilities. ARTEMISA is a high-end computing installation composed of several servers that host GPUs and CPUs open to the research community and especially suitable for artificial intelligence, although you already heard a much more thorough explanation in the advertisement yesterday. This framework provides a simple example as an introduction into </a:t>
            </a:r>
            <a:r>
              <a:rPr lang="en-GB" sz="1200" kern="1200" dirty="0" err="1">
                <a:solidFill>
                  <a:schemeClr val="tx1"/>
                </a:solidFill>
                <a:effectLst/>
                <a:latin typeface="+mn-lt"/>
                <a:ea typeface="+mn-ea"/>
                <a:cs typeface="+mn-cs"/>
              </a:rPr>
              <a:t>HTCondor</a:t>
            </a:r>
            <a:r>
              <a:rPr lang="en-GB" sz="1200" kern="1200" dirty="0">
                <a:solidFill>
                  <a:schemeClr val="tx1"/>
                </a:solidFill>
                <a:effectLst/>
                <a:latin typeface="+mn-lt"/>
                <a:ea typeface="+mn-ea"/>
                <a:cs typeface="+mn-cs"/>
              </a:rPr>
              <a:t> using the same methods from Use Case 1, particularly showing the potential for thorough exploration of hyperparameters.</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B3F2A4FA-DF79-4BD2-BD6E-CFF85499F821}" type="slidenum">
              <a:rPr lang="es-ES" smtClean="0"/>
              <a:t>17</a:t>
            </a:fld>
            <a:endParaRPr lang="es-ES"/>
          </a:p>
        </p:txBody>
      </p:sp>
    </p:spTree>
    <p:extLst>
      <p:ext uri="{BB962C8B-B14F-4D97-AF65-F5344CB8AC3E}">
        <p14:creationId xmlns:p14="http://schemas.microsoft.com/office/powerpoint/2010/main" val="3738486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96F96-DEE7-17E4-0156-6C3F81419D9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E5FB4C9-A662-B5E0-8505-1A3CC8E9AFA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625D145-5AFD-EEFC-9D2F-5F1DBE3C1091}"/>
              </a:ext>
            </a:extLst>
          </p:cNvPr>
          <p:cNvSpPr>
            <a:spLocks noGrp="1"/>
          </p:cNvSpPr>
          <p:nvPr>
            <p:ph type="body" idx="1"/>
          </p:nvPr>
        </p:nvSpPr>
        <p:spPr/>
        <p:txBody>
          <a:bodyPr/>
          <a:lstStyle/>
          <a:p>
            <a:endParaRPr lang="ca-ES"/>
          </a:p>
        </p:txBody>
      </p:sp>
      <p:sp>
        <p:nvSpPr>
          <p:cNvPr id="4" name="Marcador de número de diapositiva 3">
            <a:extLst>
              <a:ext uri="{FF2B5EF4-FFF2-40B4-BE49-F238E27FC236}">
                <a16:creationId xmlns:a16="http://schemas.microsoft.com/office/drawing/2014/main" id="{AEC402DF-FDB1-C981-05D9-E40B5E03A1F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68D1-15CC-41EB-9CB8-6F45D4AA10C9}" type="slidenum">
              <a:rPr kumimoji="0" lang="ca-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ca-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7147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 summarize, this framework is a tool for Master’s and PhD students who look for an initiation into ML/DL methods in the context of High Energy Physics. It can also be useful for students outside of Physics, as Decision Trees and Neural Networks hold great potential for plenty of disciplines. A classification itinerary is explored using ttbar BSM signal as an example, together with a regression itinerary focusing on MET regression in dileptonic ttbar events. Finally, an initiation into High-End computing infrastructure is also included.</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B3F2A4FA-DF79-4BD2-BD6E-CFF85499F821}" type="slidenum">
              <a:rPr lang="es-ES" smtClean="0"/>
              <a:t>19</a:t>
            </a:fld>
            <a:endParaRPr lang="es-ES"/>
          </a:p>
        </p:txBody>
      </p:sp>
    </p:spTree>
    <p:extLst>
      <p:ext uri="{BB962C8B-B14F-4D97-AF65-F5344CB8AC3E}">
        <p14:creationId xmlns:p14="http://schemas.microsoft.com/office/powerpoint/2010/main" val="3025346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kern="1200" dirty="0">
                <a:solidFill>
                  <a:schemeClr val="tx1"/>
                </a:solidFill>
                <a:effectLst/>
                <a:latin typeface="+mn-lt"/>
                <a:ea typeface="+mn-ea"/>
                <a:cs typeface="+mn-cs"/>
              </a:rPr>
              <a:t>Firstly, I will briefly motivate the focus and precedents of this project. Then, I will define some key concepts that are relevant to understand its context and elements. Finally, I will go through each of the three itineraries, highlighting key learnings that can be extracted from them.</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EC42A9-A73C-4533-80E0-B7588733033F}"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3207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3F2A4FA-DF79-4BD2-BD6E-CFF85499F821}" type="slidenum">
              <a:rPr lang="es-ES" smtClean="0"/>
              <a:t>20</a:t>
            </a:fld>
            <a:endParaRPr lang="es-ES"/>
          </a:p>
        </p:txBody>
      </p:sp>
    </p:spTree>
    <p:extLst>
      <p:ext uri="{BB962C8B-B14F-4D97-AF65-F5344CB8AC3E}">
        <p14:creationId xmlns:p14="http://schemas.microsoft.com/office/powerpoint/2010/main" val="1148753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4BC1B-2E52-50F8-9BF4-94F2E8AA1A3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CE162C1-A071-0EDF-CD4A-00EAF164860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8DD53D4-0532-66C0-CB2E-4FEF10016FA5}"/>
              </a:ext>
            </a:extLst>
          </p:cNvPr>
          <p:cNvSpPr>
            <a:spLocks noGrp="1"/>
          </p:cNvSpPr>
          <p:nvPr>
            <p:ph type="body" idx="1"/>
          </p:nvPr>
        </p:nvSpPr>
        <p:spPr/>
        <p:txBody>
          <a:bodyPr/>
          <a:lstStyle/>
          <a:p>
            <a:endParaRPr lang="ca-ES" dirty="0"/>
          </a:p>
        </p:txBody>
      </p:sp>
      <p:sp>
        <p:nvSpPr>
          <p:cNvPr id="4" name="Marcador de número de diapositiva 3">
            <a:extLst>
              <a:ext uri="{FF2B5EF4-FFF2-40B4-BE49-F238E27FC236}">
                <a16:creationId xmlns:a16="http://schemas.microsoft.com/office/drawing/2014/main" id="{711AAEB0-9A08-B92C-38FB-85DEAE40DC8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68D1-15CC-41EB-9CB8-6F45D4AA10C9}" type="slidenum">
              <a:rPr kumimoji="0" lang="ca-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ca-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2131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448D2-5639-E1B8-7384-305FE363113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A28070F-EEA0-F73B-7D4C-6B201097C5C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0DB6315-5BD9-39FC-145B-28154EE94617}"/>
              </a:ext>
            </a:extLst>
          </p:cNvPr>
          <p:cNvSpPr>
            <a:spLocks noGrp="1"/>
          </p:cNvSpPr>
          <p:nvPr>
            <p:ph type="body" idx="1"/>
          </p:nvPr>
        </p:nvSpPr>
        <p:spPr/>
        <p:txBody>
          <a:bodyPr/>
          <a:lstStyle/>
          <a:p>
            <a:endParaRPr lang="ca-ES"/>
          </a:p>
        </p:txBody>
      </p:sp>
      <p:sp>
        <p:nvSpPr>
          <p:cNvPr id="4" name="Marcador de número de diapositiva 3">
            <a:extLst>
              <a:ext uri="{FF2B5EF4-FFF2-40B4-BE49-F238E27FC236}">
                <a16:creationId xmlns:a16="http://schemas.microsoft.com/office/drawing/2014/main" id="{0EC67A97-3223-88F5-2949-3E21D51F3CBA}"/>
              </a:ext>
            </a:extLst>
          </p:cNvPr>
          <p:cNvSpPr>
            <a:spLocks noGrp="1"/>
          </p:cNvSpPr>
          <p:nvPr>
            <p:ph type="sldNum" sz="quarter" idx="5"/>
          </p:nvPr>
        </p:nvSpPr>
        <p:spPr/>
        <p:txBody>
          <a:bodyPr/>
          <a:lstStyle/>
          <a:p>
            <a:fld id="{739268D1-15CC-41EB-9CB8-6F45D4AA10C9}" type="slidenum">
              <a:rPr lang="ca-ES" smtClean="0"/>
              <a:t>22</a:t>
            </a:fld>
            <a:endParaRPr lang="ca-ES"/>
          </a:p>
        </p:txBody>
      </p:sp>
    </p:spTree>
    <p:extLst>
      <p:ext uri="{BB962C8B-B14F-4D97-AF65-F5344CB8AC3E}">
        <p14:creationId xmlns:p14="http://schemas.microsoft.com/office/powerpoint/2010/main" val="1516249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733C9-E7F0-C941-C65D-7B518897EA0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8C575F9-AB36-5E72-298C-CC256E0EDE5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D3EB874-D788-7B6E-3C79-57D2FA232546}"/>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11DAD1D7-A1D3-4EE3-4DF9-B26F68AA56D6}"/>
              </a:ext>
            </a:extLst>
          </p:cNvPr>
          <p:cNvSpPr>
            <a:spLocks noGrp="1"/>
          </p:cNvSpPr>
          <p:nvPr>
            <p:ph type="sldNum" sz="quarter" idx="5"/>
          </p:nvPr>
        </p:nvSpPr>
        <p:spPr/>
        <p:txBody>
          <a:bodyPr/>
          <a:lstStyle/>
          <a:p>
            <a:fld id="{739268D1-15CC-41EB-9CB8-6F45D4AA10C9}" type="slidenum">
              <a:rPr lang="ca-ES" smtClean="0"/>
              <a:t>23</a:t>
            </a:fld>
            <a:endParaRPr lang="ca-ES"/>
          </a:p>
        </p:txBody>
      </p:sp>
    </p:spTree>
    <p:extLst>
      <p:ext uri="{BB962C8B-B14F-4D97-AF65-F5344CB8AC3E}">
        <p14:creationId xmlns:p14="http://schemas.microsoft.com/office/powerpoint/2010/main" val="4228615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58BC4-B632-255F-CB87-5D8EDE6A0A6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CF3D522-0F00-C2A8-4025-A589A76AD91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3A00E21-BD5C-4487-1F47-7EFB4DE841F1}"/>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From these kinematic variables, a certain set of high-level variables are computed: the transverse momenta of the leading jets and leptons, the standard reconstructed MET and the sum of all jets; the invariant mass of the two leptons, all jets and the two leading jet; and the scalar sum of all jet pt.</a:t>
            </a:r>
            <a:endParaRPr lang="ca-ES" dirty="0"/>
          </a:p>
        </p:txBody>
      </p:sp>
      <p:sp>
        <p:nvSpPr>
          <p:cNvPr id="4" name="Marcador de número de diapositiva 3">
            <a:extLst>
              <a:ext uri="{FF2B5EF4-FFF2-40B4-BE49-F238E27FC236}">
                <a16:creationId xmlns:a16="http://schemas.microsoft.com/office/drawing/2014/main" id="{11D68A66-4F5F-F730-3B9F-454A983C020D}"/>
              </a:ext>
            </a:extLst>
          </p:cNvPr>
          <p:cNvSpPr>
            <a:spLocks noGrp="1"/>
          </p:cNvSpPr>
          <p:nvPr>
            <p:ph type="sldNum" sz="quarter" idx="5"/>
          </p:nvPr>
        </p:nvSpPr>
        <p:spPr/>
        <p:txBody>
          <a:bodyPr/>
          <a:lstStyle/>
          <a:p>
            <a:fld id="{739268D1-15CC-41EB-9CB8-6F45D4AA10C9}" type="slidenum">
              <a:rPr lang="ca-ES" smtClean="0"/>
              <a:t>24</a:t>
            </a:fld>
            <a:endParaRPr lang="ca-ES"/>
          </a:p>
        </p:txBody>
      </p:sp>
    </p:spTree>
    <p:extLst>
      <p:ext uri="{BB962C8B-B14F-4D97-AF65-F5344CB8AC3E}">
        <p14:creationId xmlns:p14="http://schemas.microsoft.com/office/powerpoint/2010/main" val="1473205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B82AC-F32C-804A-C667-3E453B5C9E6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885B9C3-6FE6-F222-589F-A211ACC183F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9901CD5-6D76-AF6C-66FD-2B16202CC086}"/>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From these kinematic variables, a certain set of high-level variables are computed: the transverse momenta of the leading jets and leptons, the standard reconstructed MET and the sum of all jets; the invariant mass of the two leptons, all jets and the two leading jet; and the scalar sum of all jet pt.</a:t>
            </a:r>
            <a:endParaRPr lang="ca-ES" dirty="0"/>
          </a:p>
        </p:txBody>
      </p:sp>
      <p:sp>
        <p:nvSpPr>
          <p:cNvPr id="4" name="Marcador de número de diapositiva 3">
            <a:extLst>
              <a:ext uri="{FF2B5EF4-FFF2-40B4-BE49-F238E27FC236}">
                <a16:creationId xmlns:a16="http://schemas.microsoft.com/office/drawing/2014/main" id="{B7A84DB3-519C-C2E6-315A-B499591A7EE0}"/>
              </a:ext>
            </a:extLst>
          </p:cNvPr>
          <p:cNvSpPr>
            <a:spLocks noGrp="1"/>
          </p:cNvSpPr>
          <p:nvPr>
            <p:ph type="sldNum" sz="quarter" idx="5"/>
          </p:nvPr>
        </p:nvSpPr>
        <p:spPr/>
        <p:txBody>
          <a:bodyPr/>
          <a:lstStyle/>
          <a:p>
            <a:fld id="{739268D1-15CC-41EB-9CB8-6F45D4AA10C9}" type="slidenum">
              <a:rPr lang="ca-ES" smtClean="0"/>
              <a:t>25</a:t>
            </a:fld>
            <a:endParaRPr lang="ca-ES"/>
          </a:p>
        </p:txBody>
      </p:sp>
    </p:spTree>
    <p:extLst>
      <p:ext uri="{BB962C8B-B14F-4D97-AF65-F5344CB8AC3E}">
        <p14:creationId xmlns:p14="http://schemas.microsoft.com/office/powerpoint/2010/main" val="1784584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0EC42A9-A73C-4533-80E0-B7588733033F}" type="slidenum">
              <a:rPr lang="es-ES" smtClean="0"/>
              <a:t>26</a:t>
            </a:fld>
            <a:endParaRPr lang="es-ES"/>
          </a:p>
        </p:txBody>
      </p:sp>
    </p:spTree>
    <p:extLst>
      <p:ext uri="{BB962C8B-B14F-4D97-AF65-F5344CB8AC3E}">
        <p14:creationId xmlns:p14="http://schemas.microsoft.com/office/powerpoint/2010/main" val="18570686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09B55-FADA-BFC7-6B72-669C348F928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FF6BF40-5C78-6092-CD31-1063C1271F6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9E33B98-07BB-BEC3-10F3-062C0F5F48AA}"/>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95F537B9-E2DD-C974-FFB2-BEEBD8F1EC26}"/>
              </a:ext>
            </a:extLst>
          </p:cNvPr>
          <p:cNvSpPr>
            <a:spLocks noGrp="1"/>
          </p:cNvSpPr>
          <p:nvPr>
            <p:ph type="sldNum" sz="quarter" idx="5"/>
          </p:nvPr>
        </p:nvSpPr>
        <p:spPr/>
        <p:txBody>
          <a:bodyPr/>
          <a:lstStyle/>
          <a:p>
            <a:fld id="{739268D1-15CC-41EB-9CB8-6F45D4AA10C9}" type="slidenum">
              <a:rPr lang="ca-ES" smtClean="0"/>
              <a:t>27</a:t>
            </a:fld>
            <a:endParaRPr lang="ca-ES"/>
          </a:p>
        </p:txBody>
      </p:sp>
    </p:spTree>
    <p:extLst>
      <p:ext uri="{BB962C8B-B14F-4D97-AF65-F5344CB8AC3E}">
        <p14:creationId xmlns:p14="http://schemas.microsoft.com/office/powerpoint/2010/main" val="1767067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DF2E0-4FE3-FD1A-F3E5-07820088A5F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B722B15-241F-B628-A0C8-04EEF6A7898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91596D6-02D9-981E-2C56-5C3035AF1D20}"/>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766BC534-89DD-B236-85A4-991FA99EA8D9}"/>
              </a:ext>
            </a:extLst>
          </p:cNvPr>
          <p:cNvSpPr>
            <a:spLocks noGrp="1"/>
          </p:cNvSpPr>
          <p:nvPr>
            <p:ph type="sldNum" sz="quarter" idx="5"/>
          </p:nvPr>
        </p:nvSpPr>
        <p:spPr/>
        <p:txBody>
          <a:bodyPr/>
          <a:lstStyle/>
          <a:p>
            <a:fld id="{739268D1-15CC-41EB-9CB8-6F45D4AA10C9}" type="slidenum">
              <a:rPr lang="ca-ES" smtClean="0"/>
              <a:t>28</a:t>
            </a:fld>
            <a:endParaRPr lang="ca-ES"/>
          </a:p>
        </p:txBody>
      </p:sp>
    </p:spTree>
    <p:extLst>
      <p:ext uri="{BB962C8B-B14F-4D97-AF65-F5344CB8AC3E}">
        <p14:creationId xmlns:p14="http://schemas.microsoft.com/office/powerpoint/2010/main" val="36585410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5"/>
          </p:nvPr>
        </p:nvSpPr>
        <p:spPr/>
        <p:txBody>
          <a:bodyPr/>
          <a:lstStyle/>
          <a:p>
            <a:fld id="{D0EC42A9-A73C-4533-80E0-B7588733033F}" type="slidenum">
              <a:rPr lang="es-ES" smtClean="0"/>
              <a:t>29</a:t>
            </a:fld>
            <a:endParaRPr lang="es-ES"/>
          </a:p>
        </p:txBody>
      </p:sp>
    </p:spTree>
    <p:extLst>
      <p:ext uri="{BB962C8B-B14F-4D97-AF65-F5344CB8AC3E}">
        <p14:creationId xmlns:p14="http://schemas.microsoft.com/office/powerpoint/2010/main" val="395076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E0AFD-F646-3629-D697-00A82C9C41E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949AE25-90A1-35DB-AD65-C6A1004BC1A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694624E-FD86-27FC-3674-05B9392DB22B}"/>
              </a:ext>
            </a:extLst>
          </p:cNvPr>
          <p:cNvSpPr>
            <a:spLocks noGrp="1"/>
          </p:cNvSpPr>
          <p:nvPr>
            <p:ph type="body" idx="1"/>
          </p:nvPr>
        </p:nvSpPr>
        <p:spPr/>
        <p:txBody>
          <a:bodyPr/>
          <a:lstStyle/>
          <a:p>
            <a:endParaRPr lang="ca-ES"/>
          </a:p>
        </p:txBody>
      </p:sp>
      <p:sp>
        <p:nvSpPr>
          <p:cNvPr id="4" name="Marcador de número de diapositiva 3">
            <a:extLst>
              <a:ext uri="{FF2B5EF4-FFF2-40B4-BE49-F238E27FC236}">
                <a16:creationId xmlns:a16="http://schemas.microsoft.com/office/drawing/2014/main" id="{84209461-0FFE-3FC0-7412-DD416D71AF9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68D1-15CC-41EB-9CB8-6F45D4AA10C9}" type="slidenum">
              <a:rPr kumimoji="0" lang="ca-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ca-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0089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A6152-55F0-67D4-9C23-76172D17B06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ECF6D19-2EA2-95BA-EC72-CE115AE5D78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11579C3-A584-C0B3-E1F5-66124CF50DC9}"/>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33036FF1-C788-6AF3-3679-A6F338B17A04}"/>
              </a:ext>
            </a:extLst>
          </p:cNvPr>
          <p:cNvSpPr>
            <a:spLocks noGrp="1"/>
          </p:cNvSpPr>
          <p:nvPr>
            <p:ph type="sldNum" sz="quarter" idx="5"/>
          </p:nvPr>
        </p:nvSpPr>
        <p:spPr/>
        <p:txBody>
          <a:bodyPr/>
          <a:lstStyle/>
          <a:p>
            <a:fld id="{D0EC42A9-A73C-4533-80E0-B7588733033F}" type="slidenum">
              <a:rPr lang="es-ES" smtClean="0"/>
              <a:t>30</a:t>
            </a:fld>
            <a:endParaRPr lang="es-ES"/>
          </a:p>
        </p:txBody>
      </p:sp>
    </p:spTree>
    <p:extLst>
      <p:ext uri="{BB962C8B-B14F-4D97-AF65-F5344CB8AC3E}">
        <p14:creationId xmlns:p14="http://schemas.microsoft.com/office/powerpoint/2010/main" val="6948174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D03ED-F575-A6DA-E9B5-CAE0654ED65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A36D41E-C6D9-5563-0DD0-A7284A3866C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8B79130-6D3C-3BAC-0C1C-1AF976F11A8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a:extLst>
              <a:ext uri="{FF2B5EF4-FFF2-40B4-BE49-F238E27FC236}">
                <a16:creationId xmlns:a16="http://schemas.microsoft.com/office/drawing/2014/main" id="{AFBEB547-48E6-06EB-8742-0CBB7F9F37D3}"/>
              </a:ext>
            </a:extLst>
          </p:cNvPr>
          <p:cNvSpPr>
            <a:spLocks noGrp="1"/>
          </p:cNvSpPr>
          <p:nvPr>
            <p:ph type="sldNum" sz="quarter" idx="5"/>
          </p:nvPr>
        </p:nvSpPr>
        <p:spPr/>
        <p:txBody>
          <a:bodyPr/>
          <a:lstStyle/>
          <a:p>
            <a:fld id="{D0EC42A9-A73C-4533-80E0-B7588733033F}" type="slidenum">
              <a:rPr lang="es-ES" smtClean="0"/>
              <a:t>31</a:t>
            </a:fld>
            <a:endParaRPr lang="es-ES"/>
          </a:p>
        </p:txBody>
      </p:sp>
    </p:spTree>
    <p:extLst>
      <p:ext uri="{BB962C8B-B14F-4D97-AF65-F5344CB8AC3E}">
        <p14:creationId xmlns:p14="http://schemas.microsoft.com/office/powerpoint/2010/main" val="158534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33D38-2315-D927-4B22-72D0F717BCF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2354679-F2D4-06ED-56D9-993C53D25F6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C672520-AEF9-AC46-9E76-D5D2F3733787}"/>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511A093C-77CD-6314-BDB4-8C117A58CFD1}"/>
              </a:ext>
            </a:extLst>
          </p:cNvPr>
          <p:cNvSpPr>
            <a:spLocks noGrp="1"/>
          </p:cNvSpPr>
          <p:nvPr>
            <p:ph type="sldNum" sz="quarter" idx="5"/>
          </p:nvPr>
        </p:nvSpPr>
        <p:spPr/>
        <p:txBody>
          <a:bodyPr/>
          <a:lstStyle/>
          <a:p>
            <a:fld id="{739268D1-15CC-41EB-9CB8-6F45D4AA10C9}" type="slidenum">
              <a:rPr lang="ca-ES" smtClean="0"/>
              <a:t>33</a:t>
            </a:fld>
            <a:endParaRPr lang="ca-ES"/>
          </a:p>
        </p:txBody>
      </p:sp>
    </p:spTree>
    <p:extLst>
      <p:ext uri="{BB962C8B-B14F-4D97-AF65-F5344CB8AC3E}">
        <p14:creationId xmlns:p14="http://schemas.microsoft.com/office/powerpoint/2010/main" val="32923493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AD078-D37A-A3AF-CAC4-22B17C2A07A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B70BD75-2326-6F32-FF63-028E3FE125B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A7B79B8-B100-6F7E-074C-B78926336B74}"/>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08C5296A-FA99-9D74-C811-FBDD28F6091F}"/>
              </a:ext>
            </a:extLst>
          </p:cNvPr>
          <p:cNvSpPr>
            <a:spLocks noGrp="1"/>
          </p:cNvSpPr>
          <p:nvPr>
            <p:ph type="sldNum" sz="quarter" idx="5"/>
          </p:nvPr>
        </p:nvSpPr>
        <p:spPr/>
        <p:txBody>
          <a:bodyPr/>
          <a:lstStyle/>
          <a:p>
            <a:fld id="{739268D1-15CC-41EB-9CB8-6F45D4AA10C9}" type="slidenum">
              <a:rPr lang="ca-ES" smtClean="0"/>
              <a:t>34</a:t>
            </a:fld>
            <a:endParaRPr lang="ca-ES"/>
          </a:p>
        </p:txBody>
      </p:sp>
    </p:spTree>
    <p:extLst>
      <p:ext uri="{BB962C8B-B14F-4D97-AF65-F5344CB8AC3E}">
        <p14:creationId xmlns:p14="http://schemas.microsoft.com/office/powerpoint/2010/main" val="4201295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C0777-5F6C-D310-9BCC-1D03AA4446E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C4415F6-B746-6275-6ABB-9091BE166A2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69353EE-DCA2-FD4B-287A-F85829FDC9AE}"/>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2D427D68-F951-F04D-1AC5-3854B1BA1E13}"/>
              </a:ext>
            </a:extLst>
          </p:cNvPr>
          <p:cNvSpPr>
            <a:spLocks noGrp="1"/>
          </p:cNvSpPr>
          <p:nvPr>
            <p:ph type="sldNum" sz="quarter" idx="5"/>
          </p:nvPr>
        </p:nvSpPr>
        <p:spPr/>
        <p:txBody>
          <a:bodyPr/>
          <a:lstStyle/>
          <a:p>
            <a:fld id="{739268D1-15CC-41EB-9CB8-6F45D4AA10C9}" type="slidenum">
              <a:rPr lang="ca-ES" smtClean="0"/>
              <a:t>35</a:t>
            </a:fld>
            <a:endParaRPr lang="ca-ES"/>
          </a:p>
        </p:txBody>
      </p:sp>
    </p:spTree>
    <p:extLst>
      <p:ext uri="{BB962C8B-B14F-4D97-AF65-F5344CB8AC3E}">
        <p14:creationId xmlns:p14="http://schemas.microsoft.com/office/powerpoint/2010/main" val="4987949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50264-3A06-7012-2524-2DBDA224250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AE695CD-4600-2F5D-F548-8CD21D6A06A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00F4850-DCB6-4963-1529-64902A0CE9AD}"/>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0DE2D5FD-1183-85AC-3B1E-94BB689D2B41}"/>
              </a:ext>
            </a:extLst>
          </p:cNvPr>
          <p:cNvSpPr>
            <a:spLocks noGrp="1"/>
          </p:cNvSpPr>
          <p:nvPr>
            <p:ph type="sldNum" sz="quarter" idx="5"/>
          </p:nvPr>
        </p:nvSpPr>
        <p:spPr/>
        <p:txBody>
          <a:bodyPr/>
          <a:lstStyle/>
          <a:p>
            <a:fld id="{739268D1-15CC-41EB-9CB8-6F45D4AA10C9}" type="slidenum">
              <a:rPr lang="ca-ES" smtClean="0"/>
              <a:t>36</a:t>
            </a:fld>
            <a:endParaRPr lang="ca-ES"/>
          </a:p>
        </p:txBody>
      </p:sp>
    </p:spTree>
    <p:extLst>
      <p:ext uri="{BB962C8B-B14F-4D97-AF65-F5344CB8AC3E}">
        <p14:creationId xmlns:p14="http://schemas.microsoft.com/office/powerpoint/2010/main" val="25428732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5F729-FCA7-2C3E-FFDE-5A3BB51BCD6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1AC3662-0552-A168-1ED9-297E943D294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55A2BC1-495D-48C5-03DA-56B98D99AC20}"/>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BA6336DD-D3E2-F79E-B2F7-135E55603C21}"/>
              </a:ext>
            </a:extLst>
          </p:cNvPr>
          <p:cNvSpPr>
            <a:spLocks noGrp="1"/>
          </p:cNvSpPr>
          <p:nvPr>
            <p:ph type="sldNum" sz="quarter" idx="5"/>
          </p:nvPr>
        </p:nvSpPr>
        <p:spPr/>
        <p:txBody>
          <a:bodyPr/>
          <a:lstStyle/>
          <a:p>
            <a:fld id="{739268D1-15CC-41EB-9CB8-6F45D4AA10C9}" type="slidenum">
              <a:rPr lang="ca-ES" smtClean="0"/>
              <a:t>37</a:t>
            </a:fld>
            <a:endParaRPr lang="ca-ES"/>
          </a:p>
        </p:txBody>
      </p:sp>
    </p:spTree>
    <p:extLst>
      <p:ext uri="{BB962C8B-B14F-4D97-AF65-F5344CB8AC3E}">
        <p14:creationId xmlns:p14="http://schemas.microsoft.com/office/powerpoint/2010/main" val="28677352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B47C3-1132-5835-8D6A-79F7CC5D7BD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5A97A40-D5EB-C96B-5191-EA8151435BF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C26C4A9-DBAC-B0A3-66B6-C1CA7A0E89CB}"/>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51F42007-5BFC-D75E-2E45-EAF83263DE0E}"/>
              </a:ext>
            </a:extLst>
          </p:cNvPr>
          <p:cNvSpPr>
            <a:spLocks noGrp="1"/>
          </p:cNvSpPr>
          <p:nvPr>
            <p:ph type="sldNum" sz="quarter" idx="5"/>
          </p:nvPr>
        </p:nvSpPr>
        <p:spPr/>
        <p:txBody>
          <a:bodyPr/>
          <a:lstStyle/>
          <a:p>
            <a:fld id="{739268D1-15CC-41EB-9CB8-6F45D4AA10C9}" type="slidenum">
              <a:rPr lang="ca-ES" smtClean="0"/>
              <a:t>38</a:t>
            </a:fld>
            <a:endParaRPr lang="ca-ES"/>
          </a:p>
        </p:txBody>
      </p:sp>
    </p:spTree>
    <p:extLst>
      <p:ext uri="{BB962C8B-B14F-4D97-AF65-F5344CB8AC3E}">
        <p14:creationId xmlns:p14="http://schemas.microsoft.com/office/powerpoint/2010/main" val="28720865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7BF91-824B-6D73-B3EB-AC619F74624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930DBCA-1399-DCB9-FDD3-D20B918793A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F0789B0-5EF6-9A11-4057-E8B03A869D2E}"/>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BD552B98-E509-A474-7121-8BEAA16D5D4D}"/>
              </a:ext>
            </a:extLst>
          </p:cNvPr>
          <p:cNvSpPr>
            <a:spLocks noGrp="1"/>
          </p:cNvSpPr>
          <p:nvPr>
            <p:ph type="sldNum" sz="quarter" idx="5"/>
          </p:nvPr>
        </p:nvSpPr>
        <p:spPr/>
        <p:txBody>
          <a:bodyPr/>
          <a:lstStyle/>
          <a:p>
            <a:fld id="{739268D1-15CC-41EB-9CB8-6F45D4AA10C9}" type="slidenum">
              <a:rPr lang="ca-ES" smtClean="0"/>
              <a:t>39</a:t>
            </a:fld>
            <a:endParaRPr lang="ca-ES"/>
          </a:p>
        </p:txBody>
      </p:sp>
    </p:spTree>
    <p:extLst>
      <p:ext uri="{BB962C8B-B14F-4D97-AF65-F5344CB8AC3E}">
        <p14:creationId xmlns:p14="http://schemas.microsoft.com/office/powerpoint/2010/main" val="31367213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CAC9B-6950-FBBD-2C3D-62AD8149B8C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9FE78F0-D398-B797-268D-434C7E37C7E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90E7D36-C5E8-CE5E-E102-C41570621142}"/>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8165DA55-DAC8-AD44-5059-A0DF04CCC847}"/>
              </a:ext>
            </a:extLst>
          </p:cNvPr>
          <p:cNvSpPr>
            <a:spLocks noGrp="1"/>
          </p:cNvSpPr>
          <p:nvPr>
            <p:ph type="sldNum" sz="quarter" idx="5"/>
          </p:nvPr>
        </p:nvSpPr>
        <p:spPr/>
        <p:txBody>
          <a:bodyPr/>
          <a:lstStyle/>
          <a:p>
            <a:fld id="{739268D1-15CC-41EB-9CB8-6F45D4AA10C9}" type="slidenum">
              <a:rPr lang="ca-ES" smtClean="0"/>
              <a:t>40</a:t>
            </a:fld>
            <a:endParaRPr lang="ca-ES"/>
          </a:p>
        </p:txBody>
      </p:sp>
    </p:spTree>
    <p:extLst>
      <p:ext uri="{BB962C8B-B14F-4D97-AF65-F5344CB8AC3E}">
        <p14:creationId xmlns:p14="http://schemas.microsoft.com/office/powerpoint/2010/main" val="4257665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kern="1200" dirty="0">
                <a:solidFill>
                  <a:schemeClr val="tx1"/>
                </a:solidFill>
                <a:effectLst/>
                <a:latin typeface="+mn-lt"/>
                <a:ea typeface="+mn-ea"/>
                <a:cs typeface="+mn-cs"/>
              </a:rPr>
              <a:t>Collider searches are one of the key instruments In the search for signals beyond the Standard Model. From these, ATLAS and CMS are general purpose detectors that collect information for a wide range of observations. The next and final step of LHC is High Luminosity runs, which will require significant improvements in both hardware and software. Particularly, the Analysis part of this process will need increasing efforts to adapt and deploy new methods to fully exploit the vast amount of data that will be generated.</a:t>
            </a:r>
            <a:endParaRPr lang="es-ES" dirty="0"/>
          </a:p>
        </p:txBody>
      </p:sp>
      <p:sp>
        <p:nvSpPr>
          <p:cNvPr id="4" name="Marcador de número de diapositiva 3"/>
          <p:cNvSpPr>
            <a:spLocks noGrp="1"/>
          </p:cNvSpPr>
          <p:nvPr>
            <p:ph type="sldNum" sz="quarter" idx="5"/>
          </p:nvPr>
        </p:nvSpPr>
        <p:spPr/>
        <p:txBody>
          <a:bodyPr/>
          <a:lstStyle/>
          <a:p>
            <a:fld id="{B3F2A4FA-DF79-4BD2-BD6E-CFF85499F821}" type="slidenum">
              <a:rPr lang="es-ES" smtClean="0"/>
              <a:t>4</a:t>
            </a:fld>
            <a:endParaRPr lang="es-ES"/>
          </a:p>
        </p:txBody>
      </p:sp>
    </p:spTree>
    <p:extLst>
      <p:ext uri="{BB962C8B-B14F-4D97-AF65-F5344CB8AC3E}">
        <p14:creationId xmlns:p14="http://schemas.microsoft.com/office/powerpoint/2010/main" val="9628934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AE359-53CD-00AC-44FC-1906EA243EA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E84764E-3207-E151-866F-C99389BB839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7DD7E62-AEA6-8606-B2AE-A4080B4CD6EB}"/>
              </a:ext>
            </a:extLst>
          </p:cNvPr>
          <p:cNvSpPr>
            <a:spLocks noGrp="1"/>
          </p:cNvSpPr>
          <p:nvPr>
            <p:ph type="body" idx="1"/>
          </p:nvPr>
        </p:nvSpPr>
        <p:spPr/>
        <p:txBody>
          <a:bodyPr/>
          <a:lstStyle/>
          <a:p>
            <a:endParaRPr lang="ca-ES" dirty="0"/>
          </a:p>
        </p:txBody>
      </p:sp>
      <p:sp>
        <p:nvSpPr>
          <p:cNvPr id="4" name="Marcador de número de diapositiva 3">
            <a:extLst>
              <a:ext uri="{FF2B5EF4-FFF2-40B4-BE49-F238E27FC236}">
                <a16:creationId xmlns:a16="http://schemas.microsoft.com/office/drawing/2014/main" id="{E42A8AD9-A6F3-CB7B-27FA-9CC7C82E541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68D1-15CC-41EB-9CB8-6F45D4AA10C9}" type="slidenum">
              <a:rPr kumimoji="0" lang="ca-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ca-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21768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5.- Our group has addressed problems related to the search for new particles through Machine Learning methods in the ATLAS experiment. More specifically, Decision Trees, Random Forests and Neural Network models have been explored in the last years of research. Our group focuses on ttbar resonance searches, that is, High Energy Physics collisions where a top and an antitop particles are produced. The following contribution aims to imbricate some of this trajectory into a synthesised framework that can aid future master’s and </a:t>
            </a:r>
            <a:r>
              <a:rPr lang="en-GB" sz="1200" kern="1200" dirty="0" err="1">
                <a:solidFill>
                  <a:schemeClr val="tx1"/>
                </a:solidFill>
                <a:effectLst/>
                <a:latin typeface="+mn-lt"/>
                <a:ea typeface="+mn-ea"/>
                <a:cs typeface="+mn-cs"/>
              </a:rPr>
              <a:t>phd</a:t>
            </a:r>
            <a:r>
              <a:rPr lang="en-GB" sz="1200" kern="1200" dirty="0">
                <a:solidFill>
                  <a:schemeClr val="tx1"/>
                </a:solidFill>
                <a:effectLst/>
                <a:latin typeface="+mn-lt"/>
                <a:ea typeface="+mn-ea"/>
                <a:cs typeface="+mn-cs"/>
              </a:rPr>
              <a:t> students dive into ML/DL techniques not only in the context of HEP, but also applicable to other studies which may benefit from these. The framework is composed of two use cases to illustrate classification and regression respectively. An initiation guide to test these methods in High-Performance computing infrastructure with </a:t>
            </a:r>
            <a:r>
              <a:rPr lang="en-GB" sz="1200" kern="1200" dirty="0" err="1">
                <a:solidFill>
                  <a:schemeClr val="tx1"/>
                </a:solidFill>
                <a:effectLst/>
                <a:latin typeface="+mn-lt"/>
                <a:ea typeface="+mn-ea"/>
                <a:cs typeface="+mn-cs"/>
              </a:rPr>
              <a:t>HTCondor</a:t>
            </a:r>
            <a:r>
              <a:rPr lang="en-GB" sz="1200" kern="1200" dirty="0">
                <a:solidFill>
                  <a:schemeClr val="tx1"/>
                </a:solidFill>
                <a:effectLst/>
                <a:latin typeface="+mn-lt"/>
                <a:ea typeface="+mn-ea"/>
                <a:cs typeface="+mn-cs"/>
              </a:rPr>
              <a:t> such as IFIC AI infrastructure ARTEMISA is also included.</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B3F2A4FA-DF79-4BD2-BD6E-CFF85499F821}" type="slidenum">
              <a:rPr lang="es-ES" smtClean="0"/>
              <a:t>5</a:t>
            </a:fld>
            <a:endParaRPr lang="es-ES"/>
          </a:p>
        </p:txBody>
      </p:sp>
    </p:spTree>
    <p:extLst>
      <p:ext uri="{BB962C8B-B14F-4D97-AF65-F5344CB8AC3E}">
        <p14:creationId xmlns:p14="http://schemas.microsoft.com/office/powerpoint/2010/main" val="247964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16786-05B8-DB60-EC72-B50F31A4473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ACEA8F1-B653-CFBD-82A4-D7097667F68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00A9137-0356-4D48-F5CC-30CDC24C6439}"/>
              </a:ext>
            </a:extLst>
          </p:cNvPr>
          <p:cNvSpPr>
            <a:spLocks noGrp="1"/>
          </p:cNvSpPr>
          <p:nvPr>
            <p:ph type="body" idx="1"/>
          </p:nvPr>
        </p:nvSpPr>
        <p:spPr/>
        <p:txBody>
          <a:bodyPr/>
          <a:lstStyle/>
          <a:p>
            <a:endParaRPr lang="ca-ES" dirty="0"/>
          </a:p>
        </p:txBody>
      </p:sp>
      <p:sp>
        <p:nvSpPr>
          <p:cNvPr id="4" name="Marcador de número de diapositiva 3">
            <a:extLst>
              <a:ext uri="{FF2B5EF4-FFF2-40B4-BE49-F238E27FC236}">
                <a16:creationId xmlns:a16="http://schemas.microsoft.com/office/drawing/2014/main" id="{ECC67135-E565-3CB7-B241-AC459C86A85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68D1-15CC-41EB-9CB8-6F45D4AA10C9}" type="slidenum">
              <a:rPr kumimoji="0" lang="ca-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ca-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1458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Since these HEP events are extremely computationally demanding to simulate and analyse, there is a global effort to coordinate and organize the computing demands. The computing infrastructure for the ATLAS experiment is segmented into 3 tiers, each contributing to a Phase in the data production, be it Simulation or analysis. Spanish contribution to the first two tiers is distributed between the UAM, IFIC, PIC and IFAE and each institution is expected to provide a given percentage of the whole. </a:t>
            </a:r>
            <a:endParaRPr lang="es-ES" dirty="0"/>
          </a:p>
        </p:txBody>
      </p:sp>
      <p:sp>
        <p:nvSpPr>
          <p:cNvPr id="4" name="Marcador de número de diapositiva 3"/>
          <p:cNvSpPr>
            <a:spLocks noGrp="1"/>
          </p:cNvSpPr>
          <p:nvPr>
            <p:ph type="sldNum" sz="quarter" idx="5"/>
          </p:nvPr>
        </p:nvSpPr>
        <p:spPr/>
        <p:txBody>
          <a:bodyPr/>
          <a:lstStyle/>
          <a:p>
            <a:fld id="{B3F2A4FA-DF79-4BD2-BD6E-CFF85499F821}" type="slidenum">
              <a:rPr lang="es-ES" smtClean="0"/>
              <a:t>7</a:t>
            </a:fld>
            <a:endParaRPr lang="es-ES"/>
          </a:p>
        </p:txBody>
      </p:sp>
    </p:spTree>
    <p:extLst>
      <p:ext uri="{BB962C8B-B14F-4D97-AF65-F5344CB8AC3E}">
        <p14:creationId xmlns:p14="http://schemas.microsoft.com/office/powerpoint/2010/main" val="808542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this context, this project aims to initiate students into the analysis part. The simulated datasets are computed using a combination of Pythia8, </a:t>
            </a:r>
            <a:r>
              <a:rPr lang="en-GB" sz="1200" kern="1200" dirty="0" err="1">
                <a:solidFill>
                  <a:schemeClr val="tx1"/>
                </a:solidFill>
                <a:effectLst/>
                <a:latin typeface="+mn-lt"/>
                <a:ea typeface="+mn-ea"/>
                <a:cs typeface="+mn-cs"/>
              </a:rPr>
              <a:t>Powheg</a:t>
            </a:r>
            <a:r>
              <a:rPr lang="en-GB" sz="1200" kern="1200" dirty="0">
                <a:solidFill>
                  <a:schemeClr val="tx1"/>
                </a:solidFill>
                <a:effectLst/>
                <a:latin typeface="+mn-lt"/>
                <a:ea typeface="+mn-ea"/>
                <a:cs typeface="+mn-cs"/>
              </a:rPr>
              <a:t> and Geant4. All particle masses and couplings together with other simulation parameters are updated and as new and more precise data comes through.</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B3F2A4FA-DF79-4BD2-BD6E-CFF85499F821}" type="slidenum">
              <a:rPr lang="es-ES" smtClean="0"/>
              <a:t>8</a:t>
            </a:fld>
            <a:endParaRPr lang="es-ES"/>
          </a:p>
        </p:txBody>
      </p:sp>
    </p:spTree>
    <p:extLst>
      <p:ext uri="{BB962C8B-B14F-4D97-AF65-F5344CB8AC3E}">
        <p14:creationId xmlns:p14="http://schemas.microsoft.com/office/powerpoint/2010/main" val="2701681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Throughout these analyses, several Machine Learning architectures are explored. Decision Tree methods such as Boosted Decision Trees and Random Forests are used mostly for classification and multiple Neural Network designs are tested. A deeper dive into custom loss functions and other architectures such as Deep Sets may be included in the future. These methods are used to explore ongoing research, so it can be particularly interesting for bachelor and master’s students looking to get started in some HEP current vanguard. The scikit-learn library is used for DT methods while </a:t>
            </a:r>
            <a:r>
              <a:rPr lang="en-GB" sz="1200" kern="1200" dirty="0" err="1">
                <a:solidFill>
                  <a:schemeClr val="tx1"/>
                </a:solidFill>
                <a:effectLst/>
                <a:latin typeface="+mn-lt"/>
                <a:ea typeface="+mn-ea"/>
                <a:cs typeface="+mn-cs"/>
              </a:rPr>
              <a:t>keras</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tensorflow</a:t>
            </a:r>
            <a:r>
              <a:rPr lang="en-GB" sz="1200" kern="1200" dirty="0">
                <a:solidFill>
                  <a:schemeClr val="tx1"/>
                </a:solidFill>
                <a:effectLst/>
                <a:latin typeface="+mn-lt"/>
                <a:ea typeface="+mn-ea"/>
                <a:cs typeface="+mn-cs"/>
              </a:rPr>
              <a:t> are used for NNs.</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B3F2A4FA-DF79-4BD2-BD6E-CFF85499F821}" type="slidenum">
              <a:rPr lang="es-ES" smtClean="0"/>
              <a:t>9</a:t>
            </a:fld>
            <a:endParaRPr lang="es-ES"/>
          </a:p>
        </p:txBody>
      </p:sp>
    </p:spTree>
    <p:extLst>
      <p:ext uri="{BB962C8B-B14F-4D97-AF65-F5344CB8AC3E}">
        <p14:creationId xmlns:p14="http://schemas.microsoft.com/office/powerpoint/2010/main" val="2581715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6B7C06-CC9D-73F0-3591-6392ACBF01E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4EA085B-3D24-9D7A-D8D9-78696519FF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1A4B280-6BD7-5DDE-9C1B-43299E5D1B6E}"/>
              </a:ext>
            </a:extLst>
          </p:cNvPr>
          <p:cNvSpPr>
            <a:spLocks noGrp="1"/>
          </p:cNvSpPr>
          <p:nvPr>
            <p:ph type="dt" sz="half" idx="10"/>
          </p:nvPr>
        </p:nvSpPr>
        <p:spPr/>
        <p:txBody>
          <a:bodyPr/>
          <a:lstStyle/>
          <a:p>
            <a:fld id="{27392AC8-76E6-469E-B1FF-249CEF81EA83}" type="datetime1">
              <a:rPr lang="en-US" smtClean="0"/>
              <a:t>11/20/2025</a:t>
            </a:fld>
            <a:endParaRPr lang="es-ES"/>
          </a:p>
        </p:txBody>
      </p:sp>
      <p:sp>
        <p:nvSpPr>
          <p:cNvPr id="5" name="Marcador de pie de página 4">
            <a:extLst>
              <a:ext uri="{FF2B5EF4-FFF2-40B4-BE49-F238E27FC236}">
                <a16:creationId xmlns:a16="http://schemas.microsoft.com/office/drawing/2014/main" id="{79477AB2-0F31-4CBD-6B2A-4A06C8CA959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759ECCB-401C-D0E9-AEC3-363FD0BDBC0B}"/>
              </a:ext>
            </a:extLst>
          </p:cNvPr>
          <p:cNvSpPr>
            <a:spLocks noGrp="1"/>
          </p:cNvSpPr>
          <p:nvPr>
            <p:ph type="sldNum" sz="quarter" idx="12"/>
          </p:nvPr>
        </p:nvSpPr>
        <p:spPr/>
        <p:txBody>
          <a:bodyPr/>
          <a:lstStyle/>
          <a:p>
            <a:fld id="{755959F6-2B9B-4F5A-BC55-64E103E3DB65}" type="slidenum">
              <a:rPr lang="es-ES" smtClean="0"/>
              <a:t>‹Nº›</a:t>
            </a:fld>
            <a:endParaRPr lang="es-ES"/>
          </a:p>
        </p:txBody>
      </p:sp>
    </p:spTree>
    <p:extLst>
      <p:ext uri="{BB962C8B-B14F-4D97-AF65-F5344CB8AC3E}">
        <p14:creationId xmlns:p14="http://schemas.microsoft.com/office/powerpoint/2010/main" val="3161423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028D4F-CD15-C6A6-D2CA-35FC6FC30BD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677B737-DE75-06EB-97AD-B9C222834EF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15F9CED-BAD8-59FD-0C8D-CAD3D4A316DB}"/>
              </a:ext>
            </a:extLst>
          </p:cNvPr>
          <p:cNvSpPr>
            <a:spLocks noGrp="1"/>
          </p:cNvSpPr>
          <p:nvPr>
            <p:ph type="dt" sz="half" idx="10"/>
          </p:nvPr>
        </p:nvSpPr>
        <p:spPr/>
        <p:txBody>
          <a:bodyPr/>
          <a:lstStyle/>
          <a:p>
            <a:fld id="{9002C022-4343-451A-AB64-52AD22F122E6}" type="datetime1">
              <a:rPr lang="en-US" smtClean="0"/>
              <a:t>11/20/2025</a:t>
            </a:fld>
            <a:endParaRPr lang="es-ES"/>
          </a:p>
        </p:txBody>
      </p:sp>
      <p:sp>
        <p:nvSpPr>
          <p:cNvPr id="5" name="Marcador de pie de página 4">
            <a:extLst>
              <a:ext uri="{FF2B5EF4-FFF2-40B4-BE49-F238E27FC236}">
                <a16:creationId xmlns:a16="http://schemas.microsoft.com/office/drawing/2014/main" id="{8ABF0ACC-4C00-8E07-F551-0DA505E02DF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FC032F5-F020-6F4E-AAB1-B4A0D8DB9979}"/>
              </a:ext>
            </a:extLst>
          </p:cNvPr>
          <p:cNvSpPr>
            <a:spLocks noGrp="1"/>
          </p:cNvSpPr>
          <p:nvPr>
            <p:ph type="sldNum" sz="quarter" idx="12"/>
          </p:nvPr>
        </p:nvSpPr>
        <p:spPr/>
        <p:txBody>
          <a:bodyPr/>
          <a:lstStyle/>
          <a:p>
            <a:fld id="{755959F6-2B9B-4F5A-BC55-64E103E3DB65}" type="slidenum">
              <a:rPr lang="es-ES" smtClean="0"/>
              <a:t>‹Nº›</a:t>
            </a:fld>
            <a:endParaRPr lang="es-ES"/>
          </a:p>
        </p:txBody>
      </p:sp>
    </p:spTree>
    <p:extLst>
      <p:ext uri="{BB962C8B-B14F-4D97-AF65-F5344CB8AC3E}">
        <p14:creationId xmlns:p14="http://schemas.microsoft.com/office/powerpoint/2010/main" val="867297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5EF3517-F3D2-8E92-5B5F-6B7B96C16E9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DE880AF-6CC7-1D9A-A199-6E954042CA9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0B23D5-892C-2A45-6803-D81947437C82}"/>
              </a:ext>
            </a:extLst>
          </p:cNvPr>
          <p:cNvSpPr>
            <a:spLocks noGrp="1"/>
          </p:cNvSpPr>
          <p:nvPr>
            <p:ph type="dt" sz="half" idx="10"/>
          </p:nvPr>
        </p:nvSpPr>
        <p:spPr/>
        <p:txBody>
          <a:bodyPr/>
          <a:lstStyle/>
          <a:p>
            <a:fld id="{6EE9E835-F14B-4392-8343-2C8424F92298}" type="datetime1">
              <a:rPr lang="en-US" smtClean="0"/>
              <a:t>11/20/2025</a:t>
            </a:fld>
            <a:endParaRPr lang="es-ES"/>
          </a:p>
        </p:txBody>
      </p:sp>
      <p:sp>
        <p:nvSpPr>
          <p:cNvPr id="5" name="Marcador de pie de página 4">
            <a:extLst>
              <a:ext uri="{FF2B5EF4-FFF2-40B4-BE49-F238E27FC236}">
                <a16:creationId xmlns:a16="http://schemas.microsoft.com/office/drawing/2014/main" id="{B06D86CB-9823-A90F-8796-E89D55D617C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4D2604C-D6E3-5797-1F61-7F194CC90E78}"/>
              </a:ext>
            </a:extLst>
          </p:cNvPr>
          <p:cNvSpPr>
            <a:spLocks noGrp="1"/>
          </p:cNvSpPr>
          <p:nvPr>
            <p:ph type="sldNum" sz="quarter" idx="12"/>
          </p:nvPr>
        </p:nvSpPr>
        <p:spPr/>
        <p:txBody>
          <a:bodyPr/>
          <a:lstStyle/>
          <a:p>
            <a:fld id="{755959F6-2B9B-4F5A-BC55-64E103E3DB65}" type="slidenum">
              <a:rPr lang="es-ES" smtClean="0"/>
              <a:t>‹Nº›</a:t>
            </a:fld>
            <a:endParaRPr lang="es-ES"/>
          </a:p>
        </p:txBody>
      </p:sp>
    </p:spTree>
    <p:extLst>
      <p:ext uri="{BB962C8B-B14F-4D97-AF65-F5344CB8AC3E}">
        <p14:creationId xmlns:p14="http://schemas.microsoft.com/office/powerpoint/2010/main" val="532976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s-ES"/>
              <a:t>Haga clic para modificar el estilo de título del patrón</a:t>
            </a:r>
            <a:endParaRPr lang="en-US"/>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090539BB-13A4-4A2D-A302-E67C437B8889}" type="datetime1">
              <a:rPr lang="en-US" smtClean="0"/>
              <a:t>11/20/2025</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CC057153-B650-4DEB-B370-79DDCFDCE934}" type="slidenum">
              <a:rPr lang="en-US" smtClean="0"/>
              <a:t>‹Nº›</a:t>
            </a:fld>
            <a:endParaRPr lang="en-US"/>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s-ES"/>
            </a:p>
          </p:txBody>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s-ES"/>
            </a:p>
          </p:txBody>
        </p:sp>
      </p:grpSp>
      <p:pic>
        <p:nvPicPr>
          <p:cNvPr id="7" name="Picture 16" descr="Logo, company name&#10;&#10;Description automatically generated">
            <a:extLst>
              <a:ext uri="{FF2B5EF4-FFF2-40B4-BE49-F238E27FC236}">
                <a16:creationId xmlns:a16="http://schemas.microsoft.com/office/drawing/2014/main" id="{5A4DE90E-316C-84C1-6805-DC209D8E4D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809804" cy="526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959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E29BFBAD-FCC5-45E6-91D1-CE8D5B264A8F}" type="datetime1">
              <a:rPr lang="en-US" smtClean="0"/>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4049525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44270123-788E-47FB-A227-19C24E5C13F9}" type="datetime1">
              <a:rPr lang="en-US" smtClean="0"/>
              <a:t>11/20/2025</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CC057153-B650-4DEB-B370-79DDCFDCE934}" type="slidenum">
              <a:rPr lang="en-US" smtClean="0"/>
              <a:t>‹Nº›</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325679155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s-ES"/>
              <a:t>Haga clic para modificar el estilo de título del patrón</a:t>
            </a:r>
            <a:endParaRPr lang="en-US"/>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fld id="{C94664E3-7B30-4EC7-987C-DF4467A3E1CD}" type="datetime1">
              <a:rPr lang="en-US" smtClean="0"/>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887352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1D25887F-8DBF-4916-B705-0EC3BED445C8}" type="datetime1">
              <a:rPr lang="en-US" smtClean="0"/>
              <a:t>11/20/2025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603150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39C584A2-36AD-4647-AAF5-27CC21DCA59A}" type="datetime1">
              <a:rPr lang="en-US" smtClean="0"/>
              <a:t>11/20/2025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437544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0E2BBD-CE2C-4585-A498-600A18BE5018}" type="datetime1">
              <a:rPr lang="en-US" smtClean="0"/>
              <a:t>11/20/2025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4539804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s-ES"/>
              <a:t>Haga clic para modificar el estilo de título del patrón</a:t>
            </a:r>
            <a:endParaRPr lang="en-US"/>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2A56F874-FD75-4531-9D11-107DB42BA2FA}" type="datetime1">
              <a:rPr lang="en-US" smtClean="0"/>
              <a:t>11/20/2025</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CC057153-B650-4DEB-B370-79DDCFDCE934}" type="slidenum">
              <a:rPr lang="en-US" smtClean="0"/>
              <a:t>‹Nº›</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60251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1E17F1-DCCC-9548-B6D1-B8FF531BCF9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0085C4D-FF61-C98D-E7DA-F232735E3E1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83634A1-8EEC-494B-2D47-5BA9E927CAC5}"/>
              </a:ext>
            </a:extLst>
          </p:cNvPr>
          <p:cNvSpPr>
            <a:spLocks noGrp="1"/>
          </p:cNvSpPr>
          <p:nvPr>
            <p:ph type="dt" sz="half" idx="10"/>
          </p:nvPr>
        </p:nvSpPr>
        <p:spPr/>
        <p:txBody>
          <a:bodyPr/>
          <a:lstStyle/>
          <a:p>
            <a:fld id="{C3DCBF3A-373E-445B-A9F8-D1B8DEA89DE8}" type="datetime1">
              <a:rPr lang="en-US" smtClean="0"/>
              <a:t>11/20/2025</a:t>
            </a:fld>
            <a:endParaRPr lang="es-ES"/>
          </a:p>
        </p:txBody>
      </p:sp>
      <p:sp>
        <p:nvSpPr>
          <p:cNvPr id="5" name="Marcador de pie de página 4">
            <a:extLst>
              <a:ext uri="{FF2B5EF4-FFF2-40B4-BE49-F238E27FC236}">
                <a16:creationId xmlns:a16="http://schemas.microsoft.com/office/drawing/2014/main" id="{5FEA9489-9BE9-611C-D95B-5ACAF4FAFDF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582CB42-6F88-D5D4-68AC-242F75A34B6F}"/>
              </a:ext>
            </a:extLst>
          </p:cNvPr>
          <p:cNvSpPr>
            <a:spLocks noGrp="1"/>
          </p:cNvSpPr>
          <p:nvPr>
            <p:ph type="sldNum" sz="quarter" idx="12"/>
          </p:nvPr>
        </p:nvSpPr>
        <p:spPr/>
        <p:txBody>
          <a:bodyPr/>
          <a:lstStyle/>
          <a:p>
            <a:fld id="{755959F6-2B9B-4F5A-BC55-64E103E3DB65}" type="slidenum">
              <a:rPr lang="es-ES" smtClean="0"/>
              <a:t>‹Nº›</a:t>
            </a:fld>
            <a:endParaRPr lang="es-ES"/>
          </a:p>
        </p:txBody>
      </p:sp>
    </p:spTree>
    <p:extLst>
      <p:ext uri="{BB962C8B-B14F-4D97-AF65-F5344CB8AC3E}">
        <p14:creationId xmlns:p14="http://schemas.microsoft.com/office/powerpoint/2010/main" val="338996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B693C1EE-A19D-40F7-91E2-98A1420CF04C}" type="datetime1">
              <a:rPr lang="en-US" smtClean="0"/>
              <a:t>11/20/2025</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CC057153-B650-4DEB-B370-79DDCFDCE934}" type="slidenum">
              <a:rPr lang="en-US" smtClean="0"/>
              <a:t>‹Nº›</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34071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7A515CA1-9279-4B90-8B8A-73455E7A07C2}" type="datetime1">
              <a:rPr lang="en-US" smtClean="0"/>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3209487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5FCD9A7F-AE46-4DA9-B3B2-25D1CBDB80A7}" type="datetime1">
              <a:rPr lang="en-US" smtClean="0"/>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4197423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26C3F6-3945-6C7D-DC8F-3464126D108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FD3121-9053-496B-2532-E3023737D4F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E6F1F66-1657-E843-80FA-A8FEE12BB4D6}"/>
              </a:ext>
            </a:extLst>
          </p:cNvPr>
          <p:cNvSpPr>
            <a:spLocks noGrp="1"/>
          </p:cNvSpPr>
          <p:nvPr>
            <p:ph type="dt" sz="half" idx="10"/>
          </p:nvPr>
        </p:nvSpPr>
        <p:spPr/>
        <p:txBody>
          <a:bodyPr/>
          <a:lstStyle/>
          <a:p>
            <a:fld id="{E23DD86C-B12E-4157-8071-87B9E3A14FEB}" type="datetime1">
              <a:rPr lang="en-US" smtClean="0"/>
              <a:t>11/20/2025</a:t>
            </a:fld>
            <a:endParaRPr lang="es-ES"/>
          </a:p>
        </p:txBody>
      </p:sp>
      <p:sp>
        <p:nvSpPr>
          <p:cNvPr id="5" name="Marcador de pie de página 4">
            <a:extLst>
              <a:ext uri="{FF2B5EF4-FFF2-40B4-BE49-F238E27FC236}">
                <a16:creationId xmlns:a16="http://schemas.microsoft.com/office/drawing/2014/main" id="{14313889-8B14-4698-3470-A3F90BC3A6B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3BA2E55-4369-5C07-21C1-EFC8E4D00349}"/>
              </a:ext>
            </a:extLst>
          </p:cNvPr>
          <p:cNvSpPr>
            <a:spLocks noGrp="1"/>
          </p:cNvSpPr>
          <p:nvPr>
            <p:ph type="sldNum" sz="quarter" idx="12"/>
          </p:nvPr>
        </p:nvSpPr>
        <p:spPr/>
        <p:txBody>
          <a:bodyPr/>
          <a:lstStyle/>
          <a:p>
            <a:fld id="{755959F6-2B9B-4F5A-BC55-64E103E3DB65}" type="slidenum">
              <a:rPr lang="es-ES" smtClean="0"/>
              <a:t>‹Nº›</a:t>
            </a:fld>
            <a:endParaRPr lang="es-ES"/>
          </a:p>
        </p:txBody>
      </p:sp>
    </p:spTree>
    <p:extLst>
      <p:ext uri="{BB962C8B-B14F-4D97-AF65-F5344CB8AC3E}">
        <p14:creationId xmlns:p14="http://schemas.microsoft.com/office/powerpoint/2010/main" val="1817267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2052F5-8A90-E5EC-96A2-3A5F2ADC469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49340C0-294B-1A1A-EF2D-C294A0DE35A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6A8BAA8-F55F-F675-577B-6DE94E83193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7996A32-D40E-60A8-BA87-B0DA98CA27D0}"/>
              </a:ext>
            </a:extLst>
          </p:cNvPr>
          <p:cNvSpPr>
            <a:spLocks noGrp="1"/>
          </p:cNvSpPr>
          <p:nvPr>
            <p:ph type="dt" sz="half" idx="10"/>
          </p:nvPr>
        </p:nvSpPr>
        <p:spPr/>
        <p:txBody>
          <a:bodyPr/>
          <a:lstStyle/>
          <a:p>
            <a:fld id="{5BE33678-9581-4820-8391-F78B5958B0E2}" type="datetime1">
              <a:rPr lang="en-US" smtClean="0"/>
              <a:t>11/20/2025</a:t>
            </a:fld>
            <a:endParaRPr lang="es-ES"/>
          </a:p>
        </p:txBody>
      </p:sp>
      <p:sp>
        <p:nvSpPr>
          <p:cNvPr id="6" name="Marcador de pie de página 5">
            <a:extLst>
              <a:ext uri="{FF2B5EF4-FFF2-40B4-BE49-F238E27FC236}">
                <a16:creationId xmlns:a16="http://schemas.microsoft.com/office/drawing/2014/main" id="{5FB43110-1F84-C47C-4BAC-10EA9F12ED7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0BA6B73-6D92-BEEF-5B19-CEDB1B7A4544}"/>
              </a:ext>
            </a:extLst>
          </p:cNvPr>
          <p:cNvSpPr>
            <a:spLocks noGrp="1"/>
          </p:cNvSpPr>
          <p:nvPr>
            <p:ph type="sldNum" sz="quarter" idx="12"/>
          </p:nvPr>
        </p:nvSpPr>
        <p:spPr/>
        <p:txBody>
          <a:bodyPr/>
          <a:lstStyle/>
          <a:p>
            <a:fld id="{755959F6-2B9B-4F5A-BC55-64E103E3DB65}" type="slidenum">
              <a:rPr lang="es-ES" smtClean="0"/>
              <a:t>‹Nº›</a:t>
            </a:fld>
            <a:endParaRPr lang="es-ES"/>
          </a:p>
        </p:txBody>
      </p:sp>
    </p:spTree>
    <p:extLst>
      <p:ext uri="{BB962C8B-B14F-4D97-AF65-F5344CB8AC3E}">
        <p14:creationId xmlns:p14="http://schemas.microsoft.com/office/powerpoint/2010/main" val="1805013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D4433E-8234-500B-4456-C798EA92E5E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4B409F6-4D8F-AC52-CBCA-F843C41DF5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E170829-38A2-9205-7742-FA17E6CAE84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1EA7555-F9AA-EE7D-50AC-4F06362B7B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1B79B71-0D13-0FA1-EC72-C45B3D87948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7639813-A8E0-994F-6F00-02D12444D678}"/>
              </a:ext>
            </a:extLst>
          </p:cNvPr>
          <p:cNvSpPr>
            <a:spLocks noGrp="1"/>
          </p:cNvSpPr>
          <p:nvPr>
            <p:ph type="dt" sz="half" idx="10"/>
          </p:nvPr>
        </p:nvSpPr>
        <p:spPr/>
        <p:txBody>
          <a:bodyPr/>
          <a:lstStyle/>
          <a:p>
            <a:fld id="{9E7BFFD5-04C5-42BD-AF8E-59921BA0EB66}" type="datetime1">
              <a:rPr lang="en-US" smtClean="0"/>
              <a:t>11/20/2025</a:t>
            </a:fld>
            <a:endParaRPr lang="es-ES"/>
          </a:p>
        </p:txBody>
      </p:sp>
      <p:sp>
        <p:nvSpPr>
          <p:cNvPr id="8" name="Marcador de pie de página 7">
            <a:extLst>
              <a:ext uri="{FF2B5EF4-FFF2-40B4-BE49-F238E27FC236}">
                <a16:creationId xmlns:a16="http://schemas.microsoft.com/office/drawing/2014/main" id="{B21A6B15-D6FA-2713-77F0-2A50CF57134F}"/>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A59AD3B-7985-A154-D2AC-52002D73462F}"/>
              </a:ext>
            </a:extLst>
          </p:cNvPr>
          <p:cNvSpPr>
            <a:spLocks noGrp="1"/>
          </p:cNvSpPr>
          <p:nvPr>
            <p:ph type="sldNum" sz="quarter" idx="12"/>
          </p:nvPr>
        </p:nvSpPr>
        <p:spPr/>
        <p:txBody>
          <a:bodyPr/>
          <a:lstStyle/>
          <a:p>
            <a:fld id="{755959F6-2B9B-4F5A-BC55-64E103E3DB65}" type="slidenum">
              <a:rPr lang="es-ES" smtClean="0"/>
              <a:t>‹Nº›</a:t>
            </a:fld>
            <a:endParaRPr lang="es-ES"/>
          </a:p>
        </p:txBody>
      </p:sp>
    </p:spTree>
    <p:extLst>
      <p:ext uri="{BB962C8B-B14F-4D97-AF65-F5344CB8AC3E}">
        <p14:creationId xmlns:p14="http://schemas.microsoft.com/office/powerpoint/2010/main" val="120500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6EB2CE-4029-8209-B466-15BEA5099AB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4C4734F-5BB9-E43C-2EC6-5C0B3449C669}"/>
              </a:ext>
            </a:extLst>
          </p:cNvPr>
          <p:cNvSpPr>
            <a:spLocks noGrp="1"/>
          </p:cNvSpPr>
          <p:nvPr>
            <p:ph type="dt" sz="half" idx="10"/>
          </p:nvPr>
        </p:nvSpPr>
        <p:spPr/>
        <p:txBody>
          <a:bodyPr/>
          <a:lstStyle/>
          <a:p>
            <a:fld id="{44A22147-3289-447E-8FED-EF36DA385457}" type="datetime1">
              <a:rPr lang="en-US" smtClean="0"/>
              <a:t>11/20/2025</a:t>
            </a:fld>
            <a:endParaRPr lang="es-ES"/>
          </a:p>
        </p:txBody>
      </p:sp>
      <p:sp>
        <p:nvSpPr>
          <p:cNvPr id="4" name="Marcador de pie de página 3">
            <a:extLst>
              <a:ext uri="{FF2B5EF4-FFF2-40B4-BE49-F238E27FC236}">
                <a16:creationId xmlns:a16="http://schemas.microsoft.com/office/drawing/2014/main" id="{B8D834C2-1A1C-EEFC-9792-D34BDAE9A51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EB02B60-C55E-9D79-4F97-61A76C68EDBC}"/>
              </a:ext>
            </a:extLst>
          </p:cNvPr>
          <p:cNvSpPr>
            <a:spLocks noGrp="1"/>
          </p:cNvSpPr>
          <p:nvPr>
            <p:ph type="sldNum" sz="quarter" idx="12"/>
          </p:nvPr>
        </p:nvSpPr>
        <p:spPr/>
        <p:txBody>
          <a:bodyPr/>
          <a:lstStyle/>
          <a:p>
            <a:fld id="{755959F6-2B9B-4F5A-BC55-64E103E3DB65}" type="slidenum">
              <a:rPr lang="es-ES" smtClean="0"/>
              <a:t>‹Nº›</a:t>
            </a:fld>
            <a:endParaRPr lang="es-ES"/>
          </a:p>
        </p:txBody>
      </p:sp>
    </p:spTree>
    <p:extLst>
      <p:ext uri="{BB962C8B-B14F-4D97-AF65-F5344CB8AC3E}">
        <p14:creationId xmlns:p14="http://schemas.microsoft.com/office/powerpoint/2010/main" val="761647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C2D9470-77C0-BEE9-E68C-A1CDB06C6A7C}"/>
              </a:ext>
            </a:extLst>
          </p:cNvPr>
          <p:cNvSpPr>
            <a:spLocks noGrp="1"/>
          </p:cNvSpPr>
          <p:nvPr>
            <p:ph type="dt" sz="half" idx="10"/>
          </p:nvPr>
        </p:nvSpPr>
        <p:spPr/>
        <p:txBody>
          <a:bodyPr/>
          <a:lstStyle/>
          <a:p>
            <a:fld id="{5ED3E359-8A62-4B8B-B594-625C2B48C5B5}" type="datetime1">
              <a:rPr lang="en-US" smtClean="0"/>
              <a:t>11/20/2025</a:t>
            </a:fld>
            <a:endParaRPr lang="es-ES"/>
          </a:p>
        </p:txBody>
      </p:sp>
      <p:sp>
        <p:nvSpPr>
          <p:cNvPr id="3" name="Marcador de pie de página 2">
            <a:extLst>
              <a:ext uri="{FF2B5EF4-FFF2-40B4-BE49-F238E27FC236}">
                <a16:creationId xmlns:a16="http://schemas.microsoft.com/office/drawing/2014/main" id="{E3F734C6-437A-2B03-31B4-F7A273C2C9D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01154BC-E110-DC78-1A40-08BE6876083A}"/>
              </a:ext>
            </a:extLst>
          </p:cNvPr>
          <p:cNvSpPr>
            <a:spLocks noGrp="1"/>
          </p:cNvSpPr>
          <p:nvPr>
            <p:ph type="sldNum" sz="quarter" idx="12"/>
          </p:nvPr>
        </p:nvSpPr>
        <p:spPr/>
        <p:txBody>
          <a:bodyPr/>
          <a:lstStyle/>
          <a:p>
            <a:fld id="{755959F6-2B9B-4F5A-BC55-64E103E3DB65}" type="slidenum">
              <a:rPr lang="es-ES" smtClean="0"/>
              <a:t>‹Nº›</a:t>
            </a:fld>
            <a:endParaRPr lang="es-ES"/>
          </a:p>
        </p:txBody>
      </p:sp>
    </p:spTree>
    <p:extLst>
      <p:ext uri="{BB962C8B-B14F-4D97-AF65-F5344CB8AC3E}">
        <p14:creationId xmlns:p14="http://schemas.microsoft.com/office/powerpoint/2010/main" val="4253981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2D9863-376E-4F98-82CA-748D16EBD97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621ACE8-5042-82F4-D2DB-6E0CFC0069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A0275F1-A3DF-B43F-08E6-27B5B853CA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874C062-F26E-32C2-3D8D-D7EDCDF57A0D}"/>
              </a:ext>
            </a:extLst>
          </p:cNvPr>
          <p:cNvSpPr>
            <a:spLocks noGrp="1"/>
          </p:cNvSpPr>
          <p:nvPr>
            <p:ph type="dt" sz="half" idx="10"/>
          </p:nvPr>
        </p:nvSpPr>
        <p:spPr/>
        <p:txBody>
          <a:bodyPr/>
          <a:lstStyle/>
          <a:p>
            <a:fld id="{8E20053A-684F-41F7-BA34-522257686902}" type="datetime1">
              <a:rPr lang="en-US" smtClean="0"/>
              <a:t>11/20/2025</a:t>
            </a:fld>
            <a:endParaRPr lang="es-ES"/>
          </a:p>
        </p:txBody>
      </p:sp>
      <p:sp>
        <p:nvSpPr>
          <p:cNvPr id="6" name="Marcador de pie de página 5">
            <a:extLst>
              <a:ext uri="{FF2B5EF4-FFF2-40B4-BE49-F238E27FC236}">
                <a16:creationId xmlns:a16="http://schemas.microsoft.com/office/drawing/2014/main" id="{C58903C3-1D70-C771-B268-03A71939028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58B359F-8934-9742-FF8D-AAD311102410}"/>
              </a:ext>
            </a:extLst>
          </p:cNvPr>
          <p:cNvSpPr>
            <a:spLocks noGrp="1"/>
          </p:cNvSpPr>
          <p:nvPr>
            <p:ph type="sldNum" sz="quarter" idx="12"/>
          </p:nvPr>
        </p:nvSpPr>
        <p:spPr/>
        <p:txBody>
          <a:bodyPr/>
          <a:lstStyle/>
          <a:p>
            <a:fld id="{755959F6-2B9B-4F5A-BC55-64E103E3DB65}" type="slidenum">
              <a:rPr lang="es-ES" smtClean="0"/>
              <a:t>‹Nº›</a:t>
            </a:fld>
            <a:endParaRPr lang="es-ES"/>
          </a:p>
        </p:txBody>
      </p:sp>
    </p:spTree>
    <p:extLst>
      <p:ext uri="{BB962C8B-B14F-4D97-AF65-F5344CB8AC3E}">
        <p14:creationId xmlns:p14="http://schemas.microsoft.com/office/powerpoint/2010/main" val="2776824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A1810B-7F4B-1E5E-6D1E-EC155CA3C1D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8601FEB-14D9-770A-C5E3-7A04C36D6C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F7239FF-21EB-D904-C756-7147D5DB3C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1D9ABD4-F5CC-B74B-767B-3F01E4221CE2}"/>
              </a:ext>
            </a:extLst>
          </p:cNvPr>
          <p:cNvSpPr>
            <a:spLocks noGrp="1"/>
          </p:cNvSpPr>
          <p:nvPr>
            <p:ph type="dt" sz="half" idx="10"/>
          </p:nvPr>
        </p:nvSpPr>
        <p:spPr/>
        <p:txBody>
          <a:bodyPr/>
          <a:lstStyle/>
          <a:p>
            <a:fld id="{2C8DF294-C1A3-410B-8FCA-90E11E65CFB0}" type="datetime1">
              <a:rPr lang="en-US" smtClean="0"/>
              <a:t>11/20/2025</a:t>
            </a:fld>
            <a:endParaRPr lang="es-ES"/>
          </a:p>
        </p:txBody>
      </p:sp>
      <p:sp>
        <p:nvSpPr>
          <p:cNvPr id="6" name="Marcador de pie de página 5">
            <a:extLst>
              <a:ext uri="{FF2B5EF4-FFF2-40B4-BE49-F238E27FC236}">
                <a16:creationId xmlns:a16="http://schemas.microsoft.com/office/drawing/2014/main" id="{D4E172F8-5269-DE54-D7A4-E7EB242E818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48C2809-40BD-8587-FD7F-2959E2133A44}"/>
              </a:ext>
            </a:extLst>
          </p:cNvPr>
          <p:cNvSpPr>
            <a:spLocks noGrp="1"/>
          </p:cNvSpPr>
          <p:nvPr>
            <p:ph type="sldNum" sz="quarter" idx="12"/>
          </p:nvPr>
        </p:nvSpPr>
        <p:spPr/>
        <p:txBody>
          <a:bodyPr/>
          <a:lstStyle/>
          <a:p>
            <a:fld id="{755959F6-2B9B-4F5A-BC55-64E103E3DB65}" type="slidenum">
              <a:rPr lang="es-ES" smtClean="0"/>
              <a:t>‹Nº›</a:t>
            </a:fld>
            <a:endParaRPr lang="es-ES"/>
          </a:p>
        </p:txBody>
      </p:sp>
    </p:spTree>
    <p:extLst>
      <p:ext uri="{BB962C8B-B14F-4D97-AF65-F5344CB8AC3E}">
        <p14:creationId xmlns:p14="http://schemas.microsoft.com/office/powerpoint/2010/main" val="53073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6E351A0-C247-AD4C-487A-E4A0011339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5697D45-C04D-0B5B-7295-EDCD2985AD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CB33BCB-AB09-9C0E-C0CC-C3DD0EBDF2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8CEF050-258D-4E2C-927E-AAB3504DAECF}" type="datetime1">
              <a:rPr lang="en-US" smtClean="0"/>
              <a:t>11/20/2025</a:t>
            </a:fld>
            <a:endParaRPr lang="es-ES"/>
          </a:p>
        </p:txBody>
      </p:sp>
      <p:sp>
        <p:nvSpPr>
          <p:cNvPr id="5" name="Marcador de pie de página 4">
            <a:extLst>
              <a:ext uri="{FF2B5EF4-FFF2-40B4-BE49-F238E27FC236}">
                <a16:creationId xmlns:a16="http://schemas.microsoft.com/office/drawing/2014/main" id="{3DCDC5F5-8DA9-5255-3669-4EB9086628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1D8B668-9B29-B3FC-5EA2-296C45F83B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5959F6-2B9B-4F5A-BC55-64E103E3DB65}" type="slidenum">
              <a:rPr lang="es-ES" smtClean="0"/>
              <a:t>‹Nº›</a:t>
            </a:fld>
            <a:endParaRPr lang="es-ES"/>
          </a:p>
        </p:txBody>
      </p:sp>
    </p:spTree>
    <p:extLst>
      <p:ext uri="{BB962C8B-B14F-4D97-AF65-F5344CB8AC3E}">
        <p14:creationId xmlns:p14="http://schemas.microsoft.com/office/powerpoint/2010/main" val="951771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7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BDDACA83-759B-4987-A437-940B9698BA7C}" type="datetime1">
              <a:rPr lang="en-US" smtClean="0"/>
              <a:t>11/20/2025</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CC057153-B650-4DEB-B370-79DDCFDCE934}" type="slidenum">
              <a:rPr lang="en-US" smtClean="0"/>
              <a:t>‹Nº›</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Tree>
    <p:extLst>
      <p:ext uri="{BB962C8B-B14F-4D97-AF65-F5344CB8AC3E}">
        <p14:creationId xmlns:p14="http://schemas.microsoft.com/office/powerpoint/2010/main" val="10834890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svg"/><Relationship Id="rId12"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inspirehep.net/literature/2814774" TargetMode="External"/><Relationship Id="rId11" Type="http://schemas.openxmlformats.org/officeDocument/2006/relationships/image" Target="../media/image52.png"/><Relationship Id="rId5" Type="http://schemas.openxmlformats.org/officeDocument/2006/relationships/image" Target="../media/image50.png"/><Relationship Id="rId10" Type="http://schemas.openxmlformats.org/officeDocument/2006/relationships/image" Target="../media/image16.png"/><Relationship Id="rId4" Type="http://schemas.openxmlformats.org/officeDocument/2006/relationships/image" Target="../media/image35.png"/><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2.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jp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pn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hyperlink" Target="https://cds.cern.ch/record/2777658"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70.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72.png"/><Relationship Id="rId3" Type="http://schemas.openxmlformats.org/officeDocument/2006/relationships/image" Target="../media/image16.png"/><Relationship Id="rId7" Type="http://schemas.openxmlformats.org/officeDocument/2006/relationships/diagramColors" Target="../diagrams/colors3.xml"/><Relationship Id="rId12" Type="http://schemas.openxmlformats.org/officeDocument/2006/relationships/diagramColors" Target="../diagrams/colors30.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diagramQuickStyle" Target="../diagrams/quickStyle3.xml"/><Relationship Id="rId11" Type="http://schemas.openxmlformats.org/officeDocument/2006/relationships/diagramQuickStyle" Target="../diagrams/quickStyle30.xml"/><Relationship Id="rId5" Type="http://schemas.openxmlformats.org/officeDocument/2006/relationships/diagramLayout" Target="../diagrams/layout3.xml"/><Relationship Id="rId15" Type="http://schemas.openxmlformats.org/officeDocument/2006/relationships/image" Target="../media/image76.png"/><Relationship Id="rId10" Type="http://schemas.openxmlformats.org/officeDocument/2006/relationships/diagramLayout" Target="../diagrams/layout30.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image" Target="../media/image75.pn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77.png"/><Relationship Id="rId7" Type="http://schemas.openxmlformats.org/officeDocument/2006/relationships/diagramQuickStyle" Target="../diagrams/quickStyle4.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diagramLayout" Target="../diagrams/layout4.xml"/><Relationship Id="rId5" Type="http://schemas.openxmlformats.org/officeDocument/2006/relationships/diagramData" Target="../diagrams/data5.xml"/><Relationship Id="rId10" Type="http://schemas.openxmlformats.org/officeDocument/2006/relationships/image" Target="../media/image16.png"/><Relationship Id="rId4" Type="http://schemas.openxmlformats.org/officeDocument/2006/relationships/image" Target="../media/image78.png"/><Relationship Id="rId9" Type="http://schemas.microsoft.com/office/2007/relationships/diagramDrawing" Target="../diagrams/drawing4.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75.gif"/><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80.jp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hyperlink" Target="https://htcondor.readthedocs.io/en/latest/users-manual/submitting-a-job.html"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diagramData" Target="../diagrams/data6.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Colors" Target="../diagrams/colors5.xml"/><Relationship Id="rId11" Type="http://schemas.openxmlformats.org/officeDocument/2006/relationships/image" Target="../media/image16.png"/><Relationship Id="rId5" Type="http://schemas.openxmlformats.org/officeDocument/2006/relationships/diagramQuickStyle" Target="../diagrams/quickStyle5.xml"/><Relationship Id="rId10" Type="http://schemas.openxmlformats.org/officeDocument/2006/relationships/image" Target="../media/image86.png"/><Relationship Id="rId4" Type="http://schemas.openxmlformats.org/officeDocument/2006/relationships/diagramLayout" Target="../diagrams/layout5.xml"/><Relationship Id="rId9"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770.png"/><Relationship Id="rId3" Type="http://schemas.openxmlformats.org/officeDocument/2006/relationships/diagramData" Target="../diagrams/data7.xml"/><Relationship Id="rId7" Type="http://schemas.microsoft.com/office/2007/relationships/diagramDrawing" Target="../diagrams/drawing6.xml"/><Relationship Id="rId12" Type="http://schemas.openxmlformats.org/officeDocument/2006/relationships/image" Target="../media/image76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image" Target="../media/image90.png"/><Relationship Id="rId5" Type="http://schemas.openxmlformats.org/officeDocument/2006/relationships/diagramQuickStyle" Target="../diagrams/quickStyle6.xml"/><Relationship Id="rId15" Type="http://schemas.openxmlformats.org/officeDocument/2006/relationships/image" Target="../media/image16.png"/><Relationship Id="rId10" Type="http://schemas.openxmlformats.org/officeDocument/2006/relationships/image" Target="../media/image89.png"/><Relationship Id="rId4" Type="http://schemas.openxmlformats.org/officeDocument/2006/relationships/diagramLayout" Target="../diagrams/layout6.xml"/><Relationship Id="rId9" Type="http://schemas.openxmlformats.org/officeDocument/2006/relationships/image" Target="../media/image88.png"/><Relationship Id="rId14" Type="http://schemas.openxmlformats.org/officeDocument/2006/relationships/image" Target="../media/image780.pn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91.png"/><Relationship Id="rId7" Type="http://schemas.openxmlformats.org/officeDocument/2006/relationships/diagramQuickStyle" Target="../diagrams/quickStyle7.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Layout" Target="../diagrams/layout7.xml"/><Relationship Id="rId11" Type="http://schemas.openxmlformats.org/officeDocument/2006/relationships/image" Target="../media/image16.png"/><Relationship Id="rId5" Type="http://schemas.openxmlformats.org/officeDocument/2006/relationships/diagramData" Target="../diagrams/data8.xml"/><Relationship Id="rId10" Type="http://schemas.openxmlformats.org/officeDocument/2006/relationships/hyperlink" Target="https://inspirehep.net/literature/2673249" TargetMode="External"/><Relationship Id="rId4" Type="http://schemas.openxmlformats.org/officeDocument/2006/relationships/image" Target="../media/image92.png"/><Relationship Id="rId9" Type="http://schemas.microsoft.com/office/2007/relationships/diagramDrawing" Target="../diagrams/drawing7.xml"/></Relationships>
</file>

<file path=ppt/slides/_rels/slide3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9.xml"/><Relationship Id="rId7" Type="http://schemas.microsoft.com/office/2007/relationships/diagramDrawing" Target="../diagrams/drawing8.xml"/><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www.3blue1brown.com/lessons/gpt" TargetMode="External"/><Relationship Id="rId7"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4.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hyperlink" Target="https://commons.wikimedia.org/w/index.php?curid=84842869"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00.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jpg"/><Relationship Id="rId4" Type="http://schemas.openxmlformats.org/officeDocument/2006/relationships/image" Target="../media/image9.pn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970.png"/><Relationship Id="rId4" Type="http://schemas.openxmlformats.org/officeDocument/2006/relationships/image" Target="../media/image105.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70.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6.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0.png"/><Relationship Id="rId11" Type="http://schemas.openxmlformats.org/officeDocument/2006/relationships/hyperlink" Target="https://doi.org/10.1051/epjconf/202429509009" TargetMode="External"/><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9.jp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7D0CA"/>
        </a:solidFill>
        <a:effectLst/>
      </p:bgPr>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707AE1D5-849E-F5CB-026B-DB84B7878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433" y="5969996"/>
            <a:ext cx="11866034" cy="898942"/>
          </a:xfrm>
          <a:prstGeom prst="rect">
            <a:avLst/>
          </a:prstGeom>
        </p:spPr>
      </p:pic>
      <p:sp>
        <p:nvSpPr>
          <p:cNvPr id="2" name="Título 1">
            <a:extLst>
              <a:ext uri="{FF2B5EF4-FFF2-40B4-BE49-F238E27FC236}">
                <a16:creationId xmlns:a16="http://schemas.microsoft.com/office/drawing/2014/main" id="{8CA02A71-1DF7-3119-2D6D-0106E3AC88AA}"/>
              </a:ext>
            </a:extLst>
          </p:cNvPr>
          <p:cNvSpPr>
            <a:spLocks noGrp="1"/>
          </p:cNvSpPr>
          <p:nvPr>
            <p:ph type="ctrTitle"/>
          </p:nvPr>
        </p:nvSpPr>
        <p:spPr/>
        <p:txBody>
          <a:bodyPr/>
          <a:lstStyle/>
          <a:p>
            <a:r>
              <a:rPr lang="en-GB" noProof="1"/>
              <a:t>bb</a:t>
            </a:r>
          </a:p>
        </p:txBody>
      </p:sp>
      <p:sp>
        <p:nvSpPr>
          <p:cNvPr id="3" name="Subtítulo 2">
            <a:extLst>
              <a:ext uri="{FF2B5EF4-FFF2-40B4-BE49-F238E27FC236}">
                <a16:creationId xmlns:a16="http://schemas.microsoft.com/office/drawing/2014/main" id="{7C2BA83D-0450-FC14-ED80-65DDA78927C1}"/>
              </a:ext>
            </a:extLst>
          </p:cNvPr>
          <p:cNvSpPr>
            <a:spLocks noGrp="1"/>
          </p:cNvSpPr>
          <p:nvPr>
            <p:ph type="subTitle" idx="1"/>
          </p:nvPr>
        </p:nvSpPr>
        <p:spPr/>
        <p:txBody>
          <a:bodyPr/>
          <a:lstStyle/>
          <a:p>
            <a:endParaRPr lang="en-GB" noProof="1"/>
          </a:p>
        </p:txBody>
      </p:sp>
      <p:pic>
        <p:nvPicPr>
          <p:cNvPr id="5" name="Imagen 4" descr="Un dibujo de una persona&#10;&#10;El contenido generado por IA puede ser incorrecto.">
            <a:extLst>
              <a:ext uri="{FF2B5EF4-FFF2-40B4-BE49-F238E27FC236}">
                <a16:creationId xmlns:a16="http://schemas.microsoft.com/office/drawing/2014/main" id="{D07EF2A6-235E-DCE0-CB24-D318487DF3CD}"/>
              </a:ext>
            </a:extLst>
          </p:cNvPr>
          <p:cNvPicPr>
            <a:picLocks noChangeAspect="1"/>
          </p:cNvPicPr>
          <p:nvPr/>
        </p:nvPicPr>
        <p:blipFill>
          <a:blip r:embed="rId4">
            <a:extLst>
              <a:ext uri="{28A0092B-C50C-407E-A947-70E740481C1C}">
                <a14:useLocalDpi xmlns:a14="http://schemas.microsoft.com/office/drawing/2010/main" val="0"/>
              </a:ext>
            </a:extLst>
          </a:blip>
          <a:srcRect l="-93" t="12330" r="93" b="15194"/>
          <a:stretch>
            <a:fillRect/>
          </a:stretch>
        </p:blipFill>
        <p:spPr>
          <a:xfrm>
            <a:off x="972404" y="953446"/>
            <a:ext cx="10247192" cy="4951109"/>
          </a:xfrm>
          <a:prstGeom prst="rect">
            <a:avLst/>
          </a:prstGeom>
        </p:spPr>
      </p:pic>
      <p:sp>
        <p:nvSpPr>
          <p:cNvPr id="11" name="Rectángulo: esquinas redondeadas 10">
            <a:extLst>
              <a:ext uri="{FF2B5EF4-FFF2-40B4-BE49-F238E27FC236}">
                <a16:creationId xmlns:a16="http://schemas.microsoft.com/office/drawing/2014/main" id="{EA075C0C-317B-EDCE-FA14-AC74FDDFA310}"/>
              </a:ext>
            </a:extLst>
          </p:cNvPr>
          <p:cNvSpPr/>
          <p:nvPr/>
        </p:nvSpPr>
        <p:spPr>
          <a:xfrm>
            <a:off x="1513527" y="1796435"/>
            <a:ext cx="9164428" cy="3265130"/>
          </a:xfrm>
          <a:prstGeom prst="roundRect">
            <a:avLst/>
          </a:prstGeom>
          <a:solidFill>
            <a:srgbClr val="F7F1EB"/>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1">
                <a:ln>
                  <a:noFill/>
                </a:ln>
                <a:solidFill>
                  <a:srgbClr val="194873"/>
                </a:solidFill>
                <a:effectLst/>
                <a:uLnTx/>
                <a:uFillTx/>
                <a:latin typeface="Trebuchet MS"/>
                <a:ea typeface="+mn-ea"/>
                <a:cs typeface="Arial"/>
              </a:rPr>
              <a:t>A Machine Learning Framework to improve the search for New Physics in the ATLAS experiment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1">
              <a:ln>
                <a:noFill/>
              </a:ln>
              <a:solidFill>
                <a:srgbClr val="194873"/>
              </a:solidFill>
              <a:effectLst/>
              <a:uLnTx/>
              <a:uFillTx/>
              <a:latin typeface="Trebuchet MS"/>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1">
                <a:ln>
                  <a:noFill/>
                </a:ln>
                <a:solidFill>
                  <a:srgbClr val="194873"/>
                </a:solidFill>
                <a:effectLst/>
                <a:uLnTx/>
                <a:uFillTx/>
                <a:latin typeface="Trebuchet MS"/>
                <a:ea typeface="+mn-ea"/>
                <a:cs typeface="Arial"/>
              </a:rPr>
              <a:t>Alejandro Pérez García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1">
              <a:ln>
                <a:noFill/>
              </a:ln>
              <a:solidFill>
                <a:srgbClr val="194873"/>
              </a:solidFill>
              <a:effectLst/>
              <a:uLnTx/>
              <a:uFillTx/>
              <a:latin typeface="Trebuchet MS"/>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1">
                <a:ln>
                  <a:noFill/>
                </a:ln>
                <a:solidFill>
                  <a:srgbClr val="194873"/>
                </a:solidFill>
                <a:effectLst/>
                <a:uLnTx/>
                <a:uFillTx/>
                <a:latin typeface="Trebuchet MS"/>
                <a:ea typeface="+mn-ea"/>
                <a:cs typeface="Arial"/>
              </a:rPr>
              <a:t>Collaborators: José Salt, Guillem Arbona, Santiago González de la Hoz,</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1">
                <a:ln>
                  <a:noFill/>
                </a:ln>
                <a:solidFill>
                  <a:srgbClr val="194873"/>
                </a:solidFill>
                <a:effectLst/>
                <a:uLnTx/>
                <a:uFillTx/>
                <a:latin typeface="Trebuchet MS"/>
                <a:ea typeface="+mn-ea"/>
                <a:cs typeface="Arial"/>
              </a:rPr>
              <a:t>Josu Cantero and Miguel Vilaplana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1">
              <a:ln>
                <a:noFill/>
              </a:ln>
              <a:solidFill>
                <a:srgbClr val="194873"/>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1">
                <a:ln>
                  <a:noFill/>
                </a:ln>
                <a:solidFill>
                  <a:srgbClr val="194873"/>
                </a:solidFill>
                <a:effectLst/>
                <a:uLnTx/>
                <a:uFillTx/>
                <a:latin typeface="Trebuchet MS"/>
                <a:ea typeface="+mn-ea"/>
                <a:cs typeface="Arial"/>
              </a:rPr>
              <a:t>20/11/2025</a:t>
            </a:r>
          </a:p>
        </p:txBody>
      </p:sp>
      <p:pic>
        <p:nvPicPr>
          <p:cNvPr id="6" name="Imagen 5">
            <a:extLst>
              <a:ext uri="{FF2B5EF4-FFF2-40B4-BE49-F238E27FC236}">
                <a16:creationId xmlns:a16="http://schemas.microsoft.com/office/drawing/2014/main" id="{8A4F5A69-837D-7C43-03CC-0793F20CA4D2}"/>
              </a:ext>
            </a:extLst>
          </p:cNvPr>
          <p:cNvPicPr>
            <a:picLocks noChangeAspect="1"/>
          </p:cNvPicPr>
          <p:nvPr/>
        </p:nvPicPr>
        <p:blipFill>
          <a:blip r:embed="rId5"/>
          <a:srcRect l="6416"/>
          <a:stretch>
            <a:fillRect/>
          </a:stretch>
        </p:blipFill>
        <p:spPr>
          <a:xfrm>
            <a:off x="44450" y="-1"/>
            <a:ext cx="955675" cy="536073"/>
          </a:xfrm>
          <a:prstGeom prst="rect">
            <a:avLst/>
          </a:prstGeom>
        </p:spPr>
      </p:pic>
      <p:pic>
        <p:nvPicPr>
          <p:cNvPr id="7" name="Imagen 6">
            <a:extLst>
              <a:ext uri="{FF2B5EF4-FFF2-40B4-BE49-F238E27FC236}">
                <a16:creationId xmlns:a16="http://schemas.microsoft.com/office/drawing/2014/main" id="{5DE84DFE-1DF5-F6CF-107D-221EA58311C4}"/>
              </a:ext>
            </a:extLst>
          </p:cNvPr>
          <p:cNvPicPr>
            <a:picLocks noChangeAspect="1"/>
          </p:cNvPicPr>
          <p:nvPr/>
        </p:nvPicPr>
        <p:blipFill>
          <a:blip r:embed="rId5"/>
          <a:srcRect l="16094" t="750" r="60898" b="-750"/>
          <a:stretch>
            <a:fillRect/>
          </a:stretch>
        </p:blipFill>
        <p:spPr>
          <a:xfrm>
            <a:off x="0" y="0"/>
            <a:ext cx="477837" cy="908592"/>
          </a:xfrm>
          <a:prstGeom prst="rect">
            <a:avLst/>
          </a:prstGeom>
        </p:spPr>
      </p:pic>
      <p:pic>
        <p:nvPicPr>
          <p:cNvPr id="8" name="Imagen 7">
            <a:extLst>
              <a:ext uri="{FF2B5EF4-FFF2-40B4-BE49-F238E27FC236}">
                <a16:creationId xmlns:a16="http://schemas.microsoft.com/office/drawing/2014/main" id="{4A0356E3-E84D-46D9-16DC-A2CAF55D70EA}"/>
              </a:ext>
            </a:extLst>
          </p:cNvPr>
          <p:cNvPicPr>
            <a:picLocks noChangeAspect="1"/>
          </p:cNvPicPr>
          <p:nvPr/>
        </p:nvPicPr>
        <p:blipFill>
          <a:blip r:embed="rId5"/>
          <a:srcRect l="15941" t="750" r="60898" b="-750"/>
          <a:stretch>
            <a:fillRect/>
          </a:stretch>
        </p:blipFill>
        <p:spPr>
          <a:xfrm>
            <a:off x="924151" y="44450"/>
            <a:ext cx="439258" cy="690054"/>
          </a:xfrm>
          <a:prstGeom prst="rect">
            <a:avLst/>
          </a:prstGeom>
        </p:spPr>
      </p:pic>
      <p:pic>
        <p:nvPicPr>
          <p:cNvPr id="9" name="Imagen 8" descr="Imagen que contiene Logotipo&#10;&#10;El contenido generado por IA puede ser incorrecto.">
            <a:extLst>
              <a:ext uri="{FF2B5EF4-FFF2-40B4-BE49-F238E27FC236}">
                <a16:creationId xmlns:a16="http://schemas.microsoft.com/office/drawing/2014/main" id="{3F705B43-EA44-7237-5324-5F49673C28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77955" y="147939"/>
            <a:ext cx="1298575" cy="696036"/>
          </a:xfrm>
          <a:prstGeom prst="rect">
            <a:avLst/>
          </a:prstGeom>
        </p:spPr>
      </p:pic>
    </p:spTree>
    <p:extLst>
      <p:ext uri="{BB962C8B-B14F-4D97-AF65-F5344CB8AC3E}">
        <p14:creationId xmlns:p14="http://schemas.microsoft.com/office/powerpoint/2010/main" val="3169952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88911-CA63-D8D2-26B8-27AFFAE1225E}"/>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E1A12EE5-2224-274F-C7C7-FD5BB0BF46F9}"/>
              </a:ext>
            </a:extLst>
          </p:cNvPr>
          <p:cNvSpPr/>
          <p:nvPr/>
        </p:nvSpPr>
        <p:spPr>
          <a:xfrm>
            <a:off x="1164657" y="1117599"/>
            <a:ext cx="9863984" cy="4605867"/>
          </a:xfrm>
          <a:prstGeom prst="rect">
            <a:avLst/>
          </a:prstGeom>
          <a:solidFill>
            <a:srgbClr val="687077">
              <a:alpha val="5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ítulo 1">
            <a:extLst>
              <a:ext uri="{FF2B5EF4-FFF2-40B4-BE49-F238E27FC236}">
                <a16:creationId xmlns:a16="http://schemas.microsoft.com/office/drawing/2014/main" id="{9FEFD92E-D4E6-60EC-8589-78F60CFCB59C}"/>
              </a:ext>
            </a:extLst>
          </p:cNvPr>
          <p:cNvSpPr>
            <a:spLocks noGrp="1"/>
          </p:cNvSpPr>
          <p:nvPr>
            <p:ph type="ctrTitle"/>
          </p:nvPr>
        </p:nvSpPr>
        <p:spPr/>
        <p:txBody>
          <a:bodyPr vert="horz" lIns="91440" tIns="45720" rIns="91440" bIns="45720" rtlCol="0" anchor="b">
            <a:normAutofit/>
          </a:bodyPr>
          <a:lstStyle/>
          <a:p>
            <a:pPr algn="ctr"/>
            <a:r>
              <a:rPr lang="en-GB" noProof="0" dirty="0">
                <a:solidFill>
                  <a:schemeClr val="tx2"/>
                </a:solidFill>
              </a:rPr>
              <a:t>Itineraries</a:t>
            </a:r>
          </a:p>
        </p:txBody>
      </p:sp>
      <p:sp>
        <p:nvSpPr>
          <p:cNvPr id="8" name="CuadroTexto 7">
            <a:extLst>
              <a:ext uri="{FF2B5EF4-FFF2-40B4-BE49-F238E27FC236}">
                <a16:creationId xmlns:a16="http://schemas.microsoft.com/office/drawing/2014/main" id="{DA195C52-91D2-9B62-40B4-5F58773F264D}"/>
              </a:ext>
            </a:extLst>
          </p:cNvPr>
          <p:cNvSpPr txBox="1"/>
          <p:nvPr/>
        </p:nvSpPr>
        <p:spPr>
          <a:xfrm>
            <a:off x="3185583" y="3979334"/>
            <a:ext cx="58102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rPr>
              <a:t>Classification</a:t>
            </a:r>
            <a:r>
              <a:rPr kumimoji="0" lang="es-ES" sz="24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 and </a:t>
            </a:r>
            <a:r>
              <a:rPr kumimoji="0" lang="es-ES" sz="24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rPr>
              <a:t>Regression</a:t>
            </a:r>
            <a:endParaRPr kumimoji="0" lang="es-ES" sz="24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p:txBody>
      </p:sp>
      <p:pic>
        <p:nvPicPr>
          <p:cNvPr id="11" name="Imagen 10">
            <a:extLst>
              <a:ext uri="{FF2B5EF4-FFF2-40B4-BE49-F238E27FC236}">
                <a16:creationId xmlns:a16="http://schemas.microsoft.com/office/drawing/2014/main" id="{4F1C4943-2A96-13BE-E818-D2500B2AA5DF}"/>
              </a:ext>
            </a:extLst>
          </p:cNvPr>
          <p:cNvPicPr>
            <a:picLocks noChangeAspect="1"/>
          </p:cNvPicPr>
          <p:nvPr/>
        </p:nvPicPr>
        <p:blipFill>
          <a:blip r:embed="rId3"/>
          <a:srcRect t="2631" b="18605"/>
          <a:stretch>
            <a:fillRect/>
          </a:stretch>
        </p:blipFill>
        <p:spPr>
          <a:xfrm>
            <a:off x="-11618" y="0"/>
            <a:ext cx="870458" cy="719138"/>
          </a:xfrm>
          <a:prstGeom prst="rect">
            <a:avLst/>
          </a:prstGeom>
        </p:spPr>
      </p:pic>
      <p:sp>
        <p:nvSpPr>
          <p:cNvPr id="3" name="Marcador de número de diapositiva 2">
            <a:extLst>
              <a:ext uri="{FF2B5EF4-FFF2-40B4-BE49-F238E27FC236}">
                <a16:creationId xmlns:a16="http://schemas.microsoft.com/office/drawing/2014/main" id="{B0D5431C-CC62-CF16-EDD4-263D4BFD46E7}"/>
              </a:ext>
            </a:extLst>
          </p:cNvPr>
          <p:cNvSpPr>
            <a:spLocks noGrp="1"/>
          </p:cNvSpPr>
          <p:nvPr>
            <p:ph type="sldNum" sz="quarter" idx="12"/>
          </p:nvPr>
        </p:nvSpPr>
        <p:spPr>
          <a:xfrm>
            <a:off x="10595708" y="6453386"/>
            <a:ext cx="1596292" cy="404614"/>
          </a:xfrm>
        </p:spPr>
        <p:txBody>
          <a:bodyPr/>
          <a:lstStyle/>
          <a:p>
            <a:fld id="{CC057153-B650-4DEB-B370-79DDCFDCE934}" type="slidenum">
              <a:rPr lang="en-US" smtClean="0"/>
              <a:t>10</a:t>
            </a:fld>
            <a:endParaRPr lang="en-US"/>
          </a:p>
        </p:txBody>
      </p:sp>
    </p:spTree>
    <p:extLst>
      <p:ext uri="{BB962C8B-B14F-4D97-AF65-F5344CB8AC3E}">
        <p14:creationId xmlns:p14="http://schemas.microsoft.com/office/powerpoint/2010/main" val="3518234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DDF65F42-9013-4E9C-BE0D-B02F86198501}"/>
              </a:ext>
            </a:extLst>
          </p:cNvPr>
          <p:cNvPicPr>
            <a:picLocks noChangeAspect="1"/>
          </p:cNvPicPr>
          <p:nvPr/>
        </p:nvPicPr>
        <p:blipFill>
          <a:blip r:embed="rId3"/>
          <a:stretch>
            <a:fillRect/>
          </a:stretch>
        </p:blipFill>
        <p:spPr>
          <a:xfrm>
            <a:off x="3732055" y="4025179"/>
            <a:ext cx="4727890" cy="2821868"/>
          </a:xfrm>
          <a:prstGeom prst="rect">
            <a:avLst/>
          </a:prstGeom>
        </p:spPr>
      </p:pic>
      <mc:AlternateContent xmlns:mc="http://schemas.openxmlformats.org/markup-compatibility/2006" xmlns:a14="http://schemas.microsoft.com/office/drawing/2010/main">
        <mc:Choice Requires="a14">
          <p:sp>
            <p:nvSpPr>
              <p:cNvPr id="2" name="Rectángulo 1">
                <a:extLst>
                  <a:ext uri="{FF2B5EF4-FFF2-40B4-BE49-F238E27FC236}">
                    <a16:creationId xmlns:a16="http://schemas.microsoft.com/office/drawing/2014/main" id="{44DC67C6-2A36-4810-1DC3-7EE3C2CF618F}"/>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dirty="0">
                    <a:latin typeface="Trebuchet MS" panose="020B0603020202020204" pitchFamily="34" charset="0"/>
                  </a:rPr>
                  <a:t>Use Case 1: SM/BSM semileptonic </a:t>
                </a:r>
                <a14:m>
                  <m:oMath xmlns:m="http://schemas.openxmlformats.org/officeDocument/2006/math">
                    <m:r>
                      <a:rPr kumimoji="0" lang="en-US" sz="2000" b="0" i="0" u="none" strike="noStrike" kern="1200" cap="none" spc="0" normalizeH="0" baseline="0" noProof="0" smtClean="0">
                        <a:ln>
                          <a:noFill/>
                        </a:ln>
                        <a:solidFill>
                          <a:schemeClr val="bg1"/>
                        </a:solidFill>
                        <a:effectLst/>
                        <a:uLnTx/>
                        <a:uFillTx/>
                        <a:latin typeface="Cambria Math" panose="02040503050406030204" pitchFamily="18" charset="0"/>
                        <a:ea typeface="+mn-ea"/>
                        <a:cs typeface="+mn-cs"/>
                      </a:rPr>
                      <m:t>𝑡</m:t>
                    </m:r>
                    <m:acc>
                      <m:accPr>
                        <m:chr m:val="̅"/>
                        <m:ctrlPr>
                          <a:rPr kumimoji="0" lang="en-US" sz="2000" b="0" i="1" u="none" strike="noStrike" kern="1200" cap="none" spc="0" normalizeH="0" baseline="0" noProof="0">
                            <a:ln>
                              <a:noFill/>
                            </a:ln>
                            <a:solidFill>
                              <a:schemeClr val="bg1"/>
                            </a:solidFill>
                            <a:effectLst/>
                            <a:uLnTx/>
                            <a:uFillTx/>
                            <a:latin typeface="Cambria Math" panose="02040503050406030204" pitchFamily="18" charset="0"/>
                            <a:ea typeface="+mn-ea"/>
                            <a:cs typeface="+mn-cs"/>
                          </a:rPr>
                        </m:ctrlPr>
                      </m:accPr>
                      <m:e>
                        <m:r>
                          <a:rPr kumimoji="0" lang="en-US" sz="2000" b="0" i="0" u="none" strike="noStrike" kern="1200" cap="none" spc="0" normalizeH="0" baseline="0" noProof="0">
                            <a:ln>
                              <a:noFill/>
                            </a:ln>
                            <a:solidFill>
                              <a:schemeClr val="bg1"/>
                            </a:solidFill>
                            <a:effectLst/>
                            <a:uLnTx/>
                            <a:uFillTx/>
                            <a:latin typeface="Cambria Math" panose="02040503050406030204" pitchFamily="18" charset="0"/>
                            <a:ea typeface="+mn-ea"/>
                            <a:cs typeface="+mn-cs"/>
                          </a:rPr>
                          <m:t>𝑡</m:t>
                        </m:r>
                      </m:e>
                    </m:acc>
                  </m:oMath>
                </a14:m>
                <a:r>
                  <a:rPr lang="es-ES" sz="2000" dirty="0">
                    <a:latin typeface="Trebuchet MS" panose="020B0603020202020204" pitchFamily="34" charset="0"/>
                  </a:rPr>
                  <a:t> </a:t>
                </a:r>
                <a:r>
                  <a:rPr lang="es-ES" sz="2000" dirty="0" err="1">
                    <a:latin typeface="Trebuchet MS" panose="020B0603020202020204" pitchFamily="34" charset="0"/>
                  </a:rPr>
                  <a:t>classification</a:t>
                </a:r>
                <a:endParaRPr lang="es-ES" sz="2000" dirty="0">
                  <a:latin typeface="Trebuchet MS" panose="020B0603020202020204" pitchFamily="34" charset="0"/>
                </a:endParaRPr>
              </a:p>
            </p:txBody>
          </p:sp>
        </mc:Choice>
        <mc:Fallback xmlns="">
          <p:sp>
            <p:nvSpPr>
              <p:cNvPr id="2" name="Rectángulo 1">
                <a:extLst>
                  <a:ext uri="{FF2B5EF4-FFF2-40B4-BE49-F238E27FC236}">
                    <a16:creationId xmlns:a16="http://schemas.microsoft.com/office/drawing/2014/main" id="{44DC67C6-2A36-4810-1DC3-7EE3C2CF618F}"/>
                  </a:ext>
                </a:extLst>
              </p:cNvPr>
              <p:cNvSpPr>
                <a:spLocks noRot="1" noChangeAspect="1" noMove="1" noResize="1" noEditPoints="1" noAdjustHandles="1" noChangeArrowheads="1" noChangeShapeType="1" noTextEdit="1"/>
              </p:cNvSpPr>
              <p:nvPr/>
            </p:nvSpPr>
            <p:spPr>
              <a:xfrm>
                <a:off x="0" y="0"/>
                <a:ext cx="12192000" cy="621234"/>
              </a:xfrm>
              <a:prstGeom prst="rect">
                <a:avLst/>
              </a:prstGeom>
              <a:blipFill>
                <a:blip r:embed="rId4"/>
                <a:stretch>
                  <a:fillRect/>
                </a:stretch>
              </a:blipFill>
              <a:ln>
                <a:solidFill>
                  <a:srgbClr val="0F3461"/>
                </a:solidFill>
              </a:ln>
            </p:spPr>
            <p:txBody>
              <a:bodyPr/>
              <a:lstStyle/>
              <a:p>
                <a:r>
                  <a:rPr lang="es-ES">
                    <a:noFill/>
                  </a:rPr>
                  <a:t> </a:t>
                </a:r>
              </a:p>
            </p:txBody>
          </p:sp>
        </mc:Fallback>
      </mc:AlternateContent>
      <p:pic>
        <p:nvPicPr>
          <p:cNvPr id="4" name="Imagen 3" descr="Gráfico, Gráfico circular&#10;&#10;El contenido generado por IA puede ser incorrecto.">
            <a:extLst>
              <a:ext uri="{FF2B5EF4-FFF2-40B4-BE49-F238E27FC236}">
                <a16:creationId xmlns:a16="http://schemas.microsoft.com/office/drawing/2014/main" id="{C74A4014-E32A-300A-A611-5FAE05BBE4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915" y="1540512"/>
            <a:ext cx="4019870" cy="2815154"/>
          </a:xfrm>
          <a:prstGeom prst="rect">
            <a:avLst/>
          </a:prstGeom>
        </p:spPr>
      </p:pic>
      <p:sp>
        <p:nvSpPr>
          <p:cNvPr id="5" name="Círculo parcial 4">
            <a:extLst>
              <a:ext uri="{FF2B5EF4-FFF2-40B4-BE49-F238E27FC236}">
                <a16:creationId xmlns:a16="http://schemas.microsoft.com/office/drawing/2014/main" id="{1396E317-E805-F4E5-F199-6E55921A9444}"/>
              </a:ext>
            </a:extLst>
          </p:cNvPr>
          <p:cNvSpPr>
            <a:spLocks noChangeAspect="1"/>
          </p:cNvSpPr>
          <p:nvPr/>
        </p:nvSpPr>
        <p:spPr>
          <a:xfrm>
            <a:off x="1516753" y="1602806"/>
            <a:ext cx="2323292" cy="2323292"/>
          </a:xfrm>
          <a:prstGeom prst="pie">
            <a:avLst>
              <a:gd name="adj1" fmla="val 19442129"/>
              <a:gd name="adj2" fmla="val 7354665"/>
            </a:avLst>
          </a:prstGeom>
          <a:solidFill>
            <a:srgbClr val="FFC0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nvGrpSpPr>
          <p:cNvPr id="7" name="Grupo 6">
            <a:extLst>
              <a:ext uri="{FF2B5EF4-FFF2-40B4-BE49-F238E27FC236}">
                <a16:creationId xmlns:a16="http://schemas.microsoft.com/office/drawing/2014/main" id="{831E743C-1453-D838-63F1-06B7383EE048}"/>
              </a:ext>
            </a:extLst>
          </p:cNvPr>
          <p:cNvGrpSpPr/>
          <p:nvPr/>
        </p:nvGrpSpPr>
        <p:grpSpPr>
          <a:xfrm>
            <a:off x="6480482" y="1540512"/>
            <a:ext cx="5633336" cy="1888488"/>
            <a:chOff x="6317695" y="1724054"/>
            <a:chExt cx="5633336" cy="1888488"/>
          </a:xfrm>
        </p:grpSpPr>
        <p:pic>
          <p:nvPicPr>
            <p:cNvPr id="8" name="Gráfico 7">
              <a:extLst>
                <a:ext uri="{FF2B5EF4-FFF2-40B4-BE49-F238E27FC236}">
                  <a16:creationId xmlns:a16="http://schemas.microsoft.com/office/drawing/2014/main" id="{EB39066B-AECB-C4B2-0BE7-6CE757B2F1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17695" y="1724054"/>
              <a:ext cx="2816668" cy="1888488"/>
            </a:xfrm>
            <a:prstGeom prst="rect">
              <a:avLst/>
            </a:prstGeom>
          </p:spPr>
        </p:pic>
        <p:pic>
          <p:nvPicPr>
            <p:cNvPr id="9" name="Gráfico 8">
              <a:extLst>
                <a:ext uri="{FF2B5EF4-FFF2-40B4-BE49-F238E27FC236}">
                  <a16:creationId xmlns:a16="http://schemas.microsoft.com/office/drawing/2014/main" id="{3A7792C1-4BDE-E397-E09E-3874D8323D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34363" y="1724054"/>
              <a:ext cx="2816668" cy="1888488"/>
            </a:xfrm>
            <a:prstGeom prst="rect">
              <a:avLst/>
            </a:prstGeom>
          </p:spPr>
        </p:pic>
      </p:grpSp>
      <mc:AlternateContent xmlns:mc="http://schemas.openxmlformats.org/markup-compatibility/2006" xmlns:a14="http://schemas.microsoft.com/office/drawing/2010/main">
        <mc:Choice Requires="a14">
          <p:sp>
            <p:nvSpPr>
              <p:cNvPr id="12" name="Rectángulo 11">
                <a:extLst>
                  <a:ext uri="{FF2B5EF4-FFF2-40B4-BE49-F238E27FC236}">
                    <a16:creationId xmlns:a16="http://schemas.microsoft.com/office/drawing/2014/main" id="{A4110147-65DE-2FD9-98CE-C3D6D7E63D8C}"/>
                  </a:ext>
                </a:extLst>
              </p:cNvPr>
              <p:cNvSpPr/>
              <p:nvPr/>
            </p:nvSpPr>
            <p:spPr>
              <a:xfrm>
                <a:off x="644851" y="772491"/>
                <a:ext cx="4500000" cy="648000"/>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1">
                    <a:solidFill>
                      <a:srgbClr val="0F3461"/>
                    </a:solidFill>
                    <a:latin typeface="Trebuchet MS" panose="020B0603020202020204" pitchFamily="34" charset="0"/>
                  </a:rPr>
                  <a:t>Semileptonic </a:t>
                </a:r>
                <a14:m>
                  <m:oMath xmlns:m="http://schemas.openxmlformats.org/officeDocument/2006/math">
                    <m:r>
                      <a:rPr lang="en-US" sz="1600" smtClean="0">
                        <a:solidFill>
                          <a:srgbClr val="0F3461"/>
                        </a:solidFill>
                        <a:latin typeface="Cambria Math" panose="02040503050406030204" pitchFamily="18" charset="0"/>
                      </a:rPr>
                      <m:t>𝑡</m:t>
                    </m:r>
                    <m:acc>
                      <m:accPr>
                        <m:chr m:val="̅"/>
                        <m:ctrlPr>
                          <a:rPr lang="en-US" sz="1600" i="1">
                            <a:solidFill>
                              <a:srgbClr val="0F3461"/>
                            </a:solidFill>
                            <a:latin typeface="Cambria Math" panose="02040503050406030204" pitchFamily="18" charset="0"/>
                          </a:rPr>
                        </m:ctrlPr>
                      </m:accPr>
                      <m:e>
                        <m:r>
                          <a:rPr lang="en-US" sz="1600">
                            <a:solidFill>
                              <a:srgbClr val="0F3461"/>
                            </a:solidFill>
                            <a:latin typeface="Cambria Math" panose="02040503050406030204" pitchFamily="18" charset="0"/>
                          </a:rPr>
                          <m:t>𝑡</m:t>
                        </m:r>
                      </m:e>
                    </m:acc>
                  </m:oMath>
                </a14:m>
                <a:endParaRPr lang="en-GB" sz="1600" noProof="1">
                  <a:solidFill>
                    <a:srgbClr val="0F3461"/>
                  </a:solidFill>
                  <a:latin typeface="Trebuchet MS" panose="020B0603020202020204" pitchFamily="34" charset="0"/>
                </a:endParaRPr>
              </a:p>
            </p:txBody>
          </p:sp>
        </mc:Choice>
        <mc:Fallback xmlns="">
          <p:sp>
            <p:nvSpPr>
              <p:cNvPr id="12" name="Rectángulo 11">
                <a:extLst>
                  <a:ext uri="{FF2B5EF4-FFF2-40B4-BE49-F238E27FC236}">
                    <a16:creationId xmlns:a16="http://schemas.microsoft.com/office/drawing/2014/main" id="{A4110147-65DE-2FD9-98CE-C3D6D7E63D8C}"/>
                  </a:ext>
                </a:extLst>
              </p:cNvPr>
              <p:cNvSpPr>
                <a:spLocks noRot="1" noChangeAspect="1" noMove="1" noResize="1" noEditPoints="1" noAdjustHandles="1" noChangeArrowheads="1" noChangeShapeType="1" noTextEdit="1"/>
              </p:cNvSpPr>
              <p:nvPr/>
            </p:nvSpPr>
            <p:spPr>
              <a:xfrm>
                <a:off x="644851" y="772491"/>
                <a:ext cx="4500000" cy="648000"/>
              </a:xfrm>
              <a:prstGeom prst="rect">
                <a:avLst/>
              </a:prstGeom>
              <a:blipFill>
                <a:blip r:embed="rId10"/>
                <a:stretch>
                  <a:fillRect/>
                </a:stretch>
              </a:blipFill>
            </p:spPr>
            <p:txBody>
              <a:bodyPr/>
              <a:lstStyle/>
              <a:p>
                <a:r>
                  <a:rPr lang="es-ES">
                    <a:noFill/>
                  </a:rPr>
                  <a:t> </a:t>
                </a:r>
              </a:p>
            </p:txBody>
          </p:sp>
        </mc:Fallback>
      </mc:AlternateContent>
      <p:sp>
        <p:nvSpPr>
          <p:cNvPr id="13" name="Rectángulo 12">
            <a:extLst>
              <a:ext uri="{FF2B5EF4-FFF2-40B4-BE49-F238E27FC236}">
                <a16:creationId xmlns:a16="http://schemas.microsoft.com/office/drawing/2014/main" id="{91B876E1-8BD3-9C94-8DE6-0904AB76946D}"/>
              </a:ext>
            </a:extLst>
          </p:cNvPr>
          <p:cNvSpPr/>
          <p:nvPr/>
        </p:nvSpPr>
        <p:spPr>
          <a:xfrm>
            <a:off x="7047150" y="772491"/>
            <a:ext cx="4500000" cy="648000"/>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1">
                <a:solidFill>
                  <a:srgbClr val="0F3461"/>
                </a:solidFill>
                <a:latin typeface="Trebuchet MS" panose="020B0603020202020204" pitchFamily="34" charset="0"/>
              </a:rPr>
              <a:t>SM (gluon) vs BSM (Z’)</a:t>
            </a:r>
          </a:p>
        </p:txBody>
      </p:sp>
      <p:sp>
        <p:nvSpPr>
          <p:cNvPr id="14" name="Rectángulo: esquinas redondeadas 13">
            <a:extLst>
              <a:ext uri="{FF2B5EF4-FFF2-40B4-BE49-F238E27FC236}">
                <a16:creationId xmlns:a16="http://schemas.microsoft.com/office/drawing/2014/main" id="{E0FADABE-6072-3139-51AF-673648AEBC90}"/>
              </a:ext>
            </a:extLst>
          </p:cNvPr>
          <p:cNvSpPr/>
          <p:nvPr/>
        </p:nvSpPr>
        <p:spPr>
          <a:xfrm>
            <a:off x="9696450" y="2247899"/>
            <a:ext cx="1066800" cy="371475"/>
          </a:xfrm>
          <a:prstGeom prst="roundRect">
            <a:avLst>
              <a:gd name="adj" fmla="val 22314"/>
            </a:avLst>
          </a:prstGeom>
          <a:solidFill>
            <a:srgbClr val="D9F2D0">
              <a:alpha val="50196"/>
            </a:srgbClr>
          </a:solidFill>
          <a:ln w="285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latin typeface="Trebuchet MS" panose="020B0603020202020204" pitchFamily="34" charset="0"/>
            </a:endParaRPr>
          </a:p>
        </p:txBody>
      </p:sp>
      <p:sp>
        <p:nvSpPr>
          <p:cNvPr id="15" name="Flecha: doblada 14">
            <a:extLst>
              <a:ext uri="{FF2B5EF4-FFF2-40B4-BE49-F238E27FC236}">
                <a16:creationId xmlns:a16="http://schemas.microsoft.com/office/drawing/2014/main" id="{64E44FCC-4464-EB5C-945A-7D3D8D1F2949}"/>
              </a:ext>
            </a:extLst>
          </p:cNvPr>
          <p:cNvSpPr/>
          <p:nvPr/>
        </p:nvSpPr>
        <p:spPr>
          <a:xfrm flipH="1" flipV="1">
            <a:off x="8081193" y="2619373"/>
            <a:ext cx="2196282" cy="3190876"/>
          </a:xfrm>
          <a:prstGeom prst="bentArrow">
            <a:avLst>
              <a:gd name="adj1" fmla="val 3995"/>
              <a:gd name="adj2" fmla="val 7345"/>
              <a:gd name="adj3" fmla="val 12082"/>
              <a:gd name="adj4" fmla="val 43750"/>
            </a:avLst>
          </a:prstGeom>
          <a:solidFill>
            <a:schemeClr val="accent6">
              <a:lumMod val="60000"/>
              <a:lumOff val="4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latin typeface="Trebuchet MS" panose="020B0603020202020204" pitchFamily="34" charset="0"/>
            </a:endParaRPr>
          </a:p>
        </p:txBody>
      </p:sp>
      <mc:AlternateContent xmlns:mc="http://schemas.openxmlformats.org/markup-compatibility/2006" xmlns:a14="http://schemas.microsoft.com/office/drawing/2010/main">
        <mc:Choice Requires="a14">
          <p:sp>
            <p:nvSpPr>
              <p:cNvPr id="3" name="Rectángulo: esquinas redondeadas 2">
                <a:extLst>
                  <a:ext uri="{FF2B5EF4-FFF2-40B4-BE49-F238E27FC236}">
                    <a16:creationId xmlns:a16="http://schemas.microsoft.com/office/drawing/2014/main" id="{A939C2E6-9618-490F-0D91-42C05798EDE4}"/>
                  </a:ext>
                </a:extLst>
              </p:cNvPr>
              <p:cNvSpPr/>
              <p:nvPr/>
            </p:nvSpPr>
            <p:spPr>
              <a:xfrm>
                <a:off x="5234419" y="3680820"/>
                <a:ext cx="1723164" cy="362250"/>
              </a:xfrm>
              <a:prstGeom prst="roundRect">
                <a:avLst/>
              </a:prstGeom>
              <a:solidFill>
                <a:schemeClr val="accent6">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a-ES" sz="1600" dirty="0">
                    <a:solidFill>
                      <a:srgbClr val="0F3461"/>
                    </a:solidFill>
                    <a:latin typeface="Trebuchet MS" panose="020B0603020202020204" pitchFamily="34" charset="0"/>
                  </a:rPr>
                  <a:t>Different </a:t>
                </a:r>
                <a14:m>
                  <m:oMath xmlns:m="http://schemas.openxmlformats.org/officeDocument/2006/math">
                    <m:sSub>
                      <m:sSubPr>
                        <m:ctrlPr>
                          <a:rPr lang="ca-ES" sz="1600" i="1" dirty="0">
                            <a:solidFill>
                              <a:srgbClr val="0F3461"/>
                            </a:solidFill>
                            <a:latin typeface="Cambria Math" panose="02040503050406030204" pitchFamily="18" charset="0"/>
                          </a:rPr>
                        </m:ctrlPr>
                      </m:sSubPr>
                      <m:e>
                        <m:r>
                          <a:rPr lang="ca-ES" sz="1600" dirty="0">
                            <a:solidFill>
                              <a:srgbClr val="0F3461"/>
                            </a:solidFill>
                            <a:latin typeface="Cambria Math" panose="02040503050406030204" pitchFamily="18" charset="0"/>
                          </a:rPr>
                          <m:t>𝑀</m:t>
                        </m:r>
                      </m:e>
                      <m:sub>
                        <m:r>
                          <a:rPr lang="ca-ES" sz="1600" dirty="0">
                            <a:solidFill>
                              <a:srgbClr val="0F3461"/>
                            </a:solidFill>
                            <a:latin typeface="Cambria Math" panose="02040503050406030204" pitchFamily="18" charset="0"/>
                          </a:rPr>
                          <m:t>𝑍</m:t>
                        </m:r>
                        <m:r>
                          <a:rPr lang="es-ES" sz="1600" dirty="0">
                            <a:solidFill>
                              <a:srgbClr val="0F3461"/>
                            </a:solidFill>
                            <a:latin typeface="Cambria Math" panose="02040503050406030204" pitchFamily="18" charset="0"/>
                          </a:rPr>
                          <m:t>′</m:t>
                        </m:r>
                      </m:sub>
                    </m:sSub>
                  </m:oMath>
                </a14:m>
                <a:endParaRPr lang="ca-ES" sz="1600" dirty="0">
                  <a:solidFill>
                    <a:srgbClr val="0F3461"/>
                  </a:solidFill>
                  <a:latin typeface="Trebuchet MS" panose="020B0603020202020204" pitchFamily="34" charset="0"/>
                </a:endParaRPr>
              </a:p>
            </p:txBody>
          </p:sp>
        </mc:Choice>
        <mc:Fallback xmlns="">
          <p:sp>
            <p:nvSpPr>
              <p:cNvPr id="3" name="Rectángulo: esquinas redondeadas 2">
                <a:extLst>
                  <a:ext uri="{FF2B5EF4-FFF2-40B4-BE49-F238E27FC236}">
                    <a16:creationId xmlns:a16="http://schemas.microsoft.com/office/drawing/2014/main" id="{A939C2E6-9618-490F-0D91-42C05798EDE4}"/>
                  </a:ext>
                </a:extLst>
              </p:cNvPr>
              <p:cNvSpPr>
                <a:spLocks noRot="1" noChangeAspect="1" noMove="1" noResize="1" noEditPoints="1" noAdjustHandles="1" noChangeArrowheads="1" noChangeShapeType="1" noTextEdit="1"/>
              </p:cNvSpPr>
              <p:nvPr/>
            </p:nvSpPr>
            <p:spPr>
              <a:xfrm>
                <a:off x="5234419" y="3680820"/>
                <a:ext cx="1723164" cy="362250"/>
              </a:xfrm>
              <a:prstGeom prst="roundRect">
                <a:avLst/>
              </a:prstGeom>
              <a:blipFill>
                <a:blip r:embed="rId11"/>
                <a:stretch>
                  <a:fillRect t="-1613" b="-12903"/>
                </a:stretch>
              </a:blipFill>
              <a:ln>
                <a:solidFill>
                  <a:schemeClr val="accent3">
                    <a:lumMod val="60000"/>
                    <a:lumOff val="40000"/>
                  </a:schemeClr>
                </a:solidFill>
              </a:ln>
            </p:spPr>
            <p:txBody>
              <a:bodyPr/>
              <a:lstStyle/>
              <a:p>
                <a:r>
                  <a:rPr lang="es-ES">
                    <a:noFill/>
                  </a:rPr>
                  <a:t> </a:t>
                </a:r>
              </a:p>
            </p:txBody>
          </p:sp>
        </mc:Fallback>
      </mc:AlternateContent>
      <p:pic>
        <p:nvPicPr>
          <p:cNvPr id="6" name="Imagen 5">
            <a:extLst>
              <a:ext uri="{FF2B5EF4-FFF2-40B4-BE49-F238E27FC236}">
                <a16:creationId xmlns:a16="http://schemas.microsoft.com/office/drawing/2014/main" id="{04A0BE0E-266A-7FC9-9711-794D1B92F53F}"/>
              </a:ext>
            </a:extLst>
          </p:cNvPr>
          <p:cNvPicPr>
            <a:picLocks noChangeAspect="1"/>
          </p:cNvPicPr>
          <p:nvPr/>
        </p:nvPicPr>
        <p:blipFill>
          <a:blip r:embed="rId12"/>
          <a:srcRect l="47343" r="21840"/>
          <a:stretch>
            <a:fillRect/>
          </a:stretch>
        </p:blipFill>
        <p:spPr>
          <a:xfrm>
            <a:off x="9988598" y="47518"/>
            <a:ext cx="1879990" cy="492484"/>
          </a:xfrm>
          <a:prstGeom prst="rect">
            <a:avLst/>
          </a:prstGeom>
          <a:solidFill>
            <a:schemeClr val="bg1"/>
          </a:solidFill>
        </p:spPr>
      </p:pic>
      <p:sp>
        <p:nvSpPr>
          <p:cNvPr id="10" name="Marcador de número de diapositiva 9">
            <a:extLst>
              <a:ext uri="{FF2B5EF4-FFF2-40B4-BE49-F238E27FC236}">
                <a16:creationId xmlns:a16="http://schemas.microsoft.com/office/drawing/2014/main" id="{9BCCB557-37F2-E498-D149-4186FF78D5D3}"/>
              </a:ext>
            </a:extLst>
          </p:cNvPr>
          <p:cNvSpPr>
            <a:spLocks noGrp="1"/>
          </p:cNvSpPr>
          <p:nvPr>
            <p:ph type="sldNum" sz="quarter" idx="12"/>
          </p:nvPr>
        </p:nvSpPr>
        <p:spPr>
          <a:xfrm>
            <a:off x="9448800" y="6481922"/>
            <a:ext cx="2743200" cy="365125"/>
          </a:xfrm>
        </p:spPr>
        <p:txBody>
          <a:bodyPr/>
          <a:lstStyle/>
          <a:p>
            <a:fld id="{755959F6-2B9B-4F5A-BC55-64E103E3DB65}" type="slidenum">
              <a:rPr lang="es-ES" smtClean="0"/>
              <a:t>11</a:t>
            </a:fld>
            <a:endParaRPr lang="es-ES"/>
          </a:p>
        </p:txBody>
      </p:sp>
    </p:spTree>
    <p:extLst>
      <p:ext uri="{BB962C8B-B14F-4D97-AF65-F5344CB8AC3E}">
        <p14:creationId xmlns:p14="http://schemas.microsoft.com/office/powerpoint/2010/main" val="305437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6" presetClass="emph" presetSubtype="0" fill="hold" grpId="1" nodeType="withEffect">
                                  <p:stCondLst>
                                    <p:cond delay="0"/>
                                  </p:stCondLst>
                                  <p:childTnLst>
                                    <p:animEffect transition="out" filter="fade">
                                      <p:cBhvr>
                                        <p:cTn id="8" dur="500" tmFilter="0, 0; .2, .5; .8, .5; 1, 0"/>
                                        <p:tgtEl>
                                          <p:spTgt spid="5"/>
                                        </p:tgtEl>
                                      </p:cBhvr>
                                    </p:animEffect>
                                    <p:animScale>
                                      <p:cBhvr>
                                        <p:cTn id="9"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BA21253-7B00-FFFF-BA43-8F76D1088686}"/>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dirty="0">
                <a:latin typeface="Trebuchet MS" panose="020B0603020202020204" pitchFamily="34" charset="0"/>
              </a:rPr>
              <a:t>Use Case 1: </a:t>
            </a:r>
            <a:r>
              <a:rPr lang="es-ES" sz="2000" dirty="0" err="1">
                <a:latin typeface="Trebuchet MS" panose="020B0603020202020204" pitchFamily="34" charset="0"/>
              </a:rPr>
              <a:t>correlation</a:t>
            </a:r>
            <a:r>
              <a:rPr lang="es-ES" sz="2000" dirty="0">
                <a:latin typeface="Trebuchet MS" panose="020B0603020202020204" pitchFamily="34" charset="0"/>
              </a:rPr>
              <a:t> matrices and </a:t>
            </a:r>
            <a:r>
              <a:rPr lang="es-ES" sz="2000" dirty="0" err="1">
                <a:latin typeface="Trebuchet MS" panose="020B0603020202020204" pitchFamily="34" charset="0"/>
              </a:rPr>
              <a:t>first</a:t>
            </a:r>
            <a:r>
              <a:rPr lang="es-ES" sz="2000" dirty="0">
                <a:latin typeface="Trebuchet MS" panose="020B0603020202020204" pitchFamily="34" charset="0"/>
              </a:rPr>
              <a:t> </a:t>
            </a:r>
            <a:r>
              <a:rPr lang="es-ES" sz="2000" dirty="0" err="1">
                <a:latin typeface="Trebuchet MS" panose="020B0603020202020204" pitchFamily="34" charset="0"/>
              </a:rPr>
              <a:t>plots</a:t>
            </a:r>
            <a:endParaRPr lang="es-ES" sz="2000" dirty="0">
              <a:latin typeface="Trebuchet MS" panose="020B0603020202020204" pitchFamily="34" charset="0"/>
            </a:endParaRPr>
          </a:p>
        </p:txBody>
      </p:sp>
      <mc:AlternateContent xmlns:mc="http://schemas.openxmlformats.org/markup-compatibility/2006" xmlns:a14="http://schemas.microsoft.com/office/drawing/2010/main">
        <mc:Choice Requires="a14">
          <p:sp>
            <p:nvSpPr>
              <p:cNvPr id="3" name="Rectángulo 2">
                <a:extLst>
                  <a:ext uri="{FF2B5EF4-FFF2-40B4-BE49-F238E27FC236}">
                    <a16:creationId xmlns:a16="http://schemas.microsoft.com/office/drawing/2014/main" id="{5806A39E-0656-676F-53FA-86CBD7E88365}"/>
                  </a:ext>
                </a:extLst>
              </p:cNvPr>
              <p:cNvSpPr/>
              <p:nvPr/>
            </p:nvSpPr>
            <p:spPr>
              <a:xfrm>
                <a:off x="1392277" y="5031366"/>
                <a:ext cx="4500000" cy="648000"/>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a-ES" dirty="0">
                    <a:solidFill>
                      <a:srgbClr val="0F3461"/>
                    </a:solidFill>
                  </a:rPr>
                  <a:t>SM </a:t>
                </a:r>
                <a:r>
                  <a:rPr lang="ca-ES" dirty="0" err="1">
                    <a:solidFill>
                      <a:srgbClr val="0F3461"/>
                    </a:solidFill>
                  </a:rPr>
                  <a:t>Gluon</a:t>
                </a:r>
                <a:r>
                  <a:rPr lang="ca-ES" dirty="0">
                    <a:solidFill>
                      <a:srgbClr val="0F3461"/>
                    </a:solidFill>
                  </a:rPr>
                  <a:t> </a:t>
                </a:r>
                <a:r>
                  <a:rPr lang="ca-ES" dirty="0" err="1">
                    <a:solidFill>
                      <a:srgbClr val="0F3461"/>
                    </a:solidFill>
                  </a:rPr>
                  <a:t>vs</a:t>
                </a:r>
                <a:r>
                  <a:rPr lang="ca-ES" dirty="0">
                    <a:solidFill>
                      <a:srgbClr val="0F3461"/>
                    </a:solidFill>
                  </a:rPr>
                  <a:t> </a:t>
                </a:r>
                <a14:m>
                  <m:oMath xmlns:m="http://schemas.openxmlformats.org/officeDocument/2006/math">
                    <m:r>
                      <a:rPr lang="en-US">
                        <a:solidFill>
                          <a:srgbClr val="0F3461"/>
                        </a:solidFill>
                        <a:latin typeface="Cambria Math" panose="02040503050406030204" pitchFamily="18" charset="0"/>
                      </a:rPr>
                      <m:t>𝑡</m:t>
                    </m:r>
                    <m:acc>
                      <m:accPr>
                        <m:chr m:val="̅"/>
                        <m:ctrlPr>
                          <a:rPr lang="en-US" i="1">
                            <a:solidFill>
                              <a:srgbClr val="0F3461"/>
                            </a:solidFill>
                            <a:latin typeface="Cambria Math" panose="02040503050406030204" pitchFamily="18" charset="0"/>
                          </a:rPr>
                        </m:ctrlPr>
                      </m:accPr>
                      <m:e>
                        <m:r>
                          <a:rPr lang="en-US">
                            <a:solidFill>
                              <a:srgbClr val="0F3461"/>
                            </a:solidFill>
                            <a:latin typeface="Cambria Math" panose="02040503050406030204" pitchFamily="18" charset="0"/>
                          </a:rPr>
                          <m:t>𝑡</m:t>
                        </m:r>
                      </m:e>
                    </m:acc>
                  </m:oMath>
                </a14:m>
                <a:r>
                  <a:rPr lang="ca-ES" dirty="0">
                    <a:solidFill>
                      <a:srgbClr val="0F3461"/>
                    </a:solidFill>
                  </a:rPr>
                  <a:t> </a:t>
                </a:r>
                <a:r>
                  <a:rPr lang="ca-ES" dirty="0" err="1">
                    <a:solidFill>
                      <a:srgbClr val="0F3461"/>
                    </a:solidFill>
                  </a:rPr>
                  <a:t>resonance</a:t>
                </a:r>
                <a:r>
                  <a:rPr lang="ca-ES" dirty="0">
                    <a:solidFill>
                      <a:srgbClr val="0F3461"/>
                    </a:solidFill>
                  </a:rPr>
                  <a:t> (</a:t>
                </a:r>
                <a14:m>
                  <m:oMath xmlns:m="http://schemas.openxmlformats.org/officeDocument/2006/math">
                    <m:sSub>
                      <m:sSubPr>
                        <m:ctrlPr>
                          <a:rPr lang="ca-ES" i="1" dirty="0">
                            <a:solidFill>
                              <a:srgbClr val="0F3461"/>
                            </a:solidFill>
                            <a:latin typeface="Cambria Math" panose="02040503050406030204" pitchFamily="18" charset="0"/>
                          </a:rPr>
                        </m:ctrlPr>
                      </m:sSubPr>
                      <m:e>
                        <m:r>
                          <a:rPr lang="ca-ES" dirty="0">
                            <a:solidFill>
                              <a:srgbClr val="0F3461"/>
                            </a:solidFill>
                            <a:latin typeface="Cambria Math" panose="02040503050406030204" pitchFamily="18" charset="0"/>
                          </a:rPr>
                          <m:t>𝑀</m:t>
                        </m:r>
                      </m:e>
                      <m:sub>
                        <m:r>
                          <a:rPr lang="ca-ES" dirty="0">
                            <a:solidFill>
                              <a:srgbClr val="0F3461"/>
                            </a:solidFill>
                            <a:latin typeface="Cambria Math" panose="02040503050406030204" pitchFamily="18" charset="0"/>
                          </a:rPr>
                          <m:t>𝑍</m:t>
                        </m:r>
                        <m:r>
                          <a:rPr lang="es-ES" dirty="0">
                            <a:solidFill>
                              <a:srgbClr val="0F3461"/>
                            </a:solidFill>
                            <a:latin typeface="Cambria Math" panose="02040503050406030204" pitchFamily="18" charset="0"/>
                          </a:rPr>
                          <m:t>′</m:t>
                        </m:r>
                      </m:sub>
                    </m:sSub>
                  </m:oMath>
                </a14:m>
                <a:r>
                  <a:rPr lang="ca-ES" dirty="0">
                    <a:solidFill>
                      <a:srgbClr val="0F3461"/>
                    </a:solidFill>
                  </a:rPr>
                  <a:t> = 1000 </a:t>
                </a:r>
                <a:r>
                  <a:rPr lang="ca-ES" dirty="0" err="1">
                    <a:solidFill>
                      <a:srgbClr val="0F3461"/>
                    </a:solidFill>
                  </a:rPr>
                  <a:t>GeV</a:t>
                </a:r>
                <a:r>
                  <a:rPr lang="ca-ES" dirty="0">
                    <a:solidFill>
                      <a:srgbClr val="0F3461"/>
                    </a:solidFill>
                  </a:rPr>
                  <a:t>)</a:t>
                </a:r>
              </a:p>
            </p:txBody>
          </p:sp>
        </mc:Choice>
        <mc:Fallback xmlns="">
          <p:sp>
            <p:nvSpPr>
              <p:cNvPr id="3" name="Rectángulo 2">
                <a:extLst>
                  <a:ext uri="{FF2B5EF4-FFF2-40B4-BE49-F238E27FC236}">
                    <a16:creationId xmlns:a16="http://schemas.microsoft.com/office/drawing/2014/main" id="{5806A39E-0656-676F-53FA-86CBD7E88365}"/>
                  </a:ext>
                </a:extLst>
              </p:cNvPr>
              <p:cNvSpPr>
                <a:spLocks noRot="1" noChangeAspect="1" noMove="1" noResize="1" noEditPoints="1" noAdjustHandles="1" noChangeArrowheads="1" noChangeShapeType="1" noTextEdit="1"/>
              </p:cNvSpPr>
              <p:nvPr/>
            </p:nvSpPr>
            <p:spPr>
              <a:xfrm>
                <a:off x="1392277" y="5031366"/>
                <a:ext cx="4500000" cy="648000"/>
              </a:xfrm>
              <a:prstGeom prst="rect">
                <a:avLst/>
              </a:prstGeom>
              <a:blipFill>
                <a:blip r:embed="rId3"/>
                <a:stretch>
                  <a:fillRect l="-27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 name="Rectángulo 3">
                <a:extLst>
                  <a:ext uri="{FF2B5EF4-FFF2-40B4-BE49-F238E27FC236}">
                    <a16:creationId xmlns:a16="http://schemas.microsoft.com/office/drawing/2014/main" id="{D8A101C7-CC6B-92DF-A626-B8F4EA94AC3A}"/>
                  </a:ext>
                </a:extLst>
              </p:cNvPr>
              <p:cNvSpPr/>
              <p:nvPr/>
            </p:nvSpPr>
            <p:spPr>
              <a:xfrm>
                <a:off x="7446450" y="5067275"/>
                <a:ext cx="4500000" cy="648000"/>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mtClean="0">
                        <a:solidFill>
                          <a:srgbClr val="0F3461"/>
                        </a:solidFill>
                        <a:latin typeface="Cambria Math" panose="02040503050406030204" pitchFamily="18" charset="0"/>
                      </a:rPr>
                      <m:t>𝑡</m:t>
                    </m:r>
                    <m:acc>
                      <m:accPr>
                        <m:chr m:val="̅"/>
                        <m:ctrlPr>
                          <a:rPr lang="en-US" i="1">
                            <a:solidFill>
                              <a:srgbClr val="0F3461"/>
                            </a:solidFill>
                            <a:latin typeface="Cambria Math" panose="02040503050406030204" pitchFamily="18" charset="0"/>
                          </a:rPr>
                        </m:ctrlPr>
                      </m:accPr>
                      <m:e>
                        <m:r>
                          <a:rPr lang="en-US">
                            <a:solidFill>
                              <a:srgbClr val="0F3461"/>
                            </a:solidFill>
                            <a:latin typeface="Cambria Math" panose="02040503050406030204" pitchFamily="18" charset="0"/>
                          </a:rPr>
                          <m:t>𝑡</m:t>
                        </m:r>
                      </m:e>
                    </m:acc>
                  </m:oMath>
                </a14:m>
                <a:r>
                  <a:rPr lang="ca-ES" dirty="0">
                    <a:solidFill>
                      <a:srgbClr val="0F3461"/>
                    </a:solidFill>
                  </a:rPr>
                  <a:t> </a:t>
                </a:r>
                <a:r>
                  <a:rPr lang="ca-ES" dirty="0" err="1">
                    <a:solidFill>
                      <a:srgbClr val="0F3461"/>
                    </a:solidFill>
                  </a:rPr>
                  <a:t>resonance</a:t>
                </a:r>
                <a:r>
                  <a:rPr lang="ca-ES" dirty="0">
                    <a:solidFill>
                      <a:srgbClr val="0F3461"/>
                    </a:solidFill>
                  </a:rPr>
                  <a:t> (</a:t>
                </a:r>
                <a14:m>
                  <m:oMath xmlns:m="http://schemas.openxmlformats.org/officeDocument/2006/math">
                    <m:sSub>
                      <m:sSubPr>
                        <m:ctrlPr>
                          <a:rPr lang="ca-ES" i="1" dirty="0">
                            <a:solidFill>
                              <a:srgbClr val="0F3461"/>
                            </a:solidFill>
                            <a:latin typeface="Cambria Math" panose="02040503050406030204" pitchFamily="18" charset="0"/>
                          </a:rPr>
                        </m:ctrlPr>
                      </m:sSubPr>
                      <m:e>
                        <m:r>
                          <a:rPr lang="ca-ES" dirty="0">
                            <a:solidFill>
                              <a:srgbClr val="0F3461"/>
                            </a:solidFill>
                            <a:latin typeface="Cambria Math" panose="02040503050406030204" pitchFamily="18" charset="0"/>
                          </a:rPr>
                          <m:t>𝑀</m:t>
                        </m:r>
                      </m:e>
                      <m:sub>
                        <m:r>
                          <a:rPr lang="ca-ES" dirty="0">
                            <a:solidFill>
                              <a:srgbClr val="0F3461"/>
                            </a:solidFill>
                            <a:latin typeface="Cambria Math" panose="02040503050406030204" pitchFamily="18" charset="0"/>
                          </a:rPr>
                          <m:t>𝑍</m:t>
                        </m:r>
                        <m:r>
                          <a:rPr lang="es-ES" dirty="0" smtClean="0">
                            <a:solidFill>
                              <a:srgbClr val="0F3461"/>
                            </a:solidFill>
                            <a:latin typeface="Cambria Math" panose="02040503050406030204" pitchFamily="18" charset="0"/>
                          </a:rPr>
                          <m:t>′</m:t>
                        </m:r>
                      </m:sub>
                    </m:sSub>
                    <m:r>
                      <a:rPr lang="es-ES" b="0" i="1" dirty="0" smtClean="0">
                        <a:solidFill>
                          <a:srgbClr val="0F3461"/>
                        </a:solidFill>
                        <a:latin typeface="Cambria Math" panose="02040503050406030204" pitchFamily="18" charset="0"/>
                      </a:rPr>
                      <m:t>∈[500, 1500]</m:t>
                    </m:r>
                  </m:oMath>
                </a14:m>
                <a:r>
                  <a:rPr lang="ca-ES" dirty="0">
                    <a:solidFill>
                      <a:srgbClr val="0F3461"/>
                    </a:solidFill>
                  </a:rPr>
                  <a:t> GeV)</a:t>
                </a:r>
              </a:p>
            </p:txBody>
          </p:sp>
        </mc:Choice>
        <mc:Fallback xmlns="">
          <p:sp>
            <p:nvSpPr>
              <p:cNvPr id="4" name="Rectángulo 3">
                <a:extLst>
                  <a:ext uri="{FF2B5EF4-FFF2-40B4-BE49-F238E27FC236}">
                    <a16:creationId xmlns:a16="http://schemas.microsoft.com/office/drawing/2014/main" id="{D8A101C7-CC6B-92DF-A626-B8F4EA94AC3A}"/>
                  </a:ext>
                </a:extLst>
              </p:cNvPr>
              <p:cNvSpPr>
                <a:spLocks noRot="1" noChangeAspect="1" noMove="1" noResize="1" noEditPoints="1" noAdjustHandles="1" noChangeArrowheads="1" noChangeShapeType="1" noTextEdit="1"/>
              </p:cNvSpPr>
              <p:nvPr/>
            </p:nvSpPr>
            <p:spPr>
              <a:xfrm>
                <a:off x="7446450" y="5067275"/>
                <a:ext cx="4500000" cy="648000"/>
              </a:xfrm>
              <a:prstGeom prst="rect">
                <a:avLst/>
              </a:prstGeom>
              <a:blipFill>
                <a:blip r:embed="rId4"/>
                <a:stretch>
                  <a:fillRect/>
                </a:stretch>
              </a:blipFill>
            </p:spPr>
            <p:txBody>
              <a:bodyPr/>
              <a:lstStyle/>
              <a:p>
                <a:r>
                  <a:rPr lang="es-ES">
                    <a:noFill/>
                  </a:rPr>
                  <a:t> </a:t>
                </a:r>
              </a:p>
            </p:txBody>
          </p:sp>
        </mc:Fallback>
      </mc:AlternateContent>
      <p:grpSp>
        <p:nvGrpSpPr>
          <p:cNvPr id="8" name="Grupo 7">
            <a:extLst>
              <a:ext uri="{FF2B5EF4-FFF2-40B4-BE49-F238E27FC236}">
                <a16:creationId xmlns:a16="http://schemas.microsoft.com/office/drawing/2014/main" id="{A926398E-DE6D-FF3D-3BF2-9ECDCF87E13E}"/>
              </a:ext>
            </a:extLst>
          </p:cNvPr>
          <p:cNvGrpSpPr>
            <a:grpSpLocks noChangeAspect="1"/>
          </p:cNvGrpSpPr>
          <p:nvPr/>
        </p:nvGrpSpPr>
        <p:grpSpPr>
          <a:xfrm>
            <a:off x="274910" y="1638300"/>
            <a:ext cx="6693767" cy="3024000"/>
            <a:chOff x="989285" y="1881141"/>
            <a:chExt cx="5817201" cy="2628000"/>
          </a:xfrm>
        </p:grpSpPr>
        <p:pic>
          <p:nvPicPr>
            <p:cNvPr id="5" name="Imagen 4">
              <a:extLst>
                <a:ext uri="{FF2B5EF4-FFF2-40B4-BE49-F238E27FC236}">
                  <a16:creationId xmlns:a16="http://schemas.microsoft.com/office/drawing/2014/main" id="{E0B2F4F4-C3E7-048B-A571-51BD29529490}"/>
                </a:ext>
              </a:extLst>
            </p:cNvPr>
            <p:cNvPicPr>
              <a:picLocks noChangeAspect="1"/>
            </p:cNvPicPr>
            <p:nvPr/>
          </p:nvPicPr>
          <p:blipFill>
            <a:blip r:embed="rId5"/>
            <a:stretch>
              <a:fillRect/>
            </a:stretch>
          </p:blipFill>
          <p:spPr>
            <a:xfrm>
              <a:off x="989285" y="1881141"/>
              <a:ext cx="2956499" cy="2628000"/>
            </a:xfrm>
            <a:prstGeom prst="rect">
              <a:avLst/>
            </a:prstGeom>
          </p:spPr>
        </p:pic>
        <p:pic>
          <p:nvPicPr>
            <p:cNvPr id="6" name="Imagen 5">
              <a:extLst>
                <a:ext uri="{FF2B5EF4-FFF2-40B4-BE49-F238E27FC236}">
                  <a16:creationId xmlns:a16="http://schemas.microsoft.com/office/drawing/2014/main" id="{729B8DE4-6220-BDC0-AC10-17848A5C43A5}"/>
                </a:ext>
              </a:extLst>
            </p:cNvPr>
            <p:cNvPicPr>
              <a:picLocks noChangeAspect="1"/>
            </p:cNvPicPr>
            <p:nvPr/>
          </p:nvPicPr>
          <p:blipFill>
            <a:blip r:embed="rId6"/>
            <a:stretch>
              <a:fillRect/>
            </a:stretch>
          </p:blipFill>
          <p:spPr>
            <a:xfrm>
              <a:off x="3915687" y="1881141"/>
              <a:ext cx="2890799" cy="2628000"/>
            </a:xfrm>
            <a:prstGeom prst="rect">
              <a:avLst/>
            </a:prstGeom>
          </p:spPr>
        </p:pic>
      </p:grpSp>
      <p:pic>
        <p:nvPicPr>
          <p:cNvPr id="7" name="Picture 1">
            <a:extLst>
              <a:ext uri="{FF2B5EF4-FFF2-40B4-BE49-F238E27FC236}">
                <a16:creationId xmlns:a16="http://schemas.microsoft.com/office/drawing/2014/main" id="{003D5FA5-4469-DB2C-B166-9669E8F361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4975" y="1346143"/>
            <a:ext cx="4842950" cy="3608314"/>
          </a:xfrm>
          <a:prstGeom prst="rect">
            <a:avLst/>
          </a:prstGeom>
          <a:noFill/>
          <a:extLst>
            <a:ext uri="{909E8E84-426E-40DD-AFC4-6F175D3DCCD1}">
              <a14:hiddenFill xmlns:a14="http://schemas.microsoft.com/office/drawing/2010/main">
                <a:solidFill>
                  <a:srgbClr val="FFFFFF"/>
                </a:solidFill>
              </a14:hiddenFill>
            </a:ext>
          </a:extLst>
        </p:spPr>
      </p:pic>
      <p:sp>
        <p:nvSpPr>
          <p:cNvPr id="10" name="Flecha: doblada 9">
            <a:extLst>
              <a:ext uri="{FF2B5EF4-FFF2-40B4-BE49-F238E27FC236}">
                <a16:creationId xmlns:a16="http://schemas.microsoft.com/office/drawing/2014/main" id="{50DCE6A6-BE6A-0BCE-B733-7AC96A698B20}"/>
              </a:ext>
            </a:extLst>
          </p:cNvPr>
          <p:cNvSpPr/>
          <p:nvPr/>
        </p:nvSpPr>
        <p:spPr>
          <a:xfrm flipV="1">
            <a:off x="717447" y="4483705"/>
            <a:ext cx="709463" cy="1815140"/>
          </a:xfrm>
          <a:prstGeom prst="bentArrow">
            <a:avLst>
              <a:gd name="adj1" fmla="val 14690"/>
              <a:gd name="adj2" fmla="val 18982"/>
              <a:gd name="adj3" fmla="val 21921"/>
              <a:gd name="adj4" fmla="val 43750"/>
            </a:avLst>
          </a:prstGeom>
          <a:solidFill>
            <a:srgbClr val="CA805E"/>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latin typeface="Trebuchet MS" panose="020B0603020202020204" pitchFamily="34" charset="0"/>
            </a:endParaRPr>
          </a:p>
        </p:txBody>
      </p:sp>
      <p:sp>
        <p:nvSpPr>
          <p:cNvPr id="11" name="Rectángulo: esquinas redondeadas 10">
            <a:extLst>
              <a:ext uri="{FF2B5EF4-FFF2-40B4-BE49-F238E27FC236}">
                <a16:creationId xmlns:a16="http://schemas.microsoft.com/office/drawing/2014/main" id="{EA5A1742-33FA-ADD8-F0D7-A39F693CE5E3}"/>
              </a:ext>
            </a:extLst>
          </p:cNvPr>
          <p:cNvSpPr/>
          <p:nvPr/>
        </p:nvSpPr>
        <p:spPr>
          <a:xfrm>
            <a:off x="1426910" y="5984270"/>
            <a:ext cx="1723164" cy="362250"/>
          </a:xfrm>
          <a:prstGeom prst="roundRect">
            <a:avLst/>
          </a:prstGeom>
          <a:solidFill>
            <a:srgbClr val="CA805E">
              <a:alpha val="50196"/>
            </a:srgbClr>
          </a:solidFill>
          <a:ln>
            <a:solidFill>
              <a:srgbClr val="CA80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a:solidFill>
                  <a:srgbClr val="0F3461"/>
                </a:solidFill>
                <a:latin typeface="Trebuchet MS" panose="020B0603020202020204" pitchFamily="34" charset="0"/>
              </a:rPr>
              <a:t>Key </a:t>
            </a:r>
            <a:r>
              <a:rPr lang="es-ES" sz="1600" dirty="0" err="1">
                <a:solidFill>
                  <a:srgbClr val="0F3461"/>
                </a:solidFill>
                <a:latin typeface="Trebuchet MS" panose="020B0603020202020204" pitchFamily="34" charset="0"/>
              </a:rPr>
              <a:t>tendencies</a:t>
            </a:r>
            <a:endParaRPr lang="ca-ES" sz="1600" dirty="0">
              <a:solidFill>
                <a:srgbClr val="0F3461"/>
              </a:solidFill>
              <a:latin typeface="Trebuchet MS" panose="020B0603020202020204" pitchFamily="34" charset="0"/>
            </a:endParaRPr>
          </a:p>
        </p:txBody>
      </p:sp>
      <p:pic>
        <p:nvPicPr>
          <p:cNvPr id="9" name="Imagen 8">
            <a:extLst>
              <a:ext uri="{FF2B5EF4-FFF2-40B4-BE49-F238E27FC236}">
                <a16:creationId xmlns:a16="http://schemas.microsoft.com/office/drawing/2014/main" id="{C69A9A32-E818-5777-D6C6-92CB3F7A051B}"/>
              </a:ext>
            </a:extLst>
          </p:cNvPr>
          <p:cNvPicPr>
            <a:picLocks noChangeAspect="1"/>
          </p:cNvPicPr>
          <p:nvPr/>
        </p:nvPicPr>
        <p:blipFill>
          <a:blip r:embed="rId8"/>
          <a:srcRect l="47343" r="21840"/>
          <a:stretch>
            <a:fillRect/>
          </a:stretch>
        </p:blipFill>
        <p:spPr>
          <a:xfrm>
            <a:off x="9988598" y="47518"/>
            <a:ext cx="1879990" cy="492484"/>
          </a:xfrm>
          <a:prstGeom prst="rect">
            <a:avLst/>
          </a:prstGeom>
          <a:solidFill>
            <a:schemeClr val="bg1"/>
          </a:solidFill>
        </p:spPr>
      </p:pic>
      <p:sp>
        <p:nvSpPr>
          <p:cNvPr id="12" name="Marcador de número de diapositiva 11">
            <a:extLst>
              <a:ext uri="{FF2B5EF4-FFF2-40B4-BE49-F238E27FC236}">
                <a16:creationId xmlns:a16="http://schemas.microsoft.com/office/drawing/2014/main" id="{EBA33988-70AA-1F47-908D-01CCC5556C28}"/>
              </a:ext>
            </a:extLst>
          </p:cNvPr>
          <p:cNvSpPr>
            <a:spLocks noGrp="1"/>
          </p:cNvSpPr>
          <p:nvPr>
            <p:ph type="sldNum" sz="quarter" idx="12"/>
          </p:nvPr>
        </p:nvSpPr>
        <p:spPr>
          <a:xfrm>
            <a:off x="9448800" y="6492875"/>
            <a:ext cx="2743200" cy="365125"/>
          </a:xfrm>
        </p:spPr>
        <p:txBody>
          <a:bodyPr/>
          <a:lstStyle/>
          <a:p>
            <a:fld id="{755959F6-2B9B-4F5A-BC55-64E103E3DB65}" type="slidenum">
              <a:rPr lang="es-ES" smtClean="0"/>
              <a:t>12</a:t>
            </a:fld>
            <a:endParaRPr lang="es-ES"/>
          </a:p>
        </p:txBody>
      </p:sp>
    </p:spTree>
    <p:extLst>
      <p:ext uri="{BB962C8B-B14F-4D97-AF65-F5344CB8AC3E}">
        <p14:creationId xmlns:p14="http://schemas.microsoft.com/office/powerpoint/2010/main" val="2249935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4E809F1-6DC1-E6A0-A7D0-200163071F3F}"/>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dirty="0">
                <a:latin typeface="Trebuchet MS" panose="020B0603020202020204" pitchFamily="34" charset="0"/>
              </a:rPr>
              <a:t>Use Case 1: final </a:t>
            </a:r>
            <a:r>
              <a:rPr lang="es-ES" sz="2000" dirty="0" err="1">
                <a:latin typeface="Trebuchet MS" panose="020B0603020202020204" pitchFamily="34" charset="0"/>
              </a:rPr>
              <a:t>results</a:t>
            </a:r>
            <a:endParaRPr lang="es-ES" sz="2000" dirty="0">
              <a:latin typeface="Trebuchet MS" panose="020B0603020202020204" pitchFamily="34" charset="0"/>
            </a:endParaRPr>
          </a:p>
        </p:txBody>
      </p:sp>
      <p:pic>
        <p:nvPicPr>
          <p:cNvPr id="3" name="Imagen 2" descr="Gráfico, Gráfico de dispersión&#10;&#10;El contenido generado por IA puede ser incorrecto.">
            <a:extLst>
              <a:ext uri="{FF2B5EF4-FFF2-40B4-BE49-F238E27FC236}">
                <a16:creationId xmlns:a16="http://schemas.microsoft.com/office/drawing/2014/main" id="{53238A42-51A9-7EB9-58E3-79D9488E6086}"/>
              </a:ext>
            </a:extLst>
          </p:cNvPr>
          <p:cNvPicPr>
            <a:picLocks noChangeAspect="1"/>
          </p:cNvPicPr>
          <p:nvPr/>
        </p:nvPicPr>
        <p:blipFill>
          <a:blip r:embed="rId3">
            <a:extLst>
              <a:ext uri="{28A0092B-C50C-407E-A947-70E740481C1C}">
                <a14:useLocalDpi xmlns:a14="http://schemas.microsoft.com/office/drawing/2010/main" val="0"/>
              </a:ext>
            </a:extLst>
          </a:blip>
          <a:srcRect l="1384"/>
          <a:stretch>
            <a:fillRect/>
          </a:stretch>
        </p:blipFill>
        <p:spPr>
          <a:xfrm>
            <a:off x="0" y="1571748"/>
            <a:ext cx="5325280" cy="4265625"/>
          </a:xfrm>
          <a:prstGeom prst="rect">
            <a:avLst/>
          </a:prstGeom>
        </p:spPr>
      </p:pic>
      <p:pic>
        <p:nvPicPr>
          <p:cNvPr id="4" name="Imagen 3" descr="Gráfico, Gráfico de dispersión&#10;&#10;El contenido generado por IA puede ser incorrecto.">
            <a:extLst>
              <a:ext uri="{FF2B5EF4-FFF2-40B4-BE49-F238E27FC236}">
                <a16:creationId xmlns:a16="http://schemas.microsoft.com/office/drawing/2014/main" id="{182296E3-4B65-3844-9761-79D7543AD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1845" y="1571748"/>
            <a:ext cx="5400000" cy="4265627"/>
          </a:xfrm>
          <a:prstGeom prst="rect">
            <a:avLst/>
          </a:prstGeom>
        </p:spPr>
      </p:pic>
      <p:sp>
        <p:nvSpPr>
          <p:cNvPr id="7" name="Rectángulo 6">
            <a:extLst>
              <a:ext uri="{FF2B5EF4-FFF2-40B4-BE49-F238E27FC236}">
                <a16:creationId xmlns:a16="http://schemas.microsoft.com/office/drawing/2014/main" id="{6D09212B-2B5C-1D30-8E83-BFC2DA35CCDD}"/>
              </a:ext>
            </a:extLst>
          </p:cNvPr>
          <p:cNvSpPr/>
          <p:nvPr/>
        </p:nvSpPr>
        <p:spPr>
          <a:xfrm>
            <a:off x="644851" y="772491"/>
            <a:ext cx="4500000" cy="648000"/>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1">
                <a:solidFill>
                  <a:srgbClr val="0F3461"/>
                </a:solidFill>
                <a:latin typeface="Trebuchet MS" panose="020B0603020202020204" pitchFamily="34" charset="0"/>
              </a:rPr>
              <a:t>Number of BDT iterations</a:t>
            </a:r>
          </a:p>
        </p:txBody>
      </p:sp>
      <p:sp>
        <p:nvSpPr>
          <p:cNvPr id="8" name="Rectángulo 7">
            <a:extLst>
              <a:ext uri="{FF2B5EF4-FFF2-40B4-BE49-F238E27FC236}">
                <a16:creationId xmlns:a16="http://schemas.microsoft.com/office/drawing/2014/main" id="{BBC0B6F4-25B3-8C46-7B46-170DE2D48AD4}"/>
              </a:ext>
            </a:extLst>
          </p:cNvPr>
          <p:cNvSpPr/>
          <p:nvPr/>
        </p:nvSpPr>
        <p:spPr>
          <a:xfrm>
            <a:off x="7047150" y="772491"/>
            <a:ext cx="4500000" cy="648000"/>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1">
                <a:solidFill>
                  <a:srgbClr val="0F3461"/>
                </a:solidFill>
                <a:latin typeface="Trebuchet MS" panose="020B0603020202020204" pitchFamily="34" charset="0"/>
              </a:rPr>
              <a:t>Max depth of RF</a:t>
            </a:r>
          </a:p>
        </p:txBody>
      </p:sp>
      <p:cxnSp>
        <p:nvCxnSpPr>
          <p:cNvPr id="10" name="Conector recto 9">
            <a:extLst>
              <a:ext uri="{FF2B5EF4-FFF2-40B4-BE49-F238E27FC236}">
                <a16:creationId xmlns:a16="http://schemas.microsoft.com/office/drawing/2014/main" id="{4173D254-E8DF-83DB-7322-00A5065E2423}"/>
              </a:ext>
            </a:extLst>
          </p:cNvPr>
          <p:cNvCxnSpPr>
            <a:cxnSpLocks/>
          </p:cNvCxnSpPr>
          <p:nvPr/>
        </p:nvCxnSpPr>
        <p:spPr>
          <a:xfrm>
            <a:off x="8429739" y="1901950"/>
            <a:ext cx="0" cy="3935423"/>
          </a:xfrm>
          <a:prstGeom prst="line">
            <a:avLst/>
          </a:prstGeom>
          <a:ln>
            <a:solidFill>
              <a:srgbClr val="B4E5A2"/>
            </a:solidFill>
          </a:ln>
        </p:spPr>
        <p:style>
          <a:lnRef idx="2">
            <a:schemeClr val="accent1"/>
          </a:lnRef>
          <a:fillRef idx="0">
            <a:schemeClr val="accent1"/>
          </a:fillRef>
          <a:effectRef idx="1">
            <a:schemeClr val="accent1"/>
          </a:effectRef>
          <a:fontRef idx="minor">
            <a:schemeClr val="tx1"/>
          </a:fontRef>
        </p:style>
      </p:cxnSp>
      <p:sp>
        <p:nvSpPr>
          <p:cNvPr id="11" name="Rectángulo: esquinas redondeadas 10">
            <a:extLst>
              <a:ext uri="{FF2B5EF4-FFF2-40B4-BE49-F238E27FC236}">
                <a16:creationId xmlns:a16="http://schemas.microsoft.com/office/drawing/2014/main" id="{66883EF1-48FD-385C-A0E0-12691FFF0B27}"/>
              </a:ext>
            </a:extLst>
          </p:cNvPr>
          <p:cNvSpPr/>
          <p:nvPr/>
        </p:nvSpPr>
        <p:spPr>
          <a:xfrm>
            <a:off x="8398990" y="5837375"/>
            <a:ext cx="1723164" cy="362250"/>
          </a:xfrm>
          <a:prstGeom prst="roundRect">
            <a:avLst/>
          </a:prstGeom>
          <a:solidFill>
            <a:schemeClr val="accent6">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err="1">
                <a:solidFill>
                  <a:srgbClr val="0F3461"/>
                </a:solidFill>
                <a:latin typeface="Trebuchet MS" panose="020B0603020202020204" pitchFamily="34" charset="0"/>
              </a:rPr>
              <a:t>Overfitting</a:t>
            </a:r>
            <a:endParaRPr lang="ca-ES" sz="1600" dirty="0">
              <a:solidFill>
                <a:srgbClr val="0F3461"/>
              </a:solidFill>
              <a:latin typeface="Trebuchet MS" panose="020B0603020202020204" pitchFamily="34" charset="0"/>
            </a:endParaRPr>
          </a:p>
        </p:txBody>
      </p:sp>
      <p:sp>
        <p:nvSpPr>
          <p:cNvPr id="14" name="Rectángulo: esquinas redondeadas 13">
            <a:extLst>
              <a:ext uri="{FF2B5EF4-FFF2-40B4-BE49-F238E27FC236}">
                <a16:creationId xmlns:a16="http://schemas.microsoft.com/office/drawing/2014/main" id="{82AC7092-0197-D966-5D65-7F74E7713BB2}"/>
              </a:ext>
            </a:extLst>
          </p:cNvPr>
          <p:cNvSpPr/>
          <p:nvPr/>
        </p:nvSpPr>
        <p:spPr>
          <a:xfrm>
            <a:off x="1283375" y="5837375"/>
            <a:ext cx="3222952" cy="362250"/>
          </a:xfrm>
          <a:prstGeom prst="roundRect">
            <a:avLst/>
          </a:prstGeom>
          <a:solidFill>
            <a:schemeClr val="accent6">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err="1">
                <a:solidFill>
                  <a:srgbClr val="0F3461"/>
                </a:solidFill>
                <a:latin typeface="Trebuchet MS" panose="020B0603020202020204" pitchFamily="34" charset="0"/>
              </a:rPr>
              <a:t>Assymptotic</a:t>
            </a:r>
            <a:r>
              <a:rPr lang="es-ES" sz="1600" dirty="0">
                <a:solidFill>
                  <a:srgbClr val="0F3461"/>
                </a:solidFill>
                <a:latin typeface="Trebuchet MS" panose="020B0603020202020204" pitchFamily="34" charset="0"/>
              </a:rPr>
              <a:t> </a:t>
            </a:r>
            <a:r>
              <a:rPr lang="es-ES" sz="1600" dirty="0" err="1">
                <a:solidFill>
                  <a:srgbClr val="0F3461"/>
                </a:solidFill>
                <a:latin typeface="Trebuchet MS" panose="020B0603020202020204" pitchFamily="34" charset="0"/>
              </a:rPr>
              <a:t>improvement</a:t>
            </a:r>
            <a:endParaRPr lang="ca-ES" sz="1600" dirty="0">
              <a:solidFill>
                <a:srgbClr val="0F3461"/>
              </a:solidFill>
              <a:latin typeface="Trebuchet MS" panose="020B0603020202020204" pitchFamily="34" charset="0"/>
            </a:endParaRPr>
          </a:p>
        </p:txBody>
      </p:sp>
      <p:pic>
        <p:nvPicPr>
          <p:cNvPr id="5" name="Imagen 4">
            <a:extLst>
              <a:ext uri="{FF2B5EF4-FFF2-40B4-BE49-F238E27FC236}">
                <a16:creationId xmlns:a16="http://schemas.microsoft.com/office/drawing/2014/main" id="{497AE1B9-274D-D050-DA09-82211C6A468E}"/>
              </a:ext>
            </a:extLst>
          </p:cNvPr>
          <p:cNvPicPr>
            <a:picLocks noChangeAspect="1"/>
          </p:cNvPicPr>
          <p:nvPr/>
        </p:nvPicPr>
        <p:blipFill>
          <a:blip r:embed="rId5"/>
          <a:srcRect l="47343" r="21840"/>
          <a:stretch>
            <a:fillRect/>
          </a:stretch>
        </p:blipFill>
        <p:spPr>
          <a:xfrm>
            <a:off x="9988598" y="47518"/>
            <a:ext cx="1879990" cy="492484"/>
          </a:xfrm>
          <a:prstGeom prst="rect">
            <a:avLst/>
          </a:prstGeom>
          <a:solidFill>
            <a:schemeClr val="bg1"/>
          </a:solidFill>
        </p:spPr>
      </p:pic>
      <p:sp>
        <p:nvSpPr>
          <p:cNvPr id="6" name="Marcador de número de diapositiva 5">
            <a:extLst>
              <a:ext uri="{FF2B5EF4-FFF2-40B4-BE49-F238E27FC236}">
                <a16:creationId xmlns:a16="http://schemas.microsoft.com/office/drawing/2014/main" id="{12CD2C9E-E30F-DD10-74B4-B54CDC55D433}"/>
              </a:ext>
            </a:extLst>
          </p:cNvPr>
          <p:cNvSpPr>
            <a:spLocks noGrp="1"/>
          </p:cNvSpPr>
          <p:nvPr>
            <p:ph type="sldNum" sz="quarter" idx="12"/>
          </p:nvPr>
        </p:nvSpPr>
        <p:spPr>
          <a:xfrm>
            <a:off x="9448800" y="6492875"/>
            <a:ext cx="2743200" cy="365125"/>
          </a:xfrm>
        </p:spPr>
        <p:txBody>
          <a:bodyPr/>
          <a:lstStyle/>
          <a:p>
            <a:fld id="{755959F6-2B9B-4F5A-BC55-64E103E3DB65}" type="slidenum">
              <a:rPr lang="es-ES" smtClean="0"/>
              <a:t>13</a:t>
            </a:fld>
            <a:endParaRPr lang="es-ES"/>
          </a:p>
        </p:txBody>
      </p:sp>
    </p:spTree>
    <p:extLst>
      <p:ext uri="{BB962C8B-B14F-4D97-AF65-F5344CB8AC3E}">
        <p14:creationId xmlns:p14="http://schemas.microsoft.com/office/powerpoint/2010/main" val="1868571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BD54471-7903-E8A7-8F21-1C255B3EAD77}"/>
              </a:ext>
            </a:extLst>
          </p:cNvPr>
          <p:cNvPicPr>
            <a:picLocks noChangeAspect="1"/>
          </p:cNvPicPr>
          <p:nvPr/>
        </p:nvPicPr>
        <p:blipFill>
          <a:blip r:embed="rId3"/>
          <a:stretch>
            <a:fillRect/>
          </a:stretch>
        </p:blipFill>
        <p:spPr>
          <a:xfrm>
            <a:off x="9017242" y="3800475"/>
            <a:ext cx="3079952" cy="2747093"/>
          </a:xfrm>
          <a:prstGeom prst="rect">
            <a:avLst/>
          </a:prstGeom>
        </p:spPr>
      </p:pic>
      <p:sp>
        <p:nvSpPr>
          <p:cNvPr id="2" name="Rectángulo 1">
            <a:extLst>
              <a:ext uri="{FF2B5EF4-FFF2-40B4-BE49-F238E27FC236}">
                <a16:creationId xmlns:a16="http://schemas.microsoft.com/office/drawing/2014/main" id="{773AA866-B871-AC41-5E18-99F1DEA9B6A6}"/>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dirty="0">
                <a:latin typeface="Trebuchet MS" panose="020B0603020202020204" pitchFamily="34" charset="0"/>
              </a:rPr>
              <a:t>Use Case 2: </a:t>
            </a:r>
            <a:r>
              <a:rPr lang="es-ES" sz="2000" dirty="0" err="1">
                <a:latin typeface="Trebuchet MS" panose="020B0603020202020204" pitchFamily="34" charset="0"/>
              </a:rPr>
              <a:t>Regression</a:t>
            </a:r>
            <a:endParaRPr lang="es-ES" sz="2000" dirty="0">
              <a:latin typeface="Trebuchet MS" panose="020B0603020202020204" pitchFamily="34" charset="0"/>
            </a:endParaRPr>
          </a:p>
        </p:txBody>
      </p:sp>
      <p:pic>
        <p:nvPicPr>
          <p:cNvPr id="7" name="Imagen 6" descr="Gráfico, Gráfico circular&#10;&#10;El contenido generado por IA puede ser incorrecto.">
            <a:extLst>
              <a:ext uri="{FF2B5EF4-FFF2-40B4-BE49-F238E27FC236}">
                <a16:creationId xmlns:a16="http://schemas.microsoft.com/office/drawing/2014/main" id="{88B1E698-9871-56E7-5847-91F5A462A0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1532695"/>
            <a:ext cx="3198902" cy="2240224"/>
          </a:xfrm>
          <a:prstGeom prst="rect">
            <a:avLst/>
          </a:prstGeom>
        </p:spPr>
      </p:pic>
      <p:sp>
        <p:nvSpPr>
          <p:cNvPr id="8" name="Círculo parcial 7">
            <a:extLst>
              <a:ext uri="{FF2B5EF4-FFF2-40B4-BE49-F238E27FC236}">
                <a16:creationId xmlns:a16="http://schemas.microsoft.com/office/drawing/2014/main" id="{217F1B88-1901-9385-EFF5-B6C6996BB856}"/>
              </a:ext>
            </a:extLst>
          </p:cNvPr>
          <p:cNvSpPr/>
          <p:nvPr/>
        </p:nvSpPr>
        <p:spPr>
          <a:xfrm>
            <a:off x="1727657" y="1608583"/>
            <a:ext cx="1842104" cy="1820417"/>
          </a:xfrm>
          <a:prstGeom prst="pie">
            <a:avLst>
              <a:gd name="adj1" fmla="val 7448573"/>
              <a:gd name="adj2" fmla="val 9889059"/>
            </a:avLst>
          </a:prstGeom>
          <a:solidFill>
            <a:schemeClr val="tx2">
              <a:lumMod val="40000"/>
              <a:lumOff val="60000"/>
              <a:alpha val="5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0" name="Rectángulo 9">
            <a:extLst>
              <a:ext uri="{FF2B5EF4-FFF2-40B4-BE49-F238E27FC236}">
                <a16:creationId xmlns:a16="http://schemas.microsoft.com/office/drawing/2014/main" id="{77DCD766-5E40-A9DC-89E0-E520A94F4B4E}"/>
              </a:ext>
            </a:extLst>
          </p:cNvPr>
          <p:cNvSpPr/>
          <p:nvPr/>
        </p:nvSpPr>
        <p:spPr>
          <a:xfrm>
            <a:off x="644851" y="772491"/>
            <a:ext cx="4500000" cy="648000"/>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1">
                <a:solidFill>
                  <a:srgbClr val="0F3461"/>
                </a:solidFill>
                <a:latin typeface="Trebuchet MS" panose="020B0603020202020204" pitchFamily="34" charset="0"/>
              </a:rPr>
              <a:t>Dileptonic ttbar regression</a:t>
            </a:r>
          </a:p>
        </p:txBody>
      </p:sp>
      <p:sp>
        <p:nvSpPr>
          <p:cNvPr id="11" name="Rectángulo 10">
            <a:extLst>
              <a:ext uri="{FF2B5EF4-FFF2-40B4-BE49-F238E27FC236}">
                <a16:creationId xmlns:a16="http://schemas.microsoft.com/office/drawing/2014/main" id="{34EA0616-DAA9-BAD1-331E-D54F5593E249}"/>
              </a:ext>
            </a:extLst>
          </p:cNvPr>
          <p:cNvSpPr/>
          <p:nvPr/>
        </p:nvSpPr>
        <p:spPr>
          <a:xfrm>
            <a:off x="7047150" y="772491"/>
            <a:ext cx="4500000" cy="648000"/>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1">
                <a:solidFill>
                  <a:srgbClr val="0F3461"/>
                </a:solidFill>
                <a:latin typeface="Trebuchet MS" panose="020B0603020202020204" pitchFamily="34" charset="0"/>
              </a:rPr>
              <a:t>Correlation matrices</a:t>
            </a:r>
          </a:p>
        </p:txBody>
      </p:sp>
      <p:pic>
        <p:nvPicPr>
          <p:cNvPr id="4" name="Imagen 3">
            <a:extLst>
              <a:ext uri="{FF2B5EF4-FFF2-40B4-BE49-F238E27FC236}">
                <a16:creationId xmlns:a16="http://schemas.microsoft.com/office/drawing/2014/main" id="{7A460A6B-D7BC-EA5F-8B21-7046F7FF85B5}"/>
              </a:ext>
            </a:extLst>
          </p:cNvPr>
          <p:cNvPicPr>
            <a:picLocks noChangeAspect="1"/>
          </p:cNvPicPr>
          <p:nvPr/>
        </p:nvPicPr>
        <p:blipFill>
          <a:blip r:embed="rId5"/>
          <a:stretch>
            <a:fillRect/>
          </a:stretch>
        </p:blipFill>
        <p:spPr>
          <a:xfrm>
            <a:off x="5847250" y="1608583"/>
            <a:ext cx="3286271" cy="2993478"/>
          </a:xfrm>
          <a:prstGeom prst="rect">
            <a:avLst/>
          </a:prstGeom>
        </p:spPr>
      </p:pic>
      <p:sp>
        <p:nvSpPr>
          <p:cNvPr id="12" name="Rectángulo: esquinas redondeadas 11">
            <a:extLst>
              <a:ext uri="{FF2B5EF4-FFF2-40B4-BE49-F238E27FC236}">
                <a16:creationId xmlns:a16="http://schemas.microsoft.com/office/drawing/2014/main" id="{9BCB87A9-1F69-79CD-D173-82CA74FD25A2}"/>
              </a:ext>
            </a:extLst>
          </p:cNvPr>
          <p:cNvSpPr/>
          <p:nvPr/>
        </p:nvSpPr>
        <p:spPr>
          <a:xfrm>
            <a:off x="9218478" y="2680934"/>
            <a:ext cx="2677479" cy="362250"/>
          </a:xfrm>
          <a:prstGeom prst="roundRect">
            <a:avLst/>
          </a:prstGeom>
          <a:solidFill>
            <a:srgbClr val="EAF2FC"/>
          </a:solidFill>
          <a:ln>
            <a:solidFill>
              <a:srgbClr val="223B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err="1">
                <a:solidFill>
                  <a:srgbClr val="0F3461"/>
                </a:solidFill>
                <a:latin typeface="Trebuchet MS" panose="020B0603020202020204" pitchFamily="34" charset="0"/>
              </a:rPr>
              <a:t>Very</a:t>
            </a:r>
            <a:r>
              <a:rPr lang="es-ES" sz="1600" dirty="0">
                <a:solidFill>
                  <a:srgbClr val="0F3461"/>
                </a:solidFill>
                <a:latin typeface="Trebuchet MS" panose="020B0603020202020204" pitchFamily="34" charset="0"/>
              </a:rPr>
              <a:t> </a:t>
            </a:r>
            <a:r>
              <a:rPr lang="es-ES" sz="1600" err="1">
                <a:solidFill>
                  <a:srgbClr val="0F3461"/>
                </a:solidFill>
                <a:latin typeface="Trebuchet MS" panose="020B0603020202020204" pitchFamily="34" charset="0"/>
              </a:rPr>
              <a:t>low</a:t>
            </a:r>
            <a:r>
              <a:rPr lang="es-ES" sz="1600">
                <a:solidFill>
                  <a:srgbClr val="0F3461"/>
                </a:solidFill>
                <a:latin typeface="Trebuchet MS" panose="020B0603020202020204" pitchFamily="34" charset="0"/>
              </a:rPr>
              <a:t> correlation</a:t>
            </a:r>
            <a:endParaRPr lang="ca-ES" sz="1600" dirty="0">
              <a:solidFill>
                <a:srgbClr val="0F3461"/>
              </a:solidFill>
              <a:latin typeface="Trebuchet MS" panose="020B0603020202020204" pitchFamily="34" charset="0"/>
            </a:endParaRPr>
          </a:p>
        </p:txBody>
      </p:sp>
      <p:sp>
        <p:nvSpPr>
          <p:cNvPr id="13" name="Rectángulo: esquinas redondeadas 12">
            <a:extLst>
              <a:ext uri="{FF2B5EF4-FFF2-40B4-BE49-F238E27FC236}">
                <a16:creationId xmlns:a16="http://schemas.microsoft.com/office/drawing/2014/main" id="{4A819228-F98A-C916-98B5-44BD0BB8731F}"/>
              </a:ext>
            </a:extLst>
          </p:cNvPr>
          <p:cNvSpPr/>
          <p:nvPr/>
        </p:nvSpPr>
        <p:spPr>
          <a:xfrm>
            <a:off x="6151645" y="4992896"/>
            <a:ext cx="2677479" cy="362250"/>
          </a:xfrm>
          <a:prstGeom prst="roundRect">
            <a:avLst/>
          </a:prstGeom>
          <a:solidFill>
            <a:srgbClr val="EAF2FC"/>
          </a:solidFill>
          <a:ln>
            <a:solidFill>
              <a:srgbClr val="223B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err="1">
                <a:solidFill>
                  <a:srgbClr val="0F3461"/>
                </a:solidFill>
                <a:latin typeface="Trebuchet MS" panose="020B0603020202020204" pitchFamily="34" charset="0"/>
              </a:rPr>
              <a:t>Best</a:t>
            </a:r>
            <a:r>
              <a:rPr lang="es-ES" sz="1600" dirty="0">
                <a:solidFill>
                  <a:srgbClr val="0F3461"/>
                </a:solidFill>
                <a:latin typeface="Trebuchet MS" panose="020B0603020202020204" pitchFamily="34" charset="0"/>
              </a:rPr>
              <a:t> </a:t>
            </a:r>
            <a:r>
              <a:rPr lang="es-ES" sz="1600" dirty="0" err="1">
                <a:solidFill>
                  <a:srgbClr val="0F3461"/>
                </a:solidFill>
                <a:latin typeface="Trebuchet MS" panose="020B0603020202020204" pitchFamily="34" charset="0"/>
              </a:rPr>
              <a:t>if</a:t>
            </a:r>
            <a:r>
              <a:rPr lang="es-ES" sz="1600" dirty="0">
                <a:solidFill>
                  <a:srgbClr val="0F3461"/>
                </a:solidFill>
                <a:latin typeface="Trebuchet MS" panose="020B0603020202020204" pitchFamily="34" charset="0"/>
              </a:rPr>
              <a:t> </a:t>
            </a:r>
            <a:r>
              <a:rPr lang="es-ES" sz="1600" dirty="0" err="1">
                <a:solidFill>
                  <a:srgbClr val="0F3461"/>
                </a:solidFill>
                <a:latin typeface="Trebuchet MS" panose="020B0603020202020204" pitchFamily="34" charset="0"/>
              </a:rPr>
              <a:t>px</a:t>
            </a:r>
            <a:r>
              <a:rPr lang="es-ES" sz="1600" dirty="0">
                <a:solidFill>
                  <a:srgbClr val="0F3461"/>
                </a:solidFill>
                <a:latin typeface="Trebuchet MS" panose="020B0603020202020204" pitchFamily="34" charset="0"/>
              </a:rPr>
              <a:t>/</a:t>
            </a:r>
            <a:r>
              <a:rPr lang="es-ES" sz="1600" dirty="0" err="1">
                <a:solidFill>
                  <a:srgbClr val="0F3461"/>
                </a:solidFill>
                <a:latin typeface="Trebuchet MS" panose="020B0603020202020204" pitchFamily="34" charset="0"/>
              </a:rPr>
              <a:t>py</a:t>
            </a:r>
            <a:r>
              <a:rPr lang="es-ES" sz="1600" dirty="0">
                <a:solidFill>
                  <a:srgbClr val="0F3461"/>
                </a:solidFill>
                <a:latin typeface="Trebuchet MS" panose="020B0603020202020204" pitchFamily="34" charset="0"/>
              </a:rPr>
              <a:t> </a:t>
            </a:r>
            <a:r>
              <a:rPr lang="es-ES" sz="1600" dirty="0" err="1">
                <a:solidFill>
                  <a:srgbClr val="0F3461"/>
                </a:solidFill>
                <a:latin typeface="Trebuchet MS" panose="020B0603020202020204" pitchFamily="34" charset="0"/>
              </a:rPr>
              <a:t>coordinates</a:t>
            </a:r>
            <a:endParaRPr lang="ca-ES" sz="1600" dirty="0">
              <a:solidFill>
                <a:srgbClr val="0F3461"/>
              </a:solidFill>
              <a:latin typeface="Trebuchet MS" panose="020B0603020202020204" pitchFamily="34" charset="0"/>
            </a:endParaRPr>
          </a:p>
        </p:txBody>
      </p:sp>
      <p:pic>
        <p:nvPicPr>
          <p:cNvPr id="3" name="Imagen 2">
            <a:hlinkClick r:id="rId6"/>
            <a:extLst>
              <a:ext uri="{FF2B5EF4-FFF2-40B4-BE49-F238E27FC236}">
                <a16:creationId xmlns:a16="http://schemas.microsoft.com/office/drawing/2014/main" id="{649BD345-FD79-3034-6AAF-B37D6C0BF7DF}"/>
              </a:ext>
            </a:extLst>
          </p:cNvPr>
          <p:cNvPicPr>
            <a:picLocks noChangeAspect="1"/>
          </p:cNvPicPr>
          <p:nvPr/>
        </p:nvPicPr>
        <p:blipFill>
          <a:blip r:embed="rId7"/>
          <a:stretch>
            <a:fillRect/>
          </a:stretch>
        </p:blipFill>
        <p:spPr>
          <a:xfrm>
            <a:off x="1076895" y="3772919"/>
            <a:ext cx="3489754" cy="2677482"/>
          </a:xfrm>
          <a:prstGeom prst="rect">
            <a:avLst/>
          </a:prstGeom>
        </p:spPr>
      </p:pic>
      <p:sp>
        <p:nvSpPr>
          <p:cNvPr id="6" name="Rectángulo: esquinas redondeadas 5">
            <a:extLst>
              <a:ext uri="{FF2B5EF4-FFF2-40B4-BE49-F238E27FC236}">
                <a16:creationId xmlns:a16="http://schemas.microsoft.com/office/drawing/2014/main" id="{8095DC64-0960-8947-D0C8-E0A36CCCABB0}"/>
              </a:ext>
            </a:extLst>
          </p:cNvPr>
          <p:cNvSpPr/>
          <p:nvPr/>
        </p:nvSpPr>
        <p:spPr>
          <a:xfrm>
            <a:off x="1556111" y="6450401"/>
            <a:ext cx="2677479" cy="362250"/>
          </a:xfrm>
          <a:prstGeom prst="roundRect">
            <a:avLst/>
          </a:prstGeom>
          <a:solidFill>
            <a:srgbClr val="EAF2FC"/>
          </a:solidFill>
          <a:ln>
            <a:solidFill>
              <a:srgbClr val="223B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a:solidFill>
                  <a:srgbClr val="0F3461"/>
                </a:solidFill>
                <a:latin typeface="Trebuchet MS" panose="020B0603020202020204" pitchFamily="34" charset="0"/>
              </a:rPr>
              <a:t>CMS </a:t>
            </a:r>
            <a:r>
              <a:rPr lang="es-ES" sz="1600" dirty="0" err="1">
                <a:solidFill>
                  <a:srgbClr val="0F3461"/>
                </a:solidFill>
                <a:latin typeface="Trebuchet MS" panose="020B0603020202020204" pitchFamily="34" charset="0"/>
              </a:rPr>
              <a:t>precedent</a:t>
            </a:r>
            <a:endParaRPr lang="ca-ES" sz="1600" dirty="0">
              <a:solidFill>
                <a:srgbClr val="0F3461"/>
              </a:solidFill>
              <a:latin typeface="Trebuchet MS" panose="020B0603020202020204" pitchFamily="34" charset="0"/>
            </a:endParaRPr>
          </a:p>
        </p:txBody>
      </p:sp>
      <p:pic>
        <p:nvPicPr>
          <p:cNvPr id="14" name="Imagen 13" descr="Logotipo, nombre de la empresa&#10;&#10;El contenido generado por IA puede ser incorrecto.">
            <a:extLst>
              <a:ext uri="{FF2B5EF4-FFF2-40B4-BE49-F238E27FC236}">
                <a16:creationId xmlns:a16="http://schemas.microsoft.com/office/drawing/2014/main" id="{A22A1819-6757-B1CA-BE3C-BDDFFCE87EFE}"/>
              </a:ext>
            </a:extLst>
          </p:cNvPr>
          <p:cNvPicPr>
            <a:picLocks noChangeAspect="1"/>
          </p:cNvPicPr>
          <p:nvPr/>
        </p:nvPicPr>
        <p:blipFill>
          <a:blip r:embed="rId8">
            <a:extLst>
              <a:ext uri="{28A0092B-C50C-407E-A947-70E740481C1C}">
                <a14:useLocalDpi xmlns:a14="http://schemas.microsoft.com/office/drawing/2010/main" val="0"/>
              </a:ext>
            </a:extLst>
          </a:blip>
          <a:srcRect l="8321" t="16086" r="9099" b="14579"/>
          <a:stretch>
            <a:fillRect/>
          </a:stretch>
        </p:blipFill>
        <p:spPr>
          <a:xfrm>
            <a:off x="4531011" y="5550747"/>
            <a:ext cx="943209" cy="416719"/>
          </a:xfrm>
          <a:prstGeom prst="rect">
            <a:avLst/>
          </a:prstGeom>
        </p:spPr>
      </p:pic>
      <p:pic>
        <p:nvPicPr>
          <p:cNvPr id="15" name="Imagen 14" descr="Diagrama, Esquemático&#10;&#10;El contenido generado por IA puede ser incorrecto.">
            <a:extLst>
              <a:ext uri="{FF2B5EF4-FFF2-40B4-BE49-F238E27FC236}">
                <a16:creationId xmlns:a16="http://schemas.microsoft.com/office/drawing/2014/main" id="{BA600C54-521C-2B34-F020-FD03F9E324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00431" y="4299716"/>
            <a:ext cx="604372" cy="604690"/>
          </a:xfrm>
          <a:prstGeom prst="rect">
            <a:avLst/>
          </a:prstGeom>
        </p:spPr>
      </p:pic>
      <p:sp>
        <p:nvSpPr>
          <p:cNvPr id="16" name="Flecha: hacia abajo 15">
            <a:extLst>
              <a:ext uri="{FF2B5EF4-FFF2-40B4-BE49-F238E27FC236}">
                <a16:creationId xmlns:a16="http://schemas.microsoft.com/office/drawing/2014/main" id="{243C5B98-C116-2D94-B512-2144E05E2D6A}"/>
              </a:ext>
            </a:extLst>
          </p:cNvPr>
          <p:cNvSpPr/>
          <p:nvPr/>
        </p:nvSpPr>
        <p:spPr>
          <a:xfrm>
            <a:off x="4837516" y="4904407"/>
            <a:ext cx="330200" cy="646340"/>
          </a:xfrm>
          <a:prstGeom prst="downArrow">
            <a:avLst/>
          </a:prstGeom>
          <a:solidFill>
            <a:srgbClr val="223B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600">
              <a:solidFill>
                <a:srgbClr val="0F3461"/>
              </a:solidFill>
              <a:latin typeface="Trebuchet MS" panose="020B0603020202020204" pitchFamily="34" charset="0"/>
            </a:endParaRPr>
          </a:p>
        </p:txBody>
      </p:sp>
      <p:pic>
        <p:nvPicPr>
          <p:cNvPr id="9" name="Imagen 8">
            <a:extLst>
              <a:ext uri="{FF2B5EF4-FFF2-40B4-BE49-F238E27FC236}">
                <a16:creationId xmlns:a16="http://schemas.microsoft.com/office/drawing/2014/main" id="{0627E642-017C-F8C6-4828-8965D6F4BAC0}"/>
              </a:ext>
            </a:extLst>
          </p:cNvPr>
          <p:cNvPicPr>
            <a:picLocks noChangeAspect="1"/>
          </p:cNvPicPr>
          <p:nvPr/>
        </p:nvPicPr>
        <p:blipFill>
          <a:blip r:embed="rId10"/>
          <a:srcRect l="47343" r="21840"/>
          <a:stretch>
            <a:fillRect/>
          </a:stretch>
        </p:blipFill>
        <p:spPr>
          <a:xfrm>
            <a:off x="9988598" y="47518"/>
            <a:ext cx="1879990" cy="492484"/>
          </a:xfrm>
          <a:prstGeom prst="rect">
            <a:avLst/>
          </a:prstGeom>
          <a:solidFill>
            <a:schemeClr val="bg1"/>
          </a:solidFill>
        </p:spPr>
      </p:pic>
      <mc:AlternateContent xmlns:mc="http://schemas.openxmlformats.org/markup-compatibility/2006" xmlns:a14="http://schemas.microsoft.com/office/drawing/2010/main">
        <mc:Choice Requires="a14">
          <p:sp>
            <p:nvSpPr>
              <p:cNvPr id="17" name="Rectángulo 16">
                <a:extLst>
                  <a:ext uri="{FF2B5EF4-FFF2-40B4-BE49-F238E27FC236}">
                    <a16:creationId xmlns:a16="http://schemas.microsoft.com/office/drawing/2014/main" id="{79C899EE-8F62-15C8-EF30-CEFF4B3A28A7}"/>
                  </a:ext>
                </a:extLst>
              </p:cNvPr>
              <p:cNvSpPr/>
              <p:nvPr/>
            </p:nvSpPr>
            <p:spPr>
              <a:xfrm>
                <a:off x="2123931" y="6245608"/>
                <a:ext cx="1801700" cy="1629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rPr>
                  <a:t>Gen </a:t>
                </a:r>
                <a14:m>
                  <m:oMath xmlns:m="http://schemas.openxmlformats.org/officeDocument/2006/math">
                    <m:sSubSup>
                      <m:sSubSupPr>
                        <m:ctrlPr>
                          <a:rPr lang="es-ES" sz="1400" b="0" i="1" smtClean="0">
                            <a:solidFill>
                              <a:schemeClr val="tx1"/>
                            </a:solidFill>
                            <a:latin typeface="Cambria Math" panose="02040503050406030204" pitchFamily="18" charset="0"/>
                          </a:rPr>
                        </m:ctrlPr>
                      </m:sSubSupPr>
                      <m:e>
                        <m:r>
                          <a:rPr lang="es-ES" sz="1400" b="0" i="1" smtClean="0">
                            <a:solidFill>
                              <a:schemeClr val="tx1"/>
                            </a:solidFill>
                            <a:latin typeface="Cambria Math" panose="02040503050406030204" pitchFamily="18" charset="0"/>
                          </a:rPr>
                          <m:t>𝑝</m:t>
                        </m:r>
                      </m:e>
                      <m:sub>
                        <m:r>
                          <a:rPr lang="es-ES" sz="1400" b="0" i="1" smtClean="0">
                            <a:solidFill>
                              <a:schemeClr val="tx1"/>
                            </a:solidFill>
                            <a:latin typeface="Cambria Math" panose="02040503050406030204" pitchFamily="18" charset="0"/>
                          </a:rPr>
                          <m:t>𝑇</m:t>
                        </m:r>
                      </m:sub>
                      <m:sup>
                        <m:r>
                          <a:rPr lang="es-ES" sz="1400" b="0" i="1" smtClean="0">
                            <a:solidFill>
                              <a:schemeClr val="tx1"/>
                            </a:solidFill>
                            <a:latin typeface="Cambria Math" panose="02040503050406030204" pitchFamily="18" charset="0"/>
                          </a:rPr>
                          <m:t>𝑚𝑖𝑠𝑠</m:t>
                        </m:r>
                      </m:sup>
                    </m:sSubSup>
                  </m:oMath>
                </a14:m>
                <a:r>
                  <a:rPr lang="es-ES" sz="1400" dirty="0">
                    <a:solidFill>
                      <a:schemeClr val="tx1"/>
                    </a:solidFill>
                  </a:rPr>
                  <a:t> (</a:t>
                </a:r>
                <a:r>
                  <a:rPr lang="es-ES" sz="1400" dirty="0" err="1">
                    <a:solidFill>
                      <a:schemeClr val="tx1"/>
                    </a:solidFill>
                  </a:rPr>
                  <a:t>MeV</a:t>
                </a:r>
                <a:r>
                  <a:rPr lang="es-ES" sz="1400" dirty="0">
                    <a:solidFill>
                      <a:schemeClr val="tx1"/>
                    </a:solidFill>
                  </a:rPr>
                  <a:t>)</a:t>
                </a:r>
              </a:p>
            </p:txBody>
          </p:sp>
        </mc:Choice>
        <mc:Fallback xmlns="">
          <p:sp>
            <p:nvSpPr>
              <p:cNvPr id="17" name="Rectángulo 16">
                <a:extLst>
                  <a:ext uri="{FF2B5EF4-FFF2-40B4-BE49-F238E27FC236}">
                    <a16:creationId xmlns:a16="http://schemas.microsoft.com/office/drawing/2014/main" id="{79C899EE-8F62-15C8-EF30-CEFF4B3A28A7}"/>
                  </a:ext>
                </a:extLst>
              </p:cNvPr>
              <p:cNvSpPr>
                <a:spLocks noRot="1" noChangeAspect="1" noMove="1" noResize="1" noEditPoints="1" noAdjustHandles="1" noChangeArrowheads="1" noChangeShapeType="1" noTextEdit="1"/>
              </p:cNvSpPr>
              <p:nvPr/>
            </p:nvSpPr>
            <p:spPr>
              <a:xfrm>
                <a:off x="2123931" y="6245608"/>
                <a:ext cx="1801700" cy="162940"/>
              </a:xfrm>
              <a:prstGeom prst="rect">
                <a:avLst/>
              </a:prstGeom>
              <a:blipFill>
                <a:blip r:embed="rId11"/>
                <a:stretch>
                  <a:fillRect t="-50000" b="-88462"/>
                </a:stretch>
              </a:blipFill>
              <a:ln>
                <a:no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8" name="Rectángulo 17">
                <a:extLst>
                  <a:ext uri="{FF2B5EF4-FFF2-40B4-BE49-F238E27FC236}">
                    <a16:creationId xmlns:a16="http://schemas.microsoft.com/office/drawing/2014/main" id="{D21AA244-85F7-5CD8-BFF8-58B78320E781}"/>
                  </a:ext>
                </a:extLst>
              </p:cNvPr>
              <p:cNvSpPr/>
              <p:nvPr/>
            </p:nvSpPr>
            <p:spPr>
              <a:xfrm rot="16200000">
                <a:off x="-32872" y="4905483"/>
                <a:ext cx="2388464" cy="291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rPr>
                  <a:t>Gen </a:t>
                </a:r>
                <a14:m>
                  <m:oMath xmlns:m="http://schemas.openxmlformats.org/officeDocument/2006/math">
                    <m:sSubSup>
                      <m:sSubSupPr>
                        <m:ctrlPr>
                          <a:rPr lang="es-ES" sz="1400" b="0" i="1" smtClean="0">
                            <a:solidFill>
                              <a:schemeClr val="tx1"/>
                            </a:solidFill>
                            <a:latin typeface="Cambria Math" panose="02040503050406030204" pitchFamily="18" charset="0"/>
                          </a:rPr>
                        </m:ctrlPr>
                      </m:sSubSupPr>
                      <m:e>
                        <m:r>
                          <a:rPr lang="es-ES" sz="1400" b="0" i="1" smtClean="0">
                            <a:solidFill>
                              <a:schemeClr val="tx1"/>
                            </a:solidFill>
                            <a:latin typeface="Cambria Math" panose="02040503050406030204" pitchFamily="18" charset="0"/>
                          </a:rPr>
                          <m:t>𝑝</m:t>
                        </m:r>
                      </m:e>
                      <m:sub>
                        <m:r>
                          <a:rPr lang="es-ES" sz="1400" b="0" i="1" smtClean="0">
                            <a:solidFill>
                              <a:schemeClr val="tx1"/>
                            </a:solidFill>
                            <a:latin typeface="Cambria Math" panose="02040503050406030204" pitchFamily="18" charset="0"/>
                          </a:rPr>
                          <m:t>𝑇</m:t>
                        </m:r>
                      </m:sub>
                      <m:sup>
                        <m:r>
                          <a:rPr lang="es-ES" sz="1400" b="0" i="1" smtClean="0">
                            <a:solidFill>
                              <a:schemeClr val="tx1"/>
                            </a:solidFill>
                            <a:latin typeface="Cambria Math" panose="02040503050406030204" pitchFamily="18" charset="0"/>
                          </a:rPr>
                          <m:t>𝑚𝑖𝑠𝑠</m:t>
                        </m:r>
                      </m:sup>
                    </m:sSubSup>
                  </m:oMath>
                </a14:m>
                <a:r>
                  <a:rPr lang="es-ES" sz="1400" dirty="0">
                    <a:solidFill>
                      <a:schemeClr val="tx1"/>
                    </a:solidFill>
                  </a:rPr>
                  <a:t>- </a:t>
                </a:r>
                <a:r>
                  <a:rPr lang="es-ES" sz="1400" dirty="0" err="1">
                    <a:solidFill>
                      <a:schemeClr val="tx1"/>
                    </a:solidFill>
                  </a:rPr>
                  <a:t>rec</a:t>
                </a:r>
                <a:r>
                  <a:rPr lang="es-ES" sz="1400" dirty="0">
                    <a:solidFill>
                      <a:schemeClr val="tx1"/>
                    </a:solidFill>
                  </a:rPr>
                  <a:t> </a:t>
                </a:r>
                <a14:m>
                  <m:oMath xmlns:m="http://schemas.openxmlformats.org/officeDocument/2006/math">
                    <m:sSubSup>
                      <m:sSubSupPr>
                        <m:ctrlPr>
                          <a:rPr lang="es-ES" sz="1400" b="0" i="1" smtClean="0">
                            <a:solidFill>
                              <a:schemeClr val="tx1"/>
                            </a:solidFill>
                            <a:latin typeface="Cambria Math" panose="02040503050406030204" pitchFamily="18" charset="0"/>
                          </a:rPr>
                        </m:ctrlPr>
                      </m:sSubSupPr>
                      <m:e>
                        <m:r>
                          <a:rPr lang="es-ES" sz="1400" b="0" i="1" smtClean="0">
                            <a:solidFill>
                              <a:schemeClr val="tx1"/>
                            </a:solidFill>
                            <a:latin typeface="Cambria Math" panose="02040503050406030204" pitchFamily="18" charset="0"/>
                          </a:rPr>
                          <m:t>𝑝</m:t>
                        </m:r>
                      </m:e>
                      <m:sub>
                        <m:r>
                          <a:rPr lang="es-ES" sz="1400" b="0" i="1" smtClean="0">
                            <a:solidFill>
                              <a:schemeClr val="tx1"/>
                            </a:solidFill>
                            <a:latin typeface="Cambria Math" panose="02040503050406030204" pitchFamily="18" charset="0"/>
                          </a:rPr>
                          <m:t>𝑇</m:t>
                        </m:r>
                      </m:sub>
                      <m:sup>
                        <m:r>
                          <a:rPr lang="es-ES" sz="1400" b="0" i="1" smtClean="0">
                            <a:solidFill>
                              <a:schemeClr val="tx1"/>
                            </a:solidFill>
                            <a:latin typeface="Cambria Math" panose="02040503050406030204" pitchFamily="18" charset="0"/>
                          </a:rPr>
                          <m:t>𝑚𝑖𝑠𝑠</m:t>
                        </m:r>
                      </m:sup>
                    </m:sSubSup>
                  </m:oMath>
                </a14:m>
                <a:r>
                  <a:rPr lang="es-ES" sz="1400" dirty="0">
                    <a:solidFill>
                      <a:schemeClr val="tx1"/>
                    </a:solidFill>
                  </a:rPr>
                  <a:t>(</a:t>
                </a:r>
                <a:r>
                  <a:rPr lang="es-ES" sz="1400" dirty="0" err="1">
                    <a:solidFill>
                      <a:schemeClr val="tx1"/>
                    </a:solidFill>
                  </a:rPr>
                  <a:t>MeV</a:t>
                </a:r>
                <a:r>
                  <a:rPr lang="es-ES" sz="1400" dirty="0">
                    <a:solidFill>
                      <a:schemeClr val="tx1"/>
                    </a:solidFill>
                  </a:rPr>
                  <a:t>)</a:t>
                </a:r>
              </a:p>
            </p:txBody>
          </p:sp>
        </mc:Choice>
        <mc:Fallback xmlns="">
          <p:sp>
            <p:nvSpPr>
              <p:cNvPr id="18" name="Rectángulo 17">
                <a:extLst>
                  <a:ext uri="{FF2B5EF4-FFF2-40B4-BE49-F238E27FC236}">
                    <a16:creationId xmlns:a16="http://schemas.microsoft.com/office/drawing/2014/main" id="{D21AA244-85F7-5CD8-BFF8-58B78320E781}"/>
                  </a:ext>
                </a:extLst>
              </p:cNvPr>
              <p:cNvSpPr>
                <a:spLocks noRot="1" noChangeAspect="1" noMove="1" noResize="1" noEditPoints="1" noAdjustHandles="1" noChangeArrowheads="1" noChangeShapeType="1" noTextEdit="1"/>
              </p:cNvSpPr>
              <p:nvPr/>
            </p:nvSpPr>
            <p:spPr>
              <a:xfrm rot="16200000">
                <a:off x="-32872" y="4905483"/>
                <a:ext cx="2388464" cy="291785"/>
              </a:xfrm>
              <a:prstGeom prst="rect">
                <a:avLst/>
              </a:prstGeom>
              <a:blipFill>
                <a:blip r:embed="rId12"/>
                <a:stretch>
                  <a:fillRect l="-4255" r="-27660"/>
                </a:stretch>
              </a:blipFill>
              <a:ln>
                <a:noFill/>
              </a:ln>
            </p:spPr>
            <p:txBody>
              <a:bodyPr/>
              <a:lstStyle/>
              <a:p>
                <a:r>
                  <a:rPr lang="es-ES">
                    <a:noFill/>
                  </a:rPr>
                  <a:t> </a:t>
                </a:r>
              </a:p>
            </p:txBody>
          </p:sp>
        </mc:Fallback>
      </mc:AlternateContent>
      <p:sp>
        <p:nvSpPr>
          <p:cNvPr id="19" name="Marcador de número de diapositiva 18">
            <a:extLst>
              <a:ext uri="{FF2B5EF4-FFF2-40B4-BE49-F238E27FC236}">
                <a16:creationId xmlns:a16="http://schemas.microsoft.com/office/drawing/2014/main" id="{E4532DAB-DBA7-2CAB-5DEF-BAE876687896}"/>
              </a:ext>
            </a:extLst>
          </p:cNvPr>
          <p:cNvSpPr>
            <a:spLocks noGrp="1"/>
          </p:cNvSpPr>
          <p:nvPr>
            <p:ph type="sldNum" sz="quarter" idx="12"/>
          </p:nvPr>
        </p:nvSpPr>
        <p:spPr>
          <a:xfrm>
            <a:off x="9448800" y="6492875"/>
            <a:ext cx="2743200" cy="365125"/>
          </a:xfrm>
        </p:spPr>
        <p:txBody>
          <a:bodyPr/>
          <a:lstStyle/>
          <a:p>
            <a:fld id="{755959F6-2B9B-4F5A-BC55-64E103E3DB65}" type="slidenum">
              <a:rPr lang="es-ES" smtClean="0"/>
              <a:t>14</a:t>
            </a:fld>
            <a:endParaRPr lang="es-ES"/>
          </a:p>
        </p:txBody>
      </p:sp>
    </p:spTree>
    <p:extLst>
      <p:ext uri="{BB962C8B-B14F-4D97-AF65-F5344CB8AC3E}">
        <p14:creationId xmlns:p14="http://schemas.microsoft.com/office/powerpoint/2010/main" val="267350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26" presetClass="emph" presetSubtype="0" fill="hold" grpId="1" nodeType="withEffect">
                                  <p:stCondLst>
                                    <p:cond delay="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CD1DF-972D-95A6-3941-52E6E1AE1546}"/>
            </a:ext>
          </a:extLst>
        </p:cNvPr>
        <p:cNvGrpSpPr/>
        <p:nvPr/>
      </p:nvGrpSpPr>
      <p:grpSpPr>
        <a:xfrm>
          <a:off x="0" y="0"/>
          <a:ext cx="0" cy="0"/>
          <a:chOff x="0" y="0"/>
          <a:chExt cx="0" cy="0"/>
        </a:xfrm>
      </p:grpSpPr>
      <p:pic>
        <p:nvPicPr>
          <p:cNvPr id="8" name="Imagen 7" descr="Gráfico, Gráfico de líneas&#10;&#10;El contenido generado por IA puede ser incorrecto.">
            <a:extLst>
              <a:ext uri="{FF2B5EF4-FFF2-40B4-BE49-F238E27FC236}">
                <a16:creationId xmlns:a16="http://schemas.microsoft.com/office/drawing/2014/main" id="{4B412348-B84B-EF22-1D70-BB00EE24A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7328" y="4256328"/>
            <a:ext cx="4159644" cy="2532788"/>
          </a:xfrm>
          <a:prstGeom prst="rect">
            <a:avLst/>
          </a:prstGeom>
        </p:spPr>
      </p:pic>
      <p:sp>
        <p:nvSpPr>
          <p:cNvPr id="2" name="Rectángulo 1">
            <a:extLst>
              <a:ext uri="{FF2B5EF4-FFF2-40B4-BE49-F238E27FC236}">
                <a16:creationId xmlns:a16="http://schemas.microsoft.com/office/drawing/2014/main" id="{C778DBF8-2996-3FF7-A43E-E04D54C0A525}"/>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dirty="0">
                <a:latin typeface="Trebuchet MS" panose="020B0603020202020204" pitchFamily="34" charset="0"/>
              </a:rPr>
              <a:t>Use Case 2: </a:t>
            </a:r>
            <a:r>
              <a:rPr lang="es-ES" sz="2000" dirty="0" err="1">
                <a:latin typeface="Trebuchet MS" panose="020B0603020202020204" pitchFamily="34" charset="0"/>
              </a:rPr>
              <a:t>architecture</a:t>
            </a:r>
            <a:r>
              <a:rPr lang="es-ES" sz="2000" dirty="0">
                <a:latin typeface="Trebuchet MS" panose="020B0603020202020204" pitchFamily="34" charset="0"/>
              </a:rPr>
              <a:t> </a:t>
            </a:r>
            <a:r>
              <a:rPr lang="es-ES" sz="2000" dirty="0" err="1">
                <a:latin typeface="Trebuchet MS" panose="020B0603020202020204" pitchFamily="34" charset="0"/>
              </a:rPr>
              <a:t>exploration</a:t>
            </a:r>
            <a:endParaRPr lang="es-ES" sz="2000" dirty="0">
              <a:latin typeface="Trebuchet MS" panose="020B0603020202020204" pitchFamily="34" charset="0"/>
            </a:endParaRPr>
          </a:p>
        </p:txBody>
      </p:sp>
      <p:pic>
        <p:nvPicPr>
          <p:cNvPr id="6" name="Imagen 5">
            <a:extLst>
              <a:ext uri="{FF2B5EF4-FFF2-40B4-BE49-F238E27FC236}">
                <a16:creationId xmlns:a16="http://schemas.microsoft.com/office/drawing/2014/main" id="{8B983FE4-395B-01B7-5EFF-5998B46855BB}"/>
              </a:ext>
            </a:extLst>
          </p:cNvPr>
          <p:cNvPicPr>
            <a:picLocks noChangeAspect="1"/>
          </p:cNvPicPr>
          <p:nvPr/>
        </p:nvPicPr>
        <p:blipFill>
          <a:blip r:embed="rId4" cstate="print">
            <a:extLst>
              <a:ext uri="{28A0092B-C50C-407E-A947-70E740481C1C}">
                <a14:useLocalDpi xmlns:a14="http://schemas.microsoft.com/office/drawing/2010/main" val="0"/>
              </a:ext>
            </a:extLst>
          </a:blip>
          <a:srcRect r="7691"/>
          <a:stretch>
            <a:fillRect/>
          </a:stretch>
        </p:blipFill>
        <p:spPr>
          <a:xfrm>
            <a:off x="369452" y="1608948"/>
            <a:ext cx="3190426" cy="2304176"/>
          </a:xfrm>
          <a:prstGeom prst="rect">
            <a:avLst/>
          </a:prstGeom>
          <a:solidFill>
            <a:schemeClr val="accent6">
              <a:lumMod val="20000"/>
              <a:lumOff val="80000"/>
            </a:schemeClr>
          </a:solidFill>
          <a:ln w="19050">
            <a:solidFill>
              <a:schemeClr val="accent3">
                <a:lumMod val="60000"/>
                <a:lumOff val="40000"/>
              </a:schemeClr>
            </a:solidFill>
          </a:ln>
        </p:spPr>
      </p:pic>
      <p:pic>
        <p:nvPicPr>
          <p:cNvPr id="7" name="Imagen 6">
            <a:extLst>
              <a:ext uri="{FF2B5EF4-FFF2-40B4-BE49-F238E27FC236}">
                <a16:creationId xmlns:a16="http://schemas.microsoft.com/office/drawing/2014/main" id="{21284D55-C89C-4934-AE1F-D67A8AAC0C5D}"/>
              </a:ext>
            </a:extLst>
          </p:cNvPr>
          <p:cNvPicPr>
            <a:picLocks noChangeAspect="1"/>
          </p:cNvPicPr>
          <p:nvPr/>
        </p:nvPicPr>
        <p:blipFill>
          <a:blip r:embed="rId5"/>
          <a:stretch>
            <a:fillRect/>
          </a:stretch>
        </p:blipFill>
        <p:spPr>
          <a:xfrm>
            <a:off x="7611460" y="2862697"/>
            <a:ext cx="3371380" cy="831299"/>
          </a:xfrm>
          <a:prstGeom prst="rect">
            <a:avLst/>
          </a:prstGeom>
        </p:spPr>
      </p:pic>
      <p:pic>
        <p:nvPicPr>
          <p:cNvPr id="9" name="Imagen 8">
            <a:extLst>
              <a:ext uri="{FF2B5EF4-FFF2-40B4-BE49-F238E27FC236}">
                <a16:creationId xmlns:a16="http://schemas.microsoft.com/office/drawing/2014/main" id="{97ABE613-EB88-DB67-C19A-B4FE3EE6A3FB}"/>
              </a:ext>
            </a:extLst>
          </p:cNvPr>
          <p:cNvPicPr>
            <a:picLocks noChangeAspect="1"/>
          </p:cNvPicPr>
          <p:nvPr/>
        </p:nvPicPr>
        <p:blipFill>
          <a:blip r:embed="rId6"/>
          <a:stretch>
            <a:fillRect/>
          </a:stretch>
        </p:blipFill>
        <p:spPr>
          <a:xfrm>
            <a:off x="7611460" y="1545847"/>
            <a:ext cx="3371380" cy="1316850"/>
          </a:xfrm>
          <a:prstGeom prst="rect">
            <a:avLst/>
          </a:prstGeom>
        </p:spPr>
      </p:pic>
      <p:sp>
        <p:nvSpPr>
          <p:cNvPr id="10" name="Rectángulo: esquinas redondeadas 9">
            <a:extLst>
              <a:ext uri="{FF2B5EF4-FFF2-40B4-BE49-F238E27FC236}">
                <a16:creationId xmlns:a16="http://schemas.microsoft.com/office/drawing/2014/main" id="{5268435A-7082-8BB2-8B0E-488EF68F6251}"/>
              </a:ext>
            </a:extLst>
          </p:cNvPr>
          <p:cNvSpPr/>
          <p:nvPr/>
        </p:nvSpPr>
        <p:spPr>
          <a:xfrm>
            <a:off x="8289150" y="3795162"/>
            <a:ext cx="2016000" cy="360000"/>
          </a:xfrm>
          <a:prstGeom prst="roundRect">
            <a:avLst/>
          </a:prstGeom>
          <a:solidFill>
            <a:schemeClr val="accent6">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err="1">
                <a:solidFill>
                  <a:srgbClr val="0F3461"/>
                </a:solidFill>
                <a:latin typeface="Trebuchet MS" panose="020B0603020202020204" pitchFamily="34" charset="0"/>
              </a:rPr>
              <a:t>Activation</a:t>
            </a:r>
            <a:r>
              <a:rPr lang="es-ES" sz="1600" dirty="0">
                <a:solidFill>
                  <a:srgbClr val="0F3461"/>
                </a:solidFill>
                <a:latin typeface="Trebuchet MS" panose="020B0603020202020204" pitchFamily="34" charset="0"/>
              </a:rPr>
              <a:t> </a:t>
            </a:r>
            <a:r>
              <a:rPr lang="es-ES" sz="1600" dirty="0" err="1">
                <a:solidFill>
                  <a:srgbClr val="0F3461"/>
                </a:solidFill>
                <a:latin typeface="Trebuchet MS" panose="020B0603020202020204" pitchFamily="34" charset="0"/>
              </a:rPr>
              <a:t>function</a:t>
            </a:r>
            <a:endParaRPr lang="es-ES" sz="1600" dirty="0">
              <a:solidFill>
                <a:srgbClr val="0F3461"/>
              </a:solidFill>
              <a:latin typeface="Trebuchet MS" panose="020B0603020202020204" pitchFamily="34" charset="0"/>
            </a:endParaRPr>
          </a:p>
        </p:txBody>
      </p:sp>
      <p:sp>
        <p:nvSpPr>
          <p:cNvPr id="13" name="Rectángulo 12">
            <a:extLst>
              <a:ext uri="{FF2B5EF4-FFF2-40B4-BE49-F238E27FC236}">
                <a16:creationId xmlns:a16="http://schemas.microsoft.com/office/drawing/2014/main" id="{0A9C8AD7-F489-43FF-7849-E92B5B549E77}"/>
              </a:ext>
            </a:extLst>
          </p:cNvPr>
          <p:cNvSpPr/>
          <p:nvPr/>
        </p:nvSpPr>
        <p:spPr>
          <a:xfrm>
            <a:off x="644851" y="772491"/>
            <a:ext cx="4500000" cy="648000"/>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1">
                <a:solidFill>
                  <a:srgbClr val="0F3461"/>
                </a:solidFill>
                <a:latin typeface="Trebuchet MS" panose="020B0603020202020204" pitchFamily="34" charset="0"/>
              </a:rPr>
              <a:t>Reweighting procedure</a:t>
            </a:r>
          </a:p>
        </p:txBody>
      </p:sp>
      <p:sp>
        <p:nvSpPr>
          <p:cNvPr id="14" name="Rectángulo 13">
            <a:extLst>
              <a:ext uri="{FF2B5EF4-FFF2-40B4-BE49-F238E27FC236}">
                <a16:creationId xmlns:a16="http://schemas.microsoft.com/office/drawing/2014/main" id="{33372A27-5B89-CA3E-B64F-E14725A4860A}"/>
              </a:ext>
            </a:extLst>
          </p:cNvPr>
          <p:cNvSpPr/>
          <p:nvPr/>
        </p:nvSpPr>
        <p:spPr>
          <a:xfrm>
            <a:off x="7047150" y="772491"/>
            <a:ext cx="4500000" cy="648000"/>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1">
                <a:solidFill>
                  <a:srgbClr val="0F3461"/>
                </a:solidFill>
                <a:latin typeface="Trebuchet MS" panose="020B0603020202020204" pitchFamily="34" charset="0"/>
              </a:rPr>
              <a:t>Hyperparameter testing</a:t>
            </a:r>
          </a:p>
        </p:txBody>
      </p:sp>
      <p:pic>
        <p:nvPicPr>
          <p:cNvPr id="15" name="Imagen 14">
            <a:extLst>
              <a:ext uri="{FF2B5EF4-FFF2-40B4-BE49-F238E27FC236}">
                <a16:creationId xmlns:a16="http://schemas.microsoft.com/office/drawing/2014/main" id="{0F6CFE43-EBC3-8DB5-69DD-1B0A4433704A}"/>
              </a:ext>
            </a:extLst>
          </p:cNvPr>
          <p:cNvPicPr>
            <a:picLocks noChangeAspect="1"/>
          </p:cNvPicPr>
          <p:nvPr/>
        </p:nvPicPr>
        <p:blipFill>
          <a:blip r:embed="rId7"/>
          <a:srcRect t="-1692"/>
          <a:stretch>
            <a:fillRect/>
          </a:stretch>
        </p:blipFill>
        <p:spPr>
          <a:xfrm>
            <a:off x="3282892" y="4494794"/>
            <a:ext cx="2988180" cy="1989304"/>
          </a:xfrm>
          <a:prstGeom prst="rect">
            <a:avLst/>
          </a:prstGeom>
          <a:solidFill>
            <a:schemeClr val="bg1"/>
          </a:solidFill>
          <a:ln w="28575">
            <a:noFill/>
          </a:ln>
        </p:spPr>
      </p:pic>
      <p:pic>
        <p:nvPicPr>
          <p:cNvPr id="16" name="Imagen 15">
            <a:extLst>
              <a:ext uri="{FF2B5EF4-FFF2-40B4-BE49-F238E27FC236}">
                <a16:creationId xmlns:a16="http://schemas.microsoft.com/office/drawing/2014/main" id="{538FA41C-0B82-0883-D7C2-6A8B214518B2}"/>
              </a:ext>
            </a:extLst>
          </p:cNvPr>
          <p:cNvPicPr>
            <a:picLocks noChangeAspect="1"/>
          </p:cNvPicPr>
          <p:nvPr/>
        </p:nvPicPr>
        <p:blipFill>
          <a:blip r:embed="rId8"/>
          <a:stretch>
            <a:fillRect/>
          </a:stretch>
        </p:blipFill>
        <p:spPr>
          <a:xfrm>
            <a:off x="369452" y="4494794"/>
            <a:ext cx="2913440" cy="1989304"/>
          </a:xfrm>
          <a:prstGeom prst="rect">
            <a:avLst/>
          </a:prstGeom>
          <a:solidFill>
            <a:schemeClr val="bg1"/>
          </a:solidFill>
          <a:ln w="28575">
            <a:noFill/>
          </a:ln>
        </p:spPr>
      </p:pic>
      <p:sp>
        <p:nvSpPr>
          <p:cNvPr id="19" name="Rectángulo: esquinas redondeadas 18">
            <a:extLst>
              <a:ext uri="{FF2B5EF4-FFF2-40B4-BE49-F238E27FC236}">
                <a16:creationId xmlns:a16="http://schemas.microsoft.com/office/drawing/2014/main" id="{63950825-5903-9D02-756E-0000B284773B}"/>
              </a:ext>
            </a:extLst>
          </p:cNvPr>
          <p:cNvSpPr/>
          <p:nvPr/>
        </p:nvSpPr>
        <p:spPr>
          <a:xfrm>
            <a:off x="3825716" y="2576802"/>
            <a:ext cx="2052000" cy="360000"/>
          </a:xfrm>
          <a:prstGeom prst="roundRect">
            <a:avLst/>
          </a:prstGeom>
          <a:solidFill>
            <a:schemeClr val="accent6">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err="1">
                <a:solidFill>
                  <a:srgbClr val="0F3461"/>
                </a:solidFill>
                <a:latin typeface="Trebuchet MS" panose="020B0603020202020204" pitchFamily="34" charset="0"/>
              </a:rPr>
              <a:t>Imbalanced</a:t>
            </a:r>
            <a:r>
              <a:rPr lang="es-ES" sz="1600" dirty="0">
                <a:solidFill>
                  <a:srgbClr val="0F3461"/>
                </a:solidFill>
                <a:latin typeface="Trebuchet MS" panose="020B0603020202020204" pitchFamily="34" charset="0"/>
              </a:rPr>
              <a:t> </a:t>
            </a:r>
            <a:r>
              <a:rPr lang="es-ES" sz="1600" dirty="0" err="1">
                <a:solidFill>
                  <a:srgbClr val="0F3461"/>
                </a:solidFill>
                <a:latin typeface="Trebuchet MS" panose="020B0603020202020204" pitchFamily="34" charset="0"/>
              </a:rPr>
              <a:t>dataset</a:t>
            </a:r>
            <a:endParaRPr lang="ca-ES" sz="1600" dirty="0">
              <a:solidFill>
                <a:srgbClr val="0F3461"/>
              </a:solidFill>
              <a:latin typeface="Trebuchet MS" panose="020B0603020202020204" pitchFamily="34" charset="0"/>
            </a:endParaRPr>
          </a:p>
        </p:txBody>
      </p:sp>
      <p:sp>
        <p:nvSpPr>
          <p:cNvPr id="3" name="Cerrar llave 2">
            <a:extLst>
              <a:ext uri="{FF2B5EF4-FFF2-40B4-BE49-F238E27FC236}">
                <a16:creationId xmlns:a16="http://schemas.microsoft.com/office/drawing/2014/main" id="{DAC41821-EB3E-551C-9547-156F123EE1C8}"/>
              </a:ext>
            </a:extLst>
          </p:cNvPr>
          <p:cNvSpPr/>
          <p:nvPr/>
        </p:nvSpPr>
        <p:spPr>
          <a:xfrm>
            <a:off x="3559878" y="1604715"/>
            <a:ext cx="202424" cy="2304177"/>
          </a:xfrm>
          <a:prstGeom prst="rightBrace">
            <a:avLst>
              <a:gd name="adj1" fmla="val 284573"/>
              <a:gd name="adj2" fmla="val 50000"/>
            </a:avLst>
          </a:prstGeom>
          <a:solidFill>
            <a:schemeClr val="accent6">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600">
              <a:solidFill>
                <a:srgbClr val="0F3461"/>
              </a:solidFill>
              <a:latin typeface="Trebuchet MS" panose="020B0603020202020204" pitchFamily="34" charset="0"/>
            </a:endParaRPr>
          </a:p>
        </p:txBody>
      </p:sp>
      <p:sp>
        <p:nvSpPr>
          <p:cNvPr id="4" name="Flecha: hacia abajo 3">
            <a:extLst>
              <a:ext uri="{FF2B5EF4-FFF2-40B4-BE49-F238E27FC236}">
                <a16:creationId xmlns:a16="http://schemas.microsoft.com/office/drawing/2014/main" id="{B6EFE615-E732-FCFB-3BAE-E8B648A21A3E}"/>
              </a:ext>
            </a:extLst>
          </p:cNvPr>
          <p:cNvSpPr/>
          <p:nvPr/>
        </p:nvSpPr>
        <p:spPr>
          <a:xfrm>
            <a:off x="4686616" y="2936801"/>
            <a:ext cx="330200" cy="891367"/>
          </a:xfrm>
          <a:prstGeom prst="downArrow">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600">
              <a:solidFill>
                <a:srgbClr val="0F3461"/>
              </a:solidFill>
              <a:latin typeface="Trebuchet MS" panose="020B0603020202020204" pitchFamily="34" charset="0"/>
            </a:endParaRPr>
          </a:p>
        </p:txBody>
      </p:sp>
      <p:sp>
        <p:nvSpPr>
          <p:cNvPr id="5" name="Rectángulo: esquinas redondeadas 4">
            <a:extLst>
              <a:ext uri="{FF2B5EF4-FFF2-40B4-BE49-F238E27FC236}">
                <a16:creationId xmlns:a16="http://schemas.microsoft.com/office/drawing/2014/main" id="{296C5BFF-992A-749C-FD1E-9CF25F42F148}"/>
              </a:ext>
            </a:extLst>
          </p:cNvPr>
          <p:cNvSpPr/>
          <p:nvPr/>
        </p:nvSpPr>
        <p:spPr>
          <a:xfrm>
            <a:off x="3820516" y="3857801"/>
            <a:ext cx="2052000" cy="360000"/>
          </a:xfrm>
          <a:prstGeom prst="roundRect">
            <a:avLst/>
          </a:prstGeom>
          <a:solidFill>
            <a:schemeClr val="accent6">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err="1">
                <a:solidFill>
                  <a:srgbClr val="0F3461"/>
                </a:solidFill>
                <a:latin typeface="Trebuchet MS" panose="020B0603020202020204" pitchFamily="34" charset="0"/>
              </a:rPr>
              <a:t>DenseWeights</a:t>
            </a:r>
            <a:endParaRPr lang="ca-ES" sz="1600" dirty="0">
              <a:solidFill>
                <a:srgbClr val="0F3461"/>
              </a:solidFill>
              <a:latin typeface="Trebuchet MS" panose="020B0603020202020204" pitchFamily="34" charset="0"/>
            </a:endParaRPr>
          </a:p>
        </p:txBody>
      </p:sp>
      <p:pic>
        <p:nvPicPr>
          <p:cNvPr id="11" name="Imagen 10">
            <a:extLst>
              <a:ext uri="{FF2B5EF4-FFF2-40B4-BE49-F238E27FC236}">
                <a16:creationId xmlns:a16="http://schemas.microsoft.com/office/drawing/2014/main" id="{543E18D2-3F62-9539-89C1-95AA031B19A7}"/>
              </a:ext>
            </a:extLst>
          </p:cNvPr>
          <p:cNvPicPr>
            <a:picLocks noChangeAspect="1"/>
          </p:cNvPicPr>
          <p:nvPr/>
        </p:nvPicPr>
        <p:blipFill>
          <a:blip r:embed="rId9"/>
          <a:srcRect l="47343" r="21840"/>
          <a:stretch>
            <a:fillRect/>
          </a:stretch>
        </p:blipFill>
        <p:spPr>
          <a:xfrm>
            <a:off x="9988598" y="47518"/>
            <a:ext cx="1879990" cy="492484"/>
          </a:xfrm>
          <a:prstGeom prst="rect">
            <a:avLst/>
          </a:prstGeom>
          <a:solidFill>
            <a:schemeClr val="bg1"/>
          </a:solidFill>
        </p:spPr>
      </p:pic>
      <p:sp>
        <p:nvSpPr>
          <p:cNvPr id="12" name="Marcador de número de diapositiva 11">
            <a:extLst>
              <a:ext uri="{FF2B5EF4-FFF2-40B4-BE49-F238E27FC236}">
                <a16:creationId xmlns:a16="http://schemas.microsoft.com/office/drawing/2014/main" id="{3854E6E7-54E3-FA23-7635-64413F9CF78B}"/>
              </a:ext>
            </a:extLst>
          </p:cNvPr>
          <p:cNvSpPr>
            <a:spLocks noGrp="1"/>
          </p:cNvSpPr>
          <p:nvPr>
            <p:ph type="sldNum" sz="quarter" idx="12"/>
          </p:nvPr>
        </p:nvSpPr>
        <p:spPr>
          <a:xfrm>
            <a:off x="9448800" y="6484098"/>
            <a:ext cx="2743200" cy="365125"/>
          </a:xfrm>
        </p:spPr>
        <p:txBody>
          <a:bodyPr/>
          <a:lstStyle/>
          <a:p>
            <a:fld id="{755959F6-2B9B-4F5A-BC55-64E103E3DB65}" type="slidenum">
              <a:rPr lang="es-ES" smtClean="0"/>
              <a:t>15</a:t>
            </a:fld>
            <a:endParaRPr lang="es-ES" dirty="0"/>
          </a:p>
        </p:txBody>
      </p:sp>
    </p:spTree>
    <p:extLst>
      <p:ext uri="{BB962C8B-B14F-4D97-AF65-F5344CB8AC3E}">
        <p14:creationId xmlns:p14="http://schemas.microsoft.com/office/powerpoint/2010/main" val="939127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20BEF-C596-A958-6C5E-FC82102D2F44}"/>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4EE68BCC-A375-2C24-C546-B8B3B62817D5}"/>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dirty="0">
                <a:latin typeface="Trebuchet MS" panose="020B0603020202020204" pitchFamily="34" charset="0"/>
              </a:rPr>
              <a:t>Use Case 2: </a:t>
            </a:r>
            <a:r>
              <a:rPr lang="es-ES" sz="2000" dirty="0" err="1">
                <a:latin typeface="Trebuchet MS" panose="020B0603020202020204" pitchFamily="34" charset="0"/>
              </a:rPr>
              <a:t>key</a:t>
            </a:r>
            <a:r>
              <a:rPr lang="es-ES" sz="2000" dirty="0">
                <a:latin typeface="Trebuchet MS" panose="020B0603020202020204" pitchFamily="34" charset="0"/>
              </a:rPr>
              <a:t> </a:t>
            </a:r>
            <a:r>
              <a:rPr lang="es-ES" sz="2000" dirty="0" err="1">
                <a:latin typeface="Trebuchet MS" panose="020B0603020202020204" pitchFamily="34" charset="0"/>
              </a:rPr>
              <a:t>results</a:t>
            </a:r>
            <a:endParaRPr lang="es-ES" sz="2000" dirty="0">
              <a:latin typeface="Trebuchet MS" panose="020B0603020202020204" pitchFamily="34" charset="0"/>
            </a:endParaRPr>
          </a:p>
        </p:txBody>
      </p:sp>
      <p:pic>
        <p:nvPicPr>
          <p:cNvPr id="3" name="Imagen 2">
            <a:extLst>
              <a:ext uri="{FF2B5EF4-FFF2-40B4-BE49-F238E27FC236}">
                <a16:creationId xmlns:a16="http://schemas.microsoft.com/office/drawing/2014/main" id="{DEACA5B8-1A46-DEF8-3C27-89F175B413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95497" y="1502892"/>
            <a:ext cx="5047634" cy="3740534"/>
          </a:xfrm>
          <a:prstGeom prst="rect">
            <a:avLst/>
          </a:prstGeom>
        </p:spPr>
      </p:pic>
      <p:pic>
        <p:nvPicPr>
          <p:cNvPr id="5" name="Imagen 4">
            <a:extLst>
              <a:ext uri="{FF2B5EF4-FFF2-40B4-BE49-F238E27FC236}">
                <a16:creationId xmlns:a16="http://schemas.microsoft.com/office/drawing/2014/main" id="{E9C3376D-2C8B-2699-704A-FFF82E1A3C3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3030" y="1420491"/>
            <a:ext cx="3436853" cy="2664000"/>
          </a:xfrm>
          <a:prstGeom prst="rect">
            <a:avLst/>
          </a:prstGeom>
        </p:spPr>
      </p:pic>
      <p:sp>
        <p:nvSpPr>
          <p:cNvPr id="10" name="Rectángulo 9">
            <a:extLst>
              <a:ext uri="{FF2B5EF4-FFF2-40B4-BE49-F238E27FC236}">
                <a16:creationId xmlns:a16="http://schemas.microsoft.com/office/drawing/2014/main" id="{35AF1574-5A76-FA6B-ACB9-0EA6EC64D476}"/>
              </a:ext>
            </a:extLst>
          </p:cNvPr>
          <p:cNvSpPr/>
          <p:nvPr/>
        </p:nvSpPr>
        <p:spPr>
          <a:xfrm>
            <a:off x="812371" y="772491"/>
            <a:ext cx="4500000" cy="648000"/>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1">
                <a:solidFill>
                  <a:srgbClr val="0F3461"/>
                </a:solidFill>
                <a:latin typeface="Trebuchet MS" panose="020B0603020202020204" pitchFamily="34" charset="0"/>
              </a:rPr>
              <a:t>Strong deviation – ongoing project</a:t>
            </a:r>
          </a:p>
        </p:txBody>
      </p:sp>
      <p:sp>
        <p:nvSpPr>
          <p:cNvPr id="11" name="Rectángulo 10">
            <a:extLst>
              <a:ext uri="{FF2B5EF4-FFF2-40B4-BE49-F238E27FC236}">
                <a16:creationId xmlns:a16="http://schemas.microsoft.com/office/drawing/2014/main" id="{D392A9A9-3496-14C8-1345-58CC20649E44}"/>
              </a:ext>
            </a:extLst>
          </p:cNvPr>
          <p:cNvSpPr/>
          <p:nvPr/>
        </p:nvSpPr>
        <p:spPr>
          <a:xfrm>
            <a:off x="6879629" y="772491"/>
            <a:ext cx="4500000" cy="648000"/>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1">
                <a:solidFill>
                  <a:srgbClr val="0F3461"/>
                </a:solidFill>
                <a:latin typeface="Trebuchet MS" panose="020B0603020202020204" pitchFamily="34" charset="0"/>
              </a:rPr>
              <a:t>Preliminary results</a:t>
            </a:r>
          </a:p>
        </p:txBody>
      </p:sp>
      <p:sp>
        <p:nvSpPr>
          <p:cNvPr id="12" name="Rectángulo: esquinas redondeadas 11">
            <a:extLst>
              <a:ext uri="{FF2B5EF4-FFF2-40B4-BE49-F238E27FC236}">
                <a16:creationId xmlns:a16="http://schemas.microsoft.com/office/drawing/2014/main" id="{FBE78946-775E-B7D5-A5B6-DB1402C3ECDC}"/>
              </a:ext>
            </a:extLst>
          </p:cNvPr>
          <p:cNvSpPr/>
          <p:nvPr/>
        </p:nvSpPr>
        <p:spPr>
          <a:xfrm>
            <a:off x="10585881" y="4755914"/>
            <a:ext cx="857250" cy="115200"/>
          </a:xfrm>
          <a:prstGeom prst="roundRect">
            <a:avLst>
              <a:gd name="adj" fmla="val 22314"/>
            </a:avLst>
          </a:prstGeom>
          <a:solidFill>
            <a:srgbClr val="73ACDF">
              <a:alpha val="50196"/>
            </a:srgbClr>
          </a:solidFill>
          <a:ln w="19050">
            <a:solidFill>
              <a:srgbClr val="1E18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latin typeface="Trebuchet MS" panose="020B0603020202020204" pitchFamily="34" charset="0"/>
            </a:endParaRPr>
          </a:p>
        </p:txBody>
      </p:sp>
      <p:sp>
        <p:nvSpPr>
          <p:cNvPr id="14" name="Rectángulo: esquinas redondeadas 13">
            <a:extLst>
              <a:ext uri="{FF2B5EF4-FFF2-40B4-BE49-F238E27FC236}">
                <a16:creationId xmlns:a16="http://schemas.microsoft.com/office/drawing/2014/main" id="{3FA06A92-D418-4EDE-280A-49E0BEEDE3D8}"/>
              </a:ext>
            </a:extLst>
          </p:cNvPr>
          <p:cNvSpPr/>
          <p:nvPr/>
        </p:nvSpPr>
        <p:spPr>
          <a:xfrm>
            <a:off x="7560644" y="5556480"/>
            <a:ext cx="3179852" cy="362250"/>
          </a:xfrm>
          <a:prstGeom prst="roundRect">
            <a:avLst/>
          </a:prstGeom>
          <a:solidFill>
            <a:srgbClr val="73ACDF">
              <a:alpha val="50196"/>
            </a:srgbClr>
          </a:solidFill>
          <a:ln>
            <a:solidFill>
              <a:srgbClr val="1E18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err="1">
                <a:solidFill>
                  <a:srgbClr val="0F3461"/>
                </a:solidFill>
                <a:latin typeface="Trebuchet MS" panose="020B0603020202020204" pitchFamily="34" charset="0"/>
              </a:rPr>
              <a:t>Slight</a:t>
            </a:r>
            <a:r>
              <a:rPr lang="es-ES" sz="1600" dirty="0">
                <a:solidFill>
                  <a:srgbClr val="0F3461"/>
                </a:solidFill>
                <a:latin typeface="Trebuchet MS" panose="020B0603020202020204" pitchFamily="34" charset="0"/>
              </a:rPr>
              <a:t> </a:t>
            </a:r>
            <a:r>
              <a:rPr lang="es-ES" sz="1600" dirty="0" err="1">
                <a:solidFill>
                  <a:srgbClr val="0F3461"/>
                </a:solidFill>
                <a:latin typeface="Trebuchet MS" panose="020B0603020202020204" pitchFamily="34" charset="0"/>
              </a:rPr>
              <a:t>resolution</a:t>
            </a:r>
            <a:r>
              <a:rPr lang="es-ES" sz="1600" dirty="0">
                <a:solidFill>
                  <a:srgbClr val="0F3461"/>
                </a:solidFill>
                <a:latin typeface="Trebuchet MS" panose="020B0603020202020204" pitchFamily="34" charset="0"/>
              </a:rPr>
              <a:t> </a:t>
            </a:r>
            <a:r>
              <a:rPr lang="es-ES" sz="1600" dirty="0" err="1">
                <a:solidFill>
                  <a:srgbClr val="0F3461"/>
                </a:solidFill>
                <a:latin typeface="Trebuchet MS" panose="020B0603020202020204" pitchFamily="34" charset="0"/>
              </a:rPr>
              <a:t>improvement</a:t>
            </a:r>
            <a:endParaRPr lang="ca-ES" sz="1600" dirty="0">
              <a:solidFill>
                <a:srgbClr val="0F3461"/>
              </a:solidFill>
              <a:latin typeface="Trebuchet MS" panose="020B0603020202020204" pitchFamily="34" charset="0"/>
            </a:endParaRPr>
          </a:p>
        </p:txBody>
      </p:sp>
      <p:sp>
        <p:nvSpPr>
          <p:cNvPr id="15" name="Rectángulo: esquinas redondeadas 14">
            <a:extLst>
              <a:ext uri="{FF2B5EF4-FFF2-40B4-BE49-F238E27FC236}">
                <a16:creationId xmlns:a16="http://schemas.microsoft.com/office/drawing/2014/main" id="{F67E3907-5BFB-9CF8-003D-C77556FD2ECE}"/>
              </a:ext>
            </a:extLst>
          </p:cNvPr>
          <p:cNvSpPr/>
          <p:nvPr/>
        </p:nvSpPr>
        <p:spPr>
          <a:xfrm>
            <a:off x="7560644" y="6081671"/>
            <a:ext cx="3179852" cy="362250"/>
          </a:xfrm>
          <a:prstGeom prst="roundRect">
            <a:avLst/>
          </a:prstGeom>
          <a:solidFill>
            <a:srgbClr val="96DCF8">
              <a:alpha val="50196"/>
            </a:srgb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err="1">
                <a:solidFill>
                  <a:srgbClr val="0F3461"/>
                </a:solidFill>
                <a:latin typeface="Trebuchet MS" panose="020B0603020202020204" pitchFamily="34" charset="0"/>
              </a:rPr>
              <a:t>Notably</a:t>
            </a:r>
            <a:r>
              <a:rPr lang="es-ES" sz="1600" dirty="0">
                <a:solidFill>
                  <a:srgbClr val="0F3461"/>
                </a:solidFill>
                <a:latin typeface="Trebuchet MS" panose="020B0603020202020204" pitchFamily="34" charset="0"/>
              </a:rPr>
              <a:t> </a:t>
            </a:r>
            <a:r>
              <a:rPr lang="es-ES" sz="1600" dirty="0" err="1">
                <a:solidFill>
                  <a:srgbClr val="0F3461"/>
                </a:solidFill>
                <a:latin typeface="Trebuchet MS" panose="020B0603020202020204" pitchFamily="34" charset="0"/>
              </a:rPr>
              <a:t>worse</a:t>
            </a:r>
            <a:r>
              <a:rPr lang="es-ES" sz="1600" dirty="0">
                <a:solidFill>
                  <a:srgbClr val="0F3461"/>
                </a:solidFill>
                <a:latin typeface="Trebuchet MS" panose="020B0603020202020204" pitchFamily="34" charset="0"/>
              </a:rPr>
              <a:t> </a:t>
            </a:r>
            <a:r>
              <a:rPr lang="es-ES" sz="1600" dirty="0" err="1">
                <a:solidFill>
                  <a:srgbClr val="0F3461"/>
                </a:solidFill>
                <a:latin typeface="Trebuchet MS" panose="020B0603020202020204" pitchFamily="34" charset="0"/>
              </a:rPr>
              <a:t>reconstruction</a:t>
            </a:r>
            <a:endParaRPr lang="ca-ES" sz="1600" dirty="0">
              <a:solidFill>
                <a:srgbClr val="0F3461"/>
              </a:solidFill>
              <a:latin typeface="Trebuchet MS" panose="020B0603020202020204" pitchFamily="34" charset="0"/>
            </a:endParaRPr>
          </a:p>
        </p:txBody>
      </p:sp>
      <p:sp>
        <p:nvSpPr>
          <p:cNvPr id="16" name="Rectángulo: esquinas redondeadas 15">
            <a:extLst>
              <a:ext uri="{FF2B5EF4-FFF2-40B4-BE49-F238E27FC236}">
                <a16:creationId xmlns:a16="http://schemas.microsoft.com/office/drawing/2014/main" id="{67412FAE-046B-FA57-451C-A1FB8D578EBB}"/>
              </a:ext>
            </a:extLst>
          </p:cNvPr>
          <p:cNvSpPr/>
          <p:nvPr/>
        </p:nvSpPr>
        <p:spPr>
          <a:xfrm>
            <a:off x="10585881" y="4620503"/>
            <a:ext cx="857250" cy="114130"/>
          </a:xfrm>
          <a:prstGeom prst="roundRect">
            <a:avLst>
              <a:gd name="adj" fmla="val 22314"/>
            </a:avLst>
          </a:prstGeom>
          <a:solidFill>
            <a:srgbClr val="96DCF8">
              <a:alpha val="49804"/>
            </a:srgbClr>
          </a:solidFill>
          <a:ln w="1905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latin typeface="Trebuchet MS" panose="020B0603020202020204" pitchFamily="34" charset="0"/>
            </a:endParaRPr>
          </a:p>
        </p:txBody>
      </p:sp>
      <p:pic>
        <p:nvPicPr>
          <p:cNvPr id="7" name="Imagen 6">
            <a:extLst>
              <a:ext uri="{FF2B5EF4-FFF2-40B4-BE49-F238E27FC236}">
                <a16:creationId xmlns:a16="http://schemas.microsoft.com/office/drawing/2014/main" id="{5576AA91-2CFA-B3EF-6F8F-1EEE8B738B4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845791" y="4018034"/>
            <a:ext cx="3635920" cy="2664000"/>
          </a:xfrm>
          <a:prstGeom prst="rect">
            <a:avLst/>
          </a:prstGeom>
        </p:spPr>
      </p:pic>
      <p:pic>
        <p:nvPicPr>
          <p:cNvPr id="4" name="Imagen 3">
            <a:extLst>
              <a:ext uri="{FF2B5EF4-FFF2-40B4-BE49-F238E27FC236}">
                <a16:creationId xmlns:a16="http://schemas.microsoft.com/office/drawing/2014/main" id="{5AFCE565-4524-50E7-E34C-4749E60A3385}"/>
              </a:ext>
            </a:extLst>
          </p:cNvPr>
          <p:cNvPicPr>
            <a:picLocks noChangeAspect="1"/>
          </p:cNvPicPr>
          <p:nvPr/>
        </p:nvPicPr>
        <p:blipFill>
          <a:blip r:embed="rId6"/>
          <a:srcRect l="47343" r="21840"/>
          <a:stretch>
            <a:fillRect/>
          </a:stretch>
        </p:blipFill>
        <p:spPr>
          <a:xfrm>
            <a:off x="9988598" y="47518"/>
            <a:ext cx="1879990" cy="492484"/>
          </a:xfrm>
          <a:prstGeom prst="rect">
            <a:avLst/>
          </a:prstGeom>
          <a:solidFill>
            <a:schemeClr val="bg1"/>
          </a:solidFill>
        </p:spPr>
      </p:pic>
      <mc:AlternateContent xmlns:mc="http://schemas.openxmlformats.org/markup-compatibility/2006" xmlns:a14="http://schemas.microsoft.com/office/drawing/2010/main">
        <mc:Choice Requires="a14">
          <p:sp>
            <p:nvSpPr>
              <p:cNvPr id="8" name="Rectángulo 7">
                <a:extLst>
                  <a:ext uri="{FF2B5EF4-FFF2-40B4-BE49-F238E27FC236}">
                    <a16:creationId xmlns:a16="http://schemas.microsoft.com/office/drawing/2014/main" id="{02FC3914-4148-28F2-07D9-C864618EFC10}"/>
                  </a:ext>
                </a:extLst>
              </p:cNvPr>
              <p:cNvSpPr/>
              <p:nvPr/>
            </p:nvSpPr>
            <p:spPr>
              <a:xfrm>
                <a:off x="8228779" y="5080486"/>
                <a:ext cx="1801700" cy="1629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rPr>
                  <a:t>Gen </a:t>
                </a:r>
                <a14:m>
                  <m:oMath xmlns:m="http://schemas.openxmlformats.org/officeDocument/2006/math">
                    <m:sSubSup>
                      <m:sSubSupPr>
                        <m:ctrlPr>
                          <a:rPr lang="es-ES" sz="1400" b="0" i="1" smtClean="0">
                            <a:solidFill>
                              <a:schemeClr val="tx1"/>
                            </a:solidFill>
                            <a:latin typeface="Cambria Math" panose="02040503050406030204" pitchFamily="18" charset="0"/>
                          </a:rPr>
                        </m:ctrlPr>
                      </m:sSubSupPr>
                      <m:e>
                        <m:r>
                          <a:rPr lang="es-ES" sz="1400" b="0" i="1" smtClean="0">
                            <a:solidFill>
                              <a:schemeClr val="tx1"/>
                            </a:solidFill>
                            <a:latin typeface="Cambria Math" panose="02040503050406030204" pitchFamily="18" charset="0"/>
                          </a:rPr>
                          <m:t>𝑝</m:t>
                        </m:r>
                      </m:e>
                      <m:sub>
                        <m:r>
                          <a:rPr lang="es-ES" sz="1400" b="0" i="1" smtClean="0">
                            <a:solidFill>
                              <a:schemeClr val="tx1"/>
                            </a:solidFill>
                            <a:latin typeface="Cambria Math" panose="02040503050406030204" pitchFamily="18" charset="0"/>
                          </a:rPr>
                          <m:t>𝑇</m:t>
                        </m:r>
                      </m:sub>
                      <m:sup>
                        <m:r>
                          <a:rPr lang="es-ES" sz="1400" b="0" i="1" smtClean="0">
                            <a:solidFill>
                              <a:schemeClr val="tx1"/>
                            </a:solidFill>
                            <a:latin typeface="Cambria Math" panose="02040503050406030204" pitchFamily="18" charset="0"/>
                          </a:rPr>
                          <m:t>𝑚𝑖𝑠𝑠</m:t>
                        </m:r>
                      </m:sup>
                    </m:sSubSup>
                  </m:oMath>
                </a14:m>
                <a:r>
                  <a:rPr lang="es-ES" sz="1400" dirty="0">
                    <a:solidFill>
                      <a:schemeClr val="tx1"/>
                    </a:solidFill>
                  </a:rPr>
                  <a:t> (</a:t>
                </a:r>
                <a:r>
                  <a:rPr lang="es-ES" sz="1400" dirty="0" err="1">
                    <a:solidFill>
                      <a:schemeClr val="tx1"/>
                    </a:solidFill>
                  </a:rPr>
                  <a:t>MeV</a:t>
                </a:r>
                <a:r>
                  <a:rPr lang="es-ES" sz="1400" dirty="0">
                    <a:solidFill>
                      <a:schemeClr val="tx1"/>
                    </a:solidFill>
                  </a:rPr>
                  <a:t>)</a:t>
                </a:r>
              </a:p>
            </p:txBody>
          </p:sp>
        </mc:Choice>
        <mc:Fallback xmlns="">
          <p:sp>
            <p:nvSpPr>
              <p:cNvPr id="8" name="Rectángulo 7">
                <a:extLst>
                  <a:ext uri="{FF2B5EF4-FFF2-40B4-BE49-F238E27FC236}">
                    <a16:creationId xmlns:a16="http://schemas.microsoft.com/office/drawing/2014/main" id="{02FC3914-4148-28F2-07D9-C864618EFC10}"/>
                  </a:ext>
                </a:extLst>
              </p:cNvPr>
              <p:cNvSpPr>
                <a:spLocks noRot="1" noChangeAspect="1" noMove="1" noResize="1" noEditPoints="1" noAdjustHandles="1" noChangeArrowheads="1" noChangeShapeType="1" noTextEdit="1"/>
              </p:cNvSpPr>
              <p:nvPr/>
            </p:nvSpPr>
            <p:spPr>
              <a:xfrm>
                <a:off x="8228779" y="5080486"/>
                <a:ext cx="1801700" cy="162940"/>
              </a:xfrm>
              <a:prstGeom prst="rect">
                <a:avLst/>
              </a:prstGeom>
              <a:blipFill>
                <a:blip r:embed="rId7"/>
                <a:stretch>
                  <a:fillRect t="-44444" b="-85185"/>
                </a:stretch>
              </a:blipFill>
              <a:ln>
                <a:no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9" name="Rectángulo 8">
                <a:extLst>
                  <a:ext uri="{FF2B5EF4-FFF2-40B4-BE49-F238E27FC236}">
                    <a16:creationId xmlns:a16="http://schemas.microsoft.com/office/drawing/2014/main" id="{D5770EA7-23A9-FDDC-E66D-9413A873E3C9}"/>
                  </a:ext>
                </a:extLst>
              </p:cNvPr>
              <p:cNvSpPr/>
              <p:nvPr/>
            </p:nvSpPr>
            <p:spPr>
              <a:xfrm rot="16200000">
                <a:off x="5297179" y="3109680"/>
                <a:ext cx="2388464" cy="291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rPr>
                  <a:t>Gen </a:t>
                </a:r>
                <a14:m>
                  <m:oMath xmlns:m="http://schemas.openxmlformats.org/officeDocument/2006/math">
                    <m:sSubSup>
                      <m:sSubSupPr>
                        <m:ctrlPr>
                          <a:rPr lang="es-ES" sz="1400" b="0" i="1" smtClean="0">
                            <a:solidFill>
                              <a:schemeClr val="tx1"/>
                            </a:solidFill>
                            <a:latin typeface="Cambria Math" panose="02040503050406030204" pitchFamily="18" charset="0"/>
                          </a:rPr>
                        </m:ctrlPr>
                      </m:sSubSupPr>
                      <m:e>
                        <m:r>
                          <a:rPr lang="es-ES" sz="1400" b="0" i="1" smtClean="0">
                            <a:solidFill>
                              <a:schemeClr val="tx1"/>
                            </a:solidFill>
                            <a:latin typeface="Cambria Math" panose="02040503050406030204" pitchFamily="18" charset="0"/>
                          </a:rPr>
                          <m:t>𝑝</m:t>
                        </m:r>
                      </m:e>
                      <m:sub>
                        <m:r>
                          <a:rPr lang="es-ES" sz="1400" b="0" i="1" smtClean="0">
                            <a:solidFill>
                              <a:schemeClr val="tx1"/>
                            </a:solidFill>
                            <a:latin typeface="Cambria Math" panose="02040503050406030204" pitchFamily="18" charset="0"/>
                          </a:rPr>
                          <m:t>𝑇</m:t>
                        </m:r>
                      </m:sub>
                      <m:sup>
                        <m:r>
                          <a:rPr lang="es-ES" sz="1400" b="0" i="1" smtClean="0">
                            <a:solidFill>
                              <a:schemeClr val="tx1"/>
                            </a:solidFill>
                            <a:latin typeface="Cambria Math" panose="02040503050406030204" pitchFamily="18" charset="0"/>
                          </a:rPr>
                          <m:t>𝑚𝑖𝑠𝑠</m:t>
                        </m:r>
                      </m:sup>
                    </m:sSubSup>
                  </m:oMath>
                </a14:m>
                <a:r>
                  <a:rPr lang="es-ES" sz="1400" dirty="0">
                    <a:solidFill>
                      <a:schemeClr val="tx1"/>
                    </a:solidFill>
                  </a:rPr>
                  <a:t>- </a:t>
                </a:r>
                <a:r>
                  <a:rPr lang="es-ES" sz="1400" dirty="0" err="1">
                    <a:solidFill>
                      <a:schemeClr val="tx1"/>
                    </a:solidFill>
                  </a:rPr>
                  <a:t>rec</a:t>
                </a:r>
                <a:r>
                  <a:rPr lang="es-ES" sz="1400" dirty="0">
                    <a:solidFill>
                      <a:schemeClr val="tx1"/>
                    </a:solidFill>
                  </a:rPr>
                  <a:t> </a:t>
                </a:r>
                <a14:m>
                  <m:oMath xmlns:m="http://schemas.openxmlformats.org/officeDocument/2006/math">
                    <m:sSubSup>
                      <m:sSubSupPr>
                        <m:ctrlPr>
                          <a:rPr lang="es-ES" sz="1400" b="0" i="1" smtClean="0">
                            <a:solidFill>
                              <a:schemeClr val="tx1"/>
                            </a:solidFill>
                            <a:latin typeface="Cambria Math" panose="02040503050406030204" pitchFamily="18" charset="0"/>
                          </a:rPr>
                        </m:ctrlPr>
                      </m:sSubSupPr>
                      <m:e>
                        <m:r>
                          <a:rPr lang="es-ES" sz="1400" b="0" i="1" smtClean="0">
                            <a:solidFill>
                              <a:schemeClr val="tx1"/>
                            </a:solidFill>
                            <a:latin typeface="Cambria Math" panose="02040503050406030204" pitchFamily="18" charset="0"/>
                          </a:rPr>
                          <m:t>𝑝</m:t>
                        </m:r>
                      </m:e>
                      <m:sub>
                        <m:r>
                          <a:rPr lang="es-ES" sz="1400" b="0" i="1" smtClean="0">
                            <a:solidFill>
                              <a:schemeClr val="tx1"/>
                            </a:solidFill>
                            <a:latin typeface="Cambria Math" panose="02040503050406030204" pitchFamily="18" charset="0"/>
                          </a:rPr>
                          <m:t>𝑇</m:t>
                        </m:r>
                      </m:sub>
                      <m:sup>
                        <m:r>
                          <a:rPr lang="es-ES" sz="1400" b="0" i="1" smtClean="0">
                            <a:solidFill>
                              <a:schemeClr val="tx1"/>
                            </a:solidFill>
                            <a:latin typeface="Cambria Math" panose="02040503050406030204" pitchFamily="18" charset="0"/>
                          </a:rPr>
                          <m:t>𝑚𝑖𝑠𝑠</m:t>
                        </m:r>
                      </m:sup>
                    </m:sSubSup>
                  </m:oMath>
                </a14:m>
                <a:r>
                  <a:rPr lang="es-ES" sz="1400" dirty="0">
                    <a:solidFill>
                      <a:schemeClr val="tx1"/>
                    </a:solidFill>
                  </a:rPr>
                  <a:t>(</a:t>
                </a:r>
                <a:r>
                  <a:rPr lang="es-ES" sz="1400" dirty="0" err="1">
                    <a:solidFill>
                      <a:schemeClr val="tx1"/>
                    </a:solidFill>
                  </a:rPr>
                  <a:t>MeV</a:t>
                </a:r>
                <a:r>
                  <a:rPr lang="es-ES" sz="1400" dirty="0">
                    <a:solidFill>
                      <a:schemeClr val="tx1"/>
                    </a:solidFill>
                  </a:rPr>
                  <a:t>)</a:t>
                </a:r>
              </a:p>
            </p:txBody>
          </p:sp>
        </mc:Choice>
        <mc:Fallback xmlns="">
          <p:sp>
            <p:nvSpPr>
              <p:cNvPr id="9" name="Rectángulo 8">
                <a:extLst>
                  <a:ext uri="{FF2B5EF4-FFF2-40B4-BE49-F238E27FC236}">
                    <a16:creationId xmlns:a16="http://schemas.microsoft.com/office/drawing/2014/main" id="{D5770EA7-23A9-FDDC-E66D-9413A873E3C9}"/>
                  </a:ext>
                </a:extLst>
              </p:cNvPr>
              <p:cNvSpPr>
                <a:spLocks noRot="1" noChangeAspect="1" noMove="1" noResize="1" noEditPoints="1" noAdjustHandles="1" noChangeArrowheads="1" noChangeShapeType="1" noTextEdit="1"/>
              </p:cNvSpPr>
              <p:nvPr/>
            </p:nvSpPr>
            <p:spPr>
              <a:xfrm rot="16200000">
                <a:off x="5297179" y="3109680"/>
                <a:ext cx="2388464" cy="291785"/>
              </a:xfrm>
              <a:prstGeom prst="rect">
                <a:avLst/>
              </a:prstGeom>
              <a:blipFill>
                <a:blip r:embed="rId8"/>
                <a:stretch>
                  <a:fillRect l="-4167" r="-25000"/>
                </a:stretch>
              </a:blipFill>
              <a:ln>
                <a:noFill/>
              </a:ln>
            </p:spPr>
            <p:txBody>
              <a:bodyPr/>
              <a:lstStyle/>
              <a:p>
                <a:r>
                  <a:rPr lang="es-ES">
                    <a:noFill/>
                  </a:rPr>
                  <a:t> </a:t>
                </a:r>
              </a:p>
            </p:txBody>
          </p:sp>
        </mc:Fallback>
      </mc:AlternateContent>
      <p:sp>
        <p:nvSpPr>
          <p:cNvPr id="6" name="Marcador de número de diapositiva 5">
            <a:extLst>
              <a:ext uri="{FF2B5EF4-FFF2-40B4-BE49-F238E27FC236}">
                <a16:creationId xmlns:a16="http://schemas.microsoft.com/office/drawing/2014/main" id="{3662EAAD-5515-418E-9F4E-A490B0A24E72}"/>
              </a:ext>
            </a:extLst>
          </p:cNvPr>
          <p:cNvSpPr>
            <a:spLocks noGrp="1"/>
          </p:cNvSpPr>
          <p:nvPr>
            <p:ph type="sldNum" sz="quarter" idx="12"/>
          </p:nvPr>
        </p:nvSpPr>
        <p:spPr>
          <a:xfrm>
            <a:off x="9448800" y="6499471"/>
            <a:ext cx="2743200" cy="365125"/>
          </a:xfrm>
        </p:spPr>
        <p:txBody>
          <a:bodyPr/>
          <a:lstStyle/>
          <a:p>
            <a:fld id="{755959F6-2B9B-4F5A-BC55-64E103E3DB65}" type="slidenum">
              <a:rPr lang="es-ES" smtClean="0"/>
              <a:t>16</a:t>
            </a:fld>
            <a:endParaRPr lang="es-ES"/>
          </a:p>
        </p:txBody>
      </p:sp>
    </p:spTree>
    <p:extLst>
      <p:ext uri="{BB962C8B-B14F-4D97-AF65-F5344CB8AC3E}">
        <p14:creationId xmlns:p14="http://schemas.microsoft.com/office/powerpoint/2010/main" val="294346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6B272-B3D8-FE25-ABEE-070B6B9D5D5F}"/>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BA1F6065-AA44-F1A8-324C-00E098EA3C3E}"/>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dirty="0">
                <a:latin typeface="Trebuchet MS" panose="020B0603020202020204" pitchFamily="34" charset="0"/>
              </a:rPr>
              <a:t>Use Case 3: ARTEMISA </a:t>
            </a:r>
            <a:r>
              <a:rPr lang="es-ES" sz="2000" dirty="0" err="1">
                <a:latin typeface="Trebuchet MS" panose="020B0603020202020204" pitchFamily="34" charset="0"/>
              </a:rPr>
              <a:t>infrastructure</a:t>
            </a:r>
            <a:r>
              <a:rPr lang="es-ES" sz="2000" dirty="0">
                <a:latin typeface="Trebuchet MS" panose="020B0603020202020204" pitchFamily="34" charset="0"/>
              </a:rPr>
              <a:t> and </a:t>
            </a:r>
            <a:r>
              <a:rPr lang="es-ES" sz="2000" dirty="0" err="1">
                <a:latin typeface="Trebuchet MS" panose="020B0603020202020204" pitchFamily="34" charset="0"/>
              </a:rPr>
              <a:t>results</a:t>
            </a:r>
            <a:endParaRPr lang="es-ES" sz="2000" dirty="0">
              <a:latin typeface="Trebuchet MS" panose="020B0603020202020204" pitchFamily="34" charset="0"/>
            </a:endParaRPr>
          </a:p>
        </p:txBody>
      </p:sp>
      <p:pic>
        <p:nvPicPr>
          <p:cNvPr id="4" name="Imagen 3" descr="Gráfico&#10;&#10;El contenido generado por IA puede ser incorrecto.">
            <a:extLst>
              <a:ext uri="{FF2B5EF4-FFF2-40B4-BE49-F238E27FC236}">
                <a16:creationId xmlns:a16="http://schemas.microsoft.com/office/drawing/2014/main" id="{EE1116F5-AF54-5CA4-9F18-972F231DAC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71317" y="1496183"/>
            <a:ext cx="4247067" cy="3185299"/>
          </a:xfrm>
          <a:prstGeom prst="rect">
            <a:avLst/>
          </a:prstGeom>
        </p:spPr>
      </p:pic>
      <p:pic>
        <p:nvPicPr>
          <p:cNvPr id="5" name="Imagen 4" descr="Gráfico&#10;&#10;El contenido generado por IA puede ser incorrecto.">
            <a:extLst>
              <a:ext uri="{FF2B5EF4-FFF2-40B4-BE49-F238E27FC236}">
                <a16:creationId xmlns:a16="http://schemas.microsoft.com/office/drawing/2014/main" id="{483F6C87-1598-2D91-E9BA-9AF5462B64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3616" y="1420349"/>
            <a:ext cx="4247067" cy="3185299"/>
          </a:xfrm>
          <a:prstGeom prst="rect">
            <a:avLst/>
          </a:prstGeom>
        </p:spPr>
      </p:pic>
      <p:pic>
        <p:nvPicPr>
          <p:cNvPr id="6" name="Imagen 5" descr="Texto&#10;&#10;El contenido generado por IA puede ser incorrecto.">
            <a:extLst>
              <a:ext uri="{FF2B5EF4-FFF2-40B4-BE49-F238E27FC236}">
                <a16:creationId xmlns:a16="http://schemas.microsoft.com/office/drawing/2014/main" id="{36846D72-1689-9F2D-8A29-86854AD169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5628" y="3384856"/>
            <a:ext cx="2340744" cy="959900"/>
          </a:xfrm>
          <a:prstGeom prst="rect">
            <a:avLst/>
          </a:prstGeom>
        </p:spPr>
      </p:pic>
      <p:sp>
        <p:nvSpPr>
          <p:cNvPr id="8" name="Rectángulo 7">
            <a:extLst>
              <a:ext uri="{FF2B5EF4-FFF2-40B4-BE49-F238E27FC236}">
                <a16:creationId xmlns:a16="http://schemas.microsoft.com/office/drawing/2014/main" id="{54F73930-CEE0-D072-0159-6AB585EE4DBE}"/>
              </a:ext>
            </a:extLst>
          </p:cNvPr>
          <p:cNvSpPr/>
          <p:nvPr/>
        </p:nvSpPr>
        <p:spPr>
          <a:xfrm>
            <a:off x="644851" y="772491"/>
            <a:ext cx="4500000" cy="648000"/>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1">
                <a:solidFill>
                  <a:srgbClr val="0F3461"/>
                </a:solidFill>
                <a:latin typeface="Trebuchet MS" panose="020B0603020202020204" pitchFamily="34" charset="0"/>
              </a:rPr>
              <a:t>RF number of trees</a:t>
            </a:r>
          </a:p>
        </p:txBody>
      </p:sp>
      <p:sp>
        <p:nvSpPr>
          <p:cNvPr id="9" name="Rectángulo 8">
            <a:extLst>
              <a:ext uri="{FF2B5EF4-FFF2-40B4-BE49-F238E27FC236}">
                <a16:creationId xmlns:a16="http://schemas.microsoft.com/office/drawing/2014/main" id="{A371356B-C990-CB7C-92E1-9093A73303CE}"/>
              </a:ext>
            </a:extLst>
          </p:cNvPr>
          <p:cNvSpPr/>
          <p:nvPr/>
        </p:nvSpPr>
        <p:spPr>
          <a:xfrm>
            <a:off x="7047150" y="772491"/>
            <a:ext cx="4500000" cy="648000"/>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1">
                <a:solidFill>
                  <a:srgbClr val="0F3461"/>
                </a:solidFill>
                <a:latin typeface="Trebuchet MS" panose="020B0603020202020204" pitchFamily="34" charset="0"/>
              </a:rPr>
              <a:t>BDT vs RF</a:t>
            </a:r>
          </a:p>
        </p:txBody>
      </p:sp>
      <p:sp>
        <p:nvSpPr>
          <p:cNvPr id="10" name="Rectángulo: esquinas redondeadas 9">
            <a:extLst>
              <a:ext uri="{FF2B5EF4-FFF2-40B4-BE49-F238E27FC236}">
                <a16:creationId xmlns:a16="http://schemas.microsoft.com/office/drawing/2014/main" id="{D83FF19E-1858-8D58-0F98-224B53C6EDFB}"/>
              </a:ext>
            </a:extLst>
          </p:cNvPr>
          <p:cNvSpPr/>
          <p:nvPr/>
        </p:nvSpPr>
        <p:spPr>
          <a:xfrm>
            <a:off x="5018382" y="2902138"/>
            <a:ext cx="2155234" cy="362250"/>
          </a:xfrm>
          <a:prstGeom prst="roundRect">
            <a:avLst/>
          </a:prstGeom>
          <a:solidFill>
            <a:schemeClr val="accent6">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a:solidFill>
                  <a:srgbClr val="0F3461"/>
                </a:solidFill>
                <a:latin typeface="Trebuchet MS" panose="020B0603020202020204" pitchFamily="34" charset="0"/>
              </a:rPr>
              <a:t>Local </a:t>
            </a:r>
            <a:r>
              <a:rPr lang="es-ES" sz="1600" dirty="0" err="1">
                <a:solidFill>
                  <a:srgbClr val="0F3461"/>
                </a:solidFill>
                <a:latin typeface="Trebuchet MS" panose="020B0603020202020204" pitchFamily="34" charset="0"/>
              </a:rPr>
              <a:t>infrastructure</a:t>
            </a:r>
            <a:endParaRPr lang="ca-ES" sz="1600" dirty="0">
              <a:solidFill>
                <a:srgbClr val="0F3461"/>
              </a:solidFill>
              <a:latin typeface="Trebuchet MS" panose="020B0603020202020204" pitchFamily="34" charset="0"/>
            </a:endParaRPr>
          </a:p>
        </p:txBody>
      </p:sp>
      <p:pic>
        <p:nvPicPr>
          <p:cNvPr id="7" name="Imagen 6">
            <a:extLst>
              <a:ext uri="{FF2B5EF4-FFF2-40B4-BE49-F238E27FC236}">
                <a16:creationId xmlns:a16="http://schemas.microsoft.com/office/drawing/2014/main" id="{1488CA7C-38FF-A6CB-15AC-822589F00387}"/>
              </a:ext>
            </a:extLst>
          </p:cNvPr>
          <p:cNvPicPr>
            <a:picLocks noChangeAspect="1"/>
          </p:cNvPicPr>
          <p:nvPr/>
        </p:nvPicPr>
        <p:blipFill>
          <a:blip r:embed="rId6"/>
          <a:srcRect l="47343" r="21840"/>
          <a:stretch>
            <a:fillRect/>
          </a:stretch>
        </p:blipFill>
        <p:spPr>
          <a:xfrm>
            <a:off x="9988598" y="47518"/>
            <a:ext cx="1879990" cy="492484"/>
          </a:xfrm>
          <a:prstGeom prst="rect">
            <a:avLst/>
          </a:prstGeom>
          <a:solidFill>
            <a:schemeClr val="bg1"/>
          </a:solidFill>
        </p:spPr>
      </p:pic>
      <p:sp>
        <p:nvSpPr>
          <p:cNvPr id="11" name="Marcador de número de diapositiva 10">
            <a:extLst>
              <a:ext uri="{FF2B5EF4-FFF2-40B4-BE49-F238E27FC236}">
                <a16:creationId xmlns:a16="http://schemas.microsoft.com/office/drawing/2014/main" id="{23D5F6D5-D63F-D069-FBD3-7AEB53535340}"/>
              </a:ext>
            </a:extLst>
          </p:cNvPr>
          <p:cNvSpPr>
            <a:spLocks noGrp="1"/>
          </p:cNvSpPr>
          <p:nvPr>
            <p:ph type="sldNum" sz="quarter" idx="12"/>
          </p:nvPr>
        </p:nvSpPr>
        <p:spPr>
          <a:xfrm>
            <a:off x="9448800" y="6492875"/>
            <a:ext cx="2743200" cy="365125"/>
          </a:xfrm>
        </p:spPr>
        <p:txBody>
          <a:bodyPr/>
          <a:lstStyle/>
          <a:p>
            <a:fld id="{755959F6-2B9B-4F5A-BC55-64E103E3DB65}" type="slidenum">
              <a:rPr lang="es-ES" smtClean="0"/>
              <a:t>17</a:t>
            </a:fld>
            <a:endParaRPr lang="es-ES" dirty="0"/>
          </a:p>
        </p:txBody>
      </p:sp>
      <p:sp>
        <p:nvSpPr>
          <p:cNvPr id="13" name="Rectángulo 12">
            <a:extLst>
              <a:ext uri="{FF2B5EF4-FFF2-40B4-BE49-F238E27FC236}">
                <a16:creationId xmlns:a16="http://schemas.microsoft.com/office/drawing/2014/main" id="{A9FF76CF-7837-9430-5836-6836228C8361}"/>
              </a:ext>
            </a:extLst>
          </p:cNvPr>
          <p:cNvSpPr/>
          <p:nvPr/>
        </p:nvSpPr>
        <p:spPr>
          <a:xfrm>
            <a:off x="644850" y="1574084"/>
            <a:ext cx="4500000" cy="2945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rPr>
              <a:t>ARTEMISA: </a:t>
            </a:r>
            <a:r>
              <a:rPr lang="es-ES" sz="1400" dirty="0" err="1">
                <a:solidFill>
                  <a:schemeClr val="tx1"/>
                </a:solidFill>
              </a:rPr>
              <a:t>metrics</a:t>
            </a:r>
            <a:r>
              <a:rPr lang="es-ES" sz="1400" dirty="0">
                <a:solidFill>
                  <a:schemeClr val="tx1"/>
                </a:solidFill>
              </a:rPr>
              <a:t> RF vs </a:t>
            </a:r>
            <a:r>
              <a:rPr lang="es-ES" sz="1400" dirty="0" err="1">
                <a:solidFill>
                  <a:schemeClr val="tx1"/>
                </a:solidFill>
              </a:rPr>
              <a:t>n_estimators</a:t>
            </a:r>
            <a:endParaRPr lang="es-ES" sz="1400" dirty="0">
              <a:solidFill>
                <a:schemeClr val="tx1"/>
              </a:solidFill>
            </a:endParaRPr>
          </a:p>
        </p:txBody>
      </p:sp>
      <p:sp>
        <p:nvSpPr>
          <p:cNvPr id="14" name="Rectángulo 13">
            <a:extLst>
              <a:ext uri="{FF2B5EF4-FFF2-40B4-BE49-F238E27FC236}">
                <a16:creationId xmlns:a16="http://schemas.microsoft.com/office/drawing/2014/main" id="{66380FAE-77A5-D17D-D2FA-237B0ACD49D5}"/>
              </a:ext>
            </a:extLst>
          </p:cNvPr>
          <p:cNvSpPr/>
          <p:nvPr/>
        </p:nvSpPr>
        <p:spPr>
          <a:xfrm>
            <a:off x="7198800" y="1576103"/>
            <a:ext cx="4500000" cy="2084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rPr>
              <a:t>ARTEMISA: BDT – RF performance</a:t>
            </a:r>
          </a:p>
        </p:txBody>
      </p:sp>
      <p:pic>
        <p:nvPicPr>
          <p:cNvPr id="3" name="Imagen 2" descr="Diagrama&#10;&#10;El contenido generado por IA puede ser incorrecto.">
            <a:extLst>
              <a:ext uri="{FF2B5EF4-FFF2-40B4-BE49-F238E27FC236}">
                <a16:creationId xmlns:a16="http://schemas.microsoft.com/office/drawing/2014/main" id="{84C453DB-4791-104D-19CF-1CAED98EF8A6}"/>
              </a:ext>
            </a:extLst>
          </p:cNvPr>
          <p:cNvPicPr>
            <a:picLocks noChangeAspect="1"/>
          </p:cNvPicPr>
          <p:nvPr/>
        </p:nvPicPr>
        <p:blipFill>
          <a:blip r:embed="rId7">
            <a:extLst>
              <a:ext uri="{28A0092B-C50C-407E-A947-70E740481C1C}">
                <a14:useLocalDpi xmlns:a14="http://schemas.microsoft.com/office/drawing/2010/main" val="0"/>
              </a:ext>
            </a:extLst>
          </a:blip>
          <a:srcRect b="774"/>
          <a:stretch>
            <a:fillRect/>
          </a:stretch>
        </p:blipFill>
        <p:spPr>
          <a:xfrm>
            <a:off x="3765765" y="4489315"/>
            <a:ext cx="4660469" cy="2368685"/>
          </a:xfrm>
          <a:prstGeom prst="rect">
            <a:avLst/>
          </a:prstGeom>
        </p:spPr>
      </p:pic>
    </p:spTree>
    <p:extLst>
      <p:ext uri="{BB962C8B-B14F-4D97-AF65-F5344CB8AC3E}">
        <p14:creationId xmlns:p14="http://schemas.microsoft.com/office/powerpoint/2010/main" val="1238691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82651-EFF0-07D5-092F-12EA5867905E}"/>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D85AAA91-58ED-370B-37D9-EBF13D2DB48F}"/>
              </a:ext>
            </a:extLst>
          </p:cNvPr>
          <p:cNvSpPr/>
          <p:nvPr/>
        </p:nvSpPr>
        <p:spPr>
          <a:xfrm>
            <a:off x="1164657" y="1117599"/>
            <a:ext cx="9863984" cy="4605867"/>
          </a:xfrm>
          <a:prstGeom prst="rect">
            <a:avLst/>
          </a:prstGeom>
          <a:solidFill>
            <a:srgbClr val="687077">
              <a:alpha val="5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ítulo 1">
            <a:extLst>
              <a:ext uri="{FF2B5EF4-FFF2-40B4-BE49-F238E27FC236}">
                <a16:creationId xmlns:a16="http://schemas.microsoft.com/office/drawing/2014/main" id="{A2D09C9D-AE3E-E525-E9CF-3A1309E49129}"/>
              </a:ext>
            </a:extLst>
          </p:cNvPr>
          <p:cNvSpPr>
            <a:spLocks noGrp="1"/>
          </p:cNvSpPr>
          <p:nvPr>
            <p:ph type="ctrTitle"/>
          </p:nvPr>
        </p:nvSpPr>
        <p:spPr/>
        <p:txBody>
          <a:bodyPr vert="horz" lIns="91440" tIns="45720" rIns="91440" bIns="45720" rtlCol="0" anchor="b">
            <a:normAutofit/>
          </a:bodyPr>
          <a:lstStyle/>
          <a:p>
            <a:pPr algn="ctr"/>
            <a:r>
              <a:rPr lang="en-GB" noProof="0" dirty="0">
                <a:solidFill>
                  <a:schemeClr val="tx2"/>
                </a:solidFill>
              </a:rPr>
              <a:t>CONCLUSION</a:t>
            </a:r>
          </a:p>
        </p:txBody>
      </p:sp>
      <p:pic>
        <p:nvPicPr>
          <p:cNvPr id="10" name="Imagen 9">
            <a:extLst>
              <a:ext uri="{FF2B5EF4-FFF2-40B4-BE49-F238E27FC236}">
                <a16:creationId xmlns:a16="http://schemas.microsoft.com/office/drawing/2014/main" id="{0E701F5C-3738-7EA6-AD17-BA737B9D4F77}"/>
              </a:ext>
            </a:extLst>
          </p:cNvPr>
          <p:cNvPicPr>
            <a:picLocks noChangeAspect="1"/>
          </p:cNvPicPr>
          <p:nvPr/>
        </p:nvPicPr>
        <p:blipFill>
          <a:blip r:embed="rId3"/>
          <a:srcRect t="2631" b="18605"/>
          <a:stretch>
            <a:fillRect/>
          </a:stretch>
        </p:blipFill>
        <p:spPr>
          <a:xfrm>
            <a:off x="-11618" y="0"/>
            <a:ext cx="870458" cy="719138"/>
          </a:xfrm>
          <a:prstGeom prst="rect">
            <a:avLst/>
          </a:prstGeom>
        </p:spPr>
      </p:pic>
      <p:sp>
        <p:nvSpPr>
          <p:cNvPr id="3" name="Marcador de número de diapositiva 2">
            <a:extLst>
              <a:ext uri="{FF2B5EF4-FFF2-40B4-BE49-F238E27FC236}">
                <a16:creationId xmlns:a16="http://schemas.microsoft.com/office/drawing/2014/main" id="{ACECBFAD-DF15-57BD-A7BD-BE6C99DD1092}"/>
              </a:ext>
            </a:extLst>
          </p:cNvPr>
          <p:cNvSpPr>
            <a:spLocks noGrp="1"/>
          </p:cNvSpPr>
          <p:nvPr>
            <p:ph type="sldNum" sz="quarter" idx="12"/>
          </p:nvPr>
        </p:nvSpPr>
        <p:spPr>
          <a:xfrm>
            <a:off x="10595708" y="6453386"/>
            <a:ext cx="1596292" cy="404614"/>
          </a:xfrm>
        </p:spPr>
        <p:txBody>
          <a:bodyPr/>
          <a:lstStyle/>
          <a:p>
            <a:fld id="{CC057153-B650-4DEB-B370-79DDCFDCE934}" type="slidenum">
              <a:rPr lang="en-US" smtClean="0"/>
              <a:t>18</a:t>
            </a:fld>
            <a:endParaRPr lang="en-US"/>
          </a:p>
        </p:txBody>
      </p:sp>
    </p:spTree>
    <p:extLst>
      <p:ext uri="{BB962C8B-B14F-4D97-AF65-F5344CB8AC3E}">
        <p14:creationId xmlns:p14="http://schemas.microsoft.com/office/powerpoint/2010/main" val="2949167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FF8CA-05AD-7CDF-DF61-EE795848B743}"/>
            </a:ext>
          </a:extLst>
        </p:cNvPr>
        <p:cNvGrpSpPr/>
        <p:nvPr/>
      </p:nvGrpSpPr>
      <p:grpSpPr>
        <a:xfrm>
          <a:off x="0" y="0"/>
          <a:ext cx="0" cy="0"/>
          <a:chOff x="0" y="0"/>
          <a:chExt cx="0" cy="0"/>
        </a:xfrm>
      </p:grpSpPr>
      <p:graphicFrame>
        <p:nvGraphicFramePr>
          <p:cNvPr id="8" name="Diagrama 7">
            <a:extLst>
              <a:ext uri="{FF2B5EF4-FFF2-40B4-BE49-F238E27FC236}">
                <a16:creationId xmlns:a16="http://schemas.microsoft.com/office/drawing/2014/main" id="{FB12CB00-690F-060D-0C05-CA6C58B5CF50}"/>
              </a:ext>
            </a:extLst>
          </p:cNvPr>
          <p:cNvGraphicFramePr/>
          <p:nvPr>
            <p:extLst>
              <p:ext uri="{D42A27DB-BD31-4B8C-83A1-F6EECF244321}">
                <p14:modId xmlns:p14="http://schemas.microsoft.com/office/powerpoint/2010/main" val="1487284491"/>
              </p:ext>
            </p:extLst>
          </p:nvPr>
        </p:nvGraphicFramePr>
        <p:xfrm>
          <a:off x="434109" y="849746"/>
          <a:ext cx="11473290" cy="59729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ángulo 8">
            <a:extLst>
              <a:ext uri="{FF2B5EF4-FFF2-40B4-BE49-F238E27FC236}">
                <a16:creationId xmlns:a16="http://schemas.microsoft.com/office/drawing/2014/main" id="{A9034ABC-20CA-48A0-A42A-7A8C64F6EE42}"/>
              </a:ext>
            </a:extLst>
          </p:cNvPr>
          <p:cNvSpPr/>
          <p:nvPr/>
        </p:nvSpPr>
        <p:spPr>
          <a:xfrm>
            <a:off x="1" y="0"/>
            <a:ext cx="12192000" cy="52621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a-ES" sz="2400" dirty="0">
                <a:latin typeface="Roboto" panose="02000000000000000000" pitchFamily="2" charset="0"/>
                <a:ea typeface="Roboto" panose="02000000000000000000" pitchFamily="2" charset="0"/>
              </a:rPr>
              <a:t>Conclusions</a:t>
            </a:r>
            <a:endParaRPr lang="ca-ES" dirty="0">
              <a:latin typeface="Roboto" panose="02000000000000000000" pitchFamily="2" charset="0"/>
              <a:ea typeface="Roboto" panose="02000000000000000000" pitchFamily="2" charset="0"/>
            </a:endParaRPr>
          </a:p>
        </p:txBody>
      </p:sp>
      <p:sp>
        <p:nvSpPr>
          <p:cNvPr id="11" name="Rectángulo 10">
            <a:extLst>
              <a:ext uri="{FF2B5EF4-FFF2-40B4-BE49-F238E27FC236}">
                <a16:creationId xmlns:a16="http://schemas.microsoft.com/office/drawing/2014/main" id="{0F9E28A1-F7A4-A42A-DF72-E344F27CB1DF}"/>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dirty="0" err="1">
                <a:latin typeface="Trebuchet MS" panose="020B0603020202020204" pitchFamily="34" charset="0"/>
              </a:rPr>
              <a:t>Conclusions</a:t>
            </a:r>
            <a:endParaRPr lang="es-ES" sz="2000" dirty="0">
              <a:latin typeface="Trebuchet MS" panose="020B0603020202020204" pitchFamily="34" charset="0"/>
            </a:endParaRPr>
          </a:p>
        </p:txBody>
      </p:sp>
      <p:pic>
        <p:nvPicPr>
          <p:cNvPr id="2" name="Imagen 1">
            <a:extLst>
              <a:ext uri="{FF2B5EF4-FFF2-40B4-BE49-F238E27FC236}">
                <a16:creationId xmlns:a16="http://schemas.microsoft.com/office/drawing/2014/main" id="{17B6D691-694D-6B65-D883-0967D32A26C9}"/>
              </a:ext>
            </a:extLst>
          </p:cNvPr>
          <p:cNvPicPr>
            <a:picLocks noChangeAspect="1"/>
          </p:cNvPicPr>
          <p:nvPr/>
        </p:nvPicPr>
        <p:blipFill>
          <a:blip r:embed="rId8"/>
          <a:srcRect l="47343" r="21840"/>
          <a:stretch>
            <a:fillRect/>
          </a:stretch>
        </p:blipFill>
        <p:spPr>
          <a:xfrm>
            <a:off x="9988598" y="47518"/>
            <a:ext cx="1879990" cy="492484"/>
          </a:xfrm>
          <a:prstGeom prst="rect">
            <a:avLst/>
          </a:prstGeom>
          <a:solidFill>
            <a:schemeClr val="bg1"/>
          </a:solidFill>
        </p:spPr>
      </p:pic>
      <p:sp>
        <p:nvSpPr>
          <p:cNvPr id="3" name="Marcador de número de diapositiva 2">
            <a:extLst>
              <a:ext uri="{FF2B5EF4-FFF2-40B4-BE49-F238E27FC236}">
                <a16:creationId xmlns:a16="http://schemas.microsoft.com/office/drawing/2014/main" id="{39E858FB-36E4-5B0B-F1EC-81F772B07B17}"/>
              </a:ext>
            </a:extLst>
          </p:cNvPr>
          <p:cNvSpPr>
            <a:spLocks noGrp="1"/>
          </p:cNvSpPr>
          <p:nvPr>
            <p:ph type="sldNum" sz="quarter" idx="12"/>
          </p:nvPr>
        </p:nvSpPr>
        <p:spPr>
          <a:xfrm>
            <a:off x="9448800" y="6492875"/>
            <a:ext cx="2743200" cy="365125"/>
          </a:xfrm>
        </p:spPr>
        <p:txBody>
          <a:bodyPr/>
          <a:lstStyle/>
          <a:p>
            <a:fld id="{755959F6-2B9B-4F5A-BC55-64E103E3DB65}" type="slidenum">
              <a:rPr lang="es-ES" smtClean="0"/>
              <a:t>19</a:t>
            </a:fld>
            <a:endParaRPr lang="es-ES" dirty="0"/>
          </a:p>
        </p:txBody>
      </p:sp>
    </p:spTree>
    <p:extLst>
      <p:ext uri="{BB962C8B-B14F-4D97-AF65-F5344CB8AC3E}">
        <p14:creationId xmlns:p14="http://schemas.microsoft.com/office/powerpoint/2010/main" val="4154716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7D0CA"/>
        </a:solidFill>
        <a:effectLst/>
      </p:bgPr>
    </p:bg>
    <p:spTree>
      <p:nvGrpSpPr>
        <p:cNvPr id="1" name="">
          <a:extLst>
            <a:ext uri="{FF2B5EF4-FFF2-40B4-BE49-F238E27FC236}">
              <a16:creationId xmlns:a16="http://schemas.microsoft.com/office/drawing/2014/main" id="{58FD26CD-374C-1CDD-F8EA-9E4B61F32DA2}"/>
            </a:ext>
          </a:extLst>
        </p:cNvPr>
        <p:cNvGrpSpPr/>
        <p:nvPr/>
      </p:nvGrpSpPr>
      <p:grpSpPr>
        <a:xfrm>
          <a:off x="0" y="0"/>
          <a:ext cx="0" cy="0"/>
          <a:chOff x="0" y="0"/>
          <a:chExt cx="0" cy="0"/>
        </a:xfrm>
      </p:grpSpPr>
      <p:sp>
        <p:nvSpPr>
          <p:cNvPr id="8" name="Título 7">
            <a:extLst>
              <a:ext uri="{FF2B5EF4-FFF2-40B4-BE49-F238E27FC236}">
                <a16:creationId xmlns:a16="http://schemas.microsoft.com/office/drawing/2014/main" id="{0619A69C-64F9-BDCF-5DCC-4535BE868F64}"/>
              </a:ext>
            </a:extLst>
          </p:cNvPr>
          <p:cNvSpPr>
            <a:spLocks noGrp="1"/>
          </p:cNvSpPr>
          <p:nvPr>
            <p:ph type="ctrTitle"/>
          </p:nvPr>
        </p:nvSpPr>
        <p:spPr/>
        <p:txBody>
          <a:bodyPr/>
          <a:lstStyle/>
          <a:p>
            <a:endParaRPr lang="en-GB" noProof="1"/>
          </a:p>
        </p:txBody>
      </p:sp>
      <p:sp>
        <p:nvSpPr>
          <p:cNvPr id="10" name="Subtítulo 9">
            <a:extLst>
              <a:ext uri="{FF2B5EF4-FFF2-40B4-BE49-F238E27FC236}">
                <a16:creationId xmlns:a16="http://schemas.microsoft.com/office/drawing/2014/main" id="{C2AF0535-E216-F4FE-9478-75A8E964AF76}"/>
              </a:ext>
            </a:extLst>
          </p:cNvPr>
          <p:cNvSpPr>
            <a:spLocks noGrp="1"/>
          </p:cNvSpPr>
          <p:nvPr>
            <p:ph type="subTitle" idx="1"/>
          </p:nvPr>
        </p:nvSpPr>
        <p:spPr/>
        <p:txBody>
          <a:bodyPr/>
          <a:lstStyle/>
          <a:p>
            <a:endParaRPr lang="en-GB" noProof="1"/>
          </a:p>
        </p:txBody>
      </p:sp>
      <p:pic>
        <p:nvPicPr>
          <p:cNvPr id="5" name="Imagen 4" descr="Un dibujo de una persona&#10;&#10;El contenido generado por IA puede ser incorrecto.">
            <a:extLst>
              <a:ext uri="{FF2B5EF4-FFF2-40B4-BE49-F238E27FC236}">
                <a16:creationId xmlns:a16="http://schemas.microsoft.com/office/drawing/2014/main" id="{93780411-BAE8-328C-1ED0-854E4E82A43F}"/>
              </a:ext>
            </a:extLst>
          </p:cNvPr>
          <p:cNvPicPr>
            <a:picLocks noChangeAspect="1"/>
          </p:cNvPicPr>
          <p:nvPr/>
        </p:nvPicPr>
        <p:blipFill>
          <a:blip r:embed="rId3">
            <a:extLst>
              <a:ext uri="{28A0092B-C50C-407E-A947-70E740481C1C}">
                <a14:useLocalDpi xmlns:a14="http://schemas.microsoft.com/office/drawing/2010/main" val="0"/>
              </a:ext>
            </a:extLst>
          </a:blip>
          <a:srcRect l="-93" t="12330" r="93" b="15194"/>
          <a:stretch>
            <a:fillRect/>
          </a:stretch>
        </p:blipFill>
        <p:spPr>
          <a:xfrm>
            <a:off x="972404" y="953446"/>
            <a:ext cx="10247192" cy="4951109"/>
          </a:xfrm>
          <a:prstGeom prst="rect">
            <a:avLst/>
          </a:prstGeom>
        </p:spPr>
      </p:pic>
      <p:pic>
        <p:nvPicPr>
          <p:cNvPr id="14" name="Imagen 13">
            <a:extLst>
              <a:ext uri="{FF2B5EF4-FFF2-40B4-BE49-F238E27FC236}">
                <a16:creationId xmlns:a16="http://schemas.microsoft.com/office/drawing/2014/main" id="{9C15A4A0-A579-79DE-81F2-0FB23FC6BCDF}"/>
              </a:ext>
            </a:extLst>
          </p:cNvPr>
          <p:cNvPicPr>
            <a:picLocks noChangeAspect="1"/>
          </p:cNvPicPr>
          <p:nvPr/>
        </p:nvPicPr>
        <p:blipFill>
          <a:blip r:embed="rId4"/>
          <a:srcRect l="6416"/>
          <a:stretch>
            <a:fillRect/>
          </a:stretch>
        </p:blipFill>
        <p:spPr>
          <a:xfrm>
            <a:off x="44450" y="-1"/>
            <a:ext cx="955675" cy="536073"/>
          </a:xfrm>
          <a:prstGeom prst="rect">
            <a:avLst/>
          </a:prstGeom>
        </p:spPr>
      </p:pic>
      <p:pic>
        <p:nvPicPr>
          <p:cNvPr id="15" name="Imagen 14">
            <a:extLst>
              <a:ext uri="{FF2B5EF4-FFF2-40B4-BE49-F238E27FC236}">
                <a16:creationId xmlns:a16="http://schemas.microsoft.com/office/drawing/2014/main" id="{B3D90289-8A0D-0248-DC44-66F0D7DD3F29}"/>
              </a:ext>
            </a:extLst>
          </p:cNvPr>
          <p:cNvPicPr>
            <a:picLocks noChangeAspect="1"/>
          </p:cNvPicPr>
          <p:nvPr/>
        </p:nvPicPr>
        <p:blipFill>
          <a:blip r:embed="rId4"/>
          <a:srcRect l="16094" t="750" r="60898" b="-750"/>
          <a:stretch>
            <a:fillRect/>
          </a:stretch>
        </p:blipFill>
        <p:spPr>
          <a:xfrm>
            <a:off x="0" y="0"/>
            <a:ext cx="477837" cy="908592"/>
          </a:xfrm>
          <a:prstGeom prst="rect">
            <a:avLst/>
          </a:prstGeom>
        </p:spPr>
      </p:pic>
      <p:pic>
        <p:nvPicPr>
          <p:cNvPr id="16" name="Imagen 15">
            <a:extLst>
              <a:ext uri="{FF2B5EF4-FFF2-40B4-BE49-F238E27FC236}">
                <a16:creationId xmlns:a16="http://schemas.microsoft.com/office/drawing/2014/main" id="{96E122CA-8A93-838E-10D5-4A8FB1C7B121}"/>
              </a:ext>
            </a:extLst>
          </p:cNvPr>
          <p:cNvPicPr>
            <a:picLocks noChangeAspect="1"/>
          </p:cNvPicPr>
          <p:nvPr/>
        </p:nvPicPr>
        <p:blipFill>
          <a:blip r:embed="rId4"/>
          <a:srcRect l="15941" t="750" r="60898" b="-750"/>
          <a:stretch>
            <a:fillRect/>
          </a:stretch>
        </p:blipFill>
        <p:spPr>
          <a:xfrm>
            <a:off x="924151" y="44450"/>
            <a:ext cx="439258" cy="690054"/>
          </a:xfrm>
          <a:prstGeom prst="rect">
            <a:avLst/>
          </a:prstGeom>
        </p:spPr>
      </p:pic>
      <p:graphicFrame>
        <p:nvGraphicFramePr>
          <p:cNvPr id="37" name="Diagrama 36">
            <a:extLst>
              <a:ext uri="{FF2B5EF4-FFF2-40B4-BE49-F238E27FC236}">
                <a16:creationId xmlns:a16="http://schemas.microsoft.com/office/drawing/2014/main" id="{E48547A8-3C0E-6BBC-14A6-FF48236C1A5D}"/>
              </a:ext>
            </a:extLst>
          </p:cNvPr>
          <p:cNvGraphicFramePr/>
          <p:nvPr>
            <p:extLst>
              <p:ext uri="{D42A27DB-BD31-4B8C-83A1-F6EECF244321}">
                <p14:modId xmlns:p14="http://schemas.microsoft.com/office/powerpoint/2010/main" val="1219509762"/>
              </p:ext>
            </p:extLst>
          </p:nvPr>
        </p:nvGraphicFramePr>
        <p:xfrm>
          <a:off x="1211249" y="1238928"/>
          <a:ext cx="9769502" cy="43801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69983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E6D1F-7AFC-D06E-BB9A-46E67941108C}"/>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859BDB0B-51EA-1707-2DAA-A0AEC119DE69}"/>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dirty="0">
                <a:latin typeface="Trebuchet MS" panose="020B0603020202020204" pitchFamily="34" charset="0"/>
              </a:rPr>
              <a:t>Key </a:t>
            </a:r>
            <a:r>
              <a:rPr lang="es-ES" sz="2000" dirty="0" err="1">
                <a:latin typeface="Trebuchet MS" panose="020B0603020202020204" pitchFamily="34" charset="0"/>
              </a:rPr>
              <a:t>references</a:t>
            </a:r>
            <a:endParaRPr lang="es-ES" sz="2000" dirty="0">
              <a:latin typeface="Trebuchet MS" panose="020B0603020202020204" pitchFamily="34" charset="0"/>
            </a:endParaRPr>
          </a:p>
        </p:txBody>
      </p:sp>
      <mc:AlternateContent xmlns:mc="http://schemas.openxmlformats.org/markup-compatibility/2006">
        <mc:Choice xmlns:a14="http://schemas.microsoft.com/office/drawing/2010/main" Requires="a14">
          <p:sp>
            <p:nvSpPr>
              <p:cNvPr id="3" name="Rectángulo 2">
                <a:extLst>
                  <a:ext uri="{FF2B5EF4-FFF2-40B4-BE49-F238E27FC236}">
                    <a16:creationId xmlns:a16="http://schemas.microsoft.com/office/drawing/2014/main" id="{396A4581-B64B-8704-42C5-5535E26B832C}"/>
                  </a:ext>
                </a:extLst>
              </p:cNvPr>
              <p:cNvSpPr/>
              <p:nvPr/>
            </p:nvSpPr>
            <p:spPr>
              <a:xfrm>
                <a:off x="1038619" y="786582"/>
                <a:ext cx="10337304" cy="4572000"/>
              </a:xfrm>
              <a:prstGeom prst="rect">
                <a:avLst/>
              </a:prstGeom>
              <a:solidFill>
                <a:srgbClr val="FFFFFF">
                  <a:alpha val="80000"/>
                </a:srgbClr>
              </a:solidFill>
              <a:ln>
                <a:solidFill>
                  <a:srgbClr val="24323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600" dirty="0">
                    <a:solidFill>
                      <a:srgbClr val="194873"/>
                    </a:solidFill>
                    <a:latin typeface="Roboto" panose="02000000000000000000" pitchFamily="2" charset="0"/>
                    <a:ea typeface="Roboto" panose="02000000000000000000" pitchFamily="2" charset="0"/>
                    <a:cs typeface="Roboto" panose="02000000000000000000" pitchFamily="2" charset="0"/>
                  </a:rPr>
                  <a:t>- “</a:t>
                </a:r>
                <a:r>
                  <a:rPr lang="en-US" sz="1600" dirty="0" err="1">
                    <a:solidFill>
                      <a:srgbClr val="194873"/>
                    </a:solidFill>
                    <a:latin typeface="Roboto" panose="02000000000000000000" pitchFamily="2" charset="0"/>
                    <a:ea typeface="Roboto" panose="02000000000000000000" pitchFamily="2" charset="0"/>
                    <a:cs typeface="Roboto" panose="02000000000000000000" pitchFamily="2" charset="0"/>
                  </a:rPr>
                  <a:t>Estudi</a:t>
                </a:r>
                <a:r>
                  <a:rPr lang="en-US" sz="1600" dirty="0">
                    <a:solidFill>
                      <a:srgbClr val="194873"/>
                    </a:solidFill>
                    <a:latin typeface="Roboto" panose="02000000000000000000" pitchFamily="2" charset="0"/>
                    <a:ea typeface="Roboto" panose="02000000000000000000" pitchFamily="2" charset="0"/>
                    <a:cs typeface="Roboto" panose="02000000000000000000" pitchFamily="2" charset="0"/>
                  </a:rPr>
                  <a:t> de </a:t>
                </a:r>
                <a:r>
                  <a:rPr lang="en-US" sz="1600" dirty="0" err="1">
                    <a:solidFill>
                      <a:srgbClr val="194873"/>
                    </a:solidFill>
                    <a:latin typeface="Roboto" panose="02000000000000000000" pitchFamily="2" charset="0"/>
                    <a:ea typeface="Roboto" panose="02000000000000000000" pitchFamily="2" charset="0"/>
                    <a:cs typeface="Roboto" panose="02000000000000000000" pitchFamily="2" charset="0"/>
                  </a:rPr>
                  <a:t>l’extracció</a:t>
                </a:r>
                <a:r>
                  <a:rPr lang="en-US" sz="1600" dirty="0">
                    <a:solidFill>
                      <a:srgbClr val="194873"/>
                    </a:solidFill>
                    <a:latin typeface="Roboto" panose="02000000000000000000" pitchFamily="2" charset="0"/>
                    <a:ea typeface="Roboto" panose="02000000000000000000" pitchFamily="2" charset="0"/>
                    <a:cs typeface="Roboto" panose="02000000000000000000" pitchFamily="2" charset="0"/>
                  </a:rPr>
                  <a:t> del </a:t>
                </a:r>
                <a:r>
                  <a:rPr lang="en-US" sz="1600" dirty="0" err="1">
                    <a:solidFill>
                      <a:srgbClr val="194873"/>
                    </a:solidFill>
                    <a:latin typeface="Roboto" panose="02000000000000000000" pitchFamily="2" charset="0"/>
                    <a:ea typeface="Roboto" panose="02000000000000000000" pitchFamily="2" charset="0"/>
                    <a:cs typeface="Roboto" panose="02000000000000000000" pitchFamily="2" charset="0"/>
                  </a:rPr>
                  <a:t>senyal</a:t>
                </a:r>
                <a:r>
                  <a:rPr lang="en-US" sz="1600" dirty="0">
                    <a:solidFill>
                      <a:srgbClr val="194873"/>
                    </a:solidFill>
                    <a:latin typeface="Roboto" panose="02000000000000000000" pitchFamily="2" charset="0"/>
                    <a:ea typeface="Roboto" panose="02000000000000000000" pitchFamily="2" charset="0"/>
                    <a:cs typeface="Roboto" panose="02000000000000000000" pitchFamily="2" charset="0"/>
                  </a:rPr>
                  <a:t> </a:t>
                </a:r>
                <a:r>
                  <a:rPr lang="en-US" sz="1600" dirty="0" err="1">
                    <a:solidFill>
                      <a:srgbClr val="194873"/>
                    </a:solidFill>
                    <a:latin typeface="Roboto" panose="02000000000000000000" pitchFamily="2" charset="0"/>
                    <a:ea typeface="Roboto" panose="02000000000000000000" pitchFamily="2" charset="0"/>
                    <a:cs typeface="Roboto" panose="02000000000000000000" pitchFamily="2" charset="0"/>
                  </a:rPr>
                  <a:t>ressonant</a:t>
                </a:r>
                <a:r>
                  <a:rPr lang="en-US" sz="1600" dirty="0">
                    <a:solidFill>
                      <a:srgbClr val="194873"/>
                    </a:solidFill>
                    <a:latin typeface="Roboto" panose="02000000000000000000" pitchFamily="2" charset="0"/>
                    <a:ea typeface="Roboto" panose="02000000000000000000" pitchFamily="2" charset="0"/>
                    <a:cs typeface="Roboto" panose="02000000000000000000" pitchFamily="2" charset="0"/>
                  </a:rPr>
                  <a:t> de </a:t>
                </a:r>
                <a:r>
                  <a:rPr lang="en-US" sz="1600" dirty="0" err="1">
                    <a:solidFill>
                      <a:srgbClr val="194873"/>
                    </a:solidFill>
                    <a:latin typeface="Roboto" panose="02000000000000000000" pitchFamily="2" charset="0"/>
                    <a:ea typeface="Roboto" panose="02000000000000000000" pitchFamily="2" charset="0"/>
                    <a:cs typeface="Roboto" panose="02000000000000000000" pitchFamily="2" charset="0"/>
                  </a:rPr>
                  <a:t>successos</a:t>
                </a:r>
                <a:r>
                  <a:rPr lang="en-US" sz="1600" dirty="0">
                    <a:solidFill>
                      <a:srgbClr val="194873"/>
                    </a:solidFill>
                    <a:latin typeface="Roboto" panose="02000000000000000000" pitchFamily="2" charset="0"/>
                    <a:ea typeface="Roboto" panose="02000000000000000000" pitchFamily="2" charset="0"/>
                    <a:cs typeface="Roboto" panose="02000000000000000000" pitchFamily="2" charset="0"/>
                  </a:rPr>
                  <a:t> ttbar </a:t>
                </a:r>
                <a:r>
                  <a:rPr lang="en-US" sz="1600" dirty="0" err="1">
                    <a:solidFill>
                      <a:srgbClr val="194873"/>
                    </a:solidFill>
                    <a:latin typeface="Roboto" panose="02000000000000000000" pitchFamily="2" charset="0"/>
                    <a:ea typeface="Roboto" panose="02000000000000000000" pitchFamily="2" charset="0"/>
                    <a:cs typeface="Roboto" panose="02000000000000000000" pitchFamily="2" charset="0"/>
                  </a:rPr>
                  <a:t>mitjançant</a:t>
                </a:r>
                <a:r>
                  <a:rPr lang="en-US" sz="1600" dirty="0">
                    <a:solidFill>
                      <a:srgbClr val="194873"/>
                    </a:solidFill>
                    <a:latin typeface="Roboto" panose="02000000000000000000" pitchFamily="2" charset="0"/>
                    <a:ea typeface="Roboto" panose="02000000000000000000" pitchFamily="2" charset="0"/>
                    <a:cs typeface="Roboto" panose="02000000000000000000" pitchFamily="2" charset="0"/>
                  </a:rPr>
                  <a:t> </a:t>
                </a:r>
                <a:r>
                  <a:rPr lang="en-US" sz="1600" dirty="0" err="1">
                    <a:solidFill>
                      <a:srgbClr val="194873"/>
                    </a:solidFill>
                    <a:latin typeface="Roboto" panose="02000000000000000000" pitchFamily="2" charset="0"/>
                    <a:ea typeface="Roboto" panose="02000000000000000000" pitchFamily="2" charset="0"/>
                    <a:cs typeface="Roboto" panose="02000000000000000000" pitchFamily="2" charset="0"/>
                  </a:rPr>
                  <a:t>tècniques</a:t>
                </a:r>
                <a:r>
                  <a:rPr lang="en-US" sz="1600" dirty="0">
                    <a:solidFill>
                      <a:srgbClr val="194873"/>
                    </a:solidFill>
                    <a:latin typeface="Roboto" panose="02000000000000000000" pitchFamily="2" charset="0"/>
                    <a:ea typeface="Roboto" panose="02000000000000000000" pitchFamily="2" charset="0"/>
                    <a:cs typeface="Roboto" panose="02000000000000000000" pitchFamily="2" charset="0"/>
                  </a:rPr>
                  <a:t> de Machine</a:t>
                </a:r>
              </a:p>
              <a:p>
                <a:r>
                  <a:rPr lang="en-US" sz="1600" dirty="0">
                    <a:solidFill>
                      <a:srgbClr val="194873"/>
                    </a:solidFill>
                    <a:latin typeface="Roboto" panose="02000000000000000000" pitchFamily="2" charset="0"/>
                    <a:ea typeface="Roboto" panose="02000000000000000000" pitchFamily="2" charset="0"/>
                    <a:cs typeface="Roboto" panose="02000000000000000000" pitchFamily="2" charset="0"/>
                  </a:rPr>
                  <a:t>Learning </a:t>
                </a:r>
                <a:r>
                  <a:rPr lang="en-US" sz="1600" dirty="0" err="1">
                    <a:solidFill>
                      <a:srgbClr val="194873"/>
                    </a:solidFill>
                    <a:latin typeface="Roboto" panose="02000000000000000000" pitchFamily="2" charset="0"/>
                    <a:ea typeface="Roboto" panose="02000000000000000000" pitchFamily="2" charset="0"/>
                    <a:cs typeface="Roboto" panose="02000000000000000000" pitchFamily="2" charset="0"/>
                  </a:rPr>
                  <a:t>en</a:t>
                </a:r>
                <a:r>
                  <a:rPr lang="en-US" sz="1600" dirty="0">
                    <a:solidFill>
                      <a:srgbClr val="194873"/>
                    </a:solidFill>
                    <a:latin typeface="Roboto" panose="02000000000000000000" pitchFamily="2" charset="0"/>
                    <a:ea typeface="Roboto" panose="02000000000000000000" pitchFamily="2" charset="0"/>
                    <a:cs typeface="Roboto" panose="02000000000000000000" pitchFamily="2" charset="0"/>
                  </a:rPr>
                  <a:t> </a:t>
                </a:r>
                <a:r>
                  <a:rPr lang="en-US" sz="1600" dirty="0" err="1">
                    <a:solidFill>
                      <a:srgbClr val="194873"/>
                    </a:solidFill>
                    <a:latin typeface="Roboto" panose="02000000000000000000" pitchFamily="2" charset="0"/>
                    <a:ea typeface="Roboto" panose="02000000000000000000" pitchFamily="2" charset="0"/>
                    <a:cs typeface="Roboto" panose="02000000000000000000" pitchFamily="2" charset="0"/>
                  </a:rPr>
                  <a:t>l’experiment</a:t>
                </a:r>
                <a:r>
                  <a:rPr lang="en-US" sz="1600" dirty="0">
                    <a:solidFill>
                      <a:srgbClr val="194873"/>
                    </a:solidFill>
                    <a:latin typeface="Roboto" panose="02000000000000000000" pitchFamily="2" charset="0"/>
                    <a:ea typeface="Roboto" panose="02000000000000000000" pitchFamily="2" charset="0"/>
                    <a:cs typeface="Roboto" panose="02000000000000000000" pitchFamily="2" charset="0"/>
                  </a:rPr>
                  <a:t> ATLAS”, Alejandro Pérez García, Bachelor’s Thesis.</a:t>
                </a:r>
              </a:p>
              <a:p>
                <a:endParaRPr lang="en-US" sz="1600" dirty="0">
                  <a:solidFill>
                    <a:srgbClr val="194873"/>
                  </a:solidFill>
                  <a:latin typeface="Roboto" panose="02000000000000000000" pitchFamily="2" charset="0"/>
                  <a:ea typeface="Roboto" panose="02000000000000000000" pitchFamily="2" charset="0"/>
                  <a:cs typeface="Roboto" panose="02000000000000000000" pitchFamily="2" charset="0"/>
                </a:endParaRPr>
              </a:p>
              <a:p>
                <a:r>
                  <a:rPr lang="en-US" sz="1600" dirty="0">
                    <a:solidFill>
                      <a:srgbClr val="194873"/>
                    </a:solidFill>
                    <a:latin typeface="Roboto" panose="02000000000000000000" pitchFamily="2" charset="0"/>
                    <a:ea typeface="Roboto" panose="02000000000000000000" pitchFamily="2" charset="0"/>
                    <a:cs typeface="Roboto" panose="02000000000000000000" pitchFamily="2" charset="0"/>
                  </a:rPr>
                  <a:t>- “Approaching new challenges in the search for New Physics in ATLAS ttbar events”, Alejandro Pérez García, Master’s Thesis.</a:t>
                </a:r>
              </a:p>
              <a:p>
                <a:endParaRPr lang="en-US" sz="1600" dirty="0">
                  <a:solidFill>
                    <a:srgbClr val="194873"/>
                  </a:solidFill>
                  <a:latin typeface="Roboto" panose="02000000000000000000" pitchFamily="2" charset="0"/>
                  <a:ea typeface="Roboto" panose="02000000000000000000" pitchFamily="2" charset="0"/>
                  <a:cs typeface="Roboto" panose="02000000000000000000" pitchFamily="2" charset="0"/>
                </a:endParaRPr>
              </a:p>
              <a:p>
                <a:r>
                  <a:rPr lang="en-US" sz="1600" dirty="0">
                    <a:solidFill>
                      <a:srgbClr val="194873"/>
                    </a:solidFill>
                    <a:latin typeface="Roboto" panose="02000000000000000000" pitchFamily="2" charset="0"/>
                    <a:ea typeface="Roboto" panose="02000000000000000000" pitchFamily="2" charset="0"/>
                    <a:cs typeface="Roboto" panose="02000000000000000000" pitchFamily="2" charset="0"/>
                  </a:rPr>
                  <a:t>- “Estimation of Systematic Errors in Deep Learning Methods applied to the extraction of ttbar resonances in ATLAS experiment”, Guillem Arbona Ferrer, Master’s Thesis.</a:t>
                </a:r>
              </a:p>
              <a:p>
                <a:endParaRPr lang="en-US" sz="1600" dirty="0">
                  <a:solidFill>
                    <a:srgbClr val="194873"/>
                  </a:solidFill>
                  <a:latin typeface="Roboto" panose="02000000000000000000" pitchFamily="2" charset="0"/>
                  <a:ea typeface="Roboto" panose="02000000000000000000" pitchFamily="2" charset="0"/>
                  <a:cs typeface="Roboto" panose="02000000000000000000" pitchFamily="2" charset="0"/>
                </a:endParaRPr>
              </a:p>
              <a:p>
                <a:r>
                  <a:rPr lang="en-US" sz="1600" dirty="0">
                    <a:solidFill>
                      <a:srgbClr val="194873"/>
                    </a:solidFill>
                    <a:latin typeface="Roboto" panose="02000000000000000000" pitchFamily="2" charset="0"/>
                    <a:ea typeface="Roboto" panose="02000000000000000000" pitchFamily="2" charset="0"/>
                    <a:cs typeface="Roboto" panose="02000000000000000000" pitchFamily="2" charset="0"/>
                  </a:rPr>
                  <a:t>- B. H. Hodkinson, “</a:t>
                </a:r>
                <a:r>
                  <a:rPr lang="en-US" sz="1600" dirty="0" err="1">
                    <a:solidFill>
                      <a:srgbClr val="194873"/>
                    </a:solidFill>
                    <a:latin typeface="Roboto" panose="02000000000000000000" pitchFamily="2" charset="0"/>
                    <a:ea typeface="Roboto" panose="02000000000000000000" pitchFamily="2" charset="0"/>
                    <a:cs typeface="Roboto" panose="02000000000000000000" pitchFamily="2" charset="0"/>
                  </a:rPr>
                  <a:t>METNet</a:t>
                </a:r>
                <a:r>
                  <a:rPr lang="en-US" sz="1600" dirty="0">
                    <a:solidFill>
                      <a:srgbClr val="194873"/>
                    </a:solidFill>
                    <a:latin typeface="Roboto" panose="02000000000000000000" pitchFamily="2" charset="0"/>
                    <a:ea typeface="Roboto" panose="02000000000000000000" pitchFamily="2" charset="0"/>
                    <a:cs typeface="Roboto" panose="02000000000000000000" pitchFamily="2" charset="0"/>
                  </a:rPr>
                  <a:t>: A combined missing transverse momentum working point</a:t>
                </a:r>
              </a:p>
              <a:p>
                <a:r>
                  <a:rPr lang="en-US" sz="1600" dirty="0">
                    <a:solidFill>
                      <a:srgbClr val="194873"/>
                    </a:solidFill>
                    <a:latin typeface="Roboto" panose="02000000000000000000" pitchFamily="2" charset="0"/>
                    <a:ea typeface="Roboto" panose="02000000000000000000" pitchFamily="2" charset="0"/>
                    <a:cs typeface="Roboto" panose="02000000000000000000" pitchFamily="2" charset="0"/>
                  </a:rPr>
                  <a:t>using a neural network with the ATLAS detector”</a:t>
                </a:r>
              </a:p>
              <a:p>
                <a:r>
                  <a:rPr lang="en-US" sz="1600" dirty="0">
                    <a:solidFill>
                      <a:srgbClr val="194873"/>
                    </a:solidFill>
                    <a:latin typeface="Roboto" panose="02000000000000000000" pitchFamily="2" charset="0"/>
                    <a:ea typeface="Roboto" panose="02000000000000000000" pitchFamily="2" charset="0"/>
                    <a:cs typeface="Roboto" panose="02000000000000000000" pitchFamily="2" charset="0"/>
                    <a:hlinkClick r:id="rId3"/>
                  </a:rPr>
                  <a:t>https://cds.cern.ch/record/2777658</a:t>
                </a:r>
                <a:endParaRPr lang="en-US" sz="1600" dirty="0">
                  <a:solidFill>
                    <a:srgbClr val="194873"/>
                  </a:solidFill>
                  <a:latin typeface="Roboto" panose="02000000000000000000" pitchFamily="2" charset="0"/>
                  <a:ea typeface="Roboto" panose="02000000000000000000" pitchFamily="2" charset="0"/>
                  <a:cs typeface="Roboto" panose="02000000000000000000" pitchFamily="2" charset="0"/>
                </a:endParaRPr>
              </a:p>
              <a:p>
                <a:endParaRPr lang="en-US" sz="1600" dirty="0">
                  <a:solidFill>
                    <a:srgbClr val="194873"/>
                  </a:solidFill>
                  <a:latin typeface="Roboto" panose="02000000000000000000" pitchFamily="2" charset="0"/>
                  <a:ea typeface="Roboto" panose="02000000000000000000" pitchFamily="2" charset="0"/>
                  <a:cs typeface="Roboto" panose="02000000000000000000" pitchFamily="2" charset="0"/>
                </a:endParaRPr>
              </a:p>
              <a:p>
                <a:r>
                  <a:rPr lang="en-US" sz="1600" dirty="0">
                    <a:solidFill>
                      <a:srgbClr val="194873"/>
                    </a:solidFill>
                    <a:latin typeface="Roboto" panose="02000000000000000000" pitchFamily="2" charset="0"/>
                    <a:ea typeface="Roboto" panose="02000000000000000000" pitchFamily="2" charset="0"/>
                    <a:cs typeface="Roboto" panose="02000000000000000000" pitchFamily="2" charset="0"/>
                  </a:rPr>
                  <a:t>- “Measurement of the </a:t>
                </a:r>
                <a:r>
                  <a:rPr lang="en-US" sz="1600" dirty="0" err="1">
                    <a:solidFill>
                      <a:srgbClr val="194873"/>
                    </a:solidFill>
                    <a:latin typeface="Roboto" panose="02000000000000000000" pitchFamily="2" charset="0"/>
                    <a:ea typeface="Roboto" panose="02000000000000000000" pitchFamily="2" charset="0"/>
                    <a:cs typeface="Roboto" panose="02000000000000000000" pitchFamily="2" charset="0"/>
                  </a:rPr>
                  <a:t>dineutrino</a:t>
                </a:r>
                <a:r>
                  <a:rPr lang="en-US" sz="1600" dirty="0">
                    <a:solidFill>
                      <a:srgbClr val="194873"/>
                    </a:solidFill>
                    <a:latin typeface="Roboto" panose="02000000000000000000" pitchFamily="2" charset="0"/>
                    <a:ea typeface="Roboto" panose="02000000000000000000" pitchFamily="2" charset="0"/>
                    <a:cs typeface="Roboto" panose="02000000000000000000" pitchFamily="2" charset="0"/>
                  </a:rPr>
                  <a:t> system kinematics in dileptonic top quark pair events in pp collisions at </a:t>
                </a:r>
                <a14:m>
                  <m:oMath xmlns:m="http://schemas.openxmlformats.org/officeDocument/2006/math">
                    <m:rad>
                      <m:radPr>
                        <m:degHide m:val="on"/>
                        <m:ctrlPr>
                          <a:rPr lang="en-US" sz="1600" i="1" dirty="0" smtClean="0">
                            <a:solidFill>
                              <a:srgbClr val="194873"/>
                            </a:solidFill>
                            <a:latin typeface="Cambria Math" panose="02040503050406030204" pitchFamily="18" charset="0"/>
                            <a:ea typeface="Roboto" panose="02000000000000000000" pitchFamily="2" charset="0"/>
                            <a:cs typeface="Roboto" panose="02000000000000000000" pitchFamily="2" charset="0"/>
                          </a:rPr>
                        </m:ctrlPr>
                      </m:radPr>
                      <m:deg/>
                      <m:e>
                        <m:r>
                          <a:rPr lang="es-ES" sz="1600" b="0" i="1" dirty="0" smtClean="0">
                            <a:solidFill>
                              <a:srgbClr val="194873"/>
                            </a:solidFill>
                            <a:latin typeface="Cambria Math" panose="02040503050406030204" pitchFamily="18" charset="0"/>
                            <a:ea typeface="Roboto" panose="02000000000000000000" pitchFamily="2" charset="0"/>
                            <a:cs typeface="Roboto" panose="02000000000000000000" pitchFamily="2" charset="0"/>
                          </a:rPr>
                          <m:t>𝑠</m:t>
                        </m:r>
                      </m:e>
                    </m:rad>
                    <m:r>
                      <a:rPr lang="es-ES" sz="1600" b="0" i="1" dirty="0" smtClean="0">
                        <a:solidFill>
                          <a:srgbClr val="194873"/>
                        </a:solidFill>
                        <a:latin typeface="Cambria Math" panose="02040503050406030204" pitchFamily="18" charset="0"/>
                        <a:ea typeface="Roboto" panose="02000000000000000000" pitchFamily="2" charset="0"/>
                        <a:cs typeface="Roboto" panose="02000000000000000000" pitchFamily="2" charset="0"/>
                      </a:rPr>
                      <m:t>=13</m:t>
                    </m:r>
                  </m:oMath>
                </a14:m>
                <a:r>
                  <a:rPr lang="en-US" sz="1600" dirty="0">
                    <a:solidFill>
                      <a:srgbClr val="194873"/>
                    </a:solidFill>
                    <a:latin typeface="Roboto" panose="02000000000000000000" pitchFamily="2" charset="0"/>
                    <a:ea typeface="Roboto" panose="02000000000000000000" pitchFamily="2" charset="0"/>
                    <a:cs typeface="Roboto" panose="02000000000000000000" pitchFamily="2" charset="0"/>
                  </a:rPr>
                  <a:t> TeV”, CMS collaboration, 2024</a:t>
                </a:r>
              </a:p>
              <a:p>
                <a:endParaRPr lang="en-US" sz="1600" b="1" dirty="0">
                  <a:solidFill>
                    <a:srgbClr val="194873"/>
                  </a:solidFill>
                  <a:latin typeface="Roboto" panose="02000000000000000000" pitchFamily="2" charset="0"/>
                  <a:ea typeface="Roboto" panose="02000000000000000000" pitchFamily="2" charset="0"/>
                  <a:cs typeface="Roboto" panose="02000000000000000000" pitchFamily="2" charset="0"/>
                </a:endParaRPr>
              </a:p>
              <a:p>
                <a:r>
                  <a:rPr lang="en-US" sz="1600" dirty="0">
                    <a:solidFill>
                      <a:srgbClr val="194873"/>
                    </a:solidFill>
                    <a:latin typeface="Roboto" panose="02000000000000000000" pitchFamily="2" charset="0"/>
                    <a:ea typeface="Roboto" panose="02000000000000000000" pitchFamily="2" charset="0"/>
                    <a:cs typeface="Roboto" panose="02000000000000000000" pitchFamily="2" charset="0"/>
                  </a:rPr>
                  <a:t>- D. Meuser, “Measurement of the differential dileptonic </a:t>
                </a:r>
                <a14:m>
                  <m:oMath xmlns:m="http://schemas.openxmlformats.org/officeDocument/2006/math">
                    <m:r>
                      <a:rPr lang="es-ES" sz="1600" b="0" i="1" smtClean="0">
                        <a:solidFill>
                          <a:srgbClr val="194873"/>
                        </a:solidFill>
                        <a:latin typeface="Cambria Math" panose="02040503050406030204" pitchFamily="18" charset="0"/>
                        <a:ea typeface="Roboto" panose="02000000000000000000" pitchFamily="2" charset="0"/>
                        <a:cs typeface="Roboto" panose="02000000000000000000" pitchFamily="2" charset="0"/>
                      </a:rPr>
                      <m:t>𝑡</m:t>
                    </m:r>
                    <m:acc>
                      <m:accPr>
                        <m:chr m:val="̅"/>
                        <m:ctrlPr>
                          <a:rPr lang="es-ES" sz="1600" i="1" smtClean="0">
                            <a:solidFill>
                              <a:srgbClr val="194873"/>
                            </a:solidFill>
                            <a:latin typeface="Cambria Math" panose="02040503050406030204" pitchFamily="18" charset="0"/>
                            <a:ea typeface="Roboto" panose="02000000000000000000" pitchFamily="2" charset="0"/>
                            <a:cs typeface="Roboto" panose="02000000000000000000" pitchFamily="2" charset="0"/>
                          </a:rPr>
                        </m:ctrlPr>
                      </m:accPr>
                      <m:e>
                        <m:r>
                          <a:rPr lang="es-ES" sz="1600" b="0" i="1" smtClean="0">
                            <a:solidFill>
                              <a:srgbClr val="194873"/>
                            </a:solidFill>
                            <a:latin typeface="Cambria Math" panose="02040503050406030204" pitchFamily="18" charset="0"/>
                            <a:ea typeface="Roboto" panose="02000000000000000000" pitchFamily="2" charset="0"/>
                            <a:cs typeface="Roboto" panose="02000000000000000000" pitchFamily="2" charset="0"/>
                          </a:rPr>
                          <m:t>𝑡</m:t>
                        </m:r>
                      </m:e>
                    </m:acc>
                  </m:oMath>
                </a14:m>
                <a:r>
                  <a:rPr lang="en-US" sz="1600" dirty="0">
                    <a:solidFill>
                      <a:srgbClr val="194873"/>
                    </a:solidFill>
                    <a:latin typeface="Roboto" panose="02000000000000000000" pitchFamily="2" charset="0"/>
                    <a:ea typeface="Roboto" panose="02000000000000000000" pitchFamily="2" charset="0"/>
                    <a:cs typeface="Roboto" panose="02000000000000000000" pitchFamily="2" charset="0"/>
                  </a:rPr>
                  <a:t> cross section in a BSM phase</a:t>
                </a:r>
              </a:p>
              <a:p>
                <a:r>
                  <a:rPr lang="en-US" sz="1600" dirty="0">
                    <a:solidFill>
                      <a:srgbClr val="194873"/>
                    </a:solidFill>
                    <a:latin typeface="Roboto" panose="02000000000000000000" pitchFamily="2" charset="0"/>
                    <a:ea typeface="Roboto" panose="02000000000000000000" pitchFamily="2" charset="0"/>
                    <a:cs typeface="Roboto" panose="02000000000000000000" pitchFamily="2" charset="0"/>
                  </a:rPr>
                  <a:t>space with the CMS detector using the full LHC Run 2 data set,” Ph.D. dissertation, Sep. 2023</a:t>
                </a:r>
              </a:p>
            </p:txBody>
          </p:sp>
        </mc:Choice>
        <mc:Fallback>
          <p:sp>
            <p:nvSpPr>
              <p:cNvPr id="3" name="Rectángulo 2">
                <a:extLst>
                  <a:ext uri="{FF2B5EF4-FFF2-40B4-BE49-F238E27FC236}">
                    <a16:creationId xmlns:a16="http://schemas.microsoft.com/office/drawing/2014/main" id="{396A4581-B64B-8704-42C5-5535E26B832C}"/>
                  </a:ext>
                </a:extLst>
              </p:cNvPr>
              <p:cNvSpPr>
                <a:spLocks noRot="1" noChangeAspect="1" noMove="1" noResize="1" noEditPoints="1" noAdjustHandles="1" noChangeArrowheads="1" noChangeShapeType="1" noTextEdit="1"/>
              </p:cNvSpPr>
              <p:nvPr/>
            </p:nvSpPr>
            <p:spPr>
              <a:xfrm>
                <a:off x="1038619" y="786582"/>
                <a:ext cx="10337304" cy="4572000"/>
              </a:xfrm>
              <a:prstGeom prst="rect">
                <a:avLst/>
              </a:prstGeom>
              <a:blipFill>
                <a:blip r:embed="rId4"/>
                <a:stretch>
                  <a:fillRect l="-235" b="-398"/>
                </a:stretch>
              </a:blipFill>
              <a:ln>
                <a:solidFill>
                  <a:srgbClr val="24323C"/>
                </a:solidFill>
              </a:ln>
            </p:spPr>
            <p:txBody>
              <a:bodyPr/>
              <a:lstStyle/>
              <a:p>
                <a:r>
                  <a:rPr lang="es-ES">
                    <a:noFill/>
                  </a:rPr>
                  <a:t> </a:t>
                </a:r>
              </a:p>
            </p:txBody>
          </p:sp>
        </mc:Fallback>
      </mc:AlternateContent>
      <p:pic>
        <p:nvPicPr>
          <p:cNvPr id="2" name="Imagen 1">
            <a:extLst>
              <a:ext uri="{FF2B5EF4-FFF2-40B4-BE49-F238E27FC236}">
                <a16:creationId xmlns:a16="http://schemas.microsoft.com/office/drawing/2014/main" id="{BC45A202-8708-0066-BB62-CED1439D27BF}"/>
              </a:ext>
            </a:extLst>
          </p:cNvPr>
          <p:cNvPicPr>
            <a:picLocks noChangeAspect="1"/>
          </p:cNvPicPr>
          <p:nvPr/>
        </p:nvPicPr>
        <p:blipFill>
          <a:blip r:embed="rId5"/>
          <a:srcRect l="47343" r="21840"/>
          <a:stretch>
            <a:fillRect/>
          </a:stretch>
        </p:blipFill>
        <p:spPr>
          <a:xfrm>
            <a:off x="9988598" y="47518"/>
            <a:ext cx="1879990" cy="492484"/>
          </a:xfrm>
          <a:prstGeom prst="rect">
            <a:avLst/>
          </a:prstGeom>
          <a:solidFill>
            <a:schemeClr val="bg1"/>
          </a:solidFill>
        </p:spPr>
      </p:pic>
      <p:sp>
        <p:nvSpPr>
          <p:cNvPr id="5" name="Marcador de número de diapositiva 4">
            <a:extLst>
              <a:ext uri="{FF2B5EF4-FFF2-40B4-BE49-F238E27FC236}">
                <a16:creationId xmlns:a16="http://schemas.microsoft.com/office/drawing/2014/main" id="{535436B0-434F-A2B8-96D3-1FD81490BCA2}"/>
              </a:ext>
            </a:extLst>
          </p:cNvPr>
          <p:cNvSpPr>
            <a:spLocks noGrp="1"/>
          </p:cNvSpPr>
          <p:nvPr>
            <p:ph type="sldNum" sz="quarter" idx="12"/>
          </p:nvPr>
        </p:nvSpPr>
        <p:spPr>
          <a:xfrm>
            <a:off x="9448800" y="6492875"/>
            <a:ext cx="2743200" cy="365125"/>
          </a:xfrm>
        </p:spPr>
        <p:txBody>
          <a:bodyPr/>
          <a:lstStyle/>
          <a:p>
            <a:fld id="{755959F6-2B9B-4F5A-BC55-64E103E3DB65}" type="slidenum">
              <a:rPr lang="es-ES" smtClean="0"/>
              <a:t>20</a:t>
            </a:fld>
            <a:endParaRPr lang="es-ES"/>
          </a:p>
        </p:txBody>
      </p:sp>
      <p:sp>
        <p:nvSpPr>
          <p:cNvPr id="6" name="Rectángulo 5">
            <a:extLst>
              <a:ext uri="{FF2B5EF4-FFF2-40B4-BE49-F238E27FC236}">
                <a16:creationId xmlns:a16="http://schemas.microsoft.com/office/drawing/2014/main" id="{177F4FCA-4EB5-D9D8-A31A-1FC0ADF3974C}"/>
              </a:ext>
            </a:extLst>
          </p:cNvPr>
          <p:cNvSpPr/>
          <p:nvPr/>
        </p:nvSpPr>
        <p:spPr>
          <a:xfrm>
            <a:off x="1038619" y="5594555"/>
            <a:ext cx="10337304" cy="1140542"/>
          </a:xfrm>
          <a:prstGeom prst="rect">
            <a:avLst/>
          </a:prstGeom>
          <a:solidFill>
            <a:srgbClr val="FFFFFF">
              <a:alpha val="80000"/>
            </a:srgbClr>
          </a:solidFill>
          <a:ln>
            <a:solidFill>
              <a:srgbClr val="24323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600" dirty="0">
                <a:solidFill>
                  <a:srgbClr val="194873"/>
                </a:solidFill>
                <a:latin typeface="Roboto" panose="02000000000000000000" pitchFamily="2" charset="0"/>
                <a:ea typeface="Roboto" panose="02000000000000000000" pitchFamily="2" charset="0"/>
                <a:cs typeface="Roboto" panose="02000000000000000000" pitchFamily="2" charset="0"/>
              </a:rPr>
              <a:t>The authors gratefully acknowledge the computer resources at Artemisa and the technical support provided by the Instituto de </a:t>
            </a:r>
            <a:r>
              <a:rPr lang="en-US" sz="1600" dirty="0" err="1">
                <a:solidFill>
                  <a:srgbClr val="194873"/>
                </a:solidFill>
                <a:latin typeface="Roboto" panose="02000000000000000000" pitchFamily="2" charset="0"/>
                <a:ea typeface="Roboto" panose="02000000000000000000" pitchFamily="2" charset="0"/>
                <a:cs typeface="Roboto" panose="02000000000000000000" pitchFamily="2" charset="0"/>
              </a:rPr>
              <a:t>Fisica</a:t>
            </a:r>
            <a:r>
              <a:rPr lang="en-US" sz="1600" dirty="0">
                <a:solidFill>
                  <a:srgbClr val="194873"/>
                </a:solidFill>
                <a:latin typeface="Roboto" panose="02000000000000000000" pitchFamily="2" charset="0"/>
                <a:ea typeface="Roboto" panose="02000000000000000000" pitchFamily="2" charset="0"/>
                <a:cs typeface="Roboto" panose="02000000000000000000" pitchFamily="2" charset="0"/>
              </a:rPr>
              <a:t> Corpuscular, IFIC(CSIC-UV). Artemisa is co-funded by the European Union through the 2014-2020 ERDF Operative </a:t>
            </a:r>
            <a:r>
              <a:rPr lang="en-US" sz="1600" dirty="0" err="1">
                <a:solidFill>
                  <a:srgbClr val="194873"/>
                </a:solidFill>
                <a:latin typeface="Roboto" panose="02000000000000000000" pitchFamily="2" charset="0"/>
                <a:ea typeface="Roboto" panose="02000000000000000000" pitchFamily="2" charset="0"/>
                <a:cs typeface="Roboto" panose="02000000000000000000" pitchFamily="2" charset="0"/>
              </a:rPr>
              <a:t>Programme</a:t>
            </a:r>
            <a:r>
              <a:rPr lang="en-US" sz="1600" dirty="0">
                <a:solidFill>
                  <a:srgbClr val="194873"/>
                </a:solidFill>
                <a:latin typeface="Roboto" panose="02000000000000000000" pitchFamily="2" charset="0"/>
                <a:ea typeface="Roboto" panose="02000000000000000000" pitchFamily="2" charset="0"/>
                <a:cs typeface="Roboto" panose="02000000000000000000" pitchFamily="2" charset="0"/>
              </a:rPr>
              <a:t> of </a:t>
            </a:r>
            <a:r>
              <a:rPr lang="en-US" sz="1600" dirty="0" err="1">
                <a:solidFill>
                  <a:srgbClr val="194873"/>
                </a:solidFill>
                <a:latin typeface="Roboto" panose="02000000000000000000" pitchFamily="2" charset="0"/>
                <a:ea typeface="Roboto" panose="02000000000000000000" pitchFamily="2" charset="0"/>
                <a:cs typeface="Roboto" panose="02000000000000000000" pitchFamily="2" charset="0"/>
              </a:rPr>
              <a:t>Comunitat</a:t>
            </a:r>
            <a:r>
              <a:rPr lang="en-US" sz="1600" dirty="0">
                <a:solidFill>
                  <a:srgbClr val="194873"/>
                </a:solidFill>
                <a:latin typeface="Roboto" panose="02000000000000000000" pitchFamily="2" charset="0"/>
                <a:ea typeface="Roboto" panose="02000000000000000000" pitchFamily="2" charset="0"/>
                <a:cs typeface="Roboto" panose="02000000000000000000" pitchFamily="2" charset="0"/>
              </a:rPr>
              <a:t> Valenciana, project IDIFEDER/2018/048.</a:t>
            </a:r>
          </a:p>
          <a:p>
            <a:r>
              <a:rPr lang="en-US" sz="1600" dirty="0">
                <a:solidFill>
                  <a:srgbClr val="194873"/>
                </a:solidFill>
                <a:latin typeface="Roboto" panose="02000000000000000000" pitchFamily="2" charset="0"/>
                <a:ea typeface="Roboto" panose="02000000000000000000" pitchFamily="2" charset="0"/>
                <a:cs typeface="Roboto" panose="02000000000000000000" pitchFamily="2" charset="0"/>
              </a:rPr>
              <a:t>This work was partially supported by MICINN in Spain under grant PID2022-136323OB-C21.</a:t>
            </a:r>
          </a:p>
        </p:txBody>
      </p:sp>
    </p:spTree>
    <p:extLst>
      <p:ext uri="{BB962C8B-B14F-4D97-AF65-F5344CB8AC3E}">
        <p14:creationId xmlns:p14="http://schemas.microsoft.com/office/powerpoint/2010/main" val="333360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05FDB-45AD-BE75-05B6-DD8A49FBB86A}"/>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E40D928B-688D-72C0-45F0-A0B17D8C7F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433" y="5969996"/>
            <a:ext cx="11866034" cy="898942"/>
          </a:xfrm>
          <a:prstGeom prst="rect">
            <a:avLst/>
          </a:prstGeom>
        </p:spPr>
      </p:pic>
      <p:sp>
        <p:nvSpPr>
          <p:cNvPr id="7" name="Rectángulo 6">
            <a:extLst>
              <a:ext uri="{FF2B5EF4-FFF2-40B4-BE49-F238E27FC236}">
                <a16:creationId xmlns:a16="http://schemas.microsoft.com/office/drawing/2014/main" id="{6BC1ADC9-5264-49EF-77CC-7CA5712213CB}"/>
              </a:ext>
            </a:extLst>
          </p:cNvPr>
          <p:cNvSpPr/>
          <p:nvPr/>
        </p:nvSpPr>
        <p:spPr>
          <a:xfrm>
            <a:off x="1164008" y="1126066"/>
            <a:ext cx="9863984" cy="4605867"/>
          </a:xfrm>
          <a:prstGeom prst="rect">
            <a:avLst/>
          </a:prstGeom>
          <a:solidFill>
            <a:srgbClr val="687077">
              <a:alpha val="5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ítulo 1">
            <a:extLst>
              <a:ext uri="{FF2B5EF4-FFF2-40B4-BE49-F238E27FC236}">
                <a16:creationId xmlns:a16="http://schemas.microsoft.com/office/drawing/2014/main" id="{6772EF51-0B23-6133-CD5B-A057196DCEA1}"/>
              </a:ext>
            </a:extLst>
          </p:cNvPr>
          <p:cNvSpPr>
            <a:spLocks noGrp="1"/>
          </p:cNvSpPr>
          <p:nvPr>
            <p:ph type="ctrTitle"/>
          </p:nvPr>
        </p:nvSpPr>
        <p:spPr>
          <a:xfrm>
            <a:off x="1915385" y="2379886"/>
            <a:ext cx="8361229" cy="2098226"/>
          </a:xfrm>
        </p:spPr>
        <p:txBody>
          <a:bodyPr vert="horz" lIns="91440" tIns="45720" rIns="91440" bIns="45720" rtlCol="0" anchor="b">
            <a:normAutofit/>
          </a:bodyPr>
          <a:lstStyle/>
          <a:p>
            <a:pPr algn="ctr"/>
            <a:r>
              <a:rPr lang="en-GB" dirty="0"/>
              <a:t>Thank you for your attention</a:t>
            </a:r>
            <a:endParaRPr lang="en-GB" noProof="0" dirty="0">
              <a:solidFill>
                <a:schemeClr val="tx2"/>
              </a:solidFill>
            </a:endParaRPr>
          </a:p>
        </p:txBody>
      </p:sp>
      <p:pic>
        <p:nvPicPr>
          <p:cNvPr id="12" name="Imagen 11" descr="Logotipo, nombre de la empresa&#10;&#10;El contenido generado por IA puede ser incorrecto.">
            <a:extLst>
              <a:ext uri="{FF2B5EF4-FFF2-40B4-BE49-F238E27FC236}">
                <a16:creationId xmlns:a16="http://schemas.microsoft.com/office/drawing/2014/main" id="{732E118F-6908-4AAB-5506-C05A4CA92E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4501" y="74679"/>
            <a:ext cx="870458" cy="870458"/>
          </a:xfrm>
          <a:prstGeom prst="rect">
            <a:avLst/>
          </a:prstGeom>
        </p:spPr>
      </p:pic>
      <p:pic>
        <p:nvPicPr>
          <p:cNvPr id="14" name="Imagen 13" descr="Imagen que contiene exterior, baloncesto, luz, firmar&#10;&#10;El contenido generado por IA puede ser incorrecto.">
            <a:extLst>
              <a:ext uri="{FF2B5EF4-FFF2-40B4-BE49-F238E27FC236}">
                <a16:creationId xmlns:a16="http://schemas.microsoft.com/office/drawing/2014/main" id="{EFCA98FF-1B2E-1911-E521-B36EFE22CF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7992" y="74679"/>
            <a:ext cx="870458" cy="870458"/>
          </a:xfrm>
          <a:prstGeom prst="rect">
            <a:avLst/>
          </a:prstGeom>
          <a:solidFill>
            <a:schemeClr val="bg1"/>
          </a:solidFill>
        </p:spPr>
      </p:pic>
      <p:pic>
        <p:nvPicPr>
          <p:cNvPr id="18" name="Imagen 17">
            <a:extLst>
              <a:ext uri="{FF2B5EF4-FFF2-40B4-BE49-F238E27FC236}">
                <a16:creationId xmlns:a16="http://schemas.microsoft.com/office/drawing/2014/main" id="{2409370A-BFFA-230B-2111-020C9523AA09}"/>
              </a:ext>
            </a:extLst>
          </p:cNvPr>
          <p:cNvPicPr>
            <a:picLocks noChangeAspect="1"/>
          </p:cNvPicPr>
          <p:nvPr/>
        </p:nvPicPr>
        <p:blipFill>
          <a:blip r:embed="rId6"/>
          <a:srcRect t="2631" b="18605"/>
          <a:stretch>
            <a:fillRect/>
          </a:stretch>
        </p:blipFill>
        <p:spPr>
          <a:xfrm>
            <a:off x="-11618" y="0"/>
            <a:ext cx="870458" cy="719138"/>
          </a:xfrm>
          <a:prstGeom prst="rect">
            <a:avLst/>
          </a:prstGeom>
        </p:spPr>
      </p:pic>
      <p:sp>
        <p:nvSpPr>
          <p:cNvPr id="3" name="Marcador de número de diapositiva 2">
            <a:extLst>
              <a:ext uri="{FF2B5EF4-FFF2-40B4-BE49-F238E27FC236}">
                <a16:creationId xmlns:a16="http://schemas.microsoft.com/office/drawing/2014/main" id="{B80037F6-056E-F863-0178-3822240EFCA7}"/>
              </a:ext>
            </a:extLst>
          </p:cNvPr>
          <p:cNvSpPr>
            <a:spLocks noGrp="1"/>
          </p:cNvSpPr>
          <p:nvPr>
            <p:ph type="sldNum" sz="quarter" idx="12"/>
          </p:nvPr>
        </p:nvSpPr>
        <p:spPr>
          <a:xfrm>
            <a:off x="10602688" y="6464324"/>
            <a:ext cx="1596292" cy="404614"/>
          </a:xfrm>
        </p:spPr>
        <p:txBody>
          <a:bodyPr/>
          <a:lstStyle/>
          <a:p>
            <a:fld id="{CC057153-B650-4DEB-B370-79DDCFDCE934}" type="slidenum">
              <a:rPr lang="en-US" smtClean="0"/>
              <a:t>21</a:t>
            </a:fld>
            <a:endParaRPr lang="en-US" dirty="0"/>
          </a:p>
        </p:txBody>
      </p:sp>
    </p:spTree>
    <p:extLst>
      <p:ext uri="{BB962C8B-B14F-4D97-AF65-F5344CB8AC3E}">
        <p14:creationId xmlns:p14="http://schemas.microsoft.com/office/powerpoint/2010/main" val="3247688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433E5-DBB5-3E0A-5DE6-ED000AB72443}"/>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F6D9B09E-4C21-EBF1-FEE0-5A62863BDFBC}"/>
              </a:ext>
            </a:extLst>
          </p:cNvPr>
          <p:cNvSpPr/>
          <p:nvPr/>
        </p:nvSpPr>
        <p:spPr>
          <a:xfrm>
            <a:off x="1164657" y="1117599"/>
            <a:ext cx="9863984" cy="4605867"/>
          </a:xfrm>
          <a:prstGeom prst="rect">
            <a:avLst/>
          </a:prstGeom>
          <a:solidFill>
            <a:srgbClr val="687077">
              <a:alpha val="5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54D735BB-994B-0117-949E-9A06196D519B}"/>
              </a:ext>
            </a:extLst>
          </p:cNvPr>
          <p:cNvSpPr>
            <a:spLocks noGrp="1"/>
          </p:cNvSpPr>
          <p:nvPr>
            <p:ph type="ctrTitle"/>
          </p:nvPr>
        </p:nvSpPr>
        <p:spPr>
          <a:xfrm>
            <a:off x="1915385" y="1330774"/>
            <a:ext cx="8361229" cy="2098226"/>
          </a:xfrm>
        </p:spPr>
        <p:txBody>
          <a:bodyPr vert="horz" lIns="91440" tIns="45720" rIns="91440" bIns="45720" rtlCol="0" anchor="b">
            <a:normAutofit/>
          </a:bodyPr>
          <a:lstStyle/>
          <a:p>
            <a:pPr algn="ctr"/>
            <a:r>
              <a:rPr lang="en-GB" dirty="0"/>
              <a:t>Additional slides</a:t>
            </a:r>
            <a:endParaRPr lang="en-GB" noProof="0" dirty="0">
              <a:solidFill>
                <a:schemeClr val="tx2"/>
              </a:solidFill>
            </a:endParaRPr>
          </a:p>
        </p:txBody>
      </p:sp>
      <p:pic>
        <p:nvPicPr>
          <p:cNvPr id="6" name="Imagen 5">
            <a:extLst>
              <a:ext uri="{FF2B5EF4-FFF2-40B4-BE49-F238E27FC236}">
                <a16:creationId xmlns:a16="http://schemas.microsoft.com/office/drawing/2014/main" id="{8C24AADC-A8BE-EAD8-B1F0-1C8A98AA1338}"/>
              </a:ext>
            </a:extLst>
          </p:cNvPr>
          <p:cNvPicPr>
            <a:picLocks noChangeAspect="1"/>
          </p:cNvPicPr>
          <p:nvPr/>
        </p:nvPicPr>
        <p:blipFill>
          <a:blip r:embed="rId3"/>
          <a:srcRect t="2631" b="18605"/>
          <a:stretch>
            <a:fillRect/>
          </a:stretch>
        </p:blipFill>
        <p:spPr>
          <a:xfrm>
            <a:off x="-11618" y="0"/>
            <a:ext cx="870458" cy="719138"/>
          </a:xfrm>
          <a:prstGeom prst="rect">
            <a:avLst/>
          </a:prstGeom>
        </p:spPr>
      </p:pic>
      <p:sp>
        <p:nvSpPr>
          <p:cNvPr id="3" name="Marcador de número de diapositiva 2">
            <a:extLst>
              <a:ext uri="{FF2B5EF4-FFF2-40B4-BE49-F238E27FC236}">
                <a16:creationId xmlns:a16="http://schemas.microsoft.com/office/drawing/2014/main" id="{49E8D6B9-114E-9D26-2C2A-2A97E8185944}"/>
              </a:ext>
            </a:extLst>
          </p:cNvPr>
          <p:cNvSpPr>
            <a:spLocks noGrp="1"/>
          </p:cNvSpPr>
          <p:nvPr>
            <p:ph type="sldNum" sz="quarter" idx="12"/>
          </p:nvPr>
        </p:nvSpPr>
        <p:spPr>
          <a:xfrm>
            <a:off x="10595708" y="6453386"/>
            <a:ext cx="1596292" cy="404614"/>
          </a:xfrm>
        </p:spPr>
        <p:txBody>
          <a:bodyPr/>
          <a:lstStyle/>
          <a:p>
            <a:fld id="{CC057153-B650-4DEB-B370-79DDCFDCE934}" type="slidenum">
              <a:rPr lang="en-US" smtClean="0"/>
              <a:t>22</a:t>
            </a:fld>
            <a:endParaRPr lang="en-US"/>
          </a:p>
        </p:txBody>
      </p:sp>
    </p:spTree>
    <p:extLst>
      <p:ext uri="{BB962C8B-B14F-4D97-AF65-F5344CB8AC3E}">
        <p14:creationId xmlns:p14="http://schemas.microsoft.com/office/powerpoint/2010/main" val="1268157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69EFC-4BD0-CBAD-3FB5-B452769A631D}"/>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D8576EE4-BCA0-D2A2-6777-B69560BA03C2}"/>
              </a:ext>
            </a:extLst>
          </p:cNvPr>
          <p:cNvPicPr>
            <a:picLocks noChangeAspect="1"/>
          </p:cNvPicPr>
          <p:nvPr/>
        </p:nvPicPr>
        <p:blipFill>
          <a:blip r:embed="rId3"/>
          <a:stretch>
            <a:fillRect/>
          </a:stretch>
        </p:blipFill>
        <p:spPr>
          <a:xfrm>
            <a:off x="397391" y="1167433"/>
            <a:ext cx="5681258" cy="4358896"/>
          </a:xfrm>
          <a:prstGeom prst="rect">
            <a:avLst/>
          </a:prstGeom>
        </p:spPr>
      </p:pic>
      <p:pic>
        <p:nvPicPr>
          <p:cNvPr id="6" name="Imagen 5">
            <a:extLst>
              <a:ext uri="{FF2B5EF4-FFF2-40B4-BE49-F238E27FC236}">
                <a16:creationId xmlns:a16="http://schemas.microsoft.com/office/drawing/2014/main" id="{5021097B-7046-7BE0-BB8B-AADBE30747C8}"/>
              </a:ext>
            </a:extLst>
          </p:cNvPr>
          <p:cNvPicPr>
            <a:picLocks noChangeAspect="1"/>
          </p:cNvPicPr>
          <p:nvPr/>
        </p:nvPicPr>
        <p:blipFill>
          <a:blip r:embed="rId4"/>
          <a:srcRect t="4213"/>
          <a:stretch>
            <a:fillRect/>
          </a:stretch>
        </p:blipFill>
        <p:spPr>
          <a:xfrm>
            <a:off x="6175906" y="1167433"/>
            <a:ext cx="5556146" cy="4358896"/>
          </a:xfrm>
          <a:prstGeom prst="rect">
            <a:avLst/>
          </a:prstGeom>
        </p:spPr>
      </p:pic>
      <p:sp>
        <p:nvSpPr>
          <p:cNvPr id="7" name="Rectángulo 6">
            <a:extLst>
              <a:ext uri="{FF2B5EF4-FFF2-40B4-BE49-F238E27FC236}">
                <a16:creationId xmlns:a16="http://schemas.microsoft.com/office/drawing/2014/main" id="{4E42E3D3-8FC5-9AB1-0064-1F2C79CF894C}"/>
              </a:ext>
            </a:extLst>
          </p:cNvPr>
          <p:cNvSpPr/>
          <p:nvPr/>
        </p:nvSpPr>
        <p:spPr>
          <a:xfrm>
            <a:off x="1030729" y="5632778"/>
            <a:ext cx="4414583" cy="453704"/>
          </a:xfrm>
          <a:prstGeom prst="rect">
            <a:avLst/>
          </a:prstGeom>
          <a:solidFill>
            <a:schemeClr val="bg1"/>
          </a:solidFill>
          <a:ln>
            <a:solidFill>
              <a:srgbClr val="24323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ca-ES" sz="1600" dirty="0" err="1">
                <a:solidFill>
                  <a:sysClr val="windowText" lastClr="000000"/>
                </a:solidFill>
                <a:ea typeface="Roboto"/>
                <a:cs typeface="Roboto"/>
              </a:rPr>
              <a:t>Successful</a:t>
            </a:r>
            <a:r>
              <a:rPr lang="ca-ES" sz="1600" dirty="0">
                <a:solidFill>
                  <a:sysClr val="windowText" lastClr="000000"/>
                </a:solidFill>
                <a:ea typeface="Roboto"/>
                <a:cs typeface="Roboto"/>
              </a:rPr>
              <a:t> </a:t>
            </a:r>
            <a:r>
              <a:rPr lang="ca-ES" sz="1600" dirty="0" err="1">
                <a:solidFill>
                  <a:sysClr val="windowText" lastClr="000000"/>
                </a:solidFill>
                <a:ea typeface="Roboto"/>
                <a:cs typeface="Roboto"/>
              </a:rPr>
              <a:t>attempt</a:t>
            </a:r>
            <a:r>
              <a:rPr lang="ca-ES" sz="1600" dirty="0">
                <a:solidFill>
                  <a:sysClr val="windowText" lastClr="000000"/>
                </a:solidFill>
                <a:ea typeface="Roboto"/>
                <a:cs typeface="Roboto"/>
              </a:rPr>
              <a:t> </a:t>
            </a:r>
            <a:r>
              <a:rPr lang="ca-ES" sz="1600" dirty="0" err="1">
                <a:solidFill>
                  <a:sysClr val="windowText" lastClr="000000"/>
                </a:solidFill>
                <a:ea typeface="Roboto"/>
                <a:cs typeface="Roboto"/>
              </a:rPr>
              <a:t>with</a:t>
            </a:r>
            <a:r>
              <a:rPr lang="ca-ES" sz="1600" dirty="0">
                <a:solidFill>
                  <a:sysClr val="windowText" lastClr="000000"/>
                </a:solidFill>
                <a:ea typeface="Roboto"/>
                <a:cs typeface="Roboto"/>
              </a:rPr>
              <a:t> </a:t>
            </a:r>
            <a:r>
              <a:rPr lang="ca-ES" sz="1600" dirty="0" err="1">
                <a:solidFill>
                  <a:sysClr val="windowText" lastClr="000000"/>
                </a:solidFill>
                <a:ea typeface="Roboto"/>
                <a:cs typeface="Roboto"/>
              </a:rPr>
              <a:t>Run</a:t>
            </a:r>
            <a:r>
              <a:rPr lang="ca-ES" sz="1600" dirty="0">
                <a:solidFill>
                  <a:sysClr val="windowText" lastClr="000000"/>
                </a:solidFill>
                <a:ea typeface="Roboto"/>
                <a:cs typeface="Roboto"/>
              </a:rPr>
              <a:t> 2 data </a:t>
            </a:r>
            <a:r>
              <a:rPr lang="ca-ES" sz="1600" dirty="0" err="1">
                <a:solidFill>
                  <a:sysClr val="windowText" lastClr="000000"/>
                </a:solidFill>
                <a:ea typeface="Roboto"/>
                <a:cs typeface="Roboto"/>
              </a:rPr>
              <a:t>at</a:t>
            </a:r>
            <a:r>
              <a:rPr lang="ca-ES" sz="1600" dirty="0">
                <a:solidFill>
                  <a:sysClr val="windowText" lastClr="000000"/>
                </a:solidFill>
                <a:ea typeface="Roboto"/>
                <a:cs typeface="Roboto"/>
              </a:rPr>
              <a:t> CMS</a:t>
            </a:r>
          </a:p>
        </p:txBody>
      </p:sp>
      <p:sp>
        <p:nvSpPr>
          <p:cNvPr id="8" name="Rectángulo 7">
            <a:extLst>
              <a:ext uri="{FF2B5EF4-FFF2-40B4-BE49-F238E27FC236}">
                <a16:creationId xmlns:a16="http://schemas.microsoft.com/office/drawing/2014/main" id="{0334C880-0055-DE9D-20CF-F4FEE92BF77C}"/>
              </a:ext>
            </a:extLst>
          </p:cNvPr>
          <p:cNvSpPr/>
          <p:nvPr/>
        </p:nvSpPr>
        <p:spPr>
          <a:xfrm>
            <a:off x="6746688" y="5632778"/>
            <a:ext cx="4414583" cy="453704"/>
          </a:xfrm>
          <a:prstGeom prst="rect">
            <a:avLst/>
          </a:prstGeom>
          <a:solidFill>
            <a:schemeClr val="bg1"/>
          </a:solidFill>
          <a:ln>
            <a:solidFill>
              <a:srgbClr val="24323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ca-ES" sz="1600" dirty="0" err="1">
                <a:solidFill>
                  <a:sysClr val="windowText" lastClr="000000"/>
                </a:solidFill>
                <a:ea typeface="Roboto"/>
                <a:cs typeface="Roboto"/>
              </a:rPr>
              <a:t>Pileup</a:t>
            </a:r>
            <a:r>
              <a:rPr lang="ca-ES" sz="1600" dirty="0">
                <a:solidFill>
                  <a:sysClr val="windowText" lastClr="000000"/>
                </a:solidFill>
                <a:ea typeface="Roboto"/>
                <a:cs typeface="Roboto"/>
              </a:rPr>
              <a:t> </a:t>
            </a:r>
            <a:r>
              <a:rPr lang="ca-ES" sz="1600" dirty="0" err="1">
                <a:solidFill>
                  <a:sysClr val="windowText" lastClr="000000"/>
                </a:solidFill>
                <a:ea typeface="Roboto"/>
                <a:cs typeface="Roboto"/>
              </a:rPr>
              <a:t>resilience</a:t>
            </a:r>
            <a:r>
              <a:rPr lang="ca-ES" sz="1600" dirty="0">
                <a:solidFill>
                  <a:sysClr val="windowText" lastClr="000000"/>
                </a:solidFill>
                <a:ea typeface="Roboto"/>
                <a:cs typeface="Roboto"/>
              </a:rPr>
              <a:t> </a:t>
            </a:r>
            <a:r>
              <a:rPr lang="ca-ES" sz="1600" dirty="0" err="1">
                <a:solidFill>
                  <a:sysClr val="windowText" lastClr="000000"/>
                </a:solidFill>
                <a:ea typeface="Roboto"/>
                <a:cs typeface="Roboto"/>
              </a:rPr>
              <a:t>studies</a:t>
            </a:r>
            <a:r>
              <a:rPr lang="ca-ES" sz="1600" dirty="0">
                <a:solidFill>
                  <a:sysClr val="windowText" lastClr="000000"/>
                </a:solidFill>
                <a:ea typeface="Roboto"/>
                <a:cs typeface="Roboto"/>
              </a:rPr>
              <a:t> </a:t>
            </a:r>
            <a:r>
              <a:rPr lang="ca-ES" sz="1600" dirty="0" err="1">
                <a:solidFill>
                  <a:sysClr val="windowText" lastClr="000000"/>
                </a:solidFill>
                <a:ea typeface="Roboto"/>
                <a:cs typeface="Roboto"/>
              </a:rPr>
              <a:t>at</a:t>
            </a:r>
            <a:r>
              <a:rPr lang="ca-ES" sz="1600" dirty="0">
                <a:solidFill>
                  <a:sysClr val="windowText" lastClr="000000"/>
                </a:solidFill>
                <a:ea typeface="Roboto"/>
                <a:cs typeface="Roboto"/>
              </a:rPr>
              <a:t> CMS</a:t>
            </a:r>
          </a:p>
        </p:txBody>
      </p:sp>
      <p:sp>
        <p:nvSpPr>
          <p:cNvPr id="4" name="Rectángulo 3">
            <a:extLst>
              <a:ext uri="{FF2B5EF4-FFF2-40B4-BE49-F238E27FC236}">
                <a16:creationId xmlns:a16="http://schemas.microsoft.com/office/drawing/2014/main" id="{A95B7977-E708-6E33-99E9-9ACDA48C608B}"/>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Trebuchet MS" panose="020B0603020202020204" pitchFamily="34" charset="0"/>
              </a:rPr>
              <a:t>CMS precedent</a:t>
            </a:r>
          </a:p>
        </p:txBody>
      </p:sp>
      <p:pic>
        <p:nvPicPr>
          <p:cNvPr id="3" name="Imagen 2">
            <a:extLst>
              <a:ext uri="{FF2B5EF4-FFF2-40B4-BE49-F238E27FC236}">
                <a16:creationId xmlns:a16="http://schemas.microsoft.com/office/drawing/2014/main" id="{93FC1DFA-97B7-B39E-3720-B49069E85E97}"/>
              </a:ext>
            </a:extLst>
          </p:cNvPr>
          <p:cNvPicPr>
            <a:picLocks noChangeAspect="1"/>
          </p:cNvPicPr>
          <p:nvPr/>
        </p:nvPicPr>
        <p:blipFill>
          <a:blip r:embed="rId5"/>
          <a:srcRect l="47343" r="21840"/>
          <a:stretch>
            <a:fillRect/>
          </a:stretch>
        </p:blipFill>
        <p:spPr>
          <a:xfrm>
            <a:off x="9988598" y="47518"/>
            <a:ext cx="1879990" cy="492484"/>
          </a:xfrm>
          <a:prstGeom prst="rect">
            <a:avLst/>
          </a:prstGeom>
          <a:solidFill>
            <a:schemeClr val="bg1"/>
          </a:solidFill>
        </p:spPr>
      </p:pic>
      <p:sp>
        <p:nvSpPr>
          <p:cNvPr id="5" name="Marcador de número de diapositiva 4">
            <a:extLst>
              <a:ext uri="{FF2B5EF4-FFF2-40B4-BE49-F238E27FC236}">
                <a16:creationId xmlns:a16="http://schemas.microsoft.com/office/drawing/2014/main" id="{1D9FBAAC-827C-4984-6849-5341C8AF9CE2}"/>
              </a:ext>
            </a:extLst>
          </p:cNvPr>
          <p:cNvSpPr>
            <a:spLocks noGrp="1"/>
          </p:cNvSpPr>
          <p:nvPr>
            <p:ph type="sldNum" sz="quarter" idx="12"/>
          </p:nvPr>
        </p:nvSpPr>
        <p:spPr>
          <a:xfrm>
            <a:off x="9448800" y="6492875"/>
            <a:ext cx="2743200" cy="365125"/>
          </a:xfrm>
        </p:spPr>
        <p:txBody>
          <a:bodyPr/>
          <a:lstStyle/>
          <a:p>
            <a:fld id="{755959F6-2B9B-4F5A-BC55-64E103E3DB65}" type="slidenum">
              <a:rPr lang="es-ES" smtClean="0"/>
              <a:t>23</a:t>
            </a:fld>
            <a:endParaRPr lang="es-ES"/>
          </a:p>
        </p:txBody>
      </p:sp>
    </p:spTree>
    <p:extLst>
      <p:ext uri="{BB962C8B-B14F-4D97-AF65-F5344CB8AC3E}">
        <p14:creationId xmlns:p14="http://schemas.microsoft.com/office/powerpoint/2010/main" val="2244909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CE5D4-8948-A901-8660-AC3ABFB78D00}"/>
            </a:ext>
          </a:extLst>
        </p:cNvPr>
        <p:cNvGrpSpPr/>
        <p:nvPr/>
      </p:nvGrpSpPr>
      <p:grpSpPr>
        <a:xfrm>
          <a:off x="0" y="0"/>
          <a:ext cx="0" cy="0"/>
          <a:chOff x="0" y="0"/>
          <a:chExt cx="0" cy="0"/>
        </a:xfrm>
      </p:grpSpPr>
      <p:sp>
        <p:nvSpPr>
          <p:cNvPr id="5" name="Rectángulo 4">
            <a:extLst>
              <a:ext uri="{FF2B5EF4-FFF2-40B4-BE49-F238E27FC236}">
                <a16:creationId xmlns:a16="http://schemas.microsoft.com/office/drawing/2014/main" id="{B330880B-69DB-BE8A-FCBB-4925605080C7}"/>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dirty="0">
                <a:latin typeface="Trebuchet MS" panose="020B0603020202020204" pitchFamily="34" charset="0"/>
              </a:rPr>
              <a:t>Use Case 1: input variables</a:t>
            </a:r>
          </a:p>
        </p:txBody>
      </p:sp>
      <p:pic>
        <p:nvPicPr>
          <p:cNvPr id="7" name="Imagen 6">
            <a:extLst>
              <a:ext uri="{FF2B5EF4-FFF2-40B4-BE49-F238E27FC236}">
                <a16:creationId xmlns:a16="http://schemas.microsoft.com/office/drawing/2014/main" id="{3C3731E9-F309-3A73-8EA6-47565FE64E60}"/>
              </a:ext>
            </a:extLst>
          </p:cNvPr>
          <p:cNvPicPr>
            <a:picLocks noChangeAspect="1"/>
          </p:cNvPicPr>
          <p:nvPr/>
        </p:nvPicPr>
        <p:blipFill>
          <a:blip r:embed="rId3"/>
          <a:srcRect l="47343" r="21840"/>
          <a:stretch>
            <a:fillRect/>
          </a:stretch>
        </p:blipFill>
        <p:spPr>
          <a:xfrm>
            <a:off x="9988598" y="47518"/>
            <a:ext cx="1879990" cy="492484"/>
          </a:xfrm>
          <a:prstGeom prst="rect">
            <a:avLst/>
          </a:prstGeom>
          <a:solidFill>
            <a:schemeClr val="bg1"/>
          </a:solidFill>
        </p:spPr>
      </p:pic>
      <mc:AlternateContent xmlns:mc="http://schemas.openxmlformats.org/markup-compatibility/2006" xmlns:a14="http://schemas.microsoft.com/office/drawing/2010/main">
        <mc:Choice Requires="a14">
          <p:graphicFrame>
            <p:nvGraphicFramePr>
              <p:cNvPr id="3" name="Diagrama 2">
                <a:extLst>
                  <a:ext uri="{FF2B5EF4-FFF2-40B4-BE49-F238E27FC236}">
                    <a16:creationId xmlns:a16="http://schemas.microsoft.com/office/drawing/2014/main" id="{6A8488C3-005F-62ED-FE44-9EBFCA452F0F}"/>
                  </a:ext>
                </a:extLst>
              </p:cNvPr>
              <p:cNvGraphicFramePr/>
              <p:nvPr>
                <p:extLst>
                  <p:ext uri="{D42A27DB-BD31-4B8C-83A1-F6EECF244321}">
                    <p14:modId xmlns:p14="http://schemas.microsoft.com/office/powerpoint/2010/main" val="2296456635"/>
                  </p:ext>
                </p:extLst>
              </p:nvPr>
            </p:nvGraphicFramePr>
            <p:xfrm>
              <a:off x="539345" y="3822432"/>
              <a:ext cx="11113310" cy="26406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Choice>
        <mc:Fallback xmlns="">
          <p:graphicFrame>
            <p:nvGraphicFramePr>
              <p:cNvPr id="3" name="Diagrama 2">
                <a:extLst>
                  <a:ext uri="{FF2B5EF4-FFF2-40B4-BE49-F238E27FC236}">
                    <a16:creationId xmlns:a16="http://schemas.microsoft.com/office/drawing/2014/main" id="{6A8488C3-005F-62ED-FE44-9EBFCA452F0F}"/>
                  </a:ext>
                </a:extLst>
              </p:cNvPr>
              <p:cNvGraphicFramePr/>
              <p:nvPr>
                <p:extLst>
                  <p:ext uri="{D42A27DB-BD31-4B8C-83A1-F6EECF244321}">
                    <p14:modId xmlns:p14="http://schemas.microsoft.com/office/powerpoint/2010/main" val="2296456635"/>
                  </p:ext>
                </p:extLst>
              </p:nvPr>
            </p:nvGraphicFramePr>
            <p:xfrm>
              <a:off x="539345" y="3822432"/>
              <a:ext cx="11113310" cy="264062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mc:Fallback>
      </mc:AlternateContent>
      <p:pic>
        <p:nvPicPr>
          <p:cNvPr id="4" name="Imagen 3" descr="Diagrama&#10;&#10;Descripción generada automáticamente">
            <a:extLst>
              <a:ext uri="{FF2B5EF4-FFF2-40B4-BE49-F238E27FC236}">
                <a16:creationId xmlns:a16="http://schemas.microsoft.com/office/drawing/2014/main" id="{1FCA2D5B-D65D-9F7D-F8AA-80A47C2A5DF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5611" y="969531"/>
            <a:ext cx="4039593" cy="2640624"/>
          </a:xfrm>
          <a:prstGeom prst="rect">
            <a:avLst/>
          </a:prstGeom>
          <a:ln>
            <a:solidFill>
              <a:schemeClr val="tx1"/>
            </a:solidFill>
          </a:ln>
        </p:spPr>
      </p:pic>
      <p:sp>
        <p:nvSpPr>
          <p:cNvPr id="8" name="Rectángulo 7">
            <a:extLst>
              <a:ext uri="{FF2B5EF4-FFF2-40B4-BE49-F238E27FC236}">
                <a16:creationId xmlns:a16="http://schemas.microsoft.com/office/drawing/2014/main" id="{E05D6F78-F274-8BBD-78D0-061578A5EC96}"/>
              </a:ext>
            </a:extLst>
          </p:cNvPr>
          <p:cNvSpPr/>
          <p:nvPr/>
        </p:nvSpPr>
        <p:spPr>
          <a:xfrm>
            <a:off x="4625408" y="1019355"/>
            <a:ext cx="246733" cy="324678"/>
          </a:xfrm>
          <a:prstGeom prst="rect">
            <a:avLst/>
          </a:prstGeom>
          <a:solidFill>
            <a:schemeClr val="accent1">
              <a:lumMod val="40000"/>
              <a:lumOff val="60000"/>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10" name="Rectángulo 9">
            <a:extLst>
              <a:ext uri="{FF2B5EF4-FFF2-40B4-BE49-F238E27FC236}">
                <a16:creationId xmlns:a16="http://schemas.microsoft.com/office/drawing/2014/main" id="{9A287E6E-5CF5-E5B8-19A0-70054A2ED7DE}"/>
              </a:ext>
            </a:extLst>
          </p:cNvPr>
          <p:cNvSpPr/>
          <p:nvPr/>
        </p:nvSpPr>
        <p:spPr>
          <a:xfrm>
            <a:off x="4625407" y="2314755"/>
            <a:ext cx="246733" cy="324678"/>
          </a:xfrm>
          <a:prstGeom prst="rect">
            <a:avLst/>
          </a:prstGeom>
          <a:solidFill>
            <a:schemeClr val="accent6">
              <a:lumMod val="60000"/>
              <a:lumOff val="40000"/>
              <a:alpha val="4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Roboto" panose="02000000000000000000" pitchFamily="2" charset="0"/>
              <a:ea typeface="Roboto" panose="02000000000000000000" pitchFamily="2" charset="0"/>
            </a:endParaRPr>
          </a:p>
        </p:txBody>
      </p:sp>
      <p:sp>
        <p:nvSpPr>
          <p:cNvPr id="13" name="Rectángulo 12">
            <a:extLst>
              <a:ext uri="{FF2B5EF4-FFF2-40B4-BE49-F238E27FC236}">
                <a16:creationId xmlns:a16="http://schemas.microsoft.com/office/drawing/2014/main" id="{382340AC-51A8-4A5F-A05E-AC06B6A0C3D6}"/>
              </a:ext>
            </a:extLst>
          </p:cNvPr>
          <p:cNvSpPr/>
          <p:nvPr/>
        </p:nvSpPr>
        <p:spPr>
          <a:xfrm>
            <a:off x="4625406" y="2779016"/>
            <a:ext cx="246733" cy="324678"/>
          </a:xfrm>
          <a:prstGeom prst="rect">
            <a:avLst/>
          </a:prstGeom>
          <a:solidFill>
            <a:schemeClr val="accent6">
              <a:lumMod val="60000"/>
              <a:lumOff val="40000"/>
              <a:alpha val="4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Roboto" panose="02000000000000000000" pitchFamily="2" charset="0"/>
              <a:ea typeface="Roboto" panose="02000000000000000000" pitchFamily="2" charset="0"/>
            </a:endParaRPr>
          </a:p>
        </p:txBody>
      </p:sp>
      <p:sp>
        <p:nvSpPr>
          <p:cNvPr id="14" name="Rectángulo 13">
            <a:extLst>
              <a:ext uri="{FF2B5EF4-FFF2-40B4-BE49-F238E27FC236}">
                <a16:creationId xmlns:a16="http://schemas.microsoft.com/office/drawing/2014/main" id="{C56B4634-1243-9F04-6223-C275497EEF7B}"/>
              </a:ext>
            </a:extLst>
          </p:cNvPr>
          <p:cNvSpPr/>
          <p:nvPr/>
        </p:nvSpPr>
        <p:spPr>
          <a:xfrm>
            <a:off x="4625406" y="3243277"/>
            <a:ext cx="246733" cy="324678"/>
          </a:xfrm>
          <a:prstGeom prst="rect">
            <a:avLst/>
          </a:prstGeom>
          <a:solidFill>
            <a:schemeClr val="accent1">
              <a:lumMod val="40000"/>
              <a:lumOff val="60000"/>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16" name="Rectángulo 15">
            <a:extLst>
              <a:ext uri="{FF2B5EF4-FFF2-40B4-BE49-F238E27FC236}">
                <a16:creationId xmlns:a16="http://schemas.microsoft.com/office/drawing/2014/main" id="{71FDFAA7-5043-5F36-91FC-4FDBBBAFCA99}"/>
              </a:ext>
            </a:extLst>
          </p:cNvPr>
          <p:cNvSpPr/>
          <p:nvPr/>
        </p:nvSpPr>
        <p:spPr>
          <a:xfrm>
            <a:off x="5395207" y="1306874"/>
            <a:ext cx="1550046" cy="324678"/>
          </a:xfrm>
          <a:prstGeom prst="rect">
            <a:avLst/>
          </a:prstGeom>
          <a:solidFill>
            <a:schemeClr val="accent1">
              <a:lumMod val="40000"/>
              <a:lumOff val="60000"/>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a-ES" dirty="0">
                <a:solidFill>
                  <a:schemeClr val="tx1"/>
                </a:solidFill>
                <a:latin typeface="Trebuchet MS" panose="020B0603020202020204" pitchFamily="34" charset="0"/>
                <a:ea typeface="Roboto" panose="02000000000000000000" pitchFamily="2" charset="0"/>
              </a:rPr>
              <a:t>b quarks</a:t>
            </a:r>
          </a:p>
        </p:txBody>
      </p:sp>
      <p:sp>
        <p:nvSpPr>
          <p:cNvPr id="17" name="Rectángulo 16">
            <a:extLst>
              <a:ext uri="{FF2B5EF4-FFF2-40B4-BE49-F238E27FC236}">
                <a16:creationId xmlns:a16="http://schemas.microsoft.com/office/drawing/2014/main" id="{D6236D76-B114-4188-7D51-14F8B432B4D9}"/>
              </a:ext>
            </a:extLst>
          </p:cNvPr>
          <p:cNvSpPr/>
          <p:nvPr/>
        </p:nvSpPr>
        <p:spPr>
          <a:xfrm>
            <a:off x="4625405" y="1898316"/>
            <a:ext cx="246733" cy="324678"/>
          </a:xfrm>
          <a:prstGeom prst="rect">
            <a:avLst/>
          </a:prstGeom>
          <a:solidFill>
            <a:schemeClr val="accent2">
              <a:lumMod val="40000"/>
              <a:lumOff val="60000"/>
              <a:alpha val="4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18" name="Rectángulo 17">
            <a:extLst>
              <a:ext uri="{FF2B5EF4-FFF2-40B4-BE49-F238E27FC236}">
                <a16:creationId xmlns:a16="http://schemas.microsoft.com/office/drawing/2014/main" id="{BD8594D3-AEDD-0A29-6CB4-C5FBD4CB1108}"/>
              </a:ext>
            </a:extLst>
          </p:cNvPr>
          <p:cNvSpPr/>
          <p:nvPr/>
        </p:nvSpPr>
        <p:spPr>
          <a:xfrm>
            <a:off x="4625405" y="1483616"/>
            <a:ext cx="358418" cy="324678"/>
          </a:xfrm>
          <a:prstGeom prst="rect">
            <a:avLst/>
          </a:prstGeom>
          <a:solidFill>
            <a:schemeClr val="accent5">
              <a:lumMod val="40000"/>
              <a:lumOff val="60000"/>
              <a:alpha val="4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19" name="Rectángulo 18">
            <a:extLst>
              <a:ext uri="{FF2B5EF4-FFF2-40B4-BE49-F238E27FC236}">
                <a16:creationId xmlns:a16="http://schemas.microsoft.com/office/drawing/2014/main" id="{616E23D0-A563-D9C2-FB67-D9F981E5783E}"/>
              </a:ext>
            </a:extLst>
          </p:cNvPr>
          <p:cNvSpPr/>
          <p:nvPr/>
        </p:nvSpPr>
        <p:spPr>
          <a:xfrm>
            <a:off x="5395207" y="2031833"/>
            <a:ext cx="1550044" cy="324678"/>
          </a:xfrm>
          <a:prstGeom prst="rect">
            <a:avLst/>
          </a:prstGeom>
          <a:solidFill>
            <a:schemeClr val="accent5">
              <a:lumMod val="40000"/>
              <a:lumOff val="60000"/>
              <a:alpha val="4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a-ES" dirty="0" err="1">
                <a:solidFill>
                  <a:schemeClr val="tx1"/>
                </a:solidFill>
                <a:latin typeface="Trebuchet MS" panose="020B0603020202020204" pitchFamily="34" charset="0"/>
                <a:ea typeface="Roboto" panose="02000000000000000000" pitchFamily="2" charset="0"/>
              </a:rPr>
              <a:t>lepton</a:t>
            </a:r>
            <a:endParaRPr lang="ca-ES" dirty="0">
              <a:solidFill>
                <a:schemeClr val="tx1"/>
              </a:solidFill>
              <a:latin typeface="Trebuchet MS" panose="020B0603020202020204" pitchFamily="34" charset="0"/>
              <a:ea typeface="Roboto" panose="02000000000000000000" pitchFamily="2" charset="0"/>
            </a:endParaRPr>
          </a:p>
        </p:txBody>
      </p:sp>
      <p:sp>
        <p:nvSpPr>
          <p:cNvPr id="20" name="Rectángulo 19">
            <a:extLst>
              <a:ext uri="{FF2B5EF4-FFF2-40B4-BE49-F238E27FC236}">
                <a16:creationId xmlns:a16="http://schemas.microsoft.com/office/drawing/2014/main" id="{6775741D-F52F-315F-385C-537956273222}"/>
              </a:ext>
            </a:extLst>
          </p:cNvPr>
          <p:cNvSpPr/>
          <p:nvPr/>
        </p:nvSpPr>
        <p:spPr>
          <a:xfrm>
            <a:off x="5395206" y="2420398"/>
            <a:ext cx="1550044" cy="324678"/>
          </a:xfrm>
          <a:prstGeom prst="rect">
            <a:avLst/>
          </a:prstGeom>
          <a:solidFill>
            <a:schemeClr val="accent2">
              <a:lumMod val="40000"/>
              <a:lumOff val="60000"/>
              <a:alpha val="4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a-ES" dirty="0">
                <a:solidFill>
                  <a:schemeClr val="tx1"/>
                </a:solidFill>
                <a:latin typeface="Trebuchet MS" panose="020B0603020202020204" pitchFamily="34" charset="0"/>
                <a:ea typeface="Roboto" panose="02000000000000000000" pitchFamily="2" charset="0"/>
              </a:rPr>
              <a:t>neutrino</a:t>
            </a:r>
          </a:p>
        </p:txBody>
      </p:sp>
      <p:sp>
        <p:nvSpPr>
          <p:cNvPr id="21" name="Rectángulo 20">
            <a:extLst>
              <a:ext uri="{FF2B5EF4-FFF2-40B4-BE49-F238E27FC236}">
                <a16:creationId xmlns:a16="http://schemas.microsoft.com/office/drawing/2014/main" id="{E12F4564-88C6-4D8D-B710-B7E709614BFB}"/>
              </a:ext>
            </a:extLst>
          </p:cNvPr>
          <p:cNvSpPr/>
          <p:nvPr/>
        </p:nvSpPr>
        <p:spPr>
          <a:xfrm>
            <a:off x="5390329" y="3040199"/>
            <a:ext cx="1555403" cy="324678"/>
          </a:xfrm>
          <a:prstGeom prst="rect">
            <a:avLst/>
          </a:prstGeom>
          <a:solidFill>
            <a:schemeClr val="accent3">
              <a:lumMod val="40000"/>
              <a:lumOff val="60000"/>
              <a:alpha val="4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a-ES" dirty="0" err="1">
                <a:solidFill>
                  <a:schemeClr val="tx1"/>
                </a:solidFill>
                <a:latin typeface="Trebuchet MS" panose="020B0603020202020204" pitchFamily="34" charset="0"/>
                <a:ea typeface="Roboto" panose="02000000000000000000" pitchFamily="2" charset="0"/>
              </a:rPr>
              <a:t>inv</a:t>
            </a:r>
            <a:r>
              <a:rPr lang="ca-ES" dirty="0">
                <a:solidFill>
                  <a:schemeClr val="tx1"/>
                </a:solidFill>
                <a:latin typeface="Trebuchet MS" panose="020B0603020202020204" pitchFamily="34" charset="0"/>
                <a:ea typeface="Roboto" panose="02000000000000000000" pitchFamily="2" charset="0"/>
              </a:rPr>
              <a:t> masses</a:t>
            </a:r>
          </a:p>
        </p:txBody>
      </p:sp>
      <p:sp>
        <p:nvSpPr>
          <p:cNvPr id="22" name="Elipse 21">
            <a:extLst>
              <a:ext uri="{FF2B5EF4-FFF2-40B4-BE49-F238E27FC236}">
                <a16:creationId xmlns:a16="http://schemas.microsoft.com/office/drawing/2014/main" id="{7EEE71AF-29F5-99B4-0BA0-F1FA27E78D2A}"/>
              </a:ext>
            </a:extLst>
          </p:cNvPr>
          <p:cNvSpPr/>
          <p:nvPr/>
        </p:nvSpPr>
        <p:spPr>
          <a:xfrm>
            <a:off x="3665557" y="1738466"/>
            <a:ext cx="223365" cy="221424"/>
          </a:xfrm>
          <a:prstGeom prst="ellipse">
            <a:avLst/>
          </a:prstGeom>
          <a:solidFill>
            <a:schemeClr val="accent3">
              <a:lumMod val="40000"/>
              <a:lumOff val="60000"/>
              <a:alpha val="4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solidFill>
                <a:schemeClr val="tx1"/>
              </a:solidFill>
              <a:latin typeface="Roboto" panose="02000000000000000000" pitchFamily="2" charset="0"/>
              <a:ea typeface="Roboto" panose="02000000000000000000" pitchFamily="2" charset="0"/>
            </a:endParaRPr>
          </a:p>
        </p:txBody>
      </p:sp>
      <p:sp>
        <p:nvSpPr>
          <p:cNvPr id="23" name="Elipse 22">
            <a:extLst>
              <a:ext uri="{FF2B5EF4-FFF2-40B4-BE49-F238E27FC236}">
                <a16:creationId xmlns:a16="http://schemas.microsoft.com/office/drawing/2014/main" id="{3EDEB2CB-3F3C-C089-F506-6EFA79FBC94F}"/>
              </a:ext>
            </a:extLst>
          </p:cNvPr>
          <p:cNvSpPr/>
          <p:nvPr/>
        </p:nvSpPr>
        <p:spPr>
          <a:xfrm>
            <a:off x="3665556" y="2624220"/>
            <a:ext cx="223365" cy="221424"/>
          </a:xfrm>
          <a:prstGeom prst="ellipse">
            <a:avLst/>
          </a:prstGeom>
          <a:solidFill>
            <a:schemeClr val="accent3">
              <a:lumMod val="40000"/>
              <a:lumOff val="60000"/>
              <a:alpha val="4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solidFill>
                <a:schemeClr val="tx1"/>
              </a:solidFill>
              <a:latin typeface="Roboto" panose="02000000000000000000" pitchFamily="2" charset="0"/>
              <a:ea typeface="Roboto" panose="02000000000000000000" pitchFamily="2" charset="0"/>
            </a:endParaRPr>
          </a:p>
        </p:txBody>
      </p:sp>
      <p:sp>
        <p:nvSpPr>
          <p:cNvPr id="24" name="Elipse 23">
            <a:extLst>
              <a:ext uri="{FF2B5EF4-FFF2-40B4-BE49-F238E27FC236}">
                <a16:creationId xmlns:a16="http://schemas.microsoft.com/office/drawing/2014/main" id="{2C7387BE-CA2F-5CBC-EE25-0A3E7F208F63}"/>
              </a:ext>
            </a:extLst>
          </p:cNvPr>
          <p:cNvSpPr/>
          <p:nvPr/>
        </p:nvSpPr>
        <p:spPr>
          <a:xfrm>
            <a:off x="5106923" y="3091826"/>
            <a:ext cx="223365" cy="221424"/>
          </a:xfrm>
          <a:prstGeom prst="ellipse">
            <a:avLst/>
          </a:prstGeom>
          <a:solidFill>
            <a:schemeClr val="accent3">
              <a:lumMod val="40000"/>
              <a:lumOff val="60000"/>
              <a:alpha val="4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solidFill>
                <a:schemeClr val="tx1"/>
              </a:solidFill>
              <a:latin typeface="Roboto" panose="02000000000000000000" pitchFamily="2" charset="0"/>
              <a:ea typeface="Roboto" panose="02000000000000000000" pitchFamily="2" charset="0"/>
            </a:endParaRPr>
          </a:p>
        </p:txBody>
      </p:sp>
      <p:sp>
        <p:nvSpPr>
          <p:cNvPr id="25" name="Elipse 24">
            <a:extLst>
              <a:ext uri="{FF2B5EF4-FFF2-40B4-BE49-F238E27FC236}">
                <a16:creationId xmlns:a16="http://schemas.microsoft.com/office/drawing/2014/main" id="{B935DFCE-C69A-C509-E6B4-6DB50531D5B5}"/>
              </a:ext>
            </a:extLst>
          </p:cNvPr>
          <p:cNvSpPr/>
          <p:nvPr/>
        </p:nvSpPr>
        <p:spPr>
          <a:xfrm>
            <a:off x="3190906" y="1294209"/>
            <a:ext cx="223365" cy="221424"/>
          </a:xfrm>
          <a:prstGeom prst="ellipse">
            <a:avLst/>
          </a:prstGeom>
          <a:solidFill>
            <a:schemeClr val="accent3">
              <a:lumMod val="40000"/>
              <a:lumOff val="60000"/>
              <a:alpha val="4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solidFill>
                <a:schemeClr val="tx1"/>
              </a:solidFill>
              <a:latin typeface="Roboto" panose="02000000000000000000" pitchFamily="2" charset="0"/>
              <a:ea typeface="Roboto" panose="02000000000000000000" pitchFamily="2" charset="0"/>
            </a:endParaRPr>
          </a:p>
        </p:txBody>
      </p:sp>
      <p:sp>
        <p:nvSpPr>
          <p:cNvPr id="26" name="Elipse 25">
            <a:extLst>
              <a:ext uri="{FF2B5EF4-FFF2-40B4-BE49-F238E27FC236}">
                <a16:creationId xmlns:a16="http://schemas.microsoft.com/office/drawing/2014/main" id="{7998DEE4-A926-D0C2-9567-131A206C2617}"/>
              </a:ext>
            </a:extLst>
          </p:cNvPr>
          <p:cNvSpPr/>
          <p:nvPr/>
        </p:nvSpPr>
        <p:spPr>
          <a:xfrm>
            <a:off x="3190905" y="3068754"/>
            <a:ext cx="223365" cy="221424"/>
          </a:xfrm>
          <a:prstGeom prst="ellipse">
            <a:avLst/>
          </a:prstGeom>
          <a:solidFill>
            <a:schemeClr val="accent3">
              <a:lumMod val="40000"/>
              <a:lumOff val="60000"/>
              <a:alpha val="4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solidFill>
                <a:schemeClr val="tx1"/>
              </a:solidFill>
              <a:latin typeface="Roboto" panose="02000000000000000000" pitchFamily="2" charset="0"/>
              <a:ea typeface="Roboto" panose="02000000000000000000" pitchFamily="2" charset="0"/>
            </a:endParaRPr>
          </a:p>
        </p:txBody>
      </p:sp>
      <p:sp>
        <p:nvSpPr>
          <p:cNvPr id="27" name="Elipse 26">
            <a:extLst>
              <a:ext uri="{FF2B5EF4-FFF2-40B4-BE49-F238E27FC236}">
                <a16:creationId xmlns:a16="http://schemas.microsoft.com/office/drawing/2014/main" id="{9A8BC15E-9286-608F-DF02-17A8A553A990}"/>
              </a:ext>
            </a:extLst>
          </p:cNvPr>
          <p:cNvSpPr/>
          <p:nvPr/>
        </p:nvSpPr>
        <p:spPr>
          <a:xfrm>
            <a:off x="2842042" y="2204043"/>
            <a:ext cx="223365" cy="221424"/>
          </a:xfrm>
          <a:prstGeom prst="ellipse">
            <a:avLst/>
          </a:prstGeom>
          <a:solidFill>
            <a:schemeClr val="accent3">
              <a:lumMod val="40000"/>
              <a:lumOff val="60000"/>
              <a:alpha val="4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solidFill>
                <a:schemeClr val="tx1"/>
              </a:solidFill>
              <a:latin typeface="Roboto" panose="02000000000000000000" pitchFamily="2" charset="0"/>
              <a:ea typeface="Roboto" panose="02000000000000000000" pitchFamily="2" charset="0"/>
            </a:endParaRPr>
          </a:p>
        </p:txBody>
      </p:sp>
      <mc:AlternateContent xmlns:mc="http://schemas.openxmlformats.org/markup-compatibility/2006" xmlns:a14="http://schemas.microsoft.com/office/drawing/2010/main">
        <mc:Choice Requires="a14">
          <p:sp>
            <p:nvSpPr>
              <p:cNvPr id="28" name="CuadroTexto 27">
                <a:extLst>
                  <a:ext uri="{FF2B5EF4-FFF2-40B4-BE49-F238E27FC236}">
                    <a16:creationId xmlns:a16="http://schemas.microsoft.com/office/drawing/2014/main" id="{AE6EA6AE-3CCB-DB95-6FEF-2663BA10B36E}"/>
                  </a:ext>
                </a:extLst>
              </p:cNvPr>
              <p:cNvSpPr txBox="1"/>
              <p:nvPr/>
            </p:nvSpPr>
            <p:spPr>
              <a:xfrm>
                <a:off x="7468715" y="1019355"/>
                <a:ext cx="4474077" cy="1702774"/>
              </a:xfrm>
              <a:prstGeom prst="rect">
                <a:avLst/>
              </a:prstGeom>
              <a:noFill/>
            </p:spPr>
            <p:txBody>
              <a:bodyPr wrap="square" lIns="0" tIns="0" rIns="0" bIns="0" rtlCol="0">
                <a:spAutoFit/>
              </a:bodyPr>
              <a:lstStyle/>
              <a:p>
                <a14:m>
                  <m:oMath xmlns:m="http://schemas.openxmlformats.org/officeDocument/2006/math">
                    <m:sSub>
                      <m:sSubPr>
                        <m:ctrlPr>
                          <a:rPr lang="es-ES" sz="2400" b="0" i="1" smtClean="0">
                            <a:latin typeface="Cambria Math" panose="02040503050406030204" pitchFamily="18" charset="0"/>
                          </a:rPr>
                        </m:ctrlPr>
                      </m:sSubPr>
                      <m:e>
                        <m:r>
                          <a:rPr lang="es-ES" sz="2400" b="0" i="1" smtClean="0">
                            <a:latin typeface="Cambria Math" panose="02040503050406030204" pitchFamily="18" charset="0"/>
                          </a:rPr>
                          <m:t>𝑝</m:t>
                        </m:r>
                      </m:e>
                      <m:sub>
                        <m:r>
                          <a:rPr lang="es-ES" sz="2400" b="0" i="1" smtClean="0">
                            <a:latin typeface="Cambria Math" panose="02040503050406030204" pitchFamily="18" charset="0"/>
                          </a:rPr>
                          <m:t>𝑡</m:t>
                        </m:r>
                      </m:sub>
                    </m:sSub>
                    <m:r>
                      <a:rPr lang="es-ES" sz="2400" b="0" i="1" smtClean="0">
                        <a:latin typeface="Cambria Math" panose="02040503050406030204" pitchFamily="18" charset="0"/>
                      </a:rPr>
                      <m:t>= </m:t>
                    </m:r>
                    <m:rad>
                      <m:radPr>
                        <m:degHide m:val="on"/>
                        <m:ctrlPr>
                          <a:rPr lang="es-ES" sz="2400" b="0" i="1" smtClean="0">
                            <a:latin typeface="Cambria Math" panose="02040503050406030204" pitchFamily="18" charset="0"/>
                          </a:rPr>
                        </m:ctrlPr>
                      </m:radPr>
                      <m:deg/>
                      <m:e>
                        <m:sSubSup>
                          <m:sSubSupPr>
                            <m:ctrlPr>
                              <a:rPr lang="es-ES" sz="2400" b="0" i="1" smtClean="0">
                                <a:latin typeface="Cambria Math" panose="02040503050406030204" pitchFamily="18" charset="0"/>
                              </a:rPr>
                            </m:ctrlPr>
                          </m:sSubSupPr>
                          <m:e>
                            <m:r>
                              <a:rPr lang="es-ES" sz="2400" b="0" i="1" smtClean="0">
                                <a:latin typeface="Cambria Math" panose="02040503050406030204" pitchFamily="18" charset="0"/>
                              </a:rPr>
                              <m:t>𝑝</m:t>
                            </m:r>
                          </m:e>
                          <m:sub>
                            <m:r>
                              <a:rPr lang="es-ES" sz="2400" b="0" i="1" smtClean="0">
                                <a:latin typeface="Cambria Math" panose="02040503050406030204" pitchFamily="18" charset="0"/>
                              </a:rPr>
                              <m:t>𝑥</m:t>
                            </m:r>
                          </m:sub>
                          <m:sup>
                            <m:r>
                              <a:rPr lang="es-ES" sz="2400" b="0" i="1" smtClean="0">
                                <a:latin typeface="Cambria Math" panose="02040503050406030204" pitchFamily="18" charset="0"/>
                              </a:rPr>
                              <m:t>2</m:t>
                            </m:r>
                          </m:sup>
                        </m:sSubSup>
                        <m:r>
                          <a:rPr lang="es-ES" sz="2400" b="0" i="1" smtClean="0">
                            <a:latin typeface="Cambria Math" panose="02040503050406030204" pitchFamily="18" charset="0"/>
                          </a:rPr>
                          <m:t>+</m:t>
                        </m:r>
                        <m:sSubSup>
                          <m:sSubSupPr>
                            <m:ctrlPr>
                              <a:rPr lang="es-ES" sz="2400" b="0" i="1" smtClean="0">
                                <a:latin typeface="Cambria Math" panose="02040503050406030204" pitchFamily="18" charset="0"/>
                              </a:rPr>
                            </m:ctrlPr>
                          </m:sSubSupPr>
                          <m:e>
                            <m:r>
                              <a:rPr lang="es-ES" sz="2400" b="0" i="1" smtClean="0">
                                <a:latin typeface="Cambria Math" panose="02040503050406030204" pitchFamily="18" charset="0"/>
                              </a:rPr>
                              <m:t>𝑝</m:t>
                            </m:r>
                          </m:e>
                          <m:sub>
                            <m:r>
                              <a:rPr lang="es-ES" sz="2400" b="0" i="1" smtClean="0">
                                <a:latin typeface="Cambria Math" panose="02040503050406030204" pitchFamily="18" charset="0"/>
                              </a:rPr>
                              <m:t>𝑦</m:t>
                            </m:r>
                          </m:sub>
                          <m:sup>
                            <m:r>
                              <a:rPr lang="es-ES" sz="2400" b="0" i="1" smtClean="0">
                                <a:latin typeface="Cambria Math" panose="02040503050406030204" pitchFamily="18" charset="0"/>
                              </a:rPr>
                              <m:t>2</m:t>
                            </m:r>
                          </m:sup>
                        </m:sSubSup>
                      </m:e>
                    </m:rad>
                  </m:oMath>
                </a14:m>
                <a:r>
                  <a:rPr lang="es-ES" sz="2400" b="0" dirty="0">
                    <a:latin typeface="Roboto" panose="02000000000000000000" pitchFamily="2" charset="0"/>
                    <a:ea typeface="Roboto" panose="02000000000000000000" pitchFamily="2" charset="0"/>
                  </a:rPr>
                  <a:t> </a:t>
                </a:r>
              </a:p>
              <a:p>
                <a14:m>
                  <m:oMath xmlns:m="http://schemas.openxmlformats.org/officeDocument/2006/math">
                    <m:r>
                      <a:rPr lang="el-GR" sz="2400" b="0" i="1" smtClean="0">
                        <a:latin typeface="Cambria Math" panose="02040503050406030204" pitchFamily="18" charset="0"/>
                      </a:rPr>
                      <m:t>𝜑</m:t>
                    </m:r>
                    <m:r>
                      <a:rPr lang="es-ES" sz="2400" b="0" i="1" smtClean="0">
                        <a:latin typeface="Cambria Math" panose="02040503050406030204" pitchFamily="18" charset="0"/>
                      </a:rPr>
                      <m:t>=</m:t>
                    </m:r>
                    <m:r>
                      <m:rPr>
                        <m:sty m:val="p"/>
                      </m:rPr>
                      <a:rPr lang="es-ES" sz="2400" b="0" i="0" smtClean="0">
                        <a:latin typeface="Cambria Math" panose="02040503050406030204" pitchFamily="18" charset="0"/>
                      </a:rPr>
                      <m:t>arctan</m:t>
                    </m:r>
                    <m:r>
                      <a:rPr lang="es-ES" sz="2400" b="0" i="1" smtClean="0">
                        <a:latin typeface="Cambria Math" panose="02040503050406030204" pitchFamily="18" charset="0"/>
                      </a:rPr>
                      <m:t>⁡(</m:t>
                    </m:r>
                    <m:sSub>
                      <m:sSubPr>
                        <m:ctrlPr>
                          <a:rPr lang="es-ES" sz="2400" b="0" i="1" smtClean="0">
                            <a:latin typeface="Cambria Math" panose="02040503050406030204" pitchFamily="18" charset="0"/>
                          </a:rPr>
                        </m:ctrlPr>
                      </m:sSubPr>
                      <m:e>
                        <m:r>
                          <a:rPr lang="es-ES" sz="2400" b="0" i="1" smtClean="0">
                            <a:latin typeface="Cambria Math" panose="02040503050406030204" pitchFamily="18" charset="0"/>
                          </a:rPr>
                          <m:t>𝑝</m:t>
                        </m:r>
                      </m:e>
                      <m:sub>
                        <m:r>
                          <a:rPr lang="es-ES" sz="2400" b="0" i="1" smtClean="0">
                            <a:latin typeface="Cambria Math" panose="02040503050406030204" pitchFamily="18" charset="0"/>
                          </a:rPr>
                          <m:t>𝑦</m:t>
                        </m:r>
                      </m:sub>
                    </m:sSub>
                    <m:r>
                      <a:rPr lang="es-ES" sz="2400" b="0" i="1" smtClean="0">
                        <a:latin typeface="Cambria Math" panose="02040503050406030204" pitchFamily="18" charset="0"/>
                      </a:rPr>
                      <m:t>/</m:t>
                    </m:r>
                    <m:sSub>
                      <m:sSubPr>
                        <m:ctrlPr>
                          <a:rPr lang="es-ES" sz="2400" b="0" i="1" smtClean="0">
                            <a:latin typeface="Cambria Math" panose="02040503050406030204" pitchFamily="18" charset="0"/>
                          </a:rPr>
                        </m:ctrlPr>
                      </m:sSubPr>
                      <m:e>
                        <m:r>
                          <a:rPr lang="es-ES" sz="2400" b="0" i="1" smtClean="0">
                            <a:latin typeface="Cambria Math" panose="02040503050406030204" pitchFamily="18" charset="0"/>
                          </a:rPr>
                          <m:t>𝑝</m:t>
                        </m:r>
                      </m:e>
                      <m:sub>
                        <m:r>
                          <a:rPr lang="es-ES" sz="2400" b="0" i="1" smtClean="0">
                            <a:latin typeface="Cambria Math" panose="02040503050406030204" pitchFamily="18" charset="0"/>
                          </a:rPr>
                          <m:t>𝑥</m:t>
                        </m:r>
                      </m:sub>
                    </m:sSub>
                    <m:r>
                      <a:rPr lang="es-ES" sz="2400" b="0" i="1" smtClean="0">
                        <a:latin typeface="Cambria Math" panose="02040503050406030204" pitchFamily="18" charset="0"/>
                      </a:rPr>
                      <m:t>)</m:t>
                    </m:r>
                  </m:oMath>
                </a14:m>
                <a:r>
                  <a:rPr lang="es-ES" sz="2400" b="0" i="1" dirty="0">
                    <a:latin typeface="Roboto" panose="02000000000000000000" pitchFamily="2" charset="0"/>
                    <a:ea typeface="Roboto" panose="02000000000000000000" pitchFamily="2" charset="0"/>
                  </a:rPr>
                  <a:t> </a:t>
                </a:r>
                <a:endParaRPr lang="el-GR" sz="2400" b="0" i="1" dirty="0">
                  <a:latin typeface="Roboto" panose="02000000000000000000" pitchFamily="2" charset="0"/>
                  <a:ea typeface="Roboto" panose="02000000000000000000" pitchFamily="2" charset="0"/>
                </a:endParaRPr>
              </a:p>
              <a:p>
                <a14:m>
                  <m:oMath xmlns:m="http://schemas.openxmlformats.org/officeDocument/2006/math">
                    <m:r>
                      <a:rPr lang="el-GR" sz="2400" b="0" i="1" smtClean="0">
                        <a:latin typeface="Cambria Math" panose="02040503050406030204" pitchFamily="18" charset="0"/>
                      </a:rPr>
                      <m:t>𝜂</m:t>
                    </m:r>
                    <m:r>
                      <a:rPr lang="es-ES" sz="2400" b="0" i="1" smtClean="0">
                        <a:latin typeface="Cambria Math" panose="02040503050406030204" pitchFamily="18" charset="0"/>
                      </a:rPr>
                      <m:t>=−</m:t>
                    </m:r>
                    <m:r>
                      <m:rPr>
                        <m:sty m:val="p"/>
                      </m:rPr>
                      <a:rPr lang="es-ES" sz="2400" b="0" i="0" smtClean="0">
                        <a:latin typeface="Cambria Math" panose="02040503050406030204" pitchFamily="18" charset="0"/>
                      </a:rPr>
                      <m:t>ln</m:t>
                    </m:r>
                    <m:d>
                      <m:dPr>
                        <m:begChr m:val="["/>
                        <m:endChr m:val="]"/>
                        <m:ctrlPr>
                          <a:rPr lang="es-ES" sz="2400" b="0" i="1" smtClean="0">
                            <a:latin typeface="Cambria Math" panose="02040503050406030204" pitchFamily="18" charset="0"/>
                          </a:rPr>
                        </m:ctrlPr>
                      </m:dPr>
                      <m:e>
                        <m:func>
                          <m:funcPr>
                            <m:ctrlPr>
                              <a:rPr lang="es-ES" sz="2400" b="0" i="1" smtClean="0">
                                <a:latin typeface="Cambria Math" panose="02040503050406030204" pitchFamily="18" charset="0"/>
                              </a:rPr>
                            </m:ctrlPr>
                          </m:funcPr>
                          <m:fName>
                            <m:r>
                              <m:rPr>
                                <m:sty m:val="p"/>
                              </m:rPr>
                              <a:rPr lang="es-ES" sz="2400" b="0" i="0" smtClean="0">
                                <a:latin typeface="Cambria Math" panose="02040503050406030204" pitchFamily="18" charset="0"/>
                              </a:rPr>
                              <m:t>tan</m:t>
                            </m:r>
                          </m:fName>
                          <m:e>
                            <m:d>
                              <m:dPr>
                                <m:ctrlPr>
                                  <a:rPr lang="es-ES" sz="2400" b="0" i="1" smtClean="0">
                                    <a:latin typeface="Cambria Math" panose="02040503050406030204" pitchFamily="18" charset="0"/>
                                  </a:rPr>
                                </m:ctrlPr>
                              </m:dPr>
                              <m:e>
                                <m:f>
                                  <m:fPr>
                                    <m:ctrlPr>
                                      <a:rPr lang="es-ES" sz="2400" b="0" i="1" smtClean="0">
                                        <a:latin typeface="Cambria Math" panose="02040503050406030204" pitchFamily="18" charset="0"/>
                                      </a:rPr>
                                    </m:ctrlPr>
                                  </m:fPr>
                                  <m:num>
                                    <m:r>
                                      <m:rPr>
                                        <m:sty m:val="p"/>
                                      </m:rPr>
                                      <a:rPr lang="el-GR" sz="2400" b="0" i="0" smtClean="0">
                                        <a:latin typeface="Cambria Math" panose="02040503050406030204" pitchFamily="18" charset="0"/>
                                      </a:rPr>
                                      <m:t>θ</m:t>
                                    </m:r>
                                  </m:num>
                                  <m:den>
                                    <m:r>
                                      <a:rPr lang="es-ES" sz="2400" b="0" i="1" smtClean="0">
                                        <a:latin typeface="Cambria Math" panose="02040503050406030204" pitchFamily="18" charset="0"/>
                                      </a:rPr>
                                      <m:t>2</m:t>
                                    </m:r>
                                  </m:den>
                                </m:f>
                              </m:e>
                            </m:d>
                          </m:e>
                        </m:func>
                      </m:e>
                    </m:d>
                    <m:r>
                      <a:rPr lang="es-ES" sz="2400" b="0" i="1" smtClean="0">
                        <a:latin typeface="Cambria Math" panose="02040503050406030204" pitchFamily="18" charset="0"/>
                      </a:rPr>
                      <m:t>⁡</m:t>
                    </m:r>
                  </m:oMath>
                </a14:m>
                <a:r>
                  <a:rPr lang="es-ES" sz="2400" b="0" dirty="0">
                    <a:latin typeface="Roboto" panose="02000000000000000000" pitchFamily="2" charset="0"/>
                    <a:ea typeface="Roboto" panose="02000000000000000000" pitchFamily="2" charset="0"/>
                  </a:rPr>
                  <a:t> </a:t>
                </a:r>
              </a:p>
            </p:txBody>
          </p:sp>
        </mc:Choice>
        <mc:Fallback xmlns="">
          <p:sp>
            <p:nvSpPr>
              <p:cNvPr id="28" name="CuadroTexto 27">
                <a:extLst>
                  <a:ext uri="{FF2B5EF4-FFF2-40B4-BE49-F238E27FC236}">
                    <a16:creationId xmlns:a16="http://schemas.microsoft.com/office/drawing/2014/main" id="{AE6EA6AE-3CCB-DB95-6FEF-2663BA10B36E}"/>
                  </a:ext>
                </a:extLst>
              </p:cNvPr>
              <p:cNvSpPr txBox="1">
                <a:spLocks noRot="1" noChangeAspect="1" noMove="1" noResize="1" noEditPoints="1" noAdjustHandles="1" noChangeArrowheads="1" noChangeShapeType="1" noTextEdit="1"/>
              </p:cNvSpPr>
              <p:nvPr/>
            </p:nvSpPr>
            <p:spPr>
              <a:xfrm>
                <a:off x="7468715" y="1019355"/>
                <a:ext cx="4474077" cy="1702774"/>
              </a:xfrm>
              <a:prstGeom prst="rect">
                <a:avLst/>
              </a:prstGeom>
              <a:blipFill>
                <a:blip r:embed="rId14"/>
                <a:stretch>
                  <a:fillRect l="-2452"/>
                </a:stretch>
              </a:blipFill>
            </p:spPr>
            <p:txBody>
              <a:bodyPr/>
              <a:lstStyle/>
              <a:p>
                <a:r>
                  <a:rPr lang="es-ES">
                    <a:noFill/>
                  </a:rPr>
                  <a:t> </a:t>
                </a:r>
              </a:p>
            </p:txBody>
          </p:sp>
        </mc:Fallback>
      </mc:AlternateContent>
      <p:sp>
        <p:nvSpPr>
          <p:cNvPr id="29" name="Rectángulo 28">
            <a:extLst>
              <a:ext uri="{FF2B5EF4-FFF2-40B4-BE49-F238E27FC236}">
                <a16:creationId xmlns:a16="http://schemas.microsoft.com/office/drawing/2014/main" id="{C0F12071-CB22-4527-7FB2-8522ADB57B74}"/>
              </a:ext>
            </a:extLst>
          </p:cNvPr>
          <p:cNvSpPr/>
          <p:nvPr/>
        </p:nvSpPr>
        <p:spPr>
          <a:xfrm>
            <a:off x="5395206" y="1662345"/>
            <a:ext cx="1550046" cy="324678"/>
          </a:xfrm>
          <a:prstGeom prst="rect">
            <a:avLst/>
          </a:prstGeom>
          <a:solidFill>
            <a:schemeClr val="accent6">
              <a:lumMod val="60000"/>
              <a:lumOff val="40000"/>
              <a:alpha val="4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a-ES" dirty="0" err="1">
                <a:solidFill>
                  <a:schemeClr val="tx1"/>
                </a:solidFill>
                <a:latin typeface="Trebuchet MS" panose="020B0603020202020204" pitchFamily="34" charset="0"/>
                <a:ea typeface="Roboto" panose="02000000000000000000" pitchFamily="2" charset="0"/>
              </a:rPr>
              <a:t>not</a:t>
            </a:r>
            <a:r>
              <a:rPr lang="ca-ES" dirty="0">
                <a:solidFill>
                  <a:schemeClr val="tx1"/>
                </a:solidFill>
                <a:latin typeface="Trebuchet MS" panose="020B0603020202020204" pitchFamily="34" charset="0"/>
                <a:ea typeface="Roboto" panose="02000000000000000000" pitchFamily="2" charset="0"/>
              </a:rPr>
              <a:t> b quarks</a:t>
            </a:r>
          </a:p>
        </p:txBody>
      </p:sp>
      <mc:AlternateContent xmlns:mc="http://schemas.openxmlformats.org/markup-compatibility/2006" xmlns:a14="http://schemas.microsoft.com/office/drawing/2010/main">
        <mc:Choice Requires="a14">
          <p:sp>
            <p:nvSpPr>
              <p:cNvPr id="32" name="CuadroTexto 31">
                <a:extLst>
                  <a:ext uri="{FF2B5EF4-FFF2-40B4-BE49-F238E27FC236}">
                    <a16:creationId xmlns:a16="http://schemas.microsoft.com/office/drawing/2014/main" id="{5CF10587-530F-E34D-280C-DC4E9046F66E}"/>
                  </a:ext>
                </a:extLst>
              </p:cNvPr>
              <p:cNvSpPr txBox="1"/>
              <p:nvPr/>
            </p:nvSpPr>
            <p:spPr>
              <a:xfrm>
                <a:off x="7468712" y="2716568"/>
                <a:ext cx="4474077" cy="836896"/>
              </a:xfrm>
              <a:prstGeom prst="rect">
                <a:avLst/>
              </a:prstGeom>
              <a:noFill/>
            </p:spPr>
            <p:txBody>
              <a:bodyPr wrap="square" lIns="0" tIns="0" rIns="0" bIns="0" rtlCol="0">
                <a:spAutoFit/>
              </a:bodyPr>
              <a:lstStyle/>
              <a:p>
                <a14:m>
                  <m:oMath xmlns:m="http://schemas.openxmlformats.org/officeDocument/2006/math">
                    <m:sSubSup>
                      <m:sSubSupPr>
                        <m:ctrlPr>
                          <a:rPr lang="es-ES" sz="2400" i="1" smtClean="0">
                            <a:latin typeface="Cambria Math" panose="02040503050406030204" pitchFamily="18" charset="0"/>
                          </a:rPr>
                        </m:ctrlPr>
                      </m:sSubSupPr>
                      <m:e>
                        <m:r>
                          <a:rPr lang="es-ES" sz="2400" i="1">
                            <a:latin typeface="Cambria Math" panose="02040503050406030204" pitchFamily="18" charset="0"/>
                          </a:rPr>
                          <m:t>𝑠</m:t>
                        </m:r>
                      </m:e>
                      <m:sub>
                        <m:r>
                          <a:rPr lang="es-ES" sz="2400" i="1">
                            <a:latin typeface="Cambria Math" panose="02040503050406030204" pitchFamily="18" charset="0"/>
                          </a:rPr>
                          <m:t>𝑖𝑗</m:t>
                        </m:r>
                      </m:sub>
                      <m:sup>
                        <m:r>
                          <a:rPr lang="es-ES" sz="2400" i="1">
                            <a:latin typeface="Cambria Math" panose="02040503050406030204" pitchFamily="18" charset="0"/>
                          </a:rPr>
                          <m:t>2</m:t>
                        </m:r>
                      </m:sup>
                    </m:sSubSup>
                    <m:r>
                      <a:rPr lang="es-ES" sz="2400" i="1">
                        <a:latin typeface="Cambria Math" panose="02040503050406030204" pitchFamily="18" charset="0"/>
                      </a:rPr>
                      <m:t>=</m:t>
                    </m:r>
                    <m:sSubSup>
                      <m:sSubSupPr>
                        <m:ctrlPr>
                          <a:rPr lang="es-ES" sz="2400" i="1">
                            <a:latin typeface="Cambria Math" panose="02040503050406030204" pitchFamily="18" charset="0"/>
                          </a:rPr>
                        </m:ctrlPr>
                      </m:sSubSupPr>
                      <m:e>
                        <m:r>
                          <a:rPr lang="es-ES" sz="2400" i="1">
                            <a:latin typeface="Cambria Math" panose="02040503050406030204" pitchFamily="18" charset="0"/>
                          </a:rPr>
                          <m:t>𝑚</m:t>
                        </m:r>
                      </m:e>
                      <m:sub>
                        <m:r>
                          <a:rPr lang="es-ES" sz="2400" i="1">
                            <a:latin typeface="Cambria Math" panose="02040503050406030204" pitchFamily="18" charset="0"/>
                          </a:rPr>
                          <m:t>𝑖</m:t>
                        </m:r>
                      </m:sub>
                      <m:sup>
                        <m:r>
                          <a:rPr lang="es-ES" sz="2400" i="1">
                            <a:latin typeface="Cambria Math" panose="02040503050406030204" pitchFamily="18" charset="0"/>
                          </a:rPr>
                          <m:t>2</m:t>
                        </m:r>
                      </m:sup>
                    </m:sSubSup>
                    <m:r>
                      <a:rPr lang="es-ES" sz="2400" i="1">
                        <a:latin typeface="Cambria Math" panose="02040503050406030204" pitchFamily="18" charset="0"/>
                      </a:rPr>
                      <m:t>+</m:t>
                    </m:r>
                    <m:sSubSup>
                      <m:sSubSupPr>
                        <m:ctrlPr>
                          <a:rPr lang="es-ES" sz="2400" i="1">
                            <a:latin typeface="Cambria Math" panose="02040503050406030204" pitchFamily="18" charset="0"/>
                          </a:rPr>
                        </m:ctrlPr>
                      </m:sSubSupPr>
                      <m:e>
                        <m:r>
                          <a:rPr lang="es-ES" sz="2400" i="1">
                            <a:latin typeface="Cambria Math" panose="02040503050406030204" pitchFamily="18" charset="0"/>
                          </a:rPr>
                          <m:t>𝑚</m:t>
                        </m:r>
                      </m:e>
                      <m:sub>
                        <m:r>
                          <a:rPr lang="es-ES" sz="2400" i="1">
                            <a:latin typeface="Cambria Math" panose="02040503050406030204" pitchFamily="18" charset="0"/>
                          </a:rPr>
                          <m:t>𝑗</m:t>
                        </m:r>
                      </m:sub>
                      <m:sup>
                        <m:r>
                          <a:rPr lang="es-ES" sz="2400" i="1">
                            <a:latin typeface="Cambria Math" panose="02040503050406030204" pitchFamily="18" charset="0"/>
                          </a:rPr>
                          <m:t>2</m:t>
                        </m:r>
                      </m:sup>
                    </m:sSubSup>
                    <m:r>
                      <a:rPr lang="es-ES" sz="2400" i="1">
                        <a:latin typeface="Cambria Math" panose="02040503050406030204" pitchFamily="18" charset="0"/>
                      </a:rPr>
                      <m:t>+2</m:t>
                    </m:r>
                    <m:d>
                      <m:dPr>
                        <m:ctrlPr>
                          <a:rPr lang="es-ES" sz="2400" i="1">
                            <a:latin typeface="Cambria Math" panose="02040503050406030204" pitchFamily="18" charset="0"/>
                          </a:rPr>
                        </m:ctrlPr>
                      </m:dPr>
                      <m:e>
                        <m:acc>
                          <m:accPr>
                            <m:chr m:val="⃗"/>
                            <m:ctrlPr>
                              <a:rPr lang="es-ES" sz="2400" i="1" smtClean="0">
                                <a:latin typeface="Cambria Math" panose="02040503050406030204" pitchFamily="18" charset="0"/>
                              </a:rPr>
                            </m:ctrlPr>
                          </m:accPr>
                          <m:e>
                            <m:sSub>
                              <m:sSubPr>
                                <m:ctrlPr>
                                  <a:rPr lang="es-ES" sz="2400" i="1">
                                    <a:latin typeface="Cambria Math" panose="02040503050406030204" pitchFamily="18" charset="0"/>
                                  </a:rPr>
                                </m:ctrlPr>
                              </m:sSubPr>
                              <m:e>
                                <m:r>
                                  <a:rPr lang="es-ES" sz="2400" i="1">
                                    <a:latin typeface="Cambria Math" panose="02040503050406030204" pitchFamily="18" charset="0"/>
                                  </a:rPr>
                                  <m:t>𝑝</m:t>
                                </m:r>
                              </m:e>
                              <m:sub>
                                <m:r>
                                  <a:rPr lang="es-ES" sz="2400" i="1">
                                    <a:latin typeface="Cambria Math" panose="02040503050406030204" pitchFamily="18" charset="0"/>
                                  </a:rPr>
                                  <m:t>𝑖</m:t>
                                </m:r>
                              </m:sub>
                            </m:sSub>
                          </m:e>
                        </m:acc>
                        <m:r>
                          <a:rPr lang="es-ES" sz="2400" i="1">
                            <a:latin typeface="Cambria Math" panose="02040503050406030204" pitchFamily="18" charset="0"/>
                          </a:rPr>
                          <m:t>·</m:t>
                        </m:r>
                        <m:acc>
                          <m:accPr>
                            <m:chr m:val="⃗"/>
                            <m:ctrlPr>
                              <a:rPr lang="es-ES" sz="2400" i="1">
                                <a:latin typeface="Cambria Math" panose="02040503050406030204" pitchFamily="18" charset="0"/>
                              </a:rPr>
                            </m:ctrlPr>
                          </m:accPr>
                          <m:e>
                            <m:sSub>
                              <m:sSubPr>
                                <m:ctrlPr>
                                  <a:rPr lang="es-ES" sz="2400" i="1">
                                    <a:latin typeface="Cambria Math" panose="02040503050406030204" pitchFamily="18" charset="0"/>
                                  </a:rPr>
                                </m:ctrlPr>
                              </m:sSubPr>
                              <m:e>
                                <m:r>
                                  <a:rPr lang="es-ES" sz="2400" i="1">
                                    <a:latin typeface="Cambria Math" panose="02040503050406030204" pitchFamily="18" charset="0"/>
                                  </a:rPr>
                                  <m:t>𝑝</m:t>
                                </m:r>
                              </m:e>
                              <m:sub>
                                <m:r>
                                  <a:rPr lang="es-ES" sz="2400" b="0" i="1" smtClean="0">
                                    <a:latin typeface="Cambria Math" panose="02040503050406030204" pitchFamily="18" charset="0"/>
                                  </a:rPr>
                                  <m:t>𝑗</m:t>
                                </m:r>
                              </m:sub>
                            </m:sSub>
                          </m:e>
                        </m:acc>
                      </m:e>
                    </m:d>
                  </m:oMath>
                </a14:m>
                <a:r>
                  <a:rPr lang="es-ES" sz="2400" i="1" dirty="0">
                    <a:latin typeface="Roboto" panose="02000000000000000000" pitchFamily="2" charset="0"/>
                    <a:ea typeface="Roboto" panose="02000000000000000000" pitchFamily="2" charset="0"/>
                  </a:rPr>
                  <a:t> </a:t>
                </a:r>
              </a:p>
              <a:p>
                <a14:m>
                  <m:oMath xmlns:m="http://schemas.openxmlformats.org/officeDocument/2006/math">
                    <m:r>
                      <a:rPr lang="es-ES" sz="2400" i="1">
                        <a:latin typeface="Cambria Math" panose="02040503050406030204" pitchFamily="18" charset="0"/>
                        <a:ea typeface="Cambria Math" panose="02040503050406030204" pitchFamily="18" charset="0"/>
                      </a:rPr>
                      <m:t>≈</m:t>
                    </m:r>
                    <m:r>
                      <a:rPr lang="es-ES" sz="2400" i="1">
                        <a:latin typeface="Cambria Math" panose="02040503050406030204" pitchFamily="18" charset="0"/>
                      </a:rPr>
                      <m:t>2(</m:t>
                    </m:r>
                    <m:acc>
                      <m:accPr>
                        <m:chr m:val="⃗"/>
                        <m:ctrlPr>
                          <a:rPr lang="es-ES" sz="2400" i="1">
                            <a:latin typeface="Cambria Math" panose="02040503050406030204" pitchFamily="18" charset="0"/>
                          </a:rPr>
                        </m:ctrlPr>
                      </m:accPr>
                      <m:e>
                        <m:sSub>
                          <m:sSubPr>
                            <m:ctrlPr>
                              <a:rPr lang="es-ES" sz="2400" i="1">
                                <a:latin typeface="Cambria Math" panose="02040503050406030204" pitchFamily="18" charset="0"/>
                              </a:rPr>
                            </m:ctrlPr>
                          </m:sSubPr>
                          <m:e>
                            <m:r>
                              <a:rPr lang="es-ES" sz="2400" i="1">
                                <a:latin typeface="Cambria Math" panose="02040503050406030204" pitchFamily="18" charset="0"/>
                              </a:rPr>
                              <m:t>𝑝</m:t>
                            </m:r>
                          </m:e>
                          <m:sub>
                            <m:r>
                              <a:rPr lang="es-ES" sz="2400" i="1">
                                <a:latin typeface="Cambria Math" panose="02040503050406030204" pitchFamily="18" charset="0"/>
                              </a:rPr>
                              <m:t>𝑖</m:t>
                            </m:r>
                          </m:sub>
                        </m:sSub>
                      </m:e>
                    </m:acc>
                    <m:r>
                      <a:rPr lang="es-ES" sz="2400" i="1">
                        <a:latin typeface="Cambria Math" panose="02040503050406030204" pitchFamily="18" charset="0"/>
                      </a:rPr>
                      <m:t>·</m:t>
                    </m:r>
                    <m:acc>
                      <m:accPr>
                        <m:chr m:val="⃗"/>
                        <m:ctrlPr>
                          <a:rPr lang="es-ES" sz="2400" i="1">
                            <a:latin typeface="Cambria Math" panose="02040503050406030204" pitchFamily="18" charset="0"/>
                          </a:rPr>
                        </m:ctrlPr>
                      </m:accPr>
                      <m:e>
                        <m:sSub>
                          <m:sSubPr>
                            <m:ctrlPr>
                              <a:rPr lang="es-ES" sz="2400" i="1">
                                <a:latin typeface="Cambria Math" panose="02040503050406030204" pitchFamily="18" charset="0"/>
                              </a:rPr>
                            </m:ctrlPr>
                          </m:sSubPr>
                          <m:e>
                            <m:r>
                              <a:rPr lang="es-ES" sz="2400" i="1">
                                <a:latin typeface="Cambria Math" panose="02040503050406030204" pitchFamily="18" charset="0"/>
                              </a:rPr>
                              <m:t>𝑝</m:t>
                            </m:r>
                          </m:e>
                          <m:sub>
                            <m:r>
                              <a:rPr lang="es-ES" sz="2400" b="0" i="1" smtClean="0">
                                <a:latin typeface="Cambria Math" panose="02040503050406030204" pitchFamily="18" charset="0"/>
                              </a:rPr>
                              <m:t>𝑗</m:t>
                            </m:r>
                          </m:sub>
                        </m:sSub>
                      </m:e>
                    </m:acc>
                    <m:r>
                      <a:rPr lang="es-ES" sz="2400" i="1">
                        <a:latin typeface="Cambria Math" panose="02040503050406030204" pitchFamily="18" charset="0"/>
                      </a:rPr>
                      <m:t>)</m:t>
                    </m:r>
                  </m:oMath>
                </a14:m>
                <a:r>
                  <a:rPr lang="es-ES" sz="2400" dirty="0">
                    <a:latin typeface="Roboto" panose="02000000000000000000" pitchFamily="2" charset="0"/>
                    <a:ea typeface="Roboto" panose="02000000000000000000" pitchFamily="2" charset="0"/>
                  </a:rPr>
                  <a:t> </a:t>
                </a:r>
                <a:endParaRPr lang="el-GR" sz="2400" dirty="0">
                  <a:latin typeface="Roboto" panose="02000000000000000000" pitchFamily="2" charset="0"/>
                  <a:ea typeface="Roboto" panose="02000000000000000000" pitchFamily="2" charset="0"/>
                </a:endParaRPr>
              </a:p>
            </p:txBody>
          </p:sp>
        </mc:Choice>
        <mc:Fallback xmlns="">
          <p:sp>
            <p:nvSpPr>
              <p:cNvPr id="32" name="CuadroTexto 31">
                <a:extLst>
                  <a:ext uri="{FF2B5EF4-FFF2-40B4-BE49-F238E27FC236}">
                    <a16:creationId xmlns:a16="http://schemas.microsoft.com/office/drawing/2014/main" id="{5CF10587-530F-E34D-280C-DC4E9046F66E}"/>
                  </a:ext>
                </a:extLst>
              </p:cNvPr>
              <p:cNvSpPr txBox="1">
                <a:spLocks noRot="1" noChangeAspect="1" noMove="1" noResize="1" noEditPoints="1" noAdjustHandles="1" noChangeArrowheads="1" noChangeShapeType="1" noTextEdit="1"/>
              </p:cNvSpPr>
              <p:nvPr/>
            </p:nvSpPr>
            <p:spPr>
              <a:xfrm>
                <a:off x="7468712" y="2716568"/>
                <a:ext cx="4474077" cy="836896"/>
              </a:xfrm>
              <a:prstGeom prst="rect">
                <a:avLst/>
              </a:prstGeom>
              <a:blipFill>
                <a:blip r:embed="rId15"/>
                <a:stretch>
                  <a:fillRect l="-1499" b="-11679"/>
                </a:stretch>
              </a:blipFill>
            </p:spPr>
            <p:txBody>
              <a:bodyPr/>
              <a:lstStyle/>
              <a:p>
                <a:r>
                  <a:rPr lang="es-ES">
                    <a:noFill/>
                  </a:rPr>
                  <a:t> </a:t>
                </a:r>
              </a:p>
            </p:txBody>
          </p:sp>
        </mc:Fallback>
      </mc:AlternateContent>
      <p:sp>
        <p:nvSpPr>
          <p:cNvPr id="33" name="Elipse 32">
            <a:extLst>
              <a:ext uri="{FF2B5EF4-FFF2-40B4-BE49-F238E27FC236}">
                <a16:creationId xmlns:a16="http://schemas.microsoft.com/office/drawing/2014/main" id="{8AE3F605-9DFC-8946-DB95-6ED341BF7083}"/>
              </a:ext>
            </a:extLst>
          </p:cNvPr>
          <p:cNvSpPr/>
          <p:nvPr/>
        </p:nvSpPr>
        <p:spPr>
          <a:xfrm>
            <a:off x="2836892" y="2194172"/>
            <a:ext cx="223365" cy="221424"/>
          </a:xfrm>
          <a:prstGeom prst="ellipse">
            <a:avLst/>
          </a:prstGeom>
          <a:solidFill>
            <a:srgbClr val="C69BFF">
              <a:alpha val="40000"/>
            </a:srgb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solidFill>
                <a:schemeClr val="tx1"/>
              </a:solidFill>
              <a:latin typeface="Roboto" panose="02000000000000000000" pitchFamily="2" charset="0"/>
              <a:ea typeface="Roboto" panose="02000000000000000000" pitchFamily="2" charset="0"/>
            </a:endParaRPr>
          </a:p>
        </p:txBody>
      </p:sp>
      <p:sp>
        <p:nvSpPr>
          <p:cNvPr id="34" name="Elipse 33">
            <a:extLst>
              <a:ext uri="{FF2B5EF4-FFF2-40B4-BE49-F238E27FC236}">
                <a16:creationId xmlns:a16="http://schemas.microsoft.com/office/drawing/2014/main" id="{F96D0103-8571-C280-3531-7C7A38AC9CAC}"/>
              </a:ext>
            </a:extLst>
          </p:cNvPr>
          <p:cNvSpPr/>
          <p:nvPr/>
        </p:nvSpPr>
        <p:spPr>
          <a:xfrm>
            <a:off x="3190905" y="1289253"/>
            <a:ext cx="223365" cy="221424"/>
          </a:xfrm>
          <a:prstGeom prst="ellipse">
            <a:avLst/>
          </a:prstGeom>
          <a:solidFill>
            <a:srgbClr val="C69BFF">
              <a:alpha val="40000"/>
            </a:srgb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solidFill>
                <a:schemeClr val="tx1"/>
              </a:solidFill>
              <a:latin typeface="Roboto" panose="02000000000000000000" pitchFamily="2" charset="0"/>
              <a:ea typeface="Roboto" panose="02000000000000000000" pitchFamily="2" charset="0"/>
            </a:endParaRPr>
          </a:p>
        </p:txBody>
      </p:sp>
      <p:cxnSp>
        <p:nvCxnSpPr>
          <p:cNvPr id="35" name="Conector recto 34">
            <a:extLst>
              <a:ext uri="{FF2B5EF4-FFF2-40B4-BE49-F238E27FC236}">
                <a16:creationId xmlns:a16="http://schemas.microsoft.com/office/drawing/2014/main" id="{E63ECE3D-0A0C-2E4C-1DFD-9447F5AB9257}"/>
              </a:ext>
            </a:extLst>
          </p:cNvPr>
          <p:cNvCxnSpPr/>
          <p:nvPr/>
        </p:nvCxnSpPr>
        <p:spPr>
          <a:xfrm>
            <a:off x="2968148" y="2851250"/>
            <a:ext cx="528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Marcador de número de diapositiva 4">
            <a:extLst>
              <a:ext uri="{FF2B5EF4-FFF2-40B4-BE49-F238E27FC236}">
                <a16:creationId xmlns:a16="http://schemas.microsoft.com/office/drawing/2014/main" id="{9153406A-D19C-7979-D767-5C648086D933}"/>
              </a:ext>
            </a:extLst>
          </p:cNvPr>
          <p:cNvSpPr>
            <a:spLocks noGrp="1"/>
          </p:cNvSpPr>
          <p:nvPr>
            <p:ph type="sldNum" sz="quarter" idx="12"/>
          </p:nvPr>
        </p:nvSpPr>
        <p:spPr>
          <a:xfrm>
            <a:off x="9448800" y="6492875"/>
            <a:ext cx="2743200" cy="365125"/>
          </a:xfrm>
        </p:spPr>
        <p:txBody>
          <a:bodyPr/>
          <a:lstStyle/>
          <a:p>
            <a:fld id="{755959F6-2B9B-4F5A-BC55-64E103E3DB65}" type="slidenum">
              <a:rPr lang="es-ES" smtClean="0"/>
              <a:t>24</a:t>
            </a:fld>
            <a:endParaRPr lang="es-ES"/>
          </a:p>
        </p:txBody>
      </p:sp>
    </p:spTree>
    <p:extLst>
      <p:ext uri="{BB962C8B-B14F-4D97-AF65-F5344CB8AC3E}">
        <p14:creationId xmlns:p14="http://schemas.microsoft.com/office/powerpoint/2010/main" val="1519018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B58B6-36FD-98C8-4DB2-ACAD011D564F}"/>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8FA67C3A-1160-1D2F-9466-B16EE49F5473}"/>
              </a:ext>
            </a:extLst>
          </p:cNvPr>
          <p:cNvSpPr txBox="1"/>
          <p:nvPr/>
        </p:nvSpPr>
        <p:spPr>
          <a:xfrm>
            <a:off x="1133894" y="4275918"/>
            <a:ext cx="4571582" cy="369332"/>
          </a:xfrm>
          <a:prstGeom prst="roundRect">
            <a:avLst>
              <a:gd name="adj" fmla="val 0"/>
            </a:avLst>
          </a:prstGeom>
          <a:solidFill>
            <a:schemeClr val="bg1"/>
          </a:solidFill>
        </p:spPr>
        <p:txBody>
          <a:bodyPr wrap="square" lIns="0" tIns="0" rIns="0" bIns="0" rtlCol="0">
            <a:spAutoFit/>
          </a:bodyPr>
          <a:lstStyle>
            <a:defPPr>
              <a:defRPr lang="en-US"/>
            </a:defPPr>
            <a:lvl1pPr algn="ctr">
              <a:defRPr sz="2400" b="0" i="1">
                <a:solidFill>
                  <a:srgbClr val="194873"/>
                </a:solidFill>
                <a:latin typeface="Cambria Math" panose="02040503050406030204" pitchFamily="18" charset="0"/>
              </a:defRPr>
            </a:lvl1pPr>
          </a:lstStyle>
          <a:p>
            <a:endParaRPr lang="el-GR" dirty="0">
              <a:latin typeface="Trebuchet MS" panose="020B0603020202020204" pitchFamily="34" charset="0"/>
            </a:endParaRPr>
          </a:p>
        </p:txBody>
      </p:sp>
      <mc:AlternateContent xmlns:mc="http://schemas.openxmlformats.org/markup-compatibility/2006" xmlns:a14="http://schemas.microsoft.com/office/drawing/2010/main">
        <mc:Choice Requires="a14">
          <p:sp>
            <p:nvSpPr>
              <p:cNvPr id="30" name="CuadroTexto 29">
                <a:extLst>
                  <a:ext uri="{FF2B5EF4-FFF2-40B4-BE49-F238E27FC236}">
                    <a16:creationId xmlns:a16="http://schemas.microsoft.com/office/drawing/2014/main" id="{5DA2EC48-87AC-AFCD-88E9-CABB1F348196}"/>
                  </a:ext>
                </a:extLst>
              </p:cNvPr>
              <p:cNvSpPr txBox="1"/>
              <p:nvPr/>
            </p:nvSpPr>
            <p:spPr>
              <a:xfrm>
                <a:off x="609061" y="1657102"/>
                <a:ext cx="4571580" cy="3056795"/>
              </a:xfrm>
              <a:prstGeom prst="roundRect">
                <a:avLst/>
              </a:prstGeom>
              <a:solidFill>
                <a:schemeClr val="bg1"/>
              </a:solidFill>
            </p:spPr>
            <p:txBody>
              <a:bodyPr wrap="square" lIns="0" tIns="0" rIns="0" bIns="0" rtlCol="0">
                <a:spAutoFit/>
              </a:bodyPr>
              <a:lstStyle/>
              <a:p>
                <a:pPr algn="ctr"/>
                <a14:m>
                  <m:oMath xmlns:m="http://schemas.openxmlformats.org/officeDocument/2006/math">
                    <m:sSub>
                      <m:sSubPr>
                        <m:ctrlPr>
                          <a:rPr lang="es-ES" sz="3200" b="0" i="1" smtClean="0">
                            <a:solidFill>
                              <a:srgbClr val="194873"/>
                            </a:solidFill>
                            <a:latin typeface="Cambria Math" panose="02040503050406030204" pitchFamily="18" charset="0"/>
                          </a:rPr>
                        </m:ctrlPr>
                      </m:sSubPr>
                      <m:e>
                        <m:r>
                          <a:rPr lang="es-ES" sz="3200" b="0" i="1" smtClean="0">
                            <a:solidFill>
                              <a:srgbClr val="194873"/>
                            </a:solidFill>
                            <a:latin typeface="Cambria Math" panose="02040503050406030204" pitchFamily="18" charset="0"/>
                          </a:rPr>
                          <m:t>𝑝</m:t>
                        </m:r>
                      </m:e>
                      <m:sub>
                        <m:r>
                          <a:rPr lang="es-ES" sz="3200" b="0" i="1" smtClean="0">
                            <a:solidFill>
                              <a:srgbClr val="194873"/>
                            </a:solidFill>
                            <a:latin typeface="Cambria Math" panose="02040503050406030204" pitchFamily="18" charset="0"/>
                          </a:rPr>
                          <m:t>𝑡</m:t>
                        </m:r>
                      </m:sub>
                    </m:sSub>
                    <m:r>
                      <a:rPr lang="es-ES" sz="3200" b="0" i="1" smtClean="0">
                        <a:solidFill>
                          <a:srgbClr val="194873"/>
                        </a:solidFill>
                        <a:latin typeface="Cambria Math" panose="02040503050406030204" pitchFamily="18" charset="0"/>
                      </a:rPr>
                      <m:t>= </m:t>
                    </m:r>
                    <m:rad>
                      <m:radPr>
                        <m:degHide m:val="on"/>
                        <m:ctrlPr>
                          <a:rPr lang="es-ES" sz="3200" b="0" i="1" smtClean="0">
                            <a:solidFill>
                              <a:srgbClr val="194873"/>
                            </a:solidFill>
                            <a:latin typeface="Cambria Math" panose="02040503050406030204" pitchFamily="18" charset="0"/>
                          </a:rPr>
                        </m:ctrlPr>
                      </m:radPr>
                      <m:deg/>
                      <m:e>
                        <m:sSubSup>
                          <m:sSubSupPr>
                            <m:ctrlPr>
                              <a:rPr lang="es-ES" sz="3200" b="0" i="1" smtClean="0">
                                <a:solidFill>
                                  <a:srgbClr val="194873"/>
                                </a:solidFill>
                                <a:latin typeface="Cambria Math" panose="02040503050406030204" pitchFamily="18" charset="0"/>
                              </a:rPr>
                            </m:ctrlPr>
                          </m:sSubSupPr>
                          <m:e>
                            <m:r>
                              <a:rPr lang="es-ES" sz="3200" b="0" i="1" smtClean="0">
                                <a:solidFill>
                                  <a:srgbClr val="194873"/>
                                </a:solidFill>
                                <a:latin typeface="Cambria Math" panose="02040503050406030204" pitchFamily="18" charset="0"/>
                              </a:rPr>
                              <m:t>𝑝</m:t>
                            </m:r>
                          </m:e>
                          <m:sub>
                            <m:r>
                              <a:rPr lang="es-ES" sz="3200" b="0" i="1" smtClean="0">
                                <a:solidFill>
                                  <a:srgbClr val="194873"/>
                                </a:solidFill>
                                <a:latin typeface="Cambria Math" panose="02040503050406030204" pitchFamily="18" charset="0"/>
                              </a:rPr>
                              <m:t>𝑥</m:t>
                            </m:r>
                          </m:sub>
                          <m:sup>
                            <m:r>
                              <a:rPr lang="es-ES" sz="3200" b="0" i="1" smtClean="0">
                                <a:solidFill>
                                  <a:srgbClr val="194873"/>
                                </a:solidFill>
                                <a:latin typeface="Cambria Math" panose="02040503050406030204" pitchFamily="18" charset="0"/>
                              </a:rPr>
                              <m:t>2</m:t>
                            </m:r>
                          </m:sup>
                        </m:sSubSup>
                        <m:r>
                          <a:rPr lang="es-ES" sz="3200" b="0" i="1" smtClean="0">
                            <a:solidFill>
                              <a:srgbClr val="194873"/>
                            </a:solidFill>
                            <a:latin typeface="Cambria Math" panose="02040503050406030204" pitchFamily="18" charset="0"/>
                          </a:rPr>
                          <m:t>+</m:t>
                        </m:r>
                        <m:sSubSup>
                          <m:sSubSupPr>
                            <m:ctrlPr>
                              <a:rPr lang="es-ES" sz="3200" b="0" i="1" smtClean="0">
                                <a:solidFill>
                                  <a:srgbClr val="194873"/>
                                </a:solidFill>
                                <a:latin typeface="Cambria Math" panose="02040503050406030204" pitchFamily="18" charset="0"/>
                              </a:rPr>
                            </m:ctrlPr>
                          </m:sSubSupPr>
                          <m:e>
                            <m:r>
                              <a:rPr lang="es-ES" sz="3200" b="0" i="1" smtClean="0">
                                <a:solidFill>
                                  <a:srgbClr val="194873"/>
                                </a:solidFill>
                                <a:latin typeface="Cambria Math" panose="02040503050406030204" pitchFamily="18" charset="0"/>
                              </a:rPr>
                              <m:t>𝑝</m:t>
                            </m:r>
                          </m:e>
                          <m:sub>
                            <m:r>
                              <a:rPr lang="es-ES" sz="3200" b="0" i="1" smtClean="0">
                                <a:solidFill>
                                  <a:srgbClr val="194873"/>
                                </a:solidFill>
                                <a:latin typeface="Cambria Math" panose="02040503050406030204" pitchFamily="18" charset="0"/>
                              </a:rPr>
                              <m:t>𝑦</m:t>
                            </m:r>
                          </m:sub>
                          <m:sup>
                            <m:r>
                              <a:rPr lang="es-ES" sz="3200" b="0" i="1" smtClean="0">
                                <a:solidFill>
                                  <a:srgbClr val="194873"/>
                                </a:solidFill>
                                <a:latin typeface="Cambria Math" panose="02040503050406030204" pitchFamily="18" charset="0"/>
                              </a:rPr>
                              <m:t>2</m:t>
                            </m:r>
                          </m:sup>
                        </m:sSubSup>
                      </m:e>
                    </m:rad>
                  </m:oMath>
                </a14:m>
                <a:r>
                  <a:rPr lang="es-ES" sz="3200" b="0" dirty="0">
                    <a:solidFill>
                      <a:srgbClr val="194873"/>
                    </a:solidFill>
                    <a:latin typeface="Trebuchet MS" panose="020B0603020202020204" pitchFamily="34" charset="0"/>
                    <a:ea typeface="Roboto" panose="02000000000000000000" pitchFamily="2" charset="0"/>
                  </a:rPr>
                  <a:t> </a:t>
                </a:r>
              </a:p>
              <a:p>
                <a:pPr algn="ctr"/>
                <a14:m>
                  <m:oMath xmlns:m="http://schemas.openxmlformats.org/officeDocument/2006/math">
                    <m:r>
                      <a:rPr lang="el-GR" sz="3200" b="0" i="1" smtClean="0">
                        <a:solidFill>
                          <a:srgbClr val="194873"/>
                        </a:solidFill>
                        <a:latin typeface="Cambria Math" panose="02040503050406030204" pitchFamily="18" charset="0"/>
                      </a:rPr>
                      <m:t>𝜑</m:t>
                    </m:r>
                    <m:r>
                      <a:rPr lang="es-ES" sz="3200" b="0" i="1" smtClean="0">
                        <a:solidFill>
                          <a:srgbClr val="194873"/>
                        </a:solidFill>
                        <a:latin typeface="Cambria Math" panose="02040503050406030204" pitchFamily="18" charset="0"/>
                      </a:rPr>
                      <m:t>=</m:t>
                    </m:r>
                    <m:r>
                      <m:rPr>
                        <m:sty m:val="p"/>
                      </m:rPr>
                      <a:rPr lang="es-ES" sz="3200" b="0" i="0" smtClean="0">
                        <a:solidFill>
                          <a:srgbClr val="194873"/>
                        </a:solidFill>
                        <a:latin typeface="Cambria Math" panose="02040503050406030204" pitchFamily="18" charset="0"/>
                      </a:rPr>
                      <m:t>arctan</m:t>
                    </m:r>
                    <m:r>
                      <a:rPr lang="es-ES" sz="3200" b="0" i="1" smtClean="0">
                        <a:solidFill>
                          <a:srgbClr val="194873"/>
                        </a:solidFill>
                        <a:latin typeface="Cambria Math" panose="02040503050406030204" pitchFamily="18" charset="0"/>
                      </a:rPr>
                      <m:t>⁡(</m:t>
                    </m:r>
                    <m:sSub>
                      <m:sSubPr>
                        <m:ctrlPr>
                          <a:rPr lang="es-ES" sz="3200" b="0" i="1" smtClean="0">
                            <a:solidFill>
                              <a:srgbClr val="194873"/>
                            </a:solidFill>
                            <a:latin typeface="Cambria Math" panose="02040503050406030204" pitchFamily="18" charset="0"/>
                          </a:rPr>
                        </m:ctrlPr>
                      </m:sSubPr>
                      <m:e>
                        <m:r>
                          <a:rPr lang="es-ES" sz="3200" b="0" i="1" smtClean="0">
                            <a:solidFill>
                              <a:srgbClr val="194873"/>
                            </a:solidFill>
                            <a:latin typeface="Cambria Math" panose="02040503050406030204" pitchFamily="18" charset="0"/>
                          </a:rPr>
                          <m:t>𝑝</m:t>
                        </m:r>
                      </m:e>
                      <m:sub>
                        <m:r>
                          <a:rPr lang="es-ES" sz="3200" b="0" i="1" smtClean="0">
                            <a:solidFill>
                              <a:srgbClr val="194873"/>
                            </a:solidFill>
                            <a:latin typeface="Cambria Math" panose="02040503050406030204" pitchFamily="18" charset="0"/>
                          </a:rPr>
                          <m:t>𝑦</m:t>
                        </m:r>
                      </m:sub>
                    </m:sSub>
                    <m:r>
                      <a:rPr lang="es-ES" sz="3200" b="0" i="1" smtClean="0">
                        <a:solidFill>
                          <a:srgbClr val="194873"/>
                        </a:solidFill>
                        <a:latin typeface="Cambria Math" panose="02040503050406030204" pitchFamily="18" charset="0"/>
                      </a:rPr>
                      <m:t>/</m:t>
                    </m:r>
                    <m:sSub>
                      <m:sSubPr>
                        <m:ctrlPr>
                          <a:rPr lang="es-ES" sz="3200" b="0" i="1" smtClean="0">
                            <a:solidFill>
                              <a:srgbClr val="194873"/>
                            </a:solidFill>
                            <a:latin typeface="Cambria Math" panose="02040503050406030204" pitchFamily="18" charset="0"/>
                          </a:rPr>
                        </m:ctrlPr>
                      </m:sSubPr>
                      <m:e>
                        <m:r>
                          <a:rPr lang="es-ES" sz="3200" b="0" i="1" smtClean="0">
                            <a:solidFill>
                              <a:srgbClr val="194873"/>
                            </a:solidFill>
                            <a:latin typeface="Cambria Math" panose="02040503050406030204" pitchFamily="18" charset="0"/>
                          </a:rPr>
                          <m:t>𝑝</m:t>
                        </m:r>
                      </m:e>
                      <m:sub>
                        <m:r>
                          <a:rPr lang="es-ES" sz="3200" b="0" i="1" smtClean="0">
                            <a:solidFill>
                              <a:srgbClr val="194873"/>
                            </a:solidFill>
                            <a:latin typeface="Cambria Math" panose="02040503050406030204" pitchFamily="18" charset="0"/>
                          </a:rPr>
                          <m:t>𝑥</m:t>
                        </m:r>
                      </m:sub>
                    </m:sSub>
                    <m:r>
                      <a:rPr lang="es-ES" sz="3200" b="0" i="1" smtClean="0">
                        <a:solidFill>
                          <a:srgbClr val="194873"/>
                        </a:solidFill>
                        <a:latin typeface="Cambria Math" panose="02040503050406030204" pitchFamily="18" charset="0"/>
                      </a:rPr>
                      <m:t>)</m:t>
                    </m:r>
                  </m:oMath>
                </a14:m>
                <a:r>
                  <a:rPr lang="es-ES" sz="3200" b="0" i="1" dirty="0">
                    <a:solidFill>
                      <a:srgbClr val="194873"/>
                    </a:solidFill>
                    <a:latin typeface="Trebuchet MS" panose="020B0603020202020204" pitchFamily="34" charset="0"/>
                    <a:ea typeface="Roboto" panose="02000000000000000000" pitchFamily="2" charset="0"/>
                  </a:rPr>
                  <a:t> </a:t>
                </a:r>
                <a:endParaRPr lang="el-GR" sz="3200" b="0" i="1" dirty="0">
                  <a:solidFill>
                    <a:srgbClr val="194873"/>
                  </a:solidFill>
                  <a:latin typeface="Trebuchet MS" panose="020B0603020202020204" pitchFamily="34" charset="0"/>
                  <a:ea typeface="Roboto" panose="02000000000000000000" pitchFamily="2" charset="0"/>
                </a:endParaRPr>
              </a:p>
              <a:p>
                <a:pPr algn="ctr"/>
                <a14:m>
                  <m:oMath xmlns:m="http://schemas.openxmlformats.org/officeDocument/2006/math">
                    <m:r>
                      <a:rPr lang="el-GR" sz="3200" b="0" i="1" smtClean="0">
                        <a:solidFill>
                          <a:srgbClr val="194873"/>
                        </a:solidFill>
                        <a:latin typeface="Cambria Math" panose="02040503050406030204" pitchFamily="18" charset="0"/>
                      </a:rPr>
                      <m:t>𝜂</m:t>
                    </m:r>
                    <m:r>
                      <a:rPr lang="es-ES" sz="3200" b="0" i="1" smtClean="0">
                        <a:solidFill>
                          <a:srgbClr val="194873"/>
                        </a:solidFill>
                        <a:latin typeface="Cambria Math" panose="02040503050406030204" pitchFamily="18" charset="0"/>
                      </a:rPr>
                      <m:t>=−</m:t>
                    </m:r>
                    <m:r>
                      <m:rPr>
                        <m:sty m:val="p"/>
                      </m:rPr>
                      <a:rPr lang="es-ES" sz="3200" b="0" i="0" smtClean="0">
                        <a:solidFill>
                          <a:srgbClr val="194873"/>
                        </a:solidFill>
                        <a:latin typeface="Cambria Math" panose="02040503050406030204" pitchFamily="18" charset="0"/>
                      </a:rPr>
                      <m:t>ln</m:t>
                    </m:r>
                    <m:d>
                      <m:dPr>
                        <m:begChr m:val="["/>
                        <m:endChr m:val="]"/>
                        <m:ctrlPr>
                          <a:rPr lang="es-ES" sz="3200" b="0" i="1" smtClean="0">
                            <a:solidFill>
                              <a:srgbClr val="194873"/>
                            </a:solidFill>
                            <a:latin typeface="Cambria Math" panose="02040503050406030204" pitchFamily="18" charset="0"/>
                          </a:rPr>
                        </m:ctrlPr>
                      </m:dPr>
                      <m:e>
                        <m:func>
                          <m:funcPr>
                            <m:ctrlPr>
                              <a:rPr lang="es-ES" sz="3200" b="0" i="1" smtClean="0">
                                <a:solidFill>
                                  <a:srgbClr val="194873"/>
                                </a:solidFill>
                                <a:latin typeface="Cambria Math" panose="02040503050406030204" pitchFamily="18" charset="0"/>
                              </a:rPr>
                            </m:ctrlPr>
                          </m:funcPr>
                          <m:fName>
                            <m:r>
                              <m:rPr>
                                <m:sty m:val="p"/>
                              </m:rPr>
                              <a:rPr lang="es-ES" sz="3200" b="0" i="0" smtClean="0">
                                <a:solidFill>
                                  <a:srgbClr val="194873"/>
                                </a:solidFill>
                                <a:latin typeface="Cambria Math" panose="02040503050406030204" pitchFamily="18" charset="0"/>
                              </a:rPr>
                              <m:t>tan</m:t>
                            </m:r>
                          </m:fName>
                          <m:e>
                            <m:d>
                              <m:dPr>
                                <m:ctrlPr>
                                  <a:rPr lang="es-ES" sz="3200" b="0" i="1" smtClean="0">
                                    <a:solidFill>
                                      <a:srgbClr val="194873"/>
                                    </a:solidFill>
                                    <a:latin typeface="Cambria Math" panose="02040503050406030204" pitchFamily="18" charset="0"/>
                                  </a:rPr>
                                </m:ctrlPr>
                              </m:dPr>
                              <m:e>
                                <m:f>
                                  <m:fPr>
                                    <m:ctrlPr>
                                      <a:rPr lang="es-ES" sz="3200" b="0" i="1" smtClean="0">
                                        <a:solidFill>
                                          <a:srgbClr val="194873"/>
                                        </a:solidFill>
                                        <a:latin typeface="Cambria Math" panose="02040503050406030204" pitchFamily="18" charset="0"/>
                                      </a:rPr>
                                    </m:ctrlPr>
                                  </m:fPr>
                                  <m:num>
                                    <m:r>
                                      <m:rPr>
                                        <m:sty m:val="p"/>
                                      </m:rPr>
                                      <a:rPr lang="el-GR" sz="3200" b="0" i="0" smtClean="0">
                                        <a:solidFill>
                                          <a:srgbClr val="194873"/>
                                        </a:solidFill>
                                        <a:latin typeface="Cambria Math" panose="02040503050406030204" pitchFamily="18" charset="0"/>
                                      </a:rPr>
                                      <m:t>θ</m:t>
                                    </m:r>
                                  </m:num>
                                  <m:den>
                                    <m:r>
                                      <a:rPr lang="es-ES" sz="3200" b="0" i="1" smtClean="0">
                                        <a:solidFill>
                                          <a:srgbClr val="194873"/>
                                        </a:solidFill>
                                        <a:latin typeface="Cambria Math" panose="02040503050406030204" pitchFamily="18" charset="0"/>
                                      </a:rPr>
                                      <m:t>2</m:t>
                                    </m:r>
                                  </m:den>
                                </m:f>
                              </m:e>
                            </m:d>
                          </m:e>
                        </m:func>
                      </m:e>
                    </m:d>
                    <m:r>
                      <a:rPr lang="es-ES" sz="3200" b="0" i="1" smtClean="0">
                        <a:solidFill>
                          <a:srgbClr val="194873"/>
                        </a:solidFill>
                        <a:latin typeface="Cambria Math" panose="02040503050406030204" pitchFamily="18" charset="0"/>
                      </a:rPr>
                      <m:t>⁡</m:t>
                    </m:r>
                  </m:oMath>
                </a14:m>
                <a:r>
                  <a:rPr lang="es-ES" sz="3200" b="0" dirty="0">
                    <a:solidFill>
                      <a:srgbClr val="194873"/>
                    </a:solidFill>
                    <a:latin typeface="Trebuchet MS" panose="020B0603020202020204" pitchFamily="34" charset="0"/>
                    <a:ea typeface="Roboto" panose="02000000000000000000" pitchFamily="2" charset="0"/>
                  </a:rPr>
                  <a:t> </a:t>
                </a:r>
                <a:endParaRPr lang="es-ES" sz="3200" dirty="0">
                  <a:solidFill>
                    <a:srgbClr val="194873"/>
                  </a:solidFill>
                  <a:latin typeface="Trebuchet MS" panose="020B0603020202020204" pitchFamily="34" charset="0"/>
                  <a:ea typeface="Roboto" panose="02000000000000000000" pitchFamily="2" charset="0"/>
                </a:endParaRPr>
              </a:p>
              <a:p>
                <a:pPr algn="ctr"/>
                <a:endParaRPr lang="es-ES" sz="3200" b="0" dirty="0">
                  <a:solidFill>
                    <a:srgbClr val="194873"/>
                  </a:solidFill>
                  <a:latin typeface="Trebuchet MS" panose="020B0603020202020204" pitchFamily="34" charset="0"/>
                  <a:ea typeface="Roboto" panose="02000000000000000000" pitchFamily="2" charset="0"/>
                </a:endParaRPr>
              </a:p>
            </p:txBody>
          </p:sp>
        </mc:Choice>
        <mc:Fallback xmlns="">
          <p:sp>
            <p:nvSpPr>
              <p:cNvPr id="30" name="CuadroTexto 29">
                <a:extLst>
                  <a:ext uri="{FF2B5EF4-FFF2-40B4-BE49-F238E27FC236}">
                    <a16:creationId xmlns:a16="http://schemas.microsoft.com/office/drawing/2014/main" id="{5DA2EC48-87AC-AFCD-88E9-CABB1F348196}"/>
                  </a:ext>
                </a:extLst>
              </p:cNvPr>
              <p:cNvSpPr txBox="1">
                <a:spLocks noRot="1" noChangeAspect="1" noMove="1" noResize="1" noEditPoints="1" noAdjustHandles="1" noChangeArrowheads="1" noChangeShapeType="1" noTextEdit="1"/>
              </p:cNvSpPr>
              <p:nvPr/>
            </p:nvSpPr>
            <p:spPr>
              <a:xfrm>
                <a:off x="609061" y="1657102"/>
                <a:ext cx="4571580" cy="3056795"/>
              </a:xfrm>
              <a:prstGeom prst="roundRect">
                <a:avLst/>
              </a:prstGeom>
              <a:blipFill>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5E56A966-9D76-9314-922F-6678A3FBF97F}"/>
                  </a:ext>
                </a:extLst>
              </p:cNvPr>
              <p:cNvSpPr txBox="1"/>
              <p:nvPr/>
            </p:nvSpPr>
            <p:spPr>
              <a:xfrm>
                <a:off x="352844" y="4460584"/>
                <a:ext cx="5096416" cy="1115755"/>
              </a:xfrm>
              <a:prstGeom prst="roundRect">
                <a:avLst>
                  <a:gd name="adj" fmla="val 0"/>
                </a:avLst>
              </a:prstGeom>
              <a:solidFill>
                <a:schemeClr val="bg1"/>
              </a:solidFill>
            </p:spPr>
            <p:txBody>
              <a:bodyPr wrap="square" lIns="0" tIns="0" rIns="0" bIns="0" rtlCol="0">
                <a:spAutoFit/>
              </a:bodyPr>
              <a:lstStyle>
                <a:defPPr>
                  <a:defRPr lang="en-US"/>
                </a:defPPr>
                <a:lvl1pPr algn="ctr">
                  <a:defRPr sz="2400" b="0" i="1">
                    <a:solidFill>
                      <a:srgbClr val="194873"/>
                    </a:solidFill>
                    <a:latin typeface="Cambria Math" panose="02040503050406030204" pitchFamily="18" charset="0"/>
                  </a:defRPr>
                </a:lvl1pPr>
              </a:lstStyle>
              <a:p>
                <a14:m>
                  <m:oMath xmlns:m="http://schemas.openxmlformats.org/officeDocument/2006/math">
                    <m:sSubSup>
                      <m:sSubSupPr>
                        <m:ctrlPr>
                          <a:rPr lang="es-ES" sz="3200" i="1">
                            <a:latin typeface="Cambria Math" panose="02040503050406030204" pitchFamily="18" charset="0"/>
                          </a:rPr>
                        </m:ctrlPr>
                      </m:sSubSupPr>
                      <m:e>
                        <m:r>
                          <a:rPr lang="es-ES" sz="3200">
                            <a:latin typeface="Cambria Math" panose="02040503050406030204" pitchFamily="18" charset="0"/>
                          </a:rPr>
                          <m:t>𝑠</m:t>
                        </m:r>
                      </m:e>
                      <m:sub>
                        <m:r>
                          <a:rPr lang="es-ES" sz="3200">
                            <a:latin typeface="Cambria Math" panose="02040503050406030204" pitchFamily="18" charset="0"/>
                          </a:rPr>
                          <m:t>𝑖𝑗</m:t>
                        </m:r>
                      </m:sub>
                      <m:sup>
                        <m:r>
                          <a:rPr lang="es-ES" sz="3200">
                            <a:latin typeface="Cambria Math" panose="02040503050406030204" pitchFamily="18" charset="0"/>
                          </a:rPr>
                          <m:t>2</m:t>
                        </m:r>
                      </m:sup>
                    </m:sSubSup>
                    <m:r>
                      <a:rPr lang="es-ES" sz="3200">
                        <a:latin typeface="Cambria Math" panose="02040503050406030204" pitchFamily="18" charset="0"/>
                      </a:rPr>
                      <m:t>=</m:t>
                    </m:r>
                    <m:sSubSup>
                      <m:sSubSupPr>
                        <m:ctrlPr>
                          <a:rPr lang="es-ES" sz="3200" i="1">
                            <a:latin typeface="Cambria Math" panose="02040503050406030204" pitchFamily="18" charset="0"/>
                          </a:rPr>
                        </m:ctrlPr>
                      </m:sSubSupPr>
                      <m:e>
                        <m:r>
                          <a:rPr lang="es-ES" sz="3200">
                            <a:latin typeface="Cambria Math" panose="02040503050406030204" pitchFamily="18" charset="0"/>
                          </a:rPr>
                          <m:t>𝑚</m:t>
                        </m:r>
                      </m:e>
                      <m:sub>
                        <m:r>
                          <a:rPr lang="es-ES" sz="3200">
                            <a:latin typeface="Cambria Math" panose="02040503050406030204" pitchFamily="18" charset="0"/>
                          </a:rPr>
                          <m:t>𝑖</m:t>
                        </m:r>
                      </m:sub>
                      <m:sup>
                        <m:r>
                          <a:rPr lang="es-ES" sz="3200">
                            <a:latin typeface="Cambria Math" panose="02040503050406030204" pitchFamily="18" charset="0"/>
                          </a:rPr>
                          <m:t>2</m:t>
                        </m:r>
                      </m:sup>
                    </m:sSubSup>
                    <m:r>
                      <a:rPr lang="es-ES" sz="3200">
                        <a:latin typeface="Cambria Math" panose="02040503050406030204" pitchFamily="18" charset="0"/>
                      </a:rPr>
                      <m:t>+</m:t>
                    </m:r>
                    <m:sSubSup>
                      <m:sSubSupPr>
                        <m:ctrlPr>
                          <a:rPr lang="es-ES" sz="3200" i="1">
                            <a:latin typeface="Cambria Math" panose="02040503050406030204" pitchFamily="18" charset="0"/>
                          </a:rPr>
                        </m:ctrlPr>
                      </m:sSubSupPr>
                      <m:e>
                        <m:r>
                          <a:rPr lang="es-ES" sz="3200">
                            <a:latin typeface="Cambria Math" panose="02040503050406030204" pitchFamily="18" charset="0"/>
                          </a:rPr>
                          <m:t>𝑚</m:t>
                        </m:r>
                      </m:e>
                      <m:sub>
                        <m:r>
                          <a:rPr lang="es-ES" sz="3200">
                            <a:latin typeface="Cambria Math" panose="02040503050406030204" pitchFamily="18" charset="0"/>
                          </a:rPr>
                          <m:t>𝑗</m:t>
                        </m:r>
                      </m:sub>
                      <m:sup>
                        <m:r>
                          <a:rPr lang="es-ES" sz="3200">
                            <a:latin typeface="Cambria Math" panose="02040503050406030204" pitchFamily="18" charset="0"/>
                          </a:rPr>
                          <m:t>2</m:t>
                        </m:r>
                      </m:sup>
                    </m:sSubSup>
                    <m:r>
                      <a:rPr lang="es-ES" sz="3200">
                        <a:latin typeface="Cambria Math" panose="02040503050406030204" pitchFamily="18" charset="0"/>
                      </a:rPr>
                      <m:t>+2</m:t>
                    </m:r>
                    <m:d>
                      <m:dPr>
                        <m:ctrlPr>
                          <a:rPr lang="es-ES" sz="3200" i="1">
                            <a:latin typeface="Cambria Math" panose="02040503050406030204" pitchFamily="18" charset="0"/>
                          </a:rPr>
                        </m:ctrlPr>
                      </m:dPr>
                      <m:e>
                        <m:acc>
                          <m:accPr>
                            <m:chr m:val="⃗"/>
                            <m:ctrlPr>
                              <a:rPr lang="es-ES" sz="3200" i="1">
                                <a:latin typeface="Cambria Math" panose="02040503050406030204" pitchFamily="18" charset="0"/>
                              </a:rPr>
                            </m:ctrlPr>
                          </m:accPr>
                          <m:e>
                            <m:sSub>
                              <m:sSubPr>
                                <m:ctrlPr>
                                  <a:rPr lang="es-ES" sz="3200" i="1">
                                    <a:latin typeface="Cambria Math" panose="02040503050406030204" pitchFamily="18" charset="0"/>
                                  </a:rPr>
                                </m:ctrlPr>
                              </m:sSubPr>
                              <m:e>
                                <m:r>
                                  <a:rPr lang="es-ES" sz="3200">
                                    <a:latin typeface="Cambria Math" panose="02040503050406030204" pitchFamily="18" charset="0"/>
                                  </a:rPr>
                                  <m:t>𝑝</m:t>
                                </m:r>
                              </m:e>
                              <m:sub>
                                <m:r>
                                  <a:rPr lang="es-ES" sz="3200">
                                    <a:latin typeface="Cambria Math" panose="02040503050406030204" pitchFamily="18" charset="0"/>
                                  </a:rPr>
                                  <m:t>𝑖</m:t>
                                </m:r>
                              </m:sub>
                            </m:sSub>
                          </m:e>
                        </m:acc>
                        <m:r>
                          <a:rPr lang="es-ES" sz="3200">
                            <a:latin typeface="Cambria Math" panose="02040503050406030204" pitchFamily="18" charset="0"/>
                          </a:rPr>
                          <m:t>·</m:t>
                        </m:r>
                        <m:acc>
                          <m:accPr>
                            <m:chr m:val="⃗"/>
                            <m:ctrlPr>
                              <a:rPr lang="es-ES" sz="3200" i="1">
                                <a:latin typeface="Cambria Math" panose="02040503050406030204" pitchFamily="18" charset="0"/>
                              </a:rPr>
                            </m:ctrlPr>
                          </m:accPr>
                          <m:e>
                            <m:sSub>
                              <m:sSubPr>
                                <m:ctrlPr>
                                  <a:rPr lang="es-ES" sz="3200" i="1">
                                    <a:latin typeface="Cambria Math" panose="02040503050406030204" pitchFamily="18" charset="0"/>
                                  </a:rPr>
                                </m:ctrlPr>
                              </m:sSubPr>
                              <m:e>
                                <m:r>
                                  <a:rPr lang="es-ES" sz="3200">
                                    <a:latin typeface="Cambria Math" panose="02040503050406030204" pitchFamily="18" charset="0"/>
                                  </a:rPr>
                                  <m:t>𝑝</m:t>
                                </m:r>
                              </m:e>
                              <m:sub>
                                <m:r>
                                  <a:rPr lang="es-ES" sz="3200">
                                    <a:latin typeface="Cambria Math" panose="02040503050406030204" pitchFamily="18" charset="0"/>
                                  </a:rPr>
                                  <m:t>𝑗</m:t>
                                </m:r>
                              </m:sub>
                            </m:sSub>
                          </m:e>
                        </m:acc>
                      </m:e>
                    </m:d>
                  </m:oMath>
                </a14:m>
                <a:r>
                  <a:rPr lang="es-ES" sz="3200" dirty="0">
                    <a:latin typeface="Trebuchet MS" panose="020B0603020202020204" pitchFamily="34" charset="0"/>
                  </a:rPr>
                  <a:t> </a:t>
                </a:r>
              </a:p>
              <a:p>
                <a14:m>
                  <m:oMath xmlns:m="http://schemas.openxmlformats.org/officeDocument/2006/math">
                    <m:r>
                      <a:rPr lang="es-ES" sz="3200">
                        <a:latin typeface="Cambria Math" panose="02040503050406030204" pitchFamily="18" charset="0"/>
                      </a:rPr>
                      <m:t>≈2(</m:t>
                    </m:r>
                    <m:acc>
                      <m:accPr>
                        <m:chr m:val="⃗"/>
                        <m:ctrlPr>
                          <a:rPr lang="es-ES" sz="3200" i="1">
                            <a:latin typeface="Cambria Math" panose="02040503050406030204" pitchFamily="18" charset="0"/>
                          </a:rPr>
                        </m:ctrlPr>
                      </m:accPr>
                      <m:e>
                        <m:sSub>
                          <m:sSubPr>
                            <m:ctrlPr>
                              <a:rPr lang="es-ES" sz="3200" i="1">
                                <a:latin typeface="Cambria Math" panose="02040503050406030204" pitchFamily="18" charset="0"/>
                              </a:rPr>
                            </m:ctrlPr>
                          </m:sSubPr>
                          <m:e>
                            <m:r>
                              <a:rPr lang="es-ES" sz="3200">
                                <a:latin typeface="Cambria Math" panose="02040503050406030204" pitchFamily="18" charset="0"/>
                              </a:rPr>
                              <m:t>𝑝</m:t>
                            </m:r>
                          </m:e>
                          <m:sub>
                            <m:r>
                              <a:rPr lang="es-ES" sz="3200">
                                <a:latin typeface="Cambria Math" panose="02040503050406030204" pitchFamily="18" charset="0"/>
                              </a:rPr>
                              <m:t>𝑖</m:t>
                            </m:r>
                          </m:sub>
                        </m:sSub>
                      </m:e>
                    </m:acc>
                    <m:r>
                      <a:rPr lang="es-ES" sz="3200">
                        <a:latin typeface="Cambria Math" panose="02040503050406030204" pitchFamily="18" charset="0"/>
                      </a:rPr>
                      <m:t>·</m:t>
                    </m:r>
                    <m:acc>
                      <m:accPr>
                        <m:chr m:val="⃗"/>
                        <m:ctrlPr>
                          <a:rPr lang="es-ES" sz="3200" i="1">
                            <a:latin typeface="Cambria Math" panose="02040503050406030204" pitchFamily="18" charset="0"/>
                          </a:rPr>
                        </m:ctrlPr>
                      </m:accPr>
                      <m:e>
                        <m:sSub>
                          <m:sSubPr>
                            <m:ctrlPr>
                              <a:rPr lang="es-ES" sz="3200" i="1">
                                <a:latin typeface="Cambria Math" panose="02040503050406030204" pitchFamily="18" charset="0"/>
                              </a:rPr>
                            </m:ctrlPr>
                          </m:sSubPr>
                          <m:e>
                            <m:r>
                              <a:rPr lang="es-ES" sz="3200">
                                <a:latin typeface="Cambria Math" panose="02040503050406030204" pitchFamily="18" charset="0"/>
                              </a:rPr>
                              <m:t>𝑝</m:t>
                            </m:r>
                          </m:e>
                          <m:sub>
                            <m:r>
                              <a:rPr lang="es-ES" sz="3200">
                                <a:latin typeface="Cambria Math" panose="02040503050406030204" pitchFamily="18" charset="0"/>
                              </a:rPr>
                              <m:t>𝑗</m:t>
                            </m:r>
                          </m:sub>
                        </m:sSub>
                      </m:e>
                    </m:acc>
                    <m:r>
                      <a:rPr lang="es-ES" sz="3200">
                        <a:latin typeface="Cambria Math" panose="02040503050406030204" pitchFamily="18" charset="0"/>
                      </a:rPr>
                      <m:t>)</m:t>
                    </m:r>
                  </m:oMath>
                </a14:m>
                <a:r>
                  <a:rPr lang="es-ES" sz="3200" dirty="0">
                    <a:latin typeface="Trebuchet MS" panose="020B0603020202020204" pitchFamily="34" charset="0"/>
                  </a:rPr>
                  <a:t> </a:t>
                </a:r>
                <a:endParaRPr lang="el-GR" sz="3200" dirty="0">
                  <a:latin typeface="Trebuchet MS" panose="020B0603020202020204" pitchFamily="34" charset="0"/>
                </a:endParaRPr>
              </a:p>
            </p:txBody>
          </p:sp>
        </mc:Choice>
        <mc:Fallback xmlns="">
          <p:sp>
            <p:nvSpPr>
              <p:cNvPr id="15" name="CuadroTexto 14">
                <a:extLst>
                  <a:ext uri="{FF2B5EF4-FFF2-40B4-BE49-F238E27FC236}">
                    <a16:creationId xmlns:a16="http://schemas.microsoft.com/office/drawing/2014/main" id="{5E56A966-9D76-9314-922F-6678A3FBF97F}"/>
                  </a:ext>
                </a:extLst>
              </p:cNvPr>
              <p:cNvSpPr txBox="1">
                <a:spLocks noRot="1" noChangeAspect="1" noMove="1" noResize="1" noEditPoints="1" noAdjustHandles="1" noChangeArrowheads="1" noChangeShapeType="1" noTextEdit="1"/>
              </p:cNvSpPr>
              <p:nvPr/>
            </p:nvSpPr>
            <p:spPr>
              <a:xfrm>
                <a:off x="352844" y="4460584"/>
                <a:ext cx="5096416" cy="1115755"/>
              </a:xfrm>
              <a:prstGeom prst="roundRect">
                <a:avLst>
                  <a:gd name="adj" fmla="val 0"/>
                </a:avLst>
              </a:prstGeom>
              <a:blipFill>
                <a:blip r:embed="rId4"/>
                <a:stretch>
                  <a:fillRect/>
                </a:stretch>
              </a:blipFill>
            </p:spPr>
            <p:txBody>
              <a:bodyPr/>
              <a:lstStyle/>
              <a:p>
                <a:r>
                  <a:rPr lang="es-ES">
                    <a:noFill/>
                  </a:rPr>
                  <a:t> </a:t>
                </a:r>
              </a:p>
            </p:txBody>
          </p:sp>
        </mc:Fallback>
      </mc:AlternateContent>
      <p:graphicFrame>
        <p:nvGraphicFramePr>
          <p:cNvPr id="11" name="Diagrama 10">
            <a:extLst>
              <a:ext uri="{FF2B5EF4-FFF2-40B4-BE49-F238E27FC236}">
                <a16:creationId xmlns:a16="http://schemas.microsoft.com/office/drawing/2014/main" id="{99D5D211-ABE7-2FC3-15CA-873784305DF6}"/>
              </a:ext>
            </a:extLst>
          </p:cNvPr>
          <p:cNvGraphicFramePr/>
          <p:nvPr>
            <p:extLst>
              <p:ext uri="{D42A27DB-BD31-4B8C-83A1-F6EECF244321}">
                <p14:modId xmlns:p14="http://schemas.microsoft.com/office/powerpoint/2010/main" val="4005232865"/>
              </p:ext>
            </p:extLst>
          </p:nvPr>
        </p:nvGraphicFramePr>
        <p:xfrm>
          <a:off x="6230310" y="1571749"/>
          <a:ext cx="5810454" cy="48639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Rectángulo 4">
            <a:extLst>
              <a:ext uri="{FF2B5EF4-FFF2-40B4-BE49-F238E27FC236}">
                <a16:creationId xmlns:a16="http://schemas.microsoft.com/office/drawing/2014/main" id="{E06A4DD3-D508-EAF6-81AA-C8E499FF11FA}"/>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dirty="0">
                <a:latin typeface="Trebuchet MS" panose="020B0603020202020204" pitchFamily="34" charset="0"/>
              </a:rPr>
              <a:t>Use Case 2: input variables</a:t>
            </a:r>
          </a:p>
        </p:txBody>
      </p:sp>
      <p:pic>
        <p:nvPicPr>
          <p:cNvPr id="7" name="Imagen 6">
            <a:extLst>
              <a:ext uri="{FF2B5EF4-FFF2-40B4-BE49-F238E27FC236}">
                <a16:creationId xmlns:a16="http://schemas.microsoft.com/office/drawing/2014/main" id="{4F738EAF-5D8A-62BF-F4CE-CCBB65C0CD37}"/>
              </a:ext>
            </a:extLst>
          </p:cNvPr>
          <p:cNvPicPr>
            <a:picLocks noChangeAspect="1"/>
          </p:cNvPicPr>
          <p:nvPr/>
        </p:nvPicPr>
        <p:blipFill>
          <a:blip r:embed="rId10"/>
          <a:srcRect l="47343" r="21840"/>
          <a:stretch>
            <a:fillRect/>
          </a:stretch>
        </p:blipFill>
        <p:spPr>
          <a:xfrm>
            <a:off x="9988598" y="47518"/>
            <a:ext cx="1879990" cy="492484"/>
          </a:xfrm>
          <a:prstGeom prst="rect">
            <a:avLst/>
          </a:prstGeom>
          <a:solidFill>
            <a:schemeClr val="bg1"/>
          </a:solidFill>
        </p:spPr>
      </p:pic>
      <p:sp>
        <p:nvSpPr>
          <p:cNvPr id="9" name="Rectángulo 8">
            <a:extLst>
              <a:ext uri="{FF2B5EF4-FFF2-40B4-BE49-F238E27FC236}">
                <a16:creationId xmlns:a16="http://schemas.microsoft.com/office/drawing/2014/main" id="{27E50B43-1C0A-48F3-4368-4A362CAEA229}"/>
              </a:ext>
            </a:extLst>
          </p:cNvPr>
          <p:cNvSpPr/>
          <p:nvPr/>
        </p:nvSpPr>
        <p:spPr>
          <a:xfrm>
            <a:off x="644851" y="772491"/>
            <a:ext cx="4500000" cy="648000"/>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err="1">
                <a:solidFill>
                  <a:srgbClr val="0F3461"/>
                </a:solidFill>
                <a:latin typeface="Trebuchet MS" panose="020B0603020202020204" pitchFamily="34" charset="0"/>
              </a:rPr>
              <a:t>Pseudorapidity</a:t>
            </a:r>
            <a:r>
              <a:rPr lang="es-ES" sz="1600" dirty="0">
                <a:solidFill>
                  <a:srgbClr val="0F3461"/>
                </a:solidFill>
                <a:latin typeface="Trebuchet MS" panose="020B0603020202020204" pitchFamily="34" charset="0"/>
              </a:rPr>
              <a:t> and </a:t>
            </a:r>
            <a:r>
              <a:rPr lang="es-ES" sz="1600" dirty="0" err="1">
                <a:solidFill>
                  <a:srgbClr val="0F3461"/>
                </a:solidFill>
                <a:latin typeface="Trebuchet MS" panose="020B0603020202020204" pitchFamily="34" charset="0"/>
              </a:rPr>
              <a:t>invariant</a:t>
            </a:r>
            <a:r>
              <a:rPr lang="es-ES" sz="1600" dirty="0">
                <a:solidFill>
                  <a:srgbClr val="0F3461"/>
                </a:solidFill>
                <a:latin typeface="Trebuchet MS" panose="020B0603020202020204" pitchFamily="34" charset="0"/>
              </a:rPr>
              <a:t> </a:t>
            </a:r>
            <a:r>
              <a:rPr lang="es-ES" sz="1600" dirty="0" err="1">
                <a:solidFill>
                  <a:srgbClr val="0F3461"/>
                </a:solidFill>
                <a:latin typeface="Trebuchet MS" panose="020B0603020202020204" pitchFamily="34" charset="0"/>
              </a:rPr>
              <a:t>masses</a:t>
            </a:r>
            <a:endParaRPr lang="es-ES" sz="1600" dirty="0">
              <a:solidFill>
                <a:srgbClr val="0F3461"/>
              </a:solidFill>
              <a:latin typeface="Trebuchet MS" panose="020B0603020202020204" pitchFamily="34" charset="0"/>
            </a:endParaRPr>
          </a:p>
        </p:txBody>
      </p:sp>
      <p:sp>
        <p:nvSpPr>
          <p:cNvPr id="12" name="Rectángulo 11">
            <a:extLst>
              <a:ext uri="{FF2B5EF4-FFF2-40B4-BE49-F238E27FC236}">
                <a16:creationId xmlns:a16="http://schemas.microsoft.com/office/drawing/2014/main" id="{9DDE6631-F505-003C-801B-42AC02725B1E}"/>
              </a:ext>
            </a:extLst>
          </p:cNvPr>
          <p:cNvSpPr/>
          <p:nvPr/>
        </p:nvSpPr>
        <p:spPr>
          <a:xfrm>
            <a:off x="7047150" y="772491"/>
            <a:ext cx="4500000" cy="648000"/>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1">
                <a:solidFill>
                  <a:srgbClr val="0F3461"/>
                </a:solidFill>
                <a:latin typeface="Trebuchet MS" panose="020B0603020202020204" pitchFamily="34" charset="0"/>
              </a:rPr>
              <a:t>New High-Level variables </a:t>
            </a:r>
          </a:p>
        </p:txBody>
      </p:sp>
      <p:sp>
        <p:nvSpPr>
          <p:cNvPr id="13" name="Marcador de número de diapositiva 4">
            <a:extLst>
              <a:ext uri="{FF2B5EF4-FFF2-40B4-BE49-F238E27FC236}">
                <a16:creationId xmlns:a16="http://schemas.microsoft.com/office/drawing/2014/main" id="{0F304941-6226-EA51-2F44-7FA80D42140C}"/>
              </a:ext>
            </a:extLst>
          </p:cNvPr>
          <p:cNvSpPr>
            <a:spLocks noGrp="1"/>
          </p:cNvSpPr>
          <p:nvPr>
            <p:ph type="sldNum" sz="quarter" idx="12"/>
          </p:nvPr>
        </p:nvSpPr>
        <p:spPr>
          <a:xfrm>
            <a:off x="9448800" y="6492875"/>
            <a:ext cx="2743200" cy="365125"/>
          </a:xfrm>
        </p:spPr>
        <p:txBody>
          <a:bodyPr/>
          <a:lstStyle/>
          <a:p>
            <a:fld id="{755959F6-2B9B-4F5A-BC55-64E103E3DB65}" type="slidenum">
              <a:rPr lang="es-ES" smtClean="0"/>
              <a:t>25</a:t>
            </a:fld>
            <a:endParaRPr lang="es-ES"/>
          </a:p>
        </p:txBody>
      </p:sp>
    </p:spTree>
    <p:extLst>
      <p:ext uri="{BB962C8B-B14F-4D97-AF65-F5344CB8AC3E}">
        <p14:creationId xmlns:p14="http://schemas.microsoft.com/office/powerpoint/2010/main" val="2896530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8778-6F09-57E6-A5D2-451EB88EE9BB}"/>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D106A644-65E6-EDD7-5870-C76353F7E21F}"/>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dirty="0">
                <a:latin typeface="Trebuchet MS" panose="020B0603020202020204" pitchFamily="34" charset="0"/>
              </a:rPr>
              <a:t>Neural Network - MLP </a:t>
            </a:r>
          </a:p>
        </p:txBody>
      </p:sp>
      <p:sp>
        <p:nvSpPr>
          <p:cNvPr id="3" name="Rectángulo 2">
            <a:extLst>
              <a:ext uri="{FF2B5EF4-FFF2-40B4-BE49-F238E27FC236}">
                <a16:creationId xmlns:a16="http://schemas.microsoft.com/office/drawing/2014/main" id="{8DD5D03F-6C8E-AD84-5FC0-B31770D944DD}"/>
              </a:ext>
            </a:extLst>
          </p:cNvPr>
          <p:cNvSpPr/>
          <p:nvPr/>
        </p:nvSpPr>
        <p:spPr>
          <a:xfrm>
            <a:off x="1430476" y="1037545"/>
            <a:ext cx="3456264" cy="621234"/>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solidFill>
                  <a:srgbClr val="0F3461"/>
                </a:solidFill>
                <a:latin typeface="Trebuchet MS" panose="020B0603020202020204" pitchFamily="34" charset="0"/>
              </a:rPr>
              <a:t>MLP </a:t>
            </a:r>
            <a:r>
              <a:rPr lang="es-ES" dirty="0" err="1">
                <a:solidFill>
                  <a:srgbClr val="0F3461"/>
                </a:solidFill>
                <a:latin typeface="Trebuchet MS" panose="020B0603020202020204" pitchFamily="34" charset="0"/>
              </a:rPr>
              <a:t>architecture</a:t>
            </a:r>
            <a:endParaRPr lang="es-ES" dirty="0">
              <a:solidFill>
                <a:srgbClr val="0F3461"/>
              </a:solidFill>
              <a:latin typeface="Trebuchet MS" panose="020B0603020202020204" pitchFamily="34" charset="0"/>
            </a:endParaRPr>
          </a:p>
        </p:txBody>
      </p:sp>
      <p:pic>
        <p:nvPicPr>
          <p:cNvPr id="5" name="Imagen 4">
            <a:extLst>
              <a:ext uri="{FF2B5EF4-FFF2-40B4-BE49-F238E27FC236}">
                <a16:creationId xmlns:a16="http://schemas.microsoft.com/office/drawing/2014/main" id="{F892B389-FD3E-C960-7A04-27C284637E0C}"/>
              </a:ext>
            </a:extLst>
          </p:cNvPr>
          <p:cNvPicPr>
            <a:picLocks noChangeAspect="1"/>
          </p:cNvPicPr>
          <p:nvPr/>
        </p:nvPicPr>
        <p:blipFill>
          <a:blip r:embed="rId3" cstate="print">
            <a:extLst>
              <a:ext uri="{28A0092B-C50C-407E-A947-70E740481C1C}">
                <a14:useLocalDpi xmlns:a14="http://schemas.microsoft.com/office/drawing/2010/main" val="0"/>
              </a:ext>
            </a:extLst>
          </a:blip>
          <a:srcRect t="260" b="260"/>
          <a:stretch/>
        </p:blipFill>
        <p:spPr>
          <a:xfrm>
            <a:off x="786926" y="1686699"/>
            <a:ext cx="4743365" cy="2616827"/>
          </a:xfrm>
          <a:prstGeom prst="rect">
            <a:avLst/>
          </a:prstGeom>
        </p:spPr>
      </p:pic>
      <p:pic>
        <p:nvPicPr>
          <p:cNvPr id="8" name="Imagen 7">
            <a:extLst>
              <a:ext uri="{FF2B5EF4-FFF2-40B4-BE49-F238E27FC236}">
                <a16:creationId xmlns:a16="http://schemas.microsoft.com/office/drawing/2014/main" id="{F9F1F80E-89DD-C20B-A320-9858ACD33F83}"/>
              </a:ext>
            </a:extLst>
          </p:cNvPr>
          <p:cNvPicPr>
            <a:picLocks noChangeAspect="1"/>
          </p:cNvPicPr>
          <p:nvPr/>
        </p:nvPicPr>
        <p:blipFill>
          <a:blip r:embed="rId4"/>
          <a:stretch>
            <a:fillRect/>
          </a:stretch>
        </p:blipFill>
        <p:spPr>
          <a:xfrm>
            <a:off x="786925" y="5170477"/>
            <a:ext cx="4743365" cy="1489687"/>
          </a:xfrm>
          <a:prstGeom prst="rect">
            <a:avLst/>
          </a:prstGeom>
        </p:spPr>
      </p:pic>
      <p:sp>
        <p:nvSpPr>
          <p:cNvPr id="12" name="Rectángulo 11">
            <a:extLst>
              <a:ext uri="{FF2B5EF4-FFF2-40B4-BE49-F238E27FC236}">
                <a16:creationId xmlns:a16="http://schemas.microsoft.com/office/drawing/2014/main" id="{2897FB1B-11C8-913B-3BA8-E4F5A81B8937}"/>
              </a:ext>
            </a:extLst>
          </p:cNvPr>
          <p:cNvSpPr/>
          <p:nvPr/>
        </p:nvSpPr>
        <p:spPr>
          <a:xfrm>
            <a:off x="1430476" y="4501952"/>
            <a:ext cx="3456264" cy="621234"/>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err="1">
                <a:solidFill>
                  <a:srgbClr val="0F3461"/>
                </a:solidFill>
                <a:latin typeface="Trebuchet MS" panose="020B0603020202020204" pitchFamily="34" charset="0"/>
              </a:rPr>
              <a:t>Backpropagation</a:t>
            </a:r>
            <a:endParaRPr lang="es-ES" dirty="0">
              <a:solidFill>
                <a:srgbClr val="0F3461"/>
              </a:solidFill>
              <a:latin typeface="Trebuchet MS" panose="020B0603020202020204" pitchFamily="34" charset="0"/>
            </a:endParaRPr>
          </a:p>
        </p:txBody>
      </p:sp>
      <p:sp>
        <p:nvSpPr>
          <p:cNvPr id="7" name="Rectángulo 6">
            <a:extLst>
              <a:ext uri="{FF2B5EF4-FFF2-40B4-BE49-F238E27FC236}">
                <a16:creationId xmlns:a16="http://schemas.microsoft.com/office/drawing/2014/main" id="{22228112-D808-5C7A-8556-D5F4CCF85E61}"/>
              </a:ext>
            </a:extLst>
          </p:cNvPr>
          <p:cNvSpPr/>
          <p:nvPr/>
        </p:nvSpPr>
        <p:spPr>
          <a:xfrm>
            <a:off x="7206012" y="1777773"/>
            <a:ext cx="3456264" cy="621234"/>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err="1">
                <a:solidFill>
                  <a:srgbClr val="0F3461"/>
                </a:solidFill>
                <a:latin typeface="Trebuchet MS" panose="020B0603020202020204" pitchFamily="34" charset="0"/>
              </a:rPr>
              <a:t>Stochastic</a:t>
            </a:r>
            <a:r>
              <a:rPr lang="es-ES" dirty="0">
                <a:solidFill>
                  <a:srgbClr val="0F3461"/>
                </a:solidFill>
                <a:latin typeface="Trebuchet MS" panose="020B0603020202020204" pitchFamily="34" charset="0"/>
              </a:rPr>
              <a:t> </a:t>
            </a:r>
            <a:r>
              <a:rPr lang="es-ES" dirty="0" err="1">
                <a:solidFill>
                  <a:srgbClr val="0F3461"/>
                </a:solidFill>
                <a:latin typeface="Trebuchet MS" panose="020B0603020202020204" pitchFamily="34" charset="0"/>
              </a:rPr>
              <a:t>Gradient</a:t>
            </a:r>
            <a:r>
              <a:rPr lang="es-ES" dirty="0">
                <a:solidFill>
                  <a:srgbClr val="0F3461"/>
                </a:solidFill>
                <a:latin typeface="Trebuchet MS" panose="020B0603020202020204" pitchFamily="34" charset="0"/>
              </a:rPr>
              <a:t> </a:t>
            </a:r>
            <a:r>
              <a:rPr lang="es-ES" dirty="0" err="1">
                <a:solidFill>
                  <a:srgbClr val="0F3461"/>
                </a:solidFill>
                <a:latin typeface="Trebuchet MS" panose="020B0603020202020204" pitchFamily="34" charset="0"/>
              </a:rPr>
              <a:t>Descent</a:t>
            </a:r>
            <a:endParaRPr lang="es-ES" dirty="0">
              <a:solidFill>
                <a:srgbClr val="0F3461"/>
              </a:solidFill>
              <a:latin typeface="Trebuchet MS" panose="020B0603020202020204" pitchFamily="34" charset="0"/>
            </a:endParaRPr>
          </a:p>
        </p:txBody>
      </p:sp>
      <p:sp>
        <p:nvSpPr>
          <p:cNvPr id="9" name="Rectángulo 8">
            <a:extLst>
              <a:ext uri="{FF2B5EF4-FFF2-40B4-BE49-F238E27FC236}">
                <a16:creationId xmlns:a16="http://schemas.microsoft.com/office/drawing/2014/main" id="{2112D387-3D27-2CD1-35BB-DFDE87A25624}"/>
              </a:ext>
            </a:extLst>
          </p:cNvPr>
          <p:cNvSpPr/>
          <p:nvPr/>
        </p:nvSpPr>
        <p:spPr>
          <a:xfrm>
            <a:off x="6620733" y="5798397"/>
            <a:ext cx="4635949" cy="233848"/>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a:solidFill>
                  <a:srgbClr val="0F3461"/>
                </a:solidFill>
                <a:latin typeface="Trebuchet MS" panose="020B0603020202020204" pitchFamily="34" charset="0"/>
              </a:rPr>
              <a:t>https://www.3blue1brown.com/lessons/backpropagation</a:t>
            </a:r>
            <a:endParaRPr lang="es-ES" sz="1200" dirty="0">
              <a:solidFill>
                <a:srgbClr val="0F3461"/>
              </a:solidFill>
              <a:latin typeface="Trebuchet MS" panose="020B0603020202020204" pitchFamily="34" charset="0"/>
            </a:endParaRPr>
          </a:p>
        </p:txBody>
      </p:sp>
      <p:pic>
        <p:nvPicPr>
          <p:cNvPr id="10" name="Imagen 9" descr="Gráfico, Gráfico de superficie&#10;&#10;El contenido generado por IA puede ser incorrecto.">
            <a:extLst>
              <a:ext uri="{FF2B5EF4-FFF2-40B4-BE49-F238E27FC236}">
                <a16:creationId xmlns:a16="http://schemas.microsoft.com/office/drawing/2014/main" id="{2D6313A5-9CA7-6024-699D-E0E7FCD95E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1826" y="2451600"/>
            <a:ext cx="5844636" cy="3287608"/>
          </a:xfrm>
          <a:prstGeom prst="rect">
            <a:avLst/>
          </a:prstGeom>
        </p:spPr>
      </p:pic>
      <p:pic>
        <p:nvPicPr>
          <p:cNvPr id="4" name="Imagen 3">
            <a:extLst>
              <a:ext uri="{FF2B5EF4-FFF2-40B4-BE49-F238E27FC236}">
                <a16:creationId xmlns:a16="http://schemas.microsoft.com/office/drawing/2014/main" id="{062D9006-1474-BEBD-4B93-25F95F0D8D89}"/>
              </a:ext>
            </a:extLst>
          </p:cNvPr>
          <p:cNvPicPr>
            <a:picLocks noChangeAspect="1"/>
          </p:cNvPicPr>
          <p:nvPr/>
        </p:nvPicPr>
        <p:blipFill>
          <a:blip r:embed="rId6"/>
          <a:srcRect l="47343" r="21840"/>
          <a:stretch>
            <a:fillRect/>
          </a:stretch>
        </p:blipFill>
        <p:spPr>
          <a:xfrm>
            <a:off x="9988598" y="47518"/>
            <a:ext cx="1879990" cy="492484"/>
          </a:xfrm>
          <a:prstGeom prst="rect">
            <a:avLst/>
          </a:prstGeom>
          <a:solidFill>
            <a:schemeClr val="bg1"/>
          </a:solidFill>
        </p:spPr>
      </p:pic>
      <p:sp>
        <p:nvSpPr>
          <p:cNvPr id="6" name="Marcador de número de diapositiva 5">
            <a:extLst>
              <a:ext uri="{FF2B5EF4-FFF2-40B4-BE49-F238E27FC236}">
                <a16:creationId xmlns:a16="http://schemas.microsoft.com/office/drawing/2014/main" id="{E2D2F025-FBEE-5E95-8F5A-60A5E03A2D43}"/>
              </a:ext>
            </a:extLst>
          </p:cNvPr>
          <p:cNvSpPr>
            <a:spLocks noGrp="1"/>
          </p:cNvSpPr>
          <p:nvPr>
            <p:ph type="sldNum" sz="quarter" idx="12"/>
          </p:nvPr>
        </p:nvSpPr>
        <p:spPr>
          <a:xfrm>
            <a:off x="9448800" y="6492875"/>
            <a:ext cx="2743200" cy="365125"/>
          </a:xfrm>
        </p:spPr>
        <p:txBody>
          <a:bodyPr/>
          <a:lstStyle/>
          <a:p>
            <a:fld id="{755959F6-2B9B-4F5A-BC55-64E103E3DB65}" type="slidenum">
              <a:rPr lang="es-ES" smtClean="0"/>
              <a:t>26</a:t>
            </a:fld>
            <a:endParaRPr lang="es-ES"/>
          </a:p>
        </p:txBody>
      </p:sp>
    </p:spTree>
    <p:extLst>
      <p:ext uri="{BB962C8B-B14F-4D97-AF65-F5344CB8AC3E}">
        <p14:creationId xmlns:p14="http://schemas.microsoft.com/office/powerpoint/2010/main" val="25017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1024A-62F4-72D7-6B27-61F8DBEA2D18}"/>
            </a:ext>
          </a:extLst>
        </p:cNvPr>
        <p:cNvGrpSpPr/>
        <p:nvPr/>
      </p:nvGrpSpPr>
      <p:grpSpPr>
        <a:xfrm>
          <a:off x="0" y="0"/>
          <a:ext cx="0" cy="0"/>
          <a:chOff x="0" y="0"/>
          <a:chExt cx="0" cy="0"/>
        </a:xfrm>
      </p:grpSpPr>
      <p:pic>
        <p:nvPicPr>
          <p:cNvPr id="5" name="Imagen 4" descr="Gráfico, Gráfico de líneas&#10;&#10;El contenido generado por IA puede ser incorrecto.">
            <a:extLst>
              <a:ext uri="{FF2B5EF4-FFF2-40B4-BE49-F238E27FC236}">
                <a16:creationId xmlns:a16="http://schemas.microsoft.com/office/drawing/2014/main" id="{E72BE82F-B8D2-7827-506F-7B3568CD4A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50" y="1226238"/>
            <a:ext cx="5322746" cy="3992058"/>
          </a:xfrm>
          <a:prstGeom prst="rect">
            <a:avLst/>
          </a:prstGeom>
        </p:spPr>
      </p:pic>
      <p:pic>
        <p:nvPicPr>
          <p:cNvPr id="7" name="Imagen 6" descr="Diagrama, Histograma&#10;&#10;El contenido generado por IA puede ser incorrecto.">
            <a:extLst>
              <a:ext uri="{FF2B5EF4-FFF2-40B4-BE49-F238E27FC236}">
                <a16:creationId xmlns:a16="http://schemas.microsoft.com/office/drawing/2014/main" id="{A1D982E6-721E-B8DA-0441-132DE2A6D1BF}"/>
              </a:ext>
            </a:extLst>
          </p:cNvPr>
          <p:cNvPicPr>
            <a:picLocks noChangeAspect="1"/>
          </p:cNvPicPr>
          <p:nvPr/>
        </p:nvPicPr>
        <p:blipFill>
          <a:blip r:embed="rId4">
            <a:extLst>
              <a:ext uri="{28A0092B-C50C-407E-A947-70E740481C1C}">
                <a14:useLocalDpi xmlns:a14="http://schemas.microsoft.com/office/drawing/2010/main" val="0"/>
              </a:ext>
            </a:extLst>
          </a:blip>
          <a:srcRect l="3221" t="6899" r="3221"/>
          <a:stretch>
            <a:fillRect/>
          </a:stretch>
        </p:blipFill>
        <p:spPr>
          <a:xfrm>
            <a:off x="6202506" y="1223184"/>
            <a:ext cx="5348870" cy="3992058"/>
          </a:xfrm>
          <a:prstGeom prst="rect">
            <a:avLst/>
          </a:prstGeom>
        </p:spPr>
      </p:pic>
      <p:sp>
        <p:nvSpPr>
          <p:cNvPr id="8" name="Rectángulo 7">
            <a:extLst>
              <a:ext uri="{FF2B5EF4-FFF2-40B4-BE49-F238E27FC236}">
                <a16:creationId xmlns:a16="http://schemas.microsoft.com/office/drawing/2014/main" id="{3E93F56A-B90E-03F3-E2FC-0A9B89187819}"/>
              </a:ext>
            </a:extLst>
          </p:cNvPr>
          <p:cNvSpPr/>
          <p:nvPr/>
        </p:nvSpPr>
        <p:spPr>
          <a:xfrm>
            <a:off x="2180904" y="5229222"/>
            <a:ext cx="2294438" cy="416520"/>
          </a:xfrm>
          <a:prstGeom prst="rect">
            <a:avLst/>
          </a:prstGeom>
          <a:solidFill>
            <a:schemeClr val="bg1"/>
          </a:solidFill>
          <a:ln>
            <a:solidFill>
              <a:srgbClr val="24323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ysClr val="windowText" lastClr="000000"/>
                </a:solidFill>
                <a:latin typeface="Trebuchet MS" panose="020B0603020202020204" pitchFamily="34" charset="0"/>
                <a:ea typeface="Roboto"/>
                <a:cs typeface="Roboto"/>
              </a:rPr>
              <a:t>MSE - MAE - Huber</a:t>
            </a:r>
          </a:p>
        </p:txBody>
      </p:sp>
      <p:sp>
        <p:nvSpPr>
          <p:cNvPr id="9" name="Rectángulo 8">
            <a:extLst>
              <a:ext uri="{FF2B5EF4-FFF2-40B4-BE49-F238E27FC236}">
                <a16:creationId xmlns:a16="http://schemas.microsoft.com/office/drawing/2014/main" id="{15C522D5-7AA7-ABA5-D152-7D359700FCA7}"/>
              </a:ext>
            </a:extLst>
          </p:cNvPr>
          <p:cNvSpPr/>
          <p:nvPr/>
        </p:nvSpPr>
        <p:spPr>
          <a:xfrm>
            <a:off x="7716658" y="5218296"/>
            <a:ext cx="2294438" cy="416520"/>
          </a:xfrm>
          <a:prstGeom prst="rect">
            <a:avLst/>
          </a:prstGeom>
          <a:solidFill>
            <a:schemeClr val="bg1"/>
          </a:solidFill>
          <a:ln>
            <a:solidFill>
              <a:srgbClr val="24323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ysClr val="windowText" lastClr="000000"/>
                </a:solidFill>
                <a:latin typeface="Trebuchet MS" panose="020B0603020202020204" pitchFamily="34" charset="0"/>
                <a:ea typeface="Roboto"/>
                <a:cs typeface="Roboto"/>
              </a:rPr>
              <a:t>MSE - Huber - </a:t>
            </a:r>
            <a:r>
              <a:rPr lang="en-US" sz="1200" dirty="0" err="1">
                <a:solidFill>
                  <a:sysClr val="windowText" lastClr="000000"/>
                </a:solidFill>
                <a:latin typeface="Trebuchet MS" panose="020B0603020202020204" pitchFamily="34" charset="0"/>
                <a:ea typeface="Roboto"/>
                <a:cs typeface="Roboto"/>
              </a:rPr>
              <a:t>lgcosh</a:t>
            </a:r>
            <a:endParaRPr lang="en-US" sz="1200" dirty="0">
              <a:solidFill>
                <a:sysClr val="windowText" lastClr="000000"/>
              </a:solidFill>
              <a:latin typeface="Trebuchet MS" panose="020B0603020202020204" pitchFamily="34" charset="0"/>
              <a:ea typeface="Roboto"/>
              <a:cs typeface="Roboto"/>
            </a:endParaRPr>
          </a:p>
        </p:txBody>
      </p:sp>
      <p:sp>
        <p:nvSpPr>
          <p:cNvPr id="2" name="Rectángulo 1">
            <a:extLst>
              <a:ext uri="{FF2B5EF4-FFF2-40B4-BE49-F238E27FC236}">
                <a16:creationId xmlns:a16="http://schemas.microsoft.com/office/drawing/2014/main" id="{0B08EB5F-0E21-75B1-1FCA-4BD3B77AD434}"/>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dirty="0" err="1">
                <a:latin typeface="Trebuchet MS" panose="020B0603020202020204" pitchFamily="34" charset="0"/>
              </a:rPr>
              <a:t>Loss</a:t>
            </a:r>
            <a:r>
              <a:rPr lang="es-ES" sz="2000" dirty="0">
                <a:latin typeface="Trebuchet MS" panose="020B0603020202020204" pitchFamily="34" charset="0"/>
              </a:rPr>
              <a:t> </a:t>
            </a:r>
            <a:r>
              <a:rPr lang="es-ES" sz="2000" dirty="0" err="1">
                <a:latin typeface="Trebuchet MS" panose="020B0603020202020204" pitchFamily="34" charset="0"/>
              </a:rPr>
              <a:t>function</a:t>
            </a:r>
            <a:r>
              <a:rPr lang="es-ES" sz="2000" dirty="0">
                <a:latin typeface="Trebuchet MS" panose="020B0603020202020204" pitchFamily="34" charset="0"/>
              </a:rPr>
              <a:t> </a:t>
            </a:r>
            <a:r>
              <a:rPr lang="es-ES" sz="2000" dirty="0" err="1">
                <a:latin typeface="Trebuchet MS" panose="020B0603020202020204" pitchFamily="34" charset="0"/>
              </a:rPr>
              <a:t>plot</a:t>
            </a:r>
            <a:endParaRPr lang="es-ES" sz="2000" dirty="0">
              <a:latin typeface="Trebuchet MS" panose="020B0603020202020204" pitchFamily="34" charset="0"/>
            </a:endParaRPr>
          </a:p>
        </p:txBody>
      </p:sp>
      <p:pic>
        <p:nvPicPr>
          <p:cNvPr id="3" name="Imagen 2">
            <a:extLst>
              <a:ext uri="{FF2B5EF4-FFF2-40B4-BE49-F238E27FC236}">
                <a16:creationId xmlns:a16="http://schemas.microsoft.com/office/drawing/2014/main" id="{85310992-2159-9C03-41D6-788143530460}"/>
              </a:ext>
            </a:extLst>
          </p:cNvPr>
          <p:cNvPicPr>
            <a:picLocks noChangeAspect="1"/>
          </p:cNvPicPr>
          <p:nvPr/>
        </p:nvPicPr>
        <p:blipFill>
          <a:blip r:embed="rId5"/>
          <a:srcRect l="47343" r="21840"/>
          <a:stretch>
            <a:fillRect/>
          </a:stretch>
        </p:blipFill>
        <p:spPr>
          <a:xfrm>
            <a:off x="9988598" y="47518"/>
            <a:ext cx="1879990" cy="492484"/>
          </a:xfrm>
          <a:prstGeom prst="rect">
            <a:avLst/>
          </a:prstGeom>
          <a:solidFill>
            <a:schemeClr val="bg1"/>
          </a:solidFill>
        </p:spPr>
      </p:pic>
      <p:sp>
        <p:nvSpPr>
          <p:cNvPr id="4" name="Marcador de número de diapositiva 3">
            <a:extLst>
              <a:ext uri="{FF2B5EF4-FFF2-40B4-BE49-F238E27FC236}">
                <a16:creationId xmlns:a16="http://schemas.microsoft.com/office/drawing/2014/main" id="{63FBFC5B-438C-5380-C51D-49D0C9269E9F}"/>
              </a:ext>
            </a:extLst>
          </p:cNvPr>
          <p:cNvSpPr>
            <a:spLocks noGrp="1"/>
          </p:cNvSpPr>
          <p:nvPr>
            <p:ph type="sldNum" sz="quarter" idx="12"/>
          </p:nvPr>
        </p:nvSpPr>
        <p:spPr>
          <a:xfrm>
            <a:off x="9448800" y="6492875"/>
            <a:ext cx="2743200" cy="365125"/>
          </a:xfrm>
        </p:spPr>
        <p:txBody>
          <a:bodyPr/>
          <a:lstStyle/>
          <a:p>
            <a:fld id="{755959F6-2B9B-4F5A-BC55-64E103E3DB65}" type="slidenum">
              <a:rPr lang="es-ES" smtClean="0"/>
              <a:t>27</a:t>
            </a:fld>
            <a:endParaRPr lang="es-ES"/>
          </a:p>
        </p:txBody>
      </p:sp>
    </p:spTree>
    <p:extLst>
      <p:ext uri="{BB962C8B-B14F-4D97-AF65-F5344CB8AC3E}">
        <p14:creationId xmlns:p14="http://schemas.microsoft.com/office/powerpoint/2010/main" val="478780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8E070-20E4-882E-2D49-712C09FDE216}"/>
            </a:ext>
          </a:extLst>
        </p:cNvPr>
        <p:cNvGrpSpPr/>
        <p:nvPr/>
      </p:nvGrpSpPr>
      <p:grpSpPr>
        <a:xfrm>
          <a:off x="0" y="0"/>
          <a:ext cx="0" cy="0"/>
          <a:chOff x="0" y="0"/>
          <a:chExt cx="0" cy="0"/>
        </a:xfrm>
      </p:grpSpPr>
      <p:pic>
        <p:nvPicPr>
          <p:cNvPr id="4" name="Imagen 3" descr="Texto&#10;&#10;Descripción generada automáticamente">
            <a:extLst>
              <a:ext uri="{FF2B5EF4-FFF2-40B4-BE49-F238E27FC236}">
                <a16:creationId xmlns:a16="http://schemas.microsoft.com/office/drawing/2014/main" id="{FB7AD27E-9275-F759-3EE5-239460C5E950}"/>
              </a:ext>
            </a:extLst>
          </p:cNvPr>
          <p:cNvPicPr>
            <a:picLocks noChangeAspect="1"/>
          </p:cNvPicPr>
          <p:nvPr/>
        </p:nvPicPr>
        <p:blipFill>
          <a:blip r:embed="rId3">
            <a:extLst>
              <a:ext uri="{28A0092B-C50C-407E-A947-70E740481C1C}">
                <a14:useLocalDpi xmlns:a14="http://schemas.microsoft.com/office/drawing/2010/main" val="0"/>
              </a:ext>
            </a:extLst>
          </a:blip>
          <a:srcRect l="4155" t="17407" r="4155" b="17407"/>
          <a:stretch/>
        </p:blipFill>
        <p:spPr>
          <a:xfrm>
            <a:off x="1014668" y="1932433"/>
            <a:ext cx="6222205" cy="1468890"/>
          </a:xfrm>
          <a:prstGeom prst="rect">
            <a:avLst/>
          </a:prstGeom>
        </p:spPr>
      </p:pic>
      <p:sp>
        <p:nvSpPr>
          <p:cNvPr id="5" name="CuadroTexto 4">
            <a:extLst>
              <a:ext uri="{FF2B5EF4-FFF2-40B4-BE49-F238E27FC236}">
                <a16:creationId xmlns:a16="http://schemas.microsoft.com/office/drawing/2014/main" id="{73A143E5-384B-D236-97D4-814C8A7BF7B9}"/>
              </a:ext>
            </a:extLst>
          </p:cNvPr>
          <p:cNvSpPr txBox="1"/>
          <p:nvPr/>
        </p:nvSpPr>
        <p:spPr>
          <a:xfrm>
            <a:off x="1014668" y="830646"/>
            <a:ext cx="9352955" cy="369332"/>
          </a:xfrm>
          <a:prstGeom prst="rect">
            <a:avLst/>
          </a:prstGeom>
          <a:solidFill>
            <a:schemeClr val="bg1"/>
          </a:solidFill>
        </p:spPr>
        <p:txBody>
          <a:bodyPr wrap="square">
            <a:spAutoFit/>
          </a:bodyPr>
          <a:lstStyle/>
          <a:p>
            <a:r>
              <a:rPr lang="es-ES" dirty="0">
                <a:latin typeface="Trebuchet MS" panose="020B0603020202020204" pitchFamily="34" charset="0"/>
                <a:hlinkClick r:id="rId4"/>
              </a:rPr>
              <a:t>https://htcondor.readthedocs.io/en/latest/users-manual/submitting-a-job.html</a:t>
            </a:r>
            <a:endParaRPr lang="es-ES" dirty="0">
              <a:latin typeface="Trebuchet MS" panose="020B0603020202020204" pitchFamily="34" charset="0"/>
            </a:endParaRPr>
          </a:p>
        </p:txBody>
      </p:sp>
      <p:sp>
        <p:nvSpPr>
          <p:cNvPr id="6" name="Rectángulo 5">
            <a:extLst>
              <a:ext uri="{FF2B5EF4-FFF2-40B4-BE49-F238E27FC236}">
                <a16:creationId xmlns:a16="http://schemas.microsoft.com/office/drawing/2014/main" id="{629E719A-87BE-66EB-C177-4375FBABE2D6}"/>
              </a:ext>
            </a:extLst>
          </p:cNvPr>
          <p:cNvSpPr/>
          <p:nvPr/>
        </p:nvSpPr>
        <p:spPr>
          <a:xfrm>
            <a:off x="1014668" y="1477769"/>
            <a:ext cx="4414583" cy="453704"/>
          </a:xfrm>
          <a:prstGeom prst="rect">
            <a:avLst/>
          </a:prstGeom>
          <a:solidFill>
            <a:schemeClr val="bg1"/>
          </a:solidFill>
          <a:ln>
            <a:solidFill>
              <a:srgbClr val="24323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ca-ES" sz="1200" dirty="0" err="1">
                <a:solidFill>
                  <a:sysClr val="windowText" lastClr="000000"/>
                </a:solidFill>
                <a:latin typeface="Trebuchet MS" panose="020B0603020202020204" pitchFamily="34" charset="0"/>
                <a:ea typeface="Roboto"/>
                <a:cs typeface="Roboto"/>
              </a:rPr>
              <a:t>HTCondor</a:t>
            </a:r>
            <a:r>
              <a:rPr lang="ca-ES" sz="1200" dirty="0">
                <a:solidFill>
                  <a:sysClr val="windowText" lastClr="000000"/>
                </a:solidFill>
                <a:latin typeface="Trebuchet MS" panose="020B0603020202020204" pitchFamily="34" charset="0"/>
                <a:ea typeface="Roboto"/>
                <a:cs typeface="Roboto"/>
              </a:rPr>
              <a:t> is </a:t>
            </a:r>
            <a:r>
              <a:rPr lang="ca-ES" sz="1200" dirty="0" err="1">
                <a:solidFill>
                  <a:sysClr val="windowText" lastClr="000000"/>
                </a:solidFill>
                <a:latin typeface="Trebuchet MS" panose="020B0603020202020204" pitchFamily="34" charset="0"/>
                <a:ea typeface="Roboto"/>
                <a:cs typeface="Roboto"/>
              </a:rPr>
              <a:t>the</a:t>
            </a:r>
            <a:r>
              <a:rPr lang="ca-ES" sz="1200" dirty="0">
                <a:solidFill>
                  <a:sysClr val="windowText" lastClr="000000"/>
                </a:solidFill>
                <a:latin typeface="Trebuchet MS" panose="020B0603020202020204" pitchFamily="34" charset="0"/>
                <a:ea typeface="Roboto"/>
                <a:cs typeface="Roboto"/>
              </a:rPr>
              <a:t> </a:t>
            </a:r>
            <a:r>
              <a:rPr lang="ca-ES" sz="1200" dirty="0" err="1">
                <a:solidFill>
                  <a:sysClr val="windowText" lastClr="000000"/>
                </a:solidFill>
                <a:latin typeface="Trebuchet MS" panose="020B0603020202020204" pitchFamily="34" charset="0"/>
                <a:ea typeface="Roboto"/>
                <a:cs typeface="Roboto"/>
              </a:rPr>
              <a:t>job</a:t>
            </a:r>
            <a:r>
              <a:rPr lang="ca-ES" sz="1200" dirty="0">
                <a:solidFill>
                  <a:sysClr val="windowText" lastClr="000000"/>
                </a:solidFill>
                <a:latin typeface="Trebuchet MS" panose="020B0603020202020204" pitchFamily="34" charset="0"/>
                <a:ea typeface="Roboto"/>
                <a:cs typeface="Roboto"/>
              </a:rPr>
              <a:t> manager </a:t>
            </a:r>
            <a:r>
              <a:rPr lang="ca-ES" sz="1200" dirty="0" err="1">
                <a:solidFill>
                  <a:sysClr val="windowText" lastClr="000000"/>
                </a:solidFill>
                <a:latin typeface="Trebuchet MS" panose="020B0603020202020204" pitchFamily="34" charset="0"/>
                <a:ea typeface="Roboto"/>
                <a:cs typeface="Roboto"/>
              </a:rPr>
              <a:t>at</a:t>
            </a:r>
            <a:r>
              <a:rPr lang="ca-ES" sz="1200" dirty="0">
                <a:solidFill>
                  <a:sysClr val="windowText" lastClr="000000"/>
                </a:solidFill>
                <a:latin typeface="Trebuchet MS" panose="020B0603020202020204" pitchFamily="34" charset="0"/>
                <a:ea typeface="Roboto"/>
                <a:cs typeface="Roboto"/>
              </a:rPr>
              <a:t> ARTEMISA</a:t>
            </a:r>
          </a:p>
        </p:txBody>
      </p:sp>
      <p:sp>
        <p:nvSpPr>
          <p:cNvPr id="7" name="Rectángulo 6">
            <a:extLst>
              <a:ext uri="{FF2B5EF4-FFF2-40B4-BE49-F238E27FC236}">
                <a16:creationId xmlns:a16="http://schemas.microsoft.com/office/drawing/2014/main" id="{3DD1056D-680C-2DCE-13B7-3D9E618E566A}"/>
              </a:ext>
            </a:extLst>
          </p:cNvPr>
          <p:cNvSpPr/>
          <p:nvPr/>
        </p:nvSpPr>
        <p:spPr>
          <a:xfrm>
            <a:off x="1014668" y="3571875"/>
            <a:ext cx="6222206" cy="306010"/>
          </a:xfrm>
          <a:prstGeom prst="rect">
            <a:avLst/>
          </a:prstGeom>
          <a:solidFill>
            <a:schemeClr val="bg1"/>
          </a:solidFill>
          <a:ln>
            <a:solidFill>
              <a:srgbClr val="24323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ca-ES" sz="1200" dirty="0">
                <a:solidFill>
                  <a:sysClr val="windowText" lastClr="000000"/>
                </a:solidFill>
                <a:latin typeface="Trebuchet MS" panose="020B0603020202020204" pitchFamily="34" charset="0"/>
                <a:ea typeface="Roboto"/>
                <a:cs typeface="Roboto"/>
              </a:rPr>
              <a:t>,</a:t>
            </a:r>
            <a:r>
              <a:rPr lang="ca-ES" sz="1200" dirty="0" err="1">
                <a:solidFill>
                  <a:sysClr val="windowText" lastClr="000000"/>
                </a:solidFill>
                <a:latin typeface="Trebuchet MS" panose="020B0603020202020204" pitchFamily="34" charset="0"/>
                <a:ea typeface="Roboto"/>
                <a:cs typeface="Roboto"/>
              </a:rPr>
              <a:t>sub</a:t>
            </a:r>
            <a:r>
              <a:rPr lang="ca-ES" sz="1200" dirty="0">
                <a:solidFill>
                  <a:sysClr val="windowText" lastClr="000000"/>
                </a:solidFill>
                <a:latin typeface="Trebuchet MS" panose="020B0603020202020204" pitchFamily="34" charset="0"/>
                <a:ea typeface="Roboto"/>
                <a:cs typeface="Roboto"/>
              </a:rPr>
              <a:t> </a:t>
            </a:r>
            <a:r>
              <a:rPr lang="ca-ES" sz="1200" dirty="0" err="1">
                <a:solidFill>
                  <a:sysClr val="windowText" lastClr="000000"/>
                </a:solidFill>
                <a:latin typeface="Trebuchet MS" panose="020B0603020202020204" pitchFamily="34" charset="0"/>
                <a:ea typeface="Roboto"/>
                <a:cs typeface="Roboto"/>
              </a:rPr>
              <a:t>file</a:t>
            </a:r>
            <a:r>
              <a:rPr lang="ca-ES" sz="1200" dirty="0">
                <a:solidFill>
                  <a:sysClr val="windowText" lastClr="000000"/>
                </a:solidFill>
                <a:latin typeface="Trebuchet MS" panose="020B0603020202020204" pitchFamily="34" charset="0"/>
                <a:ea typeface="Roboto"/>
                <a:cs typeface="Roboto"/>
              </a:rPr>
              <a:t> </a:t>
            </a:r>
            <a:r>
              <a:rPr lang="ca-ES" sz="1200" dirty="0" err="1">
                <a:solidFill>
                  <a:sysClr val="windowText" lastClr="000000"/>
                </a:solidFill>
                <a:latin typeface="Trebuchet MS" panose="020B0603020202020204" pitchFamily="34" charset="0"/>
                <a:ea typeface="Roboto"/>
                <a:cs typeface="Roboto"/>
              </a:rPr>
              <a:t>example</a:t>
            </a:r>
            <a:r>
              <a:rPr lang="ca-ES" sz="1200" dirty="0">
                <a:solidFill>
                  <a:sysClr val="windowText" lastClr="000000"/>
                </a:solidFill>
                <a:latin typeface="Trebuchet MS" panose="020B0603020202020204" pitchFamily="34" charset="0"/>
                <a:ea typeface="Roboto"/>
                <a:cs typeface="Roboto"/>
              </a:rPr>
              <a:t>:</a:t>
            </a:r>
          </a:p>
        </p:txBody>
      </p:sp>
      <p:pic>
        <p:nvPicPr>
          <p:cNvPr id="11" name="Imagen 10">
            <a:extLst>
              <a:ext uri="{FF2B5EF4-FFF2-40B4-BE49-F238E27FC236}">
                <a16:creationId xmlns:a16="http://schemas.microsoft.com/office/drawing/2014/main" id="{DB7BEB51-6407-3101-5C2A-8B372D1432DF}"/>
              </a:ext>
            </a:extLst>
          </p:cNvPr>
          <p:cNvPicPr>
            <a:picLocks noChangeAspect="1"/>
          </p:cNvPicPr>
          <p:nvPr/>
        </p:nvPicPr>
        <p:blipFill>
          <a:blip r:embed="rId5"/>
          <a:stretch>
            <a:fillRect/>
          </a:stretch>
        </p:blipFill>
        <p:spPr>
          <a:xfrm>
            <a:off x="1014668" y="3879805"/>
            <a:ext cx="6222206" cy="2927325"/>
          </a:xfrm>
          <a:prstGeom prst="rect">
            <a:avLst/>
          </a:prstGeom>
        </p:spPr>
      </p:pic>
      <p:sp>
        <p:nvSpPr>
          <p:cNvPr id="12" name="Rectángulo 11">
            <a:extLst>
              <a:ext uri="{FF2B5EF4-FFF2-40B4-BE49-F238E27FC236}">
                <a16:creationId xmlns:a16="http://schemas.microsoft.com/office/drawing/2014/main" id="{A63AE39B-CE0B-4CA7-5F3C-556D26580B3D}"/>
              </a:ext>
            </a:extLst>
          </p:cNvPr>
          <p:cNvSpPr/>
          <p:nvPr/>
        </p:nvSpPr>
        <p:spPr>
          <a:xfrm>
            <a:off x="7794087" y="1475153"/>
            <a:ext cx="2207164" cy="306010"/>
          </a:xfrm>
          <a:prstGeom prst="rect">
            <a:avLst/>
          </a:prstGeom>
          <a:solidFill>
            <a:schemeClr val="bg1"/>
          </a:solidFill>
          <a:ln>
            <a:solidFill>
              <a:srgbClr val="24323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ca-ES" sz="1200" dirty="0">
                <a:solidFill>
                  <a:sysClr val="windowText" lastClr="000000"/>
                </a:solidFill>
                <a:latin typeface="Trebuchet MS" panose="020B0603020202020204" pitchFamily="34" charset="0"/>
                <a:ea typeface="Roboto"/>
                <a:cs typeface="Roboto"/>
              </a:rPr>
              <a:t>.</a:t>
            </a:r>
            <a:r>
              <a:rPr lang="ca-ES" sz="1200" dirty="0" err="1">
                <a:solidFill>
                  <a:sysClr val="windowText" lastClr="000000"/>
                </a:solidFill>
                <a:latin typeface="Trebuchet MS" panose="020B0603020202020204" pitchFamily="34" charset="0"/>
                <a:ea typeface="Roboto"/>
                <a:cs typeface="Roboto"/>
              </a:rPr>
              <a:t>sh</a:t>
            </a:r>
            <a:r>
              <a:rPr lang="ca-ES" sz="1200" dirty="0">
                <a:solidFill>
                  <a:sysClr val="windowText" lastClr="000000"/>
                </a:solidFill>
                <a:latin typeface="Trebuchet MS" panose="020B0603020202020204" pitchFamily="34" charset="0"/>
                <a:ea typeface="Roboto"/>
                <a:cs typeface="Roboto"/>
              </a:rPr>
              <a:t> </a:t>
            </a:r>
            <a:r>
              <a:rPr lang="ca-ES" sz="1200" dirty="0" err="1">
                <a:solidFill>
                  <a:sysClr val="windowText" lastClr="000000"/>
                </a:solidFill>
                <a:latin typeface="Trebuchet MS" panose="020B0603020202020204" pitchFamily="34" charset="0"/>
                <a:ea typeface="Roboto"/>
                <a:cs typeface="Roboto"/>
              </a:rPr>
              <a:t>file</a:t>
            </a:r>
            <a:r>
              <a:rPr lang="ca-ES" sz="1200" dirty="0">
                <a:solidFill>
                  <a:sysClr val="windowText" lastClr="000000"/>
                </a:solidFill>
                <a:latin typeface="Trebuchet MS" panose="020B0603020202020204" pitchFamily="34" charset="0"/>
                <a:ea typeface="Roboto"/>
                <a:cs typeface="Roboto"/>
              </a:rPr>
              <a:t> </a:t>
            </a:r>
            <a:r>
              <a:rPr lang="ca-ES" sz="1200" dirty="0" err="1">
                <a:solidFill>
                  <a:sysClr val="windowText" lastClr="000000"/>
                </a:solidFill>
                <a:latin typeface="Trebuchet MS" panose="020B0603020202020204" pitchFamily="34" charset="0"/>
                <a:ea typeface="Roboto"/>
                <a:cs typeface="Roboto"/>
              </a:rPr>
              <a:t>copy</a:t>
            </a:r>
            <a:endParaRPr lang="ca-ES" sz="1200" dirty="0">
              <a:solidFill>
                <a:sysClr val="windowText" lastClr="000000"/>
              </a:solidFill>
              <a:latin typeface="Trebuchet MS" panose="020B0603020202020204" pitchFamily="34" charset="0"/>
              <a:ea typeface="Roboto"/>
              <a:cs typeface="Roboto"/>
            </a:endParaRPr>
          </a:p>
        </p:txBody>
      </p:sp>
      <p:pic>
        <p:nvPicPr>
          <p:cNvPr id="14" name="Imagen 13">
            <a:extLst>
              <a:ext uri="{FF2B5EF4-FFF2-40B4-BE49-F238E27FC236}">
                <a16:creationId xmlns:a16="http://schemas.microsoft.com/office/drawing/2014/main" id="{39D21EB1-3AC3-6C39-438E-47CF7415FAA1}"/>
              </a:ext>
            </a:extLst>
          </p:cNvPr>
          <p:cNvPicPr>
            <a:picLocks noChangeAspect="1"/>
          </p:cNvPicPr>
          <p:nvPr/>
        </p:nvPicPr>
        <p:blipFill>
          <a:blip r:embed="rId6"/>
          <a:stretch>
            <a:fillRect/>
          </a:stretch>
        </p:blipFill>
        <p:spPr>
          <a:xfrm>
            <a:off x="7794087" y="1821203"/>
            <a:ext cx="3700207" cy="1475496"/>
          </a:xfrm>
          <a:prstGeom prst="rect">
            <a:avLst/>
          </a:prstGeom>
        </p:spPr>
      </p:pic>
      <p:sp>
        <p:nvSpPr>
          <p:cNvPr id="2" name="Rectángulo 1">
            <a:extLst>
              <a:ext uri="{FF2B5EF4-FFF2-40B4-BE49-F238E27FC236}">
                <a16:creationId xmlns:a16="http://schemas.microsoft.com/office/drawing/2014/main" id="{4BC6F22A-4622-BFB0-E6C9-932B01C4FB87}"/>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dirty="0">
                <a:latin typeface="Trebuchet MS" panose="020B0603020202020204" pitchFamily="34" charset="0"/>
              </a:rPr>
              <a:t>ARTEMISA - </a:t>
            </a:r>
            <a:r>
              <a:rPr lang="es-ES" sz="2000" dirty="0" err="1">
                <a:latin typeface="Trebuchet MS" panose="020B0603020202020204" pitchFamily="34" charset="0"/>
              </a:rPr>
              <a:t>HTCondor</a:t>
            </a:r>
            <a:endParaRPr lang="es-ES" sz="2000" dirty="0">
              <a:latin typeface="Trebuchet MS" panose="020B0603020202020204" pitchFamily="34" charset="0"/>
            </a:endParaRPr>
          </a:p>
        </p:txBody>
      </p:sp>
      <p:pic>
        <p:nvPicPr>
          <p:cNvPr id="3" name="Imagen 2">
            <a:extLst>
              <a:ext uri="{FF2B5EF4-FFF2-40B4-BE49-F238E27FC236}">
                <a16:creationId xmlns:a16="http://schemas.microsoft.com/office/drawing/2014/main" id="{FAD2FE8D-8F25-3353-1D98-8F5D6BC830DE}"/>
              </a:ext>
            </a:extLst>
          </p:cNvPr>
          <p:cNvPicPr>
            <a:picLocks noChangeAspect="1"/>
          </p:cNvPicPr>
          <p:nvPr/>
        </p:nvPicPr>
        <p:blipFill>
          <a:blip r:embed="rId7"/>
          <a:srcRect l="47343" r="21840"/>
          <a:stretch>
            <a:fillRect/>
          </a:stretch>
        </p:blipFill>
        <p:spPr>
          <a:xfrm>
            <a:off x="9988598" y="47518"/>
            <a:ext cx="1879990" cy="492484"/>
          </a:xfrm>
          <a:prstGeom prst="rect">
            <a:avLst/>
          </a:prstGeom>
          <a:solidFill>
            <a:schemeClr val="bg1"/>
          </a:solidFill>
        </p:spPr>
      </p:pic>
      <p:sp>
        <p:nvSpPr>
          <p:cNvPr id="8" name="Marcador de número de diapositiva 7">
            <a:extLst>
              <a:ext uri="{FF2B5EF4-FFF2-40B4-BE49-F238E27FC236}">
                <a16:creationId xmlns:a16="http://schemas.microsoft.com/office/drawing/2014/main" id="{9D2D7D50-0945-586F-BDAC-F8EB10D4BF5E}"/>
              </a:ext>
            </a:extLst>
          </p:cNvPr>
          <p:cNvSpPr>
            <a:spLocks noGrp="1"/>
          </p:cNvSpPr>
          <p:nvPr>
            <p:ph type="sldNum" sz="quarter" idx="12"/>
          </p:nvPr>
        </p:nvSpPr>
        <p:spPr>
          <a:xfrm>
            <a:off x="9448800" y="6492875"/>
            <a:ext cx="2743200" cy="365125"/>
          </a:xfrm>
        </p:spPr>
        <p:txBody>
          <a:bodyPr/>
          <a:lstStyle/>
          <a:p>
            <a:fld id="{755959F6-2B9B-4F5A-BC55-64E103E3DB65}" type="slidenum">
              <a:rPr lang="es-ES" smtClean="0"/>
              <a:t>28</a:t>
            </a:fld>
            <a:endParaRPr lang="es-ES"/>
          </a:p>
        </p:txBody>
      </p:sp>
    </p:spTree>
    <p:extLst>
      <p:ext uri="{BB962C8B-B14F-4D97-AF65-F5344CB8AC3E}">
        <p14:creationId xmlns:p14="http://schemas.microsoft.com/office/powerpoint/2010/main" val="4208705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BB768-5579-0470-B1C4-8F70DC838949}"/>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103F1E19-3231-8FE8-544E-7B822A178034}"/>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dirty="0">
                <a:latin typeface="Trebuchet MS" panose="020B0603020202020204" pitchFamily="34" charset="0"/>
              </a:rPr>
              <a:t>Use Case 2: </a:t>
            </a:r>
            <a:r>
              <a:rPr lang="es-ES" sz="2000" dirty="0" err="1">
                <a:latin typeface="Trebuchet MS" panose="020B0603020202020204" pitchFamily="34" charset="0"/>
              </a:rPr>
              <a:t>Architecture</a:t>
            </a:r>
            <a:r>
              <a:rPr lang="es-ES" sz="2000" dirty="0">
                <a:latin typeface="Trebuchet MS" panose="020B0603020202020204" pitchFamily="34" charset="0"/>
              </a:rPr>
              <a:t> </a:t>
            </a:r>
            <a:r>
              <a:rPr lang="es-ES" sz="2000" dirty="0" err="1">
                <a:latin typeface="Trebuchet MS" panose="020B0603020202020204" pitchFamily="34" charset="0"/>
              </a:rPr>
              <a:t>exploration</a:t>
            </a:r>
            <a:r>
              <a:rPr lang="es-ES" sz="2000" dirty="0">
                <a:latin typeface="Trebuchet MS" panose="020B0603020202020204" pitchFamily="34" charset="0"/>
              </a:rPr>
              <a:t> I</a:t>
            </a:r>
          </a:p>
        </p:txBody>
      </p:sp>
      <p:graphicFrame>
        <p:nvGraphicFramePr>
          <p:cNvPr id="14" name="Diagrama 13">
            <a:extLst>
              <a:ext uri="{FF2B5EF4-FFF2-40B4-BE49-F238E27FC236}">
                <a16:creationId xmlns:a16="http://schemas.microsoft.com/office/drawing/2014/main" id="{409C4915-9776-A4BA-E501-644DC4B73C4F}"/>
              </a:ext>
            </a:extLst>
          </p:cNvPr>
          <p:cNvGraphicFramePr/>
          <p:nvPr>
            <p:extLst>
              <p:ext uri="{D42A27DB-BD31-4B8C-83A1-F6EECF244321}">
                <p14:modId xmlns:p14="http://schemas.microsoft.com/office/powerpoint/2010/main" val="1348583318"/>
              </p:ext>
            </p:extLst>
          </p:nvPr>
        </p:nvGraphicFramePr>
        <p:xfrm>
          <a:off x="114300" y="696098"/>
          <a:ext cx="11991975" cy="20471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n 2">
            <a:extLst>
              <a:ext uri="{FF2B5EF4-FFF2-40B4-BE49-F238E27FC236}">
                <a16:creationId xmlns:a16="http://schemas.microsoft.com/office/drawing/2014/main" id="{F4E500B6-A853-F734-C86B-CBFA94CB406B}"/>
              </a:ext>
            </a:extLst>
          </p:cNvPr>
          <p:cNvPicPr>
            <a:picLocks noChangeAspect="1"/>
          </p:cNvPicPr>
          <p:nvPr/>
        </p:nvPicPr>
        <p:blipFill>
          <a:blip r:embed="rId8"/>
          <a:stretch>
            <a:fillRect/>
          </a:stretch>
        </p:blipFill>
        <p:spPr>
          <a:xfrm>
            <a:off x="8096250" y="2900652"/>
            <a:ext cx="3566410" cy="2867754"/>
          </a:xfrm>
          <a:prstGeom prst="rect">
            <a:avLst/>
          </a:prstGeom>
        </p:spPr>
      </p:pic>
      <p:pic>
        <p:nvPicPr>
          <p:cNvPr id="4" name="Imagen 3">
            <a:extLst>
              <a:ext uri="{FF2B5EF4-FFF2-40B4-BE49-F238E27FC236}">
                <a16:creationId xmlns:a16="http://schemas.microsoft.com/office/drawing/2014/main" id="{A5A332E3-570C-4A83-1671-9A21B1E6833D}"/>
              </a:ext>
            </a:extLst>
          </p:cNvPr>
          <p:cNvPicPr>
            <a:picLocks noChangeAspect="1"/>
          </p:cNvPicPr>
          <p:nvPr/>
        </p:nvPicPr>
        <p:blipFill>
          <a:blip r:embed="rId9"/>
          <a:stretch>
            <a:fillRect/>
          </a:stretch>
        </p:blipFill>
        <p:spPr>
          <a:xfrm>
            <a:off x="384700" y="2898681"/>
            <a:ext cx="3615952" cy="2907594"/>
          </a:xfrm>
          <a:prstGeom prst="rect">
            <a:avLst/>
          </a:prstGeom>
        </p:spPr>
      </p:pic>
      <p:pic>
        <p:nvPicPr>
          <p:cNvPr id="5" name="Imagen 4">
            <a:extLst>
              <a:ext uri="{FF2B5EF4-FFF2-40B4-BE49-F238E27FC236}">
                <a16:creationId xmlns:a16="http://schemas.microsoft.com/office/drawing/2014/main" id="{B16B525A-40AC-28D8-AD24-99AC3A2AA772}"/>
              </a:ext>
            </a:extLst>
          </p:cNvPr>
          <p:cNvPicPr>
            <a:picLocks noChangeAspect="1"/>
          </p:cNvPicPr>
          <p:nvPr/>
        </p:nvPicPr>
        <p:blipFill>
          <a:blip r:embed="rId10"/>
          <a:stretch>
            <a:fillRect/>
          </a:stretch>
        </p:blipFill>
        <p:spPr>
          <a:xfrm>
            <a:off x="4264020" y="2900652"/>
            <a:ext cx="3566412" cy="2867754"/>
          </a:xfrm>
          <a:prstGeom prst="rect">
            <a:avLst/>
          </a:prstGeom>
        </p:spPr>
      </p:pic>
      <p:sp>
        <p:nvSpPr>
          <p:cNvPr id="7" name="Rectángulo 6">
            <a:extLst>
              <a:ext uri="{FF2B5EF4-FFF2-40B4-BE49-F238E27FC236}">
                <a16:creationId xmlns:a16="http://schemas.microsoft.com/office/drawing/2014/main" id="{CB14F509-9CEB-DB6E-6C6E-6EDD2710D39A}"/>
              </a:ext>
            </a:extLst>
          </p:cNvPr>
          <p:cNvSpPr/>
          <p:nvPr/>
        </p:nvSpPr>
        <p:spPr>
          <a:xfrm>
            <a:off x="464544" y="5873877"/>
            <a:ext cx="3456264" cy="667512"/>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F3461"/>
                </a:solidFill>
                <a:latin typeface="Trebuchet MS" panose="020B0603020202020204" pitchFamily="34" charset="0"/>
              </a:rPr>
              <a:t>DNN loss: </a:t>
            </a:r>
            <a:r>
              <a:rPr lang="en-US" dirty="0" err="1">
                <a:solidFill>
                  <a:srgbClr val="0F3461"/>
                </a:solidFill>
                <a:latin typeface="Trebuchet MS" panose="020B0603020202020204" pitchFamily="34" charset="0"/>
              </a:rPr>
              <a:t>MeanAbsoluteError</a:t>
            </a:r>
            <a:endParaRPr lang="en-US" dirty="0">
              <a:solidFill>
                <a:srgbClr val="0F3461"/>
              </a:solidFill>
              <a:latin typeface="Trebuchet MS" panose="020B0603020202020204" pitchFamily="34" charset="0"/>
            </a:endParaRPr>
          </a:p>
          <a:p>
            <a:pPr algn="ctr"/>
            <a:r>
              <a:rPr lang="en-US" dirty="0">
                <a:solidFill>
                  <a:srgbClr val="0F3461"/>
                </a:solidFill>
                <a:latin typeface="Trebuchet MS" panose="020B0603020202020204" pitchFamily="34" charset="0"/>
              </a:rPr>
              <a:t>AdaBoost loss: linear</a:t>
            </a:r>
          </a:p>
        </p:txBody>
      </p:sp>
      <p:sp>
        <p:nvSpPr>
          <p:cNvPr id="17" name="Rectángulo 16">
            <a:extLst>
              <a:ext uri="{FF2B5EF4-FFF2-40B4-BE49-F238E27FC236}">
                <a16:creationId xmlns:a16="http://schemas.microsoft.com/office/drawing/2014/main" id="{2D0828FD-2DBA-C125-C58B-76372ABBEEE6}"/>
              </a:ext>
            </a:extLst>
          </p:cNvPr>
          <p:cNvSpPr/>
          <p:nvPr/>
        </p:nvSpPr>
        <p:spPr>
          <a:xfrm>
            <a:off x="4319094" y="5873877"/>
            <a:ext cx="3456264" cy="667512"/>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F3461"/>
                </a:solidFill>
                <a:latin typeface="Trebuchet MS" panose="020B0603020202020204" pitchFamily="34" charset="0"/>
              </a:rPr>
              <a:t>DNN loss: Huber</a:t>
            </a:r>
          </a:p>
          <a:p>
            <a:pPr algn="ctr"/>
            <a:r>
              <a:rPr lang="en-US" dirty="0">
                <a:solidFill>
                  <a:srgbClr val="0F3461"/>
                </a:solidFill>
                <a:latin typeface="Trebuchet MS" panose="020B0603020202020204" pitchFamily="34" charset="0"/>
              </a:rPr>
              <a:t>AdaBoost loss: exponential</a:t>
            </a:r>
          </a:p>
        </p:txBody>
      </p:sp>
      <p:sp>
        <p:nvSpPr>
          <p:cNvPr id="18" name="Rectángulo 17">
            <a:extLst>
              <a:ext uri="{FF2B5EF4-FFF2-40B4-BE49-F238E27FC236}">
                <a16:creationId xmlns:a16="http://schemas.microsoft.com/office/drawing/2014/main" id="{3F4F9A22-9338-5A60-3805-6E78D3C1B958}"/>
              </a:ext>
            </a:extLst>
          </p:cNvPr>
          <p:cNvSpPr/>
          <p:nvPr/>
        </p:nvSpPr>
        <p:spPr>
          <a:xfrm>
            <a:off x="8151323" y="5873877"/>
            <a:ext cx="3456264" cy="667512"/>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F3461"/>
                </a:solidFill>
                <a:latin typeface="Trebuchet MS" panose="020B0603020202020204" pitchFamily="34" charset="0"/>
              </a:rPr>
              <a:t>DNN loss: </a:t>
            </a:r>
            <a:r>
              <a:rPr lang="en-US" dirty="0" err="1">
                <a:solidFill>
                  <a:srgbClr val="0F3461"/>
                </a:solidFill>
                <a:latin typeface="Trebuchet MS" panose="020B0603020202020204" pitchFamily="34" charset="0"/>
              </a:rPr>
              <a:t>MeanSquaredError</a:t>
            </a:r>
            <a:endParaRPr lang="en-US" dirty="0">
              <a:solidFill>
                <a:srgbClr val="0F3461"/>
              </a:solidFill>
              <a:latin typeface="Trebuchet MS" panose="020B0603020202020204" pitchFamily="34" charset="0"/>
            </a:endParaRPr>
          </a:p>
          <a:p>
            <a:pPr algn="ctr"/>
            <a:r>
              <a:rPr lang="en-US" dirty="0">
                <a:solidFill>
                  <a:srgbClr val="0F3461"/>
                </a:solidFill>
                <a:latin typeface="Trebuchet MS" panose="020B0603020202020204" pitchFamily="34" charset="0"/>
              </a:rPr>
              <a:t>AdaBoost loss: square</a:t>
            </a:r>
          </a:p>
        </p:txBody>
      </p:sp>
      <p:pic>
        <p:nvPicPr>
          <p:cNvPr id="6" name="Imagen 5">
            <a:extLst>
              <a:ext uri="{FF2B5EF4-FFF2-40B4-BE49-F238E27FC236}">
                <a16:creationId xmlns:a16="http://schemas.microsoft.com/office/drawing/2014/main" id="{0013734F-6CA1-D29C-199A-DEB006B33B19}"/>
              </a:ext>
            </a:extLst>
          </p:cNvPr>
          <p:cNvPicPr>
            <a:picLocks noChangeAspect="1"/>
          </p:cNvPicPr>
          <p:nvPr/>
        </p:nvPicPr>
        <p:blipFill>
          <a:blip r:embed="rId11"/>
          <a:srcRect l="47343" r="21840"/>
          <a:stretch>
            <a:fillRect/>
          </a:stretch>
        </p:blipFill>
        <p:spPr>
          <a:xfrm>
            <a:off x="9988598" y="47518"/>
            <a:ext cx="1879990" cy="492484"/>
          </a:xfrm>
          <a:prstGeom prst="rect">
            <a:avLst/>
          </a:prstGeom>
          <a:solidFill>
            <a:schemeClr val="bg1"/>
          </a:solidFill>
        </p:spPr>
      </p:pic>
      <p:sp>
        <p:nvSpPr>
          <p:cNvPr id="8" name="Marcador de número de diapositiva 7">
            <a:extLst>
              <a:ext uri="{FF2B5EF4-FFF2-40B4-BE49-F238E27FC236}">
                <a16:creationId xmlns:a16="http://schemas.microsoft.com/office/drawing/2014/main" id="{EA14E2C9-DA71-62D3-1BD0-57A0508AB8B3}"/>
              </a:ext>
            </a:extLst>
          </p:cNvPr>
          <p:cNvSpPr>
            <a:spLocks noGrp="1"/>
          </p:cNvSpPr>
          <p:nvPr>
            <p:ph type="sldNum" sz="quarter" idx="12"/>
          </p:nvPr>
        </p:nvSpPr>
        <p:spPr>
          <a:xfrm>
            <a:off x="9448800" y="6492875"/>
            <a:ext cx="2743200" cy="365125"/>
          </a:xfrm>
        </p:spPr>
        <p:txBody>
          <a:bodyPr/>
          <a:lstStyle/>
          <a:p>
            <a:fld id="{755959F6-2B9B-4F5A-BC55-64E103E3DB65}" type="slidenum">
              <a:rPr lang="es-ES" smtClean="0"/>
              <a:t>29</a:t>
            </a:fld>
            <a:endParaRPr lang="es-ES"/>
          </a:p>
        </p:txBody>
      </p:sp>
    </p:spTree>
    <p:extLst>
      <p:ext uri="{BB962C8B-B14F-4D97-AF65-F5344CB8AC3E}">
        <p14:creationId xmlns:p14="http://schemas.microsoft.com/office/powerpoint/2010/main" val="1442463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DF7D8-A40E-4533-B4CE-D9B0E0A32908}"/>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4701C303-CBC1-B456-342B-B28E7F925D97}"/>
              </a:ext>
            </a:extLst>
          </p:cNvPr>
          <p:cNvSpPr/>
          <p:nvPr/>
        </p:nvSpPr>
        <p:spPr>
          <a:xfrm>
            <a:off x="1164008" y="1126066"/>
            <a:ext cx="9863984" cy="4605867"/>
          </a:xfrm>
          <a:prstGeom prst="rect">
            <a:avLst/>
          </a:prstGeom>
          <a:solidFill>
            <a:srgbClr val="687077">
              <a:alpha val="5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Franklin Gothic Book" panose="020B0503020102020204"/>
              <a:ea typeface="+mn-ea"/>
              <a:cs typeface="+mn-cs"/>
            </a:endParaRPr>
          </a:p>
        </p:txBody>
      </p:sp>
      <p:sp>
        <p:nvSpPr>
          <p:cNvPr id="2" name="Título 1">
            <a:extLst>
              <a:ext uri="{FF2B5EF4-FFF2-40B4-BE49-F238E27FC236}">
                <a16:creationId xmlns:a16="http://schemas.microsoft.com/office/drawing/2014/main" id="{7267D717-A933-E4F7-1B98-2C9C7D9A2F62}"/>
              </a:ext>
            </a:extLst>
          </p:cNvPr>
          <p:cNvSpPr>
            <a:spLocks noGrp="1"/>
          </p:cNvSpPr>
          <p:nvPr>
            <p:ph type="ctrTitle"/>
          </p:nvPr>
        </p:nvSpPr>
        <p:spPr/>
        <p:txBody>
          <a:bodyPr vert="horz" lIns="91440" tIns="45720" rIns="91440" bIns="45720" rtlCol="0" anchor="b">
            <a:normAutofit/>
          </a:bodyPr>
          <a:lstStyle/>
          <a:p>
            <a:pPr algn="ctr"/>
            <a:r>
              <a:rPr lang="en-GB" noProof="1">
                <a:solidFill>
                  <a:schemeClr val="tx2"/>
                </a:solidFill>
              </a:rPr>
              <a:t>INTRODUCTION</a:t>
            </a:r>
          </a:p>
        </p:txBody>
      </p:sp>
      <p:sp>
        <p:nvSpPr>
          <p:cNvPr id="8" name="CuadroTexto 7">
            <a:extLst>
              <a:ext uri="{FF2B5EF4-FFF2-40B4-BE49-F238E27FC236}">
                <a16:creationId xmlns:a16="http://schemas.microsoft.com/office/drawing/2014/main" id="{EEADA462-3165-8B45-8C55-8FA9F73DFC59}"/>
              </a:ext>
            </a:extLst>
          </p:cNvPr>
          <p:cNvSpPr txBox="1"/>
          <p:nvPr/>
        </p:nvSpPr>
        <p:spPr>
          <a:xfrm>
            <a:off x="3185583" y="3979334"/>
            <a:ext cx="58102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srgbClr val="FFFFFF"/>
                </a:solidFill>
                <a:effectLst/>
                <a:uLnTx/>
                <a:uFillTx/>
                <a:latin typeface="Trebuchet MS" panose="020B0603020202020204" pitchFamily="34" charset="0"/>
                <a:ea typeface="+mn-ea"/>
                <a:cs typeface="+mn-cs"/>
              </a:rPr>
              <a:t>Focus and motivation</a:t>
            </a:r>
          </a:p>
        </p:txBody>
      </p:sp>
      <p:pic>
        <p:nvPicPr>
          <p:cNvPr id="24" name="Imagen 23">
            <a:extLst>
              <a:ext uri="{FF2B5EF4-FFF2-40B4-BE49-F238E27FC236}">
                <a16:creationId xmlns:a16="http://schemas.microsoft.com/office/drawing/2014/main" id="{593BAE38-0D38-EA72-3ADA-7A51425034AC}"/>
              </a:ext>
            </a:extLst>
          </p:cNvPr>
          <p:cNvPicPr>
            <a:picLocks noChangeAspect="1"/>
          </p:cNvPicPr>
          <p:nvPr/>
        </p:nvPicPr>
        <p:blipFill>
          <a:blip r:embed="rId3"/>
          <a:srcRect t="2631" b="18605"/>
          <a:stretch>
            <a:fillRect/>
          </a:stretch>
        </p:blipFill>
        <p:spPr>
          <a:xfrm>
            <a:off x="-11618" y="0"/>
            <a:ext cx="870458" cy="719138"/>
          </a:xfrm>
          <a:prstGeom prst="rect">
            <a:avLst/>
          </a:prstGeom>
        </p:spPr>
      </p:pic>
      <p:sp>
        <p:nvSpPr>
          <p:cNvPr id="3" name="Marcador de número de diapositiva 2">
            <a:extLst>
              <a:ext uri="{FF2B5EF4-FFF2-40B4-BE49-F238E27FC236}">
                <a16:creationId xmlns:a16="http://schemas.microsoft.com/office/drawing/2014/main" id="{01B2AED7-F420-6B49-53E9-F07E29A818E4}"/>
              </a:ext>
            </a:extLst>
          </p:cNvPr>
          <p:cNvSpPr>
            <a:spLocks noGrp="1"/>
          </p:cNvSpPr>
          <p:nvPr>
            <p:ph type="sldNum" sz="quarter" idx="12"/>
          </p:nvPr>
        </p:nvSpPr>
        <p:spPr>
          <a:xfrm>
            <a:off x="10595708" y="6453386"/>
            <a:ext cx="1596292" cy="404614"/>
          </a:xfrm>
        </p:spPr>
        <p:txBody>
          <a:bodyPr/>
          <a:lstStyle/>
          <a:p>
            <a:fld id="{CC057153-B650-4DEB-B370-79DDCFDCE934}" type="slidenum">
              <a:rPr lang="en-US" smtClean="0"/>
              <a:t>3</a:t>
            </a:fld>
            <a:endParaRPr lang="en-US"/>
          </a:p>
        </p:txBody>
      </p:sp>
    </p:spTree>
    <p:extLst>
      <p:ext uri="{BB962C8B-B14F-4D97-AF65-F5344CB8AC3E}">
        <p14:creationId xmlns:p14="http://schemas.microsoft.com/office/powerpoint/2010/main" val="4023651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A222E-B0DE-6CC4-86F5-3B8D14FE8EEA}"/>
            </a:ext>
          </a:extLst>
        </p:cNvPr>
        <p:cNvGrpSpPr/>
        <p:nvPr/>
      </p:nvGrpSpPr>
      <p:grpSpPr>
        <a:xfrm>
          <a:off x="0" y="0"/>
          <a:ext cx="0" cy="0"/>
          <a:chOff x="0" y="0"/>
          <a:chExt cx="0" cy="0"/>
        </a:xfrm>
      </p:grpSpPr>
      <p:graphicFrame>
        <p:nvGraphicFramePr>
          <p:cNvPr id="14" name="Diagrama 13">
            <a:extLst>
              <a:ext uri="{FF2B5EF4-FFF2-40B4-BE49-F238E27FC236}">
                <a16:creationId xmlns:a16="http://schemas.microsoft.com/office/drawing/2014/main" id="{B526C592-0005-1A6C-EF0B-898720A655B4}"/>
              </a:ext>
            </a:extLst>
          </p:cNvPr>
          <p:cNvGraphicFramePr/>
          <p:nvPr>
            <p:extLst>
              <p:ext uri="{D42A27DB-BD31-4B8C-83A1-F6EECF244321}">
                <p14:modId xmlns:p14="http://schemas.microsoft.com/office/powerpoint/2010/main" val="405995113"/>
              </p:ext>
            </p:extLst>
          </p:nvPr>
        </p:nvGraphicFramePr>
        <p:xfrm>
          <a:off x="142875" y="694259"/>
          <a:ext cx="11963400" cy="2190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ángulo 1">
            <a:extLst>
              <a:ext uri="{FF2B5EF4-FFF2-40B4-BE49-F238E27FC236}">
                <a16:creationId xmlns:a16="http://schemas.microsoft.com/office/drawing/2014/main" id="{045CFFED-D15C-7C40-D5F9-FD09E525110F}"/>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dirty="0">
                <a:latin typeface="Trebuchet MS" panose="020B0603020202020204" pitchFamily="34" charset="0"/>
              </a:rPr>
              <a:t>Use Case 2: </a:t>
            </a:r>
            <a:r>
              <a:rPr lang="es-ES" sz="2000" dirty="0" err="1">
                <a:latin typeface="Trebuchet MS" panose="020B0603020202020204" pitchFamily="34" charset="0"/>
              </a:rPr>
              <a:t>Architecture</a:t>
            </a:r>
            <a:r>
              <a:rPr lang="es-ES" sz="2000" dirty="0">
                <a:latin typeface="Trebuchet MS" panose="020B0603020202020204" pitchFamily="34" charset="0"/>
              </a:rPr>
              <a:t> </a:t>
            </a:r>
            <a:r>
              <a:rPr lang="es-ES" sz="2000" dirty="0" err="1">
                <a:latin typeface="Trebuchet MS" panose="020B0603020202020204" pitchFamily="34" charset="0"/>
              </a:rPr>
              <a:t>exploration</a:t>
            </a:r>
            <a:r>
              <a:rPr lang="es-ES" sz="2000" dirty="0">
                <a:latin typeface="Trebuchet MS" panose="020B0603020202020204" pitchFamily="34" charset="0"/>
              </a:rPr>
              <a:t> II</a:t>
            </a:r>
          </a:p>
        </p:txBody>
      </p:sp>
      <p:pic>
        <p:nvPicPr>
          <p:cNvPr id="13" name="Imagen 12">
            <a:extLst>
              <a:ext uri="{FF2B5EF4-FFF2-40B4-BE49-F238E27FC236}">
                <a16:creationId xmlns:a16="http://schemas.microsoft.com/office/drawing/2014/main" id="{D97C8275-B460-83F4-B284-EE403C4382B7}"/>
              </a:ext>
            </a:extLst>
          </p:cNvPr>
          <p:cNvPicPr>
            <a:picLocks noChangeAspect="1"/>
          </p:cNvPicPr>
          <p:nvPr/>
        </p:nvPicPr>
        <p:blipFill>
          <a:blip r:embed="rId8"/>
          <a:stretch>
            <a:fillRect/>
          </a:stretch>
        </p:blipFill>
        <p:spPr>
          <a:xfrm>
            <a:off x="4505325" y="2494172"/>
            <a:ext cx="3238500" cy="478540"/>
          </a:xfrm>
          <a:prstGeom prst="rect">
            <a:avLst/>
          </a:prstGeom>
        </p:spPr>
      </p:pic>
      <p:pic>
        <p:nvPicPr>
          <p:cNvPr id="3" name="Imagen 2">
            <a:extLst>
              <a:ext uri="{FF2B5EF4-FFF2-40B4-BE49-F238E27FC236}">
                <a16:creationId xmlns:a16="http://schemas.microsoft.com/office/drawing/2014/main" id="{5FC83759-96A7-1E0D-08F1-B0E4B91D4198}"/>
              </a:ext>
            </a:extLst>
          </p:cNvPr>
          <p:cNvPicPr>
            <a:picLocks noChangeAspect="1"/>
          </p:cNvPicPr>
          <p:nvPr/>
        </p:nvPicPr>
        <p:blipFill>
          <a:blip r:embed="rId9"/>
          <a:srcRect t="3733"/>
          <a:stretch>
            <a:fillRect/>
          </a:stretch>
        </p:blipFill>
        <p:spPr>
          <a:xfrm>
            <a:off x="521963" y="3355975"/>
            <a:ext cx="3542518" cy="2539735"/>
          </a:xfrm>
          <a:prstGeom prst="rect">
            <a:avLst/>
          </a:prstGeom>
        </p:spPr>
      </p:pic>
      <p:pic>
        <p:nvPicPr>
          <p:cNvPr id="4" name="Imagen 3">
            <a:extLst>
              <a:ext uri="{FF2B5EF4-FFF2-40B4-BE49-F238E27FC236}">
                <a16:creationId xmlns:a16="http://schemas.microsoft.com/office/drawing/2014/main" id="{A270D69E-46E6-79DB-E154-4E4C985272FB}"/>
              </a:ext>
            </a:extLst>
          </p:cNvPr>
          <p:cNvPicPr>
            <a:picLocks noChangeAspect="1"/>
          </p:cNvPicPr>
          <p:nvPr/>
        </p:nvPicPr>
        <p:blipFill>
          <a:blip r:embed="rId10"/>
          <a:srcRect t="2822"/>
          <a:stretch>
            <a:fillRect/>
          </a:stretch>
        </p:blipFill>
        <p:spPr>
          <a:xfrm>
            <a:off x="4383584" y="3327400"/>
            <a:ext cx="3542518" cy="2563789"/>
          </a:xfrm>
          <a:prstGeom prst="rect">
            <a:avLst/>
          </a:prstGeom>
        </p:spPr>
      </p:pic>
      <p:pic>
        <p:nvPicPr>
          <p:cNvPr id="5" name="Imagen 4">
            <a:extLst>
              <a:ext uri="{FF2B5EF4-FFF2-40B4-BE49-F238E27FC236}">
                <a16:creationId xmlns:a16="http://schemas.microsoft.com/office/drawing/2014/main" id="{11F95B4C-B0B9-608C-1C3E-DA89D3E9D63B}"/>
              </a:ext>
            </a:extLst>
          </p:cNvPr>
          <p:cNvPicPr>
            <a:picLocks noChangeAspect="1"/>
          </p:cNvPicPr>
          <p:nvPr/>
        </p:nvPicPr>
        <p:blipFill>
          <a:blip r:embed="rId11"/>
          <a:srcRect t="3575"/>
          <a:stretch>
            <a:fillRect/>
          </a:stretch>
        </p:blipFill>
        <p:spPr>
          <a:xfrm>
            <a:off x="8245205" y="3355974"/>
            <a:ext cx="3542516" cy="2535216"/>
          </a:xfrm>
          <a:prstGeom prst="rect">
            <a:avLst/>
          </a:prstGeom>
        </p:spPr>
      </p:pic>
      <mc:AlternateContent xmlns:mc="http://schemas.openxmlformats.org/markup-compatibility/2006" xmlns:a14="http://schemas.microsoft.com/office/drawing/2010/main">
        <mc:Choice Requires="a14">
          <p:sp>
            <p:nvSpPr>
              <p:cNvPr id="10" name="Rectángulo 9">
                <a:extLst>
                  <a:ext uri="{FF2B5EF4-FFF2-40B4-BE49-F238E27FC236}">
                    <a16:creationId xmlns:a16="http://schemas.microsoft.com/office/drawing/2014/main" id="{51E6D86F-E657-98A7-E6AF-2C578DD1E152}"/>
                  </a:ext>
                </a:extLst>
              </p:cNvPr>
              <p:cNvSpPr/>
              <p:nvPr/>
            </p:nvSpPr>
            <p:spPr>
              <a:xfrm>
                <a:off x="1061193" y="5979161"/>
                <a:ext cx="2464058" cy="539496"/>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b="0" i="1" dirty="0" smtClean="0">
                          <a:solidFill>
                            <a:srgbClr val="0F3461"/>
                          </a:solidFill>
                          <a:latin typeface="Cambria Math" panose="02040503050406030204" pitchFamily="18" charset="0"/>
                        </a:rPr>
                        <m:t>𝜆</m:t>
                      </m:r>
                      <m:r>
                        <a:rPr lang="es-ES" b="0" i="1" dirty="0" smtClean="0">
                          <a:solidFill>
                            <a:srgbClr val="0F3461"/>
                          </a:solidFill>
                          <a:latin typeface="Cambria Math" panose="02040503050406030204" pitchFamily="18" charset="0"/>
                        </a:rPr>
                        <m:t>=0.1</m:t>
                      </m:r>
                    </m:oMath>
                  </m:oMathPara>
                </a14:m>
                <a:endParaRPr lang="en-US" dirty="0">
                  <a:solidFill>
                    <a:srgbClr val="0F3461"/>
                  </a:solidFill>
                  <a:latin typeface="Trebuchet MS" panose="020B0603020202020204" pitchFamily="34" charset="0"/>
                </a:endParaRPr>
              </a:p>
            </p:txBody>
          </p:sp>
        </mc:Choice>
        <mc:Fallback xmlns="">
          <p:sp>
            <p:nvSpPr>
              <p:cNvPr id="10" name="Rectángulo 9">
                <a:extLst>
                  <a:ext uri="{FF2B5EF4-FFF2-40B4-BE49-F238E27FC236}">
                    <a16:creationId xmlns:a16="http://schemas.microsoft.com/office/drawing/2014/main" id="{51E6D86F-E657-98A7-E6AF-2C578DD1E152}"/>
                  </a:ext>
                </a:extLst>
              </p:cNvPr>
              <p:cNvSpPr>
                <a:spLocks noRot="1" noChangeAspect="1" noMove="1" noResize="1" noEditPoints="1" noAdjustHandles="1" noChangeArrowheads="1" noChangeShapeType="1" noTextEdit="1"/>
              </p:cNvSpPr>
              <p:nvPr/>
            </p:nvSpPr>
            <p:spPr>
              <a:xfrm>
                <a:off x="1061193" y="5979161"/>
                <a:ext cx="2464058" cy="539496"/>
              </a:xfrm>
              <a:prstGeom prst="rect">
                <a:avLst/>
              </a:prstGeom>
              <a:blipFill>
                <a:blip r:embed="rId12"/>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1" name="Rectángulo 10">
                <a:extLst>
                  <a:ext uri="{FF2B5EF4-FFF2-40B4-BE49-F238E27FC236}">
                    <a16:creationId xmlns:a16="http://schemas.microsoft.com/office/drawing/2014/main" id="{807C32C4-CB01-0EBD-A94F-EB47416CC4BF}"/>
                  </a:ext>
                </a:extLst>
              </p:cNvPr>
              <p:cNvSpPr/>
              <p:nvPr/>
            </p:nvSpPr>
            <p:spPr>
              <a:xfrm>
                <a:off x="4915743" y="5979161"/>
                <a:ext cx="2464058" cy="539496"/>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i="1" dirty="0">
                          <a:solidFill>
                            <a:srgbClr val="0F3461"/>
                          </a:solidFill>
                          <a:latin typeface="Cambria Math" panose="02040503050406030204" pitchFamily="18" charset="0"/>
                        </a:rPr>
                        <m:t>𝜆</m:t>
                      </m:r>
                      <m:r>
                        <a:rPr lang="es-ES" i="1" dirty="0">
                          <a:solidFill>
                            <a:srgbClr val="0F3461"/>
                          </a:solidFill>
                          <a:latin typeface="Cambria Math" panose="02040503050406030204" pitchFamily="18" charset="0"/>
                        </a:rPr>
                        <m:t>=1</m:t>
                      </m:r>
                    </m:oMath>
                  </m:oMathPara>
                </a14:m>
                <a:endParaRPr lang="en-US" dirty="0">
                  <a:solidFill>
                    <a:srgbClr val="0F3461"/>
                  </a:solidFill>
                  <a:latin typeface="Trebuchet MS" panose="020B0603020202020204" pitchFamily="34" charset="0"/>
                </a:endParaRPr>
              </a:p>
            </p:txBody>
          </p:sp>
        </mc:Choice>
        <mc:Fallback xmlns="">
          <p:sp>
            <p:nvSpPr>
              <p:cNvPr id="11" name="Rectángulo 10">
                <a:extLst>
                  <a:ext uri="{FF2B5EF4-FFF2-40B4-BE49-F238E27FC236}">
                    <a16:creationId xmlns:a16="http://schemas.microsoft.com/office/drawing/2014/main" id="{807C32C4-CB01-0EBD-A94F-EB47416CC4BF}"/>
                  </a:ext>
                </a:extLst>
              </p:cNvPr>
              <p:cNvSpPr>
                <a:spLocks noRot="1" noChangeAspect="1" noMove="1" noResize="1" noEditPoints="1" noAdjustHandles="1" noChangeArrowheads="1" noChangeShapeType="1" noTextEdit="1"/>
              </p:cNvSpPr>
              <p:nvPr/>
            </p:nvSpPr>
            <p:spPr>
              <a:xfrm>
                <a:off x="4915743" y="5979161"/>
                <a:ext cx="2464058" cy="539496"/>
              </a:xfrm>
              <a:prstGeom prst="rect">
                <a:avLst/>
              </a:prstGeom>
              <a:blipFill>
                <a:blip r:embed="rId1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5" name="Rectángulo 14">
                <a:extLst>
                  <a:ext uri="{FF2B5EF4-FFF2-40B4-BE49-F238E27FC236}">
                    <a16:creationId xmlns:a16="http://schemas.microsoft.com/office/drawing/2014/main" id="{0FD86590-7C69-6A48-FDE9-9612F9875B99}"/>
                  </a:ext>
                </a:extLst>
              </p:cNvPr>
              <p:cNvSpPr/>
              <p:nvPr/>
            </p:nvSpPr>
            <p:spPr>
              <a:xfrm>
                <a:off x="8747972" y="5979161"/>
                <a:ext cx="2464058" cy="539496"/>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ES" i="1" dirty="0" smtClean="0">
                          <a:solidFill>
                            <a:srgbClr val="0F3461"/>
                          </a:solidFill>
                          <a:latin typeface="Cambria Math" panose="02040503050406030204" pitchFamily="18" charset="0"/>
                        </a:rPr>
                        <m:t>𝜆</m:t>
                      </m:r>
                      <m:r>
                        <a:rPr lang="es-ES" i="1" dirty="0" smtClean="0">
                          <a:solidFill>
                            <a:srgbClr val="0F3461"/>
                          </a:solidFill>
                          <a:latin typeface="Cambria Math" panose="02040503050406030204" pitchFamily="18" charset="0"/>
                        </a:rPr>
                        <m:t>=1000</m:t>
                      </m:r>
                    </m:oMath>
                  </m:oMathPara>
                </a14:m>
                <a:endParaRPr lang="en-US" dirty="0">
                  <a:solidFill>
                    <a:srgbClr val="0F3461"/>
                  </a:solidFill>
                  <a:latin typeface="Trebuchet MS" panose="020B0603020202020204" pitchFamily="34" charset="0"/>
                </a:endParaRPr>
              </a:p>
            </p:txBody>
          </p:sp>
        </mc:Choice>
        <mc:Fallback xmlns="">
          <p:sp>
            <p:nvSpPr>
              <p:cNvPr id="15" name="Rectángulo 14">
                <a:extLst>
                  <a:ext uri="{FF2B5EF4-FFF2-40B4-BE49-F238E27FC236}">
                    <a16:creationId xmlns:a16="http://schemas.microsoft.com/office/drawing/2014/main" id="{0FD86590-7C69-6A48-FDE9-9612F9875B99}"/>
                  </a:ext>
                </a:extLst>
              </p:cNvPr>
              <p:cNvSpPr>
                <a:spLocks noRot="1" noChangeAspect="1" noMove="1" noResize="1" noEditPoints="1" noAdjustHandles="1" noChangeArrowheads="1" noChangeShapeType="1" noTextEdit="1"/>
              </p:cNvSpPr>
              <p:nvPr/>
            </p:nvSpPr>
            <p:spPr>
              <a:xfrm>
                <a:off x="8747972" y="5979161"/>
                <a:ext cx="2464058" cy="539496"/>
              </a:xfrm>
              <a:prstGeom prst="rect">
                <a:avLst/>
              </a:prstGeom>
              <a:blipFill>
                <a:blip r:embed="rId14"/>
                <a:stretch>
                  <a:fillRect/>
                </a:stretch>
              </a:blipFill>
            </p:spPr>
            <p:txBody>
              <a:bodyPr/>
              <a:lstStyle/>
              <a:p>
                <a:r>
                  <a:rPr lang="es-ES">
                    <a:noFill/>
                  </a:rPr>
                  <a:t> </a:t>
                </a:r>
              </a:p>
            </p:txBody>
          </p:sp>
        </mc:Fallback>
      </mc:AlternateContent>
      <p:sp>
        <p:nvSpPr>
          <p:cNvPr id="21" name="Rectángulo 20">
            <a:extLst>
              <a:ext uri="{FF2B5EF4-FFF2-40B4-BE49-F238E27FC236}">
                <a16:creationId xmlns:a16="http://schemas.microsoft.com/office/drawing/2014/main" id="{5D1EF44D-1E30-E1DF-8D45-4D16AC354527}"/>
              </a:ext>
            </a:extLst>
          </p:cNvPr>
          <p:cNvSpPr/>
          <p:nvPr/>
        </p:nvSpPr>
        <p:spPr>
          <a:xfrm>
            <a:off x="840515" y="3363594"/>
            <a:ext cx="3542518" cy="9397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Trebuchet MS" panose="020B0603020202020204" pitchFamily="34" charset="0"/>
            </a:endParaRPr>
          </a:p>
        </p:txBody>
      </p:sp>
      <p:sp>
        <p:nvSpPr>
          <p:cNvPr id="22" name="Rectángulo 21">
            <a:extLst>
              <a:ext uri="{FF2B5EF4-FFF2-40B4-BE49-F238E27FC236}">
                <a16:creationId xmlns:a16="http://schemas.microsoft.com/office/drawing/2014/main" id="{67B66F02-1A78-0CA2-A349-B11ED5CF0E30}"/>
              </a:ext>
            </a:extLst>
          </p:cNvPr>
          <p:cNvSpPr/>
          <p:nvPr/>
        </p:nvSpPr>
        <p:spPr>
          <a:xfrm>
            <a:off x="4702687" y="3355974"/>
            <a:ext cx="3542518" cy="9397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Trebuchet MS" panose="020B0603020202020204" pitchFamily="34" charset="0"/>
            </a:endParaRPr>
          </a:p>
        </p:txBody>
      </p:sp>
      <p:sp>
        <p:nvSpPr>
          <p:cNvPr id="23" name="Rectángulo 22">
            <a:extLst>
              <a:ext uri="{FF2B5EF4-FFF2-40B4-BE49-F238E27FC236}">
                <a16:creationId xmlns:a16="http://schemas.microsoft.com/office/drawing/2014/main" id="{B5E537B5-91F1-E8B8-9D24-AF749B337C72}"/>
              </a:ext>
            </a:extLst>
          </p:cNvPr>
          <p:cNvSpPr/>
          <p:nvPr/>
        </p:nvSpPr>
        <p:spPr>
          <a:xfrm>
            <a:off x="8563757" y="3366768"/>
            <a:ext cx="3542518" cy="9397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Trebuchet MS" panose="020B0603020202020204" pitchFamily="34" charset="0"/>
            </a:endParaRPr>
          </a:p>
        </p:txBody>
      </p:sp>
      <p:pic>
        <p:nvPicPr>
          <p:cNvPr id="6" name="Imagen 5">
            <a:extLst>
              <a:ext uri="{FF2B5EF4-FFF2-40B4-BE49-F238E27FC236}">
                <a16:creationId xmlns:a16="http://schemas.microsoft.com/office/drawing/2014/main" id="{5E8EF032-B644-2773-6755-57D88D31F177}"/>
              </a:ext>
            </a:extLst>
          </p:cNvPr>
          <p:cNvPicPr>
            <a:picLocks noChangeAspect="1"/>
          </p:cNvPicPr>
          <p:nvPr/>
        </p:nvPicPr>
        <p:blipFill>
          <a:blip r:embed="rId15"/>
          <a:srcRect l="47343" r="21840"/>
          <a:stretch>
            <a:fillRect/>
          </a:stretch>
        </p:blipFill>
        <p:spPr>
          <a:xfrm>
            <a:off x="9988598" y="47518"/>
            <a:ext cx="1879990" cy="492484"/>
          </a:xfrm>
          <a:prstGeom prst="rect">
            <a:avLst/>
          </a:prstGeom>
          <a:solidFill>
            <a:schemeClr val="bg1"/>
          </a:solidFill>
        </p:spPr>
      </p:pic>
      <p:sp>
        <p:nvSpPr>
          <p:cNvPr id="7" name="Marcador de número de diapositiva 6">
            <a:extLst>
              <a:ext uri="{FF2B5EF4-FFF2-40B4-BE49-F238E27FC236}">
                <a16:creationId xmlns:a16="http://schemas.microsoft.com/office/drawing/2014/main" id="{85D5507B-B536-0764-6C3F-1CFEC2C72775}"/>
              </a:ext>
            </a:extLst>
          </p:cNvPr>
          <p:cNvSpPr>
            <a:spLocks noGrp="1"/>
          </p:cNvSpPr>
          <p:nvPr>
            <p:ph type="sldNum" sz="quarter" idx="12"/>
          </p:nvPr>
        </p:nvSpPr>
        <p:spPr>
          <a:xfrm>
            <a:off x="9448800" y="6492875"/>
            <a:ext cx="2743200" cy="365125"/>
          </a:xfrm>
        </p:spPr>
        <p:txBody>
          <a:bodyPr/>
          <a:lstStyle/>
          <a:p>
            <a:fld id="{755959F6-2B9B-4F5A-BC55-64E103E3DB65}" type="slidenum">
              <a:rPr lang="es-ES" smtClean="0"/>
              <a:t>30</a:t>
            </a:fld>
            <a:endParaRPr lang="es-ES"/>
          </a:p>
        </p:txBody>
      </p:sp>
    </p:spTree>
    <p:extLst>
      <p:ext uri="{BB962C8B-B14F-4D97-AF65-F5344CB8AC3E}">
        <p14:creationId xmlns:p14="http://schemas.microsoft.com/office/powerpoint/2010/main" val="2732910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57F79-CFCB-26CE-3541-F785DD26847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A14089C7-BBEB-A1B9-9AD3-8918615E6B7A}"/>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dirty="0">
                <a:latin typeface="Trebuchet MS" panose="020B0603020202020204" pitchFamily="34" charset="0"/>
              </a:rPr>
              <a:t>Use Case 2: </a:t>
            </a:r>
            <a:r>
              <a:rPr lang="es-ES" sz="2000" dirty="0" err="1">
                <a:latin typeface="Trebuchet MS" panose="020B0603020202020204" pitchFamily="34" charset="0"/>
              </a:rPr>
              <a:t>Architecture</a:t>
            </a:r>
            <a:r>
              <a:rPr lang="es-ES" sz="2000" dirty="0">
                <a:latin typeface="Trebuchet MS" panose="020B0603020202020204" pitchFamily="34" charset="0"/>
              </a:rPr>
              <a:t> </a:t>
            </a:r>
            <a:r>
              <a:rPr lang="es-ES" sz="2000" dirty="0" err="1">
                <a:latin typeface="Trebuchet MS" panose="020B0603020202020204" pitchFamily="34" charset="0"/>
              </a:rPr>
              <a:t>exploration</a:t>
            </a:r>
            <a:r>
              <a:rPr lang="es-ES" sz="2000" dirty="0">
                <a:latin typeface="Trebuchet MS" panose="020B0603020202020204" pitchFamily="34" charset="0"/>
              </a:rPr>
              <a:t> III</a:t>
            </a:r>
          </a:p>
        </p:txBody>
      </p:sp>
      <p:pic>
        <p:nvPicPr>
          <p:cNvPr id="6" name="Imagen 5">
            <a:extLst>
              <a:ext uri="{FF2B5EF4-FFF2-40B4-BE49-F238E27FC236}">
                <a16:creationId xmlns:a16="http://schemas.microsoft.com/office/drawing/2014/main" id="{5E0D2867-9A1A-67DB-ABC5-0A86569A3B0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34515" y="2799015"/>
            <a:ext cx="5164694" cy="3144585"/>
          </a:xfrm>
          <a:prstGeom prst="rect">
            <a:avLst/>
          </a:prstGeom>
        </p:spPr>
      </p:pic>
      <p:pic>
        <p:nvPicPr>
          <p:cNvPr id="8" name="Imagen 7">
            <a:extLst>
              <a:ext uri="{FF2B5EF4-FFF2-40B4-BE49-F238E27FC236}">
                <a16:creationId xmlns:a16="http://schemas.microsoft.com/office/drawing/2014/main" id="{AEE43C9E-7A19-AAF2-7AD5-CBB7ABC67B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88804" y="2803022"/>
            <a:ext cx="4636751" cy="3144034"/>
          </a:xfrm>
          <a:prstGeom prst="rect">
            <a:avLst/>
          </a:prstGeom>
        </p:spPr>
      </p:pic>
      <p:graphicFrame>
        <p:nvGraphicFramePr>
          <p:cNvPr id="14" name="Diagrama 13">
            <a:extLst>
              <a:ext uri="{FF2B5EF4-FFF2-40B4-BE49-F238E27FC236}">
                <a16:creationId xmlns:a16="http://schemas.microsoft.com/office/drawing/2014/main" id="{94BAB531-EF7C-3DA7-7E4F-51EC151FA3F8}"/>
              </a:ext>
            </a:extLst>
          </p:cNvPr>
          <p:cNvGraphicFramePr/>
          <p:nvPr>
            <p:extLst>
              <p:ext uri="{D42A27DB-BD31-4B8C-83A1-F6EECF244321}">
                <p14:modId xmlns:p14="http://schemas.microsoft.com/office/powerpoint/2010/main" val="642559568"/>
              </p:ext>
            </p:extLst>
          </p:nvPr>
        </p:nvGraphicFramePr>
        <p:xfrm>
          <a:off x="133350" y="750355"/>
          <a:ext cx="11972925" cy="21343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Rectángulo 4">
            <a:extLst>
              <a:ext uri="{FF2B5EF4-FFF2-40B4-BE49-F238E27FC236}">
                <a16:creationId xmlns:a16="http://schemas.microsoft.com/office/drawing/2014/main" id="{B3AF4F72-6935-B438-4AAB-009ECD5894FB}"/>
              </a:ext>
            </a:extLst>
          </p:cNvPr>
          <p:cNvSpPr/>
          <p:nvPr/>
        </p:nvSpPr>
        <p:spPr>
          <a:xfrm>
            <a:off x="1231292" y="6076177"/>
            <a:ext cx="8929316" cy="646159"/>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F3461"/>
                </a:solidFill>
                <a:latin typeface="Trebuchet MS" panose="020B0603020202020204" pitchFamily="34" charset="0"/>
                <a:hlinkClick r:id="rId10">
                  <a:extLst>
                    <a:ext uri="{A12FA001-AC4F-418D-AE19-62706E023703}">
                      <ahyp:hlinkClr xmlns:ahyp="http://schemas.microsoft.com/office/drawing/2018/hyperlinkcolor" val="tx"/>
                    </a:ext>
                  </a:extLst>
                </a:hlinkClick>
              </a:rPr>
              <a:t>Determination of missing transverse momentum using multivariate methods for a differential top pair production cross section measurement at CMS</a:t>
            </a:r>
            <a:endParaRPr lang="en-US" sz="1600" dirty="0">
              <a:solidFill>
                <a:srgbClr val="0F3461"/>
              </a:solidFill>
              <a:latin typeface="Trebuchet MS" panose="020B0603020202020204" pitchFamily="34" charset="0"/>
            </a:endParaRPr>
          </a:p>
        </p:txBody>
      </p:sp>
      <p:pic>
        <p:nvPicPr>
          <p:cNvPr id="3" name="Imagen 2">
            <a:extLst>
              <a:ext uri="{FF2B5EF4-FFF2-40B4-BE49-F238E27FC236}">
                <a16:creationId xmlns:a16="http://schemas.microsoft.com/office/drawing/2014/main" id="{1063A27B-6E28-B883-0F6C-36C3BDC1662A}"/>
              </a:ext>
            </a:extLst>
          </p:cNvPr>
          <p:cNvPicPr>
            <a:picLocks noChangeAspect="1"/>
          </p:cNvPicPr>
          <p:nvPr/>
        </p:nvPicPr>
        <p:blipFill>
          <a:blip r:embed="rId11"/>
          <a:srcRect l="47343" r="21840"/>
          <a:stretch>
            <a:fillRect/>
          </a:stretch>
        </p:blipFill>
        <p:spPr>
          <a:xfrm>
            <a:off x="9988598" y="47518"/>
            <a:ext cx="1879990" cy="492484"/>
          </a:xfrm>
          <a:prstGeom prst="rect">
            <a:avLst/>
          </a:prstGeom>
          <a:solidFill>
            <a:schemeClr val="bg1"/>
          </a:solidFill>
        </p:spPr>
      </p:pic>
      <p:sp>
        <p:nvSpPr>
          <p:cNvPr id="4" name="Marcador de número de diapositiva 3">
            <a:extLst>
              <a:ext uri="{FF2B5EF4-FFF2-40B4-BE49-F238E27FC236}">
                <a16:creationId xmlns:a16="http://schemas.microsoft.com/office/drawing/2014/main" id="{63527338-F42A-4C07-5302-531D400D34F0}"/>
              </a:ext>
            </a:extLst>
          </p:cNvPr>
          <p:cNvSpPr>
            <a:spLocks noGrp="1"/>
          </p:cNvSpPr>
          <p:nvPr>
            <p:ph type="sldNum" sz="quarter" idx="12"/>
          </p:nvPr>
        </p:nvSpPr>
        <p:spPr>
          <a:xfrm>
            <a:off x="9448800" y="6486332"/>
            <a:ext cx="2743200" cy="365125"/>
          </a:xfrm>
        </p:spPr>
        <p:txBody>
          <a:bodyPr/>
          <a:lstStyle/>
          <a:p>
            <a:fld id="{755959F6-2B9B-4F5A-BC55-64E103E3DB65}" type="slidenum">
              <a:rPr lang="es-ES" smtClean="0"/>
              <a:t>31</a:t>
            </a:fld>
            <a:endParaRPr lang="es-ES"/>
          </a:p>
        </p:txBody>
      </p:sp>
    </p:spTree>
    <p:extLst>
      <p:ext uri="{BB962C8B-B14F-4D97-AF65-F5344CB8AC3E}">
        <p14:creationId xmlns:p14="http://schemas.microsoft.com/office/powerpoint/2010/main" val="425951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2038870-A0D3-932F-AA2B-BBD1322B3DCD}"/>
              </a:ext>
            </a:extLst>
          </p:cNvPr>
          <p:cNvSpPr>
            <a:spLocks noGrp="1"/>
          </p:cNvSpPr>
          <p:nvPr>
            <p:ph type="sldNum" sz="quarter" idx="12"/>
          </p:nvPr>
        </p:nvSpPr>
        <p:spPr/>
        <p:txBody>
          <a:bodyPr/>
          <a:lstStyle/>
          <a:p>
            <a:fld id="{755959F6-2B9B-4F5A-BC55-64E103E3DB65}" type="slidenum">
              <a:rPr lang="es-ES" smtClean="0"/>
              <a:t>32</a:t>
            </a:fld>
            <a:endParaRPr lang="es-ES"/>
          </a:p>
        </p:txBody>
      </p:sp>
      <p:pic>
        <p:nvPicPr>
          <p:cNvPr id="4" name="Imagen 3">
            <a:extLst>
              <a:ext uri="{FF2B5EF4-FFF2-40B4-BE49-F238E27FC236}">
                <a16:creationId xmlns:a16="http://schemas.microsoft.com/office/drawing/2014/main" id="{E216F747-F747-1767-9BE0-9827233FC965}"/>
              </a:ext>
            </a:extLst>
          </p:cNvPr>
          <p:cNvPicPr>
            <a:picLocks noChangeAspect="1"/>
          </p:cNvPicPr>
          <p:nvPr/>
        </p:nvPicPr>
        <p:blipFill>
          <a:blip r:embed="rId2"/>
          <a:stretch>
            <a:fillRect/>
          </a:stretch>
        </p:blipFill>
        <p:spPr>
          <a:xfrm>
            <a:off x="745781" y="958348"/>
            <a:ext cx="4816784" cy="5516470"/>
          </a:xfrm>
          <a:prstGeom prst="rect">
            <a:avLst/>
          </a:prstGeom>
        </p:spPr>
      </p:pic>
      <p:graphicFrame>
        <p:nvGraphicFramePr>
          <p:cNvPr id="5" name="Diagrama 4">
            <a:extLst>
              <a:ext uri="{FF2B5EF4-FFF2-40B4-BE49-F238E27FC236}">
                <a16:creationId xmlns:a16="http://schemas.microsoft.com/office/drawing/2014/main" id="{1A5F4A0E-D47D-3461-4F88-24E863480059}"/>
              </a:ext>
            </a:extLst>
          </p:cNvPr>
          <p:cNvGraphicFramePr/>
          <p:nvPr>
            <p:extLst>
              <p:ext uri="{D42A27DB-BD31-4B8C-83A1-F6EECF244321}">
                <p14:modId xmlns:p14="http://schemas.microsoft.com/office/powerpoint/2010/main" val="2702207663"/>
              </p:ext>
            </p:extLst>
          </p:nvPr>
        </p:nvGraphicFramePr>
        <p:xfrm>
          <a:off x="6554363" y="872519"/>
          <a:ext cx="5102492" cy="5821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ángulo 5">
            <a:extLst>
              <a:ext uri="{FF2B5EF4-FFF2-40B4-BE49-F238E27FC236}">
                <a16:creationId xmlns:a16="http://schemas.microsoft.com/office/drawing/2014/main" id="{3FA1EE32-69BE-DC98-B877-15E87A2D99B3}"/>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dirty="0">
                <a:latin typeface="Trebuchet MS" panose="020B0603020202020204" pitchFamily="34" charset="0"/>
              </a:rPr>
              <a:t>Use Case 2: </a:t>
            </a:r>
            <a:r>
              <a:rPr lang="es-ES" sz="2000" dirty="0" err="1">
                <a:latin typeface="Trebuchet MS" panose="020B0603020202020204" pitchFamily="34" charset="0"/>
              </a:rPr>
              <a:t>DeepSets</a:t>
            </a:r>
            <a:r>
              <a:rPr lang="es-ES" sz="2000" dirty="0">
                <a:latin typeface="Trebuchet MS" panose="020B0603020202020204" pitchFamily="34" charset="0"/>
              </a:rPr>
              <a:t> </a:t>
            </a:r>
            <a:r>
              <a:rPr lang="es-ES" sz="2000" dirty="0" err="1">
                <a:latin typeface="Trebuchet MS" panose="020B0603020202020204" pitchFamily="34" charset="0"/>
              </a:rPr>
              <a:t>exploration</a:t>
            </a:r>
            <a:r>
              <a:rPr lang="es-ES" sz="2000" dirty="0">
                <a:latin typeface="Trebuchet MS" panose="020B0603020202020204" pitchFamily="34" charset="0"/>
              </a:rPr>
              <a:t> – Key </a:t>
            </a:r>
            <a:r>
              <a:rPr lang="es-ES" sz="2000" dirty="0" err="1">
                <a:latin typeface="Trebuchet MS" panose="020B0603020202020204" pitchFamily="34" charset="0"/>
              </a:rPr>
              <a:t>findings</a:t>
            </a:r>
            <a:endParaRPr lang="es-ES" sz="2000" dirty="0">
              <a:latin typeface="Trebuchet MS" panose="020B0603020202020204" pitchFamily="34" charset="0"/>
            </a:endParaRPr>
          </a:p>
        </p:txBody>
      </p:sp>
      <p:pic>
        <p:nvPicPr>
          <p:cNvPr id="7" name="Imagen 6">
            <a:extLst>
              <a:ext uri="{FF2B5EF4-FFF2-40B4-BE49-F238E27FC236}">
                <a16:creationId xmlns:a16="http://schemas.microsoft.com/office/drawing/2014/main" id="{6420F49C-63F9-4899-7704-CD95DEB42169}"/>
              </a:ext>
            </a:extLst>
          </p:cNvPr>
          <p:cNvPicPr>
            <a:picLocks noChangeAspect="1"/>
          </p:cNvPicPr>
          <p:nvPr/>
        </p:nvPicPr>
        <p:blipFill>
          <a:blip r:embed="rId8"/>
          <a:srcRect l="47343" r="21840"/>
          <a:stretch>
            <a:fillRect/>
          </a:stretch>
        </p:blipFill>
        <p:spPr>
          <a:xfrm>
            <a:off x="9988598" y="47518"/>
            <a:ext cx="1879990" cy="492484"/>
          </a:xfrm>
          <a:prstGeom prst="rect">
            <a:avLst/>
          </a:prstGeom>
          <a:solidFill>
            <a:schemeClr val="bg1"/>
          </a:solidFill>
        </p:spPr>
      </p:pic>
    </p:spTree>
    <p:extLst>
      <p:ext uri="{BB962C8B-B14F-4D97-AF65-F5344CB8AC3E}">
        <p14:creationId xmlns:p14="http://schemas.microsoft.com/office/powerpoint/2010/main" val="1597717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C78FE-5C0D-8BF3-B8A2-070973A78FE7}"/>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2F0E2C02-8390-7B44-C50E-237BFC510ACB}"/>
              </a:ext>
            </a:extLst>
          </p:cNvPr>
          <p:cNvSpPr/>
          <p:nvPr/>
        </p:nvSpPr>
        <p:spPr>
          <a:xfrm>
            <a:off x="2615231" y="2753864"/>
            <a:ext cx="6961538" cy="306010"/>
          </a:xfrm>
          <a:prstGeom prst="rect">
            <a:avLst/>
          </a:prstGeom>
          <a:solidFill>
            <a:schemeClr val="bg1"/>
          </a:solidFill>
          <a:ln>
            <a:solidFill>
              <a:srgbClr val="24323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ca-ES" sz="1200" dirty="0" err="1">
                <a:solidFill>
                  <a:sysClr val="windowText" lastClr="000000"/>
                </a:solidFill>
                <a:latin typeface="Trebuchet MS" panose="020B0603020202020204" pitchFamily="34" charset="0"/>
                <a:ea typeface="Roboto"/>
                <a:cs typeface="Roboto"/>
              </a:rPr>
              <a:t>Embedding</a:t>
            </a:r>
            <a:r>
              <a:rPr lang="ca-ES" sz="1200" dirty="0">
                <a:solidFill>
                  <a:sysClr val="windowText" lastClr="000000"/>
                </a:solidFill>
                <a:latin typeface="Trebuchet MS" panose="020B0603020202020204" pitchFamily="34" charset="0"/>
                <a:ea typeface="Roboto"/>
                <a:cs typeface="Roboto"/>
              </a:rPr>
              <a:t> </a:t>
            </a:r>
            <a:r>
              <a:rPr lang="ca-ES" sz="1200" dirty="0" err="1">
                <a:solidFill>
                  <a:sysClr val="windowText" lastClr="000000"/>
                </a:solidFill>
                <a:latin typeface="Trebuchet MS" panose="020B0603020202020204" pitchFamily="34" charset="0"/>
                <a:ea typeface="Roboto"/>
                <a:cs typeface="Roboto"/>
              </a:rPr>
              <a:t>word</a:t>
            </a:r>
            <a:r>
              <a:rPr lang="ca-ES" sz="1200" dirty="0">
                <a:solidFill>
                  <a:sysClr val="windowText" lastClr="000000"/>
                </a:solidFill>
                <a:latin typeface="Trebuchet MS" panose="020B0603020202020204" pitchFamily="34" charset="0"/>
                <a:ea typeface="Roboto"/>
                <a:cs typeface="Roboto"/>
              </a:rPr>
              <a:t> </a:t>
            </a:r>
            <a:r>
              <a:rPr lang="ca-ES" sz="1200" dirty="0" err="1">
                <a:solidFill>
                  <a:sysClr val="windowText" lastClr="000000"/>
                </a:solidFill>
                <a:latin typeface="Trebuchet MS" panose="020B0603020202020204" pitchFamily="34" charset="0"/>
                <a:ea typeface="Roboto"/>
                <a:cs typeface="Roboto"/>
              </a:rPr>
              <a:t>differences</a:t>
            </a:r>
            <a:r>
              <a:rPr lang="ca-ES" sz="1200" dirty="0">
                <a:solidFill>
                  <a:sysClr val="windowText" lastClr="000000"/>
                </a:solidFill>
                <a:latin typeface="Trebuchet MS" panose="020B0603020202020204" pitchFamily="34" charset="0"/>
                <a:ea typeface="Roboto"/>
                <a:cs typeface="Roboto"/>
              </a:rPr>
              <a:t> </a:t>
            </a:r>
            <a:r>
              <a:rPr lang="ca-ES" sz="1200" dirty="0" err="1">
                <a:solidFill>
                  <a:sysClr val="windowText" lastClr="000000"/>
                </a:solidFill>
                <a:latin typeface="Trebuchet MS" panose="020B0603020202020204" pitchFamily="34" charset="0"/>
                <a:ea typeface="Roboto"/>
                <a:cs typeface="Roboto"/>
              </a:rPr>
              <a:t>using</a:t>
            </a:r>
            <a:r>
              <a:rPr lang="ca-ES" sz="1200" dirty="0">
                <a:solidFill>
                  <a:sysClr val="windowText" lastClr="000000"/>
                </a:solidFill>
                <a:latin typeface="Trebuchet MS" panose="020B0603020202020204" pitchFamily="34" charset="0"/>
                <a:ea typeface="Roboto"/>
                <a:cs typeface="Roboto"/>
              </a:rPr>
              <a:t> Chat-GPT2 - </a:t>
            </a:r>
            <a:r>
              <a:rPr lang="ca-ES" sz="1200" dirty="0">
                <a:solidFill>
                  <a:sysClr val="windowText" lastClr="000000"/>
                </a:solidFill>
                <a:latin typeface="Trebuchet MS" panose="020B0603020202020204" pitchFamily="34" charset="0"/>
                <a:ea typeface="Roboto"/>
                <a:cs typeface="Roboto"/>
                <a:hlinkClick r:id="rId3"/>
              </a:rPr>
              <a:t>https://www.3blue1brown.com/lessons/gpt</a:t>
            </a:r>
            <a:endParaRPr lang="ca-ES" sz="1200" dirty="0">
              <a:solidFill>
                <a:sysClr val="windowText" lastClr="000000"/>
              </a:solidFill>
              <a:latin typeface="Trebuchet MS" panose="020B0603020202020204" pitchFamily="34" charset="0"/>
              <a:ea typeface="Roboto"/>
              <a:cs typeface="Roboto"/>
            </a:endParaRPr>
          </a:p>
        </p:txBody>
      </p:sp>
      <p:pic>
        <p:nvPicPr>
          <p:cNvPr id="10" name="Imagen 9" descr="Gráfico&#10;&#10;El contenido generado por IA puede ser incorrecto.">
            <a:extLst>
              <a:ext uri="{FF2B5EF4-FFF2-40B4-BE49-F238E27FC236}">
                <a16:creationId xmlns:a16="http://schemas.microsoft.com/office/drawing/2014/main" id="{FD499B0F-75E9-C11D-54E0-C3406D0DDA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6464" y="3158825"/>
            <a:ext cx="5719072" cy="3116608"/>
          </a:xfrm>
          <a:prstGeom prst="rect">
            <a:avLst/>
          </a:prstGeom>
        </p:spPr>
      </p:pic>
      <p:sp>
        <p:nvSpPr>
          <p:cNvPr id="13" name="Rectángulo 12">
            <a:extLst>
              <a:ext uri="{FF2B5EF4-FFF2-40B4-BE49-F238E27FC236}">
                <a16:creationId xmlns:a16="http://schemas.microsoft.com/office/drawing/2014/main" id="{1050ACEE-845D-AD6C-613E-0875FAD937AC}"/>
              </a:ext>
            </a:extLst>
          </p:cNvPr>
          <p:cNvSpPr/>
          <p:nvPr/>
        </p:nvSpPr>
        <p:spPr>
          <a:xfrm>
            <a:off x="2615231" y="6310279"/>
            <a:ext cx="6961538" cy="306010"/>
          </a:xfrm>
          <a:prstGeom prst="rect">
            <a:avLst/>
          </a:prstGeom>
          <a:solidFill>
            <a:schemeClr val="bg1"/>
          </a:solidFill>
          <a:ln>
            <a:solidFill>
              <a:srgbClr val="24323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ca-ES" sz="1200" dirty="0" err="1">
                <a:solidFill>
                  <a:sysClr val="windowText" lastClr="000000"/>
                </a:solidFill>
                <a:latin typeface="Trebuchet MS" panose="020B0603020202020204" pitchFamily="34" charset="0"/>
                <a:ea typeface="Roboto"/>
                <a:cs typeface="Roboto"/>
              </a:rPr>
              <a:t>Embedding</a:t>
            </a:r>
            <a:r>
              <a:rPr lang="ca-ES" sz="1200" dirty="0">
                <a:solidFill>
                  <a:sysClr val="windowText" lastClr="000000"/>
                </a:solidFill>
                <a:latin typeface="Trebuchet MS" panose="020B0603020202020204" pitchFamily="34" charset="0"/>
                <a:ea typeface="Roboto"/>
                <a:cs typeface="Roboto"/>
              </a:rPr>
              <a:t> </a:t>
            </a:r>
            <a:r>
              <a:rPr lang="ca-ES" sz="1200" dirty="0" err="1">
                <a:solidFill>
                  <a:sysClr val="windowText" lastClr="000000"/>
                </a:solidFill>
                <a:latin typeface="Trebuchet MS" panose="020B0603020202020204" pitchFamily="34" charset="0"/>
                <a:ea typeface="Roboto"/>
                <a:cs typeface="Roboto"/>
              </a:rPr>
              <a:t>concept</a:t>
            </a:r>
            <a:r>
              <a:rPr lang="ca-ES" sz="1200" dirty="0">
                <a:solidFill>
                  <a:sysClr val="windowText" lastClr="000000"/>
                </a:solidFill>
                <a:latin typeface="Trebuchet MS" panose="020B0603020202020204" pitchFamily="34" charset="0"/>
                <a:ea typeface="Roboto"/>
                <a:cs typeface="Roboto"/>
              </a:rPr>
              <a:t> of “</a:t>
            </a:r>
            <a:r>
              <a:rPr lang="ca-ES" sz="1200" dirty="0" err="1">
                <a:solidFill>
                  <a:sysClr val="windowText" lastClr="000000"/>
                </a:solidFill>
                <a:latin typeface="Trebuchet MS" panose="020B0603020202020204" pitchFamily="34" charset="0"/>
                <a:ea typeface="Roboto"/>
                <a:cs typeface="Roboto"/>
              </a:rPr>
              <a:t>plurality</a:t>
            </a:r>
            <a:r>
              <a:rPr lang="ca-ES" sz="1200" dirty="0">
                <a:solidFill>
                  <a:sysClr val="windowText" lastClr="000000"/>
                </a:solidFill>
                <a:latin typeface="Trebuchet MS" panose="020B0603020202020204" pitchFamily="34" charset="0"/>
                <a:ea typeface="Roboto"/>
                <a:cs typeface="Roboto"/>
              </a:rPr>
              <a:t>” </a:t>
            </a:r>
            <a:r>
              <a:rPr lang="ca-ES" sz="1200" dirty="0" err="1">
                <a:solidFill>
                  <a:sysClr val="windowText" lastClr="000000"/>
                </a:solidFill>
                <a:latin typeface="Trebuchet MS" panose="020B0603020202020204" pitchFamily="34" charset="0"/>
                <a:ea typeface="Roboto"/>
                <a:cs typeface="Roboto"/>
              </a:rPr>
              <a:t>using</a:t>
            </a:r>
            <a:r>
              <a:rPr lang="ca-ES" sz="1200" dirty="0">
                <a:solidFill>
                  <a:sysClr val="windowText" lastClr="000000"/>
                </a:solidFill>
                <a:latin typeface="Trebuchet MS" panose="020B0603020202020204" pitchFamily="34" charset="0"/>
                <a:ea typeface="Roboto"/>
                <a:cs typeface="Roboto"/>
              </a:rPr>
              <a:t> Chat-GPT2 - </a:t>
            </a:r>
            <a:r>
              <a:rPr lang="ca-ES" sz="1200" dirty="0">
                <a:solidFill>
                  <a:sysClr val="windowText" lastClr="000000"/>
                </a:solidFill>
                <a:latin typeface="Trebuchet MS" panose="020B0603020202020204" pitchFamily="34" charset="0"/>
                <a:ea typeface="Roboto"/>
                <a:cs typeface="Roboto"/>
                <a:hlinkClick r:id="rId3"/>
              </a:rPr>
              <a:t>https://www.3blue1brown.com/lessons/gpt</a:t>
            </a:r>
            <a:endParaRPr lang="ca-ES" sz="1200" dirty="0">
              <a:solidFill>
                <a:sysClr val="windowText" lastClr="000000"/>
              </a:solidFill>
              <a:latin typeface="Trebuchet MS" panose="020B0603020202020204" pitchFamily="34" charset="0"/>
              <a:ea typeface="Roboto"/>
              <a:cs typeface="Roboto"/>
            </a:endParaRPr>
          </a:p>
        </p:txBody>
      </p:sp>
      <p:grpSp>
        <p:nvGrpSpPr>
          <p:cNvPr id="2" name="Grupo 1">
            <a:extLst>
              <a:ext uri="{FF2B5EF4-FFF2-40B4-BE49-F238E27FC236}">
                <a16:creationId xmlns:a16="http://schemas.microsoft.com/office/drawing/2014/main" id="{8DAC3B4B-25BF-3EAE-A79D-570561F71309}"/>
              </a:ext>
            </a:extLst>
          </p:cNvPr>
          <p:cNvGrpSpPr/>
          <p:nvPr/>
        </p:nvGrpSpPr>
        <p:grpSpPr>
          <a:xfrm>
            <a:off x="1675135" y="706998"/>
            <a:ext cx="8841730" cy="1973819"/>
            <a:chOff x="1691814" y="631285"/>
            <a:chExt cx="8841730" cy="1973819"/>
          </a:xfrm>
        </p:grpSpPr>
        <p:pic>
          <p:nvPicPr>
            <p:cNvPr id="4" name="Imagen 3">
              <a:extLst>
                <a:ext uri="{FF2B5EF4-FFF2-40B4-BE49-F238E27FC236}">
                  <a16:creationId xmlns:a16="http://schemas.microsoft.com/office/drawing/2014/main" id="{43F3F1B9-66D8-BE17-607A-AB6F15B5ADDE}"/>
                </a:ext>
              </a:extLst>
            </p:cNvPr>
            <p:cNvPicPr>
              <a:picLocks noChangeAspect="1"/>
            </p:cNvPicPr>
            <p:nvPr/>
          </p:nvPicPr>
          <p:blipFill>
            <a:blip r:embed="rId5"/>
            <a:srcRect l="4959" r="4959"/>
            <a:stretch>
              <a:fillRect/>
            </a:stretch>
          </p:blipFill>
          <p:spPr>
            <a:xfrm>
              <a:off x="1691814" y="634035"/>
              <a:ext cx="3155875" cy="1970035"/>
            </a:xfrm>
            <a:prstGeom prst="rect">
              <a:avLst/>
            </a:prstGeom>
          </p:spPr>
        </p:pic>
        <p:pic>
          <p:nvPicPr>
            <p:cNvPr id="6" name="Imagen 5">
              <a:extLst>
                <a:ext uri="{FF2B5EF4-FFF2-40B4-BE49-F238E27FC236}">
                  <a16:creationId xmlns:a16="http://schemas.microsoft.com/office/drawing/2014/main" id="{81EEC451-DBE5-D343-7124-4AFA95485EEB}"/>
                </a:ext>
              </a:extLst>
            </p:cNvPr>
            <p:cNvPicPr>
              <a:picLocks noChangeAspect="1"/>
            </p:cNvPicPr>
            <p:nvPr/>
          </p:nvPicPr>
          <p:blipFill>
            <a:blip r:embed="rId6"/>
            <a:srcRect l="12141" t="1709" r="12141"/>
            <a:stretch>
              <a:fillRect/>
            </a:stretch>
          </p:blipFill>
          <p:spPr>
            <a:xfrm>
              <a:off x="4847690" y="631285"/>
              <a:ext cx="2698780" cy="1970035"/>
            </a:xfrm>
            <a:prstGeom prst="rect">
              <a:avLst/>
            </a:prstGeom>
          </p:spPr>
        </p:pic>
        <p:pic>
          <p:nvPicPr>
            <p:cNvPr id="11" name="Imagen 10">
              <a:extLst>
                <a:ext uri="{FF2B5EF4-FFF2-40B4-BE49-F238E27FC236}">
                  <a16:creationId xmlns:a16="http://schemas.microsoft.com/office/drawing/2014/main" id="{337BA2E2-F745-5F34-A703-DEB77076B1FA}"/>
                </a:ext>
              </a:extLst>
            </p:cNvPr>
            <p:cNvPicPr>
              <a:picLocks noChangeAspect="1"/>
            </p:cNvPicPr>
            <p:nvPr/>
          </p:nvPicPr>
          <p:blipFill>
            <a:blip r:embed="rId7"/>
            <a:srcRect l="7450" r="7450"/>
            <a:stretch>
              <a:fillRect/>
            </a:stretch>
          </p:blipFill>
          <p:spPr>
            <a:xfrm>
              <a:off x="7546470" y="631286"/>
              <a:ext cx="2987074" cy="1973818"/>
            </a:xfrm>
            <a:prstGeom prst="rect">
              <a:avLst/>
            </a:prstGeom>
          </p:spPr>
        </p:pic>
      </p:grpSp>
      <p:sp>
        <p:nvSpPr>
          <p:cNvPr id="5" name="Rectángulo 4">
            <a:extLst>
              <a:ext uri="{FF2B5EF4-FFF2-40B4-BE49-F238E27FC236}">
                <a16:creationId xmlns:a16="http://schemas.microsoft.com/office/drawing/2014/main" id="{5148F781-85A0-78B4-DC4D-6B6074735087}"/>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dirty="0" err="1">
                <a:latin typeface="Trebuchet MS" panose="020B0603020202020204" pitchFamily="34" charset="0"/>
              </a:rPr>
              <a:t>Embedding</a:t>
            </a:r>
            <a:r>
              <a:rPr lang="es-ES" sz="2000" dirty="0">
                <a:latin typeface="Trebuchet MS" panose="020B0603020202020204" pitchFamily="34" charset="0"/>
              </a:rPr>
              <a:t> </a:t>
            </a:r>
            <a:r>
              <a:rPr lang="es-ES" sz="2000" dirty="0" err="1">
                <a:latin typeface="Trebuchet MS" panose="020B0603020202020204" pitchFamily="34" charset="0"/>
              </a:rPr>
              <a:t>examples</a:t>
            </a:r>
            <a:endParaRPr lang="es-ES" sz="2000" dirty="0">
              <a:latin typeface="Trebuchet MS" panose="020B0603020202020204" pitchFamily="34" charset="0"/>
            </a:endParaRPr>
          </a:p>
        </p:txBody>
      </p:sp>
      <p:pic>
        <p:nvPicPr>
          <p:cNvPr id="3" name="Imagen 2">
            <a:extLst>
              <a:ext uri="{FF2B5EF4-FFF2-40B4-BE49-F238E27FC236}">
                <a16:creationId xmlns:a16="http://schemas.microsoft.com/office/drawing/2014/main" id="{825CAAFA-17A0-863E-E9BD-B850FCD1208E}"/>
              </a:ext>
            </a:extLst>
          </p:cNvPr>
          <p:cNvPicPr>
            <a:picLocks noChangeAspect="1"/>
          </p:cNvPicPr>
          <p:nvPr/>
        </p:nvPicPr>
        <p:blipFill>
          <a:blip r:embed="rId8"/>
          <a:srcRect l="47343" r="21840"/>
          <a:stretch>
            <a:fillRect/>
          </a:stretch>
        </p:blipFill>
        <p:spPr>
          <a:xfrm>
            <a:off x="9988598" y="47518"/>
            <a:ext cx="1879990" cy="492484"/>
          </a:xfrm>
          <a:prstGeom prst="rect">
            <a:avLst/>
          </a:prstGeom>
          <a:solidFill>
            <a:schemeClr val="bg1"/>
          </a:solidFill>
        </p:spPr>
      </p:pic>
      <p:sp>
        <p:nvSpPr>
          <p:cNvPr id="8" name="Marcador de número de diapositiva 7">
            <a:extLst>
              <a:ext uri="{FF2B5EF4-FFF2-40B4-BE49-F238E27FC236}">
                <a16:creationId xmlns:a16="http://schemas.microsoft.com/office/drawing/2014/main" id="{DD888016-3CD6-213F-0C39-C90FD551AE3A}"/>
              </a:ext>
            </a:extLst>
          </p:cNvPr>
          <p:cNvSpPr>
            <a:spLocks noGrp="1"/>
          </p:cNvSpPr>
          <p:nvPr>
            <p:ph type="sldNum" sz="quarter" idx="12"/>
          </p:nvPr>
        </p:nvSpPr>
        <p:spPr>
          <a:xfrm>
            <a:off x="9448800" y="6492875"/>
            <a:ext cx="2743200" cy="365125"/>
          </a:xfrm>
        </p:spPr>
        <p:txBody>
          <a:bodyPr/>
          <a:lstStyle/>
          <a:p>
            <a:fld id="{755959F6-2B9B-4F5A-BC55-64E103E3DB65}" type="slidenum">
              <a:rPr lang="es-ES" smtClean="0"/>
              <a:t>33</a:t>
            </a:fld>
            <a:endParaRPr lang="es-ES"/>
          </a:p>
        </p:txBody>
      </p:sp>
    </p:spTree>
    <p:extLst>
      <p:ext uri="{BB962C8B-B14F-4D97-AF65-F5344CB8AC3E}">
        <p14:creationId xmlns:p14="http://schemas.microsoft.com/office/powerpoint/2010/main" val="1925879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E75A6-D521-3B3D-3775-B37FF5398E06}"/>
            </a:ext>
          </a:extLst>
        </p:cNvPr>
        <p:cNvGrpSpPr/>
        <p:nvPr/>
      </p:nvGrpSpPr>
      <p:grpSpPr>
        <a:xfrm>
          <a:off x="0" y="0"/>
          <a:ext cx="0" cy="0"/>
          <a:chOff x="0" y="0"/>
          <a:chExt cx="0" cy="0"/>
        </a:xfrm>
      </p:grpSpPr>
      <p:pic>
        <p:nvPicPr>
          <p:cNvPr id="4" name="Imagen 3" descr="Gráfico, Gráfico de líneas&#10;&#10;El contenido generado por IA puede ser incorrecto.">
            <a:extLst>
              <a:ext uri="{FF2B5EF4-FFF2-40B4-BE49-F238E27FC236}">
                <a16:creationId xmlns:a16="http://schemas.microsoft.com/office/drawing/2014/main" id="{D3CE6E7F-E6DA-944B-505A-54D1EC3D4C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8069" y="938280"/>
            <a:ext cx="3973646" cy="4478867"/>
          </a:xfrm>
          <a:prstGeom prst="rect">
            <a:avLst/>
          </a:prstGeom>
        </p:spPr>
      </p:pic>
      <p:sp>
        <p:nvSpPr>
          <p:cNvPr id="9" name="Rectángulo 8">
            <a:extLst>
              <a:ext uri="{FF2B5EF4-FFF2-40B4-BE49-F238E27FC236}">
                <a16:creationId xmlns:a16="http://schemas.microsoft.com/office/drawing/2014/main" id="{A5A6A419-570E-8F58-2A0E-2305D36CB136}"/>
              </a:ext>
            </a:extLst>
          </p:cNvPr>
          <p:cNvSpPr/>
          <p:nvPr/>
        </p:nvSpPr>
        <p:spPr>
          <a:xfrm>
            <a:off x="3870623" y="5509571"/>
            <a:ext cx="4608538" cy="713689"/>
          </a:xfrm>
          <a:prstGeom prst="rect">
            <a:avLst/>
          </a:prstGeom>
          <a:solidFill>
            <a:schemeClr val="bg1"/>
          </a:solidFill>
          <a:ln>
            <a:solidFill>
              <a:srgbClr val="24323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ysClr val="windowText" lastClr="000000"/>
                </a:solidFill>
                <a:latin typeface="Trebuchet MS" panose="020B0603020202020204" pitchFamily="34" charset="0"/>
                <a:ea typeface="Roboto"/>
                <a:cs typeface="Roboto"/>
              </a:rPr>
              <a:t>By </a:t>
            </a:r>
            <a:r>
              <a:rPr lang="en-US" sz="1200" dirty="0" err="1">
                <a:solidFill>
                  <a:sysClr val="windowText" lastClr="000000"/>
                </a:solidFill>
                <a:latin typeface="Trebuchet MS" panose="020B0603020202020204" pitchFamily="34" charset="0"/>
                <a:ea typeface="Roboto"/>
                <a:cs typeface="Roboto"/>
              </a:rPr>
              <a:t>AnotherSamWilson</a:t>
            </a:r>
            <a:r>
              <a:rPr lang="en-US" sz="1200" dirty="0">
                <a:solidFill>
                  <a:sysClr val="windowText" lastClr="000000"/>
                </a:solidFill>
                <a:latin typeface="Trebuchet MS" panose="020B0603020202020204" pitchFamily="34" charset="0"/>
                <a:ea typeface="Roboto"/>
                <a:cs typeface="Roboto"/>
              </a:rPr>
              <a:t> - Own work, CC BY-SA 4.0</a:t>
            </a:r>
          </a:p>
          <a:p>
            <a:pPr algn="ctr"/>
            <a:r>
              <a:rPr lang="en-US" sz="1200" dirty="0">
                <a:solidFill>
                  <a:sysClr val="windowText" lastClr="000000"/>
                </a:solidFill>
                <a:latin typeface="Trebuchet MS" panose="020B0603020202020204" pitchFamily="34" charset="0"/>
                <a:ea typeface="Roboto"/>
                <a:cs typeface="Roboto"/>
                <a:hlinkClick r:id="rId4"/>
              </a:rPr>
              <a:t>https://commons.wikimedia.org/w/index.php?curid=84842869</a:t>
            </a:r>
            <a:r>
              <a:rPr lang="en-US" sz="1200" dirty="0">
                <a:solidFill>
                  <a:sysClr val="windowText" lastClr="000000"/>
                </a:solidFill>
                <a:latin typeface="Trebuchet MS" panose="020B0603020202020204" pitchFamily="34" charset="0"/>
                <a:ea typeface="Roboto"/>
                <a:cs typeface="Roboto"/>
              </a:rPr>
              <a:t> </a:t>
            </a:r>
          </a:p>
        </p:txBody>
      </p:sp>
      <p:sp>
        <p:nvSpPr>
          <p:cNvPr id="5" name="Rectángulo 4">
            <a:extLst>
              <a:ext uri="{FF2B5EF4-FFF2-40B4-BE49-F238E27FC236}">
                <a16:creationId xmlns:a16="http://schemas.microsoft.com/office/drawing/2014/main" id="{1A8AE6F5-416C-53DA-C6B4-2D4EFA48BA95}"/>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dirty="0" err="1">
                <a:latin typeface="Trebuchet MS" panose="020B0603020202020204" pitchFamily="34" charset="0"/>
              </a:rPr>
              <a:t>Exploration</a:t>
            </a:r>
            <a:r>
              <a:rPr lang="es-ES" sz="2000" dirty="0">
                <a:latin typeface="Trebuchet MS" panose="020B0603020202020204" pitchFamily="34" charset="0"/>
              </a:rPr>
              <a:t> alternative - </a:t>
            </a:r>
            <a:r>
              <a:rPr lang="es-ES" sz="2000" dirty="0" err="1">
                <a:latin typeface="Trebuchet MS" panose="020B0603020202020204" pitchFamily="34" charset="0"/>
              </a:rPr>
              <a:t>BayesOpt</a:t>
            </a:r>
            <a:endParaRPr lang="es-ES" sz="2000" dirty="0">
              <a:latin typeface="Trebuchet MS" panose="020B0603020202020204" pitchFamily="34" charset="0"/>
            </a:endParaRPr>
          </a:p>
        </p:txBody>
      </p:sp>
      <p:pic>
        <p:nvPicPr>
          <p:cNvPr id="2" name="Imagen 1">
            <a:extLst>
              <a:ext uri="{FF2B5EF4-FFF2-40B4-BE49-F238E27FC236}">
                <a16:creationId xmlns:a16="http://schemas.microsoft.com/office/drawing/2014/main" id="{DF69CA63-2BC1-012B-0FBB-3A17F8E0A4FF}"/>
              </a:ext>
            </a:extLst>
          </p:cNvPr>
          <p:cNvPicPr>
            <a:picLocks noChangeAspect="1"/>
          </p:cNvPicPr>
          <p:nvPr/>
        </p:nvPicPr>
        <p:blipFill>
          <a:blip r:embed="rId5"/>
          <a:srcRect l="47343" r="21840"/>
          <a:stretch>
            <a:fillRect/>
          </a:stretch>
        </p:blipFill>
        <p:spPr>
          <a:xfrm>
            <a:off x="9988598" y="47518"/>
            <a:ext cx="1879990" cy="492484"/>
          </a:xfrm>
          <a:prstGeom prst="rect">
            <a:avLst/>
          </a:prstGeom>
          <a:solidFill>
            <a:schemeClr val="bg1"/>
          </a:solidFill>
        </p:spPr>
      </p:pic>
      <p:sp>
        <p:nvSpPr>
          <p:cNvPr id="3" name="Marcador de número de diapositiva 2">
            <a:extLst>
              <a:ext uri="{FF2B5EF4-FFF2-40B4-BE49-F238E27FC236}">
                <a16:creationId xmlns:a16="http://schemas.microsoft.com/office/drawing/2014/main" id="{62F5985F-EE56-288C-C850-7C54F8CE63C1}"/>
              </a:ext>
            </a:extLst>
          </p:cNvPr>
          <p:cNvSpPr>
            <a:spLocks noGrp="1"/>
          </p:cNvSpPr>
          <p:nvPr>
            <p:ph type="sldNum" sz="quarter" idx="12"/>
          </p:nvPr>
        </p:nvSpPr>
        <p:spPr>
          <a:xfrm>
            <a:off x="9448800" y="6492875"/>
            <a:ext cx="2743200" cy="365125"/>
          </a:xfrm>
        </p:spPr>
        <p:txBody>
          <a:bodyPr/>
          <a:lstStyle/>
          <a:p>
            <a:fld id="{755959F6-2B9B-4F5A-BC55-64E103E3DB65}" type="slidenum">
              <a:rPr lang="es-ES" smtClean="0"/>
              <a:t>34</a:t>
            </a:fld>
            <a:endParaRPr lang="es-ES"/>
          </a:p>
        </p:txBody>
      </p:sp>
    </p:spTree>
    <p:extLst>
      <p:ext uri="{BB962C8B-B14F-4D97-AF65-F5344CB8AC3E}">
        <p14:creationId xmlns:p14="http://schemas.microsoft.com/office/powerpoint/2010/main" val="3310372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893BD-9C57-C18D-4E6B-B3B82DA8181D}"/>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56DF2CCC-41DB-82C9-D474-0DAE7839116E}"/>
              </a:ext>
            </a:extLst>
          </p:cNvPr>
          <p:cNvSpPr/>
          <p:nvPr/>
        </p:nvSpPr>
        <p:spPr>
          <a:xfrm>
            <a:off x="5274733" y="3309905"/>
            <a:ext cx="1642534" cy="416520"/>
          </a:xfrm>
          <a:prstGeom prst="rect">
            <a:avLst/>
          </a:prstGeom>
          <a:solidFill>
            <a:schemeClr val="bg1"/>
          </a:solidFill>
          <a:ln>
            <a:solidFill>
              <a:srgbClr val="24323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ysClr val="windowText" lastClr="000000"/>
                </a:solidFill>
                <a:latin typeface="Trebuchet MS" panose="020B0603020202020204" pitchFamily="34" charset="0"/>
                <a:ea typeface="Roboto"/>
                <a:cs typeface="Roboto"/>
              </a:rPr>
              <a:t>GAN - diagram</a:t>
            </a:r>
          </a:p>
        </p:txBody>
      </p:sp>
      <p:pic>
        <p:nvPicPr>
          <p:cNvPr id="5" name="Imagen 4" descr="Diagrama&#10;&#10;El contenido generado por IA puede ser incorrecto.">
            <a:extLst>
              <a:ext uri="{FF2B5EF4-FFF2-40B4-BE49-F238E27FC236}">
                <a16:creationId xmlns:a16="http://schemas.microsoft.com/office/drawing/2014/main" id="{D566094E-BA48-A9A2-7D0F-D9C553B55059}"/>
              </a:ext>
            </a:extLst>
          </p:cNvPr>
          <p:cNvPicPr>
            <a:picLocks noChangeAspect="1"/>
          </p:cNvPicPr>
          <p:nvPr/>
        </p:nvPicPr>
        <p:blipFill>
          <a:blip r:embed="rId3">
            <a:extLst>
              <a:ext uri="{28A0092B-C50C-407E-A947-70E740481C1C}">
                <a14:useLocalDpi xmlns:a14="http://schemas.microsoft.com/office/drawing/2010/main" val="0"/>
              </a:ext>
            </a:extLst>
          </a:blip>
          <a:srcRect t="15181" b="15181"/>
          <a:stretch>
            <a:fillRect/>
          </a:stretch>
        </p:blipFill>
        <p:spPr>
          <a:xfrm>
            <a:off x="3263193" y="623864"/>
            <a:ext cx="5665614" cy="2630268"/>
          </a:xfrm>
          <a:prstGeom prst="rect">
            <a:avLst/>
          </a:prstGeom>
        </p:spPr>
      </p:pic>
      <p:pic>
        <p:nvPicPr>
          <p:cNvPr id="7" name="Imagen 6" descr="Diagrama&#10;&#10;El contenido generado por IA puede ser incorrecto.">
            <a:extLst>
              <a:ext uri="{FF2B5EF4-FFF2-40B4-BE49-F238E27FC236}">
                <a16:creationId xmlns:a16="http://schemas.microsoft.com/office/drawing/2014/main" id="{C57C8D56-F581-6AC1-1EDF-055ADA2339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3193" y="4007225"/>
            <a:ext cx="5665614" cy="2317444"/>
          </a:xfrm>
          <a:prstGeom prst="rect">
            <a:avLst/>
          </a:prstGeom>
        </p:spPr>
      </p:pic>
      <p:sp>
        <p:nvSpPr>
          <p:cNvPr id="8" name="Rectángulo 7">
            <a:extLst>
              <a:ext uri="{FF2B5EF4-FFF2-40B4-BE49-F238E27FC236}">
                <a16:creationId xmlns:a16="http://schemas.microsoft.com/office/drawing/2014/main" id="{E07C10B5-AC15-AA33-66A2-5B57BDD1B1C2}"/>
              </a:ext>
            </a:extLst>
          </p:cNvPr>
          <p:cNvSpPr/>
          <p:nvPr/>
        </p:nvSpPr>
        <p:spPr>
          <a:xfrm>
            <a:off x="5268792" y="6369504"/>
            <a:ext cx="1642534" cy="416520"/>
          </a:xfrm>
          <a:prstGeom prst="rect">
            <a:avLst/>
          </a:prstGeom>
          <a:solidFill>
            <a:schemeClr val="bg1"/>
          </a:solidFill>
          <a:ln>
            <a:solidFill>
              <a:srgbClr val="24323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ysClr val="windowText" lastClr="000000"/>
                </a:solidFill>
                <a:latin typeface="Trebuchet MS" panose="020B0603020202020204" pitchFamily="34" charset="0"/>
                <a:ea typeface="Roboto"/>
                <a:cs typeface="Roboto"/>
              </a:rPr>
              <a:t>VAE - diagram</a:t>
            </a:r>
          </a:p>
        </p:txBody>
      </p:sp>
      <p:sp>
        <p:nvSpPr>
          <p:cNvPr id="2" name="Rectángulo 1">
            <a:extLst>
              <a:ext uri="{FF2B5EF4-FFF2-40B4-BE49-F238E27FC236}">
                <a16:creationId xmlns:a16="http://schemas.microsoft.com/office/drawing/2014/main" id="{BBEAD281-1EF9-C5D7-6B02-883594DA7B23}"/>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dirty="0" err="1">
                <a:latin typeface="Trebuchet MS" panose="020B0603020202020204" pitchFamily="34" charset="0"/>
              </a:rPr>
              <a:t>Fast</a:t>
            </a:r>
            <a:r>
              <a:rPr lang="es-ES" sz="2000" dirty="0">
                <a:latin typeface="Trebuchet MS" panose="020B0603020202020204" pitchFamily="34" charset="0"/>
              </a:rPr>
              <a:t> </a:t>
            </a:r>
            <a:r>
              <a:rPr lang="es-ES" sz="2000" dirty="0" err="1">
                <a:latin typeface="Trebuchet MS" panose="020B0603020202020204" pitchFamily="34" charset="0"/>
              </a:rPr>
              <a:t>simulation</a:t>
            </a:r>
            <a:r>
              <a:rPr lang="es-ES" sz="2000" dirty="0">
                <a:latin typeface="Trebuchet MS" panose="020B0603020202020204" pitchFamily="34" charset="0"/>
              </a:rPr>
              <a:t> alternatives – GAN and VAE </a:t>
            </a:r>
          </a:p>
        </p:txBody>
      </p:sp>
      <p:pic>
        <p:nvPicPr>
          <p:cNvPr id="3" name="Imagen 2">
            <a:extLst>
              <a:ext uri="{FF2B5EF4-FFF2-40B4-BE49-F238E27FC236}">
                <a16:creationId xmlns:a16="http://schemas.microsoft.com/office/drawing/2014/main" id="{3E5607B7-F7DA-9813-EDB2-410CDAFC603D}"/>
              </a:ext>
            </a:extLst>
          </p:cNvPr>
          <p:cNvPicPr>
            <a:picLocks noChangeAspect="1"/>
          </p:cNvPicPr>
          <p:nvPr/>
        </p:nvPicPr>
        <p:blipFill>
          <a:blip r:embed="rId5"/>
          <a:srcRect l="47343" r="21840"/>
          <a:stretch>
            <a:fillRect/>
          </a:stretch>
        </p:blipFill>
        <p:spPr>
          <a:xfrm>
            <a:off x="9988598" y="47518"/>
            <a:ext cx="1879990" cy="492484"/>
          </a:xfrm>
          <a:prstGeom prst="rect">
            <a:avLst/>
          </a:prstGeom>
          <a:solidFill>
            <a:schemeClr val="bg1"/>
          </a:solidFill>
        </p:spPr>
      </p:pic>
      <p:sp>
        <p:nvSpPr>
          <p:cNvPr id="4" name="Marcador de número de diapositiva 3">
            <a:extLst>
              <a:ext uri="{FF2B5EF4-FFF2-40B4-BE49-F238E27FC236}">
                <a16:creationId xmlns:a16="http://schemas.microsoft.com/office/drawing/2014/main" id="{2E50CB58-1215-BA2F-312C-CF15EB260AD3}"/>
              </a:ext>
            </a:extLst>
          </p:cNvPr>
          <p:cNvSpPr>
            <a:spLocks noGrp="1"/>
          </p:cNvSpPr>
          <p:nvPr>
            <p:ph type="sldNum" sz="quarter" idx="12"/>
          </p:nvPr>
        </p:nvSpPr>
        <p:spPr>
          <a:xfrm>
            <a:off x="9448800" y="6503460"/>
            <a:ext cx="2743200" cy="365125"/>
          </a:xfrm>
        </p:spPr>
        <p:txBody>
          <a:bodyPr/>
          <a:lstStyle/>
          <a:p>
            <a:fld id="{755959F6-2B9B-4F5A-BC55-64E103E3DB65}" type="slidenum">
              <a:rPr lang="es-ES" smtClean="0"/>
              <a:t>35</a:t>
            </a:fld>
            <a:endParaRPr lang="es-ES"/>
          </a:p>
        </p:txBody>
      </p:sp>
    </p:spTree>
    <p:extLst>
      <p:ext uri="{BB962C8B-B14F-4D97-AF65-F5344CB8AC3E}">
        <p14:creationId xmlns:p14="http://schemas.microsoft.com/office/powerpoint/2010/main" val="1536375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B2782-A446-3355-25C5-B49959D579C4}"/>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F99703DE-A46C-B6F8-6FB7-7E8161428F93}"/>
              </a:ext>
            </a:extLst>
          </p:cNvPr>
          <p:cNvSpPr/>
          <p:nvPr/>
        </p:nvSpPr>
        <p:spPr>
          <a:xfrm>
            <a:off x="2567251" y="5334506"/>
            <a:ext cx="7057498" cy="306010"/>
          </a:xfrm>
          <a:prstGeom prst="rect">
            <a:avLst/>
          </a:prstGeom>
          <a:solidFill>
            <a:schemeClr val="bg1"/>
          </a:solidFill>
          <a:ln>
            <a:solidFill>
              <a:srgbClr val="24323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200" dirty="0">
                <a:solidFill>
                  <a:sysClr val="windowText" lastClr="000000"/>
                </a:solidFill>
                <a:ea typeface="Roboto"/>
                <a:cs typeface="Roboto"/>
              </a:rPr>
              <a:t>Negro, Giulia. (2022). Top Quark Modelling and Tuning in ATLAS and CMS. 10.48550/arXiv.2201.03517. </a:t>
            </a:r>
            <a:endParaRPr lang="ca-ES" sz="1200" dirty="0">
              <a:solidFill>
                <a:sysClr val="windowText" lastClr="000000"/>
              </a:solidFill>
              <a:ea typeface="Roboto"/>
              <a:cs typeface="Roboto"/>
            </a:endParaRPr>
          </a:p>
        </p:txBody>
      </p:sp>
      <p:pic>
        <p:nvPicPr>
          <p:cNvPr id="8" name="Imagen 7" descr="Tabla&#10;&#10;El contenido generado por IA puede ser incorrecto.">
            <a:extLst>
              <a:ext uri="{FF2B5EF4-FFF2-40B4-BE49-F238E27FC236}">
                <a16:creationId xmlns:a16="http://schemas.microsoft.com/office/drawing/2014/main" id="{DDDD7FF6-5B50-B766-9F61-CBE596106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360" y="1317362"/>
            <a:ext cx="9655280" cy="3691724"/>
          </a:xfrm>
          <a:prstGeom prst="rect">
            <a:avLst/>
          </a:prstGeom>
        </p:spPr>
      </p:pic>
      <p:sp>
        <p:nvSpPr>
          <p:cNvPr id="5" name="Rectángulo 4">
            <a:extLst>
              <a:ext uri="{FF2B5EF4-FFF2-40B4-BE49-F238E27FC236}">
                <a16:creationId xmlns:a16="http://schemas.microsoft.com/office/drawing/2014/main" id="{316190F0-7673-B800-7024-73509528FA9A}"/>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Trebuchet MS" panose="020B0603020202020204" pitchFamily="34" charset="0"/>
              </a:rPr>
              <a:t>POWHEG-HVQ + PYTHIA8 set up – CMS and ATLAS</a:t>
            </a:r>
          </a:p>
        </p:txBody>
      </p:sp>
      <p:pic>
        <p:nvPicPr>
          <p:cNvPr id="2" name="Imagen 1">
            <a:extLst>
              <a:ext uri="{FF2B5EF4-FFF2-40B4-BE49-F238E27FC236}">
                <a16:creationId xmlns:a16="http://schemas.microsoft.com/office/drawing/2014/main" id="{6FCB09F9-9C12-F265-F35D-B290AEEF833A}"/>
              </a:ext>
            </a:extLst>
          </p:cNvPr>
          <p:cNvPicPr>
            <a:picLocks noChangeAspect="1"/>
          </p:cNvPicPr>
          <p:nvPr/>
        </p:nvPicPr>
        <p:blipFill>
          <a:blip r:embed="rId4"/>
          <a:srcRect l="47343" r="21840"/>
          <a:stretch>
            <a:fillRect/>
          </a:stretch>
        </p:blipFill>
        <p:spPr>
          <a:xfrm>
            <a:off x="9988598" y="47518"/>
            <a:ext cx="1879990" cy="492484"/>
          </a:xfrm>
          <a:prstGeom prst="rect">
            <a:avLst/>
          </a:prstGeom>
          <a:solidFill>
            <a:schemeClr val="bg1"/>
          </a:solidFill>
        </p:spPr>
      </p:pic>
      <p:sp>
        <p:nvSpPr>
          <p:cNvPr id="3" name="Marcador de número de diapositiva 2">
            <a:extLst>
              <a:ext uri="{FF2B5EF4-FFF2-40B4-BE49-F238E27FC236}">
                <a16:creationId xmlns:a16="http://schemas.microsoft.com/office/drawing/2014/main" id="{7022D500-A43A-828E-5645-D754E2931420}"/>
              </a:ext>
            </a:extLst>
          </p:cNvPr>
          <p:cNvSpPr>
            <a:spLocks noGrp="1"/>
          </p:cNvSpPr>
          <p:nvPr>
            <p:ph type="sldNum" sz="quarter" idx="12"/>
          </p:nvPr>
        </p:nvSpPr>
        <p:spPr>
          <a:xfrm>
            <a:off x="9448800" y="6492875"/>
            <a:ext cx="2743200" cy="365125"/>
          </a:xfrm>
        </p:spPr>
        <p:txBody>
          <a:bodyPr/>
          <a:lstStyle/>
          <a:p>
            <a:fld id="{755959F6-2B9B-4F5A-BC55-64E103E3DB65}" type="slidenum">
              <a:rPr lang="es-ES" smtClean="0"/>
              <a:t>36</a:t>
            </a:fld>
            <a:endParaRPr lang="es-ES"/>
          </a:p>
        </p:txBody>
      </p:sp>
    </p:spTree>
    <p:extLst>
      <p:ext uri="{BB962C8B-B14F-4D97-AF65-F5344CB8AC3E}">
        <p14:creationId xmlns:p14="http://schemas.microsoft.com/office/powerpoint/2010/main" val="2686874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82219-C634-CE18-1118-FB732072F600}"/>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8F87A717-8DB1-41FE-996B-65A597925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84" y="929940"/>
            <a:ext cx="8952632" cy="5040000"/>
          </a:xfrm>
          <a:prstGeom prst="rect">
            <a:avLst/>
          </a:prstGeom>
        </p:spPr>
      </p:pic>
      <p:sp>
        <p:nvSpPr>
          <p:cNvPr id="4" name="Rectángulo 3">
            <a:extLst>
              <a:ext uri="{FF2B5EF4-FFF2-40B4-BE49-F238E27FC236}">
                <a16:creationId xmlns:a16="http://schemas.microsoft.com/office/drawing/2014/main" id="{3F036F35-F9B7-7752-DC43-F84FB043BFA4}"/>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Trebuchet MS" panose="020B0603020202020204" pitchFamily="34" charset="0"/>
              </a:rPr>
              <a:t>Pythia simulation procedure - animation</a:t>
            </a:r>
          </a:p>
        </p:txBody>
      </p:sp>
      <p:pic>
        <p:nvPicPr>
          <p:cNvPr id="3" name="Imagen 2">
            <a:extLst>
              <a:ext uri="{FF2B5EF4-FFF2-40B4-BE49-F238E27FC236}">
                <a16:creationId xmlns:a16="http://schemas.microsoft.com/office/drawing/2014/main" id="{3E4AA144-17F3-F5A6-B6AB-0496548540D9}"/>
              </a:ext>
            </a:extLst>
          </p:cNvPr>
          <p:cNvPicPr>
            <a:picLocks noChangeAspect="1"/>
          </p:cNvPicPr>
          <p:nvPr/>
        </p:nvPicPr>
        <p:blipFill>
          <a:blip r:embed="rId4"/>
          <a:srcRect l="47343" r="21840"/>
          <a:stretch>
            <a:fillRect/>
          </a:stretch>
        </p:blipFill>
        <p:spPr>
          <a:xfrm>
            <a:off x="9988598" y="47518"/>
            <a:ext cx="1879990" cy="492484"/>
          </a:xfrm>
          <a:prstGeom prst="rect">
            <a:avLst/>
          </a:prstGeom>
          <a:solidFill>
            <a:schemeClr val="bg1"/>
          </a:solidFill>
        </p:spPr>
      </p:pic>
      <p:sp>
        <p:nvSpPr>
          <p:cNvPr id="5" name="Marcador de número de diapositiva 4">
            <a:extLst>
              <a:ext uri="{FF2B5EF4-FFF2-40B4-BE49-F238E27FC236}">
                <a16:creationId xmlns:a16="http://schemas.microsoft.com/office/drawing/2014/main" id="{CAFBEED4-F4F7-E30D-95F4-461ECEC042AB}"/>
              </a:ext>
            </a:extLst>
          </p:cNvPr>
          <p:cNvSpPr>
            <a:spLocks noGrp="1"/>
          </p:cNvSpPr>
          <p:nvPr>
            <p:ph type="sldNum" sz="quarter" idx="12"/>
          </p:nvPr>
        </p:nvSpPr>
        <p:spPr>
          <a:xfrm>
            <a:off x="9448800" y="6492875"/>
            <a:ext cx="2743200" cy="365125"/>
          </a:xfrm>
        </p:spPr>
        <p:txBody>
          <a:bodyPr/>
          <a:lstStyle/>
          <a:p>
            <a:fld id="{755959F6-2B9B-4F5A-BC55-64E103E3DB65}" type="slidenum">
              <a:rPr lang="es-ES" smtClean="0"/>
              <a:t>37</a:t>
            </a:fld>
            <a:endParaRPr lang="es-ES"/>
          </a:p>
        </p:txBody>
      </p:sp>
    </p:spTree>
    <p:extLst>
      <p:ext uri="{BB962C8B-B14F-4D97-AF65-F5344CB8AC3E}">
        <p14:creationId xmlns:p14="http://schemas.microsoft.com/office/powerpoint/2010/main" val="762963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B8875-720C-3219-1BBD-75B7F8993E55}"/>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5D2E3CFF-A1C9-B712-FE82-DD8E66D552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05697" y="909000"/>
            <a:ext cx="8980605" cy="5040000"/>
          </a:xfrm>
          <a:prstGeom prst="rect">
            <a:avLst/>
          </a:prstGeom>
        </p:spPr>
      </p:pic>
      <p:sp>
        <p:nvSpPr>
          <p:cNvPr id="4" name="Rectángulo 3">
            <a:extLst>
              <a:ext uri="{FF2B5EF4-FFF2-40B4-BE49-F238E27FC236}">
                <a16:creationId xmlns:a16="http://schemas.microsoft.com/office/drawing/2014/main" id="{B987FBEB-2D2A-2E76-9DC2-FCC52D17DE90}"/>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Trebuchet MS" panose="020B0603020202020204" pitchFamily="34" charset="0"/>
              </a:rPr>
              <a:t>Pythia simulation procedure - complete</a:t>
            </a:r>
          </a:p>
        </p:txBody>
      </p:sp>
      <p:pic>
        <p:nvPicPr>
          <p:cNvPr id="3" name="Imagen 2">
            <a:extLst>
              <a:ext uri="{FF2B5EF4-FFF2-40B4-BE49-F238E27FC236}">
                <a16:creationId xmlns:a16="http://schemas.microsoft.com/office/drawing/2014/main" id="{C753C46C-CBFA-355B-2DA1-1B753B9A1846}"/>
              </a:ext>
            </a:extLst>
          </p:cNvPr>
          <p:cNvPicPr>
            <a:picLocks noChangeAspect="1"/>
          </p:cNvPicPr>
          <p:nvPr/>
        </p:nvPicPr>
        <p:blipFill>
          <a:blip r:embed="rId4"/>
          <a:srcRect l="47343" r="21840"/>
          <a:stretch>
            <a:fillRect/>
          </a:stretch>
        </p:blipFill>
        <p:spPr>
          <a:xfrm>
            <a:off x="9988598" y="47518"/>
            <a:ext cx="1879990" cy="492484"/>
          </a:xfrm>
          <a:prstGeom prst="rect">
            <a:avLst/>
          </a:prstGeom>
          <a:solidFill>
            <a:schemeClr val="bg1"/>
          </a:solidFill>
        </p:spPr>
      </p:pic>
      <p:sp>
        <p:nvSpPr>
          <p:cNvPr id="5" name="Marcador de número de diapositiva 4">
            <a:extLst>
              <a:ext uri="{FF2B5EF4-FFF2-40B4-BE49-F238E27FC236}">
                <a16:creationId xmlns:a16="http://schemas.microsoft.com/office/drawing/2014/main" id="{6FD8069D-C6E6-8ED4-594B-7EA23ACA686A}"/>
              </a:ext>
            </a:extLst>
          </p:cNvPr>
          <p:cNvSpPr>
            <a:spLocks noGrp="1"/>
          </p:cNvSpPr>
          <p:nvPr>
            <p:ph type="sldNum" sz="quarter" idx="12"/>
          </p:nvPr>
        </p:nvSpPr>
        <p:spPr>
          <a:xfrm>
            <a:off x="9448800" y="6492875"/>
            <a:ext cx="2743200" cy="365125"/>
          </a:xfrm>
        </p:spPr>
        <p:txBody>
          <a:bodyPr/>
          <a:lstStyle/>
          <a:p>
            <a:fld id="{755959F6-2B9B-4F5A-BC55-64E103E3DB65}" type="slidenum">
              <a:rPr lang="es-ES" smtClean="0"/>
              <a:t>38</a:t>
            </a:fld>
            <a:endParaRPr lang="es-ES"/>
          </a:p>
        </p:txBody>
      </p:sp>
    </p:spTree>
    <p:extLst>
      <p:ext uri="{BB962C8B-B14F-4D97-AF65-F5344CB8AC3E}">
        <p14:creationId xmlns:p14="http://schemas.microsoft.com/office/powerpoint/2010/main" val="3083954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77081-96B6-862F-E945-1929337B19DD}"/>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90345FD3-1963-EA20-C0CA-8AD3D8C09EF4}"/>
              </a:ext>
            </a:extLst>
          </p:cNvPr>
          <p:cNvPicPr>
            <a:picLocks noChangeAspect="1"/>
          </p:cNvPicPr>
          <p:nvPr/>
        </p:nvPicPr>
        <p:blipFill>
          <a:blip r:embed="rId3"/>
          <a:stretch>
            <a:fillRect/>
          </a:stretch>
        </p:blipFill>
        <p:spPr>
          <a:xfrm>
            <a:off x="1483151" y="1550512"/>
            <a:ext cx="9225698" cy="4185620"/>
          </a:xfrm>
          <a:prstGeom prst="rect">
            <a:avLst/>
          </a:prstGeom>
        </p:spPr>
      </p:pic>
      <p:sp>
        <p:nvSpPr>
          <p:cNvPr id="2" name="Rectángulo 1">
            <a:extLst>
              <a:ext uri="{FF2B5EF4-FFF2-40B4-BE49-F238E27FC236}">
                <a16:creationId xmlns:a16="http://schemas.microsoft.com/office/drawing/2014/main" id="{E114641F-C5F3-3FE5-DD51-F0FA0EDDAFD1}"/>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Trebuchet MS" panose="020B0603020202020204" pitchFamily="34" charset="0"/>
              </a:rPr>
              <a:t>LHC as a top factory</a:t>
            </a:r>
          </a:p>
        </p:txBody>
      </p:sp>
      <p:pic>
        <p:nvPicPr>
          <p:cNvPr id="3" name="Imagen 2">
            <a:extLst>
              <a:ext uri="{FF2B5EF4-FFF2-40B4-BE49-F238E27FC236}">
                <a16:creationId xmlns:a16="http://schemas.microsoft.com/office/drawing/2014/main" id="{73993B5E-6439-29B9-FF26-CA394711F740}"/>
              </a:ext>
            </a:extLst>
          </p:cNvPr>
          <p:cNvPicPr>
            <a:picLocks noChangeAspect="1"/>
          </p:cNvPicPr>
          <p:nvPr/>
        </p:nvPicPr>
        <p:blipFill>
          <a:blip r:embed="rId4"/>
          <a:srcRect l="47343" r="21840"/>
          <a:stretch>
            <a:fillRect/>
          </a:stretch>
        </p:blipFill>
        <p:spPr>
          <a:xfrm>
            <a:off x="9988598" y="47518"/>
            <a:ext cx="1879990" cy="492484"/>
          </a:xfrm>
          <a:prstGeom prst="rect">
            <a:avLst/>
          </a:prstGeom>
          <a:solidFill>
            <a:schemeClr val="bg1"/>
          </a:solidFill>
        </p:spPr>
      </p:pic>
      <p:sp>
        <p:nvSpPr>
          <p:cNvPr id="4" name="Marcador de número de diapositiva 3">
            <a:extLst>
              <a:ext uri="{FF2B5EF4-FFF2-40B4-BE49-F238E27FC236}">
                <a16:creationId xmlns:a16="http://schemas.microsoft.com/office/drawing/2014/main" id="{842742AA-C4B3-E6A6-48B1-311B3380212E}"/>
              </a:ext>
            </a:extLst>
          </p:cNvPr>
          <p:cNvSpPr>
            <a:spLocks noGrp="1"/>
          </p:cNvSpPr>
          <p:nvPr>
            <p:ph type="sldNum" sz="quarter" idx="12"/>
          </p:nvPr>
        </p:nvSpPr>
        <p:spPr>
          <a:xfrm>
            <a:off x="9448800" y="6492875"/>
            <a:ext cx="2743200" cy="365125"/>
          </a:xfrm>
        </p:spPr>
        <p:txBody>
          <a:bodyPr/>
          <a:lstStyle/>
          <a:p>
            <a:fld id="{755959F6-2B9B-4F5A-BC55-64E103E3DB65}" type="slidenum">
              <a:rPr lang="es-ES" smtClean="0"/>
              <a:t>39</a:t>
            </a:fld>
            <a:endParaRPr lang="es-ES"/>
          </a:p>
        </p:txBody>
      </p:sp>
    </p:spTree>
    <p:extLst>
      <p:ext uri="{BB962C8B-B14F-4D97-AF65-F5344CB8AC3E}">
        <p14:creationId xmlns:p14="http://schemas.microsoft.com/office/powerpoint/2010/main" val="2839875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7FFF0-27C6-3EB0-3769-86DBE368F5D7}"/>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2CD1650F-FB5B-D586-2282-CC11988BFC29}"/>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noProof="1">
                <a:latin typeface="Trebuchet MS" panose="020B0603020202020204" pitchFamily="34" charset="0"/>
              </a:rPr>
              <a:t>Beyond the Standard Model – Collider searches</a:t>
            </a:r>
          </a:p>
        </p:txBody>
      </p:sp>
      <p:pic>
        <p:nvPicPr>
          <p:cNvPr id="4" name="Imagen 3">
            <a:extLst>
              <a:ext uri="{FF2B5EF4-FFF2-40B4-BE49-F238E27FC236}">
                <a16:creationId xmlns:a16="http://schemas.microsoft.com/office/drawing/2014/main" id="{C4F2C282-E110-ED1C-E6B9-7DD152F02850}"/>
              </a:ext>
            </a:extLst>
          </p:cNvPr>
          <p:cNvPicPr>
            <a:picLocks noChangeAspect="1"/>
          </p:cNvPicPr>
          <p:nvPr/>
        </p:nvPicPr>
        <p:blipFill>
          <a:blip r:embed="rId3">
            <a:extLst>
              <a:ext uri="{28A0092B-C50C-407E-A947-70E740481C1C}">
                <a14:useLocalDpi xmlns:a14="http://schemas.microsoft.com/office/drawing/2010/main" val="0"/>
              </a:ext>
            </a:extLst>
          </a:blip>
          <a:srcRect t="6921"/>
          <a:stretch>
            <a:fillRect/>
          </a:stretch>
        </p:blipFill>
        <p:spPr>
          <a:xfrm>
            <a:off x="133313" y="1565286"/>
            <a:ext cx="6000788" cy="2372184"/>
          </a:xfrm>
          <a:prstGeom prst="rect">
            <a:avLst/>
          </a:prstGeom>
        </p:spPr>
      </p:pic>
      <p:sp>
        <p:nvSpPr>
          <p:cNvPr id="6" name="Rectángulo 5">
            <a:extLst>
              <a:ext uri="{FF2B5EF4-FFF2-40B4-BE49-F238E27FC236}">
                <a16:creationId xmlns:a16="http://schemas.microsoft.com/office/drawing/2014/main" id="{7350ABE5-9125-A4B8-E9D4-3F3D6A320B51}"/>
              </a:ext>
            </a:extLst>
          </p:cNvPr>
          <p:cNvSpPr/>
          <p:nvPr/>
        </p:nvSpPr>
        <p:spPr>
          <a:xfrm>
            <a:off x="644851" y="772491"/>
            <a:ext cx="4500000" cy="648000"/>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1">
                <a:solidFill>
                  <a:srgbClr val="0F3461"/>
                </a:solidFill>
                <a:latin typeface="Trebuchet MS" panose="020B0603020202020204" pitchFamily="34" charset="0"/>
              </a:rPr>
              <a:t>Final Run of LHC – software and hardware</a:t>
            </a:r>
          </a:p>
        </p:txBody>
      </p:sp>
      <p:pic>
        <p:nvPicPr>
          <p:cNvPr id="9" name="Imagen 8">
            <a:extLst>
              <a:ext uri="{FF2B5EF4-FFF2-40B4-BE49-F238E27FC236}">
                <a16:creationId xmlns:a16="http://schemas.microsoft.com/office/drawing/2014/main" id="{0E63F25B-FA2D-8E05-6418-C14E9E56723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47150" y="1387162"/>
            <a:ext cx="4500000" cy="2758668"/>
          </a:xfrm>
          <a:prstGeom prst="rect">
            <a:avLst/>
          </a:prstGeom>
        </p:spPr>
      </p:pic>
      <p:sp>
        <p:nvSpPr>
          <p:cNvPr id="11" name="Rectángulo 10">
            <a:extLst>
              <a:ext uri="{FF2B5EF4-FFF2-40B4-BE49-F238E27FC236}">
                <a16:creationId xmlns:a16="http://schemas.microsoft.com/office/drawing/2014/main" id="{63E44AAF-25CA-BD7B-90A4-32D908A7DAB6}"/>
              </a:ext>
            </a:extLst>
          </p:cNvPr>
          <p:cNvSpPr/>
          <p:nvPr/>
        </p:nvSpPr>
        <p:spPr>
          <a:xfrm>
            <a:off x="7047150" y="772491"/>
            <a:ext cx="4500000" cy="648000"/>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1">
                <a:solidFill>
                  <a:srgbClr val="0F3461"/>
                </a:solidFill>
                <a:latin typeface="Trebuchet MS" panose="020B0603020202020204" pitchFamily="34" charset="0"/>
              </a:rPr>
              <a:t>ATLAS </a:t>
            </a:r>
            <a:r>
              <a:rPr lang="en-GB" sz="1600" noProof="1">
                <a:solidFill>
                  <a:srgbClr val="0F3461"/>
                </a:solidFill>
              </a:rPr>
              <a:t>&amp;</a:t>
            </a:r>
            <a:r>
              <a:rPr lang="en-GB" sz="1600" noProof="1">
                <a:solidFill>
                  <a:srgbClr val="0F3461"/>
                </a:solidFill>
                <a:latin typeface="Trebuchet MS" panose="020B0603020202020204" pitchFamily="34" charset="0"/>
              </a:rPr>
              <a:t> CMS - general purpose detectors</a:t>
            </a:r>
          </a:p>
        </p:txBody>
      </p:sp>
      <p:pic>
        <p:nvPicPr>
          <p:cNvPr id="12" name="Imagen 11" descr="Diagrama&#10;&#10;El contenido generado por IA puede ser incorrecto.">
            <a:extLst>
              <a:ext uri="{FF2B5EF4-FFF2-40B4-BE49-F238E27FC236}">
                <a16:creationId xmlns:a16="http://schemas.microsoft.com/office/drawing/2014/main" id="{2037C72C-8C2B-1E44-5202-29B688710DF0}"/>
              </a:ext>
            </a:extLst>
          </p:cNvPr>
          <p:cNvPicPr>
            <a:picLocks noChangeAspect="1"/>
          </p:cNvPicPr>
          <p:nvPr/>
        </p:nvPicPr>
        <p:blipFill>
          <a:blip r:embed="rId5">
            <a:extLst>
              <a:ext uri="{28A0092B-C50C-407E-A947-70E740481C1C}">
                <a14:useLocalDpi xmlns:a14="http://schemas.microsoft.com/office/drawing/2010/main" val="0"/>
              </a:ext>
            </a:extLst>
          </a:blip>
          <a:srcRect l="-3612" t="-1935" r="-3612" b="15906"/>
          <a:stretch>
            <a:fillRect/>
          </a:stretch>
        </p:blipFill>
        <p:spPr>
          <a:xfrm>
            <a:off x="7047150" y="4145830"/>
            <a:ext cx="4499998" cy="2512145"/>
          </a:xfrm>
          <a:prstGeom prst="rect">
            <a:avLst/>
          </a:prstGeom>
          <a:solidFill>
            <a:schemeClr val="bg1"/>
          </a:solidFill>
        </p:spPr>
      </p:pic>
      <p:pic>
        <p:nvPicPr>
          <p:cNvPr id="16" name="Imagen 15" descr="Logotipo, nombre de la empresa&#10;&#10;El contenido generado por IA puede ser incorrecto.">
            <a:extLst>
              <a:ext uri="{FF2B5EF4-FFF2-40B4-BE49-F238E27FC236}">
                <a16:creationId xmlns:a16="http://schemas.microsoft.com/office/drawing/2014/main" id="{57DC2207-4CCB-D374-433C-CDC398A362A3}"/>
              </a:ext>
            </a:extLst>
          </p:cNvPr>
          <p:cNvPicPr>
            <a:picLocks noChangeAspect="1"/>
          </p:cNvPicPr>
          <p:nvPr/>
        </p:nvPicPr>
        <p:blipFill>
          <a:blip r:embed="rId6">
            <a:extLst>
              <a:ext uri="{28A0092B-C50C-407E-A947-70E740481C1C}">
                <a14:useLocalDpi xmlns:a14="http://schemas.microsoft.com/office/drawing/2010/main" val="0"/>
              </a:ext>
            </a:extLst>
          </a:blip>
          <a:srcRect l="8321" t="16086" r="9099" b="14579"/>
          <a:stretch>
            <a:fillRect/>
          </a:stretch>
        </p:blipFill>
        <p:spPr>
          <a:xfrm>
            <a:off x="10906125" y="3729111"/>
            <a:ext cx="943209" cy="416719"/>
          </a:xfrm>
          <a:prstGeom prst="rect">
            <a:avLst/>
          </a:prstGeom>
        </p:spPr>
      </p:pic>
      <p:pic>
        <p:nvPicPr>
          <p:cNvPr id="18" name="Imagen 17" descr="Diagrama, Esquemático&#10;&#10;El contenido generado por IA puede ser incorrecto.">
            <a:extLst>
              <a:ext uri="{FF2B5EF4-FFF2-40B4-BE49-F238E27FC236}">
                <a16:creationId xmlns:a16="http://schemas.microsoft.com/office/drawing/2014/main" id="{4AB23B35-A6F1-66CC-AA66-C1C4D67342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44962" y="6085509"/>
            <a:ext cx="604372" cy="604690"/>
          </a:xfrm>
          <a:prstGeom prst="rect">
            <a:avLst/>
          </a:prstGeom>
        </p:spPr>
      </p:pic>
      <p:sp>
        <p:nvSpPr>
          <p:cNvPr id="3" name="Rectángulo: esquinas redondeadas 2">
            <a:extLst>
              <a:ext uri="{FF2B5EF4-FFF2-40B4-BE49-F238E27FC236}">
                <a16:creationId xmlns:a16="http://schemas.microsoft.com/office/drawing/2014/main" id="{77BA42C0-5A09-E08B-010F-73AE5C45B235}"/>
              </a:ext>
            </a:extLst>
          </p:cNvPr>
          <p:cNvSpPr/>
          <p:nvPr/>
        </p:nvSpPr>
        <p:spPr>
          <a:xfrm>
            <a:off x="644853" y="4082265"/>
            <a:ext cx="4499998" cy="648000"/>
          </a:xfrm>
          <a:prstGeom prst="roundRect">
            <a:avLst/>
          </a:prstGeom>
          <a:solidFill>
            <a:schemeClr val="accent6">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1">
                <a:solidFill>
                  <a:srgbClr val="0F3461"/>
                </a:solidFill>
                <a:latin typeface="Trebuchet MS" panose="020B0603020202020204" pitchFamily="34" charset="0"/>
              </a:rPr>
              <a:t>Necessary training in ML/DL for future PhDs</a:t>
            </a:r>
          </a:p>
        </p:txBody>
      </p:sp>
      <p:pic>
        <p:nvPicPr>
          <p:cNvPr id="5" name="Imagen 4" descr="Logotipo&#10;&#10;El contenido generado por IA puede ser incorrecto.">
            <a:extLst>
              <a:ext uri="{FF2B5EF4-FFF2-40B4-BE49-F238E27FC236}">
                <a16:creationId xmlns:a16="http://schemas.microsoft.com/office/drawing/2014/main" id="{E4F133B1-8FB2-EBE1-411F-7894DBBC2956}"/>
              </a:ext>
            </a:extLst>
          </p:cNvPr>
          <p:cNvPicPr>
            <a:picLocks noChangeAspect="1"/>
          </p:cNvPicPr>
          <p:nvPr/>
        </p:nvPicPr>
        <p:blipFill>
          <a:blip r:embed="rId8">
            <a:extLst>
              <a:ext uri="{28A0092B-C50C-407E-A947-70E740481C1C}">
                <a14:useLocalDpi xmlns:a14="http://schemas.microsoft.com/office/drawing/2010/main" val="0"/>
              </a:ext>
            </a:extLst>
          </a:blip>
          <a:srcRect t="17461" b="10513"/>
          <a:stretch>
            <a:fillRect/>
          </a:stretch>
        </p:blipFill>
        <p:spPr>
          <a:xfrm>
            <a:off x="644851" y="5761509"/>
            <a:ext cx="1406074" cy="648000"/>
          </a:xfrm>
          <a:prstGeom prst="rect">
            <a:avLst/>
          </a:prstGeom>
        </p:spPr>
      </p:pic>
      <p:sp>
        <p:nvSpPr>
          <p:cNvPr id="7" name="Rectángulo: esquinas redondeadas 6">
            <a:extLst>
              <a:ext uri="{FF2B5EF4-FFF2-40B4-BE49-F238E27FC236}">
                <a16:creationId xmlns:a16="http://schemas.microsoft.com/office/drawing/2014/main" id="{32E436FF-AACE-CFDE-1D16-180101963E4A}"/>
              </a:ext>
            </a:extLst>
          </p:cNvPr>
          <p:cNvSpPr/>
          <p:nvPr/>
        </p:nvSpPr>
        <p:spPr>
          <a:xfrm>
            <a:off x="4410075" y="2246256"/>
            <a:ext cx="1847850" cy="1691214"/>
          </a:xfrm>
          <a:prstGeom prst="roundRect">
            <a:avLst>
              <a:gd name="adj" fmla="val 22314"/>
            </a:avLst>
          </a:prstGeom>
          <a:solidFill>
            <a:srgbClr val="D9F2D0">
              <a:alpha val="50196"/>
            </a:srgbClr>
          </a:solidFill>
          <a:ln w="285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latin typeface="Trebuchet MS" panose="020B0603020202020204" pitchFamily="34" charset="0"/>
            </a:endParaRPr>
          </a:p>
        </p:txBody>
      </p:sp>
      <p:sp>
        <p:nvSpPr>
          <p:cNvPr id="19" name="Flecha: doblada 18">
            <a:extLst>
              <a:ext uri="{FF2B5EF4-FFF2-40B4-BE49-F238E27FC236}">
                <a16:creationId xmlns:a16="http://schemas.microsoft.com/office/drawing/2014/main" id="{74CDEEFD-80D5-E7E9-885B-8BD63421F6FE}"/>
              </a:ext>
            </a:extLst>
          </p:cNvPr>
          <p:cNvSpPr/>
          <p:nvPr/>
        </p:nvSpPr>
        <p:spPr>
          <a:xfrm flipH="1" flipV="1">
            <a:off x="5144851" y="3937468"/>
            <a:ext cx="660768" cy="647999"/>
          </a:xfrm>
          <a:prstGeom prst="bentArrow">
            <a:avLst>
              <a:gd name="adj1" fmla="val 13468"/>
              <a:gd name="adj2" fmla="val 25000"/>
              <a:gd name="adj3" fmla="val 25000"/>
              <a:gd name="adj4" fmla="val 43750"/>
            </a:avLst>
          </a:prstGeom>
          <a:solidFill>
            <a:schemeClr val="accent6">
              <a:lumMod val="60000"/>
              <a:lumOff val="4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latin typeface="Trebuchet MS" panose="020B0603020202020204" pitchFamily="34" charset="0"/>
            </a:endParaRPr>
          </a:p>
        </p:txBody>
      </p:sp>
      <p:sp>
        <p:nvSpPr>
          <p:cNvPr id="20" name="Rectángulo 19">
            <a:extLst>
              <a:ext uri="{FF2B5EF4-FFF2-40B4-BE49-F238E27FC236}">
                <a16:creationId xmlns:a16="http://schemas.microsoft.com/office/drawing/2014/main" id="{30ADFACD-283C-461F-4578-81E197B3E9EE}"/>
              </a:ext>
            </a:extLst>
          </p:cNvPr>
          <p:cNvSpPr/>
          <p:nvPr/>
        </p:nvSpPr>
        <p:spPr>
          <a:xfrm>
            <a:off x="644853" y="4828313"/>
            <a:ext cx="4499998" cy="807362"/>
          </a:xfrm>
          <a:prstGeom prst="rect">
            <a:avLst/>
          </a:prstGeom>
          <a:no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GB" sz="1600" noProof="1">
                <a:solidFill>
                  <a:srgbClr val="0F3461"/>
                </a:solidFill>
                <a:latin typeface="Trebuchet MS" panose="020B0603020202020204" pitchFamily="34" charset="0"/>
              </a:rPr>
              <a:t>Analysis will benefit from AI methods</a:t>
            </a:r>
          </a:p>
          <a:p>
            <a:pPr marL="285750" indent="-285750">
              <a:buFontTx/>
              <a:buChar char="-"/>
            </a:pPr>
            <a:r>
              <a:rPr lang="en-GB" sz="1600" noProof="1">
                <a:solidFill>
                  <a:srgbClr val="0F3461"/>
                </a:solidFill>
                <a:latin typeface="Trebuchet MS" panose="020B0603020202020204" pitchFamily="34" charset="0"/>
              </a:rPr>
              <a:t>Broad offer of libraries, ML/DL</a:t>
            </a:r>
          </a:p>
        </p:txBody>
      </p:sp>
      <p:pic>
        <p:nvPicPr>
          <p:cNvPr id="22" name="Imagen 21" descr="Logotipo&#10;&#10;El contenido generado por IA puede ser incorrecto.">
            <a:extLst>
              <a:ext uri="{FF2B5EF4-FFF2-40B4-BE49-F238E27FC236}">
                <a16:creationId xmlns:a16="http://schemas.microsoft.com/office/drawing/2014/main" id="{BCEDA85A-CB25-9C31-CDCD-93D94AD805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1240" y="5761509"/>
            <a:ext cx="1201216" cy="648000"/>
          </a:xfrm>
          <a:prstGeom prst="rect">
            <a:avLst/>
          </a:prstGeom>
        </p:spPr>
      </p:pic>
      <p:pic>
        <p:nvPicPr>
          <p:cNvPr id="24" name="Imagen 23" descr="Logotipo, nombre de la empresa&#10;&#10;El contenido generado por IA puede ser incorrecto.">
            <a:extLst>
              <a:ext uri="{FF2B5EF4-FFF2-40B4-BE49-F238E27FC236}">
                <a16:creationId xmlns:a16="http://schemas.microsoft.com/office/drawing/2014/main" id="{BCFB418E-03EB-271F-F52E-6BFF7968E732}"/>
              </a:ext>
            </a:extLst>
          </p:cNvPr>
          <p:cNvPicPr>
            <a:picLocks noChangeAspect="1"/>
          </p:cNvPicPr>
          <p:nvPr/>
        </p:nvPicPr>
        <p:blipFill>
          <a:blip r:embed="rId10">
            <a:extLst>
              <a:ext uri="{28A0092B-C50C-407E-A947-70E740481C1C}">
                <a14:useLocalDpi xmlns:a14="http://schemas.microsoft.com/office/drawing/2010/main" val="0"/>
              </a:ext>
            </a:extLst>
          </a:blip>
          <a:srcRect t="14435" b="14435"/>
          <a:stretch>
            <a:fillRect/>
          </a:stretch>
        </p:blipFill>
        <p:spPr>
          <a:xfrm>
            <a:off x="3499069" y="5761509"/>
            <a:ext cx="1822012" cy="648000"/>
          </a:xfrm>
          <a:prstGeom prst="rect">
            <a:avLst/>
          </a:prstGeom>
        </p:spPr>
      </p:pic>
      <p:pic>
        <p:nvPicPr>
          <p:cNvPr id="8" name="Imagen 7">
            <a:extLst>
              <a:ext uri="{FF2B5EF4-FFF2-40B4-BE49-F238E27FC236}">
                <a16:creationId xmlns:a16="http://schemas.microsoft.com/office/drawing/2014/main" id="{54FF9A54-18AC-2434-7114-FD04BE2863D9}"/>
              </a:ext>
            </a:extLst>
          </p:cNvPr>
          <p:cNvPicPr>
            <a:picLocks noChangeAspect="1"/>
          </p:cNvPicPr>
          <p:nvPr/>
        </p:nvPicPr>
        <p:blipFill>
          <a:blip r:embed="rId11"/>
          <a:srcRect l="47343" r="21840"/>
          <a:stretch>
            <a:fillRect/>
          </a:stretch>
        </p:blipFill>
        <p:spPr>
          <a:xfrm>
            <a:off x="9988598" y="47518"/>
            <a:ext cx="1879990" cy="492484"/>
          </a:xfrm>
          <a:prstGeom prst="rect">
            <a:avLst/>
          </a:prstGeom>
          <a:solidFill>
            <a:schemeClr val="bg1"/>
          </a:solidFill>
        </p:spPr>
      </p:pic>
      <p:sp>
        <p:nvSpPr>
          <p:cNvPr id="10" name="Marcador de número de diapositiva 9">
            <a:extLst>
              <a:ext uri="{FF2B5EF4-FFF2-40B4-BE49-F238E27FC236}">
                <a16:creationId xmlns:a16="http://schemas.microsoft.com/office/drawing/2014/main" id="{A6CC75DA-22A0-AE3C-22A6-FDDE7609F150}"/>
              </a:ext>
            </a:extLst>
          </p:cNvPr>
          <p:cNvSpPr>
            <a:spLocks noGrp="1"/>
          </p:cNvSpPr>
          <p:nvPr>
            <p:ph type="sldNum" sz="quarter" idx="12"/>
          </p:nvPr>
        </p:nvSpPr>
        <p:spPr>
          <a:xfrm>
            <a:off x="9448800" y="6492875"/>
            <a:ext cx="2743200" cy="365125"/>
          </a:xfrm>
        </p:spPr>
        <p:txBody>
          <a:bodyPr/>
          <a:lstStyle/>
          <a:p>
            <a:fld id="{755959F6-2B9B-4F5A-BC55-64E103E3DB65}" type="slidenum">
              <a:rPr lang="es-ES" smtClean="0"/>
              <a:t>4</a:t>
            </a:fld>
            <a:endParaRPr lang="es-ES" dirty="0"/>
          </a:p>
        </p:txBody>
      </p:sp>
      <p:sp>
        <p:nvSpPr>
          <p:cNvPr id="13" name="Rectángulo: esquinas redondeadas 12">
            <a:extLst>
              <a:ext uri="{FF2B5EF4-FFF2-40B4-BE49-F238E27FC236}">
                <a16:creationId xmlns:a16="http://schemas.microsoft.com/office/drawing/2014/main" id="{9BEDEC5F-C218-5C6D-3364-4FD7C0028A86}"/>
              </a:ext>
            </a:extLst>
          </p:cNvPr>
          <p:cNvSpPr/>
          <p:nvPr/>
        </p:nvSpPr>
        <p:spPr>
          <a:xfrm>
            <a:off x="4664167" y="1459746"/>
            <a:ext cx="2080799" cy="189829"/>
          </a:xfrm>
          <a:prstGeom prst="roundRect">
            <a:avLst/>
          </a:prstGeom>
          <a:solidFill>
            <a:srgbClr val="96DCF8">
              <a:alpha val="50196"/>
            </a:srgb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noProof="1">
                <a:solidFill>
                  <a:srgbClr val="0F3461"/>
                </a:solidFill>
                <a:latin typeface="Trebuchet MS" panose="020B0603020202020204" pitchFamily="34" charset="0"/>
              </a:rPr>
              <a:t>NOTE: outdated timeline</a:t>
            </a:r>
          </a:p>
        </p:txBody>
      </p:sp>
    </p:spTree>
    <p:extLst>
      <p:ext uri="{BB962C8B-B14F-4D97-AF65-F5344CB8AC3E}">
        <p14:creationId xmlns:p14="http://schemas.microsoft.com/office/powerpoint/2010/main" val="1730753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EEF5B-BFFD-78A1-51E8-CC512EAA244A}"/>
            </a:ext>
          </a:extLst>
        </p:cNvPr>
        <p:cNvGrpSpPr/>
        <p:nvPr/>
      </p:nvGrpSpPr>
      <p:grpSpPr>
        <a:xfrm>
          <a:off x="0" y="0"/>
          <a:ext cx="0" cy="0"/>
          <a:chOff x="0" y="0"/>
          <a:chExt cx="0" cy="0"/>
        </a:xfrm>
      </p:grpSpPr>
      <p:pic>
        <p:nvPicPr>
          <p:cNvPr id="4" name="Imagen 3" descr="Gráfico, Diagrama&#10;&#10;El contenido generado por IA puede ser incorrecto.">
            <a:extLst>
              <a:ext uri="{FF2B5EF4-FFF2-40B4-BE49-F238E27FC236}">
                <a16:creationId xmlns:a16="http://schemas.microsoft.com/office/drawing/2014/main" id="{A42E4406-C964-0AF1-43BC-A2A5D7568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53" y="1346200"/>
            <a:ext cx="5554134" cy="4165600"/>
          </a:xfrm>
          <a:prstGeom prst="rect">
            <a:avLst/>
          </a:prstGeom>
        </p:spPr>
      </p:pic>
      <p:pic>
        <p:nvPicPr>
          <p:cNvPr id="5" name="Imagen 4" descr="Gráfico, Diagrama&#10;&#10;El contenido generado por IA puede ser incorrecto.">
            <a:extLst>
              <a:ext uri="{FF2B5EF4-FFF2-40B4-BE49-F238E27FC236}">
                <a16:creationId xmlns:a16="http://schemas.microsoft.com/office/drawing/2014/main" id="{46C40445-FE72-C976-EFFD-7D43E369C2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6912" y="1346200"/>
            <a:ext cx="5554134" cy="4165600"/>
          </a:xfrm>
          <a:prstGeom prst="rect">
            <a:avLst/>
          </a:prstGeom>
        </p:spPr>
      </p:pic>
      <mc:AlternateContent xmlns:mc="http://schemas.openxmlformats.org/markup-compatibility/2006" xmlns:a14="http://schemas.microsoft.com/office/drawing/2010/main">
        <mc:Choice Requires="a14">
          <p:sp>
            <p:nvSpPr>
              <p:cNvPr id="2" name="Rectángulo 1">
                <a:extLst>
                  <a:ext uri="{FF2B5EF4-FFF2-40B4-BE49-F238E27FC236}">
                    <a16:creationId xmlns:a16="http://schemas.microsoft.com/office/drawing/2014/main" id="{16FF240B-1840-30C4-92CD-5DF3107D3480}"/>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14:m>
                  <m:oMath xmlns:m="http://schemas.openxmlformats.org/officeDocument/2006/math">
                    <m:sSub>
                      <m:sSubPr>
                        <m:ctrlPr>
                          <a:rPr lang="en-US" sz="2000" i="1" dirty="0" smtClean="0">
                            <a:latin typeface="Cambria Math" panose="02040503050406030204" pitchFamily="18" charset="0"/>
                          </a:rPr>
                        </m:ctrlPr>
                      </m:sSubPr>
                      <m:e>
                        <m:r>
                          <a:rPr lang="en-US" sz="2000" i="1" dirty="0" smtClean="0">
                            <a:latin typeface="Cambria Math" panose="02040503050406030204" pitchFamily="18" charset="0"/>
                          </a:rPr>
                          <m:t>𝑀</m:t>
                        </m:r>
                      </m:e>
                      <m:sub>
                        <m:r>
                          <a:rPr lang="en-US" sz="2000" i="1" dirty="0" smtClean="0">
                            <a:latin typeface="Cambria Math" panose="02040503050406030204" pitchFamily="18" charset="0"/>
                          </a:rPr>
                          <m:t>𝑊</m:t>
                        </m:r>
                      </m:sub>
                    </m:sSub>
                  </m:oMath>
                </a14:m>
                <a:r>
                  <a:rPr lang="en-US" sz="2000" dirty="0">
                    <a:latin typeface="Trebuchet MS" panose="020B0603020202020204" pitchFamily="34" charset="0"/>
                  </a:rPr>
                  <a:t> statistical error</a:t>
                </a:r>
              </a:p>
            </p:txBody>
          </p:sp>
        </mc:Choice>
        <mc:Fallback xmlns="">
          <p:sp>
            <p:nvSpPr>
              <p:cNvPr id="2" name="Rectángulo 1">
                <a:extLst>
                  <a:ext uri="{FF2B5EF4-FFF2-40B4-BE49-F238E27FC236}">
                    <a16:creationId xmlns:a16="http://schemas.microsoft.com/office/drawing/2014/main" id="{16FF240B-1840-30C4-92CD-5DF3107D3480}"/>
                  </a:ext>
                </a:extLst>
              </p:cNvPr>
              <p:cNvSpPr>
                <a:spLocks noRot="1" noChangeAspect="1" noMove="1" noResize="1" noEditPoints="1" noAdjustHandles="1" noChangeArrowheads="1" noChangeShapeType="1" noTextEdit="1"/>
              </p:cNvSpPr>
              <p:nvPr/>
            </p:nvSpPr>
            <p:spPr>
              <a:xfrm>
                <a:off x="0" y="0"/>
                <a:ext cx="12192000" cy="621234"/>
              </a:xfrm>
              <a:prstGeom prst="rect">
                <a:avLst/>
              </a:prstGeom>
              <a:blipFill>
                <a:blip r:embed="rId5"/>
                <a:stretch>
                  <a:fillRect/>
                </a:stretch>
              </a:blipFill>
              <a:ln>
                <a:solidFill>
                  <a:srgbClr val="0F3461"/>
                </a:solidFill>
              </a:ln>
            </p:spPr>
            <p:txBody>
              <a:bodyPr/>
              <a:lstStyle/>
              <a:p>
                <a:r>
                  <a:rPr lang="es-ES">
                    <a:noFill/>
                  </a:rPr>
                  <a:t> </a:t>
                </a:r>
              </a:p>
            </p:txBody>
          </p:sp>
        </mc:Fallback>
      </mc:AlternateContent>
      <p:sp>
        <p:nvSpPr>
          <p:cNvPr id="7" name="Rectángulo 6">
            <a:extLst>
              <a:ext uri="{FF2B5EF4-FFF2-40B4-BE49-F238E27FC236}">
                <a16:creationId xmlns:a16="http://schemas.microsoft.com/office/drawing/2014/main" id="{B82C2E4A-8908-57E0-4FE2-787CAF03A73D}"/>
              </a:ext>
            </a:extLst>
          </p:cNvPr>
          <p:cNvSpPr/>
          <p:nvPr/>
        </p:nvSpPr>
        <p:spPr>
          <a:xfrm>
            <a:off x="1030729" y="5632778"/>
            <a:ext cx="4414583" cy="453704"/>
          </a:xfrm>
          <a:prstGeom prst="rect">
            <a:avLst/>
          </a:prstGeom>
          <a:solidFill>
            <a:schemeClr val="bg1"/>
          </a:solidFill>
          <a:ln>
            <a:solidFill>
              <a:srgbClr val="24323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ca-ES" sz="1600" dirty="0" err="1">
                <a:solidFill>
                  <a:sysClr val="windowText" lastClr="000000"/>
                </a:solidFill>
                <a:ea typeface="Roboto"/>
                <a:cs typeface="Roboto"/>
              </a:rPr>
              <a:t>Successful</a:t>
            </a:r>
            <a:r>
              <a:rPr lang="ca-ES" sz="1600" dirty="0">
                <a:solidFill>
                  <a:sysClr val="windowText" lastClr="000000"/>
                </a:solidFill>
                <a:ea typeface="Roboto"/>
                <a:cs typeface="Roboto"/>
              </a:rPr>
              <a:t> </a:t>
            </a:r>
            <a:r>
              <a:rPr lang="ca-ES" sz="1600" dirty="0" err="1">
                <a:solidFill>
                  <a:sysClr val="windowText" lastClr="000000"/>
                </a:solidFill>
                <a:ea typeface="Roboto"/>
                <a:cs typeface="Roboto"/>
              </a:rPr>
              <a:t>attempt</a:t>
            </a:r>
            <a:r>
              <a:rPr lang="ca-ES" sz="1600" dirty="0">
                <a:solidFill>
                  <a:sysClr val="windowText" lastClr="000000"/>
                </a:solidFill>
                <a:ea typeface="Roboto"/>
                <a:cs typeface="Roboto"/>
              </a:rPr>
              <a:t> </a:t>
            </a:r>
            <a:r>
              <a:rPr lang="ca-ES" sz="1600" dirty="0" err="1">
                <a:solidFill>
                  <a:sysClr val="windowText" lastClr="000000"/>
                </a:solidFill>
                <a:ea typeface="Roboto"/>
                <a:cs typeface="Roboto"/>
              </a:rPr>
              <a:t>with</a:t>
            </a:r>
            <a:r>
              <a:rPr lang="ca-ES" sz="1600" dirty="0">
                <a:solidFill>
                  <a:sysClr val="windowText" lastClr="000000"/>
                </a:solidFill>
                <a:ea typeface="Roboto"/>
                <a:cs typeface="Roboto"/>
              </a:rPr>
              <a:t> </a:t>
            </a:r>
            <a:r>
              <a:rPr lang="ca-ES" sz="1600" dirty="0" err="1">
                <a:solidFill>
                  <a:sysClr val="windowText" lastClr="000000"/>
                </a:solidFill>
                <a:ea typeface="Roboto"/>
                <a:cs typeface="Roboto"/>
              </a:rPr>
              <a:t>Run</a:t>
            </a:r>
            <a:r>
              <a:rPr lang="ca-ES" sz="1600" dirty="0">
                <a:solidFill>
                  <a:sysClr val="windowText" lastClr="000000"/>
                </a:solidFill>
                <a:ea typeface="Roboto"/>
                <a:cs typeface="Roboto"/>
              </a:rPr>
              <a:t> 2 data </a:t>
            </a:r>
            <a:r>
              <a:rPr lang="ca-ES" sz="1600" dirty="0" err="1">
                <a:solidFill>
                  <a:sysClr val="windowText" lastClr="000000"/>
                </a:solidFill>
                <a:ea typeface="Roboto"/>
                <a:cs typeface="Roboto"/>
              </a:rPr>
              <a:t>at</a:t>
            </a:r>
            <a:r>
              <a:rPr lang="ca-ES" sz="1600" dirty="0">
                <a:solidFill>
                  <a:sysClr val="windowText" lastClr="000000"/>
                </a:solidFill>
                <a:ea typeface="Roboto"/>
                <a:cs typeface="Roboto"/>
              </a:rPr>
              <a:t> CMS</a:t>
            </a:r>
          </a:p>
        </p:txBody>
      </p:sp>
      <p:sp>
        <p:nvSpPr>
          <p:cNvPr id="8" name="Rectángulo 7">
            <a:extLst>
              <a:ext uri="{FF2B5EF4-FFF2-40B4-BE49-F238E27FC236}">
                <a16:creationId xmlns:a16="http://schemas.microsoft.com/office/drawing/2014/main" id="{A56D1C28-98AA-F6B1-DC30-133E9D197692}"/>
              </a:ext>
            </a:extLst>
          </p:cNvPr>
          <p:cNvSpPr/>
          <p:nvPr/>
        </p:nvSpPr>
        <p:spPr>
          <a:xfrm>
            <a:off x="6746688" y="5632778"/>
            <a:ext cx="4414583" cy="453704"/>
          </a:xfrm>
          <a:prstGeom prst="rect">
            <a:avLst/>
          </a:prstGeom>
          <a:solidFill>
            <a:schemeClr val="bg1"/>
          </a:solidFill>
          <a:ln>
            <a:solidFill>
              <a:srgbClr val="24323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ca-ES" sz="1600" dirty="0" err="1">
                <a:solidFill>
                  <a:sysClr val="windowText" lastClr="000000"/>
                </a:solidFill>
                <a:ea typeface="Roboto"/>
                <a:cs typeface="Roboto"/>
              </a:rPr>
              <a:t>Pileup</a:t>
            </a:r>
            <a:r>
              <a:rPr lang="ca-ES" sz="1600" dirty="0">
                <a:solidFill>
                  <a:sysClr val="windowText" lastClr="000000"/>
                </a:solidFill>
                <a:ea typeface="Roboto"/>
                <a:cs typeface="Roboto"/>
              </a:rPr>
              <a:t> </a:t>
            </a:r>
            <a:r>
              <a:rPr lang="ca-ES" sz="1600" dirty="0" err="1">
                <a:solidFill>
                  <a:sysClr val="windowText" lastClr="000000"/>
                </a:solidFill>
                <a:ea typeface="Roboto"/>
                <a:cs typeface="Roboto"/>
              </a:rPr>
              <a:t>resilience</a:t>
            </a:r>
            <a:r>
              <a:rPr lang="ca-ES" sz="1600" dirty="0">
                <a:solidFill>
                  <a:sysClr val="windowText" lastClr="000000"/>
                </a:solidFill>
                <a:ea typeface="Roboto"/>
                <a:cs typeface="Roboto"/>
              </a:rPr>
              <a:t> </a:t>
            </a:r>
            <a:r>
              <a:rPr lang="ca-ES" sz="1600" dirty="0" err="1">
                <a:solidFill>
                  <a:sysClr val="windowText" lastClr="000000"/>
                </a:solidFill>
                <a:ea typeface="Roboto"/>
                <a:cs typeface="Roboto"/>
              </a:rPr>
              <a:t>studies</a:t>
            </a:r>
            <a:r>
              <a:rPr lang="ca-ES" sz="1600" dirty="0">
                <a:solidFill>
                  <a:sysClr val="windowText" lastClr="000000"/>
                </a:solidFill>
                <a:ea typeface="Roboto"/>
                <a:cs typeface="Roboto"/>
              </a:rPr>
              <a:t> </a:t>
            </a:r>
            <a:r>
              <a:rPr lang="ca-ES" sz="1600" dirty="0" err="1">
                <a:solidFill>
                  <a:sysClr val="windowText" lastClr="000000"/>
                </a:solidFill>
                <a:ea typeface="Roboto"/>
                <a:cs typeface="Roboto"/>
              </a:rPr>
              <a:t>at</a:t>
            </a:r>
            <a:r>
              <a:rPr lang="ca-ES" sz="1600" dirty="0">
                <a:solidFill>
                  <a:sysClr val="windowText" lastClr="000000"/>
                </a:solidFill>
                <a:ea typeface="Roboto"/>
                <a:cs typeface="Roboto"/>
              </a:rPr>
              <a:t> CMS</a:t>
            </a:r>
          </a:p>
        </p:txBody>
      </p:sp>
      <p:pic>
        <p:nvPicPr>
          <p:cNvPr id="3" name="Imagen 2">
            <a:extLst>
              <a:ext uri="{FF2B5EF4-FFF2-40B4-BE49-F238E27FC236}">
                <a16:creationId xmlns:a16="http://schemas.microsoft.com/office/drawing/2014/main" id="{2CFB65DA-B743-90DE-2578-F8CE58ADBBB7}"/>
              </a:ext>
            </a:extLst>
          </p:cNvPr>
          <p:cNvPicPr>
            <a:picLocks noChangeAspect="1"/>
          </p:cNvPicPr>
          <p:nvPr/>
        </p:nvPicPr>
        <p:blipFill>
          <a:blip r:embed="rId6"/>
          <a:srcRect l="47343" r="21840"/>
          <a:stretch>
            <a:fillRect/>
          </a:stretch>
        </p:blipFill>
        <p:spPr>
          <a:xfrm>
            <a:off x="9988598" y="47518"/>
            <a:ext cx="1879990" cy="492484"/>
          </a:xfrm>
          <a:prstGeom prst="rect">
            <a:avLst/>
          </a:prstGeom>
          <a:solidFill>
            <a:schemeClr val="bg1"/>
          </a:solidFill>
        </p:spPr>
      </p:pic>
      <p:sp>
        <p:nvSpPr>
          <p:cNvPr id="6" name="Marcador de número de diapositiva 5">
            <a:extLst>
              <a:ext uri="{FF2B5EF4-FFF2-40B4-BE49-F238E27FC236}">
                <a16:creationId xmlns:a16="http://schemas.microsoft.com/office/drawing/2014/main" id="{5BDAEC88-C021-C4E0-C2E1-D668D02C269F}"/>
              </a:ext>
            </a:extLst>
          </p:cNvPr>
          <p:cNvSpPr>
            <a:spLocks noGrp="1"/>
          </p:cNvSpPr>
          <p:nvPr>
            <p:ph type="sldNum" sz="quarter" idx="12"/>
          </p:nvPr>
        </p:nvSpPr>
        <p:spPr>
          <a:xfrm>
            <a:off x="9448800" y="6492875"/>
            <a:ext cx="2743200" cy="365125"/>
          </a:xfrm>
        </p:spPr>
        <p:txBody>
          <a:bodyPr/>
          <a:lstStyle/>
          <a:p>
            <a:fld id="{755959F6-2B9B-4F5A-BC55-64E103E3DB65}" type="slidenum">
              <a:rPr lang="es-ES" smtClean="0"/>
              <a:t>40</a:t>
            </a:fld>
            <a:endParaRPr lang="es-ES"/>
          </a:p>
        </p:txBody>
      </p:sp>
    </p:spTree>
    <p:extLst>
      <p:ext uri="{BB962C8B-B14F-4D97-AF65-F5344CB8AC3E}">
        <p14:creationId xmlns:p14="http://schemas.microsoft.com/office/powerpoint/2010/main" val="27934219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241F6-C970-3038-D8FA-55FD24CB7465}"/>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E1FC6534-5B70-78BC-3C61-3BEA93895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433" y="5969996"/>
            <a:ext cx="11866034" cy="898942"/>
          </a:xfrm>
          <a:prstGeom prst="rect">
            <a:avLst/>
          </a:prstGeom>
        </p:spPr>
      </p:pic>
      <p:sp>
        <p:nvSpPr>
          <p:cNvPr id="7" name="Rectángulo 6">
            <a:extLst>
              <a:ext uri="{FF2B5EF4-FFF2-40B4-BE49-F238E27FC236}">
                <a16:creationId xmlns:a16="http://schemas.microsoft.com/office/drawing/2014/main" id="{15C5ACEC-C82E-D9E4-990C-1FFB7E8CDC7F}"/>
              </a:ext>
            </a:extLst>
          </p:cNvPr>
          <p:cNvSpPr/>
          <p:nvPr/>
        </p:nvSpPr>
        <p:spPr>
          <a:xfrm>
            <a:off x="1164008" y="1126066"/>
            <a:ext cx="9863984" cy="4605867"/>
          </a:xfrm>
          <a:prstGeom prst="rect">
            <a:avLst/>
          </a:prstGeom>
          <a:solidFill>
            <a:srgbClr val="687077">
              <a:alpha val="5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ítulo 1">
            <a:extLst>
              <a:ext uri="{FF2B5EF4-FFF2-40B4-BE49-F238E27FC236}">
                <a16:creationId xmlns:a16="http://schemas.microsoft.com/office/drawing/2014/main" id="{04E0FD14-FE73-37A4-2734-BB51F2BE669B}"/>
              </a:ext>
            </a:extLst>
          </p:cNvPr>
          <p:cNvSpPr>
            <a:spLocks noGrp="1"/>
          </p:cNvSpPr>
          <p:nvPr>
            <p:ph type="ctrTitle"/>
          </p:nvPr>
        </p:nvSpPr>
        <p:spPr>
          <a:xfrm>
            <a:off x="1915385" y="2379886"/>
            <a:ext cx="8361229" cy="2098226"/>
          </a:xfrm>
        </p:spPr>
        <p:txBody>
          <a:bodyPr vert="horz" lIns="91440" tIns="45720" rIns="91440" bIns="45720" rtlCol="0" anchor="b">
            <a:normAutofit/>
          </a:bodyPr>
          <a:lstStyle/>
          <a:p>
            <a:pPr algn="ctr"/>
            <a:r>
              <a:rPr lang="en-GB" dirty="0"/>
              <a:t>Thank you for your attention</a:t>
            </a:r>
            <a:endParaRPr lang="en-GB" noProof="0" dirty="0">
              <a:solidFill>
                <a:schemeClr val="tx2"/>
              </a:solidFill>
            </a:endParaRPr>
          </a:p>
        </p:txBody>
      </p:sp>
      <p:pic>
        <p:nvPicPr>
          <p:cNvPr id="12" name="Imagen 11" descr="Logotipo, nombre de la empresa&#10;&#10;El contenido generado por IA puede ser incorrecto.">
            <a:extLst>
              <a:ext uri="{FF2B5EF4-FFF2-40B4-BE49-F238E27FC236}">
                <a16:creationId xmlns:a16="http://schemas.microsoft.com/office/drawing/2014/main" id="{E1579B01-0634-1A48-CA65-2CB4ACE7CE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4501" y="74679"/>
            <a:ext cx="870458" cy="870458"/>
          </a:xfrm>
          <a:prstGeom prst="rect">
            <a:avLst/>
          </a:prstGeom>
        </p:spPr>
      </p:pic>
      <p:pic>
        <p:nvPicPr>
          <p:cNvPr id="14" name="Imagen 13" descr="Imagen que contiene exterior, baloncesto, luz, firmar&#10;&#10;El contenido generado por IA puede ser incorrecto.">
            <a:extLst>
              <a:ext uri="{FF2B5EF4-FFF2-40B4-BE49-F238E27FC236}">
                <a16:creationId xmlns:a16="http://schemas.microsoft.com/office/drawing/2014/main" id="{5F6B2996-F889-3B84-39C4-6B746DFB1A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7992" y="74679"/>
            <a:ext cx="870458" cy="870458"/>
          </a:xfrm>
          <a:prstGeom prst="rect">
            <a:avLst/>
          </a:prstGeom>
          <a:solidFill>
            <a:schemeClr val="bg1"/>
          </a:solidFill>
        </p:spPr>
      </p:pic>
      <p:pic>
        <p:nvPicPr>
          <p:cNvPr id="18" name="Imagen 17">
            <a:extLst>
              <a:ext uri="{FF2B5EF4-FFF2-40B4-BE49-F238E27FC236}">
                <a16:creationId xmlns:a16="http://schemas.microsoft.com/office/drawing/2014/main" id="{8BA2B13A-C433-1CEC-0D8D-1A648214E067}"/>
              </a:ext>
            </a:extLst>
          </p:cNvPr>
          <p:cNvPicPr>
            <a:picLocks noChangeAspect="1"/>
          </p:cNvPicPr>
          <p:nvPr/>
        </p:nvPicPr>
        <p:blipFill>
          <a:blip r:embed="rId6"/>
          <a:srcRect t="2631" b="18605"/>
          <a:stretch>
            <a:fillRect/>
          </a:stretch>
        </p:blipFill>
        <p:spPr>
          <a:xfrm>
            <a:off x="-11618" y="0"/>
            <a:ext cx="870458" cy="719138"/>
          </a:xfrm>
          <a:prstGeom prst="rect">
            <a:avLst/>
          </a:prstGeom>
        </p:spPr>
      </p:pic>
      <p:sp>
        <p:nvSpPr>
          <p:cNvPr id="3" name="Marcador de número de diapositiva 2">
            <a:extLst>
              <a:ext uri="{FF2B5EF4-FFF2-40B4-BE49-F238E27FC236}">
                <a16:creationId xmlns:a16="http://schemas.microsoft.com/office/drawing/2014/main" id="{AB0BD363-F41A-A773-ADEC-D8A87152E981}"/>
              </a:ext>
            </a:extLst>
          </p:cNvPr>
          <p:cNvSpPr>
            <a:spLocks noGrp="1"/>
          </p:cNvSpPr>
          <p:nvPr>
            <p:ph type="sldNum" sz="quarter" idx="12"/>
          </p:nvPr>
        </p:nvSpPr>
        <p:spPr>
          <a:xfrm>
            <a:off x="10602688" y="6464324"/>
            <a:ext cx="1596292" cy="40461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057153-B650-4DEB-B370-79DDCFDCE934}" type="slidenum">
              <a:rPr kumimoji="0" lang="en-US" sz="1200" b="0" i="0" u="none" strike="noStrike" kern="1200" cap="none" spc="0" normalizeH="0" baseline="0" noProof="0" smtClean="0">
                <a:ln>
                  <a:noFill/>
                </a:ln>
                <a:solidFill>
                  <a:srgbClr val="0F3461"/>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srgbClr val="0F3461"/>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5396866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059D773-4EF5-6D0C-9AD9-FBA87C4D0E59}"/>
              </a:ext>
            </a:extLst>
          </p:cNvPr>
          <p:cNvSpPr>
            <a:spLocks noGrp="1"/>
          </p:cNvSpPr>
          <p:nvPr>
            <p:ph type="sldNum" sz="quarter" idx="12"/>
          </p:nvPr>
        </p:nvSpPr>
        <p:spPr/>
        <p:txBody>
          <a:bodyPr/>
          <a:lstStyle/>
          <a:p>
            <a:fld id="{755959F6-2B9B-4F5A-BC55-64E103E3DB65}" type="slidenum">
              <a:rPr lang="es-ES" smtClean="0"/>
              <a:t>42</a:t>
            </a:fld>
            <a:endParaRPr lang="es-ES"/>
          </a:p>
        </p:txBody>
      </p:sp>
      <p:pic>
        <p:nvPicPr>
          <p:cNvPr id="7" name="Imagen 6">
            <a:extLst>
              <a:ext uri="{FF2B5EF4-FFF2-40B4-BE49-F238E27FC236}">
                <a16:creationId xmlns:a16="http://schemas.microsoft.com/office/drawing/2014/main" id="{E520B03D-0BC6-4D73-0788-FC5856CAA0EE}"/>
              </a:ext>
            </a:extLst>
          </p:cNvPr>
          <p:cNvPicPr>
            <a:picLocks noChangeAspect="1"/>
          </p:cNvPicPr>
          <p:nvPr/>
        </p:nvPicPr>
        <p:blipFill>
          <a:blip r:embed="rId2"/>
          <a:srcRect l="24412" r="36435"/>
          <a:stretch>
            <a:fillRect/>
          </a:stretch>
        </p:blipFill>
        <p:spPr>
          <a:xfrm>
            <a:off x="3089753" y="1069708"/>
            <a:ext cx="3708915" cy="3865260"/>
          </a:xfrm>
          <a:prstGeom prst="rect">
            <a:avLst/>
          </a:prstGeom>
        </p:spPr>
      </p:pic>
      <p:pic>
        <p:nvPicPr>
          <p:cNvPr id="10" name="Imagen 9">
            <a:extLst>
              <a:ext uri="{FF2B5EF4-FFF2-40B4-BE49-F238E27FC236}">
                <a16:creationId xmlns:a16="http://schemas.microsoft.com/office/drawing/2014/main" id="{DA368CE1-3EBD-C528-8447-BDE4B6431598}"/>
              </a:ext>
            </a:extLst>
          </p:cNvPr>
          <p:cNvPicPr>
            <a:picLocks noChangeAspect="1"/>
          </p:cNvPicPr>
          <p:nvPr/>
        </p:nvPicPr>
        <p:blipFill>
          <a:blip r:embed="rId2"/>
          <a:srcRect l="87849" t="7029" r="13" b="58339"/>
          <a:stretch>
            <a:fillRect/>
          </a:stretch>
        </p:blipFill>
        <p:spPr>
          <a:xfrm>
            <a:off x="6798668" y="1069708"/>
            <a:ext cx="1479792" cy="1722884"/>
          </a:xfrm>
          <a:prstGeom prst="rect">
            <a:avLst/>
          </a:prstGeom>
        </p:spPr>
      </p:pic>
    </p:spTree>
    <p:extLst>
      <p:ext uri="{BB962C8B-B14F-4D97-AF65-F5344CB8AC3E}">
        <p14:creationId xmlns:p14="http://schemas.microsoft.com/office/powerpoint/2010/main" val="3441276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3673D16-2914-AE63-5D50-FD1CD01D0279}"/>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dirty="0" err="1">
                <a:latin typeface="Trebuchet MS" panose="020B0603020202020204" pitchFamily="34" charset="0"/>
              </a:rPr>
              <a:t>Precedents</a:t>
            </a:r>
            <a:r>
              <a:rPr lang="es-ES" sz="2000" dirty="0">
                <a:latin typeface="Trebuchet MS" panose="020B0603020202020204" pitchFamily="34" charset="0"/>
              </a:rPr>
              <a:t>, </a:t>
            </a:r>
            <a:r>
              <a:rPr lang="es-ES" sz="2000" dirty="0" err="1">
                <a:latin typeface="Trebuchet MS" panose="020B0603020202020204" pitchFamily="34" charset="0"/>
              </a:rPr>
              <a:t>focus</a:t>
            </a:r>
            <a:r>
              <a:rPr lang="es-ES" sz="2000" dirty="0">
                <a:latin typeface="Trebuchet MS" panose="020B0603020202020204" pitchFamily="34" charset="0"/>
              </a:rPr>
              <a:t> and </a:t>
            </a:r>
            <a:r>
              <a:rPr lang="es-ES" sz="2000" dirty="0" err="1">
                <a:latin typeface="Trebuchet MS" panose="020B0603020202020204" pitchFamily="34" charset="0"/>
              </a:rPr>
              <a:t>motivation</a:t>
            </a:r>
            <a:endParaRPr lang="es-ES" sz="2000" dirty="0">
              <a:latin typeface="Trebuchet MS" panose="020B0603020202020204" pitchFamily="34" charset="0"/>
            </a:endParaRPr>
          </a:p>
        </p:txBody>
      </p:sp>
      <p:pic>
        <p:nvPicPr>
          <p:cNvPr id="6" name="Imagen 5">
            <a:extLst>
              <a:ext uri="{FF2B5EF4-FFF2-40B4-BE49-F238E27FC236}">
                <a16:creationId xmlns:a16="http://schemas.microsoft.com/office/drawing/2014/main" id="{A78D7DC2-C0C2-3622-612A-6CA1AA0D58A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658466" y="1557230"/>
            <a:ext cx="2075490" cy="1620000"/>
          </a:xfrm>
          <a:prstGeom prst="rect">
            <a:avLst/>
          </a:prstGeom>
          <a:ln w="12700">
            <a:noFill/>
          </a:ln>
        </p:spPr>
      </p:pic>
      <p:pic>
        <p:nvPicPr>
          <p:cNvPr id="7" name="Imagen 6">
            <a:extLst>
              <a:ext uri="{FF2B5EF4-FFF2-40B4-BE49-F238E27FC236}">
                <a16:creationId xmlns:a16="http://schemas.microsoft.com/office/drawing/2014/main" id="{C645F41B-F17C-E692-95E0-BFB0549FCFB0}"/>
              </a:ext>
            </a:extLst>
          </p:cNvPr>
          <p:cNvPicPr>
            <a:picLocks noChangeAspect="1"/>
          </p:cNvPicPr>
          <p:nvPr/>
        </p:nvPicPr>
        <p:blipFill>
          <a:blip r:embed="rId4"/>
          <a:stretch>
            <a:fillRect/>
          </a:stretch>
        </p:blipFill>
        <p:spPr>
          <a:xfrm>
            <a:off x="95912" y="1506504"/>
            <a:ext cx="5597878" cy="2106140"/>
          </a:xfrm>
          <a:prstGeom prst="rect">
            <a:avLst/>
          </a:prstGeom>
          <a:ln w="28575">
            <a:solidFill>
              <a:schemeClr val="accent2">
                <a:lumMod val="60000"/>
                <a:lumOff val="40000"/>
              </a:schemeClr>
            </a:solidFill>
          </a:ln>
        </p:spPr>
      </p:pic>
      <p:pic>
        <p:nvPicPr>
          <p:cNvPr id="12" name="Imagen 11" descr="Gráfico, Gráfico de dispersión&#10;&#10;El contenido generado por IA puede ser incorrecto.">
            <a:extLst>
              <a:ext uri="{FF2B5EF4-FFF2-40B4-BE49-F238E27FC236}">
                <a16:creationId xmlns:a16="http://schemas.microsoft.com/office/drawing/2014/main" id="{CD95DE4A-E672-2DF3-D1B9-D568E82D0D85}"/>
              </a:ext>
            </a:extLst>
          </p:cNvPr>
          <p:cNvPicPr>
            <a:picLocks noChangeAspect="1"/>
          </p:cNvPicPr>
          <p:nvPr/>
        </p:nvPicPr>
        <p:blipFill>
          <a:blip r:embed="rId5">
            <a:extLst>
              <a:ext uri="{28A0092B-C50C-407E-A947-70E740481C1C}">
                <a14:useLocalDpi xmlns:a14="http://schemas.microsoft.com/office/drawing/2010/main" val="0"/>
              </a:ext>
            </a:extLst>
          </a:blip>
          <a:srcRect l="6623" t="12121" r="51419" b="25617"/>
          <a:stretch>
            <a:fillRect/>
          </a:stretch>
        </p:blipFill>
        <p:spPr>
          <a:xfrm>
            <a:off x="6543608" y="4179417"/>
            <a:ext cx="2190348" cy="2005969"/>
          </a:xfrm>
          <a:prstGeom prst="rect">
            <a:avLst/>
          </a:prstGeom>
          <a:ln w="12700">
            <a:noFill/>
          </a:ln>
        </p:spPr>
      </p:pic>
      <p:pic>
        <p:nvPicPr>
          <p:cNvPr id="13" name="Imagen 12" descr="Gráfico, Gráfico de dispersión&#10;&#10;El contenido generado por IA puede ser incorrecto.">
            <a:extLst>
              <a:ext uri="{FF2B5EF4-FFF2-40B4-BE49-F238E27FC236}">
                <a16:creationId xmlns:a16="http://schemas.microsoft.com/office/drawing/2014/main" id="{09B27346-893C-3C85-D5F4-A8E9226E4D2A}"/>
              </a:ext>
            </a:extLst>
          </p:cNvPr>
          <p:cNvPicPr>
            <a:picLocks noChangeAspect="1"/>
          </p:cNvPicPr>
          <p:nvPr/>
        </p:nvPicPr>
        <p:blipFill>
          <a:blip r:embed="rId5">
            <a:extLst>
              <a:ext uri="{28A0092B-C50C-407E-A947-70E740481C1C}">
                <a14:useLocalDpi xmlns:a14="http://schemas.microsoft.com/office/drawing/2010/main" val="0"/>
              </a:ext>
            </a:extLst>
          </a:blip>
          <a:srcRect l="54090" t="11170" r="7006" b="26568"/>
          <a:stretch>
            <a:fillRect/>
          </a:stretch>
        </p:blipFill>
        <p:spPr>
          <a:xfrm>
            <a:off x="9830267" y="4179417"/>
            <a:ext cx="2030923" cy="2005969"/>
          </a:xfrm>
          <a:prstGeom prst="rect">
            <a:avLst/>
          </a:prstGeom>
          <a:ln w="12700">
            <a:noFill/>
          </a:ln>
        </p:spPr>
      </p:pic>
      <p:sp>
        <p:nvSpPr>
          <p:cNvPr id="14" name="Rectángulo 13">
            <a:extLst>
              <a:ext uri="{FF2B5EF4-FFF2-40B4-BE49-F238E27FC236}">
                <a16:creationId xmlns:a16="http://schemas.microsoft.com/office/drawing/2014/main" id="{7650436F-1520-06E5-2BE4-D62AA04C0399}"/>
              </a:ext>
            </a:extLst>
          </p:cNvPr>
          <p:cNvSpPr/>
          <p:nvPr/>
        </p:nvSpPr>
        <p:spPr>
          <a:xfrm>
            <a:off x="644851" y="772491"/>
            <a:ext cx="4500000" cy="648000"/>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noProof="1">
                <a:solidFill>
                  <a:srgbClr val="0F3461"/>
                </a:solidFill>
                <a:latin typeface="Trebuchet MS" panose="020B0603020202020204" pitchFamily="34" charset="0"/>
              </a:rPr>
              <a:t>Trajectory of numerous TFGs and TFMs</a:t>
            </a:r>
          </a:p>
        </p:txBody>
      </p:sp>
      <mc:AlternateContent xmlns:mc="http://schemas.openxmlformats.org/markup-compatibility/2006" xmlns:a14="http://schemas.microsoft.com/office/drawing/2010/main">
        <mc:Choice Requires="a14">
          <p:sp>
            <p:nvSpPr>
              <p:cNvPr id="15" name="Rectángulo 14">
                <a:extLst>
                  <a:ext uri="{FF2B5EF4-FFF2-40B4-BE49-F238E27FC236}">
                    <a16:creationId xmlns:a16="http://schemas.microsoft.com/office/drawing/2014/main" id="{CA388662-C8BF-D119-FB04-C7A1E2BC5DFF}"/>
                  </a:ext>
                </a:extLst>
              </p:cNvPr>
              <p:cNvSpPr/>
              <p:nvPr/>
            </p:nvSpPr>
            <p:spPr>
              <a:xfrm>
                <a:off x="7047150" y="772491"/>
                <a:ext cx="4500000" cy="648000"/>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1600" smtClean="0">
                        <a:solidFill>
                          <a:srgbClr val="0F3461"/>
                        </a:solidFill>
                        <a:latin typeface="Cambria Math" panose="02040503050406030204" pitchFamily="18" charset="0"/>
                      </a:rPr>
                      <m:t>𝑡</m:t>
                    </m:r>
                    <m:acc>
                      <m:accPr>
                        <m:chr m:val="̅"/>
                        <m:ctrlPr>
                          <a:rPr lang="en-US" sz="1600" i="1">
                            <a:solidFill>
                              <a:srgbClr val="0F3461"/>
                            </a:solidFill>
                            <a:latin typeface="Cambria Math" panose="02040503050406030204" pitchFamily="18" charset="0"/>
                          </a:rPr>
                        </m:ctrlPr>
                      </m:accPr>
                      <m:e>
                        <m:r>
                          <a:rPr lang="en-US" sz="1600">
                            <a:solidFill>
                              <a:srgbClr val="0F3461"/>
                            </a:solidFill>
                            <a:latin typeface="Cambria Math" panose="02040503050406030204" pitchFamily="18" charset="0"/>
                          </a:rPr>
                          <m:t>𝑡</m:t>
                        </m:r>
                      </m:e>
                    </m:acc>
                  </m:oMath>
                </a14:m>
                <a:r>
                  <a:rPr lang="en-GB" sz="1600" noProof="1">
                    <a:solidFill>
                      <a:srgbClr val="0F3461"/>
                    </a:solidFill>
                    <a:latin typeface="Trebuchet MS" panose="020B0603020202020204" pitchFamily="34" charset="0"/>
                  </a:rPr>
                  <a:t> events </a:t>
                </a:r>
                <a:r>
                  <a:rPr lang="en-GB" sz="1600" noProof="1">
                    <a:solidFill>
                      <a:srgbClr val="0F3461"/>
                    </a:solidFill>
                    <a:latin typeface="Trebuchet MS" panose="020B0603020202020204" pitchFamily="34" charset="0"/>
                    <a:sym typeface="Wingdings" panose="05000000000000000000" pitchFamily="2" charset="2"/>
                  </a:rPr>
                  <a:t> BSM probe</a:t>
                </a:r>
                <a:endParaRPr lang="en-GB" sz="1600" noProof="1">
                  <a:solidFill>
                    <a:srgbClr val="0F3461"/>
                  </a:solidFill>
                  <a:latin typeface="Trebuchet MS" panose="020B0603020202020204" pitchFamily="34" charset="0"/>
                </a:endParaRPr>
              </a:p>
            </p:txBody>
          </p:sp>
        </mc:Choice>
        <mc:Fallback xmlns="">
          <p:sp>
            <p:nvSpPr>
              <p:cNvPr id="15" name="Rectángulo 14">
                <a:extLst>
                  <a:ext uri="{FF2B5EF4-FFF2-40B4-BE49-F238E27FC236}">
                    <a16:creationId xmlns:a16="http://schemas.microsoft.com/office/drawing/2014/main" id="{CA388662-C8BF-D119-FB04-C7A1E2BC5DFF}"/>
                  </a:ext>
                </a:extLst>
              </p:cNvPr>
              <p:cNvSpPr>
                <a:spLocks noRot="1" noChangeAspect="1" noMove="1" noResize="1" noEditPoints="1" noAdjustHandles="1" noChangeArrowheads="1" noChangeShapeType="1" noTextEdit="1"/>
              </p:cNvSpPr>
              <p:nvPr/>
            </p:nvSpPr>
            <p:spPr>
              <a:xfrm>
                <a:off x="7047150" y="772491"/>
                <a:ext cx="4500000" cy="648000"/>
              </a:xfrm>
              <a:prstGeom prst="rect">
                <a:avLst/>
              </a:prstGeom>
              <a:blipFill>
                <a:blip r:embed="rId6"/>
                <a:stretch>
                  <a:fillRect/>
                </a:stretch>
              </a:blipFill>
            </p:spPr>
            <p:txBody>
              <a:bodyPr/>
              <a:lstStyle/>
              <a:p>
                <a:r>
                  <a:rPr lang="es-ES">
                    <a:noFill/>
                  </a:rPr>
                  <a:t> </a:t>
                </a:r>
              </a:p>
            </p:txBody>
          </p:sp>
        </mc:Fallback>
      </mc:AlternateContent>
      <p:pic>
        <p:nvPicPr>
          <p:cNvPr id="28" name="Imagen 27" descr="Un conjunto de letras negras en un fondo negro&#10;&#10;El contenido generado por IA puede ser incorrecto.">
            <a:extLst>
              <a:ext uri="{FF2B5EF4-FFF2-40B4-BE49-F238E27FC236}">
                <a16:creationId xmlns:a16="http://schemas.microsoft.com/office/drawing/2014/main" id="{48904F44-F1BF-8960-6CC5-FE24A97E3F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01878" y="1571748"/>
            <a:ext cx="1943584" cy="1283251"/>
          </a:xfrm>
          <a:prstGeom prst="rect">
            <a:avLst/>
          </a:prstGeom>
        </p:spPr>
      </p:pic>
      <p:pic>
        <p:nvPicPr>
          <p:cNvPr id="24" name="Imagen 23" descr="Gráfico&#10;&#10;El contenido generado por IA puede ser incorrecto.">
            <a:extLst>
              <a:ext uri="{FF2B5EF4-FFF2-40B4-BE49-F238E27FC236}">
                <a16:creationId xmlns:a16="http://schemas.microsoft.com/office/drawing/2014/main" id="{3D6542A7-50BB-D5F7-9A6C-7AC8A29076D8}"/>
              </a:ext>
            </a:extLst>
          </p:cNvPr>
          <p:cNvPicPr>
            <a:picLocks noChangeAspect="1"/>
          </p:cNvPicPr>
          <p:nvPr/>
        </p:nvPicPr>
        <p:blipFill>
          <a:blip r:embed="rId8">
            <a:extLst>
              <a:ext uri="{28A0092B-C50C-407E-A947-70E740481C1C}">
                <a14:useLocalDpi xmlns:a14="http://schemas.microsoft.com/office/drawing/2010/main" val="0"/>
              </a:ext>
            </a:extLst>
          </a:blip>
          <a:srcRect l="-2037" t="1" r="-2726" b="-5683"/>
          <a:stretch>
            <a:fillRect/>
          </a:stretch>
        </p:blipFill>
        <p:spPr>
          <a:xfrm>
            <a:off x="8954498" y="1558916"/>
            <a:ext cx="2993011" cy="1620000"/>
          </a:xfrm>
          <a:prstGeom prst="rect">
            <a:avLst/>
          </a:prstGeom>
          <a:ln w="12700">
            <a:noFill/>
          </a:ln>
        </p:spPr>
      </p:pic>
      <p:pic>
        <p:nvPicPr>
          <p:cNvPr id="35" name="Imagen 34" descr="Texto&#10;&#10;El contenido generado por IA puede ser incorrecto.">
            <a:extLst>
              <a:ext uri="{FF2B5EF4-FFF2-40B4-BE49-F238E27FC236}">
                <a16:creationId xmlns:a16="http://schemas.microsoft.com/office/drawing/2014/main" id="{776F4908-98B7-3A3A-0AC4-97B96E1D31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2117" y="5912006"/>
            <a:ext cx="1346688" cy="552254"/>
          </a:xfrm>
          <a:prstGeom prst="rect">
            <a:avLst/>
          </a:prstGeom>
          <a:ln>
            <a:solidFill>
              <a:schemeClr val="accent1"/>
            </a:solidFill>
          </a:ln>
        </p:spPr>
      </p:pic>
      <p:sp>
        <p:nvSpPr>
          <p:cNvPr id="41" name="Flecha: doblada 40">
            <a:extLst>
              <a:ext uri="{FF2B5EF4-FFF2-40B4-BE49-F238E27FC236}">
                <a16:creationId xmlns:a16="http://schemas.microsoft.com/office/drawing/2014/main" id="{D7C0076D-805C-282F-80BC-E27EB5E87F3F}"/>
              </a:ext>
            </a:extLst>
          </p:cNvPr>
          <p:cNvSpPr/>
          <p:nvPr/>
        </p:nvSpPr>
        <p:spPr>
          <a:xfrm flipH="1" flipV="1">
            <a:off x="8599033" y="3900543"/>
            <a:ext cx="540000" cy="1323213"/>
          </a:xfrm>
          <a:prstGeom prst="bentArrow">
            <a:avLst>
              <a:gd name="adj1" fmla="val 16181"/>
              <a:gd name="adj2" fmla="val 25000"/>
              <a:gd name="adj3" fmla="val 25000"/>
              <a:gd name="adj4" fmla="val 43750"/>
            </a:avLst>
          </a:prstGeom>
          <a:solidFill>
            <a:schemeClr val="accent4">
              <a:lumMod val="20000"/>
              <a:lumOff val="8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3" name="Flecha: hacia arriba 42">
            <a:extLst>
              <a:ext uri="{FF2B5EF4-FFF2-40B4-BE49-F238E27FC236}">
                <a16:creationId xmlns:a16="http://schemas.microsoft.com/office/drawing/2014/main" id="{462BF77B-AFA2-001E-0468-41ADEFFD0F45}"/>
              </a:ext>
            </a:extLst>
          </p:cNvPr>
          <p:cNvSpPr/>
          <p:nvPr/>
        </p:nvSpPr>
        <p:spPr>
          <a:xfrm flipV="1">
            <a:off x="9123732" y="3853175"/>
            <a:ext cx="243506" cy="1882581"/>
          </a:xfrm>
          <a:prstGeom prst="upArrow">
            <a:avLst>
              <a:gd name="adj1" fmla="val 38887"/>
              <a:gd name="adj2" fmla="val 41849"/>
            </a:avLst>
          </a:prstGeom>
          <a:solidFill>
            <a:schemeClr val="accent4">
              <a:lumMod val="20000"/>
              <a:lumOff val="8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Flecha: doblada 43">
            <a:extLst>
              <a:ext uri="{FF2B5EF4-FFF2-40B4-BE49-F238E27FC236}">
                <a16:creationId xmlns:a16="http://schemas.microsoft.com/office/drawing/2014/main" id="{D9B18EA2-51D4-C486-EED8-B0E14744A5B2}"/>
              </a:ext>
            </a:extLst>
          </p:cNvPr>
          <p:cNvSpPr/>
          <p:nvPr/>
        </p:nvSpPr>
        <p:spPr>
          <a:xfrm flipV="1">
            <a:off x="9367238" y="3900543"/>
            <a:ext cx="540000" cy="1323213"/>
          </a:xfrm>
          <a:prstGeom prst="bentArrow">
            <a:avLst>
              <a:gd name="adj1" fmla="val 16181"/>
              <a:gd name="adj2" fmla="val 25000"/>
              <a:gd name="adj3" fmla="val 25000"/>
              <a:gd name="adj4" fmla="val 43750"/>
            </a:avLst>
          </a:prstGeom>
          <a:solidFill>
            <a:schemeClr val="accent4">
              <a:lumMod val="20000"/>
              <a:lumOff val="8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pic>
        <p:nvPicPr>
          <p:cNvPr id="40" name="Imagen 39">
            <a:extLst>
              <a:ext uri="{FF2B5EF4-FFF2-40B4-BE49-F238E27FC236}">
                <a16:creationId xmlns:a16="http://schemas.microsoft.com/office/drawing/2014/main" id="{EAD91CEA-D993-0F97-55EC-23CA98367381}"/>
              </a:ext>
            </a:extLst>
          </p:cNvPr>
          <p:cNvPicPr>
            <a:picLocks noChangeAspect="1"/>
          </p:cNvPicPr>
          <p:nvPr/>
        </p:nvPicPr>
        <p:blipFill>
          <a:blip r:embed="rId10"/>
          <a:stretch>
            <a:fillRect/>
          </a:stretch>
        </p:blipFill>
        <p:spPr>
          <a:xfrm>
            <a:off x="309923" y="3782417"/>
            <a:ext cx="5169856" cy="2523963"/>
          </a:xfrm>
          <a:prstGeom prst="rect">
            <a:avLst/>
          </a:prstGeom>
          <a:ln w="12700">
            <a:solidFill>
              <a:srgbClr val="0F3461"/>
            </a:solidFill>
          </a:ln>
        </p:spPr>
      </p:pic>
      <p:sp>
        <p:nvSpPr>
          <p:cNvPr id="16" name="Rectángulo 15">
            <a:extLst>
              <a:ext uri="{FF2B5EF4-FFF2-40B4-BE49-F238E27FC236}">
                <a16:creationId xmlns:a16="http://schemas.microsoft.com/office/drawing/2014/main" id="{F9A57FDE-F9E1-6A93-7CF6-E0F1DCE3CECE}"/>
              </a:ext>
            </a:extLst>
          </p:cNvPr>
          <p:cNvSpPr/>
          <p:nvPr/>
        </p:nvSpPr>
        <p:spPr>
          <a:xfrm>
            <a:off x="7045462" y="3355167"/>
            <a:ext cx="4500000" cy="648000"/>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1">
                <a:solidFill>
                  <a:srgbClr val="0F3461"/>
                </a:solidFill>
                <a:latin typeface="Trebuchet MS" panose="020B0603020202020204" pitchFamily="34" charset="0"/>
              </a:rPr>
              <a:t>ML itineraries</a:t>
            </a:r>
          </a:p>
        </p:txBody>
      </p:sp>
      <p:pic>
        <p:nvPicPr>
          <p:cNvPr id="10" name="Imagen 9">
            <a:hlinkClick r:id="rId11"/>
            <a:extLst>
              <a:ext uri="{FF2B5EF4-FFF2-40B4-BE49-F238E27FC236}">
                <a16:creationId xmlns:a16="http://schemas.microsoft.com/office/drawing/2014/main" id="{FCF45B98-BE2B-E117-3B17-754E6036E090}"/>
              </a:ext>
            </a:extLst>
          </p:cNvPr>
          <p:cNvPicPr>
            <a:picLocks noChangeAspect="1"/>
          </p:cNvPicPr>
          <p:nvPr/>
        </p:nvPicPr>
        <p:blipFill>
          <a:blip r:embed="rId12">
            <a:extLst>
              <a:ext uri="{28A0092B-C50C-407E-A947-70E740481C1C}">
                <a14:useLocalDpi xmlns:a14="http://schemas.microsoft.com/office/drawing/2010/main" val="0"/>
              </a:ext>
            </a:extLst>
          </a:blip>
          <a:srcRect t="1048" b="2992"/>
          <a:stretch>
            <a:fillRect/>
          </a:stretch>
        </p:blipFill>
        <p:spPr>
          <a:xfrm>
            <a:off x="5529555" y="2800713"/>
            <a:ext cx="1014053" cy="753033"/>
          </a:xfrm>
          <a:prstGeom prst="rect">
            <a:avLst/>
          </a:prstGeom>
        </p:spPr>
      </p:pic>
      <p:pic>
        <p:nvPicPr>
          <p:cNvPr id="3" name="Imagen 2">
            <a:extLst>
              <a:ext uri="{FF2B5EF4-FFF2-40B4-BE49-F238E27FC236}">
                <a16:creationId xmlns:a16="http://schemas.microsoft.com/office/drawing/2014/main" id="{49649591-971F-32B9-5CBF-B6D8C3A5ED63}"/>
              </a:ext>
            </a:extLst>
          </p:cNvPr>
          <p:cNvPicPr>
            <a:picLocks noChangeAspect="1"/>
          </p:cNvPicPr>
          <p:nvPr/>
        </p:nvPicPr>
        <p:blipFill>
          <a:blip r:embed="rId13"/>
          <a:srcRect l="47343" r="21840"/>
          <a:stretch>
            <a:fillRect/>
          </a:stretch>
        </p:blipFill>
        <p:spPr>
          <a:xfrm>
            <a:off x="9988598" y="47518"/>
            <a:ext cx="1879990" cy="492484"/>
          </a:xfrm>
          <a:prstGeom prst="rect">
            <a:avLst/>
          </a:prstGeom>
          <a:solidFill>
            <a:schemeClr val="bg1"/>
          </a:solidFill>
        </p:spPr>
      </p:pic>
      <p:sp>
        <p:nvSpPr>
          <p:cNvPr id="4" name="Marcador de número de diapositiva 3">
            <a:extLst>
              <a:ext uri="{FF2B5EF4-FFF2-40B4-BE49-F238E27FC236}">
                <a16:creationId xmlns:a16="http://schemas.microsoft.com/office/drawing/2014/main" id="{50E513BF-8218-EE3B-FD2E-AF1DC00D09D8}"/>
              </a:ext>
            </a:extLst>
          </p:cNvPr>
          <p:cNvSpPr>
            <a:spLocks noGrp="1"/>
          </p:cNvSpPr>
          <p:nvPr>
            <p:ph type="sldNum" sz="quarter" idx="12"/>
          </p:nvPr>
        </p:nvSpPr>
        <p:spPr>
          <a:xfrm>
            <a:off x="9448800" y="6492875"/>
            <a:ext cx="2743200" cy="365125"/>
          </a:xfrm>
        </p:spPr>
        <p:txBody>
          <a:bodyPr/>
          <a:lstStyle/>
          <a:p>
            <a:fld id="{755959F6-2B9B-4F5A-BC55-64E103E3DB65}" type="slidenum">
              <a:rPr lang="es-ES" smtClean="0"/>
              <a:t>5</a:t>
            </a:fld>
            <a:endParaRPr lang="es-ES" dirty="0"/>
          </a:p>
        </p:txBody>
      </p:sp>
    </p:spTree>
    <p:extLst>
      <p:ext uri="{BB962C8B-B14F-4D97-AF65-F5344CB8AC3E}">
        <p14:creationId xmlns:p14="http://schemas.microsoft.com/office/powerpoint/2010/main" val="3050257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A2994-6BB2-98FC-573E-313D1242E0DD}"/>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4C656A1E-2741-3D4E-1C1F-34211DBAD695}"/>
              </a:ext>
            </a:extLst>
          </p:cNvPr>
          <p:cNvSpPr/>
          <p:nvPr/>
        </p:nvSpPr>
        <p:spPr>
          <a:xfrm>
            <a:off x="1164657" y="1117599"/>
            <a:ext cx="9863984" cy="4605867"/>
          </a:xfrm>
          <a:prstGeom prst="rect">
            <a:avLst/>
          </a:prstGeom>
          <a:solidFill>
            <a:srgbClr val="687077">
              <a:alpha val="5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ítulo 1">
            <a:extLst>
              <a:ext uri="{FF2B5EF4-FFF2-40B4-BE49-F238E27FC236}">
                <a16:creationId xmlns:a16="http://schemas.microsoft.com/office/drawing/2014/main" id="{54A30803-AFB5-9EF8-E7F1-5D2DE8B1280C}"/>
              </a:ext>
            </a:extLst>
          </p:cNvPr>
          <p:cNvSpPr>
            <a:spLocks noGrp="1"/>
          </p:cNvSpPr>
          <p:nvPr>
            <p:ph type="ctrTitle"/>
          </p:nvPr>
        </p:nvSpPr>
        <p:spPr/>
        <p:txBody>
          <a:bodyPr vert="horz" lIns="91440" tIns="45720" rIns="91440" bIns="45720" rtlCol="0" anchor="b">
            <a:normAutofit/>
          </a:bodyPr>
          <a:lstStyle/>
          <a:p>
            <a:pPr algn="ctr"/>
            <a:r>
              <a:rPr lang="en-GB" noProof="0" dirty="0">
                <a:solidFill>
                  <a:schemeClr val="tx2"/>
                </a:solidFill>
              </a:rPr>
              <a:t>Key elements</a:t>
            </a:r>
          </a:p>
        </p:txBody>
      </p:sp>
      <p:sp>
        <p:nvSpPr>
          <p:cNvPr id="8" name="CuadroTexto 7">
            <a:extLst>
              <a:ext uri="{FF2B5EF4-FFF2-40B4-BE49-F238E27FC236}">
                <a16:creationId xmlns:a16="http://schemas.microsoft.com/office/drawing/2014/main" id="{12A98841-03C3-416A-0AD1-DE72A2272713}"/>
              </a:ext>
            </a:extLst>
          </p:cNvPr>
          <p:cNvSpPr txBox="1"/>
          <p:nvPr/>
        </p:nvSpPr>
        <p:spPr>
          <a:xfrm>
            <a:off x="2226383" y="3979334"/>
            <a:ext cx="77286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CERN </a:t>
            </a:r>
            <a:r>
              <a:rPr kumimoji="0" lang="es-ES" sz="24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rPr>
              <a:t>Analysis</a:t>
            </a:r>
            <a:r>
              <a:rPr kumimoji="0" lang="es-ES" sz="24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 </a:t>
            </a:r>
            <a:r>
              <a:rPr kumimoji="0" lang="es-ES" sz="24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rPr>
              <a:t>facilities</a:t>
            </a:r>
            <a:r>
              <a:rPr kumimoji="0" lang="es-ES" sz="24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 </a:t>
            </a:r>
            <a:r>
              <a:rPr kumimoji="0" lang="es-ES" sz="24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rPr>
              <a:t>simulation</a:t>
            </a:r>
            <a:r>
              <a:rPr kumimoji="0" lang="es-ES" sz="24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 ML </a:t>
            </a:r>
            <a:r>
              <a:rPr kumimoji="0" lang="es-ES" sz="24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rPr>
              <a:t>methods</a:t>
            </a:r>
            <a:r>
              <a:rPr kumimoji="0" lang="es-ES" sz="24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 </a:t>
            </a:r>
          </a:p>
        </p:txBody>
      </p:sp>
      <p:pic>
        <p:nvPicPr>
          <p:cNvPr id="11" name="Imagen 10">
            <a:extLst>
              <a:ext uri="{FF2B5EF4-FFF2-40B4-BE49-F238E27FC236}">
                <a16:creationId xmlns:a16="http://schemas.microsoft.com/office/drawing/2014/main" id="{EDB443FC-28B5-4ED2-2F40-E4AF287E1B1C}"/>
              </a:ext>
            </a:extLst>
          </p:cNvPr>
          <p:cNvPicPr>
            <a:picLocks noChangeAspect="1"/>
          </p:cNvPicPr>
          <p:nvPr/>
        </p:nvPicPr>
        <p:blipFill>
          <a:blip r:embed="rId3"/>
          <a:srcRect t="2631" b="18605"/>
          <a:stretch>
            <a:fillRect/>
          </a:stretch>
        </p:blipFill>
        <p:spPr>
          <a:xfrm>
            <a:off x="-11618" y="0"/>
            <a:ext cx="870458" cy="719138"/>
          </a:xfrm>
          <a:prstGeom prst="rect">
            <a:avLst/>
          </a:prstGeom>
        </p:spPr>
      </p:pic>
      <p:sp>
        <p:nvSpPr>
          <p:cNvPr id="3" name="Marcador de número de diapositiva 2">
            <a:extLst>
              <a:ext uri="{FF2B5EF4-FFF2-40B4-BE49-F238E27FC236}">
                <a16:creationId xmlns:a16="http://schemas.microsoft.com/office/drawing/2014/main" id="{D3BAC74C-3355-DC9C-83C2-AD72117B74C1}"/>
              </a:ext>
            </a:extLst>
          </p:cNvPr>
          <p:cNvSpPr>
            <a:spLocks noGrp="1"/>
          </p:cNvSpPr>
          <p:nvPr>
            <p:ph type="sldNum" sz="quarter" idx="12"/>
          </p:nvPr>
        </p:nvSpPr>
        <p:spPr>
          <a:xfrm>
            <a:off x="10595708" y="6453386"/>
            <a:ext cx="1596292" cy="404614"/>
          </a:xfrm>
        </p:spPr>
        <p:txBody>
          <a:bodyPr/>
          <a:lstStyle/>
          <a:p>
            <a:fld id="{CC057153-B650-4DEB-B370-79DDCFDCE934}" type="slidenum">
              <a:rPr lang="en-US" smtClean="0"/>
              <a:t>6</a:t>
            </a:fld>
            <a:endParaRPr lang="en-US"/>
          </a:p>
        </p:txBody>
      </p:sp>
    </p:spTree>
    <p:extLst>
      <p:ext uri="{BB962C8B-B14F-4D97-AF65-F5344CB8AC3E}">
        <p14:creationId xmlns:p14="http://schemas.microsoft.com/office/powerpoint/2010/main" val="1451515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C97A7EF-DF4B-BE09-D24E-D757813FBF73}"/>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dirty="0">
                <a:latin typeface="Trebuchet MS" panose="020B0603020202020204" pitchFamily="34" charset="0"/>
              </a:rPr>
              <a:t>ATLAS Computing </a:t>
            </a:r>
            <a:r>
              <a:rPr lang="es-ES" sz="2000" dirty="0" err="1">
                <a:latin typeface="Trebuchet MS" panose="020B0603020202020204" pitchFamily="34" charset="0"/>
              </a:rPr>
              <a:t>Facilities</a:t>
            </a:r>
            <a:r>
              <a:rPr lang="es-ES" sz="2000" dirty="0">
                <a:latin typeface="Trebuchet MS" panose="020B0603020202020204" pitchFamily="34" charset="0"/>
              </a:rPr>
              <a:t> in </a:t>
            </a:r>
            <a:r>
              <a:rPr lang="es-ES" sz="2000" dirty="0" err="1">
                <a:latin typeface="Trebuchet MS" panose="020B0603020202020204" pitchFamily="34" charset="0"/>
              </a:rPr>
              <a:t>Spain</a:t>
            </a:r>
            <a:endParaRPr lang="es-ES" sz="2000" dirty="0">
              <a:latin typeface="Trebuchet MS" panose="020B0603020202020204" pitchFamily="34" charset="0"/>
            </a:endParaRPr>
          </a:p>
        </p:txBody>
      </p:sp>
      <p:sp>
        <p:nvSpPr>
          <p:cNvPr id="8" name="Rectángulo 7">
            <a:extLst>
              <a:ext uri="{FF2B5EF4-FFF2-40B4-BE49-F238E27FC236}">
                <a16:creationId xmlns:a16="http://schemas.microsoft.com/office/drawing/2014/main" id="{886B4507-1914-B201-357C-E339A783F88A}"/>
              </a:ext>
            </a:extLst>
          </p:cNvPr>
          <p:cNvSpPr/>
          <p:nvPr/>
        </p:nvSpPr>
        <p:spPr>
          <a:xfrm>
            <a:off x="644851" y="772491"/>
            <a:ext cx="4500000" cy="648000"/>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1">
                <a:solidFill>
                  <a:srgbClr val="0F3461"/>
                </a:solidFill>
                <a:latin typeface="Trebuchet MS" panose="020B0603020202020204" pitchFamily="34" charset="0"/>
              </a:rPr>
              <a:t>Spanish ATLAS Tier-1 </a:t>
            </a:r>
            <a:r>
              <a:rPr lang="en-GB" sz="1600" noProof="1">
                <a:solidFill>
                  <a:srgbClr val="0F3461"/>
                </a:solidFill>
              </a:rPr>
              <a:t>&amp;</a:t>
            </a:r>
            <a:r>
              <a:rPr lang="en-GB" sz="1600" noProof="1">
                <a:solidFill>
                  <a:srgbClr val="0F3461"/>
                </a:solidFill>
                <a:latin typeface="Trebuchet MS" panose="020B0603020202020204" pitchFamily="34" charset="0"/>
              </a:rPr>
              <a:t> Tier-2s</a:t>
            </a:r>
          </a:p>
        </p:txBody>
      </p:sp>
      <p:sp>
        <p:nvSpPr>
          <p:cNvPr id="9" name="Rectángulo 8">
            <a:extLst>
              <a:ext uri="{FF2B5EF4-FFF2-40B4-BE49-F238E27FC236}">
                <a16:creationId xmlns:a16="http://schemas.microsoft.com/office/drawing/2014/main" id="{E7B6E0D4-4EFC-55D1-9586-68C59668B730}"/>
              </a:ext>
            </a:extLst>
          </p:cNvPr>
          <p:cNvSpPr/>
          <p:nvPr/>
        </p:nvSpPr>
        <p:spPr>
          <a:xfrm>
            <a:off x="7047150" y="772491"/>
            <a:ext cx="4500000" cy="648000"/>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1">
                <a:solidFill>
                  <a:srgbClr val="0F3461"/>
                </a:solidFill>
                <a:latin typeface="Trebuchet MS" panose="020B0603020202020204" pitchFamily="34" charset="0"/>
              </a:rPr>
              <a:t>Collaboration and coordination </a:t>
            </a:r>
          </a:p>
        </p:txBody>
      </p:sp>
      <p:pic>
        <p:nvPicPr>
          <p:cNvPr id="57" name="Imagen 56">
            <a:extLst>
              <a:ext uri="{FF2B5EF4-FFF2-40B4-BE49-F238E27FC236}">
                <a16:creationId xmlns:a16="http://schemas.microsoft.com/office/drawing/2014/main" id="{2E67AE8A-3A09-015C-92A0-ED6EB2190DDC}"/>
              </a:ext>
            </a:extLst>
          </p:cNvPr>
          <p:cNvPicPr>
            <a:picLocks noChangeAspect="1"/>
          </p:cNvPicPr>
          <p:nvPr/>
        </p:nvPicPr>
        <p:blipFill>
          <a:blip r:embed="rId3"/>
          <a:stretch>
            <a:fillRect/>
          </a:stretch>
        </p:blipFill>
        <p:spPr>
          <a:xfrm>
            <a:off x="75206" y="1809069"/>
            <a:ext cx="5639289" cy="3938357"/>
          </a:xfrm>
          <a:prstGeom prst="rect">
            <a:avLst/>
          </a:prstGeom>
        </p:spPr>
      </p:pic>
      <p:sp>
        <p:nvSpPr>
          <p:cNvPr id="58" name="Rectángulo: esquinas redondeadas 57">
            <a:extLst>
              <a:ext uri="{FF2B5EF4-FFF2-40B4-BE49-F238E27FC236}">
                <a16:creationId xmlns:a16="http://schemas.microsoft.com/office/drawing/2014/main" id="{D3A37005-32A2-9D63-145D-021BF86357D4}"/>
              </a:ext>
            </a:extLst>
          </p:cNvPr>
          <p:cNvSpPr/>
          <p:nvPr/>
        </p:nvSpPr>
        <p:spPr>
          <a:xfrm>
            <a:off x="7047152" y="5099426"/>
            <a:ext cx="4499998" cy="648000"/>
          </a:xfrm>
          <a:prstGeom prst="roundRect">
            <a:avLst/>
          </a:prstGeom>
          <a:solidFill>
            <a:srgbClr val="FFC000">
              <a:alpha val="25098"/>
            </a:srgb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1">
                <a:solidFill>
                  <a:srgbClr val="0F3461"/>
                </a:solidFill>
                <a:latin typeface="Trebuchet MS" panose="020B0603020202020204" pitchFamily="34" charset="0"/>
              </a:rPr>
              <a:t>Disk usage 2024 </a:t>
            </a:r>
          </a:p>
        </p:txBody>
      </p:sp>
      <p:pic>
        <p:nvPicPr>
          <p:cNvPr id="3" name="Imagen 2">
            <a:extLst>
              <a:ext uri="{FF2B5EF4-FFF2-40B4-BE49-F238E27FC236}">
                <a16:creationId xmlns:a16="http://schemas.microsoft.com/office/drawing/2014/main" id="{61A8865D-B81E-EC82-6F9C-4EA93F331F74}"/>
              </a:ext>
            </a:extLst>
          </p:cNvPr>
          <p:cNvPicPr>
            <a:picLocks noChangeAspect="1"/>
          </p:cNvPicPr>
          <p:nvPr/>
        </p:nvPicPr>
        <p:blipFill>
          <a:blip r:embed="rId4"/>
          <a:srcRect l="47343" r="21840"/>
          <a:stretch>
            <a:fillRect/>
          </a:stretch>
        </p:blipFill>
        <p:spPr>
          <a:xfrm>
            <a:off x="9988598" y="47518"/>
            <a:ext cx="1879990" cy="492484"/>
          </a:xfrm>
          <a:prstGeom prst="rect">
            <a:avLst/>
          </a:prstGeom>
          <a:solidFill>
            <a:schemeClr val="bg1"/>
          </a:solidFill>
        </p:spPr>
      </p:pic>
      <p:pic>
        <p:nvPicPr>
          <p:cNvPr id="5" name="Imagen 4">
            <a:extLst>
              <a:ext uri="{FF2B5EF4-FFF2-40B4-BE49-F238E27FC236}">
                <a16:creationId xmlns:a16="http://schemas.microsoft.com/office/drawing/2014/main" id="{63373B88-7D09-4CBF-8AEE-3DD75449A3DD}"/>
              </a:ext>
            </a:extLst>
          </p:cNvPr>
          <p:cNvPicPr>
            <a:picLocks noChangeAspect="1"/>
          </p:cNvPicPr>
          <p:nvPr/>
        </p:nvPicPr>
        <p:blipFill>
          <a:blip r:embed="rId5"/>
          <a:stretch>
            <a:fillRect/>
          </a:stretch>
        </p:blipFill>
        <p:spPr>
          <a:xfrm>
            <a:off x="7079312" y="1739450"/>
            <a:ext cx="4435676" cy="3041016"/>
          </a:xfrm>
          <a:prstGeom prst="rect">
            <a:avLst/>
          </a:prstGeom>
        </p:spPr>
      </p:pic>
      <p:sp>
        <p:nvSpPr>
          <p:cNvPr id="4" name="Marcador de número de diapositiva 3">
            <a:extLst>
              <a:ext uri="{FF2B5EF4-FFF2-40B4-BE49-F238E27FC236}">
                <a16:creationId xmlns:a16="http://schemas.microsoft.com/office/drawing/2014/main" id="{504334F2-EBC6-CFE7-C500-8B5073DD41E9}"/>
              </a:ext>
            </a:extLst>
          </p:cNvPr>
          <p:cNvSpPr>
            <a:spLocks noGrp="1"/>
          </p:cNvSpPr>
          <p:nvPr>
            <p:ph type="sldNum" sz="quarter" idx="12"/>
          </p:nvPr>
        </p:nvSpPr>
        <p:spPr>
          <a:xfrm>
            <a:off x="9448800" y="6492875"/>
            <a:ext cx="2743200" cy="365125"/>
          </a:xfrm>
        </p:spPr>
        <p:txBody>
          <a:bodyPr/>
          <a:lstStyle/>
          <a:p>
            <a:fld id="{755959F6-2B9B-4F5A-BC55-64E103E3DB65}" type="slidenum">
              <a:rPr lang="es-ES" smtClean="0"/>
              <a:t>7</a:t>
            </a:fld>
            <a:endParaRPr lang="es-ES" dirty="0"/>
          </a:p>
        </p:txBody>
      </p:sp>
    </p:spTree>
    <p:extLst>
      <p:ext uri="{BB962C8B-B14F-4D97-AF65-F5344CB8AC3E}">
        <p14:creationId xmlns:p14="http://schemas.microsoft.com/office/powerpoint/2010/main" val="2086596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2F4F40A-6305-B547-0B29-8344C4950391}"/>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dirty="0">
                <a:latin typeface="Trebuchet MS" panose="020B0603020202020204" pitchFamily="34" charset="0"/>
              </a:rPr>
              <a:t>MC </a:t>
            </a:r>
            <a:r>
              <a:rPr lang="es-ES" sz="2000" dirty="0" err="1">
                <a:latin typeface="Trebuchet MS" panose="020B0603020202020204" pitchFamily="34" charset="0"/>
              </a:rPr>
              <a:t>Simulated</a:t>
            </a:r>
            <a:r>
              <a:rPr lang="es-ES" sz="2000" dirty="0">
                <a:latin typeface="Trebuchet MS" panose="020B0603020202020204" pitchFamily="34" charset="0"/>
              </a:rPr>
              <a:t> Data</a:t>
            </a:r>
          </a:p>
        </p:txBody>
      </p:sp>
      <p:pic>
        <p:nvPicPr>
          <p:cNvPr id="6" name="Imagen 5" descr="Logotipo&#10;&#10;El contenido generado por IA puede ser incorrecto.">
            <a:extLst>
              <a:ext uri="{FF2B5EF4-FFF2-40B4-BE49-F238E27FC236}">
                <a16:creationId xmlns:a16="http://schemas.microsoft.com/office/drawing/2014/main" id="{A183951D-25E6-DA7A-3420-05E7663AF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7930" y="4277565"/>
            <a:ext cx="2573837" cy="853534"/>
          </a:xfrm>
          <a:prstGeom prst="rect">
            <a:avLst/>
          </a:prstGeom>
        </p:spPr>
      </p:pic>
      <p:sp>
        <p:nvSpPr>
          <p:cNvPr id="8" name="Rectángulo 7">
            <a:extLst>
              <a:ext uri="{FF2B5EF4-FFF2-40B4-BE49-F238E27FC236}">
                <a16:creationId xmlns:a16="http://schemas.microsoft.com/office/drawing/2014/main" id="{C1F08F20-559B-5CB9-379A-2588778B0F7D}"/>
              </a:ext>
            </a:extLst>
          </p:cNvPr>
          <p:cNvSpPr/>
          <p:nvPr/>
        </p:nvSpPr>
        <p:spPr>
          <a:xfrm>
            <a:off x="6541877" y="4366411"/>
            <a:ext cx="5247344" cy="488884"/>
          </a:xfrm>
          <a:prstGeom prst="rect">
            <a:avLst/>
          </a:prstGeom>
          <a:solidFill>
            <a:schemeClr val="bg1"/>
          </a:solidFill>
          <a:ln>
            <a:solidFill>
              <a:srgbClr val="24323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200" dirty="0">
                <a:solidFill>
                  <a:sysClr val="windowText" lastClr="000000"/>
                </a:solidFill>
                <a:ea typeface="Roboto"/>
                <a:cs typeface="Roboto"/>
              </a:rPr>
              <a:t>Negro, Giulia. (2022). Top Quark Modelling and Tuning in ATLAS and CMS. 10.48550/arXiv.2201.03517. </a:t>
            </a:r>
            <a:endParaRPr lang="ca-ES" sz="1200" dirty="0">
              <a:solidFill>
                <a:sysClr val="windowText" lastClr="000000"/>
              </a:solidFill>
              <a:ea typeface="Roboto"/>
              <a:cs typeface="Roboto"/>
            </a:endParaRPr>
          </a:p>
        </p:txBody>
      </p:sp>
      <p:pic>
        <p:nvPicPr>
          <p:cNvPr id="9" name="Imagen 8" descr="Tabla&#10;&#10;El contenido generado por IA puede ser incorrecto.">
            <a:extLst>
              <a:ext uri="{FF2B5EF4-FFF2-40B4-BE49-F238E27FC236}">
                <a16:creationId xmlns:a16="http://schemas.microsoft.com/office/drawing/2014/main" id="{E668B888-7279-543A-8880-6D3B5A5C2A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9179" y="2115047"/>
            <a:ext cx="5632740" cy="2153694"/>
          </a:xfrm>
          <a:prstGeom prst="rect">
            <a:avLst/>
          </a:prstGeom>
        </p:spPr>
      </p:pic>
      <p:sp>
        <p:nvSpPr>
          <p:cNvPr id="11" name="Rectángulo 10">
            <a:extLst>
              <a:ext uri="{FF2B5EF4-FFF2-40B4-BE49-F238E27FC236}">
                <a16:creationId xmlns:a16="http://schemas.microsoft.com/office/drawing/2014/main" id="{755DE8C0-4723-9F23-DB58-F1235AFE7128}"/>
              </a:ext>
            </a:extLst>
          </p:cNvPr>
          <p:cNvSpPr/>
          <p:nvPr/>
        </p:nvSpPr>
        <p:spPr>
          <a:xfrm>
            <a:off x="644851" y="772491"/>
            <a:ext cx="4500000" cy="648000"/>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1">
                <a:solidFill>
                  <a:srgbClr val="0F3461"/>
                </a:solidFill>
                <a:latin typeface="Trebuchet MS" panose="020B0603020202020204" pitchFamily="34" charset="0"/>
              </a:rPr>
              <a:t>Simulation software</a:t>
            </a:r>
          </a:p>
        </p:txBody>
      </p:sp>
      <p:sp>
        <p:nvSpPr>
          <p:cNvPr id="12" name="Rectángulo 11">
            <a:extLst>
              <a:ext uri="{FF2B5EF4-FFF2-40B4-BE49-F238E27FC236}">
                <a16:creationId xmlns:a16="http://schemas.microsoft.com/office/drawing/2014/main" id="{61421939-244F-5EEA-6231-7003CFB6E9EB}"/>
              </a:ext>
            </a:extLst>
          </p:cNvPr>
          <p:cNvSpPr/>
          <p:nvPr/>
        </p:nvSpPr>
        <p:spPr>
          <a:xfrm>
            <a:off x="7047150" y="772491"/>
            <a:ext cx="4500000" cy="648000"/>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1">
                <a:solidFill>
                  <a:srgbClr val="0F3461"/>
                </a:solidFill>
                <a:latin typeface="Trebuchet MS" panose="020B0603020202020204" pitchFamily="34" charset="0"/>
              </a:rPr>
              <a:t>Simulation parameters</a:t>
            </a:r>
          </a:p>
        </p:txBody>
      </p:sp>
      <p:pic>
        <p:nvPicPr>
          <p:cNvPr id="14" name="Imagen 13" descr="Diagrama&#10;&#10;El contenido generado por IA puede ser incorrecto.">
            <a:extLst>
              <a:ext uri="{FF2B5EF4-FFF2-40B4-BE49-F238E27FC236}">
                <a16:creationId xmlns:a16="http://schemas.microsoft.com/office/drawing/2014/main" id="{48B60452-8896-43A4-2F92-B4B722DFA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161" y="1616688"/>
            <a:ext cx="5183100" cy="2577072"/>
          </a:xfrm>
          <a:prstGeom prst="rect">
            <a:avLst/>
          </a:prstGeom>
        </p:spPr>
      </p:pic>
      <p:sp>
        <p:nvSpPr>
          <p:cNvPr id="7" name="Rectángulo: esquinas redondeadas 6">
            <a:extLst>
              <a:ext uri="{FF2B5EF4-FFF2-40B4-BE49-F238E27FC236}">
                <a16:creationId xmlns:a16="http://schemas.microsoft.com/office/drawing/2014/main" id="{8267C9BF-87D2-3448-69F5-9C58F61C5E1A}"/>
              </a:ext>
            </a:extLst>
          </p:cNvPr>
          <p:cNvSpPr/>
          <p:nvPr/>
        </p:nvSpPr>
        <p:spPr>
          <a:xfrm>
            <a:off x="426659" y="1739358"/>
            <a:ext cx="1610590" cy="375689"/>
          </a:xfrm>
          <a:prstGeom prst="roundRect">
            <a:avLst/>
          </a:prstGeom>
          <a:solidFill>
            <a:schemeClr val="accent6">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a:solidFill>
                  <a:srgbClr val="0F3461"/>
                </a:solidFill>
                <a:latin typeface="Trebuchet MS" panose="020B0603020202020204" pitchFamily="34" charset="0"/>
              </a:rPr>
              <a:t>Pythia8</a:t>
            </a:r>
          </a:p>
        </p:txBody>
      </p:sp>
      <p:sp>
        <p:nvSpPr>
          <p:cNvPr id="4" name="Rectángulo: esquinas redondeadas 3">
            <a:extLst>
              <a:ext uri="{FF2B5EF4-FFF2-40B4-BE49-F238E27FC236}">
                <a16:creationId xmlns:a16="http://schemas.microsoft.com/office/drawing/2014/main" id="{DA6716AC-4A7E-1690-A6CC-86DE3BD9619A}"/>
              </a:ext>
            </a:extLst>
          </p:cNvPr>
          <p:cNvSpPr/>
          <p:nvPr/>
        </p:nvSpPr>
        <p:spPr>
          <a:xfrm>
            <a:off x="1217696" y="5583102"/>
            <a:ext cx="3354302" cy="375689"/>
          </a:xfrm>
          <a:prstGeom prst="roundRect">
            <a:avLst/>
          </a:prstGeom>
          <a:solidFill>
            <a:schemeClr val="accent6">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a:solidFill>
                  <a:srgbClr val="0F3461"/>
                </a:solidFill>
                <a:latin typeface="Trebuchet MS" panose="020B0603020202020204" pitchFamily="34" charset="0"/>
              </a:rPr>
              <a:t>CPU </a:t>
            </a:r>
            <a:r>
              <a:rPr lang="es-ES" sz="1600" dirty="0" err="1">
                <a:solidFill>
                  <a:srgbClr val="0F3461"/>
                </a:solidFill>
                <a:latin typeface="Trebuchet MS" panose="020B0603020202020204" pitchFamily="34" charset="0"/>
              </a:rPr>
              <a:t>demanding</a:t>
            </a:r>
            <a:endParaRPr lang="es-ES" sz="1600" dirty="0">
              <a:solidFill>
                <a:srgbClr val="0F3461"/>
              </a:solidFill>
              <a:latin typeface="Trebuchet MS" panose="020B0603020202020204" pitchFamily="34" charset="0"/>
            </a:endParaRPr>
          </a:p>
        </p:txBody>
      </p:sp>
      <p:sp>
        <p:nvSpPr>
          <p:cNvPr id="5" name="Rectángulo: esquinas redondeadas 4">
            <a:extLst>
              <a:ext uri="{FF2B5EF4-FFF2-40B4-BE49-F238E27FC236}">
                <a16:creationId xmlns:a16="http://schemas.microsoft.com/office/drawing/2014/main" id="{374CCC7A-BC10-D278-AAFA-83E9D1ECAB2F}"/>
              </a:ext>
            </a:extLst>
          </p:cNvPr>
          <p:cNvSpPr/>
          <p:nvPr/>
        </p:nvSpPr>
        <p:spPr>
          <a:xfrm>
            <a:off x="7619999" y="5583102"/>
            <a:ext cx="3354302" cy="375689"/>
          </a:xfrm>
          <a:prstGeom prst="roundRect">
            <a:avLst/>
          </a:prstGeom>
          <a:solidFill>
            <a:schemeClr val="accent6">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err="1">
                <a:solidFill>
                  <a:srgbClr val="0F3461"/>
                </a:solidFill>
                <a:latin typeface="Trebuchet MS" panose="020B0603020202020204" pitchFamily="34" charset="0"/>
              </a:rPr>
              <a:t>Experiment-theory</a:t>
            </a:r>
            <a:r>
              <a:rPr lang="es-ES" sz="1600" dirty="0">
                <a:solidFill>
                  <a:srgbClr val="0F3461"/>
                </a:solidFill>
                <a:latin typeface="Trebuchet MS" panose="020B0603020202020204" pitchFamily="34" charset="0"/>
              </a:rPr>
              <a:t> </a:t>
            </a:r>
            <a:r>
              <a:rPr lang="es-ES" sz="1600" dirty="0" err="1">
                <a:solidFill>
                  <a:srgbClr val="0F3461"/>
                </a:solidFill>
                <a:latin typeface="Trebuchet MS" panose="020B0603020202020204" pitchFamily="34" charset="0"/>
              </a:rPr>
              <a:t>loop</a:t>
            </a:r>
            <a:r>
              <a:rPr lang="es-ES" sz="1600" dirty="0">
                <a:solidFill>
                  <a:srgbClr val="0F3461"/>
                </a:solidFill>
                <a:latin typeface="Trebuchet MS" panose="020B0603020202020204" pitchFamily="34" charset="0"/>
              </a:rPr>
              <a:t> </a:t>
            </a:r>
            <a:r>
              <a:rPr lang="es-ES" sz="1600" dirty="0" err="1">
                <a:solidFill>
                  <a:srgbClr val="0F3461"/>
                </a:solidFill>
                <a:latin typeface="Trebuchet MS" panose="020B0603020202020204" pitchFamily="34" charset="0"/>
              </a:rPr>
              <a:t>update</a:t>
            </a:r>
            <a:endParaRPr lang="es-ES" sz="1600" dirty="0">
              <a:solidFill>
                <a:srgbClr val="0F3461"/>
              </a:solidFill>
              <a:latin typeface="Trebuchet MS" panose="020B0603020202020204" pitchFamily="34" charset="0"/>
            </a:endParaRPr>
          </a:p>
        </p:txBody>
      </p:sp>
      <p:pic>
        <p:nvPicPr>
          <p:cNvPr id="3" name="Imagen 2">
            <a:extLst>
              <a:ext uri="{FF2B5EF4-FFF2-40B4-BE49-F238E27FC236}">
                <a16:creationId xmlns:a16="http://schemas.microsoft.com/office/drawing/2014/main" id="{964BF8EE-D5E3-1002-D417-E01BA92E73E6}"/>
              </a:ext>
            </a:extLst>
          </p:cNvPr>
          <p:cNvPicPr>
            <a:picLocks noChangeAspect="1"/>
          </p:cNvPicPr>
          <p:nvPr/>
        </p:nvPicPr>
        <p:blipFill>
          <a:blip r:embed="rId6"/>
          <a:srcRect l="47343" r="21840"/>
          <a:stretch>
            <a:fillRect/>
          </a:stretch>
        </p:blipFill>
        <p:spPr>
          <a:xfrm>
            <a:off x="9988598" y="47518"/>
            <a:ext cx="1879990" cy="492484"/>
          </a:xfrm>
          <a:prstGeom prst="rect">
            <a:avLst/>
          </a:prstGeom>
          <a:solidFill>
            <a:schemeClr val="bg1"/>
          </a:solidFill>
        </p:spPr>
      </p:pic>
      <p:sp>
        <p:nvSpPr>
          <p:cNvPr id="10" name="Marcador de número de diapositiva 9">
            <a:extLst>
              <a:ext uri="{FF2B5EF4-FFF2-40B4-BE49-F238E27FC236}">
                <a16:creationId xmlns:a16="http://schemas.microsoft.com/office/drawing/2014/main" id="{21B62784-ED86-F74F-FF44-1E28A5B3BA23}"/>
              </a:ext>
            </a:extLst>
          </p:cNvPr>
          <p:cNvSpPr>
            <a:spLocks noGrp="1"/>
          </p:cNvSpPr>
          <p:nvPr>
            <p:ph type="sldNum" sz="quarter" idx="12"/>
          </p:nvPr>
        </p:nvSpPr>
        <p:spPr>
          <a:xfrm>
            <a:off x="9448800" y="6504035"/>
            <a:ext cx="2743200" cy="365125"/>
          </a:xfrm>
        </p:spPr>
        <p:txBody>
          <a:bodyPr/>
          <a:lstStyle/>
          <a:p>
            <a:fld id="{755959F6-2B9B-4F5A-BC55-64E103E3DB65}" type="slidenum">
              <a:rPr lang="es-ES" smtClean="0"/>
              <a:t>8</a:t>
            </a:fld>
            <a:endParaRPr lang="es-ES"/>
          </a:p>
        </p:txBody>
      </p:sp>
    </p:spTree>
    <p:extLst>
      <p:ext uri="{BB962C8B-B14F-4D97-AF65-F5344CB8AC3E}">
        <p14:creationId xmlns:p14="http://schemas.microsoft.com/office/powerpoint/2010/main" val="409623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6EE3D56-6536-9847-B8B1-740E0880E380}"/>
              </a:ext>
            </a:extLst>
          </p:cNvPr>
          <p:cNvSpPr/>
          <p:nvPr/>
        </p:nvSpPr>
        <p:spPr>
          <a:xfrm>
            <a:off x="0" y="0"/>
            <a:ext cx="12192000" cy="621234"/>
          </a:xfrm>
          <a:prstGeom prst="rect">
            <a:avLst/>
          </a:prstGeom>
          <a:solidFill>
            <a:srgbClr val="0F3461"/>
          </a:solidFill>
          <a:ln>
            <a:solidFill>
              <a:srgbClr val="0F346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dirty="0" err="1">
                <a:latin typeface="Trebuchet MS" panose="020B0603020202020204" pitchFamily="34" charset="0"/>
              </a:rPr>
              <a:t>DTs</a:t>
            </a:r>
            <a:r>
              <a:rPr lang="es-ES" sz="2000" dirty="0">
                <a:latin typeface="Trebuchet MS" panose="020B0603020202020204" pitchFamily="34" charset="0"/>
              </a:rPr>
              <a:t>, </a:t>
            </a:r>
            <a:r>
              <a:rPr lang="es-ES" sz="2000" dirty="0" err="1">
                <a:latin typeface="Trebuchet MS" panose="020B0603020202020204" pitchFamily="34" charset="0"/>
              </a:rPr>
              <a:t>BDTs</a:t>
            </a:r>
            <a:r>
              <a:rPr lang="es-ES" sz="2000" dirty="0">
                <a:latin typeface="Trebuchet MS" panose="020B0603020202020204" pitchFamily="34" charset="0"/>
              </a:rPr>
              <a:t>, </a:t>
            </a:r>
            <a:r>
              <a:rPr lang="es-ES" sz="2000" dirty="0" err="1">
                <a:latin typeface="Trebuchet MS" panose="020B0603020202020204" pitchFamily="34" charset="0"/>
              </a:rPr>
              <a:t>NNs</a:t>
            </a:r>
            <a:r>
              <a:rPr lang="es-ES" sz="2000" dirty="0">
                <a:latin typeface="Trebuchet MS" panose="020B0603020202020204" pitchFamily="34" charset="0"/>
              </a:rPr>
              <a:t> – Deep Sets</a:t>
            </a:r>
          </a:p>
        </p:txBody>
      </p:sp>
      <p:pic>
        <p:nvPicPr>
          <p:cNvPr id="8" name="Imagen 7">
            <a:extLst>
              <a:ext uri="{FF2B5EF4-FFF2-40B4-BE49-F238E27FC236}">
                <a16:creationId xmlns:a16="http://schemas.microsoft.com/office/drawing/2014/main" id="{12ABC43B-ECD4-5A97-F039-A22044A7F1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87529" y="3998262"/>
            <a:ext cx="5619242" cy="2018974"/>
          </a:xfrm>
          <a:prstGeom prst="rect">
            <a:avLst/>
          </a:prstGeom>
        </p:spPr>
      </p:pic>
      <p:sp>
        <p:nvSpPr>
          <p:cNvPr id="11" name="Rectángulo 10">
            <a:extLst>
              <a:ext uri="{FF2B5EF4-FFF2-40B4-BE49-F238E27FC236}">
                <a16:creationId xmlns:a16="http://schemas.microsoft.com/office/drawing/2014/main" id="{87DA3CE0-1A3B-204D-ECFE-09BB7EC34D77}"/>
              </a:ext>
            </a:extLst>
          </p:cNvPr>
          <p:cNvSpPr/>
          <p:nvPr/>
        </p:nvSpPr>
        <p:spPr>
          <a:xfrm>
            <a:off x="644851" y="772491"/>
            <a:ext cx="4500000" cy="648000"/>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1">
                <a:solidFill>
                  <a:srgbClr val="0F3461"/>
                </a:solidFill>
                <a:latin typeface="Trebuchet MS" panose="020B0603020202020204" pitchFamily="34" charset="0"/>
              </a:rPr>
              <a:t>DT based methods</a:t>
            </a:r>
          </a:p>
        </p:txBody>
      </p:sp>
      <p:sp>
        <p:nvSpPr>
          <p:cNvPr id="12" name="Rectángulo 11">
            <a:extLst>
              <a:ext uri="{FF2B5EF4-FFF2-40B4-BE49-F238E27FC236}">
                <a16:creationId xmlns:a16="http://schemas.microsoft.com/office/drawing/2014/main" id="{B130F55F-E840-8685-8F8B-FCA96E3DF553}"/>
              </a:ext>
            </a:extLst>
          </p:cNvPr>
          <p:cNvSpPr/>
          <p:nvPr/>
        </p:nvSpPr>
        <p:spPr>
          <a:xfrm>
            <a:off x="7047150" y="772491"/>
            <a:ext cx="4500000" cy="648000"/>
          </a:xfrm>
          <a:prstGeom prst="rect">
            <a:avLst/>
          </a:prstGeom>
          <a:solidFill>
            <a:srgbClr val="D7D0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1">
                <a:solidFill>
                  <a:srgbClr val="0F3461"/>
                </a:solidFill>
                <a:latin typeface="Trebuchet MS" panose="020B0603020202020204" pitchFamily="34" charset="0"/>
              </a:rPr>
              <a:t>Neural Networks</a:t>
            </a:r>
          </a:p>
        </p:txBody>
      </p:sp>
      <p:pic>
        <p:nvPicPr>
          <p:cNvPr id="13" name="Imagen 12" descr="Logotipo&#10;&#10;El contenido generado por IA puede ser incorrecto.">
            <a:extLst>
              <a:ext uri="{FF2B5EF4-FFF2-40B4-BE49-F238E27FC236}">
                <a16:creationId xmlns:a16="http://schemas.microsoft.com/office/drawing/2014/main" id="{C92B1BA9-52C9-4C3B-0956-7014521DA0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5830" y="4487872"/>
            <a:ext cx="1201216" cy="648000"/>
          </a:xfrm>
          <a:prstGeom prst="rect">
            <a:avLst/>
          </a:prstGeom>
          <a:ln w="28575">
            <a:solidFill>
              <a:srgbClr val="FFC000"/>
            </a:solidFill>
          </a:ln>
        </p:spPr>
      </p:pic>
      <p:pic>
        <p:nvPicPr>
          <p:cNvPr id="14" name="Imagen 13" descr="Logotipo&#10;&#10;El contenido generado por IA puede ser incorrecto.">
            <a:extLst>
              <a:ext uri="{FF2B5EF4-FFF2-40B4-BE49-F238E27FC236}">
                <a16:creationId xmlns:a16="http://schemas.microsoft.com/office/drawing/2014/main" id="{B460A38C-9E73-5D86-D992-17B09988DC01}"/>
              </a:ext>
            </a:extLst>
          </p:cNvPr>
          <p:cNvPicPr>
            <a:picLocks noChangeAspect="1"/>
          </p:cNvPicPr>
          <p:nvPr/>
        </p:nvPicPr>
        <p:blipFill>
          <a:blip r:embed="rId5">
            <a:extLst>
              <a:ext uri="{28A0092B-C50C-407E-A947-70E740481C1C}">
                <a14:useLocalDpi xmlns:a14="http://schemas.microsoft.com/office/drawing/2010/main" val="0"/>
              </a:ext>
            </a:extLst>
          </a:blip>
          <a:srcRect t="17461" b="10513"/>
          <a:stretch>
            <a:fillRect/>
          </a:stretch>
        </p:blipFill>
        <p:spPr>
          <a:xfrm>
            <a:off x="8594113" y="6017236"/>
            <a:ext cx="1406074" cy="648000"/>
          </a:xfrm>
          <a:prstGeom prst="rect">
            <a:avLst/>
          </a:prstGeom>
          <a:ln w="28575">
            <a:solidFill>
              <a:srgbClr val="FFC000"/>
            </a:solidFill>
          </a:ln>
        </p:spPr>
      </p:pic>
      <p:pic>
        <p:nvPicPr>
          <p:cNvPr id="15" name="Imagen 14" descr="Gráfico&#10;&#10;El contenido generado por IA puede ser incorrecto.">
            <a:extLst>
              <a:ext uri="{FF2B5EF4-FFF2-40B4-BE49-F238E27FC236}">
                <a16:creationId xmlns:a16="http://schemas.microsoft.com/office/drawing/2014/main" id="{1020DCC2-ADCC-2F86-63AD-DE85E2BF682E}"/>
              </a:ext>
            </a:extLst>
          </p:cNvPr>
          <p:cNvPicPr>
            <a:picLocks noChangeAspect="1"/>
          </p:cNvPicPr>
          <p:nvPr/>
        </p:nvPicPr>
        <p:blipFill>
          <a:blip r:embed="rId6">
            <a:extLst>
              <a:ext uri="{28A0092B-C50C-407E-A947-70E740481C1C}">
                <a14:useLocalDpi xmlns:a14="http://schemas.microsoft.com/office/drawing/2010/main" val="0"/>
              </a:ext>
            </a:extLst>
          </a:blip>
          <a:srcRect l="33061" r="39347"/>
          <a:stretch>
            <a:fillRect/>
          </a:stretch>
        </p:blipFill>
        <p:spPr>
          <a:xfrm>
            <a:off x="3164916" y="1571748"/>
            <a:ext cx="2003043" cy="2520000"/>
          </a:xfrm>
          <a:prstGeom prst="rect">
            <a:avLst/>
          </a:prstGeom>
        </p:spPr>
      </p:pic>
      <p:pic>
        <p:nvPicPr>
          <p:cNvPr id="16" name="Imagen 15" descr="Gráfico&#10;&#10;El contenido generado por IA puede ser incorrecto.">
            <a:extLst>
              <a:ext uri="{FF2B5EF4-FFF2-40B4-BE49-F238E27FC236}">
                <a16:creationId xmlns:a16="http://schemas.microsoft.com/office/drawing/2014/main" id="{0A620C74-B2D7-D79D-795F-EC7CC6A2ABF5}"/>
              </a:ext>
            </a:extLst>
          </p:cNvPr>
          <p:cNvPicPr>
            <a:picLocks noChangeAspect="1"/>
          </p:cNvPicPr>
          <p:nvPr/>
        </p:nvPicPr>
        <p:blipFill>
          <a:blip r:embed="rId6">
            <a:extLst>
              <a:ext uri="{28A0092B-C50C-407E-A947-70E740481C1C}">
                <a14:useLocalDpi xmlns:a14="http://schemas.microsoft.com/office/drawing/2010/main" val="0"/>
              </a:ext>
            </a:extLst>
          </a:blip>
          <a:srcRect r="68259"/>
          <a:stretch>
            <a:fillRect/>
          </a:stretch>
        </p:blipFill>
        <p:spPr>
          <a:xfrm>
            <a:off x="510710" y="1571748"/>
            <a:ext cx="2304141" cy="2520000"/>
          </a:xfrm>
          <a:prstGeom prst="rect">
            <a:avLst/>
          </a:prstGeom>
        </p:spPr>
      </p:pic>
      <p:pic>
        <p:nvPicPr>
          <p:cNvPr id="17" name="Imagen 16" descr="Gráfico&#10;&#10;El contenido generado por IA puede ser incorrecto.">
            <a:extLst>
              <a:ext uri="{FF2B5EF4-FFF2-40B4-BE49-F238E27FC236}">
                <a16:creationId xmlns:a16="http://schemas.microsoft.com/office/drawing/2014/main" id="{06654F17-CCC2-E2D9-40D0-AAFD077D4884}"/>
              </a:ext>
            </a:extLst>
          </p:cNvPr>
          <p:cNvPicPr>
            <a:picLocks noChangeAspect="1"/>
          </p:cNvPicPr>
          <p:nvPr/>
        </p:nvPicPr>
        <p:blipFill>
          <a:blip r:embed="rId6">
            <a:extLst>
              <a:ext uri="{28A0092B-C50C-407E-A947-70E740481C1C}">
                <a14:useLocalDpi xmlns:a14="http://schemas.microsoft.com/office/drawing/2010/main" val="0"/>
              </a:ext>
            </a:extLst>
          </a:blip>
          <a:srcRect l="65067"/>
          <a:stretch>
            <a:fillRect/>
          </a:stretch>
        </p:blipFill>
        <p:spPr>
          <a:xfrm>
            <a:off x="510710" y="3875872"/>
            <a:ext cx="2535853" cy="2520000"/>
          </a:xfrm>
          <a:prstGeom prst="rect">
            <a:avLst/>
          </a:prstGeom>
        </p:spPr>
      </p:pic>
      <p:pic>
        <p:nvPicPr>
          <p:cNvPr id="21" name="Imagen 20" descr="Gráfico, Diagrama&#10;&#10;El contenido generado por IA puede ser incorrecto.">
            <a:extLst>
              <a:ext uri="{FF2B5EF4-FFF2-40B4-BE49-F238E27FC236}">
                <a16:creationId xmlns:a16="http://schemas.microsoft.com/office/drawing/2014/main" id="{75F4D2E6-F60D-9845-01D8-008E86B638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8525" y="1619495"/>
            <a:ext cx="4075958" cy="2260378"/>
          </a:xfrm>
          <a:prstGeom prst="rect">
            <a:avLst/>
          </a:prstGeom>
        </p:spPr>
      </p:pic>
      <p:sp>
        <p:nvSpPr>
          <p:cNvPr id="22" name="Rectángulo: esquinas redondeadas 21">
            <a:extLst>
              <a:ext uri="{FF2B5EF4-FFF2-40B4-BE49-F238E27FC236}">
                <a16:creationId xmlns:a16="http://schemas.microsoft.com/office/drawing/2014/main" id="{FDE43CB8-F77B-B605-17E6-D2E8D1E1A35F}"/>
              </a:ext>
            </a:extLst>
          </p:cNvPr>
          <p:cNvSpPr/>
          <p:nvPr/>
        </p:nvSpPr>
        <p:spPr>
          <a:xfrm>
            <a:off x="2153699" y="1626682"/>
            <a:ext cx="661151" cy="293227"/>
          </a:xfrm>
          <a:prstGeom prst="roundRect">
            <a:avLst/>
          </a:prstGeom>
          <a:solidFill>
            <a:schemeClr val="accent2">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a:solidFill>
                  <a:srgbClr val="0F3461"/>
                </a:solidFill>
                <a:latin typeface="Trebuchet MS" panose="020B0603020202020204" pitchFamily="34" charset="0"/>
              </a:rPr>
              <a:t>DT</a:t>
            </a:r>
          </a:p>
        </p:txBody>
      </p:sp>
      <p:sp>
        <p:nvSpPr>
          <p:cNvPr id="23" name="Rectángulo: esquinas redondeadas 22">
            <a:extLst>
              <a:ext uri="{FF2B5EF4-FFF2-40B4-BE49-F238E27FC236}">
                <a16:creationId xmlns:a16="http://schemas.microsoft.com/office/drawing/2014/main" id="{4697F955-1CE5-CC72-D953-21F9868CFCF7}"/>
              </a:ext>
            </a:extLst>
          </p:cNvPr>
          <p:cNvSpPr/>
          <p:nvPr/>
        </p:nvSpPr>
        <p:spPr>
          <a:xfrm>
            <a:off x="4866122" y="1626682"/>
            <a:ext cx="661151" cy="293227"/>
          </a:xfrm>
          <a:prstGeom prst="roundRect">
            <a:avLst/>
          </a:prstGeom>
          <a:solidFill>
            <a:schemeClr val="accent2">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a:solidFill>
                  <a:srgbClr val="0F3461"/>
                </a:solidFill>
                <a:latin typeface="Trebuchet MS" panose="020B0603020202020204" pitchFamily="34" charset="0"/>
              </a:rPr>
              <a:t>BDT</a:t>
            </a:r>
          </a:p>
        </p:txBody>
      </p:sp>
      <p:sp>
        <p:nvSpPr>
          <p:cNvPr id="24" name="Rectángulo: esquinas redondeadas 23">
            <a:extLst>
              <a:ext uri="{FF2B5EF4-FFF2-40B4-BE49-F238E27FC236}">
                <a16:creationId xmlns:a16="http://schemas.microsoft.com/office/drawing/2014/main" id="{366D4ED9-6FF7-6984-68C9-22D26EC18199}"/>
              </a:ext>
            </a:extLst>
          </p:cNvPr>
          <p:cNvSpPr/>
          <p:nvPr/>
        </p:nvSpPr>
        <p:spPr>
          <a:xfrm>
            <a:off x="1448060" y="3705035"/>
            <a:ext cx="661151" cy="293227"/>
          </a:xfrm>
          <a:prstGeom prst="roundRect">
            <a:avLst/>
          </a:prstGeom>
          <a:solidFill>
            <a:schemeClr val="accent2">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a:solidFill>
                  <a:srgbClr val="0F3461"/>
                </a:solidFill>
                <a:latin typeface="Trebuchet MS" panose="020B0603020202020204" pitchFamily="34" charset="0"/>
              </a:rPr>
              <a:t>RF</a:t>
            </a:r>
          </a:p>
        </p:txBody>
      </p:sp>
      <p:pic>
        <p:nvPicPr>
          <p:cNvPr id="3" name="Imagen 2">
            <a:extLst>
              <a:ext uri="{FF2B5EF4-FFF2-40B4-BE49-F238E27FC236}">
                <a16:creationId xmlns:a16="http://schemas.microsoft.com/office/drawing/2014/main" id="{88F5A498-554A-3449-E730-9BDAE5CD721A}"/>
              </a:ext>
            </a:extLst>
          </p:cNvPr>
          <p:cNvPicPr>
            <a:picLocks noChangeAspect="1"/>
          </p:cNvPicPr>
          <p:nvPr/>
        </p:nvPicPr>
        <p:blipFill>
          <a:blip r:embed="rId8"/>
          <a:srcRect l="47343" r="21840"/>
          <a:stretch>
            <a:fillRect/>
          </a:stretch>
        </p:blipFill>
        <p:spPr>
          <a:xfrm>
            <a:off x="9988598" y="47518"/>
            <a:ext cx="1879990" cy="492484"/>
          </a:xfrm>
          <a:prstGeom prst="rect">
            <a:avLst/>
          </a:prstGeom>
          <a:solidFill>
            <a:schemeClr val="bg1"/>
          </a:solidFill>
        </p:spPr>
      </p:pic>
      <p:sp>
        <p:nvSpPr>
          <p:cNvPr id="4" name="Marcador de número de diapositiva 3">
            <a:extLst>
              <a:ext uri="{FF2B5EF4-FFF2-40B4-BE49-F238E27FC236}">
                <a16:creationId xmlns:a16="http://schemas.microsoft.com/office/drawing/2014/main" id="{FCD26153-A40B-F24E-8E23-988E7DD86B83}"/>
              </a:ext>
            </a:extLst>
          </p:cNvPr>
          <p:cNvSpPr>
            <a:spLocks noGrp="1"/>
          </p:cNvSpPr>
          <p:nvPr>
            <p:ph type="sldNum" sz="quarter" idx="12"/>
          </p:nvPr>
        </p:nvSpPr>
        <p:spPr>
          <a:xfrm>
            <a:off x="9448800" y="6492875"/>
            <a:ext cx="2743200" cy="365125"/>
          </a:xfrm>
        </p:spPr>
        <p:txBody>
          <a:bodyPr/>
          <a:lstStyle/>
          <a:p>
            <a:fld id="{755959F6-2B9B-4F5A-BC55-64E103E3DB65}" type="slidenum">
              <a:rPr lang="es-ES" smtClean="0"/>
              <a:t>9</a:t>
            </a:fld>
            <a:endParaRPr lang="es-ES" dirty="0"/>
          </a:p>
        </p:txBody>
      </p:sp>
    </p:spTree>
    <p:extLst>
      <p:ext uri="{BB962C8B-B14F-4D97-AF65-F5344CB8AC3E}">
        <p14:creationId xmlns:p14="http://schemas.microsoft.com/office/powerpoint/2010/main" val="150258004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_Slides">
  <a:themeElements>
    <a:clrScheme name="Personalizado 3">
      <a:dk1>
        <a:srgbClr val="FFFFFF"/>
      </a:dk1>
      <a:lt1>
        <a:sysClr val="window" lastClr="FFFFFF"/>
      </a:lt1>
      <a:dk2>
        <a:srgbClr val="0F3461"/>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Recorte">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cort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_Slides" id="{7DE5E110-9BCE-4982-A725-494BE8A5818E}" vid="{375229BD-512C-46CD-9666-C669A26C07C7}"/>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1158</TotalTime>
  <Words>2782</Words>
  <Application>Microsoft Office PowerPoint</Application>
  <PresentationFormat>Panorámica</PresentationFormat>
  <Paragraphs>319</Paragraphs>
  <Slides>42</Slides>
  <Notes>40</Notes>
  <HiddenSlides>1</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42</vt:i4>
      </vt:variant>
    </vt:vector>
  </HeadingPairs>
  <TitlesOfParts>
    <vt:vector size="51" baseType="lpstr">
      <vt:lpstr>Aptos</vt:lpstr>
      <vt:lpstr>Aptos Display</vt:lpstr>
      <vt:lpstr>Arial</vt:lpstr>
      <vt:lpstr>Cambria Math</vt:lpstr>
      <vt:lpstr>Franklin Gothic Book</vt:lpstr>
      <vt:lpstr>Roboto</vt:lpstr>
      <vt:lpstr>Trebuchet MS</vt:lpstr>
      <vt:lpstr>Tema de Office</vt:lpstr>
      <vt:lpstr>Tema_Slides</vt:lpstr>
      <vt:lpstr>bb</vt:lpstr>
      <vt:lpstr>Presentación de PowerPoint</vt:lpstr>
      <vt:lpstr>INTRODUCTION</vt:lpstr>
      <vt:lpstr>Presentación de PowerPoint</vt:lpstr>
      <vt:lpstr>Presentación de PowerPoint</vt:lpstr>
      <vt:lpstr>Key elements</vt:lpstr>
      <vt:lpstr>Presentación de PowerPoint</vt:lpstr>
      <vt:lpstr>Presentación de PowerPoint</vt:lpstr>
      <vt:lpstr>Presentación de PowerPoint</vt:lpstr>
      <vt:lpstr>Itineraries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vt:lpstr>
      <vt:lpstr>Presentación de PowerPoint</vt:lpstr>
      <vt:lpstr>Presentación de PowerPoint</vt:lpstr>
      <vt:lpstr>Thank you for your attention</vt:lpstr>
      <vt:lpstr>Additional slides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Thank you for your attention</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Alejandro Pérez García</dc:creator>
  <cp:lastModifiedBy>Alejandro Pérez García</cp:lastModifiedBy>
  <cp:revision>1</cp:revision>
  <dcterms:created xsi:type="dcterms:W3CDTF">2025-11-16T19:54:45Z</dcterms:created>
  <dcterms:modified xsi:type="dcterms:W3CDTF">2025-11-20T12:50:47Z</dcterms:modified>
</cp:coreProperties>
</file>