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2" r:id="rId1"/>
  </p:sldMasterIdLst>
  <p:notesMasterIdLst>
    <p:notesMasterId r:id="rId22"/>
  </p:notesMasterIdLst>
  <p:sldIdLst>
    <p:sldId id="256" r:id="rId2"/>
    <p:sldId id="281" r:id="rId3"/>
    <p:sldId id="365" r:id="rId4"/>
    <p:sldId id="348" r:id="rId5"/>
    <p:sldId id="304" r:id="rId6"/>
    <p:sldId id="305" r:id="rId7"/>
    <p:sldId id="351" r:id="rId8"/>
    <p:sldId id="335" r:id="rId9"/>
    <p:sldId id="319" r:id="rId10"/>
    <p:sldId id="320" r:id="rId11"/>
    <p:sldId id="321" r:id="rId12"/>
    <p:sldId id="309" r:id="rId13"/>
    <p:sldId id="310" r:id="rId14"/>
    <p:sldId id="312" r:id="rId15"/>
    <p:sldId id="396" r:id="rId16"/>
    <p:sldId id="314" r:id="rId17"/>
    <p:sldId id="397" r:id="rId18"/>
    <p:sldId id="364" r:id="rId19"/>
    <p:sldId id="34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>
        <p:scale>
          <a:sx n="80" d="100"/>
          <a:sy n="80" d="100"/>
        </p:scale>
        <p:origin x="165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Brose" userId="ae6174195046cb28" providerId="LiveId" clId="{908F2652-12EE-4ACC-BFCD-5A35A2397DBD}"/>
    <pc:docChg chg="undo custSel addSld delSld modSld">
      <pc:chgData name="Robert Brose" userId="ae6174195046cb28" providerId="LiveId" clId="{908F2652-12EE-4ACC-BFCD-5A35A2397DBD}" dt="2025-09-10T18:19:32.108" v="792" actId="403"/>
      <pc:docMkLst>
        <pc:docMk/>
      </pc:docMkLst>
      <pc:sldChg chg="addSp delSp modSp">
        <pc:chgData name="Robert Brose" userId="ae6174195046cb28" providerId="LiveId" clId="{908F2652-12EE-4ACC-BFCD-5A35A2397DBD}" dt="2025-09-10T18:15:05.777" v="788" actId="27636"/>
        <pc:sldMkLst>
          <pc:docMk/>
          <pc:sldMk cId="3559866583" sldId="280"/>
        </pc:sldMkLst>
        <pc:spChg chg="del">
          <ac:chgData name="Robert Brose" userId="ae6174195046cb28" providerId="LiveId" clId="{908F2652-12EE-4ACC-BFCD-5A35A2397DBD}" dt="2025-09-10T18:08:10.407" v="484" actId="478"/>
          <ac:spMkLst>
            <pc:docMk/>
            <pc:sldMk cId="3559866583" sldId="280"/>
            <ac:spMk id="4" creationId="{9641876F-0A53-48C8-A1C5-60E46EB1A595}"/>
          </ac:spMkLst>
        </pc:spChg>
        <pc:spChg chg="del">
          <ac:chgData name="Robert Brose" userId="ae6174195046cb28" providerId="LiveId" clId="{908F2652-12EE-4ACC-BFCD-5A35A2397DBD}" dt="2025-09-10T18:08:10.407" v="484" actId="478"/>
          <ac:spMkLst>
            <pc:docMk/>
            <pc:sldMk cId="3559866583" sldId="280"/>
            <ac:spMk id="5" creationId="{BEE8F3CE-E1EB-40A7-9FAC-62B739740C9D}"/>
          </ac:spMkLst>
        </pc:spChg>
        <pc:spChg chg="mod">
          <ac:chgData name="Robert Brose" userId="ae6174195046cb28" providerId="LiveId" clId="{908F2652-12EE-4ACC-BFCD-5A35A2397DBD}" dt="2025-09-10T18:15:05.777" v="788" actId="27636"/>
          <ac:spMkLst>
            <pc:docMk/>
            <pc:sldMk cId="3559866583" sldId="280"/>
            <ac:spMk id="7" creationId="{A1D50B3F-35F3-4527-9444-8E78E8BC6016}"/>
          </ac:spMkLst>
        </pc:spChg>
        <pc:spChg chg="add">
          <ac:chgData name="Robert Brose" userId="ae6174195046cb28" providerId="LiveId" clId="{908F2652-12EE-4ACC-BFCD-5A35A2397DBD}" dt="2025-09-10T18:14:56.709" v="782" actId="27636"/>
          <ac:spMkLst>
            <pc:docMk/>
            <pc:sldMk cId="3559866583" sldId="280"/>
            <ac:spMk id="8" creationId="{5237C666-AB9C-4C3E-9225-E46B896BFF19}"/>
          </ac:spMkLst>
        </pc:spChg>
        <pc:spChg chg="add">
          <ac:chgData name="Robert Brose" userId="ae6174195046cb28" providerId="LiveId" clId="{908F2652-12EE-4ACC-BFCD-5A35A2397DBD}" dt="2025-09-10T18:14:56.709" v="782" actId="27636"/>
          <ac:spMkLst>
            <pc:docMk/>
            <pc:sldMk cId="3559866583" sldId="280"/>
            <ac:spMk id="9" creationId="{B5268BB1-D700-49D6-93B1-33A1BEBCF422}"/>
          </ac:spMkLst>
        </pc:spChg>
      </pc:sldChg>
      <pc:sldChg chg="addSp delSp modSp">
        <pc:chgData name="Robert Brose" userId="ae6174195046cb28" providerId="LiveId" clId="{908F2652-12EE-4ACC-BFCD-5A35A2397DBD}" dt="2025-09-10T18:12:52.719" v="723" actId="1036"/>
        <pc:sldMkLst>
          <pc:docMk/>
          <pc:sldMk cId="1739327413" sldId="281"/>
        </pc:sldMkLst>
        <pc:spChg chg="add mod">
          <ac:chgData name="Robert Brose" userId="ae6174195046cb28" providerId="LiveId" clId="{908F2652-12EE-4ACC-BFCD-5A35A2397DBD}" dt="2025-09-10T18:12:52.719" v="723" actId="1036"/>
          <ac:spMkLst>
            <pc:docMk/>
            <pc:sldMk cId="1739327413" sldId="281"/>
            <ac:spMk id="13" creationId="{6CFEAE65-BD53-43C9-A95B-A2B934F2E399}"/>
          </ac:spMkLst>
        </pc:spChg>
        <pc:spChg chg="add mod">
          <ac:chgData name="Robert Brose" userId="ae6174195046cb28" providerId="LiveId" clId="{908F2652-12EE-4ACC-BFCD-5A35A2397DBD}" dt="2025-09-10T18:12:52.719" v="723" actId="1036"/>
          <ac:spMkLst>
            <pc:docMk/>
            <pc:sldMk cId="1739327413" sldId="281"/>
            <ac:spMk id="18" creationId="{FF183944-9536-45D0-A7DA-58600CB42540}"/>
          </ac:spMkLst>
        </pc:spChg>
        <pc:spChg chg="del">
          <ac:chgData name="Robert Brose" userId="ae6174195046cb28" providerId="LiveId" clId="{908F2652-12EE-4ACC-BFCD-5A35A2397DBD}" dt="2025-09-10T17:49:36.035" v="66" actId="478"/>
          <ac:spMkLst>
            <pc:docMk/>
            <pc:sldMk cId="1739327413" sldId="281"/>
            <ac:spMk id="23" creationId="{9BB7D94F-EB16-44A3-A834-7F9D54359E15}"/>
          </ac:spMkLst>
        </pc:spChg>
        <pc:spChg chg="del">
          <ac:chgData name="Robert Brose" userId="ae6174195046cb28" providerId="LiveId" clId="{908F2652-12EE-4ACC-BFCD-5A35A2397DBD}" dt="2025-09-10T17:49:36.035" v="66" actId="478"/>
          <ac:spMkLst>
            <pc:docMk/>
            <pc:sldMk cId="1739327413" sldId="281"/>
            <ac:spMk id="24" creationId="{3EAB3097-D1A8-40F0-BA52-17077E57AD2F}"/>
          </ac:spMkLst>
        </pc:spChg>
      </pc:sldChg>
      <pc:sldChg chg="modSp">
        <pc:chgData name="Robert Brose" userId="ae6174195046cb28" providerId="LiveId" clId="{908F2652-12EE-4ACC-BFCD-5A35A2397DBD}" dt="2025-09-10T17:49:20.183" v="65" actId="20577"/>
        <pc:sldMkLst>
          <pc:docMk/>
          <pc:sldMk cId="2539131872" sldId="300"/>
        </pc:sldMkLst>
        <pc:spChg chg="mod">
          <ac:chgData name="Robert Brose" userId="ae6174195046cb28" providerId="LiveId" clId="{908F2652-12EE-4ACC-BFCD-5A35A2397DBD}" dt="2025-09-10T17:49:20.183" v="65" actId="20577"/>
          <ac:spMkLst>
            <pc:docMk/>
            <pc:sldMk cId="2539131872" sldId="300"/>
            <ac:spMk id="7" creationId="{98C61157-7F7A-4E18-A6AE-85F6C7EA2E3C}"/>
          </ac:spMkLst>
        </pc:spChg>
      </pc:sldChg>
      <pc:sldChg chg="addSp delSp modSp">
        <pc:chgData name="Robert Brose" userId="ae6174195046cb28" providerId="LiveId" clId="{908F2652-12EE-4ACC-BFCD-5A35A2397DBD}" dt="2025-09-10T18:13:44.131" v="741" actId="403"/>
        <pc:sldMkLst>
          <pc:docMk/>
          <pc:sldMk cId="2989099899" sldId="301"/>
        </pc:sldMkLst>
        <pc:spChg chg="add del mod">
          <ac:chgData name="Robert Brose" userId="ae6174195046cb28" providerId="LiveId" clId="{908F2652-12EE-4ACC-BFCD-5A35A2397DBD}" dt="2025-09-10T17:58:34.421" v="194" actId="478"/>
          <ac:spMkLst>
            <pc:docMk/>
            <pc:sldMk cId="2989099899" sldId="301"/>
            <ac:spMk id="6" creationId="{301290AF-F882-432F-9C85-CEE326FFDAD1}"/>
          </ac:spMkLst>
        </pc:spChg>
        <pc:spChg chg="add del mod">
          <ac:chgData name="Robert Brose" userId="ae6174195046cb28" providerId="LiveId" clId="{908F2652-12EE-4ACC-BFCD-5A35A2397DBD}" dt="2025-09-10T17:58:34.421" v="194" actId="478"/>
          <ac:spMkLst>
            <pc:docMk/>
            <pc:sldMk cId="2989099899" sldId="301"/>
            <ac:spMk id="8" creationId="{517A3277-E10D-4F89-830B-BE14AE05E536}"/>
          </ac:spMkLst>
        </pc:spChg>
        <pc:spChg chg="del">
          <ac:chgData name="Robert Brose" userId="ae6174195046cb28" providerId="LiveId" clId="{908F2652-12EE-4ACC-BFCD-5A35A2397DBD}" dt="2025-09-10T18:13:43.814" v="740" actId="478"/>
          <ac:spMkLst>
            <pc:docMk/>
            <pc:sldMk cId="2989099899" sldId="301"/>
            <ac:spMk id="9" creationId="{725E5B1A-FE8E-469C-A72E-4530F4F4EB74}"/>
          </ac:spMkLst>
        </pc:spChg>
        <pc:spChg chg="del">
          <ac:chgData name="Robert Brose" userId="ae6174195046cb28" providerId="LiveId" clId="{908F2652-12EE-4ACC-BFCD-5A35A2397DBD}" dt="2025-09-10T18:13:43.814" v="740" actId="478"/>
          <ac:spMkLst>
            <pc:docMk/>
            <pc:sldMk cId="2989099899" sldId="301"/>
            <ac:spMk id="10" creationId="{258647EE-6133-4C09-8E64-FFF4DD6B1769}"/>
          </ac:spMkLst>
        </pc:spChg>
        <pc:spChg chg="add">
          <ac:chgData name="Robert Brose" userId="ae6174195046cb28" providerId="LiveId" clId="{908F2652-12EE-4ACC-BFCD-5A35A2397DBD}" dt="2025-09-10T18:13:44.131" v="741" actId="403"/>
          <ac:spMkLst>
            <pc:docMk/>
            <pc:sldMk cId="2989099899" sldId="301"/>
            <ac:spMk id="12" creationId="{508630B3-ACE0-4CFF-93A2-2D32FB8D05B4}"/>
          </ac:spMkLst>
        </pc:spChg>
        <pc:spChg chg="add">
          <ac:chgData name="Robert Brose" userId="ae6174195046cb28" providerId="LiveId" clId="{908F2652-12EE-4ACC-BFCD-5A35A2397DBD}" dt="2025-09-10T18:13:44.131" v="741" actId="403"/>
          <ac:spMkLst>
            <pc:docMk/>
            <pc:sldMk cId="2989099899" sldId="301"/>
            <ac:spMk id="13" creationId="{4B07795B-A436-4016-8F7C-1ABA653198E0}"/>
          </ac:spMkLst>
        </pc:spChg>
      </pc:sldChg>
      <pc:sldChg chg="addSp delSp">
        <pc:chgData name="Robert Brose" userId="ae6174195046cb28" providerId="LiveId" clId="{908F2652-12EE-4ACC-BFCD-5A35A2397DBD}" dt="2025-09-10T18:13:59.547" v="752" actId="403"/>
        <pc:sldMkLst>
          <pc:docMk/>
          <pc:sldMk cId="3813613315" sldId="302"/>
        </pc:sldMkLst>
        <pc:spChg chg="add">
          <ac:chgData name="Robert Brose" userId="ae6174195046cb28" providerId="LiveId" clId="{908F2652-12EE-4ACC-BFCD-5A35A2397DBD}" dt="2025-09-10T18:13:59.547" v="752" actId="403"/>
          <ac:spMkLst>
            <pc:docMk/>
            <pc:sldMk cId="3813613315" sldId="302"/>
            <ac:spMk id="6" creationId="{6AC37351-7267-426A-B8E7-398915D247B0}"/>
          </ac:spMkLst>
        </pc:spChg>
        <pc:spChg chg="add">
          <ac:chgData name="Robert Brose" userId="ae6174195046cb28" providerId="LiveId" clId="{908F2652-12EE-4ACC-BFCD-5A35A2397DBD}" dt="2025-09-10T18:13:59.547" v="752" actId="403"/>
          <ac:spMkLst>
            <pc:docMk/>
            <pc:sldMk cId="3813613315" sldId="302"/>
            <ac:spMk id="8" creationId="{22FE08B0-1E3E-4671-84CD-9C3988D7D4A9}"/>
          </ac:spMkLst>
        </pc:spChg>
        <pc:spChg chg="del">
          <ac:chgData name="Robert Brose" userId="ae6174195046cb28" providerId="LiveId" clId="{908F2652-12EE-4ACC-BFCD-5A35A2397DBD}" dt="2025-09-10T17:57:39.468" v="183" actId="478"/>
          <ac:spMkLst>
            <pc:docMk/>
            <pc:sldMk cId="3813613315" sldId="302"/>
            <ac:spMk id="9" creationId="{CA30CD57-A66B-4007-8CDB-903CE9871381}"/>
          </ac:spMkLst>
        </pc:spChg>
        <pc:spChg chg="del">
          <ac:chgData name="Robert Brose" userId="ae6174195046cb28" providerId="LiveId" clId="{908F2652-12EE-4ACC-BFCD-5A35A2397DBD}" dt="2025-09-10T17:57:39.468" v="183" actId="478"/>
          <ac:spMkLst>
            <pc:docMk/>
            <pc:sldMk cId="3813613315" sldId="302"/>
            <ac:spMk id="10" creationId="{F1ADA7F9-0DF5-4958-B9CA-1D424BF8F4ED}"/>
          </ac:spMkLst>
        </pc:spChg>
      </pc:sldChg>
      <pc:sldChg chg="addSp delSp">
        <pc:chgData name="Robert Brose" userId="ae6174195046cb28" providerId="LiveId" clId="{908F2652-12EE-4ACC-BFCD-5A35A2397DBD}" dt="2025-09-10T18:13:38.255" v="738" actId="403"/>
        <pc:sldMkLst>
          <pc:docMk/>
          <pc:sldMk cId="3101078251" sldId="304"/>
        </pc:sldMkLst>
        <pc:spChg chg="add">
          <ac:chgData name="Robert Brose" userId="ae6174195046cb28" providerId="LiveId" clId="{908F2652-12EE-4ACC-BFCD-5A35A2397DBD}" dt="2025-09-10T18:13:38.255" v="738" actId="403"/>
          <ac:spMkLst>
            <pc:docMk/>
            <pc:sldMk cId="3101078251" sldId="304"/>
            <ac:spMk id="22" creationId="{0B097DEB-428F-4E4E-985F-6C56E1C22A87}"/>
          </ac:spMkLst>
        </pc:spChg>
        <pc:spChg chg="del">
          <ac:chgData name="Robert Brose" userId="ae6174195046cb28" providerId="LiveId" clId="{908F2652-12EE-4ACC-BFCD-5A35A2397DBD}" dt="2025-09-10T17:58:44.132" v="196" actId="478"/>
          <ac:spMkLst>
            <pc:docMk/>
            <pc:sldMk cId="3101078251" sldId="304"/>
            <ac:spMk id="25" creationId="{5D241FFC-9724-49BA-89A6-A3DB05AA9216}"/>
          </ac:spMkLst>
        </pc:spChg>
        <pc:spChg chg="del">
          <ac:chgData name="Robert Brose" userId="ae6174195046cb28" providerId="LiveId" clId="{908F2652-12EE-4ACC-BFCD-5A35A2397DBD}" dt="2025-09-10T17:58:44.132" v="196" actId="478"/>
          <ac:spMkLst>
            <pc:docMk/>
            <pc:sldMk cId="3101078251" sldId="304"/>
            <ac:spMk id="26" creationId="{C6B6C9FE-A85E-4B92-816D-2566020D1D47}"/>
          </ac:spMkLst>
        </pc:spChg>
        <pc:spChg chg="add">
          <ac:chgData name="Robert Brose" userId="ae6174195046cb28" providerId="LiveId" clId="{908F2652-12EE-4ACC-BFCD-5A35A2397DBD}" dt="2025-09-10T18:13:38.255" v="738" actId="403"/>
          <ac:spMkLst>
            <pc:docMk/>
            <pc:sldMk cId="3101078251" sldId="304"/>
            <ac:spMk id="30" creationId="{A1A26B63-D322-4505-9D6A-1AB647911AA3}"/>
          </ac:spMkLst>
        </pc:spChg>
      </pc:sldChg>
      <pc:sldChg chg="addSp delSp">
        <pc:chgData name="Robert Brose" userId="ae6174195046cb28" providerId="LiveId" clId="{908F2652-12EE-4ACC-BFCD-5A35A2397DBD}" dt="2025-09-10T18:13:39.398" v="739" actId="403"/>
        <pc:sldMkLst>
          <pc:docMk/>
          <pc:sldMk cId="2053220034" sldId="305"/>
        </pc:sldMkLst>
        <pc:spChg chg="add">
          <ac:chgData name="Robert Brose" userId="ae6174195046cb28" providerId="LiveId" clId="{908F2652-12EE-4ACC-BFCD-5A35A2397DBD}" dt="2025-09-10T18:13:39.398" v="739" actId="403"/>
          <ac:spMkLst>
            <pc:docMk/>
            <pc:sldMk cId="2053220034" sldId="305"/>
            <ac:spMk id="15" creationId="{0A5F56AF-9713-49E2-8D27-C7E7FBDE11CF}"/>
          </ac:spMkLst>
        </pc:spChg>
        <pc:spChg chg="add">
          <ac:chgData name="Robert Brose" userId="ae6174195046cb28" providerId="LiveId" clId="{908F2652-12EE-4ACC-BFCD-5A35A2397DBD}" dt="2025-09-10T18:13:39.398" v="739" actId="403"/>
          <ac:spMkLst>
            <pc:docMk/>
            <pc:sldMk cId="2053220034" sldId="305"/>
            <ac:spMk id="16" creationId="{EDE99746-F57D-4DF9-A60A-CED094A39764}"/>
          </ac:spMkLst>
        </pc:spChg>
        <pc:spChg chg="del">
          <ac:chgData name="Robert Brose" userId="ae6174195046cb28" providerId="LiveId" clId="{908F2652-12EE-4ACC-BFCD-5A35A2397DBD}" dt="2025-09-10T17:58:40.098" v="195" actId="478"/>
          <ac:spMkLst>
            <pc:docMk/>
            <pc:sldMk cId="2053220034" sldId="305"/>
            <ac:spMk id="19" creationId="{9301D400-03D0-4F8B-A6D4-1A551386A056}"/>
          </ac:spMkLst>
        </pc:spChg>
        <pc:spChg chg="del">
          <ac:chgData name="Robert Brose" userId="ae6174195046cb28" providerId="LiveId" clId="{908F2652-12EE-4ACC-BFCD-5A35A2397DBD}" dt="2025-09-10T17:58:40.098" v="195" actId="478"/>
          <ac:spMkLst>
            <pc:docMk/>
            <pc:sldMk cId="2053220034" sldId="305"/>
            <ac:spMk id="20" creationId="{E77939E4-A625-4362-BC56-DD444936E96C}"/>
          </ac:spMkLst>
        </pc:spChg>
      </pc:sldChg>
      <pc:sldChg chg="addSp delSp">
        <pc:chgData name="Robert Brose" userId="ae6174195046cb28" providerId="LiveId" clId="{908F2652-12EE-4ACC-BFCD-5A35A2397DBD}" dt="2025-09-10T18:13:47.006" v="743" actId="403"/>
        <pc:sldMkLst>
          <pc:docMk/>
          <pc:sldMk cId="359670725" sldId="307"/>
        </pc:sldMkLst>
        <pc:spChg chg="del">
          <ac:chgData name="Robert Brose" userId="ae6174195046cb28" providerId="LiveId" clId="{908F2652-12EE-4ACC-BFCD-5A35A2397DBD}" dt="2025-09-10T17:58:22.987" v="191" actId="478"/>
          <ac:spMkLst>
            <pc:docMk/>
            <pc:sldMk cId="359670725" sldId="307"/>
            <ac:spMk id="59" creationId="{FD3F7056-DA40-4F4A-BF9A-6DAE4C803604}"/>
          </ac:spMkLst>
        </pc:spChg>
        <pc:spChg chg="del">
          <ac:chgData name="Robert Brose" userId="ae6174195046cb28" providerId="LiveId" clId="{908F2652-12EE-4ACC-BFCD-5A35A2397DBD}" dt="2025-09-10T17:58:22.987" v="191" actId="478"/>
          <ac:spMkLst>
            <pc:docMk/>
            <pc:sldMk cId="359670725" sldId="307"/>
            <ac:spMk id="61" creationId="{3FDEE0E7-73AE-44AF-A1DA-70EF7E0A8AB9}"/>
          </ac:spMkLst>
        </pc:spChg>
        <pc:spChg chg="add">
          <ac:chgData name="Robert Brose" userId="ae6174195046cb28" providerId="LiveId" clId="{908F2652-12EE-4ACC-BFCD-5A35A2397DBD}" dt="2025-09-10T18:13:47.006" v="743" actId="403"/>
          <ac:spMkLst>
            <pc:docMk/>
            <pc:sldMk cId="359670725" sldId="307"/>
            <ac:spMk id="63" creationId="{168FED32-2A44-415A-894A-40D41BD52D61}"/>
          </ac:spMkLst>
        </pc:spChg>
        <pc:spChg chg="add">
          <ac:chgData name="Robert Brose" userId="ae6174195046cb28" providerId="LiveId" clId="{908F2652-12EE-4ACC-BFCD-5A35A2397DBD}" dt="2025-09-10T18:13:47.006" v="743" actId="403"/>
          <ac:spMkLst>
            <pc:docMk/>
            <pc:sldMk cId="359670725" sldId="307"/>
            <ac:spMk id="64" creationId="{9B305235-2251-4AA3-A0FB-E3C4081A64BD}"/>
          </ac:spMkLst>
        </pc:spChg>
      </pc:sldChg>
      <pc:sldChg chg="modTransition">
        <pc:chgData name="Robert Brose" userId="ae6174195046cb28" providerId="LiveId" clId="{908F2652-12EE-4ACC-BFCD-5A35A2397DBD}" dt="2025-09-10T17:52:55.286" v="93" actId="403"/>
        <pc:sldMkLst>
          <pc:docMk/>
          <pc:sldMk cId="3224391991" sldId="308"/>
        </pc:sldMkLst>
      </pc:sldChg>
      <pc:sldChg chg="addSp delSp modSp">
        <pc:chgData name="Robert Brose" userId="ae6174195046cb28" providerId="LiveId" clId="{908F2652-12EE-4ACC-BFCD-5A35A2397DBD}" dt="2025-09-10T18:14:23.348" v="765" actId="403"/>
        <pc:sldMkLst>
          <pc:docMk/>
          <pc:sldMk cId="2950843902" sldId="309"/>
        </pc:sldMkLst>
        <pc:spChg chg="del mod">
          <ac:chgData name="Robert Brose" userId="ae6174195046cb28" providerId="LiveId" clId="{908F2652-12EE-4ACC-BFCD-5A35A2397DBD}" dt="2025-09-10T18:00:25.503" v="215" actId="478"/>
          <ac:spMkLst>
            <pc:docMk/>
            <pc:sldMk cId="2950843902" sldId="309"/>
            <ac:spMk id="14" creationId="{20CE9184-D583-4D4F-BE96-2A6C01DFF761}"/>
          </ac:spMkLst>
        </pc:spChg>
        <pc:spChg chg="del">
          <ac:chgData name="Robert Brose" userId="ae6174195046cb28" providerId="LiveId" clId="{908F2652-12EE-4ACC-BFCD-5A35A2397DBD}" dt="2025-09-10T18:00:25.503" v="215" actId="478"/>
          <ac:spMkLst>
            <pc:docMk/>
            <pc:sldMk cId="2950843902" sldId="309"/>
            <ac:spMk id="15" creationId="{E5C2848A-1018-4B34-BFF2-14E6F6E1E963}"/>
          </ac:spMkLst>
        </pc:spChg>
        <pc:spChg chg="add del mod">
          <ac:chgData name="Robert Brose" userId="ae6174195046cb28" providerId="LiveId" clId="{908F2652-12EE-4ACC-BFCD-5A35A2397DBD}" dt="2025-09-10T18:00:20.537" v="213" actId="478"/>
          <ac:spMkLst>
            <pc:docMk/>
            <pc:sldMk cId="2950843902" sldId="309"/>
            <ac:spMk id="17" creationId="{E51F1A66-2239-4F13-B185-58DFE72A1343}"/>
          </ac:spMkLst>
        </pc:spChg>
        <pc:spChg chg="add del mod">
          <ac:chgData name="Robert Brose" userId="ae6174195046cb28" providerId="LiveId" clId="{908F2652-12EE-4ACC-BFCD-5A35A2397DBD}" dt="2025-09-10T18:00:20.537" v="213" actId="478"/>
          <ac:spMkLst>
            <pc:docMk/>
            <pc:sldMk cId="2950843902" sldId="309"/>
            <ac:spMk id="18" creationId="{BD3C9B25-50CD-40A9-9AC7-F53FFD7C2709}"/>
          </ac:spMkLst>
        </pc:spChg>
        <pc:spChg chg="add">
          <ac:chgData name="Robert Brose" userId="ae6174195046cb28" providerId="LiveId" clId="{908F2652-12EE-4ACC-BFCD-5A35A2397DBD}" dt="2025-09-10T18:14:23.348" v="765" actId="403"/>
          <ac:spMkLst>
            <pc:docMk/>
            <pc:sldMk cId="2950843902" sldId="309"/>
            <ac:spMk id="19" creationId="{B7A6D752-AF9F-4379-A9E5-D7313678BCA7}"/>
          </ac:spMkLst>
        </pc:spChg>
        <pc:spChg chg="add">
          <ac:chgData name="Robert Brose" userId="ae6174195046cb28" providerId="LiveId" clId="{908F2652-12EE-4ACC-BFCD-5A35A2397DBD}" dt="2025-09-10T18:14:23.348" v="765" actId="403"/>
          <ac:spMkLst>
            <pc:docMk/>
            <pc:sldMk cId="2950843902" sldId="309"/>
            <ac:spMk id="20" creationId="{FDC20D0D-45C0-4C7B-BD9A-51C5DBBE0FF5}"/>
          </ac:spMkLst>
        </pc:spChg>
      </pc:sldChg>
      <pc:sldChg chg="addSp delSp modSp">
        <pc:chgData name="Robert Brose" userId="ae6174195046cb28" providerId="LiveId" clId="{908F2652-12EE-4ACC-BFCD-5A35A2397DBD}" dt="2025-09-10T18:14:24.549" v="766" actId="403"/>
        <pc:sldMkLst>
          <pc:docMk/>
          <pc:sldMk cId="4246284205" sldId="310"/>
        </pc:sldMkLst>
        <pc:spChg chg="del">
          <ac:chgData name="Robert Brose" userId="ae6174195046cb28" providerId="LiveId" clId="{908F2652-12EE-4ACC-BFCD-5A35A2397DBD}" dt="2025-09-10T18:00:34.437" v="218" actId="478"/>
          <ac:spMkLst>
            <pc:docMk/>
            <pc:sldMk cId="4246284205" sldId="310"/>
            <ac:spMk id="16" creationId="{822A6DD6-B77C-4263-B4DA-9D74488E4598}"/>
          </ac:spMkLst>
        </pc:spChg>
        <pc:spChg chg="del">
          <ac:chgData name="Robert Brose" userId="ae6174195046cb28" providerId="LiveId" clId="{908F2652-12EE-4ACC-BFCD-5A35A2397DBD}" dt="2025-09-10T18:00:34.437" v="218" actId="478"/>
          <ac:spMkLst>
            <pc:docMk/>
            <pc:sldMk cId="4246284205" sldId="310"/>
            <ac:spMk id="17" creationId="{7BD2909E-FF63-4E6A-B324-E70E3E6F60CB}"/>
          </ac:spMkLst>
        </pc:spChg>
        <pc:spChg chg="add del mod">
          <ac:chgData name="Robert Brose" userId="ae6174195046cb28" providerId="LiveId" clId="{908F2652-12EE-4ACC-BFCD-5A35A2397DBD}" dt="2025-09-10T18:00:31.271" v="217" actId="478"/>
          <ac:spMkLst>
            <pc:docMk/>
            <pc:sldMk cId="4246284205" sldId="310"/>
            <ac:spMk id="19" creationId="{4B7E0DC8-8783-4E87-A7BC-8A9A74722757}"/>
          </ac:spMkLst>
        </pc:spChg>
        <pc:spChg chg="add del mod">
          <ac:chgData name="Robert Brose" userId="ae6174195046cb28" providerId="LiveId" clId="{908F2652-12EE-4ACC-BFCD-5A35A2397DBD}" dt="2025-09-10T18:00:31.271" v="217" actId="478"/>
          <ac:spMkLst>
            <pc:docMk/>
            <pc:sldMk cId="4246284205" sldId="310"/>
            <ac:spMk id="20" creationId="{520D8D62-2325-461F-BE1E-3677808527C6}"/>
          </ac:spMkLst>
        </pc:spChg>
        <pc:spChg chg="add">
          <ac:chgData name="Robert Brose" userId="ae6174195046cb28" providerId="LiveId" clId="{908F2652-12EE-4ACC-BFCD-5A35A2397DBD}" dt="2025-09-10T18:14:24.549" v="766" actId="403"/>
          <ac:spMkLst>
            <pc:docMk/>
            <pc:sldMk cId="4246284205" sldId="310"/>
            <ac:spMk id="21" creationId="{28074506-DE82-4B1B-A1F1-7241F362465A}"/>
          </ac:spMkLst>
        </pc:spChg>
        <pc:spChg chg="add">
          <ac:chgData name="Robert Brose" userId="ae6174195046cb28" providerId="LiveId" clId="{908F2652-12EE-4ACC-BFCD-5A35A2397DBD}" dt="2025-09-10T18:14:24.549" v="766" actId="403"/>
          <ac:spMkLst>
            <pc:docMk/>
            <pc:sldMk cId="4246284205" sldId="310"/>
            <ac:spMk id="22" creationId="{DAA60152-7F9C-4165-A89E-F06D180BACEE}"/>
          </ac:spMkLst>
        </pc:spChg>
      </pc:sldChg>
      <pc:sldChg chg="addSp delSp">
        <pc:chgData name="Robert Brose" userId="ae6174195046cb28" providerId="LiveId" clId="{908F2652-12EE-4ACC-BFCD-5A35A2397DBD}" dt="2025-09-10T18:14:26.149" v="767" actId="403"/>
        <pc:sldMkLst>
          <pc:docMk/>
          <pc:sldMk cId="222263603" sldId="312"/>
        </pc:sldMkLst>
        <pc:spChg chg="del">
          <ac:chgData name="Robert Brose" userId="ae6174195046cb28" providerId="LiveId" clId="{908F2652-12EE-4ACC-BFCD-5A35A2397DBD}" dt="2025-09-10T18:00:39.129" v="219" actId="478"/>
          <ac:spMkLst>
            <pc:docMk/>
            <pc:sldMk cId="222263603" sldId="312"/>
            <ac:spMk id="14" creationId="{C60C7157-BFDD-414F-BD7A-7834BED3C85D}"/>
          </ac:spMkLst>
        </pc:spChg>
        <pc:spChg chg="del">
          <ac:chgData name="Robert Brose" userId="ae6174195046cb28" providerId="LiveId" clId="{908F2652-12EE-4ACC-BFCD-5A35A2397DBD}" dt="2025-09-10T18:00:39.129" v="219" actId="478"/>
          <ac:spMkLst>
            <pc:docMk/>
            <pc:sldMk cId="222263603" sldId="312"/>
            <ac:spMk id="15" creationId="{7D5EA4DC-6542-4265-B623-3EC8649E6E8D}"/>
          </ac:spMkLst>
        </pc:spChg>
        <pc:spChg chg="add">
          <ac:chgData name="Robert Brose" userId="ae6174195046cb28" providerId="LiveId" clId="{908F2652-12EE-4ACC-BFCD-5A35A2397DBD}" dt="2025-09-10T18:14:26.149" v="767" actId="403"/>
          <ac:spMkLst>
            <pc:docMk/>
            <pc:sldMk cId="222263603" sldId="312"/>
            <ac:spMk id="17" creationId="{AB4163F6-7040-481E-B567-D78CA8179CD3}"/>
          </ac:spMkLst>
        </pc:spChg>
        <pc:spChg chg="add">
          <ac:chgData name="Robert Brose" userId="ae6174195046cb28" providerId="LiveId" clId="{908F2652-12EE-4ACC-BFCD-5A35A2397DBD}" dt="2025-09-10T18:14:26.149" v="767" actId="403"/>
          <ac:spMkLst>
            <pc:docMk/>
            <pc:sldMk cId="222263603" sldId="312"/>
            <ac:spMk id="18" creationId="{FFED3989-41A4-4A88-8EB6-C901AF6A430F}"/>
          </ac:spMkLst>
        </pc:spChg>
      </pc:sldChg>
      <pc:sldChg chg="addSp delSp">
        <pc:chgData name="Robert Brose" userId="ae6174195046cb28" providerId="LiveId" clId="{908F2652-12EE-4ACC-BFCD-5A35A2397DBD}" dt="2025-09-10T18:14:27.165" v="768" actId="403"/>
        <pc:sldMkLst>
          <pc:docMk/>
          <pc:sldMk cId="1878537707" sldId="314"/>
        </pc:sldMkLst>
        <pc:spChg chg="del">
          <ac:chgData name="Robert Brose" userId="ae6174195046cb28" providerId="LiveId" clId="{908F2652-12EE-4ACC-BFCD-5A35A2397DBD}" dt="2025-09-10T18:00:45.039" v="220" actId="478"/>
          <ac:spMkLst>
            <pc:docMk/>
            <pc:sldMk cId="1878537707" sldId="314"/>
            <ac:spMk id="11" creationId="{7C5F12B0-274E-434E-BB06-59D482310C25}"/>
          </ac:spMkLst>
        </pc:spChg>
        <pc:spChg chg="del">
          <ac:chgData name="Robert Brose" userId="ae6174195046cb28" providerId="LiveId" clId="{908F2652-12EE-4ACC-BFCD-5A35A2397DBD}" dt="2025-09-10T18:00:45.039" v="220" actId="478"/>
          <ac:spMkLst>
            <pc:docMk/>
            <pc:sldMk cId="1878537707" sldId="314"/>
            <ac:spMk id="12" creationId="{333FB04B-0220-4EB3-882D-3EF47EA8F429}"/>
          </ac:spMkLst>
        </pc:spChg>
        <pc:spChg chg="add">
          <ac:chgData name="Robert Brose" userId="ae6174195046cb28" providerId="LiveId" clId="{908F2652-12EE-4ACC-BFCD-5A35A2397DBD}" dt="2025-09-10T18:14:27.165" v="768" actId="403"/>
          <ac:spMkLst>
            <pc:docMk/>
            <pc:sldMk cId="1878537707" sldId="314"/>
            <ac:spMk id="15" creationId="{98BD4659-DC64-478B-A2E6-B32564445A40}"/>
          </ac:spMkLst>
        </pc:spChg>
        <pc:spChg chg="add">
          <ac:chgData name="Robert Brose" userId="ae6174195046cb28" providerId="LiveId" clId="{908F2652-12EE-4ACC-BFCD-5A35A2397DBD}" dt="2025-09-10T18:14:27.165" v="768" actId="403"/>
          <ac:spMkLst>
            <pc:docMk/>
            <pc:sldMk cId="1878537707" sldId="314"/>
            <ac:spMk id="16" creationId="{7BCE4B2B-1681-41CF-BD99-28A47C016802}"/>
          </ac:spMkLst>
        </pc:spChg>
      </pc:sldChg>
      <pc:sldChg chg="addSp delSp modSp">
        <pc:chgData name="Robert Brose" userId="ae6174195046cb28" providerId="LiveId" clId="{908F2652-12EE-4ACC-BFCD-5A35A2397DBD}" dt="2025-09-10T18:14:53.276" v="779" actId="403"/>
        <pc:sldMkLst>
          <pc:docMk/>
          <pc:sldMk cId="2757789339" sldId="316"/>
        </pc:sldMkLst>
        <pc:spChg chg="mod">
          <ac:chgData name="Robert Brose" userId="ae6174195046cb28" providerId="LiveId" clId="{908F2652-12EE-4ACC-BFCD-5A35A2397DBD}" dt="2025-09-10T18:12:15.800" v="717" actId="14100"/>
          <ac:spMkLst>
            <pc:docMk/>
            <pc:sldMk cId="2757789339" sldId="316"/>
            <ac:spMk id="3" creationId="{358DE65E-D9BA-4AC3-AF58-21ECDDBBB0D0}"/>
          </ac:spMkLst>
        </pc:spChg>
        <pc:spChg chg="add del mod">
          <ac:chgData name="Robert Brose" userId="ae6174195046cb28" providerId="LiveId" clId="{908F2652-12EE-4ACC-BFCD-5A35A2397DBD}" dt="2025-09-10T18:07:52.402" v="479" actId="478"/>
          <ac:spMkLst>
            <pc:docMk/>
            <pc:sldMk cId="2757789339" sldId="316"/>
            <ac:spMk id="7" creationId="{06522FF0-1383-4694-A703-B98A6AC5A96D}"/>
          </ac:spMkLst>
        </pc:spChg>
        <pc:spChg chg="mod">
          <ac:chgData name="Robert Brose" userId="ae6174195046cb28" providerId="LiveId" clId="{908F2652-12EE-4ACC-BFCD-5A35A2397DBD}" dt="2025-09-10T18:01:02.380" v="224" actId="5793"/>
          <ac:spMkLst>
            <pc:docMk/>
            <pc:sldMk cId="2757789339" sldId="316"/>
            <ac:spMk id="8" creationId="{1380E5A7-ECFC-4D7D-BDE0-D26F43644715}"/>
          </ac:spMkLst>
        </pc:spChg>
        <pc:spChg chg="del">
          <ac:chgData name="Robert Brose" userId="ae6174195046cb28" providerId="LiveId" clId="{908F2652-12EE-4ACC-BFCD-5A35A2397DBD}" dt="2025-09-10T18:07:54.552" v="480" actId="478"/>
          <ac:spMkLst>
            <pc:docMk/>
            <pc:sldMk cId="2757789339" sldId="316"/>
            <ac:spMk id="9" creationId="{B5863393-0B74-4D94-A7FB-F7D48DDB9298}"/>
          </ac:spMkLst>
        </pc:spChg>
        <pc:spChg chg="del">
          <ac:chgData name="Robert Brose" userId="ae6174195046cb28" providerId="LiveId" clId="{908F2652-12EE-4ACC-BFCD-5A35A2397DBD}" dt="2025-09-10T18:07:56.369" v="481" actId="478"/>
          <ac:spMkLst>
            <pc:docMk/>
            <pc:sldMk cId="2757789339" sldId="316"/>
            <ac:spMk id="10" creationId="{9B2416D5-A8A8-4AAB-A695-5E49F893CEA6}"/>
          </ac:spMkLst>
        </pc:spChg>
        <pc:spChg chg="add del mod">
          <ac:chgData name="Robert Brose" userId="ae6174195046cb28" providerId="LiveId" clId="{908F2652-12EE-4ACC-BFCD-5A35A2397DBD}" dt="2025-09-10T18:07:52.402" v="479" actId="478"/>
          <ac:spMkLst>
            <pc:docMk/>
            <pc:sldMk cId="2757789339" sldId="316"/>
            <ac:spMk id="12" creationId="{DDE05E85-1CA7-46E3-B016-7B0E0ECEB7FA}"/>
          </ac:spMkLst>
        </pc:spChg>
        <pc:spChg chg="add">
          <ac:chgData name="Robert Brose" userId="ae6174195046cb28" providerId="LiveId" clId="{908F2652-12EE-4ACC-BFCD-5A35A2397DBD}" dt="2025-09-10T18:14:53.276" v="779" actId="403"/>
          <ac:spMkLst>
            <pc:docMk/>
            <pc:sldMk cId="2757789339" sldId="316"/>
            <ac:spMk id="13" creationId="{80DF6507-02BD-429F-9CFC-EC1AFA825140}"/>
          </ac:spMkLst>
        </pc:spChg>
        <pc:spChg chg="add">
          <ac:chgData name="Robert Brose" userId="ae6174195046cb28" providerId="LiveId" clId="{908F2652-12EE-4ACC-BFCD-5A35A2397DBD}" dt="2025-09-10T18:14:53.276" v="779" actId="403"/>
          <ac:spMkLst>
            <pc:docMk/>
            <pc:sldMk cId="2757789339" sldId="316"/>
            <ac:spMk id="14" creationId="{24C60230-8C41-45C6-92B5-A53E8DBB0E2D}"/>
          </ac:spMkLst>
        </pc:spChg>
      </pc:sldChg>
      <pc:sldChg chg="addSp delSp">
        <pc:chgData name="Robert Brose" userId="ae6174195046cb28" providerId="LiveId" clId="{908F2652-12EE-4ACC-BFCD-5A35A2397DBD}" dt="2025-09-10T18:14:17.541" v="760" actId="403"/>
        <pc:sldMkLst>
          <pc:docMk/>
          <pc:sldMk cId="2504352162" sldId="319"/>
        </pc:sldMkLst>
        <pc:spChg chg="del">
          <ac:chgData name="Robert Brose" userId="ae6174195046cb28" providerId="LiveId" clId="{908F2652-12EE-4ACC-BFCD-5A35A2397DBD}" dt="2025-09-10T17:59:56.502" v="207" actId="478"/>
          <ac:spMkLst>
            <pc:docMk/>
            <pc:sldMk cId="2504352162" sldId="319"/>
            <ac:spMk id="15" creationId="{51E50889-3DA4-48C5-A809-7788B380C838}"/>
          </ac:spMkLst>
        </pc:spChg>
        <pc:spChg chg="del">
          <ac:chgData name="Robert Brose" userId="ae6174195046cb28" providerId="LiveId" clId="{908F2652-12EE-4ACC-BFCD-5A35A2397DBD}" dt="2025-09-10T17:59:56.502" v="207" actId="478"/>
          <ac:spMkLst>
            <pc:docMk/>
            <pc:sldMk cId="2504352162" sldId="319"/>
            <ac:spMk id="16" creationId="{44AC9C31-915F-4D63-92A6-4ADCA49A21E3}"/>
          </ac:spMkLst>
        </pc:spChg>
        <pc:spChg chg="add">
          <ac:chgData name="Robert Brose" userId="ae6174195046cb28" providerId="LiveId" clId="{908F2652-12EE-4ACC-BFCD-5A35A2397DBD}" dt="2025-09-10T18:14:17.541" v="760" actId="403"/>
          <ac:spMkLst>
            <pc:docMk/>
            <pc:sldMk cId="2504352162" sldId="319"/>
            <ac:spMk id="18" creationId="{7E545386-6581-47A1-B7D8-7F50FC3B5542}"/>
          </ac:spMkLst>
        </pc:spChg>
        <pc:spChg chg="add">
          <ac:chgData name="Robert Brose" userId="ae6174195046cb28" providerId="LiveId" clId="{908F2652-12EE-4ACC-BFCD-5A35A2397DBD}" dt="2025-09-10T18:14:17.541" v="760" actId="403"/>
          <ac:spMkLst>
            <pc:docMk/>
            <pc:sldMk cId="2504352162" sldId="319"/>
            <ac:spMk id="19" creationId="{C3BCE9CA-786C-4BF0-87EF-CF39FA417E45}"/>
          </ac:spMkLst>
        </pc:spChg>
      </pc:sldChg>
      <pc:sldChg chg="addSp delSp">
        <pc:chgData name="Robert Brose" userId="ae6174195046cb28" providerId="LiveId" clId="{908F2652-12EE-4ACC-BFCD-5A35A2397DBD}" dt="2025-09-10T18:14:19.115" v="761" actId="403"/>
        <pc:sldMkLst>
          <pc:docMk/>
          <pc:sldMk cId="2067171731" sldId="320"/>
        </pc:sldMkLst>
        <pc:spChg chg="del">
          <ac:chgData name="Robert Brose" userId="ae6174195046cb28" providerId="LiveId" clId="{908F2652-12EE-4ACC-BFCD-5A35A2397DBD}" dt="2025-09-10T18:00:00.802" v="208" actId="478"/>
          <ac:spMkLst>
            <pc:docMk/>
            <pc:sldMk cId="2067171731" sldId="320"/>
            <ac:spMk id="12" creationId="{EA6BB68E-6623-4FE4-ABB0-1DFD79B2A101}"/>
          </ac:spMkLst>
        </pc:spChg>
        <pc:spChg chg="del">
          <ac:chgData name="Robert Brose" userId="ae6174195046cb28" providerId="LiveId" clId="{908F2652-12EE-4ACC-BFCD-5A35A2397DBD}" dt="2025-09-10T18:00:00.802" v="208" actId="478"/>
          <ac:spMkLst>
            <pc:docMk/>
            <pc:sldMk cId="2067171731" sldId="320"/>
            <ac:spMk id="15" creationId="{15E2394F-0624-40DB-A2D2-7B65873C580B}"/>
          </ac:spMkLst>
        </pc:spChg>
        <pc:spChg chg="add">
          <ac:chgData name="Robert Brose" userId="ae6174195046cb28" providerId="LiveId" clId="{908F2652-12EE-4ACC-BFCD-5A35A2397DBD}" dt="2025-09-10T18:14:19.115" v="761" actId="403"/>
          <ac:spMkLst>
            <pc:docMk/>
            <pc:sldMk cId="2067171731" sldId="320"/>
            <ac:spMk id="17" creationId="{091E1A06-6719-4DF4-9095-A9A324465DCD}"/>
          </ac:spMkLst>
        </pc:spChg>
        <pc:spChg chg="add">
          <ac:chgData name="Robert Brose" userId="ae6174195046cb28" providerId="LiveId" clId="{908F2652-12EE-4ACC-BFCD-5A35A2397DBD}" dt="2025-09-10T18:14:19.115" v="761" actId="403"/>
          <ac:spMkLst>
            <pc:docMk/>
            <pc:sldMk cId="2067171731" sldId="320"/>
            <ac:spMk id="18" creationId="{A0593F10-6E2B-47B8-9447-4CE4ED688024}"/>
          </ac:spMkLst>
        </pc:spChg>
      </pc:sldChg>
      <pc:sldChg chg="addSp delSp">
        <pc:chgData name="Robert Brose" userId="ae6174195046cb28" providerId="LiveId" clId="{908F2652-12EE-4ACC-BFCD-5A35A2397DBD}" dt="2025-09-10T18:14:22.291" v="764" actId="403"/>
        <pc:sldMkLst>
          <pc:docMk/>
          <pc:sldMk cId="3307316846" sldId="321"/>
        </pc:sldMkLst>
        <pc:spChg chg="del">
          <ac:chgData name="Robert Brose" userId="ae6174195046cb28" providerId="LiveId" clId="{908F2652-12EE-4ACC-BFCD-5A35A2397DBD}" dt="2025-09-10T18:00:16.243" v="211" actId="478"/>
          <ac:spMkLst>
            <pc:docMk/>
            <pc:sldMk cId="3307316846" sldId="321"/>
            <ac:spMk id="12" creationId="{4A7EA0CE-4523-459B-93B7-E7E273CE7F80}"/>
          </ac:spMkLst>
        </pc:spChg>
        <pc:spChg chg="del">
          <ac:chgData name="Robert Brose" userId="ae6174195046cb28" providerId="LiveId" clId="{908F2652-12EE-4ACC-BFCD-5A35A2397DBD}" dt="2025-09-10T18:00:16.243" v="211" actId="478"/>
          <ac:spMkLst>
            <pc:docMk/>
            <pc:sldMk cId="3307316846" sldId="321"/>
            <ac:spMk id="15" creationId="{D76A2A9A-0942-4B87-A750-75DECCA54B25}"/>
          </ac:spMkLst>
        </pc:spChg>
        <pc:spChg chg="add">
          <ac:chgData name="Robert Brose" userId="ae6174195046cb28" providerId="LiveId" clId="{908F2652-12EE-4ACC-BFCD-5A35A2397DBD}" dt="2025-09-10T18:14:22.291" v="764" actId="403"/>
          <ac:spMkLst>
            <pc:docMk/>
            <pc:sldMk cId="3307316846" sldId="321"/>
            <ac:spMk id="17" creationId="{AEFE4ADD-3FBE-4CB1-A6D6-836731461696}"/>
          </ac:spMkLst>
        </pc:spChg>
        <pc:spChg chg="add">
          <ac:chgData name="Robert Brose" userId="ae6174195046cb28" providerId="LiveId" clId="{908F2652-12EE-4ACC-BFCD-5A35A2397DBD}" dt="2025-09-10T18:14:22.291" v="764" actId="403"/>
          <ac:spMkLst>
            <pc:docMk/>
            <pc:sldMk cId="3307316846" sldId="321"/>
            <ac:spMk id="18" creationId="{C9A2F328-6AAE-4006-92B4-2B1DD8153CDF}"/>
          </ac:spMkLst>
        </pc:spChg>
      </pc:sldChg>
      <pc:sldChg chg="addSp delSp modSp">
        <pc:chgData name="Robert Brose" userId="ae6174195046cb28" providerId="LiveId" clId="{908F2652-12EE-4ACC-BFCD-5A35A2397DBD}" dt="2025-09-10T18:14:43.659" v="772" actId="403"/>
        <pc:sldMkLst>
          <pc:docMk/>
          <pc:sldMk cId="4075591406" sldId="322"/>
        </pc:sldMkLst>
        <pc:spChg chg="mod">
          <ac:chgData name="Robert Brose" userId="ae6174195046cb28" providerId="LiveId" clId="{908F2652-12EE-4ACC-BFCD-5A35A2397DBD}" dt="2025-09-10T18:14:40.340" v="771" actId="790"/>
          <ac:spMkLst>
            <pc:docMk/>
            <pc:sldMk cId="4075591406" sldId="322"/>
            <ac:spMk id="5" creationId="{3E025323-D6AC-4A31-8613-3532D7AA9CA5}"/>
          </ac:spMkLst>
        </pc:spChg>
        <pc:spChg chg="del">
          <ac:chgData name="Robert Brose" userId="ae6174195046cb28" providerId="LiveId" clId="{908F2652-12EE-4ACC-BFCD-5A35A2397DBD}" dt="2025-09-10T18:14:32.975" v="770" actId="478"/>
          <ac:spMkLst>
            <pc:docMk/>
            <pc:sldMk cId="4075591406" sldId="322"/>
            <ac:spMk id="7" creationId="{8C53FCB9-C539-4CCF-80A3-0CD22F164CBE}"/>
          </ac:spMkLst>
        </pc:spChg>
        <pc:spChg chg="del">
          <ac:chgData name="Robert Brose" userId="ae6174195046cb28" providerId="LiveId" clId="{908F2652-12EE-4ACC-BFCD-5A35A2397DBD}" dt="2025-09-10T18:14:32.975" v="770" actId="478"/>
          <ac:spMkLst>
            <pc:docMk/>
            <pc:sldMk cId="4075591406" sldId="322"/>
            <ac:spMk id="8" creationId="{3FA0E96B-EFB6-4CF4-B26C-45706B3990ED}"/>
          </ac:spMkLst>
        </pc:spChg>
        <pc:spChg chg="add">
          <ac:chgData name="Robert Brose" userId="ae6174195046cb28" providerId="LiveId" clId="{908F2652-12EE-4ACC-BFCD-5A35A2397DBD}" dt="2025-09-10T18:14:43.659" v="772" actId="403"/>
          <ac:spMkLst>
            <pc:docMk/>
            <pc:sldMk cId="4075591406" sldId="322"/>
            <ac:spMk id="10" creationId="{A278AC32-D062-4FF3-96A8-1A9579CA95DF}"/>
          </ac:spMkLst>
        </pc:spChg>
        <pc:spChg chg="add">
          <ac:chgData name="Robert Brose" userId="ae6174195046cb28" providerId="LiveId" clId="{908F2652-12EE-4ACC-BFCD-5A35A2397DBD}" dt="2025-09-10T18:14:43.659" v="772" actId="403"/>
          <ac:spMkLst>
            <pc:docMk/>
            <pc:sldMk cId="4075591406" sldId="322"/>
            <ac:spMk id="11" creationId="{189B127D-EEFA-4717-8373-4E8B4817E728}"/>
          </ac:spMkLst>
        </pc:spChg>
      </pc:sldChg>
      <pc:sldChg chg="addSp delSp">
        <pc:chgData name="Robert Brose" userId="ae6174195046cb28" providerId="LiveId" clId="{908F2652-12EE-4ACC-BFCD-5A35A2397DBD}" dt="2025-09-10T18:13:48.781" v="744" actId="403"/>
        <pc:sldMkLst>
          <pc:docMk/>
          <pc:sldMk cId="4216895621" sldId="323"/>
        </pc:sldMkLst>
        <pc:spChg chg="add">
          <ac:chgData name="Robert Brose" userId="ae6174195046cb28" providerId="LiveId" clId="{908F2652-12EE-4ACC-BFCD-5A35A2397DBD}" dt="2025-09-10T18:13:48.781" v="744" actId="403"/>
          <ac:spMkLst>
            <pc:docMk/>
            <pc:sldMk cId="4216895621" sldId="323"/>
            <ac:spMk id="15" creationId="{CEB029AF-C8DE-48B8-B41E-D41FB67CBC67}"/>
          </ac:spMkLst>
        </pc:spChg>
        <pc:spChg chg="add">
          <ac:chgData name="Robert Brose" userId="ae6174195046cb28" providerId="LiveId" clId="{908F2652-12EE-4ACC-BFCD-5A35A2397DBD}" dt="2025-09-10T18:13:48.781" v="744" actId="403"/>
          <ac:spMkLst>
            <pc:docMk/>
            <pc:sldMk cId="4216895621" sldId="323"/>
            <ac:spMk id="16" creationId="{6409B6A5-C94E-43BA-B740-106DED92A8D4}"/>
          </ac:spMkLst>
        </pc:spChg>
        <pc:spChg chg="del">
          <ac:chgData name="Robert Brose" userId="ae6174195046cb28" providerId="LiveId" clId="{908F2652-12EE-4ACC-BFCD-5A35A2397DBD}" dt="2025-09-10T17:58:14.680" v="190" actId="478"/>
          <ac:spMkLst>
            <pc:docMk/>
            <pc:sldMk cId="4216895621" sldId="323"/>
            <ac:spMk id="18" creationId="{582EF029-D557-4F9A-A05E-59335EEC059A}"/>
          </ac:spMkLst>
        </pc:spChg>
        <pc:spChg chg="del">
          <ac:chgData name="Robert Brose" userId="ae6174195046cb28" providerId="LiveId" clId="{908F2652-12EE-4ACC-BFCD-5A35A2397DBD}" dt="2025-09-10T17:58:14.680" v="190" actId="478"/>
          <ac:spMkLst>
            <pc:docMk/>
            <pc:sldMk cId="4216895621" sldId="323"/>
            <ac:spMk id="20" creationId="{644C98D4-0269-4241-859B-E07DBA61AE97}"/>
          </ac:spMkLst>
        </pc:spChg>
      </pc:sldChg>
      <pc:sldChg chg="addSp delSp">
        <pc:chgData name="Robert Brose" userId="ae6174195046cb28" providerId="LiveId" clId="{908F2652-12EE-4ACC-BFCD-5A35A2397DBD}" dt="2025-09-10T18:13:51.373" v="746" actId="403"/>
        <pc:sldMkLst>
          <pc:docMk/>
          <pc:sldMk cId="2227326593" sldId="324"/>
        </pc:sldMkLst>
        <pc:spChg chg="add">
          <ac:chgData name="Robert Brose" userId="ae6174195046cb28" providerId="LiveId" clId="{908F2652-12EE-4ACC-BFCD-5A35A2397DBD}" dt="2025-09-10T18:13:51.373" v="746" actId="403"/>
          <ac:spMkLst>
            <pc:docMk/>
            <pc:sldMk cId="2227326593" sldId="324"/>
            <ac:spMk id="24" creationId="{03AACA1D-E14C-4C59-AE78-A919F7607755}"/>
          </ac:spMkLst>
        </pc:spChg>
        <pc:spChg chg="add">
          <ac:chgData name="Robert Brose" userId="ae6174195046cb28" providerId="LiveId" clId="{908F2652-12EE-4ACC-BFCD-5A35A2397DBD}" dt="2025-09-10T18:13:51.373" v="746" actId="403"/>
          <ac:spMkLst>
            <pc:docMk/>
            <pc:sldMk cId="2227326593" sldId="324"/>
            <ac:spMk id="25" creationId="{FB676E71-FCDE-4270-B902-1B210BC164EE}"/>
          </ac:spMkLst>
        </pc:spChg>
        <pc:spChg chg="del">
          <ac:chgData name="Robert Brose" userId="ae6174195046cb28" providerId="LiveId" clId="{908F2652-12EE-4ACC-BFCD-5A35A2397DBD}" dt="2025-09-10T17:58:08.136" v="189" actId="478"/>
          <ac:spMkLst>
            <pc:docMk/>
            <pc:sldMk cId="2227326593" sldId="324"/>
            <ac:spMk id="27" creationId="{EFCF9A3B-7389-4075-9C52-09B3BA8804CB}"/>
          </ac:spMkLst>
        </pc:spChg>
        <pc:spChg chg="del">
          <ac:chgData name="Robert Brose" userId="ae6174195046cb28" providerId="LiveId" clId="{908F2652-12EE-4ACC-BFCD-5A35A2397DBD}" dt="2025-09-10T17:58:08.136" v="189" actId="478"/>
          <ac:spMkLst>
            <pc:docMk/>
            <pc:sldMk cId="2227326593" sldId="324"/>
            <ac:spMk id="28" creationId="{F3738FEC-32AB-4B04-85C8-1C68FA9AE406}"/>
          </ac:spMkLst>
        </pc:spChg>
      </pc:sldChg>
      <pc:sldChg chg="addSp delSp">
        <pc:chgData name="Robert Brose" userId="ae6174195046cb28" providerId="LiveId" clId="{908F2652-12EE-4ACC-BFCD-5A35A2397DBD}" dt="2025-09-10T18:13:52.481" v="747" actId="403"/>
        <pc:sldMkLst>
          <pc:docMk/>
          <pc:sldMk cId="2898571963" sldId="325"/>
        </pc:sldMkLst>
        <pc:spChg chg="add">
          <ac:chgData name="Robert Brose" userId="ae6174195046cb28" providerId="LiveId" clId="{908F2652-12EE-4ACC-BFCD-5A35A2397DBD}" dt="2025-09-10T18:13:52.481" v="747" actId="403"/>
          <ac:spMkLst>
            <pc:docMk/>
            <pc:sldMk cId="2898571963" sldId="325"/>
            <ac:spMk id="23" creationId="{78AA83EE-199E-498A-B572-537A0AF35855}"/>
          </ac:spMkLst>
        </pc:spChg>
        <pc:spChg chg="add">
          <ac:chgData name="Robert Brose" userId="ae6174195046cb28" providerId="LiveId" clId="{908F2652-12EE-4ACC-BFCD-5A35A2397DBD}" dt="2025-09-10T18:13:52.481" v="747" actId="403"/>
          <ac:spMkLst>
            <pc:docMk/>
            <pc:sldMk cId="2898571963" sldId="325"/>
            <ac:spMk id="37" creationId="{81C5080A-494C-4BE5-A93E-8B431B96D07B}"/>
          </ac:spMkLst>
        </pc:spChg>
        <pc:spChg chg="del">
          <ac:chgData name="Robert Brose" userId="ae6174195046cb28" providerId="LiveId" clId="{908F2652-12EE-4ACC-BFCD-5A35A2397DBD}" dt="2025-09-10T17:58:04.953" v="188" actId="478"/>
          <ac:spMkLst>
            <pc:docMk/>
            <pc:sldMk cId="2898571963" sldId="325"/>
            <ac:spMk id="39" creationId="{256258A4-109F-4AAB-8A4B-C4B863CFD54A}"/>
          </ac:spMkLst>
        </pc:spChg>
        <pc:spChg chg="del">
          <ac:chgData name="Robert Brose" userId="ae6174195046cb28" providerId="LiveId" clId="{908F2652-12EE-4ACC-BFCD-5A35A2397DBD}" dt="2025-09-10T17:58:04.953" v="188" actId="478"/>
          <ac:spMkLst>
            <pc:docMk/>
            <pc:sldMk cId="2898571963" sldId="325"/>
            <ac:spMk id="40" creationId="{A8254869-3A5C-4037-A216-385B15FBBA27}"/>
          </ac:spMkLst>
        </pc:spChg>
      </pc:sldChg>
      <pc:sldChg chg="addSp delSp">
        <pc:chgData name="Robert Brose" userId="ae6174195046cb28" providerId="LiveId" clId="{908F2652-12EE-4ACC-BFCD-5A35A2397DBD}" dt="2025-09-10T18:13:54.523" v="748" actId="403"/>
        <pc:sldMkLst>
          <pc:docMk/>
          <pc:sldMk cId="1161224207" sldId="326"/>
        </pc:sldMkLst>
        <pc:spChg chg="add">
          <ac:chgData name="Robert Brose" userId="ae6174195046cb28" providerId="LiveId" clId="{908F2652-12EE-4ACC-BFCD-5A35A2397DBD}" dt="2025-09-10T18:13:54.523" v="748" actId="403"/>
          <ac:spMkLst>
            <pc:docMk/>
            <pc:sldMk cId="1161224207" sldId="326"/>
            <ac:spMk id="25" creationId="{3F6D3207-4E77-4856-BF77-F3955C7D2634}"/>
          </ac:spMkLst>
        </pc:spChg>
        <pc:spChg chg="add">
          <ac:chgData name="Robert Brose" userId="ae6174195046cb28" providerId="LiveId" clId="{908F2652-12EE-4ACC-BFCD-5A35A2397DBD}" dt="2025-09-10T18:13:54.523" v="748" actId="403"/>
          <ac:spMkLst>
            <pc:docMk/>
            <pc:sldMk cId="1161224207" sldId="326"/>
            <ac:spMk id="37" creationId="{125FD220-5F1E-41A4-89D4-A691E6BA8EB4}"/>
          </ac:spMkLst>
        </pc:spChg>
        <pc:spChg chg="del">
          <ac:chgData name="Robert Brose" userId="ae6174195046cb28" providerId="LiveId" clId="{908F2652-12EE-4ACC-BFCD-5A35A2397DBD}" dt="2025-09-10T17:58:00.869" v="187" actId="478"/>
          <ac:spMkLst>
            <pc:docMk/>
            <pc:sldMk cId="1161224207" sldId="326"/>
            <ac:spMk id="38" creationId="{1C43E70F-F6EB-4FEC-A3D9-E1415533D0EE}"/>
          </ac:spMkLst>
        </pc:spChg>
        <pc:spChg chg="del">
          <ac:chgData name="Robert Brose" userId="ae6174195046cb28" providerId="LiveId" clId="{908F2652-12EE-4ACC-BFCD-5A35A2397DBD}" dt="2025-09-10T17:58:00.869" v="187" actId="478"/>
          <ac:spMkLst>
            <pc:docMk/>
            <pc:sldMk cId="1161224207" sldId="326"/>
            <ac:spMk id="39" creationId="{09857E3D-4491-4096-B527-050821AB63BF}"/>
          </ac:spMkLst>
        </pc:spChg>
      </pc:sldChg>
      <pc:sldChg chg="addSp delSp">
        <pc:chgData name="Robert Brose" userId="ae6174195046cb28" providerId="LiveId" clId="{908F2652-12EE-4ACC-BFCD-5A35A2397DBD}" dt="2025-09-10T18:13:08.186" v="730" actId="403"/>
        <pc:sldMkLst>
          <pc:docMk/>
          <pc:sldMk cId="1542189344" sldId="327"/>
        </pc:sldMkLst>
        <pc:spChg chg="del">
          <ac:chgData name="Robert Brose" userId="ae6174195046cb28" providerId="LiveId" clId="{908F2652-12EE-4ACC-BFCD-5A35A2397DBD}" dt="2025-09-10T18:13:05.095" v="728" actId="478"/>
          <ac:spMkLst>
            <pc:docMk/>
            <pc:sldMk cId="1542189344" sldId="327"/>
            <ac:spMk id="12" creationId="{A6AEA815-9BAC-4ACD-A7C3-95049642C30E}"/>
          </ac:spMkLst>
        </pc:spChg>
        <pc:spChg chg="del">
          <ac:chgData name="Robert Brose" userId="ae6174195046cb28" providerId="LiveId" clId="{908F2652-12EE-4ACC-BFCD-5A35A2397DBD}" dt="2025-09-10T18:13:07.920" v="729" actId="478"/>
          <ac:spMkLst>
            <pc:docMk/>
            <pc:sldMk cId="1542189344" sldId="327"/>
            <ac:spMk id="13" creationId="{C6DEF350-1DB6-4D25-8FFD-5A08E5AE0D32}"/>
          </ac:spMkLst>
        </pc:spChg>
        <pc:spChg chg="add">
          <ac:chgData name="Robert Brose" userId="ae6174195046cb28" providerId="LiveId" clId="{908F2652-12EE-4ACC-BFCD-5A35A2397DBD}" dt="2025-09-10T18:13:08.186" v="730" actId="403"/>
          <ac:spMkLst>
            <pc:docMk/>
            <pc:sldMk cId="1542189344" sldId="327"/>
            <ac:spMk id="15" creationId="{50399533-1C2B-4604-A796-331A5792297D}"/>
          </ac:spMkLst>
        </pc:spChg>
        <pc:spChg chg="add">
          <ac:chgData name="Robert Brose" userId="ae6174195046cb28" providerId="LiveId" clId="{908F2652-12EE-4ACC-BFCD-5A35A2397DBD}" dt="2025-09-10T18:13:08.186" v="730" actId="403"/>
          <ac:spMkLst>
            <pc:docMk/>
            <pc:sldMk cId="1542189344" sldId="327"/>
            <ac:spMk id="16" creationId="{E695A827-1979-4A7F-B779-0FF533C8DF3B}"/>
          </ac:spMkLst>
        </pc:spChg>
      </pc:sldChg>
      <pc:sldChg chg="addSp delSp modSp">
        <pc:chgData name="Robert Brose" userId="ae6174195046cb28" providerId="LiveId" clId="{908F2652-12EE-4ACC-BFCD-5A35A2397DBD}" dt="2025-09-10T18:13:33.354" v="735" actId="403"/>
        <pc:sldMkLst>
          <pc:docMk/>
          <pc:sldMk cId="133215637" sldId="328"/>
        </pc:sldMkLst>
        <pc:spChg chg="mod">
          <ac:chgData name="Robert Brose" userId="ae6174195046cb28" providerId="LiveId" clId="{908F2652-12EE-4ACC-BFCD-5A35A2397DBD}" dt="2025-09-10T17:53:01.252" v="96" actId="20577"/>
          <ac:spMkLst>
            <pc:docMk/>
            <pc:sldMk cId="133215637" sldId="328"/>
            <ac:spMk id="9" creationId="{F3B67886-C626-48FE-B497-452B129DF040}"/>
          </ac:spMkLst>
        </pc:spChg>
        <pc:spChg chg="del">
          <ac:chgData name="Robert Brose" userId="ae6174195046cb28" providerId="LiveId" clId="{908F2652-12EE-4ACC-BFCD-5A35A2397DBD}" dt="2025-09-10T17:58:59.690" v="200" actId="478"/>
          <ac:spMkLst>
            <pc:docMk/>
            <pc:sldMk cId="133215637" sldId="328"/>
            <ac:spMk id="10" creationId="{2A493241-5B06-4E2F-9F07-D807CF41F9C5}"/>
          </ac:spMkLst>
        </pc:spChg>
        <pc:spChg chg="del">
          <ac:chgData name="Robert Brose" userId="ae6174195046cb28" providerId="LiveId" clId="{908F2652-12EE-4ACC-BFCD-5A35A2397DBD}" dt="2025-09-10T17:58:59.690" v="200" actId="478"/>
          <ac:spMkLst>
            <pc:docMk/>
            <pc:sldMk cId="133215637" sldId="328"/>
            <ac:spMk id="11" creationId="{65BDCCC0-E9C8-4431-BFAF-AB3BEFF6672C}"/>
          </ac:spMkLst>
        </pc:spChg>
        <pc:spChg chg="add">
          <ac:chgData name="Robert Brose" userId="ae6174195046cb28" providerId="LiveId" clId="{908F2652-12EE-4ACC-BFCD-5A35A2397DBD}" dt="2025-09-10T18:13:33.354" v="735" actId="403"/>
          <ac:spMkLst>
            <pc:docMk/>
            <pc:sldMk cId="133215637" sldId="328"/>
            <ac:spMk id="13" creationId="{3953E8F6-DFD9-4DCF-B0E9-818FDEC210E4}"/>
          </ac:spMkLst>
        </pc:spChg>
        <pc:spChg chg="add">
          <ac:chgData name="Robert Brose" userId="ae6174195046cb28" providerId="LiveId" clId="{908F2652-12EE-4ACC-BFCD-5A35A2397DBD}" dt="2025-09-10T18:13:33.354" v="735" actId="403"/>
          <ac:spMkLst>
            <pc:docMk/>
            <pc:sldMk cId="133215637" sldId="328"/>
            <ac:spMk id="14" creationId="{D64FC769-873B-46A8-9F47-AA4622532CAF}"/>
          </ac:spMkLst>
        </pc:spChg>
      </pc:sldChg>
      <pc:sldChg chg="addSp delSp modSp">
        <pc:chgData name="Robert Brose" userId="ae6174195046cb28" providerId="LiveId" clId="{908F2652-12EE-4ACC-BFCD-5A35A2397DBD}" dt="2025-09-10T18:13:35.348" v="736" actId="403"/>
        <pc:sldMkLst>
          <pc:docMk/>
          <pc:sldMk cId="2587932422" sldId="329"/>
        </pc:sldMkLst>
        <pc:spChg chg="mod">
          <ac:chgData name="Robert Brose" userId="ae6174195046cb28" providerId="LiveId" clId="{908F2652-12EE-4ACC-BFCD-5A35A2397DBD}" dt="2025-09-10T17:53:06.596" v="97" actId="20577"/>
          <ac:spMkLst>
            <pc:docMk/>
            <pc:sldMk cId="2587932422" sldId="329"/>
            <ac:spMk id="5" creationId="{A6E88D04-CC25-4C6C-9580-C9ED67053723}"/>
          </ac:spMkLst>
        </pc:spChg>
        <pc:spChg chg="del">
          <ac:chgData name="Robert Brose" userId="ae6174195046cb28" providerId="LiveId" clId="{908F2652-12EE-4ACC-BFCD-5A35A2397DBD}" dt="2025-09-10T17:58:54.356" v="199" actId="478"/>
          <ac:spMkLst>
            <pc:docMk/>
            <pc:sldMk cId="2587932422" sldId="329"/>
            <ac:spMk id="8" creationId="{D7F5C199-B3F0-4CC4-8F1B-3838581C6CD1}"/>
          </ac:spMkLst>
        </pc:spChg>
        <pc:spChg chg="del">
          <ac:chgData name="Robert Brose" userId="ae6174195046cb28" providerId="LiveId" clId="{908F2652-12EE-4ACC-BFCD-5A35A2397DBD}" dt="2025-09-10T17:58:54.356" v="199" actId="478"/>
          <ac:spMkLst>
            <pc:docMk/>
            <pc:sldMk cId="2587932422" sldId="329"/>
            <ac:spMk id="9" creationId="{0E296D5E-BB1B-4132-8651-0CBC04D81D95}"/>
          </ac:spMkLst>
        </pc:spChg>
        <pc:spChg chg="add del mod">
          <ac:chgData name="Robert Brose" userId="ae6174195046cb28" providerId="LiveId" clId="{908F2652-12EE-4ACC-BFCD-5A35A2397DBD}" dt="2025-09-10T17:58:49.605" v="198" actId="478"/>
          <ac:spMkLst>
            <pc:docMk/>
            <pc:sldMk cId="2587932422" sldId="329"/>
            <ac:spMk id="11" creationId="{7619577B-439A-4923-8161-3E5A464C8731}"/>
          </ac:spMkLst>
        </pc:spChg>
        <pc:spChg chg="add del mod">
          <ac:chgData name="Robert Brose" userId="ae6174195046cb28" providerId="LiveId" clId="{908F2652-12EE-4ACC-BFCD-5A35A2397DBD}" dt="2025-09-10T17:58:49.605" v="198" actId="478"/>
          <ac:spMkLst>
            <pc:docMk/>
            <pc:sldMk cId="2587932422" sldId="329"/>
            <ac:spMk id="12" creationId="{0C84B35A-E300-4642-B7B1-A2F1FFD9491F}"/>
          </ac:spMkLst>
        </pc:spChg>
        <pc:spChg chg="add">
          <ac:chgData name="Robert Brose" userId="ae6174195046cb28" providerId="LiveId" clId="{908F2652-12EE-4ACC-BFCD-5A35A2397DBD}" dt="2025-09-10T18:13:35.348" v="736" actId="403"/>
          <ac:spMkLst>
            <pc:docMk/>
            <pc:sldMk cId="2587932422" sldId="329"/>
            <ac:spMk id="13" creationId="{4916EECD-4B59-4C9B-827A-619B9DB6372B}"/>
          </ac:spMkLst>
        </pc:spChg>
        <pc:spChg chg="add">
          <ac:chgData name="Robert Brose" userId="ae6174195046cb28" providerId="LiveId" clId="{908F2652-12EE-4ACC-BFCD-5A35A2397DBD}" dt="2025-09-10T18:13:35.348" v="736" actId="403"/>
          <ac:spMkLst>
            <pc:docMk/>
            <pc:sldMk cId="2587932422" sldId="329"/>
            <ac:spMk id="14" creationId="{38C65B71-E249-414B-B279-D534690739AE}"/>
          </ac:spMkLst>
        </pc:spChg>
      </pc:sldChg>
      <pc:sldChg chg="addSp delSp">
        <pc:chgData name="Robert Brose" userId="ae6174195046cb28" providerId="LiveId" clId="{908F2652-12EE-4ACC-BFCD-5A35A2397DBD}" dt="2025-09-10T18:13:45.681" v="742" actId="403"/>
        <pc:sldMkLst>
          <pc:docMk/>
          <pc:sldMk cId="337574278" sldId="331"/>
        </pc:sldMkLst>
        <pc:spChg chg="add">
          <ac:chgData name="Robert Brose" userId="ae6174195046cb28" providerId="LiveId" clId="{908F2652-12EE-4ACC-BFCD-5A35A2397DBD}" dt="2025-09-10T18:13:45.681" v="742" actId="403"/>
          <ac:spMkLst>
            <pc:docMk/>
            <pc:sldMk cId="337574278" sldId="331"/>
            <ac:spMk id="11" creationId="{C5DEFB51-6DC6-4A1A-B52F-CB38FAFB1BCD}"/>
          </ac:spMkLst>
        </pc:spChg>
        <pc:spChg chg="add">
          <ac:chgData name="Robert Brose" userId="ae6174195046cb28" providerId="LiveId" clId="{908F2652-12EE-4ACC-BFCD-5A35A2397DBD}" dt="2025-09-10T18:13:45.681" v="742" actId="403"/>
          <ac:spMkLst>
            <pc:docMk/>
            <pc:sldMk cId="337574278" sldId="331"/>
            <ac:spMk id="12" creationId="{7C66394D-C4C4-4094-88E5-44E1B3B9A49D}"/>
          </ac:spMkLst>
        </pc:spChg>
        <pc:spChg chg="del">
          <ac:chgData name="Robert Brose" userId="ae6174195046cb28" providerId="LiveId" clId="{908F2652-12EE-4ACC-BFCD-5A35A2397DBD}" dt="2025-09-10T17:58:30.148" v="192" actId="478"/>
          <ac:spMkLst>
            <pc:docMk/>
            <pc:sldMk cId="337574278" sldId="331"/>
            <ac:spMk id="30" creationId="{CCF17938-8D10-4064-8A64-4A0CE32E9AA7}"/>
          </ac:spMkLst>
        </pc:spChg>
        <pc:spChg chg="del">
          <ac:chgData name="Robert Brose" userId="ae6174195046cb28" providerId="LiveId" clId="{908F2652-12EE-4ACC-BFCD-5A35A2397DBD}" dt="2025-09-10T17:58:30.148" v="192" actId="478"/>
          <ac:spMkLst>
            <pc:docMk/>
            <pc:sldMk cId="337574278" sldId="331"/>
            <ac:spMk id="31" creationId="{205870B0-24EB-4983-8928-29685E5070FC}"/>
          </ac:spMkLst>
        </pc:spChg>
      </pc:sldChg>
      <pc:sldChg chg="addSp delSp">
        <pc:chgData name="Robert Brose" userId="ae6174195046cb28" providerId="LiveId" clId="{908F2652-12EE-4ACC-BFCD-5A35A2397DBD}" dt="2025-09-10T18:13:56.139" v="749" actId="403"/>
        <pc:sldMkLst>
          <pc:docMk/>
          <pc:sldMk cId="2016495872" sldId="332"/>
        </pc:sldMkLst>
        <pc:spChg chg="add">
          <ac:chgData name="Robert Brose" userId="ae6174195046cb28" providerId="LiveId" clId="{908F2652-12EE-4ACC-BFCD-5A35A2397DBD}" dt="2025-09-10T18:13:56.139" v="749" actId="403"/>
          <ac:spMkLst>
            <pc:docMk/>
            <pc:sldMk cId="2016495872" sldId="332"/>
            <ac:spMk id="13" creationId="{322B9020-4A4A-4957-8A28-9C166ACA6867}"/>
          </ac:spMkLst>
        </pc:spChg>
        <pc:spChg chg="add">
          <ac:chgData name="Robert Brose" userId="ae6174195046cb28" providerId="LiveId" clId="{908F2652-12EE-4ACC-BFCD-5A35A2397DBD}" dt="2025-09-10T18:13:56.139" v="749" actId="403"/>
          <ac:spMkLst>
            <pc:docMk/>
            <pc:sldMk cId="2016495872" sldId="332"/>
            <ac:spMk id="14" creationId="{8B540245-D4E1-4E3F-B0D2-70605799DB9B}"/>
          </ac:spMkLst>
        </pc:spChg>
        <pc:spChg chg="del">
          <ac:chgData name="Robert Brose" userId="ae6174195046cb28" providerId="LiveId" clId="{908F2652-12EE-4ACC-BFCD-5A35A2397DBD}" dt="2025-09-10T17:57:55.529" v="186" actId="478"/>
          <ac:spMkLst>
            <pc:docMk/>
            <pc:sldMk cId="2016495872" sldId="332"/>
            <ac:spMk id="31" creationId="{C222293A-3A56-42F2-9F99-C843078E255B}"/>
          </ac:spMkLst>
        </pc:spChg>
        <pc:spChg chg="del">
          <ac:chgData name="Robert Brose" userId="ae6174195046cb28" providerId="LiveId" clId="{908F2652-12EE-4ACC-BFCD-5A35A2397DBD}" dt="2025-09-10T17:57:55.529" v="186" actId="478"/>
          <ac:spMkLst>
            <pc:docMk/>
            <pc:sldMk cId="2016495872" sldId="332"/>
            <ac:spMk id="32" creationId="{B36E7C7C-A75A-454E-B937-1D27BBC89058}"/>
          </ac:spMkLst>
        </pc:spChg>
      </pc:sldChg>
      <pc:sldChg chg="addSp delSp">
        <pc:chgData name="Robert Brose" userId="ae6174195046cb28" providerId="LiveId" clId="{908F2652-12EE-4ACC-BFCD-5A35A2397DBD}" dt="2025-09-10T18:14:20.244" v="762" actId="403"/>
        <pc:sldMkLst>
          <pc:docMk/>
          <pc:sldMk cId="3938959159" sldId="333"/>
        </pc:sldMkLst>
        <pc:spChg chg="del">
          <ac:chgData name="Robert Brose" userId="ae6174195046cb28" providerId="LiveId" clId="{908F2652-12EE-4ACC-BFCD-5A35A2397DBD}" dt="2025-09-10T18:00:07.409" v="209" actId="478"/>
          <ac:spMkLst>
            <pc:docMk/>
            <pc:sldMk cId="3938959159" sldId="333"/>
            <ac:spMk id="12" creationId="{89BD2ABE-B9BE-413C-B45B-EE6A89AB0494}"/>
          </ac:spMkLst>
        </pc:spChg>
        <pc:spChg chg="del">
          <ac:chgData name="Robert Brose" userId="ae6174195046cb28" providerId="LiveId" clId="{908F2652-12EE-4ACC-BFCD-5A35A2397DBD}" dt="2025-09-10T18:00:07.409" v="209" actId="478"/>
          <ac:spMkLst>
            <pc:docMk/>
            <pc:sldMk cId="3938959159" sldId="333"/>
            <ac:spMk id="13" creationId="{C0909A74-B15C-491C-9BA6-01AAA2918155}"/>
          </ac:spMkLst>
        </pc:spChg>
        <pc:spChg chg="add">
          <ac:chgData name="Robert Brose" userId="ae6174195046cb28" providerId="LiveId" clId="{908F2652-12EE-4ACC-BFCD-5A35A2397DBD}" dt="2025-09-10T18:14:20.244" v="762" actId="403"/>
          <ac:spMkLst>
            <pc:docMk/>
            <pc:sldMk cId="3938959159" sldId="333"/>
            <ac:spMk id="15" creationId="{D2E1C62B-7F16-4F80-B53C-769763FB2742}"/>
          </ac:spMkLst>
        </pc:spChg>
        <pc:spChg chg="add">
          <ac:chgData name="Robert Brose" userId="ae6174195046cb28" providerId="LiveId" clId="{908F2652-12EE-4ACC-BFCD-5A35A2397DBD}" dt="2025-09-10T18:14:20.244" v="762" actId="403"/>
          <ac:spMkLst>
            <pc:docMk/>
            <pc:sldMk cId="3938959159" sldId="333"/>
            <ac:spMk id="16" creationId="{C0AE0438-DFC8-42B1-B4EC-980271FBBF7B}"/>
          </ac:spMkLst>
        </pc:spChg>
      </pc:sldChg>
      <pc:sldChg chg="addSp delSp">
        <pc:chgData name="Robert Brose" userId="ae6174195046cb28" providerId="LiveId" clId="{908F2652-12EE-4ACC-BFCD-5A35A2397DBD}" dt="2025-09-10T18:14:14.214" v="758" actId="403"/>
        <pc:sldMkLst>
          <pc:docMk/>
          <pc:sldMk cId="3969467698" sldId="334"/>
        </pc:sldMkLst>
        <pc:spChg chg="add">
          <ac:chgData name="Robert Brose" userId="ae6174195046cb28" providerId="LiveId" clId="{908F2652-12EE-4ACC-BFCD-5A35A2397DBD}" dt="2025-09-10T18:14:14.214" v="758" actId="403"/>
          <ac:spMkLst>
            <pc:docMk/>
            <pc:sldMk cId="3969467698" sldId="334"/>
            <ac:spMk id="18" creationId="{3B165142-E249-4059-93D2-98F7D7CFC8DF}"/>
          </ac:spMkLst>
        </pc:spChg>
        <pc:spChg chg="add">
          <ac:chgData name="Robert Brose" userId="ae6174195046cb28" providerId="LiveId" clId="{908F2652-12EE-4ACC-BFCD-5A35A2397DBD}" dt="2025-09-10T18:14:14.214" v="758" actId="403"/>
          <ac:spMkLst>
            <pc:docMk/>
            <pc:sldMk cId="3969467698" sldId="334"/>
            <ac:spMk id="19" creationId="{31B28828-132D-4149-A98F-15566A8D0994}"/>
          </ac:spMkLst>
        </pc:spChg>
        <pc:spChg chg="del">
          <ac:chgData name="Robert Brose" userId="ae6174195046cb28" providerId="LiveId" clId="{908F2652-12EE-4ACC-BFCD-5A35A2397DBD}" dt="2025-09-10T18:14:13.441" v="757" actId="478"/>
          <ac:spMkLst>
            <pc:docMk/>
            <pc:sldMk cId="3969467698" sldId="334"/>
            <ac:spMk id="32" creationId="{D3C68AA3-D6C8-4941-8425-887A5A137BD9}"/>
          </ac:spMkLst>
        </pc:spChg>
        <pc:spChg chg="del">
          <ac:chgData name="Robert Brose" userId="ae6174195046cb28" providerId="LiveId" clId="{908F2652-12EE-4ACC-BFCD-5A35A2397DBD}" dt="2025-09-10T18:14:13.441" v="757" actId="478"/>
          <ac:spMkLst>
            <pc:docMk/>
            <pc:sldMk cId="3969467698" sldId="334"/>
            <ac:spMk id="33" creationId="{CC3787E3-C972-47BD-9267-0EA9367EBA02}"/>
          </ac:spMkLst>
        </pc:spChg>
      </pc:sldChg>
      <pc:sldChg chg="addSp delSp">
        <pc:chgData name="Robert Brose" userId="ae6174195046cb28" providerId="LiveId" clId="{908F2652-12EE-4ACC-BFCD-5A35A2397DBD}" dt="2025-09-10T18:14:16.094" v="759" actId="403"/>
        <pc:sldMkLst>
          <pc:docMk/>
          <pc:sldMk cId="1044720376" sldId="335"/>
        </pc:sldMkLst>
        <pc:spChg chg="add">
          <ac:chgData name="Robert Brose" userId="ae6174195046cb28" providerId="LiveId" clId="{908F2652-12EE-4ACC-BFCD-5A35A2397DBD}" dt="2025-09-10T18:14:16.094" v="759" actId="403"/>
          <ac:spMkLst>
            <pc:docMk/>
            <pc:sldMk cId="1044720376" sldId="335"/>
            <ac:spMk id="16" creationId="{46E45EBA-AC9B-4DA9-B8CD-712AADA2790E}"/>
          </ac:spMkLst>
        </pc:spChg>
        <pc:spChg chg="add">
          <ac:chgData name="Robert Brose" userId="ae6174195046cb28" providerId="LiveId" clId="{908F2652-12EE-4ACC-BFCD-5A35A2397DBD}" dt="2025-09-10T18:14:16.094" v="759" actId="403"/>
          <ac:spMkLst>
            <pc:docMk/>
            <pc:sldMk cId="1044720376" sldId="335"/>
            <ac:spMk id="17" creationId="{6766369F-EC52-4D85-A358-5EA8B98C7BE2}"/>
          </ac:spMkLst>
        </pc:spChg>
        <pc:spChg chg="del">
          <ac:chgData name="Robert Brose" userId="ae6174195046cb28" providerId="LiveId" clId="{908F2652-12EE-4ACC-BFCD-5A35A2397DBD}" dt="2025-09-10T17:59:51.809" v="206" actId="478"/>
          <ac:spMkLst>
            <pc:docMk/>
            <pc:sldMk cId="1044720376" sldId="335"/>
            <ac:spMk id="18" creationId="{EEBAA2B9-F93F-46E3-BF45-F8B3F59F4E35}"/>
          </ac:spMkLst>
        </pc:spChg>
        <pc:spChg chg="del">
          <ac:chgData name="Robert Brose" userId="ae6174195046cb28" providerId="LiveId" clId="{908F2652-12EE-4ACC-BFCD-5A35A2397DBD}" dt="2025-09-10T17:59:51.809" v="206" actId="478"/>
          <ac:spMkLst>
            <pc:docMk/>
            <pc:sldMk cId="1044720376" sldId="335"/>
            <ac:spMk id="19" creationId="{7C5A326F-E996-4059-B1C0-FAF8CC59C071}"/>
          </ac:spMkLst>
        </pc:spChg>
      </pc:sldChg>
      <pc:sldChg chg="addSp delSp">
        <pc:chgData name="Robert Brose" userId="ae6174195046cb28" providerId="LiveId" clId="{908F2652-12EE-4ACC-BFCD-5A35A2397DBD}" dt="2025-09-10T18:14:21.236" v="763" actId="403"/>
        <pc:sldMkLst>
          <pc:docMk/>
          <pc:sldMk cId="2589688492" sldId="336"/>
        </pc:sldMkLst>
        <pc:spChg chg="add">
          <ac:chgData name="Robert Brose" userId="ae6174195046cb28" providerId="LiveId" clId="{908F2652-12EE-4ACC-BFCD-5A35A2397DBD}" dt="2025-09-10T18:14:21.236" v="763" actId="403"/>
          <ac:spMkLst>
            <pc:docMk/>
            <pc:sldMk cId="2589688492" sldId="336"/>
            <ac:spMk id="7" creationId="{AD31BAF7-EB82-4003-89E4-72D55521BCDA}"/>
          </ac:spMkLst>
        </pc:spChg>
        <pc:spChg chg="add">
          <ac:chgData name="Robert Brose" userId="ae6174195046cb28" providerId="LiveId" clId="{908F2652-12EE-4ACC-BFCD-5A35A2397DBD}" dt="2025-09-10T18:14:21.236" v="763" actId="403"/>
          <ac:spMkLst>
            <pc:docMk/>
            <pc:sldMk cId="2589688492" sldId="336"/>
            <ac:spMk id="8" creationId="{177E895D-8E60-40D3-B732-EA5393C825DE}"/>
          </ac:spMkLst>
        </pc:spChg>
        <pc:spChg chg="del">
          <ac:chgData name="Robert Brose" userId="ae6174195046cb28" providerId="LiveId" clId="{908F2652-12EE-4ACC-BFCD-5A35A2397DBD}" dt="2025-09-10T18:00:11.377" v="210" actId="478"/>
          <ac:spMkLst>
            <pc:docMk/>
            <pc:sldMk cId="2589688492" sldId="336"/>
            <ac:spMk id="11" creationId="{3219C6BB-792B-463D-BACC-2ED61032A3D2}"/>
          </ac:spMkLst>
        </pc:spChg>
        <pc:spChg chg="del">
          <ac:chgData name="Robert Brose" userId="ae6174195046cb28" providerId="LiveId" clId="{908F2652-12EE-4ACC-BFCD-5A35A2397DBD}" dt="2025-09-10T18:00:11.377" v="210" actId="478"/>
          <ac:spMkLst>
            <pc:docMk/>
            <pc:sldMk cId="2589688492" sldId="336"/>
            <ac:spMk id="12" creationId="{6BA0B040-C086-4232-A05A-E4CCBC0DFBE3}"/>
          </ac:spMkLst>
        </pc:spChg>
      </pc:sldChg>
      <pc:sldChg chg="addSp delSp">
        <pc:chgData name="Robert Brose" userId="ae6174195046cb28" providerId="LiveId" clId="{908F2652-12EE-4ACC-BFCD-5A35A2397DBD}" dt="2025-09-10T18:13:57.056" v="750" actId="403"/>
        <pc:sldMkLst>
          <pc:docMk/>
          <pc:sldMk cId="2101282675" sldId="337"/>
        </pc:sldMkLst>
        <pc:spChg chg="add">
          <ac:chgData name="Robert Brose" userId="ae6174195046cb28" providerId="LiveId" clId="{908F2652-12EE-4ACC-BFCD-5A35A2397DBD}" dt="2025-09-10T18:13:57.056" v="750" actId="403"/>
          <ac:spMkLst>
            <pc:docMk/>
            <pc:sldMk cId="2101282675" sldId="337"/>
            <ac:spMk id="9" creationId="{53AA491A-5233-4AE2-9D13-113CA638AD08}"/>
          </ac:spMkLst>
        </pc:spChg>
        <pc:spChg chg="add">
          <ac:chgData name="Robert Brose" userId="ae6174195046cb28" providerId="LiveId" clId="{908F2652-12EE-4ACC-BFCD-5A35A2397DBD}" dt="2025-09-10T18:13:57.056" v="750" actId="403"/>
          <ac:spMkLst>
            <pc:docMk/>
            <pc:sldMk cId="2101282675" sldId="337"/>
            <ac:spMk id="10" creationId="{FE70B2C8-B706-4202-AE65-A4DDC6CA10C7}"/>
          </ac:spMkLst>
        </pc:spChg>
        <pc:spChg chg="del">
          <ac:chgData name="Robert Brose" userId="ae6174195046cb28" providerId="LiveId" clId="{908F2652-12EE-4ACC-BFCD-5A35A2397DBD}" dt="2025-09-10T17:57:50.585" v="185" actId="478"/>
          <ac:spMkLst>
            <pc:docMk/>
            <pc:sldMk cId="2101282675" sldId="337"/>
            <ac:spMk id="31" creationId="{C222293A-3A56-42F2-9F99-C843078E255B}"/>
          </ac:spMkLst>
        </pc:spChg>
        <pc:spChg chg="del">
          <ac:chgData name="Robert Brose" userId="ae6174195046cb28" providerId="LiveId" clId="{908F2652-12EE-4ACC-BFCD-5A35A2397DBD}" dt="2025-09-10T17:57:50.585" v="185" actId="478"/>
          <ac:spMkLst>
            <pc:docMk/>
            <pc:sldMk cId="2101282675" sldId="337"/>
            <ac:spMk id="32" creationId="{B36E7C7C-A75A-454E-B937-1D27BBC89058}"/>
          </ac:spMkLst>
        </pc:spChg>
      </pc:sldChg>
      <pc:sldChg chg="addSp delSp modSp">
        <pc:chgData name="Robert Brose" userId="ae6174195046cb28" providerId="LiveId" clId="{908F2652-12EE-4ACC-BFCD-5A35A2397DBD}" dt="2025-09-10T18:14:54.376" v="780" actId="403"/>
        <pc:sldMkLst>
          <pc:docMk/>
          <pc:sldMk cId="3885969203" sldId="338"/>
        </pc:sldMkLst>
        <pc:spChg chg="mod">
          <ac:chgData name="Robert Brose" userId="ae6174195046cb28" providerId="LiveId" clId="{908F2652-12EE-4ACC-BFCD-5A35A2397DBD}" dt="2025-09-10T18:12:37.828" v="721" actId="5793"/>
          <ac:spMkLst>
            <pc:docMk/>
            <pc:sldMk cId="3885969203" sldId="338"/>
            <ac:spMk id="3" creationId="{358DE65E-D9BA-4AC3-AF58-21ECDDBBB0D0}"/>
          </ac:spMkLst>
        </pc:spChg>
        <pc:spChg chg="add">
          <ac:chgData name="Robert Brose" userId="ae6174195046cb28" providerId="LiveId" clId="{908F2652-12EE-4ACC-BFCD-5A35A2397DBD}" dt="2025-09-10T18:14:54.376" v="780" actId="403"/>
          <ac:spMkLst>
            <pc:docMk/>
            <pc:sldMk cId="3885969203" sldId="338"/>
            <ac:spMk id="7" creationId="{6E4FF90F-39BC-4EEE-8C90-1F9AB00EA644}"/>
          </ac:spMkLst>
        </pc:spChg>
        <pc:spChg chg="del">
          <ac:chgData name="Robert Brose" userId="ae6174195046cb28" providerId="LiveId" clId="{908F2652-12EE-4ACC-BFCD-5A35A2397DBD}" dt="2025-09-10T18:08:00.695" v="482" actId="478"/>
          <ac:spMkLst>
            <pc:docMk/>
            <pc:sldMk cId="3885969203" sldId="338"/>
            <ac:spMk id="9" creationId="{B5863393-0B74-4D94-A7FB-F7D48DDB9298}"/>
          </ac:spMkLst>
        </pc:spChg>
        <pc:spChg chg="del">
          <ac:chgData name="Robert Brose" userId="ae6174195046cb28" providerId="LiveId" clId="{908F2652-12EE-4ACC-BFCD-5A35A2397DBD}" dt="2025-09-10T18:08:00.695" v="482" actId="478"/>
          <ac:spMkLst>
            <pc:docMk/>
            <pc:sldMk cId="3885969203" sldId="338"/>
            <ac:spMk id="10" creationId="{9B2416D5-A8A8-4AAB-A695-5E49F893CEA6}"/>
          </ac:spMkLst>
        </pc:spChg>
        <pc:spChg chg="add">
          <ac:chgData name="Robert Brose" userId="ae6174195046cb28" providerId="LiveId" clId="{908F2652-12EE-4ACC-BFCD-5A35A2397DBD}" dt="2025-09-10T18:14:54.376" v="780" actId="403"/>
          <ac:spMkLst>
            <pc:docMk/>
            <pc:sldMk cId="3885969203" sldId="338"/>
            <ac:spMk id="12" creationId="{C007DD47-AA5D-4A15-AFAE-5B63D1B5B5D0}"/>
          </ac:spMkLst>
        </pc:spChg>
      </pc:sldChg>
      <pc:sldChg chg="addSp delSp modSp modAnim">
        <pc:chgData name="Robert Brose" userId="ae6174195046cb28" providerId="LiveId" clId="{908F2652-12EE-4ACC-BFCD-5A35A2397DBD}" dt="2025-09-10T18:13:57.966" v="751" actId="403"/>
        <pc:sldMkLst>
          <pc:docMk/>
          <pc:sldMk cId="2869795600" sldId="339"/>
        </pc:sldMkLst>
        <pc:spChg chg="del">
          <ac:chgData name="Robert Brose" userId="ae6174195046cb28" providerId="LiveId" clId="{908F2652-12EE-4ACC-BFCD-5A35A2397DBD}" dt="2025-09-10T17:57:45.334" v="184" actId="478"/>
          <ac:spMkLst>
            <pc:docMk/>
            <pc:sldMk cId="2869795600" sldId="339"/>
            <ac:spMk id="2" creationId="{BD744A50-FAB5-41A4-A4FB-09AE0CE46F21}"/>
          </ac:spMkLst>
        </pc:spChg>
        <pc:spChg chg="del">
          <ac:chgData name="Robert Brose" userId="ae6174195046cb28" providerId="LiveId" clId="{908F2652-12EE-4ACC-BFCD-5A35A2397DBD}" dt="2025-09-10T17:57:45.334" v="184" actId="478"/>
          <ac:spMkLst>
            <pc:docMk/>
            <pc:sldMk cId="2869795600" sldId="339"/>
            <ac:spMk id="3" creationId="{F76381BE-8D74-4543-AF04-A08F7830FD1F}"/>
          </ac:spMkLst>
        </pc:spChg>
        <pc:spChg chg="mod">
          <ac:chgData name="Robert Brose" userId="ae6174195046cb28" providerId="LiveId" clId="{908F2652-12EE-4ACC-BFCD-5A35A2397DBD}" dt="2025-09-10T17:56:46.899" v="164" actId="1076"/>
          <ac:spMkLst>
            <pc:docMk/>
            <pc:sldMk cId="2869795600" sldId="339"/>
            <ac:spMk id="5" creationId="{B88713E3-D300-403A-A89D-FD117463081D}"/>
          </ac:spMkLst>
        </pc:spChg>
        <pc:spChg chg="add mod">
          <ac:chgData name="Robert Brose" userId="ae6174195046cb28" providerId="LiveId" clId="{908F2652-12EE-4ACC-BFCD-5A35A2397DBD}" dt="2025-09-10T17:56:33.331" v="162" actId="1076"/>
          <ac:spMkLst>
            <pc:docMk/>
            <pc:sldMk cId="2869795600" sldId="339"/>
            <ac:spMk id="7" creationId="{AE220D6C-544D-48E9-9565-9135AEA5BCC3}"/>
          </ac:spMkLst>
        </pc:spChg>
        <pc:spChg chg="add mod">
          <ac:chgData name="Robert Brose" userId="ae6174195046cb28" providerId="LiveId" clId="{908F2652-12EE-4ACC-BFCD-5A35A2397DBD}" dt="2025-09-10T17:56:30.524" v="161" actId="1076"/>
          <ac:spMkLst>
            <pc:docMk/>
            <pc:sldMk cId="2869795600" sldId="339"/>
            <ac:spMk id="8" creationId="{678C8AD4-95E6-4EC1-9C58-3CE2252D7161}"/>
          </ac:spMkLst>
        </pc:spChg>
        <pc:spChg chg="add">
          <ac:chgData name="Robert Brose" userId="ae6174195046cb28" providerId="LiveId" clId="{908F2652-12EE-4ACC-BFCD-5A35A2397DBD}" dt="2025-09-10T18:13:57.966" v="751" actId="403"/>
          <ac:spMkLst>
            <pc:docMk/>
            <pc:sldMk cId="2869795600" sldId="339"/>
            <ac:spMk id="9" creationId="{76306A8F-311A-4C06-ABF4-5B00162A9B84}"/>
          </ac:spMkLst>
        </pc:spChg>
        <pc:spChg chg="add">
          <ac:chgData name="Robert Brose" userId="ae6174195046cb28" providerId="LiveId" clId="{908F2652-12EE-4ACC-BFCD-5A35A2397DBD}" dt="2025-09-10T18:13:57.966" v="751" actId="403"/>
          <ac:spMkLst>
            <pc:docMk/>
            <pc:sldMk cId="2869795600" sldId="339"/>
            <ac:spMk id="10" creationId="{E9B2D7B5-D790-4AB7-9C81-7B2A824D2C8C}"/>
          </ac:spMkLst>
        </pc:spChg>
      </pc:sldChg>
      <pc:sldChg chg="addSp delSp">
        <pc:chgData name="Robert Brose" userId="ae6174195046cb28" providerId="LiveId" clId="{908F2652-12EE-4ACC-BFCD-5A35A2397DBD}" dt="2025-09-10T18:14:55.602" v="781" actId="403"/>
        <pc:sldMkLst>
          <pc:docMk/>
          <pc:sldMk cId="2783922211" sldId="340"/>
        </pc:sldMkLst>
        <pc:spChg chg="del">
          <ac:chgData name="Robert Brose" userId="ae6174195046cb28" providerId="LiveId" clId="{908F2652-12EE-4ACC-BFCD-5A35A2397DBD}" dt="2025-09-10T18:08:05.929" v="483" actId="478"/>
          <ac:spMkLst>
            <pc:docMk/>
            <pc:sldMk cId="2783922211" sldId="340"/>
            <ac:spMk id="2" creationId="{33EA5C7E-8CC7-44E9-9658-9F75B097DE07}"/>
          </ac:spMkLst>
        </pc:spChg>
        <pc:spChg chg="del">
          <ac:chgData name="Robert Brose" userId="ae6174195046cb28" providerId="LiveId" clId="{908F2652-12EE-4ACC-BFCD-5A35A2397DBD}" dt="2025-09-10T18:08:05.929" v="483" actId="478"/>
          <ac:spMkLst>
            <pc:docMk/>
            <pc:sldMk cId="2783922211" sldId="340"/>
            <ac:spMk id="3" creationId="{057ECA1D-D3E2-4400-A939-2A662192F91E}"/>
          </ac:spMkLst>
        </pc:spChg>
        <pc:spChg chg="add">
          <ac:chgData name="Robert Brose" userId="ae6174195046cb28" providerId="LiveId" clId="{908F2652-12EE-4ACC-BFCD-5A35A2397DBD}" dt="2025-09-10T18:14:55.602" v="781" actId="403"/>
          <ac:spMkLst>
            <pc:docMk/>
            <pc:sldMk cId="2783922211" sldId="340"/>
            <ac:spMk id="7" creationId="{403D3A4F-2A7B-4F93-AA8D-DE2CF3F7F264}"/>
          </ac:spMkLst>
        </pc:spChg>
        <pc:spChg chg="add">
          <ac:chgData name="Robert Brose" userId="ae6174195046cb28" providerId="LiveId" clId="{908F2652-12EE-4ACC-BFCD-5A35A2397DBD}" dt="2025-09-10T18:14:55.602" v="781" actId="403"/>
          <ac:spMkLst>
            <pc:docMk/>
            <pc:sldMk cId="2783922211" sldId="340"/>
            <ac:spMk id="8" creationId="{A19506B5-ECFF-4478-B730-89A0F212783B}"/>
          </ac:spMkLst>
        </pc:spChg>
      </pc:sldChg>
      <pc:sldChg chg="addSp modSp">
        <pc:chgData name="Robert Brose" userId="ae6174195046cb28" providerId="LiveId" clId="{908F2652-12EE-4ACC-BFCD-5A35A2397DBD}" dt="2025-09-10T18:19:32.108" v="792" actId="403"/>
        <pc:sldMkLst>
          <pc:docMk/>
          <pc:sldMk cId="3166612707" sldId="342"/>
        </pc:sldMkLst>
        <pc:spChg chg="add">
          <ac:chgData name="Robert Brose" userId="ae6174195046cb28" providerId="LiveId" clId="{908F2652-12EE-4ACC-BFCD-5A35A2397DBD}" dt="2025-09-10T18:13:50.256" v="745" actId="403"/>
          <ac:spMkLst>
            <pc:docMk/>
            <pc:sldMk cId="3166612707" sldId="342"/>
            <ac:spMk id="5" creationId="{1449B22D-1354-4468-828C-A4424A5DCF4A}"/>
          </ac:spMkLst>
        </pc:spChg>
        <pc:spChg chg="add">
          <ac:chgData name="Robert Brose" userId="ae6174195046cb28" providerId="LiveId" clId="{908F2652-12EE-4ACC-BFCD-5A35A2397DBD}" dt="2025-09-10T18:13:50.256" v="745" actId="403"/>
          <ac:spMkLst>
            <pc:docMk/>
            <pc:sldMk cId="3166612707" sldId="342"/>
            <ac:spMk id="6" creationId="{63CD44C9-6B40-4803-81AA-214A5C2DFA5F}"/>
          </ac:spMkLst>
        </pc:spChg>
        <pc:spChg chg="mod">
          <ac:chgData name="Robert Brose" userId="ae6174195046cb28" providerId="LiveId" clId="{908F2652-12EE-4ACC-BFCD-5A35A2397DBD}" dt="2025-09-10T18:19:32.108" v="792" actId="403"/>
          <ac:spMkLst>
            <pc:docMk/>
            <pc:sldMk cId="3166612707" sldId="342"/>
            <ac:spMk id="7" creationId="{00000000-0000-0000-0000-000000000000}"/>
          </ac:spMkLst>
        </pc:spChg>
      </pc:sldChg>
      <pc:sldChg chg="addSp delSp">
        <pc:chgData name="Robert Brose" userId="ae6174195046cb28" providerId="LiveId" clId="{908F2652-12EE-4ACC-BFCD-5A35A2397DBD}" dt="2025-09-10T18:14:51.652" v="778" actId="403"/>
        <pc:sldMkLst>
          <pc:docMk/>
          <pc:sldMk cId="3453162155" sldId="343"/>
        </pc:sldMkLst>
        <pc:spChg chg="del">
          <ac:chgData name="Robert Brose" userId="ae6174195046cb28" providerId="LiveId" clId="{908F2652-12EE-4ACC-BFCD-5A35A2397DBD}" dt="2025-09-10T18:07:44.835" v="475" actId="478"/>
          <ac:spMkLst>
            <pc:docMk/>
            <pc:sldMk cId="3453162155" sldId="343"/>
            <ac:spMk id="7" creationId="{8C53FCB9-C539-4CCF-80A3-0CD22F164CBE}"/>
          </ac:spMkLst>
        </pc:spChg>
        <pc:spChg chg="del">
          <ac:chgData name="Robert Brose" userId="ae6174195046cb28" providerId="LiveId" clId="{908F2652-12EE-4ACC-BFCD-5A35A2397DBD}" dt="2025-09-10T18:07:44.835" v="475" actId="478"/>
          <ac:spMkLst>
            <pc:docMk/>
            <pc:sldMk cId="3453162155" sldId="343"/>
            <ac:spMk id="8" creationId="{3FA0E96B-EFB6-4CF4-B26C-45706B3990ED}"/>
          </ac:spMkLst>
        </pc:spChg>
        <pc:spChg chg="add">
          <ac:chgData name="Robert Brose" userId="ae6174195046cb28" providerId="LiveId" clId="{908F2652-12EE-4ACC-BFCD-5A35A2397DBD}" dt="2025-09-10T18:14:51.652" v="778" actId="403"/>
          <ac:spMkLst>
            <pc:docMk/>
            <pc:sldMk cId="3453162155" sldId="343"/>
            <ac:spMk id="10" creationId="{A47653C4-1A0C-45AD-A34C-C3DD9A68CF52}"/>
          </ac:spMkLst>
        </pc:spChg>
        <pc:spChg chg="add">
          <ac:chgData name="Robert Brose" userId="ae6174195046cb28" providerId="LiveId" clId="{908F2652-12EE-4ACC-BFCD-5A35A2397DBD}" dt="2025-09-10T18:14:51.652" v="778" actId="403"/>
          <ac:spMkLst>
            <pc:docMk/>
            <pc:sldMk cId="3453162155" sldId="343"/>
            <ac:spMk id="11" creationId="{4DC3FC05-F069-4A7C-B1D0-8C86DA4DDD2C}"/>
          </ac:spMkLst>
        </pc:spChg>
      </pc:sldChg>
      <pc:sldChg chg="addSp delSp modSp modAnim">
        <pc:chgData name="Robert Brose" userId="ae6174195046cb28" providerId="LiveId" clId="{908F2652-12EE-4ACC-BFCD-5A35A2397DBD}" dt="2025-09-10T18:13:36.855" v="737" actId="403"/>
        <pc:sldMkLst>
          <pc:docMk/>
          <pc:sldMk cId="642966185" sldId="345"/>
        </pc:sldMkLst>
        <pc:spChg chg="mod">
          <ac:chgData name="Robert Brose" userId="ae6174195046cb28" providerId="LiveId" clId="{908F2652-12EE-4ACC-BFCD-5A35A2397DBD}" dt="2025-09-10T17:53:33.820" v="103" actId="403"/>
          <ac:spMkLst>
            <pc:docMk/>
            <pc:sldMk cId="642966185" sldId="345"/>
            <ac:spMk id="5" creationId="{679B086D-96DF-4C03-BBD9-4E89849C95A9}"/>
          </ac:spMkLst>
        </pc:spChg>
        <pc:spChg chg="add del">
          <ac:chgData name="Robert Brose" userId="ae6174195046cb28" providerId="LiveId" clId="{908F2652-12EE-4ACC-BFCD-5A35A2397DBD}" dt="2025-09-10T17:53:26.504" v="99" actId="403"/>
          <ac:spMkLst>
            <pc:docMk/>
            <pc:sldMk cId="642966185" sldId="345"/>
            <ac:spMk id="7" creationId="{22640B67-2A84-49AC-9A8C-33A861864303}"/>
          </ac:spMkLst>
        </pc:spChg>
        <pc:spChg chg="add mod">
          <ac:chgData name="Robert Brose" userId="ae6174195046cb28" providerId="LiveId" clId="{908F2652-12EE-4ACC-BFCD-5A35A2397DBD}" dt="2025-09-10T17:53:45.289" v="106" actId="242"/>
          <ac:spMkLst>
            <pc:docMk/>
            <pc:sldMk cId="642966185" sldId="345"/>
            <ac:spMk id="8" creationId="{B50CE29F-3ED2-4A1D-AB78-1DD79135F3E2}"/>
          </ac:spMkLst>
        </pc:spChg>
        <pc:spChg chg="add">
          <ac:chgData name="Robert Brose" userId="ae6174195046cb28" providerId="LiveId" clId="{908F2652-12EE-4ACC-BFCD-5A35A2397DBD}" dt="2025-09-10T18:13:36.855" v="737" actId="403"/>
          <ac:spMkLst>
            <pc:docMk/>
            <pc:sldMk cId="642966185" sldId="345"/>
            <ac:spMk id="9" creationId="{B5D32BAB-6618-4C9A-9946-8BC418A0AB82}"/>
          </ac:spMkLst>
        </pc:spChg>
        <pc:spChg chg="add">
          <ac:chgData name="Robert Brose" userId="ae6174195046cb28" providerId="LiveId" clId="{908F2652-12EE-4ACC-BFCD-5A35A2397DBD}" dt="2025-09-10T18:13:36.855" v="737" actId="403"/>
          <ac:spMkLst>
            <pc:docMk/>
            <pc:sldMk cId="642966185" sldId="345"/>
            <ac:spMk id="10" creationId="{A19EB771-0FED-4DC9-870C-FA318BC553E6}"/>
          </ac:spMkLst>
        </pc:spChg>
        <pc:picChg chg="mod">
          <ac:chgData name="Robert Brose" userId="ae6174195046cb28" providerId="LiveId" clId="{908F2652-12EE-4ACC-BFCD-5A35A2397DBD}" dt="2025-09-10T17:53:54" v="108" actId="14100"/>
          <ac:picMkLst>
            <pc:docMk/>
            <pc:sldMk cId="642966185" sldId="345"/>
            <ac:picMk id="4" creationId="{517E249B-7E16-4C8E-9FCA-765276700A5F}"/>
          </ac:picMkLst>
        </pc:picChg>
      </pc:sldChg>
      <pc:sldChg chg="addSp delSp modSp">
        <pc:chgData name="Robert Brose" userId="ae6174195046cb28" providerId="LiveId" clId="{908F2652-12EE-4ACC-BFCD-5A35A2397DBD}" dt="2025-09-10T18:14:45.992" v="774" actId="403"/>
        <pc:sldMkLst>
          <pc:docMk/>
          <pc:sldMk cId="1244488338" sldId="346"/>
        </pc:sldMkLst>
        <pc:spChg chg="del mod">
          <ac:chgData name="Robert Brose" userId="ae6174195046cb28" providerId="LiveId" clId="{908F2652-12EE-4ACC-BFCD-5A35A2397DBD}" dt="2025-09-10T18:05:34.370" v="451" actId="478"/>
          <ac:spMkLst>
            <pc:docMk/>
            <pc:sldMk cId="1244488338" sldId="346"/>
            <ac:spMk id="2" creationId="{FB327BB0-E76B-40AD-AE29-CE43715A0FE8}"/>
          </ac:spMkLst>
        </pc:spChg>
        <pc:spChg chg="mod">
          <ac:chgData name="Robert Brose" userId="ae6174195046cb28" providerId="LiveId" clId="{908F2652-12EE-4ACC-BFCD-5A35A2397DBD}" dt="2025-09-10T18:05:46.195" v="453" actId="1076"/>
          <ac:spMkLst>
            <pc:docMk/>
            <pc:sldMk cId="1244488338" sldId="346"/>
            <ac:spMk id="6" creationId="{DFD13423-6E7D-49E5-B483-37D2A992EE83}"/>
          </ac:spMkLst>
        </pc:spChg>
        <pc:spChg chg="add mod">
          <ac:chgData name="Robert Brose" userId="ae6174195046cb28" providerId="LiveId" clId="{908F2652-12EE-4ACC-BFCD-5A35A2397DBD}" dt="2025-09-10T18:05:39.828" v="452" actId="14100"/>
          <ac:spMkLst>
            <pc:docMk/>
            <pc:sldMk cId="1244488338" sldId="346"/>
            <ac:spMk id="7" creationId="{FB58BABD-5574-491C-AF99-03EA8EAC328F}"/>
          </ac:spMkLst>
        </pc:spChg>
        <pc:spChg chg="add">
          <ac:chgData name="Robert Brose" userId="ae6174195046cb28" providerId="LiveId" clId="{908F2652-12EE-4ACC-BFCD-5A35A2397DBD}" dt="2025-09-10T18:14:45.992" v="774" actId="403"/>
          <ac:spMkLst>
            <pc:docMk/>
            <pc:sldMk cId="1244488338" sldId="346"/>
            <ac:spMk id="8" creationId="{F329CEE4-17CC-4FE4-9482-48146D64828B}"/>
          </ac:spMkLst>
        </pc:spChg>
        <pc:spChg chg="add">
          <ac:chgData name="Robert Brose" userId="ae6174195046cb28" providerId="LiveId" clId="{908F2652-12EE-4ACC-BFCD-5A35A2397DBD}" dt="2025-09-10T18:14:45.992" v="774" actId="403"/>
          <ac:spMkLst>
            <pc:docMk/>
            <pc:sldMk cId="1244488338" sldId="346"/>
            <ac:spMk id="9" creationId="{06528BEB-AF95-4FD2-8880-4AD377F67BBA}"/>
          </ac:spMkLst>
        </pc:spChg>
        <pc:picChg chg="mod">
          <ac:chgData name="Robert Brose" userId="ae6174195046cb28" providerId="LiveId" clId="{908F2652-12EE-4ACC-BFCD-5A35A2397DBD}" dt="2025-09-10T18:05:46.195" v="453" actId="1076"/>
          <ac:picMkLst>
            <pc:docMk/>
            <pc:sldMk cId="1244488338" sldId="346"/>
            <ac:picMk id="3" creationId="{EC035677-F265-4A8F-A1F5-E2775E81DD28}"/>
          </ac:picMkLst>
        </pc:picChg>
        <pc:picChg chg="mod">
          <ac:chgData name="Robert Brose" userId="ae6174195046cb28" providerId="LiveId" clId="{908F2652-12EE-4ACC-BFCD-5A35A2397DBD}" dt="2025-09-10T18:05:46.195" v="453" actId="1076"/>
          <ac:picMkLst>
            <pc:docMk/>
            <pc:sldMk cId="1244488338" sldId="346"/>
            <ac:picMk id="4" creationId="{DB27608D-C769-4CAE-BA7B-22FA12A06A28}"/>
          </ac:picMkLst>
        </pc:picChg>
      </pc:sldChg>
      <pc:sldChg chg="addSp delSp modSp">
        <pc:chgData name="Robert Brose" userId="ae6174195046cb28" providerId="LiveId" clId="{908F2652-12EE-4ACC-BFCD-5A35A2397DBD}" dt="2025-09-10T18:12:58.340" v="727" actId="403"/>
        <pc:sldMkLst>
          <pc:docMk/>
          <pc:sldMk cId="1121902245" sldId="347"/>
        </pc:sldMkLst>
        <pc:spChg chg="del mod">
          <ac:chgData name="Robert Brose" userId="ae6174195046cb28" providerId="LiveId" clId="{908F2652-12EE-4ACC-BFCD-5A35A2397DBD}" dt="2025-09-10T17:48:49.672" v="60" actId="478"/>
          <ac:spMkLst>
            <pc:docMk/>
            <pc:sldMk cId="1121902245" sldId="347"/>
            <ac:spMk id="2" creationId="{0DF75A43-D17A-4E9E-A875-1722322CFCF6}"/>
          </ac:spMkLst>
        </pc:spChg>
        <pc:spChg chg="mod">
          <ac:chgData name="Robert Brose" userId="ae6174195046cb28" providerId="LiveId" clId="{908F2652-12EE-4ACC-BFCD-5A35A2397DBD}" dt="2025-09-10T17:48:59.699" v="61" actId="1076"/>
          <ac:spMkLst>
            <pc:docMk/>
            <pc:sldMk cId="1121902245" sldId="347"/>
            <ac:spMk id="3" creationId="{02A1D213-DD4A-4626-B7CA-D1AADE8F6BAF}"/>
          </ac:spMkLst>
        </pc:spChg>
        <pc:spChg chg="del">
          <ac:chgData name="Robert Brose" userId="ae6174195046cb28" providerId="LiveId" clId="{908F2652-12EE-4ACC-BFCD-5A35A2397DBD}" dt="2025-09-10T17:49:09.439" v="62" actId="478"/>
          <ac:spMkLst>
            <pc:docMk/>
            <pc:sldMk cId="1121902245" sldId="347"/>
            <ac:spMk id="4" creationId="{F034CB65-C939-4909-B0FD-D7E3CD9E6FE8}"/>
          </ac:spMkLst>
        </pc:spChg>
        <pc:spChg chg="del">
          <ac:chgData name="Robert Brose" userId="ae6174195046cb28" providerId="LiveId" clId="{908F2652-12EE-4ACC-BFCD-5A35A2397DBD}" dt="2025-09-10T17:49:09.439" v="62" actId="478"/>
          <ac:spMkLst>
            <pc:docMk/>
            <pc:sldMk cId="1121902245" sldId="347"/>
            <ac:spMk id="5" creationId="{B67A1463-431B-49A2-8687-36D1422DA90D}"/>
          </ac:spMkLst>
        </pc:spChg>
        <pc:spChg chg="add mod">
          <ac:chgData name="Robert Brose" userId="ae6174195046cb28" providerId="LiveId" clId="{908F2652-12EE-4ACC-BFCD-5A35A2397DBD}" dt="2025-09-10T17:48:46.856" v="59" actId="403"/>
          <ac:spMkLst>
            <pc:docMk/>
            <pc:sldMk cId="1121902245" sldId="347"/>
            <ac:spMk id="7" creationId="{10137DDB-E0EF-402E-B860-A54471DE1CDB}"/>
          </ac:spMkLst>
        </pc:spChg>
        <pc:spChg chg="add">
          <ac:chgData name="Robert Brose" userId="ae6174195046cb28" providerId="LiveId" clId="{908F2652-12EE-4ACC-BFCD-5A35A2397DBD}" dt="2025-09-10T18:12:58.340" v="727" actId="403"/>
          <ac:spMkLst>
            <pc:docMk/>
            <pc:sldMk cId="1121902245" sldId="347"/>
            <ac:spMk id="8" creationId="{20606B5E-F650-4E95-A43F-8162E8A58ED6}"/>
          </ac:spMkLst>
        </pc:spChg>
        <pc:spChg chg="add">
          <ac:chgData name="Robert Brose" userId="ae6174195046cb28" providerId="LiveId" clId="{908F2652-12EE-4ACC-BFCD-5A35A2397DBD}" dt="2025-09-10T18:12:58.340" v="727" actId="403"/>
          <ac:spMkLst>
            <pc:docMk/>
            <pc:sldMk cId="1121902245" sldId="347"/>
            <ac:spMk id="9" creationId="{EDBA0040-EA93-44C7-AA6C-4CF5336E588D}"/>
          </ac:spMkLst>
        </pc:spChg>
      </pc:sldChg>
      <pc:sldChg chg="addSp delSp modSp">
        <pc:chgData name="Robert Brose" userId="ae6174195046cb28" providerId="LiveId" clId="{908F2652-12EE-4ACC-BFCD-5A35A2397DBD}" dt="2025-09-10T18:12:54.261" v="724" actId="403"/>
        <pc:sldMkLst>
          <pc:docMk/>
          <pc:sldMk cId="1996648240" sldId="348"/>
        </pc:sldMkLst>
        <pc:spChg chg="del mod">
          <ac:chgData name="Robert Brose" userId="ae6174195046cb28" providerId="LiveId" clId="{908F2652-12EE-4ACC-BFCD-5A35A2397DBD}" dt="2025-09-10T17:44:29.184" v="4" actId="478"/>
          <ac:spMkLst>
            <pc:docMk/>
            <pc:sldMk cId="1996648240" sldId="348"/>
            <ac:spMk id="5" creationId="{AC99E3BF-6E7B-4A3A-8B1C-E241C81773B0}"/>
          </ac:spMkLst>
        </pc:spChg>
        <pc:spChg chg="del">
          <ac:chgData name="Robert Brose" userId="ae6174195046cb28" providerId="LiveId" clId="{908F2652-12EE-4ACC-BFCD-5A35A2397DBD}" dt="2025-09-10T17:44:29.184" v="4" actId="478"/>
          <ac:spMkLst>
            <pc:docMk/>
            <pc:sldMk cId="1996648240" sldId="348"/>
            <ac:spMk id="6" creationId="{8C67FA02-D5D7-4D61-BC2C-5603B3BD4AF4}"/>
          </ac:spMkLst>
        </pc:spChg>
        <pc:spChg chg="add mod">
          <ac:chgData name="Robert Brose" userId="ae6174195046cb28" providerId="LiveId" clId="{908F2652-12EE-4ACC-BFCD-5A35A2397DBD}" dt="2025-09-10T17:45:18.653" v="8" actId="1076"/>
          <ac:spMkLst>
            <pc:docMk/>
            <pc:sldMk cId="1996648240" sldId="348"/>
            <ac:spMk id="7" creationId="{6B453A66-425D-45BD-9DCB-7527E37757A7}"/>
          </ac:spMkLst>
        </pc:spChg>
        <pc:spChg chg="del">
          <ac:chgData name="Robert Brose" userId="ae6174195046cb28" providerId="LiveId" clId="{908F2652-12EE-4ACC-BFCD-5A35A2397DBD}" dt="2025-09-10T17:48:22.830" v="55" actId="478"/>
          <ac:spMkLst>
            <pc:docMk/>
            <pc:sldMk cId="1996648240" sldId="348"/>
            <ac:spMk id="8" creationId="{B3054266-193B-4760-9C9D-95F95AFAD3DE}"/>
          </ac:spMkLst>
        </pc:spChg>
        <pc:spChg chg="mod">
          <ac:chgData name="Robert Brose" userId="ae6174195046cb28" providerId="LiveId" clId="{908F2652-12EE-4ACC-BFCD-5A35A2397DBD}" dt="2025-09-10T17:44:46.875" v="6" actId="1076"/>
          <ac:spMkLst>
            <pc:docMk/>
            <pc:sldMk cId="1996648240" sldId="348"/>
            <ac:spMk id="9" creationId="{D09ED1BC-8919-4A6A-9C2D-D0D1EA65C635}"/>
          </ac:spMkLst>
        </pc:spChg>
        <pc:spChg chg="add">
          <ac:chgData name="Robert Brose" userId="ae6174195046cb28" providerId="LiveId" clId="{908F2652-12EE-4ACC-BFCD-5A35A2397DBD}" dt="2025-09-10T18:12:54.261" v="724" actId="403"/>
          <ac:spMkLst>
            <pc:docMk/>
            <pc:sldMk cId="1996648240" sldId="348"/>
            <ac:spMk id="10" creationId="{14D4EA2E-639D-4B53-897B-20D4777F8E4D}"/>
          </ac:spMkLst>
        </pc:spChg>
        <pc:spChg chg="add">
          <ac:chgData name="Robert Brose" userId="ae6174195046cb28" providerId="LiveId" clId="{908F2652-12EE-4ACC-BFCD-5A35A2397DBD}" dt="2025-09-10T18:12:54.261" v="724" actId="403"/>
          <ac:spMkLst>
            <pc:docMk/>
            <pc:sldMk cId="1996648240" sldId="348"/>
            <ac:spMk id="11" creationId="{8C465C79-0C79-413E-B33E-D549E9E666BF}"/>
          </ac:spMkLst>
        </pc:spChg>
        <pc:picChg chg="mod">
          <ac:chgData name="Robert Brose" userId="ae6174195046cb28" providerId="LiveId" clId="{908F2652-12EE-4ACC-BFCD-5A35A2397DBD}" dt="2025-09-10T17:44:58.191" v="7" actId="1076"/>
          <ac:picMkLst>
            <pc:docMk/>
            <pc:sldMk cId="1996648240" sldId="348"/>
            <ac:picMk id="3" creationId="{94E584AE-1DE8-4C71-8246-8AA2C8B04843}"/>
          </ac:picMkLst>
        </pc:picChg>
      </pc:sldChg>
      <pc:sldChg chg="addSp delSp modSp">
        <pc:chgData name="Robert Brose" userId="ae6174195046cb28" providerId="LiveId" clId="{908F2652-12EE-4ACC-BFCD-5A35A2397DBD}" dt="2025-09-10T18:12:55.151" v="725" actId="403"/>
        <pc:sldMkLst>
          <pc:docMk/>
          <pc:sldMk cId="3491774632" sldId="349"/>
        </pc:sldMkLst>
        <pc:spChg chg="mod">
          <ac:chgData name="Robert Brose" userId="ae6174195046cb28" providerId="LiveId" clId="{908F2652-12EE-4ACC-BFCD-5A35A2397DBD}" dt="2025-09-10T17:46:07.212" v="21" actId="1076"/>
          <ac:spMkLst>
            <pc:docMk/>
            <pc:sldMk cId="3491774632" sldId="349"/>
            <ac:spMk id="2" creationId="{D06C19A9-63FD-40D9-A5A1-6D2B7B49AD2D}"/>
          </ac:spMkLst>
        </pc:spChg>
        <pc:spChg chg="mod">
          <ac:chgData name="Robert Brose" userId="ae6174195046cb28" providerId="LiveId" clId="{908F2652-12EE-4ACC-BFCD-5A35A2397DBD}" dt="2025-09-10T17:46:07.212" v="21" actId="1076"/>
          <ac:spMkLst>
            <pc:docMk/>
            <pc:sldMk cId="3491774632" sldId="349"/>
            <ac:spMk id="5" creationId="{EFE2EA73-6D63-4F87-AA3B-175B1431B130}"/>
          </ac:spMkLst>
        </pc:spChg>
        <pc:spChg chg="del">
          <ac:chgData name="Robert Brose" userId="ae6174195046cb28" providerId="LiveId" clId="{908F2652-12EE-4ACC-BFCD-5A35A2397DBD}" dt="2025-09-10T17:48:18.279" v="54" actId="478"/>
          <ac:spMkLst>
            <pc:docMk/>
            <pc:sldMk cId="3491774632" sldId="349"/>
            <ac:spMk id="8" creationId="{BF0CCC0C-B0BD-4A16-AE91-1921F9756F5C}"/>
          </ac:spMkLst>
        </pc:spChg>
        <pc:spChg chg="add mod">
          <ac:chgData name="Robert Brose" userId="ae6174195046cb28" providerId="LiveId" clId="{908F2652-12EE-4ACC-BFCD-5A35A2397DBD}" dt="2025-09-10T17:45:50.838" v="20" actId="403"/>
          <ac:spMkLst>
            <pc:docMk/>
            <pc:sldMk cId="3491774632" sldId="349"/>
            <ac:spMk id="9" creationId="{2AFC099C-3DFF-4E90-A7D7-F453D3D00AE4}"/>
          </ac:spMkLst>
        </pc:spChg>
        <pc:spChg chg="add">
          <ac:chgData name="Robert Brose" userId="ae6174195046cb28" providerId="LiveId" clId="{908F2652-12EE-4ACC-BFCD-5A35A2397DBD}" dt="2025-09-10T18:12:55.151" v="725" actId="403"/>
          <ac:spMkLst>
            <pc:docMk/>
            <pc:sldMk cId="3491774632" sldId="349"/>
            <ac:spMk id="10" creationId="{07B0328B-A6CF-4ABE-B523-A0EFFAB403E8}"/>
          </ac:spMkLst>
        </pc:spChg>
        <pc:spChg chg="del mod">
          <ac:chgData name="Robert Brose" userId="ae6174195046cb28" providerId="LiveId" clId="{908F2652-12EE-4ACC-BFCD-5A35A2397DBD}" dt="2025-09-10T17:45:41.507" v="13" actId="478"/>
          <ac:spMkLst>
            <pc:docMk/>
            <pc:sldMk cId="3491774632" sldId="349"/>
            <ac:spMk id="11" creationId="{A4C194BD-406C-4D78-A1CC-43985C6E1857}"/>
          </ac:spMkLst>
        </pc:spChg>
        <pc:spChg chg="del mod">
          <ac:chgData name="Robert Brose" userId="ae6174195046cb28" providerId="LiveId" clId="{908F2652-12EE-4ACC-BFCD-5A35A2397DBD}" dt="2025-09-10T17:45:44.938" v="15" actId="478"/>
          <ac:spMkLst>
            <pc:docMk/>
            <pc:sldMk cId="3491774632" sldId="349"/>
            <ac:spMk id="12" creationId="{494E30FA-4BBC-497A-9603-34F94B40D5AF}"/>
          </ac:spMkLst>
        </pc:spChg>
        <pc:spChg chg="add">
          <ac:chgData name="Robert Brose" userId="ae6174195046cb28" providerId="LiveId" clId="{908F2652-12EE-4ACC-BFCD-5A35A2397DBD}" dt="2025-09-10T18:12:55.151" v="725" actId="403"/>
          <ac:spMkLst>
            <pc:docMk/>
            <pc:sldMk cId="3491774632" sldId="349"/>
            <ac:spMk id="13" creationId="{A38E12E4-C99D-492C-9C33-03820EB1EAF1}"/>
          </ac:spMkLst>
        </pc:spChg>
        <pc:picChg chg="mod">
          <ac:chgData name="Robert Brose" userId="ae6174195046cb28" providerId="LiveId" clId="{908F2652-12EE-4ACC-BFCD-5A35A2397DBD}" dt="2025-09-10T17:46:15.196" v="23" actId="1076"/>
          <ac:picMkLst>
            <pc:docMk/>
            <pc:sldMk cId="3491774632" sldId="349"/>
            <ac:picMk id="4" creationId="{C677F372-5878-4137-A964-8BFA52A62BF5}"/>
          </ac:picMkLst>
        </pc:picChg>
      </pc:sldChg>
      <pc:sldChg chg="addSp delSp modSp">
        <pc:chgData name="Robert Brose" userId="ae6174195046cb28" providerId="LiveId" clId="{908F2652-12EE-4ACC-BFCD-5A35A2397DBD}" dt="2025-09-10T18:12:55.813" v="726" actId="403"/>
        <pc:sldMkLst>
          <pc:docMk/>
          <pc:sldMk cId="3429845701" sldId="350"/>
        </pc:sldMkLst>
        <pc:spChg chg="add del">
          <ac:chgData name="Robert Brose" userId="ae6174195046cb28" providerId="LiveId" clId="{908F2652-12EE-4ACC-BFCD-5A35A2397DBD}" dt="2025-09-10T17:46:49.125" v="32" actId="403"/>
          <ac:spMkLst>
            <pc:docMk/>
            <pc:sldMk cId="3429845701" sldId="350"/>
            <ac:spMk id="2" creationId="{9D064501-99C8-46BC-A46E-E16C0DD0A09F}"/>
          </ac:spMkLst>
        </pc:spChg>
        <pc:spChg chg="add del">
          <ac:chgData name="Robert Brose" userId="ae6174195046cb28" providerId="LiveId" clId="{908F2652-12EE-4ACC-BFCD-5A35A2397DBD}" dt="2025-09-10T17:47:45.145" v="49" actId="478"/>
          <ac:spMkLst>
            <pc:docMk/>
            <pc:sldMk cId="3429845701" sldId="350"/>
            <ac:spMk id="3" creationId="{B10374E4-C6EC-44B9-966C-039601D5ECED}"/>
          </ac:spMkLst>
        </pc:spChg>
        <pc:spChg chg="del">
          <ac:chgData name="Robert Brose" userId="ae6174195046cb28" providerId="LiveId" clId="{908F2652-12EE-4ACC-BFCD-5A35A2397DBD}" dt="2025-09-10T17:47:11.216" v="42" actId="478"/>
          <ac:spMkLst>
            <pc:docMk/>
            <pc:sldMk cId="3429845701" sldId="350"/>
            <ac:spMk id="6" creationId="{549FB4BC-A7BF-4D25-91EB-7EA0DA92CFCA}"/>
          </ac:spMkLst>
        </pc:spChg>
        <pc:spChg chg="del mod">
          <ac:chgData name="Robert Brose" userId="ae6174195046cb28" providerId="LiveId" clId="{908F2652-12EE-4ACC-BFCD-5A35A2397DBD}" dt="2025-09-10T17:46:39.381" v="27" actId="478"/>
          <ac:spMkLst>
            <pc:docMk/>
            <pc:sldMk cId="3429845701" sldId="350"/>
            <ac:spMk id="7" creationId="{BD9DA8D0-BC4F-4B47-A49B-DDD79806544A}"/>
          </ac:spMkLst>
        </pc:spChg>
        <pc:spChg chg="mod">
          <ac:chgData name="Robert Brose" userId="ae6174195046cb28" providerId="LiveId" clId="{908F2652-12EE-4ACC-BFCD-5A35A2397DBD}" dt="2025-09-10T17:47:21.117" v="45" actId="1076"/>
          <ac:spMkLst>
            <pc:docMk/>
            <pc:sldMk cId="3429845701" sldId="350"/>
            <ac:spMk id="8" creationId="{E046BF4D-CEA4-4BE0-A2C0-0CD37274A0E3}"/>
          </ac:spMkLst>
        </pc:spChg>
        <pc:spChg chg="mod">
          <ac:chgData name="Robert Brose" userId="ae6174195046cb28" providerId="LiveId" clId="{908F2652-12EE-4ACC-BFCD-5A35A2397DBD}" dt="2025-09-10T17:48:09.753" v="52" actId="1076"/>
          <ac:spMkLst>
            <pc:docMk/>
            <pc:sldMk cId="3429845701" sldId="350"/>
            <ac:spMk id="11" creationId="{D2AFCF3A-8AE4-4049-8434-A0ABF2700C58}"/>
          </ac:spMkLst>
        </pc:spChg>
        <pc:spChg chg="del mod">
          <ac:chgData name="Robert Brose" userId="ae6174195046cb28" providerId="LiveId" clId="{908F2652-12EE-4ACC-BFCD-5A35A2397DBD}" dt="2025-09-10T17:47:33.866" v="48" actId="478"/>
          <ac:spMkLst>
            <pc:docMk/>
            <pc:sldMk cId="3429845701" sldId="350"/>
            <ac:spMk id="16" creationId="{D3C9F422-8923-465D-8000-235A601966DD}"/>
          </ac:spMkLst>
        </pc:spChg>
        <pc:spChg chg="mod">
          <ac:chgData name="Robert Brose" userId="ae6174195046cb28" providerId="LiveId" clId="{908F2652-12EE-4ACC-BFCD-5A35A2397DBD}" dt="2025-09-10T17:48:09.753" v="52" actId="1076"/>
          <ac:spMkLst>
            <pc:docMk/>
            <pc:sldMk cId="3429845701" sldId="350"/>
            <ac:spMk id="17" creationId="{484B7B44-D487-46A8-A08F-6B245228590E}"/>
          </ac:spMkLst>
        </pc:spChg>
        <pc:spChg chg="mod">
          <ac:chgData name="Robert Brose" userId="ae6174195046cb28" providerId="LiveId" clId="{908F2652-12EE-4ACC-BFCD-5A35A2397DBD}" dt="2025-09-10T17:48:09.753" v="52" actId="1076"/>
          <ac:spMkLst>
            <pc:docMk/>
            <pc:sldMk cId="3429845701" sldId="350"/>
            <ac:spMk id="18" creationId="{6453FE05-B4A1-4702-834B-CC77B65760BB}"/>
          </ac:spMkLst>
        </pc:spChg>
        <pc:spChg chg="add mod">
          <ac:chgData name="Robert Brose" userId="ae6174195046cb28" providerId="LiveId" clId="{908F2652-12EE-4ACC-BFCD-5A35A2397DBD}" dt="2025-09-10T17:47:05.817" v="41" actId="27636"/>
          <ac:spMkLst>
            <pc:docMk/>
            <pc:sldMk cId="3429845701" sldId="350"/>
            <ac:spMk id="19" creationId="{232C668A-5A47-4C37-A72F-B18124F7C22C}"/>
          </ac:spMkLst>
        </pc:spChg>
        <pc:spChg chg="del">
          <ac:chgData name="Robert Brose" userId="ae6174195046cb28" providerId="LiveId" clId="{908F2652-12EE-4ACC-BFCD-5A35A2397DBD}" dt="2025-09-10T17:48:14.996" v="53" actId="478"/>
          <ac:spMkLst>
            <pc:docMk/>
            <pc:sldMk cId="3429845701" sldId="350"/>
            <ac:spMk id="21" creationId="{3F71517E-9DA5-44E6-9E6E-0DBA4ED6FF50}"/>
          </ac:spMkLst>
        </pc:spChg>
        <pc:spChg chg="add">
          <ac:chgData name="Robert Brose" userId="ae6174195046cb28" providerId="LiveId" clId="{908F2652-12EE-4ACC-BFCD-5A35A2397DBD}" dt="2025-09-10T18:12:55.813" v="726" actId="403"/>
          <ac:spMkLst>
            <pc:docMk/>
            <pc:sldMk cId="3429845701" sldId="350"/>
            <ac:spMk id="22" creationId="{512261E5-D211-48CE-85DE-767CCD4D63E3}"/>
          </ac:spMkLst>
        </pc:spChg>
        <pc:spChg chg="add">
          <ac:chgData name="Robert Brose" userId="ae6174195046cb28" providerId="LiveId" clId="{908F2652-12EE-4ACC-BFCD-5A35A2397DBD}" dt="2025-09-10T18:12:55.813" v="726" actId="403"/>
          <ac:spMkLst>
            <pc:docMk/>
            <pc:sldMk cId="3429845701" sldId="350"/>
            <ac:spMk id="23" creationId="{54F757F3-E45E-4E07-9D0B-B26EC4DCF26F}"/>
          </ac:spMkLst>
        </pc:spChg>
        <pc:picChg chg="mod">
          <ac:chgData name="Robert Brose" userId="ae6174195046cb28" providerId="LiveId" clId="{908F2652-12EE-4ACC-BFCD-5A35A2397DBD}" dt="2025-09-10T17:48:01.669" v="51" actId="1076"/>
          <ac:picMkLst>
            <pc:docMk/>
            <pc:sldMk cId="3429845701" sldId="350"/>
            <ac:picMk id="5" creationId="{EFCB666D-328A-415E-AAAF-BC2D27812843}"/>
          </ac:picMkLst>
        </pc:picChg>
        <pc:picChg chg="mod">
          <ac:chgData name="Robert Brose" userId="ae6174195046cb28" providerId="LiveId" clId="{908F2652-12EE-4ACC-BFCD-5A35A2397DBD}" dt="2025-09-10T17:47:21.117" v="45" actId="1076"/>
          <ac:picMkLst>
            <pc:docMk/>
            <pc:sldMk cId="3429845701" sldId="350"/>
            <ac:picMk id="10" creationId="{05320EFB-9A8A-43AA-AFBD-A71DF6CC31D8}"/>
          </ac:picMkLst>
        </pc:picChg>
        <pc:picChg chg="mod">
          <ac:chgData name="Robert Brose" userId="ae6174195046cb28" providerId="LiveId" clId="{908F2652-12EE-4ACC-BFCD-5A35A2397DBD}" dt="2025-09-10T17:48:09.753" v="52" actId="1076"/>
          <ac:picMkLst>
            <pc:docMk/>
            <pc:sldMk cId="3429845701" sldId="350"/>
            <ac:picMk id="13" creationId="{57A74078-84E4-4D76-B634-23272A17DCAA}"/>
          </ac:picMkLst>
        </pc:picChg>
        <pc:picChg chg="mod">
          <ac:chgData name="Robert Brose" userId="ae6174195046cb28" providerId="LiveId" clId="{908F2652-12EE-4ACC-BFCD-5A35A2397DBD}" dt="2025-09-10T17:48:09.753" v="52" actId="1076"/>
          <ac:picMkLst>
            <pc:docMk/>
            <pc:sldMk cId="3429845701" sldId="350"/>
            <ac:picMk id="15" creationId="{9A3B808A-F5D4-48C0-94C0-479C1C4F584A}"/>
          </ac:picMkLst>
        </pc:picChg>
        <pc:picChg chg="mod">
          <ac:chgData name="Robert Brose" userId="ae6174195046cb28" providerId="LiveId" clId="{908F2652-12EE-4ACC-BFCD-5A35A2397DBD}" dt="2025-09-10T17:48:09.753" v="52" actId="1076"/>
          <ac:picMkLst>
            <pc:docMk/>
            <pc:sldMk cId="3429845701" sldId="350"/>
            <ac:picMk id="20" creationId="{83032632-D763-454D-A2CA-784E6A1CFC60}"/>
          </ac:picMkLst>
        </pc:picChg>
      </pc:sldChg>
      <pc:sldChg chg="addSp delSp modSp">
        <pc:chgData name="Robert Brose" userId="ae6174195046cb28" providerId="LiveId" clId="{908F2652-12EE-4ACC-BFCD-5A35A2397DBD}" dt="2025-09-10T18:14:00.330" v="753" actId="403"/>
        <pc:sldMkLst>
          <pc:docMk/>
          <pc:sldMk cId="4229042477" sldId="351"/>
        </pc:sldMkLst>
        <pc:spChg chg="mod">
          <ac:chgData name="Robert Brose" userId="ae6174195046cb28" providerId="LiveId" clId="{908F2652-12EE-4ACC-BFCD-5A35A2397DBD}" dt="2025-09-10T17:57:27.467" v="181" actId="1076"/>
          <ac:spMkLst>
            <pc:docMk/>
            <pc:sldMk cId="4229042477" sldId="351"/>
            <ac:spMk id="4" creationId="{7DF363F0-235F-4CC6-A6F7-C2B3A11F91F1}"/>
          </ac:spMkLst>
        </pc:spChg>
        <pc:spChg chg="mod">
          <ac:chgData name="Robert Brose" userId="ae6174195046cb28" providerId="LiveId" clId="{908F2652-12EE-4ACC-BFCD-5A35A2397DBD}" dt="2025-09-10T17:57:27.467" v="181" actId="1076"/>
          <ac:spMkLst>
            <pc:docMk/>
            <pc:sldMk cId="4229042477" sldId="351"/>
            <ac:spMk id="5" creationId="{1DA02E69-FDB6-4FE6-A3B5-BC3F7DDC1808}"/>
          </ac:spMkLst>
        </pc:spChg>
        <pc:spChg chg="del">
          <ac:chgData name="Robert Brose" userId="ae6174195046cb28" providerId="LiveId" clId="{908F2652-12EE-4ACC-BFCD-5A35A2397DBD}" dt="2025-09-10T17:57:15.476" v="178" actId="478"/>
          <ac:spMkLst>
            <pc:docMk/>
            <pc:sldMk cId="4229042477" sldId="351"/>
            <ac:spMk id="6" creationId="{EFECDCA7-9AE2-4C97-8B8D-3F230721EF84}"/>
          </ac:spMkLst>
        </pc:spChg>
        <pc:spChg chg="mod">
          <ac:chgData name="Robert Brose" userId="ae6174195046cb28" providerId="LiveId" clId="{908F2652-12EE-4ACC-BFCD-5A35A2397DBD}" dt="2025-09-10T17:56:53.849" v="166" actId="403"/>
          <ac:spMkLst>
            <pc:docMk/>
            <pc:sldMk cId="4229042477" sldId="351"/>
            <ac:spMk id="7" creationId="{DAF17265-4714-40A8-8085-0A403D24BA17}"/>
          </ac:spMkLst>
        </pc:spChg>
        <pc:spChg chg="mod">
          <ac:chgData name="Robert Brose" userId="ae6174195046cb28" providerId="LiveId" clId="{908F2652-12EE-4ACC-BFCD-5A35A2397DBD}" dt="2025-09-10T17:57:27.467" v="181" actId="1076"/>
          <ac:spMkLst>
            <pc:docMk/>
            <pc:sldMk cId="4229042477" sldId="351"/>
            <ac:spMk id="11" creationId="{B59C947D-F3E7-490F-ABFC-B5FDAA384974}"/>
          </ac:spMkLst>
        </pc:spChg>
        <pc:spChg chg="del">
          <ac:chgData name="Robert Brose" userId="ae6174195046cb28" providerId="LiveId" clId="{908F2652-12EE-4ACC-BFCD-5A35A2397DBD}" dt="2025-09-10T17:57:34.162" v="182" actId="478"/>
          <ac:spMkLst>
            <pc:docMk/>
            <pc:sldMk cId="4229042477" sldId="351"/>
            <ac:spMk id="14" creationId="{63DD38CF-762F-492D-B3ED-2F0A9B90D867}"/>
          </ac:spMkLst>
        </pc:spChg>
        <pc:spChg chg="add mod">
          <ac:chgData name="Robert Brose" userId="ae6174195046cb28" providerId="LiveId" clId="{908F2652-12EE-4ACC-BFCD-5A35A2397DBD}" dt="2025-09-10T17:57:13.310" v="177" actId="20577"/>
          <ac:spMkLst>
            <pc:docMk/>
            <pc:sldMk cId="4229042477" sldId="351"/>
            <ac:spMk id="15" creationId="{F126D290-1545-4CED-A644-875F87C7E14D}"/>
          </ac:spMkLst>
        </pc:spChg>
        <pc:spChg chg="add">
          <ac:chgData name="Robert Brose" userId="ae6174195046cb28" providerId="LiveId" clId="{908F2652-12EE-4ACC-BFCD-5A35A2397DBD}" dt="2025-09-10T18:14:00.330" v="753" actId="403"/>
          <ac:spMkLst>
            <pc:docMk/>
            <pc:sldMk cId="4229042477" sldId="351"/>
            <ac:spMk id="16" creationId="{C6377F3F-B5A9-414D-A8E6-406C3138A89C}"/>
          </ac:spMkLst>
        </pc:spChg>
        <pc:spChg chg="add">
          <ac:chgData name="Robert Brose" userId="ae6174195046cb28" providerId="LiveId" clId="{908F2652-12EE-4ACC-BFCD-5A35A2397DBD}" dt="2025-09-10T18:14:00.330" v="753" actId="403"/>
          <ac:spMkLst>
            <pc:docMk/>
            <pc:sldMk cId="4229042477" sldId="351"/>
            <ac:spMk id="17" creationId="{4BFCDCA1-011B-42AE-B19D-994A10CAA7A6}"/>
          </ac:spMkLst>
        </pc:spChg>
        <pc:picChg chg="mod">
          <ac:chgData name="Robert Brose" userId="ae6174195046cb28" providerId="LiveId" clId="{908F2652-12EE-4ACC-BFCD-5A35A2397DBD}" dt="2025-09-10T17:57:27.467" v="181" actId="1076"/>
          <ac:picMkLst>
            <pc:docMk/>
            <pc:sldMk cId="4229042477" sldId="351"/>
            <ac:picMk id="3" creationId="{453A20EB-01B9-4AE3-9212-3A9B6A8AFBB1}"/>
          </ac:picMkLst>
        </pc:picChg>
        <pc:cxnChg chg="mod">
          <ac:chgData name="Robert Brose" userId="ae6174195046cb28" providerId="LiveId" clId="{908F2652-12EE-4ACC-BFCD-5A35A2397DBD}" dt="2025-09-10T17:57:27.467" v="181" actId="1076"/>
          <ac:cxnSpMkLst>
            <pc:docMk/>
            <pc:sldMk cId="4229042477" sldId="351"/>
            <ac:cxnSpMk id="13" creationId="{D2576123-2614-4CAF-B739-09775A5B10FC}"/>
          </ac:cxnSpMkLst>
        </pc:cxnChg>
      </pc:sldChg>
      <pc:sldChg chg="addSp delSp modSp">
        <pc:chgData name="Robert Brose" userId="ae6174195046cb28" providerId="LiveId" clId="{908F2652-12EE-4ACC-BFCD-5A35A2397DBD}" dt="2025-09-10T18:14:01.326" v="754" actId="403"/>
        <pc:sldMkLst>
          <pc:docMk/>
          <pc:sldMk cId="2768318623" sldId="352"/>
        </pc:sldMkLst>
        <pc:spChg chg="del">
          <ac:chgData name="Robert Brose" userId="ae6174195046cb28" providerId="LiveId" clId="{908F2652-12EE-4ACC-BFCD-5A35A2397DBD}" dt="2025-09-10T17:59:31.508" v="204" actId="478"/>
          <ac:spMkLst>
            <pc:docMk/>
            <pc:sldMk cId="2768318623" sldId="352"/>
            <ac:spMk id="6" creationId="{EFECDCA7-9AE2-4C97-8B8D-3F230721EF84}"/>
          </ac:spMkLst>
        </pc:spChg>
        <pc:spChg chg="del">
          <ac:chgData name="Robert Brose" userId="ae6174195046cb28" providerId="LiveId" clId="{908F2652-12EE-4ACC-BFCD-5A35A2397DBD}" dt="2025-09-10T17:59:33.818" v="205" actId="478"/>
          <ac:spMkLst>
            <pc:docMk/>
            <pc:sldMk cId="2768318623" sldId="352"/>
            <ac:spMk id="7" creationId="{DAF17265-4714-40A8-8085-0A403D24BA17}"/>
          </ac:spMkLst>
        </pc:spChg>
        <pc:spChg chg="mod">
          <ac:chgData name="Robert Brose" userId="ae6174195046cb28" providerId="LiveId" clId="{908F2652-12EE-4ACC-BFCD-5A35A2397DBD}" dt="2025-09-10T17:59:16.648" v="202" actId="207"/>
          <ac:spMkLst>
            <pc:docMk/>
            <pc:sldMk cId="2768318623" sldId="352"/>
            <ac:spMk id="8" creationId="{A8540B6E-6FA0-4BD7-8657-FC35DC86AD23}"/>
          </ac:spMkLst>
        </pc:spChg>
        <pc:spChg chg="add">
          <ac:chgData name="Robert Brose" userId="ae6174195046cb28" providerId="LiveId" clId="{908F2652-12EE-4ACC-BFCD-5A35A2397DBD}" dt="2025-09-10T17:59:25.753" v="203" actId="403"/>
          <ac:spMkLst>
            <pc:docMk/>
            <pc:sldMk cId="2768318623" sldId="352"/>
            <ac:spMk id="9" creationId="{9AF028B7-93AD-41C2-AA8B-4B7BAEA052B2}"/>
          </ac:spMkLst>
        </pc:spChg>
        <pc:spChg chg="del">
          <ac:chgData name="Robert Brose" userId="ae6174195046cb28" providerId="LiveId" clId="{908F2652-12EE-4ACC-BFCD-5A35A2397DBD}" dt="2025-09-10T17:59:10.573" v="201" actId="478"/>
          <ac:spMkLst>
            <pc:docMk/>
            <pc:sldMk cId="2768318623" sldId="352"/>
            <ac:spMk id="12" creationId="{3C43A844-9639-4098-8AB6-ACA011E88B58}"/>
          </ac:spMkLst>
        </pc:spChg>
        <pc:spChg chg="add">
          <ac:chgData name="Robert Brose" userId="ae6174195046cb28" providerId="LiveId" clId="{908F2652-12EE-4ACC-BFCD-5A35A2397DBD}" dt="2025-09-10T18:14:01.326" v="754" actId="403"/>
          <ac:spMkLst>
            <pc:docMk/>
            <pc:sldMk cId="2768318623" sldId="352"/>
            <ac:spMk id="13" creationId="{329D7D25-A533-48B3-B4F4-18CDCDCCD425}"/>
          </ac:spMkLst>
        </pc:spChg>
        <pc:spChg chg="add">
          <ac:chgData name="Robert Brose" userId="ae6174195046cb28" providerId="LiveId" clId="{908F2652-12EE-4ACC-BFCD-5A35A2397DBD}" dt="2025-09-10T18:14:01.326" v="754" actId="403"/>
          <ac:spMkLst>
            <pc:docMk/>
            <pc:sldMk cId="2768318623" sldId="352"/>
            <ac:spMk id="14" creationId="{7C9DA6C5-9950-428C-A553-9362DD9DCFEF}"/>
          </ac:spMkLst>
        </pc:spChg>
      </pc:sldChg>
      <pc:sldChg chg="addSp delSp">
        <pc:chgData name="Robert Brose" userId="ae6174195046cb28" providerId="LiveId" clId="{908F2652-12EE-4ACC-BFCD-5A35A2397DBD}" dt="2025-09-10T18:14:06.464" v="756" actId="478"/>
        <pc:sldMkLst>
          <pc:docMk/>
          <pc:sldMk cId="2497970504" sldId="353"/>
        </pc:sldMkLst>
        <pc:spChg chg="del">
          <ac:chgData name="Robert Brose" userId="ae6174195046cb28" providerId="LiveId" clId="{908F2652-12EE-4ACC-BFCD-5A35A2397DBD}" dt="2025-09-10T18:14:06.464" v="756" actId="478"/>
          <ac:spMkLst>
            <pc:docMk/>
            <pc:sldMk cId="2497970504" sldId="353"/>
            <ac:spMk id="15" creationId="{ACDDA385-6BB9-4C09-9CA0-7B4B4551E8A3}"/>
          </ac:spMkLst>
        </pc:spChg>
        <pc:spChg chg="add">
          <ac:chgData name="Robert Brose" userId="ae6174195046cb28" providerId="LiveId" clId="{908F2652-12EE-4ACC-BFCD-5A35A2397DBD}" dt="2025-09-10T18:14:03.476" v="755" actId="478"/>
          <ac:spMkLst>
            <pc:docMk/>
            <pc:sldMk cId="2497970504" sldId="353"/>
            <ac:spMk id="17" creationId="{4146189B-5F7D-479B-BD36-3DDAB4779D1A}"/>
          </ac:spMkLst>
        </pc:spChg>
        <pc:spChg chg="add">
          <ac:chgData name="Robert Brose" userId="ae6174195046cb28" providerId="LiveId" clId="{908F2652-12EE-4ACC-BFCD-5A35A2397DBD}" dt="2025-09-10T18:14:03.476" v="755" actId="478"/>
          <ac:spMkLst>
            <pc:docMk/>
            <pc:sldMk cId="2497970504" sldId="353"/>
            <ac:spMk id="18" creationId="{C2AACB21-FCE9-4AC0-9735-BE466FB8B6E5}"/>
          </ac:spMkLst>
        </pc:spChg>
      </pc:sldChg>
      <pc:sldChg chg="addSp delSp modSp">
        <pc:chgData name="Robert Brose" userId="ae6174195046cb28" providerId="LiveId" clId="{908F2652-12EE-4ACC-BFCD-5A35A2397DBD}" dt="2025-09-10T18:13:09.529" v="731" actId="403"/>
        <pc:sldMkLst>
          <pc:docMk/>
          <pc:sldMk cId="874807210" sldId="354"/>
        </pc:sldMkLst>
        <pc:spChg chg="del mod">
          <ac:chgData name="Robert Brose" userId="ae6174195046cb28" providerId="LiveId" clId="{908F2652-12EE-4ACC-BFCD-5A35A2397DBD}" dt="2025-09-10T17:50:43.378" v="73" actId="478"/>
          <ac:spMkLst>
            <pc:docMk/>
            <pc:sldMk cId="874807210" sldId="354"/>
            <ac:spMk id="2" creationId="{00000000-0000-0000-0000-000000000000}"/>
          </ac:spMkLst>
        </pc:spChg>
        <pc:spChg chg="del">
          <ac:chgData name="Robert Brose" userId="ae6174195046cb28" providerId="LiveId" clId="{908F2652-12EE-4ACC-BFCD-5A35A2397DBD}" dt="2025-09-10T17:50:46.062" v="74" actId="478"/>
          <ac:spMkLst>
            <pc:docMk/>
            <pc:sldMk cId="874807210" sldId="354"/>
            <ac:spMk id="4" creationId="{00000000-0000-0000-0000-000000000000}"/>
          </ac:spMkLst>
        </pc:spChg>
        <pc:spChg chg="mod">
          <ac:chgData name="Robert Brose" userId="ae6174195046cb28" providerId="LiveId" clId="{908F2652-12EE-4ACC-BFCD-5A35A2397DBD}" dt="2025-09-10T17:50:57.679" v="75" actId="1076"/>
          <ac:spMkLst>
            <pc:docMk/>
            <pc:sldMk cId="874807210" sldId="354"/>
            <ac:spMk id="5" creationId="{1DF3F044-6649-41BF-A008-AF33A6E181E1}"/>
          </ac:spMkLst>
        </pc:spChg>
        <pc:spChg chg="mod">
          <ac:chgData name="Robert Brose" userId="ae6174195046cb28" providerId="LiveId" clId="{908F2652-12EE-4ACC-BFCD-5A35A2397DBD}" dt="2025-09-10T17:50:57.679" v="75" actId="1076"/>
          <ac:spMkLst>
            <pc:docMk/>
            <pc:sldMk cId="874807210" sldId="354"/>
            <ac:spMk id="11" creationId="{1A0110AE-B3A2-4004-AE23-89B84C155884}"/>
          </ac:spMkLst>
        </pc:spChg>
        <pc:spChg chg="del">
          <ac:chgData name="Robert Brose" userId="ae6174195046cb28" providerId="LiveId" clId="{908F2652-12EE-4ACC-BFCD-5A35A2397DBD}" dt="2025-09-10T17:50:04.574" v="68" actId="478"/>
          <ac:spMkLst>
            <pc:docMk/>
            <pc:sldMk cId="874807210" sldId="354"/>
            <ac:spMk id="13" creationId="{E02A67C0-1414-43DD-8F00-989E9269A082}"/>
          </ac:spMkLst>
        </pc:spChg>
        <pc:spChg chg="add mod">
          <ac:chgData name="Robert Brose" userId="ae6174195046cb28" providerId="LiveId" clId="{908F2652-12EE-4ACC-BFCD-5A35A2397DBD}" dt="2025-09-10T17:50:40.012" v="72" actId="403"/>
          <ac:spMkLst>
            <pc:docMk/>
            <pc:sldMk cId="874807210" sldId="354"/>
            <ac:spMk id="14" creationId="{0F3ECEC5-7C9E-45FB-895B-65A579CF8F59}"/>
          </ac:spMkLst>
        </pc:spChg>
        <pc:spChg chg="add">
          <ac:chgData name="Robert Brose" userId="ae6174195046cb28" providerId="LiveId" clId="{908F2652-12EE-4ACC-BFCD-5A35A2397DBD}" dt="2025-09-10T18:13:09.529" v="731" actId="403"/>
          <ac:spMkLst>
            <pc:docMk/>
            <pc:sldMk cId="874807210" sldId="354"/>
            <ac:spMk id="15" creationId="{D7F45F85-8CCC-4C9E-A903-8D9DD265D163}"/>
          </ac:spMkLst>
        </pc:spChg>
        <pc:spChg chg="add">
          <ac:chgData name="Robert Brose" userId="ae6174195046cb28" providerId="LiveId" clId="{908F2652-12EE-4ACC-BFCD-5A35A2397DBD}" dt="2025-09-10T18:13:09.529" v="731" actId="403"/>
          <ac:spMkLst>
            <pc:docMk/>
            <pc:sldMk cId="874807210" sldId="354"/>
            <ac:spMk id="16" creationId="{C1EE416D-E1FA-4CD4-AEEE-56559AA4B850}"/>
          </ac:spMkLst>
        </pc:spChg>
        <pc:spChg chg="mod">
          <ac:chgData name="Robert Brose" userId="ae6174195046cb28" providerId="LiveId" clId="{908F2652-12EE-4ACC-BFCD-5A35A2397DBD}" dt="2025-09-10T17:50:57.679" v="75" actId="1076"/>
          <ac:spMkLst>
            <pc:docMk/>
            <pc:sldMk cId="874807210" sldId="354"/>
            <ac:spMk id="25" creationId="{14545E41-1DF7-40C3-BA93-48DBF4F20AC3}"/>
          </ac:spMkLst>
        </pc:spChg>
        <pc:picChg chg="mod">
          <ac:chgData name="Robert Brose" userId="ae6174195046cb28" providerId="LiveId" clId="{908F2652-12EE-4ACC-BFCD-5A35A2397DBD}" dt="2025-09-10T17:50:57.679" v="75" actId="1076"/>
          <ac:picMkLst>
            <pc:docMk/>
            <pc:sldMk cId="874807210" sldId="354"/>
            <ac:picMk id="10" creationId="{A496EDAD-190A-4104-A8D7-845942C1F394}"/>
          </ac:picMkLst>
        </pc:picChg>
        <pc:cxnChg chg="mod">
          <ac:chgData name="Robert Brose" userId="ae6174195046cb28" providerId="LiveId" clId="{908F2652-12EE-4ACC-BFCD-5A35A2397DBD}" dt="2025-09-10T17:50:57.679" v="75" actId="1076"/>
          <ac:cxnSpMkLst>
            <pc:docMk/>
            <pc:sldMk cId="874807210" sldId="354"/>
            <ac:cxnSpMk id="23" creationId="{A2D493B3-D155-4118-9EF4-A2650CC12BC1}"/>
          </ac:cxnSpMkLst>
        </pc:cxnChg>
        <pc:cxnChg chg="mod">
          <ac:chgData name="Robert Brose" userId="ae6174195046cb28" providerId="LiveId" clId="{908F2652-12EE-4ACC-BFCD-5A35A2397DBD}" dt="2025-09-10T17:50:57.679" v="75" actId="1076"/>
          <ac:cxnSpMkLst>
            <pc:docMk/>
            <pc:sldMk cId="874807210" sldId="354"/>
            <ac:cxnSpMk id="26" creationId="{AC1F3C3F-7F53-4EC6-B431-831093E19697}"/>
          </ac:cxnSpMkLst>
        </pc:cxnChg>
      </pc:sldChg>
      <pc:sldChg chg="addSp delSp modSp addAnim delAnim">
        <pc:chgData name="Robert Brose" userId="ae6174195046cb28" providerId="LiveId" clId="{908F2652-12EE-4ACC-BFCD-5A35A2397DBD}" dt="2025-09-10T18:13:27.931" v="733" actId="167"/>
        <pc:sldMkLst>
          <pc:docMk/>
          <pc:sldMk cId="3297228654" sldId="355"/>
        </pc:sldMkLst>
        <pc:spChg chg="del mod">
          <ac:chgData name="Robert Brose" userId="ae6174195046cb28" providerId="LiveId" clId="{908F2652-12EE-4ACC-BFCD-5A35A2397DBD}" dt="2025-09-10T17:51:13.596" v="79" actId="478"/>
          <ac:spMkLst>
            <pc:docMk/>
            <pc:sldMk cId="3297228654" sldId="355"/>
            <ac:spMk id="2" creationId="{00000000-0000-0000-0000-000000000000}"/>
          </ac:spMkLst>
        </pc:spChg>
        <pc:spChg chg="del">
          <ac:chgData name="Robert Brose" userId="ae6174195046cb28" providerId="LiveId" clId="{908F2652-12EE-4ACC-BFCD-5A35A2397DBD}" dt="2025-09-10T17:51:16.130" v="80" actId="478"/>
          <ac:spMkLst>
            <pc:docMk/>
            <pc:sldMk cId="3297228654" sldId="355"/>
            <ac:spMk id="4" creationId="{00000000-0000-0000-0000-000000000000}"/>
          </ac:spMkLst>
        </pc:spChg>
        <pc:spChg chg="add del">
          <ac:chgData name="Robert Brose" userId="ae6174195046cb28" providerId="LiveId" clId="{908F2652-12EE-4ACC-BFCD-5A35A2397DBD}" dt="2025-09-10T17:51:26.189" v="82" actId="478"/>
          <ac:spMkLst>
            <pc:docMk/>
            <pc:sldMk cId="3297228654" sldId="355"/>
            <ac:spMk id="15" creationId="{7E41F00D-CDFF-4350-B782-DF8F4E694BC0}"/>
          </ac:spMkLst>
        </pc:spChg>
        <pc:spChg chg="del">
          <ac:chgData name="Robert Brose" userId="ae6174195046cb28" providerId="LiveId" clId="{908F2652-12EE-4ACC-BFCD-5A35A2397DBD}" dt="2025-09-10T17:51:28.731" v="83" actId="478"/>
          <ac:spMkLst>
            <pc:docMk/>
            <pc:sldMk cId="3297228654" sldId="355"/>
            <ac:spMk id="18" creationId="{6362719B-4264-4493-998D-F3ED81A9B43A}"/>
          </ac:spMkLst>
        </pc:spChg>
        <pc:spChg chg="add mod">
          <ac:chgData name="Robert Brose" userId="ae6174195046cb28" providerId="LiveId" clId="{908F2652-12EE-4ACC-BFCD-5A35A2397DBD}" dt="2025-09-10T17:51:10.190" v="77" actId="20577"/>
          <ac:spMkLst>
            <pc:docMk/>
            <pc:sldMk cId="3297228654" sldId="355"/>
            <ac:spMk id="22" creationId="{0520B19F-1B75-4622-95E5-29863393FF44}"/>
          </ac:spMkLst>
        </pc:spChg>
        <pc:spChg chg="add ord">
          <ac:chgData name="Robert Brose" userId="ae6174195046cb28" providerId="LiveId" clId="{908F2652-12EE-4ACC-BFCD-5A35A2397DBD}" dt="2025-09-10T18:13:27.931" v="733" actId="167"/>
          <ac:spMkLst>
            <pc:docMk/>
            <pc:sldMk cId="3297228654" sldId="355"/>
            <ac:spMk id="24" creationId="{47BE1B29-9C4B-4A05-BE66-5F379A99E9B5}"/>
          </ac:spMkLst>
        </pc:spChg>
        <pc:spChg chg="add ord">
          <ac:chgData name="Robert Brose" userId="ae6174195046cb28" providerId="LiveId" clId="{908F2652-12EE-4ACC-BFCD-5A35A2397DBD}" dt="2025-09-10T18:13:27.931" v="733" actId="167"/>
          <ac:spMkLst>
            <pc:docMk/>
            <pc:sldMk cId="3297228654" sldId="355"/>
            <ac:spMk id="27" creationId="{3235BEDA-D906-466B-BF8A-28BFF08513DC}"/>
          </ac:spMkLst>
        </pc:spChg>
      </pc:sldChg>
      <pc:sldChg chg="addSp delSp modSp">
        <pc:chgData name="Robert Brose" userId="ae6174195046cb28" providerId="LiveId" clId="{908F2652-12EE-4ACC-BFCD-5A35A2397DBD}" dt="2025-09-10T18:13:31.355" v="734" actId="403"/>
        <pc:sldMkLst>
          <pc:docMk/>
          <pc:sldMk cId="385995216" sldId="356"/>
        </pc:sldMkLst>
        <pc:spChg chg="del">
          <ac:chgData name="Robert Brose" userId="ae6174195046cb28" providerId="LiveId" clId="{908F2652-12EE-4ACC-BFCD-5A35A2397DBD}" dt="2025-09-10T17:51:43.824" v="87" actId="478"/>
          <ac:spMkLst>
            <pc:docMk/>
            <pc:sldMk cId="385995216" sldId="356"/>
            <ac:spMk id="2" creationId="{00000000-0000-0000-0000-000000000000}"/>
          </ac:spMkLst>
        </pc:spChg>
        <pc:spChg chg="del">
          <ac:chgData name="Robert Brose" userId="ae6174195046cb28" providerId="LiveId" clId="{908F2652-12EE-4ACC-BFCD-5A35A2397DBD}" dt="2025-09-10T17:51:45.215" v="88" actId="478"/>
          <ac:spMkLst>
            <pc:docMk/>
            <pc:sldMk cId="385995216" sldId="356"/>
            <ac:spMk id="4" creationId="{00000000-0000-0000-0000-000000000000}"/>
          </ac:spMkLst>
        </pc:spChg>
        <pc:spChg chg="del">
          <ac:chgData name="Robert Brose" userId="ae6174195046cb28" providerId="LiveId" clId="{908F2652-12EE-4ACC-BFCD-5A35A2397DBD}" dt="2025-09-10T17:51:49.598" v="89" actId="478"/>
          <ac:spMkLst>
            <pc:docMk/>
            <pc:sldMk cId="385995216" sldId="356"/>
            <ac:spMk id="15" creationId="{44193678-637D-4EE5-9397-87917CE84C7A}"/>
          </ac:spMkLst>
        </pc:spChg>
        <pc:spChg chg="mod">
          <ac:chgData name="Robert Brose" userId="ae6174195046cb28" providerId="LiveId" clId="{908F2652-12EE-4ACC-BFCD-5A35A2397DBD}" dt="2025-09-10T17:52:01.082" v="92" actId="1076"/>
          <ac:spMkLst>
            <pc:docMk/>
            <pc:sldMk cId="385995216" sldId="356"/>
            <ac:spMk id="17" creationId="{F82376E8-7F76-45A2-9C69-333AADDC6512}"/>
          </ac:spMkLst>
        </pc:spChg>
        <pc:spChg chg="add mod">
          <ac:chgData name="Robert Brose" userId="ae6174195046cb28" providerId="LiveId" clId="{908F2652-12EE-4ACC-BFCD-5A35A2397DBD}" dt="2025-09-10T17:51:37.465" v="86" actId="20577"/>
          <ac:spMkLst>
            <pc:docMk/>
            <pc:sldMk cId="385995216" sldId="356"/>
            <ac:spMk id="18" creationId="{0B76EDEC-3674-4F46-951F-1D417639AE43}"/>
          </ac:spMkLst>
        </pc:spChg>
        <pc:spChg chg="add">
          <ac:chgData name="Robert Brose" userId="ae6174195046cb28" providerId="LiveId" clId="{908F2652-12EE-4ACC-BFCD-5A35A2397DBD}" dt="2025-09-10T18:13:31.355" v="734" actId="403"/>
          <ac:spMkLst>
            <pc:docMk/>
            <pc:sldMk cId="385995216" sldId="356"/>
            <ac:spMk id="19" creationId="{9D40E740-AB49-40D6-8E89-5C9117B2652D}"/>
          </ac:spMkLst>
        </pc:spChg>
        <pc:spChg chg="add">
          <ac:chgData name="Robert Brose" userId="ae6174195046cb28" providerId="LiveId" clId="{908F2652-12EE-4ACC-BFCD-5A35A2397DBD}" dt="2025-09-10T18:13:31.355" v="734" actId="403"/>
          <ac:spMkLst>
            <pc:docMk/>
            <pc:sldMk cId="385995216" sldId="356"/>
            <ac:spMk id="20" creationId="{B00F364B-969B-4413-96C4-2BB379B1BC60}"/>
          </ac:spMkLst>
        </pc:spChg>
        <pc:picChg chg="mod">
          <ac:chgData name="Robert Brose" userId="ae6174195046cb28" providerId="LiveId" clId="{908F2652-12EE-4ACC-BFCD-5A35A2397DBD}" dt="2025-09-10T17:52:01.082" v="92" actId="1076"/>
          <ac:picMkLst>
            <pc:docMk/>
            <pc:sldMk cId="385995216" sldId="356"/>
            <ac:picMk id="10" creationId="{A3A3DDC1-E86A-4BBB-A3AA-61B68A7A97D0}"/>
          </ac:picMkLst>
        </pc:picChg>
      </pc:sldChg>
      <pc:sldChg chg="addSp delSp modSp">
        <pc:chgData name="Robert Brose" userId="ae6174195046cb28" providerId="LiveId" clId="{908F2652-12EE-4ACC-BFCD-5A35A2397DBD}" dt="2025-09-10T18:14:44.917" v="773" actId="403"/>
        <pc:sldMkLst>
          <pc:docMk/>
          <pc:sldMk cId="1985508396" sldId="357"/>
        </pc:sldMkLst>
        <pc:spChg chg="mod">
          <ac:chgData name="Robert Brose" userId="ae6174195046cb28" providerId="LiveId" clId="{908F2652-12EE-4ACC-BFCD-5A35A2397DBD}" dt="2025-09-10T18:02:53.353" v="421" actId="403"/>
          <ac:spMkLst>
            <pc:docMk/>
            <pc:sldMk cId="1985508396" sldId="357"/>
            <ac:spMk id="6" creationId="{EFECDCA7-9AE2-4C97-8B8D-3F230721EF84}"/>
          </ac:spMkLst>
        </pc:spChg>
        <pc:spChg chg="mod">
          <ac:chgData name="Robert Brose" userId="ae6174195046cb28" providerId="LiveId" clId="{908F2652-12EE-4ACC-BFCD-5A35A2397DBD}" dt="2025-09-10T18:02:46.928" v="418" actId="403"/>
          <ac:spMkLst>
            <pc:docMk/>
            <pc:sldMk cId="1985508396" sldId="357"/>
            <ac:spMk id="7" creationId="{DAF17265-4714-40A8-8085-0A403D24BA17}"/>
          </ac:spMkLst>
        </pc:spChg>
        <pc:spChg chg="del">
          <ac:chgData name="Robert Brose" userId="ae6174195046cb28" providerId="LiveId" clId="{908F2652-12EE-4ACC-BFCD-5A35A2397DBD}" dt="2025-09-10T18:02:35.844" v="416" actId="478"/>
          <ac:spMkLst>
            <pc:docMk/>
            <pc:sldMk cId="1985508396" sldId="357"/>
            <ac:spMk id="8" creationId="{28D5AB75-9423-4BE1-8C56-4386469D9820}"/>
          </ac:spMkLst>
        </pc:spChg>
        <pc:spChg chg="add del mod">
          <ac:chgData name="Robert Brose" userId="ae6174195046cb28" providerId="LiveId" clId="{908F2652-12EE-4ACC-BFCD-5A35A2397DBD}" dt="2025-09-10T18:03:32.804" v="437" actId="14100"/>
          <ac:spMkLst>
            <pc:docMk/>
            <pc:sldMk cId="1985508396" sldId="357"/>
            <ac:spMk id="9" creationId="{8B00C4EF-2E9D-418D-BD9C-5353E8BA9D9F}"/>
          </ac:spMkLst>
        </pc:spChg>
        <pc:spChg chg="add">
          <ac:chgData name="Robert Brose" userId="ae6174195046cb28" providerId="LiveId" clId="{908F2652-12EE-4ACC-BFCD-5A35A2397DBD}" dt="2025-09-10T18:14:44.917" v="773" actId="403"/>
          <ac:spMkLst>
            <pc:docMk/>
            <pc:sldMk cId="1985508396" sldId="357"/>
            <ac:spMk id="10" creationId="{2DFB99EB-9452-49F2-A8F0-650E45A1004F}"/>
          </ac:spMkLst>
        </pc:spChg>
        <pc:spChg chg="add">
          <ac:chgData name="Robert Brose" userId="ae6174195046cb28" providerId="LiveId" clId="{908F2652-12EE-4ACC-BFCD-5A35A2397DBD}" dt="2025-09-10T18:14:44.917" v="773" actId="403"/>
          <ac:spMkLst>
            <pc:docMk/>
            <pc:sldMk cId="1985508396" sldId="357"/>
            <ac:spMk id="12" creationId="{1847C58D-4E6F-49D5-BA6E-84EA53F5556F}"/>
          </ac:spMkLst>
        </pc:spChg>
        <pc:spChg chg="mod ord">
          <ac:chgData name="Robert Brose" userId="ae6174195046cb28" providerId="LiveId" clId="{908F2652-12EE-4ACC-BFCD-5A35A2397DBD}" dt="2025-09-10T18:04:16.816" v="445" actId="207"/>
          <ac:spMkLst>
            <pc:docMk/>
            <pc:sldMk cId="1985508396" sldId="357"/>
            <ac:spMk id="16" creationId="{19319E63-88A9-4448-AC16-733B91E8E018}"/>
          </ac:spMkLst>
        </pc:spChg>
        <pc:picChg chg="mod">
          <ac:chgData name="Robert Brose" userId="ae6174195046cb28" providerId="LiveId" clId="{908F2652-12EE-4ACC-BFCD-5A35A2397DBD}" dt="2025-09-10T18:03:53.888" v="439" actId="1076"/>
          <ac:picMkLst>
            <pc:docMk/>
            <pc:sldMk cId="1985508396" sldId="357"/>
            <ac:picMk id="4" creationId="{67B94AFF-8346-4C07-896E-457B2D1FA3CE}"/>
          </ac:picMkLst>
        </pc:picChg>
        <pc:picChg chg="mod">
          <ac:chgData name="Robert Brose" userId="ae6174195046cb28" providerId="LiveId" clId="{908F2652-12EE-4ACC-BFCD-5A35A2397DBD}" dt="2025-09-10T18:03:59.906" v="440" actId="1076"/>
          <ac:picMkLst>
            <pc:docMk/>
            <pc:sldMk cId="1985508396" sldId="357"/>
            <ac:picMk id="11" creationId="{F9C1985E-EF28-473C-9FBE-02C5813A7F79}"/>
          </ac:picMkLst>
        </pc:picChg>
      </pc:sldChg>
      <pc:sldChg chg="addSp delSp modSp">
        <pc:chgData name="Robert Brose" userId="ae6174195046cb28" providerId="LiveId" clId="{908F2652-12EE-4ACC-BFCD-5A35A2397DBD}" dt="2025-09-10T18:14:47.142" v="775" actId="403"/>
        <pc:sldMkLst>
          <pc:docMk/>
          <pc:sldMk cId="687892229" sldId="361"/>
        </pc:sldMkLst>
        <pc:spChg chg="del mod">
          <ac:chgData name="Robert Brose" userId="ae6174195046cb28" providerId="LiveId" clId="{908F2652-12EE-4ACC-BFCD-5A35A2397DBD}" dt="2025-09-10T18:06:11.163" v="458" actId="478"/>
          <ac:spMkLst>
            <pc:docMk/>
            <pc:sldMk cId="687892229" sldId="361"/>
            <ac:spMk id="2" creationId="{0DF75A43-D17A-4E9E-A875-1722322CFCF6}"/>
          </ac:spMkLst>
        </pc:spChg>
        <pc:spChg chg="del mod">
          <ac:chgData name="Robert Brose" userId="ae6174195046cb28" providerId="LiveId" clId="{908F2652-12EE-4ACC-BFCD-5A35A2397DBD}" dt="2025-09-10T18:07:07.559" v="462" actId="478"/>
          <ac:spMkLst>
            <pc:docMk/>
            <pc:sldMk cId="687892229" sldId="361"/>
            <ac:spMk id="4" creationId="{F034CB65-C939-4909-B0FD-D7E3CD9E6FE8}"/>
          </ac:spMkLst>
        </pc:spChg>
        <pc:spChg chg="del mod">
          <ac:chgData name="Robert Brose" userId="ae6174195046cb28" providerId="LiveId" clId="{908F2652-12EE-4ACC-BFCD-5A35A2397DBD}" dt="2025-09-10T18:07:07.559" v="462" actId="478"/>
          <ac:spMkLst>
            <pc:docMk/>
            <pc:sldMk cId="687892229" sldId="361"/>
            <ac:spMk id="5" creationId="{B67A1463-431B-49A2-8687-36D1422DA90D}"/>
          </ac:spMkLst>
        </pc:spChg>
        <pc:spChg chg="mod">
          <ac:chgData name="Robert Brose" userId="ae6174195046cb28" providerId="LiveId" clId="{908F2652-12EE-4ACC-BFCD-5A35A2397DBD}" dt="2025-09-10T18:06:56.399" v="460" actId="1076"/>
          <ac:spMkLst>
            <pc:docMk/>
            <pc:sldMk cId="687892229" sldId="361"/>
            <ac:spMk id="6" creationId="{9AD13B6B-57BF-4D6A-ABEC-06B45AAF0A6B}"/>
          </ac:spMkLst>
        </pc:spChg>
        <pc:spChg chg="add mod">
          <ac:chgData name="Robert Brose" userId="ae6174195046cb28" providerId="LiveId" clId="{908F2652-12EE-4ACC-BFCD-5A35A2397DBD}" dt="2025-09-10T18:06:08.190" v="457" actId="403"/>
          <ac:spMkLst>
            <pc:docMk/>
            <pc:sldMk cId="687892229" sldId="361"/>
            <ac:spMk id="11" creationId="{BE1FABB9-B101-4D39-8555-B96198CFFD66}"/>
          </ac:spMkLst>
        </pc:spChg>
        <pc:spChg chg="add">
          <ac:chgData name="Robert Brose" userId="ae6174195046cb28" providerId="LiveId" clId="{908F2652-12EE-4ACC-BFCD-5A35A2397DBD}" dt="2025-09-10T18:14:47.142" v="775" actId="403"/>
          <ac:spMkLst>
            <pc:docMk/>
            <pc:sldMk cId="687892229" sldId="361"/>
            <ac:spMk id="13" creationId="{DF530441-097F-4ED1-8008-37CCA568FD75}"/>
          </ac:spMkLst>
        </pc:spChg>
        <pc:spChg chg="mod">
          <ac:chgData name="Robert Brose" userId="ae6174195046cb28" providerId="LiveId" clId="{908F2652-12EE-4ACC-BFCD-5A35A2397DBD}" dt="2025-09-10T18:07:01.794" v="461" actId="1076"/>
          <ac:spMkLst>
            <pc:docMk/>
            <pc:sldMk cId="687892229" sldId="361"/>
            <ac:spMk id="15" creationId="{ED679AA0-354B-43FD-B953-3C173C5CD0C2}"/>
          </ac:spMkLst>
        </pc:spChg>
        <pc:spChg chg="mod">
          <ac:chgData name="Robert Brose" userId="ae6174195046cb28" providerId="LiveId" clId="{908F2652-12EE-4ACC-BFCD-5A35A2397DBD}" dt="2025-09-10T18:07:01.794" v="461" actId="1076"/>
          <ac:spMkLst>
            <pc:docMk/>
            <pc:sldMk cId="687892229" sldId="361"/>
            <ac:spMk id="16" creationId="{41E9403F-AF46-42B0-9434-0245CF12EA14}"/>
          </ac:spMkLst>
        </pc:spChg>
        <pc:spChg chg="add">
          <ac:chgData name="Robert Brose" userId="ae6174195046cb28" providerId="LiveId" clId="{908F2652-12EE-4ACC-BFCD-5A35A2397DBD}" dt="2025-09-10T18:14:47.142" v="775" actId="403"/>
          <ac:spMkLst>
            <pc:docMk/>
            <pc:sldMk cId="687892229" sldId="361"/>
            <ac:spMk id="17" creationId="{67A431DF-3B6E-4011-B780-F01D7548C740}"/>
          </ac:spMkLst>
        </pc:spChg>
        <pc:picChg chg="mod">
          <ac:chgData name="Robert Brose" userId="ae6174195046cb28" providerId="LiveId" clId="{908F2652-12EE-4ACC-BFCD-5A35A2397DBD}" dt="2025-09-10T18:07:01.794" v="461" actId="1076"/>
          <ac:picMkLst>
            <pc:docMk/>
            <pc:sldMk cId="687892229" sldId="361"/>
            <ac:picMk id="10" creationId="{DB9BDB1D-A2D3-4ADC-A92C-01B0CFBC9085}"/>
          </ac:picMkLst>
        </pc:picChg>
        <pc:picChg chg="mod">
          <ac:chgData name="Robert Brose" userId="ae6174195046cb28" providerId="LiveId" clId="{908F2652-12EE-4ACC-BFCD-5A35A2397DBD}" dt="2025-09-10T18:07:01.794" v="461" actId="1076"/>
          <ac:picMkLst>
            <pc:docMk/>
            <pc:sldMk cId="687892229" sldId="361"/>
            <ac:picMk id="12" creationId="{ECBE8682-9DC5-451D-A387-152EA63A0219}"/>
          </ac:picMkLst>
        </pc:picChg>
        <pc:cxnChg chg="mod">
          <ac:chgData name="Robert Brose" userId="ae6174195046cb28" providerId="LiveId" clId="{908F2652-12EE-4ACC-BFCD-5A35A2397DBD}" dt="2025-09-10T18:07:01.794" v="461" actId="1076"/>
          <ac:cxnSpMkLst>
            <pc:docMk/>
            <pc:sldMk cId="687892229" sldId="361"/>
            <ac:cxnSpMk id="14" creationId="{9F671920-F2C2-4E86-B486-B4296F99D49B}"/>
          </ac:cxnSpMkLst>
        </pc:cxnChg>
      </pc:sldChg>
      <pc:sldChg chg="addSp delSp modSp">
        <pc:chgData name="Robert Brose" userId="ae6174195046cb28" providerId="LiveId" clId="{908F2652-12EE-4ACC-BFCD-5A35A2397DBD}" dt="2025-09-10T18:14:48.809" v="776" actId="403"/>
        <pc:sldMkLst>
          <pc:docMk/>
          <pc:sldMk cId="3111924429" sldId="362"/>
        </pc:sldMkLst>
        <pc:spChg chg="del">
          <ac:chgData name="Robert Brose" userId="ae6174195046cb28" providerId="LiveId" clId="{908F2652-12EE-4ACC-BFCD-5A35A2397DBD}" dt="2025-09-10T18:08:39.088" v="488" actId="478"/>
          <ac:spMkLst>
            <pc:docMk/>
            <pc:sldMk cId="3111924429" sldId="362"/>
            <ac:spMk id="2" creationId="{0DF75A43-D17A-4E9E-A875-1722322CFCF6}"/>
          </ac:spMkLst>
        </pc:spChg>
        <pc:spChg chg="mod">
          <ac:chgData name="Robert Brose" userId="ae6174195046cb28" providerId="LiveId" clId="{908F2652-12EE-4ACC-BFCD-5A35A2397DBD}" dt="2025-09-10T18:08:52.555" v="489" actId="1076"/>
          <ac:spMkLst>
            <pc:docMk/>
            <pc:sldMk cId="3111924429" sldId="362"/>
            <ac:spMk id="3" creationId="{7199A891-5BAC-465E-8876-F17A8074721A}"/>
          </ac:spMkLst>
        </pc:spChg>
        <pc:spChg chg="del">
          <ac:chgData name="Robert Brose" userId="ae6174195046cb28" providerId="LiveId" clId="{908F2652-12EE-4ACC-BFCD-5A35A2397DBD}" dt="2025-09-10T18:07:15.144" v="463" actId="478"/>
          <ac:spMkLst>
            <pc:docMk/>
            <pc:sldMk cId="3111924429" sldId="362"/>
            <ac:spMk id="4" creationId="{F034CB65-C939-4909-B0FD-D7E3CD9E6FE8}"/>
          </ac:spMkLst>
        </pc:spChg>
        <pc:spChg chg="del">
          <ac:chgData name="Robert Brose" userId="ae6174195046cb28" providerId="LiveId" clId="{908F2652-12EE-4ACC-BFCD-5A35A2397DBD}" dt="2025-09-10T18:07:15.144" v="463" actId="478"/>
          <ac:spMkLst>
            <pc:docMk/>
            <pc:sldMk cId="3111924429" sldId="362"/>
            <ac:spMk id="5" creationId="{B67A1463-431B-49A2-8687-36D1422DA90D}"/>
          </ac:spMkLst>
        </pc:spChg>
        <pc:spChg chg="mod">
          <ac:chgData name="Robert Brose" userId="ae6174195046cb28" providerId="LiveId" clId="{908F2652-12EE-4ACC-BFCD-5A35A2397DBD}" dt="2025-09-10T18:09:11.549" v="497" actId="1076"/>
          <ac:spMkLst>
            <pc:docMk/>
            <pc:sldMk cId="3111924429" sldId="362"/>
            <ac:spMk id="9" creationId="{E4A2AC3F-E97E-43CC-92A7-ACDECD5EE59E}"/>
          </ac:spMkLst>
        </pc:spChg>
        <pc:spChg chg="mod">
          <ac:chgData name="Robert Brose" userId="ae6174195046cb28" providerId="LiveId" clId="{908F2652-12EE-4ACC-BFCD-5A35A2397DBD}" dt="2025-09-10T18:09:59.476" v="507" actId="6549"/>
          <ac:spMkLst>
            <pc:docMk/>
            <pc:sldMk cId="3111924429" sldId="362"/>
            <ac:spMk id="11" creationId="{87D9FE63-3CF9-4180-B2AE-6DC9BE750197}"/>
          </ac:spMkLst>
        </pc:spChg>
        <pc:spChg chg="add mod">
          <ac:chgData name="Robert Brose" userId="ae6174195046cb28" providerId="LiveId" clId="{908F2652-12EE-4ACC-BFCD-5A35A2397DBD}" dt="2025-09-10T18:08:35.955" v="487" actId="403"/>
          <ac:spMkLst>
            <pc:docMk/>
            <pc:sldMk cId="3111924429" sldId="362"/>
            <ac:spMk id="13" creationId="{A5A688AC-A965-4621-B31F-658F4345A59F}"/>
          </ac:spMkLst>
        </pc:spChg>
        <pc:spChg chg="add">
          <ac:chgData name="Robert Brose" userId="ae6174195046cb28" providerId="LiveId" clId="{908F2652-12EE-4ACC-BFCD-5A35A2397DBD}" dt="2025-09-10T18:14:48.809" v="776" actId="403"/>
          <ac:spMkLst>
            <pc:docMk/>
            <pc:sldMk cId="3111924429" sldId="362"/>
            <ac:spMk id="14" creationId="{43718C2A-F631-43B0-9F7B-8281CAE06F3F}"/>
          </ac:spMkLst>
        </pc:spChg>
        <pc:spChg chg="add">
          <ac:chgData name="Robert Brose" userId="ae6174195046cb28" providerId="LiveId" clId="{908F2652-12EE-4ACC-BFCD-5A35A2397DBD}" dt="2025-09-10T18:14:48.809" v="776" actId="403"/>
          <ac:spMkLst>
            <pc:docMk/>
            <pc:sldMk cId="3111924429" sldId="362"/>
            <ac:spMk id="15" creationId="{0465465C-6671-453A-A0C0-5BE924BE6ABD}"/>
          </ac:spMkLst>
        </pc:spChg>
        <pc:picChg chg="mod">
          <ac:chgData name="Robert Brose" userId="ae6174195046cb28" providerId="LiveId" clId="{908F2652-12EE-4ACC-BFCD-5A35A2397DBD}" dt="2025-09-10T18:09:17.607" v="500" actId="14100"/>
          <ac:picMkLst>
            <pc:docMk/>
            <pc:sldMk cId="3111924429" sldId="362"/>
            <ac:picMk id="7" creationId="{B6F22957-2427-4947-9655-CE7F6A790286}"/>
          </ac:picMkLst>
        </pc:picChg>
        <pc:picChg chg="mod">
          <ac:chgData name="Robert Brose" userId="ae6174195046cb28" providerId="LiveId" clId="{908F2652-12EE-4ACC-BFCD-5A35A2397DBD}" dt="2025-09-10T18:09:05.305" v="493" actId="14100"/>
          <ac:picMkLst>
            <pc:docMk/>
            <pc:sldMk cId="3111924429" sldId="362"/>
            <ac:picMk id="8" creationId="{001FA0B4-A0F2-4181-A68F-80CECE17D94F}"/>
          </ac:picMkLst>
        </pc:picChg>
        <pc:picChg chg="mod">
          <ac:chgData name="Robert Brose" userId="ae6174195046cb28" providerId="LiveId" clId="{908F2652-12EE-4ACC-BFCD-5A35A2397DBD}" dt="2025-09-10T18:08:52.555" v="489" actId="1076"/>
          <ac:picMkLst>
            <pc:docMk/>
            <pc:sldMk cId="3111924429" sldId="362"/>
            <ac:picMk id="10" creationId="{E4ABBC46-9E38-442B-8E4D-9FA5B8B5697B}"/>
          </ac:picMkLst>
        </pc:picChg>
        <pc:picChg chg="mod">
          <ac:chgData name="Robert Brose" userId="ae6174195046cb28" providerId="LiveId" clId="{908F2652-12EE-4ACC-BFCD-5A35A2397DBD}" dt="2025-09-10T18:09:00.590" v="491" actId="14100"/>
          <ac:picMkLst>
            <pc:docMk/>
            <pc:sldMk cId="3111924429" sldId="362"/>
            <ac:picMk id="12" creationId="{6B7C95D5-2795-4C34-AF8F-EF516A762B1F}"/>
          </ac:picMkLst>
        </pc:picChg>
      </pc:sldChg>
      <pc:sldChg chg="addSp delSp modSp">
        <pc:chgData name="Robert Brose" userId="ae6174195046cb28" providerId="LiveId" clId="{908F2652-12EE-4ACC-BFCD-5A35A2397DBD}" dt="2025-09-10T18:14:50.709" v="777" actId="403"/>
        <pc:sldMkLst>
          <pc:docMk/>
          <pc:sldMk cId="1361075040" sldId="363"/>
        </pc:sldMkLst>
        <pc:spChg chg="del mod">
          <ac:chgData name="Robert Brose" userId="ae6174195046cb28" providerId="LiveId" clId="{908F2652-12EE-4ACC-BFCD-5A35A2397DBD}" dt="2025-09-10T18:09:44.992" v="505" actId="478"/>
          <ac:spMkLst>
            <pc:docMk/>
            <pc:sldMk cId="1361075040" sldId="363"/>
            <ac:spMk id="2" creationId="{0DF75A43-D17A-4E9E-A875-1722322CFCF6}"/>
          </ac:spMkLst>
        </pc:spChg>
        <pc:spChg chg="del mod">
          <ac:chgData name="Robert Brose" userId="ae6174195046cb28" providerId="LiveId" clId="{908F2652-12EE-4ACC-BFCD-5A35A2397DBD}" dt="2025-09-10T18:07:38.194" v="474" actId="478"/>
          <ac:spMkLst>
            <pc:docMk/>
            <pc:sldMk cId="1361075040" sldId="363"/>
            <ac:spMk id="4" creationId="{F034CB65-C939-4909-B0FD-D7E3CD9E6FE8}"/>
          </ac:spMkLst>
        </pc:spChg>
        <pc:spChg chg="del">
          <ac:chgData name="Robert Brose" userId="ae6174195046cb28" providerId="LiveId" clId="{908F2652-12EE-4ACC-BFCD-5A35A2397DBD}" dt="2025-09-10T18:07:36.668" v="473" actId="478"/>
          <ac:spMkLst>
            <pc:docMk/>
            <pc:sldMk cId="1361075040" sldId="363"/>
            <ac:spMk id="5" creationId="{B67A1463-431B-49A2-8687-36D1422DA90D}"/>
          </ac:spMkLst>
        </pc:spChg>
        <pc:spChg chg="add del mod">
          <ac:chgData name="Robert Brose" userId="ae6174195046cb28" providerId="LiveId" clId="{908F2652-12EE-4ACC-BFCD-5A35A2397DBD}" dt="2025-09-10T18:07:19.384" v="465" actId="478"/>
          <ac:spMkLst>
            <pc:docMk/>
            <pc:sldMk cId="1361075040" sldId="363"/>
            <ac:spMk id="11" creationId="{98CAD335-345E-4E07-BBCF-25CE856639F0}"/>
          </ac:spMkLst>
        </pc:spChg>
        <pc:spChg chg="mod">
          <ac:chgData name="Robert Brose" userId="ae6174195046cb28" providerId="LiveId" clId="{908F2652-12EE-4ACC-BFCD-5A35A2397DBD}" dt="2025-09-10T18:09:54.008" v="506" actId="6549"/>
          <ac:spMkLst>
            <pc:docMk/>
            <pc:sldMk cId="1361075040" sldId="363"/>
            <ac:spMk id="14" creationId="{1531CAFA-54F7-4024-A804-03C64EFA3B1E}"/>
          </ac:spMkLst>
        </pc:spChg>
        <pc:spChg chg="add del mod">
          <ac:chgData name="Robert Brose" userId="ae6174195046cb28" providerId="LiveId" clId="{908F2652-12EE-4ACC-BFCD-5A35A2397DBD}" dt="2025-09-10T18:07:19.384" v="465" actId="478"/>
          <ac:spMkLst>
            <pc:docMk/>
            <pc:sldMk cId="1361075040" sldId="363"/>
            <ac:spMk id="17" creationId="{56805018-A067-4874-BC48-73CDEC0A7656}"/>
          </ac:spMkLst>
        </pc:spChg>
        <pc:spChg chg="add del mod">
          <ac:chgData name="Robert Brose" userId="ae6174195046cb28" providerId="LiveId" clId="{908F2652-12EE-4ACC-BFCD-5A35A2397DBD}" dt="2025-09-10T18:07:22.826" v="467" actId="478"/>
          <ac:spMkLst>
            <pc:docMk/>
            <pc:sldMk cId="1361075040" sldId="363"/>
            <ac:spMk id="18" creationId="{A435AF76-8986-439C-B5EE-193152395385}"/>
          </ac:spMkLst>
        </pc:spChg>
        <pc:spChg chg="add del mod">
          <ac:chgData name="Robert Brose" userId="ae6174195046cb28" providerId="LiveId" clId="{908F2652-12EE-4ACC-BFCD-5A35A2397DBD}" dt="2025-09-10T18:07:22.826" v="467" actId="478"/>
          <ac:spMkLst>
            <pc:docMk/>
            <pc:sldMk cId="1361075040" sldId="363"/>
            <ac:spMk id="19" creationId="{055B71B6-3C55-4ACD-A4FE-F29EE2193F31}"/>
          </ac:spMkLst>
        </pc:spChg>
        <pc:spChg chg="add del mod">
          <ac:chgData name="Robert Brose" userId="ae6174195046cb28" providerId="LiveId" clId="{908F2652-12EE-4ACC-BFCD-5A35A2397DBD}" dt="2025-09-10T18:07:30.594" v="470" actId="478"/>
          <ac:spMkLst>
            <pc:docMk/>
            <pc:sldMk cId="1361075040" sldId="363"/>
            <ac:spMk id="20" creationId="{8BDF8FC9-BDCB-4B12-A637-E82141E89E4C}"/>
          </ac:spMkLst>
        </pc:spChg>
        <pc:spChg chg="add del mod">
          <ac:chgData name="Robert Brose" userId="ae6174195046cb28" providerId="LiveId" clId="{908F2652-12EE-4ACC-BFCD-5A35A2397DBD}" dt="2025-09-10T18:07:30.594" v="470" actId="478"/>
          <ac:spMkLst>
            <pc:docMk/>
            <pc:sldMk cId="1361075040" sldId="363"/>
            <ac:spMk id="21" creationId="{3F4F58D4-B27B-475E-AA74-F2B18879BC35}"/>
          </ac:spMkLst>
        </pc:spChg>
        <pc:spChg chg="add del mod">
          <ac:chgData name="Robert Brose" userId="ae6174195046cb28" providerId="LiveId" clId="{908F2652-12EE-4ACC-BFCD-5A35A2397DBD}" dt="2025-09-10T18:07:34.135" v="472" actId="478"/>
          <ac:spMkLst>
            <pc:docMk/>
            <pc:sldMk cId="1361075040" sldId="363"/>
            <ac:spMk id="22" creationId="{B6F75CC6-6264-4E38-9C69-ED90CEF469A8}"/>
          </ac:spMkLst>
        </pc:spChg>
        <pc:spChg chg="add del mod">
          <ac:chgData name="Robert Brose" userId="ae6174195046cb28" providerId="LiveId" clId="{908F2652-12EE-4ACC-BFCD-5A35A2397DBD}" dt="2025-09-10T18:07:34.135" v="472" actId="478"/>
          <ac:spMkLst>
            <pc:docMk/>
            <pc:sldMk cId="1361075040" sldId="363"/>
            <ac:spMk id="23" creationId="{C539FA0A-CAD8-4FE1-97CB-3C58AA8DE6EB}"/>
          </ac:spMkLst>
        </pc:spChg>
        <pc:spChg chg="add mod">
          <ac:chgData name="Robert Brose" userId="ae6174195046cb28" providerId="LiveId" clId="{908F2652-12EE-4ACC-BFCD-5A35A2397DBD}" dt="2025-09-10T18:09:36.501" v="504" actId="403"/>
          <ac:spMkLst>
            <pc:docMk/>
            <pc:sldMk cId="1361075040" sldId="363"/>
            <ac:spMk id="24" creationId="{9162A222-AB66-4C7F-AD89-018C731031D1}"/>
          </ac:spMkLst>
        </pc:spChg>
        <pc:spChg chg="add">
          <ac:chgData name="Robert Brose" userId="ae6174195046cb28" providerId="LiveId" clId="{908F2652-12EE-4ACC-BFCD-5A35A2397DBD}" dt="2025-09-10T18:14:50.709" v="777" actId="403"/>
          <ac:spMkLst>
            <pc:docMk/>
            <pc:sldMk cId="1361075040" sldId="363"/>
            <ac:spMk id="25" creationId="{6AD499AA-377A-4BB0-89AC-C358AA923EE2}"/>
          </ac:spMkLst>
        </pc:spChg>
        <pc:spChg chg="add">
          <ac:chgData name="Robert Brose" userId="ae6174195046cb28" providerId="LiveId" clId="{908F2652-12EE-4ACC-BFCD-5A35A2397DBD}" dt="2025-09-10T18:14:50.709" v="777" actId="403"/>
          <ac:spMkLst>
            <pc:docMk/>
            <pc:sldMk cId="1361075040" sldId="363"/>
            <ac:spMk id="26" creationId="{508B951E-248E-46BF-AEE2-305FB9F1CF20}"/>
          </ac:spMkLst>
        </pc:spChg>
      </pc:sldChg>
      <pc:sldChg chg="addSp modSp add">
        <pc:chgData name="Robert Brose" userId="ae6174195046cb28" providerId="LiveId" clId="{908F2652-12EE-4ACC-BFCD-5A35A2397DBD}" dt="2025-09-10T18:14:28.301" v="769" actId="403"/>
        <pc:sldMkLst>
          <pc:docMk/>
          <pc:sldMk cId="355868572" sldId="364"/>
        </pc:sldMkLst>
        <pc:spChg chg="mod">
          <ac:chgData name="Robert Brose" userId="ae6174195046cb28" providerId="LiveId" clId="{908F2652-12EE-4ACC-BFCD-5A35A2397DBD}" dt="2025-09-10T18:01:16.880" v="226" actId="20577"/>
          <ac:spMkLst>
            <pc:docMk/>
            <pc:sldMk cId="355868572" sldId="364"/>
            <ac:spMk id="5" creationId="{B88713E3-D300-403A-A89D-FD117463081D}"/>
          </ac:spMkLst>
        </pc:spChg>
        <pc:spChg chg="mod">
          <ac:chgData name="Robert Brose" userId="ae6174195046cb28" providerId="LiveId" clId="{908F2652-12EE-4ACC-BFCD-5A35A2397DBD}" dt="2025-09-10T18:02:10.080" v="370" actId="20577"/>
          <ac:spMkLst>
            <pc:docMk/>
            <pc:sldMk cId="355868572" sldId="364"/>
            <ac:spMk id="6" creationId="{836A9FAE-41D2-48AD-8966-A423089495C0}"/>
          </ac:spMkLst>
        </pc:spChg>
        <pc:spChg chg="mod">
          <ac:chgData name="Robert Brose" userId="ae6174195046cb28" providerId="LiveId" clId="{908F2652-12EE-4ACC-BFCD-5A35A2397DBD}" dt="2025-09-10T18:02:25.584" v="415" actId="20577"/>
          <ac:spMkLst>
            <pc:docMk/>
            <pc:sldMk cId="355868572" sldId="364"/>
            <ac:spMk id="8" creationId="{678C8AD4-95E6-4EC1-9C58-3CE2252D7161}"/>
          </ac:spMkLst>
        </pc:spChg>
        <pc:spChg chg="add">
          <ac:chgData name="Robert Brose" userId="ae6174195046cb28" providerId="LiveId" clId="{908F2652-12EE-4ACC-BFCD-5A35A2397DBD}" dt="2025-09-10T18:14:28.301" v="769" actId="403"/>
          <ac:spMkLst>
            <pc:docMk/>
            <pc:sldMk cId="355868572" sldId="364"/>
            <ac:spMk id="9" creationId="{5B06092E-C165-447A-89B0-33141CD9DB21}"/>
          </ac:spMkLst>
        </pc:spChg>
        <pc:spChg chg="add">
          <ac:chgData name="Robert Brose" userId="ae6174195046cb28" providerId="LiveId" clId="{908F2652-12EE-4ACC-BFCD-5A35A2397DBD}" dt="2025-09-10T18:14:28.301" v="769" actId="403"/>
          <ac:spMkLst>
            <pc:docMk/>
            <pc:sldMk cId="355868572" sldId="364"/>
            <ac:spMk id="10" creationId="{846D8990-2C8D-473B-A04B-62ED09A1D124}"/>
          </ac:spMkLst>
        </pc:spChg>
      </pc:sldChg>
    </pc:docChg>
  </pc:docChgLst>
  <pc:docChgLst>
    <pc:chgData name="Robert Brose" userId="ae6174195046cb28" providerId="LiveId" clId="{F9F6777E-DE4E-4B17-8379-A6131CA5A04C}"/>
    <pc:docChg chg="custSel modSld sldOrd">
      <pc:chgData name="Robert Brose" userId="ae6174195046cb28" providerId="LiveId" clId="{F9F6777E-DE4E-4B17-8379-A6131CA5A04C}" dt="2025-09-18T16:43:59.474" v="115" actId="6549"/>
      <pc:docMkLst>
        <pc:docMk/>
      </pc:docMkLst>
      <pc:sldChg chg="modSp">
        <pc:chgData name="Robert Brose" userId="ae6174195046cb28" providerId="LiveId" clId="{F9F6777E-DE4E-4B17-8379-A6131CA5A04C}" dt="2025-09-18T16:27:00.330" v="4" actId="20577"/>
        <pc:sldMkLst>
          <pc:docMk/>
          <pc:sldMk cId="241771445" sldId="256"/>
        </pc:sldMkLst>
        <pc:spChg chg="mod">
          <ac:chgData name="Robert Brose" userId="ae6174195046cb28" providerId="LiveId" clId="{F9F6777E-DE4E-4B17-8379-A6131CA5A04C}" dt="2025-09-18T16:27:00.330" v="4" actId="20577"/>
          <ac:spMkLst>
            <pc:docMk/>
            <pc:sldMk cId="241771445" sldId="256"/>
            <ac:spMk id="4" creationId="{5DCB22D1-481A-4C1B-A256-7F39D9F8317F}"/>
          </ac:spMkLst>
        </pc:spChg>
      </pc:sldChg>
      <pc:sldChg chg="modSp">
        <pc:chgData name="Robert Brose" userId="ae6174195046cb28" providerId="LiveId" clId="{F9F6777E-DE4E-4B17-8379-A6131CA5A04C}" dt="2025-09-18T16:30:02.510" v="60" actId="6549"/>
        <pc:sldMkLst>
          <pc:docMk/>
          <pc:sldMk cId="3559866583" sldId="280"/>
        </pc:sldMkLst>
        <pc:spChg chg="mod">
          <ac:chgData name="Robert Brose" userId="ae6174195046cb28" providerId="LiveId" clId="{F9F6777E-DE4E-4B17-8379-A6131CA5A04C}" dt="2025-09-18T16:30:02.510" v="60" actId="6549"/>
          <ac:spMkLst>
            <pc:docMk/>
            <pc:sldMk cId="3559866583" sldId="280"/>
            <ac:spMk id="8" creationId="{5237C666-AB9C-4C3E-9225-E46B896BFF19}"/>
          </ac:spMkLst>
        </pc:spChg>
      </pc:sldChg>
      <pc:sldChg chg="modSp">
        <pc:chgData name="Robert Brose" userId="ae6174195046cb28" providerId="LiveId" clId="{F9F6777E-DE4E-4B17-8379-A6131CA5A04C}" dt="2025-09-18T16:27:05.431" v="5" actId="20577"/>
        <pc:sldMkLst>
          <pc:docMk/>
          <pc:sldMk cId="1739327413" sldId="281"/>
        </pc:sldMkLst>
        <pc:spChg chg="mod">
          <ac:chgData name="Robert Brose" userId="ae6174195046cb28" providerId="LiveId" clId="{F9F6777E-DE4E-4B17-8379-A6131CA5A04C}" dt="2025-09-18T16:27:05.431" v="5" actId="20577"/>
          <ac:spMkLst>
            <pc:docMk/>
            <pc:sldMk cId="1739327413" sldId="281"/>
            <ac:spMk id="13" creationId="{6CFEAE65-BD53-43C9-A95B-A2B934F2E399}"/>
          </ac:spMkLst>
        </pc:spChg>
      </pc:sldChg>
      <pc:sldChg chg="modSp">
        <pc:chgData name="Robert Brose" userId="ae6174195046cb28" providerId="LiveId" clId="{F9F6777E-DE4E-4B17-8379-A6131CA5A04C}" dt="2025-09-18T16:27:11.069" v="6" actId="6549"/>
        <pc:sldMkLst>
          <pc:docMk/>
          <pc:sldMk cId="2539131872" sldId="300"/>
        </pc:sldMkLst>
        <pc:spChg chg="mod">
          <ac:chgData name="Robert Brose" userId="ae6174195046cb28" providerId="LiveId" clId="{F9F6777E-DE4E-4B17-8379-A6131CA5A04C}" dt="2025-09-18T16:27:11.069" v="6" actId="6549"/>
          <ac:spMkLst>
            <pc:docMk/>
            <pc:sldMk cId="2539131872" sldId="300"/>
            <ac:spMk id="7" creationId="{98C61157-7F7A-4E18-A6AE-85F6C7EA2E3C}"/>
          </ac:spMkLst>
        </pc:spChg>
      </pc:sldChg>
      <pc:sldChg chg="modSp">
        <pc:chgData name="Robert Brose" userId="ae6174195046cb28" providerId="LiveId" clId="{F9F6777E-DE4E-4B17-8379-A6131CA5A04C}" dt="2025-09-18T16:27:56.229" v="21" actId="6549"/>
        <pc:sldMkLst>
          <pc:docMk/>
          <pc:sldMk cId="2989099899" sldId="301"/>
        </pc:sldMkLst>
        <pc:spChg chg="mod">
          <ac:chgData name="Robert Brose" userId="ae6174195046cb28" providerId="LiveId" clId="{F9F6777E-DE4E-4B17-8379-A6131CA5A04C}" dt="2025-09-18T16:27:56.229" v="21" actId="6549"/>
          <ac:spMkLst>
            <pc:docMk/>
            <pc:sldMk cId="2989099899" sldId="301"/>
            <ac:spMk id="12" creationId="{508630B3-ACE0-4CFF-93A2-2D32FB8D05B4}"/>
          </ac:spMkLst>
        </pc:spChg>
      </pc:sldChg>
      <pc:sldChg chg="modSp">
        <pc:chgData name="Robert Brose" userId="ae6174195046cb28" providerId="LiveId" clId="{F9F6777E-DE4E-4B17-8379-A6131CA5A04C}" dt="2025-09-18T16:28:26.547" v="31" actId="6549"/>
        <pc:sldMkLst>
          <pc:docMk/>
          <pc:sldMk cId="3813613315" sldId="302"/>
        </pc:sldMkLst>
        <pc:spChg chg="mod">
          <ac:chgData name="Robert Brose" userId="ae6174195046cb28" providerId="LiveId" clId="{F9F6777E-DE4E-4B17-8379-A6131CA5A04C}" dt="2025-09-18T16:28:26.547" v="31" actId="6549"/>
          <ac:spMkLst>
            <pc:docMk/>
            <pc:sldMk cId="3813613315" sldId="302"/>
            <ac:spMk id="6" creationId="{6AC37351-7267-426A-B8E7-398915D247B0}"/>
          </ac:spMkLst>
        </pc:spChg>
      </pc:sldChg>
      <pc:sldChg chg="modSp">
        <pc:chgData name="Robert Brose" userId="ae6174195046cb28" providerId="LiveId" clId="{F9F6777E-DE4E-4B17-8379-A6131CA5A04C}" dt="2025-09-18T16:27:49.781" v="19" actId="6549"/>
        <pc:sldMkLst>
          <pc:docMk/>
          <pc:sldMk cId="3101078251" sldId="304"/>
        </pc:sldMkLst>
        <pc:spChg chg="mod">
          <ac:chgData name="Robert Brose" userId="ae6174195046cb28" providerId="LiveId" clId="{F9F6777E-DE4E-4B17-8379-A6131CA5A04C}" dt="2025-09-18T16:27:49.781" v="19" actId="6549"/>
          <ac:spMkLst>
            <pc:docMk/>
            <pc:sldMk cId="3101078251" sldId="304"/>
            <ac:spMk id="22" creationId="{0B097DEB-428F-4E4E-985F-6C56E1C22A87}"/>
          </ac:spMkLst>
        </pc:spChg>
      </pc:sldChg>
      <pc:sldChg chg="modSp">
        <pc:chgData name="Robert Brose" userId="ae6174195046cb28" providerId="LiveId" clId="{F9F6777E-DE4E-4B17-8379-A6131CA5A04C}" dt="2025-09-18T16:27:53.015" v="20" actId="6549"/>
        <pc:sldMkLst>
          <pc:docMk/>
          <pc:sldMk cId="2053220034" sldId="305"/>
        </pc:sldMkLst>
        <pc:spChg chg="mod">
          <ac:chgData name="Robert Brose" userId="ae6174195046cb28" providerId="LiveId" clId="{F9F6777E-DE4E-4B17-8379-A6131CA5A04C}" dt="2025-09-18T16:27:53.015" v="20" actId="6549"/>
          <ac:spMkLst>
            <pc:docMk/>
            <pc:sldMk cId="2053220034" sldId="305"/>
            <ac:spMk id="15" creationId="{0A5F56AF-9713-49E2-8D27-C7E7FBDE11CF}"/>
          </ac:spMkLst>
        </pc:spChg>
      </pc:sldChg>
      <pc:sldChg chg="modSp">
        <pc:chgData name="Robert Brose" userId="ae6174195046cb28" providerId="LiveId" clId="{F9F6777E-DE4E-4B17-8379-A6131CA5A04C}" dt="2025-09-18T16:28:02.297" v="23" actId="6549"/>
        <pc:sldMkLst>
          <pc:docMk/>
          <pc:sldMk cId="359670725" sldId="307"/>
        </pc:sldMkLst>
        <pc:spChg chg="mod">
          <ac:chgData name="Robert Brose" userId="ae6174195046cb28" providerId="LiveId" clId="{F9F6777E-DE4E-4B17-8379-A6131CA5A04C}" dt="2025-09-18T16:28:02.297" v="23" actId="6549"/>
          <ac:spMkLst>
            <pc:docMk/>
            <pc:sldMk cId="359670725" sldId="307"/>
            <ac:spMk id="63" creationId="{168FED32-2A44-415A-894A-40D41BD52D61}"/>
          </ac:spMkLst>
        </pc:spChg>
      </pc:sldChg>
      <pc:sldChg chg="modSp">
        <pc:chgData name="Robert Brose" userId="ae6174195046cb28" providerId="LiveId" clId="{F9F6777E-DE4E-4B17-8379-A6131CA5A04C}" dt="2025-09-18T16:27:38.639" v="15" actId="6549"/>
        <pc:sldMkLst>
          <pc:docMk/>
          <pc:sldMk cId="3224391991" sldId="308"/>
        </pc:sldMkLst>
        <pc:spChg chg="mod">
          <ac:chgData name="Robert Brose" userId="ae6174195046cb28" providerId="LiveId" clId="{F9F6777E-DE4E-4B17-8379-A6131CA5A04C}" dt="2025-09-18T16:27:38.639" v="15" actId="6549"/>
          <ac:spMkLst>
            <pc:docMk/>
            <pc:sldMk cId="3224391991" sldId="308"/>
            <ac:spMk id="8" creationId="{7882EBA2-DAF3-4B74-A83F-B2065FEE1CDE}"/>
          </ac:spMkLst>
        </pc:spChg>
      </pc:sldChg>
      <pc:sldChg chg="modSp">
        <pc:chgData name="Robert Brose" userId="ae6174195046cb28" providerId="LiveId" clId="{F9F6777E-DE4E-4B17-8379-A6131CA5A04C}" dt="2025-09-18T16:29:08.062" v="44" actId="20577"/>
        <pc:sldMkLst>
          <pc:docMk/>
          <pc:sldMk cId="2950843902" sldId="309"/>
        </pc:sldMkLst>
        <pc:spChg chg="mod">
          <ac:chgData name="Robert Brose" userId="ae6174195046cb28" providerId="LiveId" clId="{F9F6777E-DE4E-4B17-8379-A6131CA5A04C}" dt="2025-09-18T16:29:08.062" v="44" actId="20577"/>
          <ac:spMkLst>
            <pc:docMk/>
            <pc:sldMk cId="2950843902" sldId="309"/>
            <ac:spMk id="19" creationId="{B7A6D752-AF9F-4379-A9E5-D7313678BCA7}"/>
          </ac:spMkLst>
        </pc:spChg>
      </pc:sldChg>
      <pc:sldChg chg="modSp">
        <pc:chgData name="Robert Brose" userId="ae6174195046cb28" providerId="LiveId" clId="{F9F6777E-DE4E-4B17-8379-A6131CA5A04C}" dt="2025-09-18T16:29:15.649" v="46" actId="6549"/>
        <pc:sldMkLst>
          <pc:docMk/>
          <pc:sldMk cId="4246284205" sldId="310"/>
        </pc:sldMkLst>
        <pc:spChg chg="mod">
          <ac:chgData name="Robert Brose" userId="ae6174195046cb28" providerId="LiveId" clId="{F9F6777E-DE4E-4B17-8379-A6131CA5A04C}" dt="2025-09-18T16:29:15.649" v="46" actId="6549"/>
          <ac:spMkLst>
            <pc:docMk/>
            <pc:sldMk cId="4246284205" sldId="310"/>
            <ac:spMk id="21" creationId="{28074506-DE82-4B1B-A1F1-7241F362465A}"/>
          </ac:spMkLst>
        </pc:spChg>
      </pc:sldChg>
      <pc:sldChg chg="modSp">
        <pc:chgData name="Robert Brose" userId="ae6174195046cb28" providerId="LiveId" clId="{F9F6777E-DE4E-4B17-8379-A6131CA5A04C}" dt="2025-09-18T16:29:19.390" v="47" actId="6549"/>
        <pc:sldMkLst>
          <pc:docMk/>
          <pc:sldMk cId="222263603" sldId="312"/>
        </pc:sldMkLst>
        <pc:spChg chg="mod">
          <ac:chgData name="Robert Brose" userId="ae6174195046cb28" providerId="LiveId" clId="{F9F6777E-DE4E-4B17-8379-A6131CA5A04C}" dt="2025-09-18T16:29:19.390" v="47" actId="6549"/>
          <ac:spMkLst>
            <pc:docMk/>
            <pc:sldMk cId="222263603" sldId="312"/>
            <ac:spMk id="17" creationId="{AB4163F6-7040-481E-B567-D78CA8179CD3}"/>
          </ac:spMkLst>
        </pc:spChg>
      </pc:sldChg>
      <pc:sldChg chg="modSp">
        <pc:chgData name="Robert Brose" userId="ae6174195046cb28" providerId="LiveId" clId="{F9F6777E-DE4E-4B17-8379-A6131CA5A04C}" dt="2025-09-18T16:29:21.872" v="48" actId="6549"/>
        <pc:sldMkLst>
          <pc:docMk/>
          <pc:sldMk cId="1878537707" sldId="314"/>
        </pc:sldMkLst>
        <pc:spChg chg="mod">
          <ac:chgData name="Robert Brose" userId="ae6174195046cb28" providerId="LiveId" clId="{F9F6777E-DE4E-4B17-8379-A6131CA5A04C}" dt="2025-09-18T16:29:21.872" v="48" actId="6549"/>
          <ac:spMkLst>
            <pc:docMk/>
            <pc:sldMk cId="1878537707" sldId="314"/>
            <ac:spMk id="15" creationId="{98BD4659-DC64-478B-A2E6-B32564445A40}"/>
          </ac:spMkLst>
        </pc:spChg>
      </pc:sldChg>
      <pc:sldChg chg="modSp">
        <pc:chgData name="Robert Brose" userId="ae6174195046cb28" providerId="LiveId" clId="{F9F6777E-DE4E-4B17-8379-A6131CA5A04C}" dt="2025-09-18T16:29:53.749" v="57" actId="6549"/>
        <pc:sldMkLst>
          <pc:docMk/>
          <pc:sldMk cId="2757789339" sldId="316"/>
        </pc:sldMkLst>
        <pc:spChg chg="mod">
          <ac:chgData name="Robert Brose" userId="ae6174195046cb28" providerId="LiveId" clId="{F9F6777E-DE4E-4B17-8379-A6131CA5A04C}" dt="2025-09-18T16:29:53.749" v="57" actId="6549"/>
          <ac:spMkLst>
            <pc:docMk/>
            <pc:sldMk cId="2757789339" sldId="316"/>
            <ac:spMk id="13" creationId="{80DF6507-02BD-429F-9CFC-EC1AFA825140}"/>
          </ac:spMkLst>
        </pc:spChg>
      </pc:sldChg>
      <pc:sldChg chg="modSp">
        <pc:chgData name="Robert Brose" userId="ae6174195046cb28" providerId="LiveId" clId="{F9F6777E-DE4E-4B17-8379-A6131CA5A04C}" dt="2025-09-18T16:28:47.681" v="37" actId="6549"/>
        <pc:sldMkLst>
          <pc:docMk/>
          <pc:sldMk cId="2504352162" sldId="319"/>
        </pc:sldMkLst>
        <pc:spChg chg="mod">
          <ac:chgData name="Robert Brose" userId="ae6174195046cb28" providerId="LiveId" clId="{F9F6777E-DE4E-4B17-8379-A6131CA5A04C}" dt="2025-09-18T16:28:47.681" v="37" actId="6549"/>
          <ac:spMkLst>
            <pc:docMk/>
            <pc:sldMk cId="2504352162" sldId="319"/>
            <ac:spMk id="18" creationId="{7E545386-6581-47A1-B7D8-7F50FC3B5542}"/>
          </ac:spMkLst>
        </pc:spChg>
      </pc:sldChg>
      <pc:sldChg chg="modSp">
        <pc:chgData name="Robert Brose" userId="ae6174195046cb28" providerId="LiveId" clId="{F9F6777E-DE4E-4B17-8379-A6131CA5A04C}" dt="2025-09-18T16:28:51.854" v="38" actId="6549"/>
        <pc:sldMkLst>
          <pc:docMk/>
          <pc:sldMk cId="2067171731" sldId="320"/>
        </pc:sldMkLst>
        <pc:spChg chg="mod">
          <ac:chgData name="Robert Brose" userId="ae6174195046cb28" providerId="LiveId" clId="{F9F6777E-DE4E-4B17-8379-A6131CA5A04C}" dt="2025-09-18T16:28:51.854" v="38" actId="6549"/>
          <ac:spMkLst>
            <pc:docMk/>
            <pc:sldMk cId="2067171731" sldId="320"/>
            <ac:spMk id="17" creationId="{091E1A06-6719-4DF4-9095-A9A324465DCD}"/>
          </ac:spMkLst>
        </pc:spChg>
      </pc:sldChg>
      <pc:sldChg chg="modSp">
        <pc:chgData name="Robert Brose" userId="ae6174195046cb28" providerId="LiveId" clId="{F9F6777E-DE4E-4B17-8379-A6131CA5A04C}" dt="2025-09-18T16:29:12.386" v="45" actId="20577"/>
        <pc:sldMkLst>
          <pc:docMk/>
          <pc:sldMk cId="3307316846" sldId="321"/>
        </pc:sldMkLst>
        <pc:spChg chg="mod">
          <ac:chgData name="Robert Brose" userId="ae6174195046cb28" providerId="LiveId" clId="{F9F6777E-DE4E-4B17-8379-A6131CA5A04C}" dt="2025-09-18T16:29:12.386" v="45" actId="20577"/>
          <ac:spMkLst>
            <pc:docMk/>
            <pc:sldMk cId="3307316846" sldId="321"/>
            <ac:spMk id="17" creationId="{AEFE4ADD-3FBE-4CB1-A6D6-836731461696}"/>
          </ac:spMkLst>
        </pc:spChg>
      </pc:sldChg>
      <pc:sldChg chg="modSp">
        <pc:chgData name="Robert Brose" userId="ae6174195046cb28" providerId="LiveId" clId="{F9F6777E-DE4E-4B17-8379-A6131CA5A04C}" dt="2025-09-18T16:29:26.964" v="50" actId="6549"/>
        <pc:sldMkLst>
          <pc:docMk/>
          <pc:sldMk cId="4075591406" sldId="322"/>
        </pc:sldMkLst>
        <pc:spChg chg="mod">
          <ac:chgData name="Robert Brose" userId="ae6174195046cb28" providerId="LiveId" clId="{F9F6777E-DE4E-4B17-8379-A6131CA5A04C}" dt="2025-09-18T16:29:26.964" v="50" actId="6549"/>
          <ac:spMkLst>
            <pc:docMk/>
            <pc:sldMk cId="4075591406" sldId="322"/>
            <ac:spMk id="10" creationId="{A278AC32-D062-4FF3-96A8-1A9579CA95DF}"/>
          </ac:spMkLst>
        </pc:spChg>
      </pc:sldChg>
      <pc:sldChg chg="modSp">
        <pc:chgData name="Robert Brose" userId="ae6174195046cb28" providerId="LiveId" clId="{F9F6777E-DE4E-4B17-8379-A6131CA5A04C}" dt="2025-09-18T16:28:05.518" v="24" actId="6549"/>
        <pc:sldMkLst>
          <pc:docMk/>
          <pc:sldMk cId="4216895621" sldId="323"/>
        </pc:sldMkLst>
        <pc:spChg chg="mod">
          <ac:chgData name="Robert Brose" userId="ae6174195046cb28" providerId="LiveId" clId="{F9F6777E-DE4E-4B17-8379-A6131CA5A04C}" dt="2025-09-18T16:28:05.518" v="24" actId="6549"/>
          <ac:spMkLst>
            <pc:docMk/>
            <pc:sldMk cId="4216895621" sldId="323"/>
            <ac:spMk id="15" creationId="{CEB029AF-C8DE-48B8-B41E-D41FB67CBC67}"/>
          </ac:spMkLst>
        </pc:spChg>
      </pc:sldChg>
      <pc:sldChg chg="modSp">
        <pc:chgData name="Robert Brose" userId="ae6174195046cb28" providerId="LiveId" clId="{F9F6777E-DE4E-4B17-8379-A6131CA5A04C}" dt="2025-09-18T16:28:11.205" v="26" actId="6549"/>
        <pc:sldMkLst>
          <pc:docMk/>
          <pc:sldMk cId="2227326593" sldId="324"/>
        </pc:sldMkLst>
        <pc:spChg chg="mod">
          <ac:chgData name="Robert Brose" userId="ae6174195046cb28" providerId="LiveId" clId="{F9F6777E-DE4E-4B17-8379-A6131CA5A04C}" dt="2025-09-18T16:28:11.205" v="26" actId="6549"/>
          <ac:spMkLst>
            <pc:docMk/>
            <pc:sldMk cId="2227326593" sldId="324"/>
            <ac:spMk id="24" creationId="{03AACA1D-E14C-4C59-AE78-A919F7607755}"/>
          </ac:spMkLst>
        </pc:spChg>
      </pc:sldChg>
      <pc:sldChg chg="modSp">
        <pc:chgData name="Robert Brose" userId="ae6174195046cb28" providerId="LiveId" clId="{F9F6777E-DE4E-4B17-8379-A6131CA5A04C}" dt="2025-09-18T16:28:13.665" v="27" actId="6549"/>
        <pc:sldMkLst>
          <pc:docMk/>
          <pc:sldMk cId="2898571963" sldId="325"/>
        </pc:sldMkLst>
        <pc:spChg chg="mod">
          <ac:chgData name="Robert Brose" userId="ae6174195046cb28" providerId="LiveId" clId="{F9F6777E-DE4E-4B17-8379-A6131CA5A04C}" dt="2025-09-18T16:28:13.665" v="27" actId="6549"/>
          <ac:spMkLst>
            <pc:docMk/>
            <pc:sldMk cId="2898571963" sldId="325"/>
            <ac:spMk id="23" creationId="{78AA83EE-199E-498A-B572-537A0AF35855}"/>
          </ac:spMkLst>
        </pc:spChg>
      </pc:sldChg>
      <pc:sldChg chg="modSp">
        <pc:chgData name="Robert Brose" userId="ae6174195046cb28" providerId="LiveId" clId="{F9F6777E-DE4E-4B17-8379-A6131CA5A04C}" dt="2025-09-18T16:28:17.177" v="28" actId="6549"/>
        <pc:sldMkLst>
          <pc:docMk/>
          <pc:sldMk cId="1161224207" sldId="326"/>
        </pc:sldMkLst>
        <pc:spChg chg="mod">
          <ac:chgData name="Robert Brose" userId="ae6174195046cb28" providerId="LiveId" clId="{F9F6777E-DE4E-4B17-8379-A6131CA5A04C}" dt="2025-09-18T16:28:17.177" v="28" actId="6549"/>
          <ac:spMkLst>
            <pc:docMk/>
            <pc:sldMk cId="1161224207" sldId="326"/>
            <ac:spMk id="25" creationId="{3F6D3207-4E77-4856-BF77-F3955C7D2634}"/>
          </ac:spMkLst>
        </pc:spChg>
      </pc:sldChg>
      <pc:sldChg chg="modSp">
        <pc:chgData name="Robert Brose" userId="ae6174195046cb28" providerId="LiveId" clId="{F9F6777E-DE4E-4B17-8379-A6131CA5A04C}" dt="2025-09-18T16:27:25.839" v="11" actId="6549"/>
        <pc:sldMkLst>
          <pc:docMk/>
          <pc:sldMk cId="1542189344" sldId="327"/>
        </pc:sldMkLst>
        <pc:spChg chg="mod">
          <ac:chgData name="Robert Brose" userId="ae6174195046cb28" providerId="LiveId" clId="{F9F6777E-DE4E-4B17-8379-A6131CA5A04C}" dt="2025-09-18T16:27:25.839" v="11" actId="6549"/>
          <ac:spMkLst>
            <pc:docMk/>
            <pc:sldMk cId="1542189344" sldId="327"/>
            <ac:spMk id="15" creationId="{50399533-1C2B-4604-A796-331A5792297D}"/>
          </ac:spMkLst>
        </pc:spChg>
      </pc:sldChg>
      <pc:sldChg chg="modSp ord">
        <pc:chgData name="Robert Brose" userId="ae6174195046cb28" providerId="LiveId" clId="{F9F6777E-DE4E-4B17-8379-A6131CA5A04C}" dt="2025-09-18T16:34:31.674" v="62" actId="6549"/>
        <pc:sldMkLst>
          <pc:docMk/>
          <pc:sldMk cId="133215637" sldId="328"/>
        </pc:sldMkLst>
        <pc:spChg chg="mod">
          <ac:chgData name="Robert Brose" userId="ae6174195046cb28" providerId="LiveId" clId="{F9F6777E-DE4E-4B17-8379-A6131CA5A04C}" dt="2025-09-18T16:27:41.793" v="16" actId="6549"/>
          <ac:spMkLst>
            <pc:docMk/>
            <pc:sldMk cId="133215637" sldId="328"/>
            <ac:spMk id="13" creationId="{3953E8F6-DFD9-4DCF-B0E9-818FDEC210E4}"/>
          </ac:spMkLst>
        </pc:spChg>
      </pc:sldChg>
      <pc:sldChg chg="modSp">
        <pc:chgData name="Robert Brose" userId="ae6174195046cb28" providerId="LiveId" clId="{F9F6777E-DE4E-4B17-8379-A6131CA5A04C}" dt="2025-09-18T16:43:59.474" v="115" actId="6549"/>
        <pc:sldMkLst>
          <pc:docMk/>
          <pc:sldMk cId="2587932422" sldId="329"/>
        </pc:sldMkLst>
        <pc:spChg chg="mod">
          <ac:chgData name="Robert Brose" userId="ae6174195046cb28" providerId="LiveId" clId="{F9F6777E-DE4E-4B17-8379-A6131CA5A04C}" dt="2025-09-18T16:43:59.474" v="115" actId="6549"/>
          <ac:spMkLst>
            <pc:docMk/>
            <pc:sldMk cId="2587932422" sldId="329"/>
            <ac:spMk id="7" creationId="{79CB7FCB-184A-4127-A65E-06E19545C876}"/>
          </ac:spMkLst>
        </pc:spChg>
        <pc:spChg chg="mod">
          <ac:chgData name="Robert Brose" userId="ae6174195046cb28" providerId="LiveId" clId="{F9F6777E-DE4E-4B17-8379-A6131CA5A04C}" dt="2025-09-18T16:27:44.446" v="17" actId="6549"/>
          <ac:spMkLst>
            <pc:docMk/>
            <pc:sldMk cId="2587932422" sldId="329"/>
            <ac:spMk id="13" creationId="{4916EECD-4B59-4C9B-827A-619B9DB6372B}"/>
          </ac:spMkLst>
        </pc:spChg>
      </pc:sldChg>
      <pc:sldChg chg="modSp">
        <pc:chgData name="Robert Brose" userId="ae6174195046cb28" providerId="LiveId" clId="{F9F6777E-DE4E-4B17-8379-A6131CA5A04C}" dt="2025-09-18T16:27:59.443" v="22" actId="6549"/>
        <pc:sldMkLst>
          <pc:docMk/>
          <pc:sldMk cId="337574278" sldId="331"/>
        </pc:sldMkLst>
        <pc:spChg chg="mod">
          <ac:chgData name="Robert Brose" userId="ae6174195046cb28" providerId="LiveId" clId="{F9F6777E-DE4E-4B17-8379-A6131CA5A04C}" dt="2025-09-18T16:27:59.443" v="22" actId="6549"/>
          <ac:spMkLst>
            <pc:docMk/>
            <pc:sldMk cId="337574278" sldId="331"/>
            <ac:spMk id="11" creationId="{C5DEFB51-6DC6-4A1A-B52F-CB38FAFB1BCD}"/>
          </ac:spMkLst>
        </pc:spChg>
      </pc:sldChg>
      <pc:sldChg chg="addSp modSp modAnim">
        <pc:chgData name="Robert Brose" userId="ae6174195046cb28" providerId="LiveId" clId="{F9F6777E-DE4E-4B17-8379-A6131CA5A04C}" dt="2025-09-18T16:39:14.350" v="111" actId="6549"/>
        <pc:sldMkLst>
          <pc:docMk/>
          <pc:sldMk cId="3938959159" sldId="333"/>
        </pc:sldMkLst>
        <pc:spChg chg="mod">
          <ac:chgData name="Robert Brose" userId="ae6174195046cb28" providerId="LiveId" clId="{F9F6777E-DE4E-4B17-8379-A6131CA5A04C}" dt="2025-09-18T16:28:54.155" v="39" actId="6549"/>
          <ac:spMkLst>
            <pc:docMk/>
            <pc:sldMk cId="3938959159" sldId="333"/>
            <ac:spMk id="15" creationId="{D2E1C62B-7F16-4F80-B53C-769763FB2742}"/>
          </ac:spMkLst>
        </pc:spChg>
        <pc:cxnChg chg="add mod">
          <ac:chgData name="Robert Brose" userId="ae6174195046cb28" providerId="LiveId" clId="{F9F6777E-DE4E-4B17-8379-A6131CA5A04C}" dt="2025-09-18T16:39:08.573" v="109" actId="1582"/>
          <ac:cxnSpMkLst>
            <pc:docMk/>
            <pc:sldMk cId="3938959159" sldId="333"/>
            <ac:cxnSpMk id="4" creationId="{3A3D5FA9-23A1-44C9-84FB-F0CD94238E2D}"/>
          </ac:cxnSpMkLst>
        </pc:cxnChg>
      </pc:sldChg>
      <pc:sldChg chg="modSp">
        <pc:chgData name="Robert Brose" userId="ae6174195046cb28" providerId="LiveId" clId="{F9F6777E-DE4E-4B17-8379-A6131CA5A04C}" dt="2025-09-18T16:28:41.044" v="35" actId="6549"/>
        <pc:sldMkLst>
          <pc:docMk/>
          <pc:sldMk cId="3969467698" sldId="334"/>
        </pc:sldMkLst>
        <pc:spChg chg="mod">
          <ac:chgData name="Robert Brose" userId="ae6174195046cb28" providerId="LiveId" clId="{F9F6777E-DE4E-4B17-8379-A6131CA5A04C}" dt="2025-09-18T16:28:41.044" v="35" actId="6549"/>
          <ac:spMkLst>
            <pc:docMk/>
            <pc:sldMk cId="3969467698" sldId="334"/>
            <ac:spMk id="18" creationId="{3B165142-E249-4059-93D2-98F7D7CFC8DF}"/>
          </ac:spMkLst>
        </pc:spChg>
      </pc:sldChg>
      <pc:sldChg chg="modSp">
        <pc:chgData name="Robert Brose" userId="ae6174195046cb28" providerId="LiveId" clId="{F9F6777E-DE4E-4B17-8379-A6131CA5A04C}" dt="2025-09-18T16:28:44.609" v="36" actId="6549"/>
        <pc:sldMkLst>
          <pc:docMk/>
          <pc:sldMk cId="1044720376" sldId="335"/>
        </pc:sldMkLst>
        <pc:spChg chg="mod">
          <ac:chgData name="Robert Brose" userId="ae6174195046cb28" providerId="LiveId" clId="{F9F6777E-DE4E-4B17-8379-A6131CA5A04C}" dt="2025-09-18T16:28:44.609" v="36" actId="6549"/>
          <ac:spMkLst>
            <pc:docMk/>
            <pc:sldMk cId="1044720376" sldId="335"/>
            <ac:spMk id="16" creationId="{46E45EBA-AC9B-4DA9-B8CD-712AADA2790E}"/>
          </ac:spMkLst>
        </pc:spChg>
      </pc:sldChg>
      <pc:sldChg chg="modSp">
        <pc:chgData name="Robert Brose" userId="ae6174195046cb28" providerId="LiveId" clId="{F9F6777E-DE4E-4B17-8379-A6131CA5A04C}" dt="2025-09-18T16:28:58.817" v="41" actId="6549"/>
        <pc:sldMkLst>
          <pc:docMk/>
          <pc:sldMk cId="2589688492" sldId="336"/>
        </pc:sldMkLst>
        <pc:spChg chg="mod">
          <ac:chgData name="Robert Brose" userId="ae6174195046cb28" providerId="LiveId" clId="{F9F6777E-DE4E-4B17-8379-A6131CA5A04C}" dt="2025-09-18T16:28:58.817" v="41" actId="6549"/>
          <ac:spMkLst>
            <pc:docMk/>
            <pc:sldMk cId="2589688492" sldId="336"/>
            <ac:spMk id="7" creationId="{AD31BAF7-EB82-4003-89E4-72D55521BCDA}"/>
          </ac:spMkLst>
        </pc:spChg>
      </pc:sldChg>
      <pc:sldChg chg="delSp modSp">
        <pc:chgData name="Robert Brose" userId="ae6174195046cb28" providerId="LiveId" clId="{F9F6777E-DE4E-4B17-8379-A6131CA5A04C}" dt="2025-09-18T16:36:54.275" v="103" actId="6549"/>
        <pc:sldMkLst>
          <pc:docMk/>
          <pc:sldMk cId="2101282675" sldId="337"/>
        </pc:sldMkLst>
        <pc:spChg chg="mod">
          <ac:chgData name="Robert Brose" userId="ae6174195046cb28" providerId="LiveId" clId="{F9F6777E-DE4E-4B17-8379-A6131CA5A04C}" dt="2025-09-18T16:28:19.930" v="29" actId="6549"/>
          <ac:spMkLst>
            <pc:docMk/>
            <pc:sldMk cId="2101282675" sldId="337"/>
            <ac:spMk id="9" creationId="{53AA491A-5233-4AE2-9D13-113CA638AD08}"/>
          </ac:spMkLst>
        </pc:spChg>
        <pc:spChg chg="mod">
          <ac:chgData name="Robert Brose" userId="ae6174195046cb28" providerId="LiveId" clId="{F9F6777E-DE4E-4B17-8379-A6131CA5A04C}" dt="2025-09-18T16:36:54.275" v="103" actId="6549"/>
          <ac:spMkLst>
            <pc:docMk/>
            <pc:sldMk cId="2101282675" sldId="337"/>
            <ac:spMk id="29" creationId="{4664261F-0254-422B-BDCE-669399772139}"/>
          </ac:spMkLst>
        </pc:spChg>
        <pc:spChg chg="mod">
          <ac:chgData name="Robert Brose" userId="ae6174195046cb28" providerId="LiveId" clId="{F9F6777E-DE4E-4B17-8379-A6131CA5A04C}" dt="2025-09-18T16:36:24.367" v="78" actId="6549"/>
          <ac:spMkLst>
            <pc:docMk/>
            <pc:sldMk cId="2101282675" sldId="337"/>
            <ac:spMk id="30" creationId="{5A8A4DED-EE35-4479-B093-1EF1BAEED9E6}"/>
          </ac:spMkLst>
        </pc:spChg>
        <pc:picChg chg="mod">
          <ac:chgData name="Robert Brose" userId="ae6174195046cb28" providerId="LiveId" clId="{F9F6777E-DE4E-4B17-8379-A6131CA5A04C}" dt="2025-09-18T16:35:58.633" v="72" actId="14100"/>
          <ac:picMkLst>
            <pc:docMk/>
            <pc:sldMk cId="2101282675" sldId="337"/>
            <ac:picMk id="3" creationId="{72929C98-11F3-4F8C-928A-00064FE95FA5}"/>
          </ac:picMkLst>
        </pc:picChg>
        <pc:picChg chg="del">
          <ac:chgData name="Robert Brose" userId="ae6174195046cb28" providerId="LiveId" clId="{F9F6777E-DE4E-4B17-8379-A6131CA5A04C}" dt="2025-09-18T16:35:13.554" v="63" actId="478"/>
          <ac:picMkLst>
            <pc:docMk/>
            <pc:sldMk cId="2101282675" sldId="337"/>
            <ac:picMk id="5" creationId="{B9780188-02E8-4DB7-BDF4-9E56B8765851}"/>
          </ac:picMkLst>
        </pc:picChg>
      </pc:sldChg>
      <pc:sldChg chg="modSp">
        <pc:chgData name="Robert Brose" userId="ae6174195046cb28" providerId="LiveId" clId="{F9F6777E-DE4E-4B17-8379-A6131CA5A04C}" dt="2025-09-18T16:29:56.156" v="58" actId="6549"/>
        <pc:sldMkLst>
          <pc:docMk/>
          <pc:sldMk cId="3885969203" sldId="338"/>
        </pc:sldMkLst>
        <pc:spChg chg="mod">
          <ac:chgData name="Robert Brose" userId="ae6174195046cb28" providerId="LiveId" clId="{F9F6777E-DE4E-4B17-8379-A6131CA5A04C}" dt="2025-09-18T16:29:56.156" v="58" actId="6549"/>
          <ac:spMkLst>
            <pc:docMk/>
            <pc:sldMk cId="3885969203" sldId="338"/>
            <ac:spMk id="7" creationId="{6E4FF90F-39BC-4EEE-8C90-1F9AB00EA644}"/>
          </ac:spMkLst>
        </pc:spChg>
      </pc:sldChg>
      <pc:sldChg chg="modSp">
        <pc:chgData name="Robert Brose" userId="ae6174195046cb28" providerId="LiveId" clId="{F9F6777E-DE4E-4B17-8379-A6131CA5A04C}" dt="2025-09-18T16:28:23.083" v="30" actId="6549"/>
        <pc:sldMkLst>
          <pc:docMk/>
          <pc:sldMk cId="2869795600" sldId="339"/>
        </pc:sldMkLst>
        <pc:spChg chg="mod">
          <ac:chgData name="Robert Brose" userId="ae6174195046cb28" providerId="LiveId" clId="{F9F6777E-DE4E-4B17-8379-A6131CA5A04C}" dt="2025-09-18T16:28:23.083" v="30" actId="6549"/>
          <ac:spMkLst>
            <pc:docMk/>
            <pc:sldMk cId="2869795600" sldId="339"/>
            <ac:spMk id="9" creationId="{76306A8F-311A-4C06-ABF4-5B00162A9B84}"/>
          </ac:spMkLst>
        </pc:spChg>
      </pc:sldChg>
      <pc:sldChg chg="modSp ord">
        <pc:chgData name="Robert Brose" userId="ae6174195046cb28" providerId="LiveId" clId="{F9F6777E-DE4E-4B17-8379-A6131CA5A04C}" dt="2025-09-18T16:30:04.551" v="61" actId="6549"/>
        <pc:sldMkLst>
          <pc:docMk/>
          <pc:sldMk cId="2783922211" sldId="340"/>
        </pc:sldMkLst>
        <pc:spChg chg="mod">
          <ac:chgData name="Robert Brose" userId="ae6174195046cb28" providerId="LiveId" clId="{F9F6777E-DE4E-4B17-8379-A6131CA5A04C}" dt="2025-09-18T16:29:59.298" v="59" actId="6549"/>
          <ac:spMkLst>
            <pc:docMk/>
            <pc:sldMk cId="2783922211" sldId="340"/>
            <ac:spMk id="7" creationId="{403D3A4F-2A7B-4F93-AA8D-DE2CF3F7F264}"/>
          </ac:spMkLst>
        </pc:spChg>
      </pc:sldChg>
      <pc:sldChg chg="modSp">
        <pc:chgData name="Robert Brose" userId="ae6174195046cb28" providerId="LiveId" clId="{F9F6777E-DE4E-4B17-8379-A6131CA5A04C}" dt="2025-09-18T16:28:08.963" v="25" actId="6549"/>
        <pc:sldMkLst>
          <pc:docMk/>
          <pc:sldMk cId="3166612707" sldId="342"/>
        </pc:sldMkLst>
        <pc:spChg chg="mod">
          <ac:chgData name="Robert Brose" userId="ae6174195046cb28" providerId="LiveId" clId="{F9F6777E-DE4E-4B17-8379-A6131CA5A04C}" dt="2025-09-18T16:28:08.963" v="25" actId="6549"/>
          <ac:spMkLst>
            <pc:docMk/>
            <pc:sldMk cId="3166612707" sldId="342"/>
            <ac:spMk id="5" creationId="{1449B22D-1354-4468-828C-A4424A5DCF4A}"/>
          </ac:spMkLst>
        </pc:spChg>
      </pc:sldChg>
      <pc:sldChg chg="modSp">
        <pc:chgData name="Robert Brose" userId="ae6174195046cb28" providerId="LiveId" clId="{F9F6777E-DE4E-4B17-8379-A6131CA5A04C}" dt="2025-09-18T16:29:50.940" v="56" actId="6549"/>
        <pc:sldMkLst>
          <pc:docMk/>
          <pc:sldMk cId="3453162155" sldId="343"/>
        </pc:sldMkLst>
        <pc:spChg chg="mod">
          <ac:chgData name="Robert Brose" userId="ae6174195046cb28" providerId="LiveId" clId="{F9F6777E-DE4E-4B17-8379-A6131CA5A04C}" dt="2025-09-18T16:29:50.940" v="56" actId="6549"/>
          <ac:spMkLst>
            <pc:docMk/>
            <pc:sldMk cId="3453162155" sldId="343"/>
            <ac:spMk id="10" creationId="{A47653C4-1A0C-45AD-A34C-C3DD9A68CF52}"/>
          </ac:spMkLst>
        </pc:spChg>
      </pc:sldChg>
      <pc:sldChg chg="modSp">
        <pc:chgData name="Robert Brose" userId="ae6174195046cb28" providerId="LiveId" clId="{F9F6777E-DE4E-4B17-8379-A6131CA5A04C}" dt="2025-09-18T16:27:47.079" v="18" actId="6549"/>
        <pc:sldMkLst>
          <pc:docMk/>
          <pc:sldMk cId="642966185" sldId="345"/>
        </pc:sldMkLst>
        <pc:spChg chg="mod">
          <ac:chgData name="Robert Brose" userId="ae6174195046cb28" providerId="LiveId" clId="{F9F6777E-DE4E-4B17-8379-A6131CA5A04C}" dt="2025-09-18T16:27:47.079" v="18" actId="6549"/>
          <ac:spMkLst>
            <pc:docMk/>
            <pc:sldMk cId="642966185" sldId="345"/>
            <ac:spMk id="9" creationId="{B5D32BAB-6618-4C9A-9946-8BC418A0AB82}"/>
          </ac:spMkLst>
        </pc:spChg>
      </pc:sldChg>
      <pc:sldChg chg="modSp">
        <pc:chgData name="Robert Brose" userId="ae6174195046cb28" providerId="LiveId" clId="{F9F6777E-DE4E-4B17-8379-A6131CA5A04C}" dt="2025-09-18T16:39:57.203" v="112" actId="790"/>
        <pc:sldMkLst>
          <pc:docMk/>
          <pc:sldMk cId="1244488338" sldId="346"/>
        </pc:sldMkLst>
        <pc:spChg chg="mod">
          <ac:chgData name="Robert Brose" userId="ae6174195046cb28" providerId="LiveId" clId="{F9F6777E-DE4E-4B17-8379-A6131CA5A04C}" dt="2025-09-18T16:39:57.203" v="112" actId="790"/>
          <ac:spMkLst>
            <pc:docMk/>
            <pc:sldMk cId="1244488338" sldId="346"/>
            <ac:spMk id="6" creationId="{DFD13423-6E7D-49E5-B483-37D2A992EE83}"/>
          </ac:spMkLst>
        </pc:spChg>
        <pc:spChg chg="mod">
          <ac:chgData name="Robert Brose" userId="ae6174195046cb28" providerId="LiveId" clId="{F9F6777E-DE4E-4B17-8379-A6131CA5A04C}" dt="2025-09-18T16:29:33.173" v="52" actId="790"/>
          <ac:spMkLst>
            <pc:docMk/>
            <pc:sldMk cId="1244488338" sldId="346"/>
            <ac:spMk id="8" creationId="{F329CEE4-17CC-4FE4-9482-48146D64828B}"/>
          </ac:spMkLst>
        </pc:spChg>
      </pc:sldChg>
      <pc:sldChg chg="modSp">
        <pc:chgData name="Robert Brose" userId="ae6174195046cb28" providerId="LiveId" clId="{F9F6777E-DE4E-4B17-8379-A6131CA5A04C}" dt="2025-09-18T16:27:22.973" v="10" actId="6549"/>
        <pc:sldMkLst>
          <pc:docMk/>
          <pc:sldMk cId="1121902245" sldId="347"/>
        </pc:sldMkLst>
        <pc:spChg chg="mod">
          <ac:chgData name="Robert Brose" userId="ae6174195046cb28" providerId="LiveId" clId="{F9F6777E-DE4E-4B17-8379-A6131CA5A04C}" dt="2025-09-18T16:27:22.973" v="10" actId="6549"/>
          <ac:spMkLst>
            <pc:docMk/>
            <pc:sldMk cId="1121902245" sldId="347"/>
            <ac:spMk id="8" creationId="{20606B5E-F650-4E95-A43F-8162E8A58ED6}"/>
          </ac:spMkLst>
        </pc:spChg>
      </pc:sldChg>
      <pc:sldChg chg="modSp">
        <pc:chgData name="Robert Brose" userId="ae6174195046cb28" providerId="LiveId" clId="{F9F6777E-DE4E-4B17-8379-A6131CA5A04C}" dt="2025-09-18T16:27:15.125" v="7" actId="6549"/>
        <pc:sldMkLst>
          <pc:docMk/>
          <pc:sldMk cId="1996648240" sldId="348"/>
        </pc:sldMkLst>
        <pc:spChg chg="mod">
          <ac:chgData name="Robert Brose" userId="ae6174195046cb28" providerId="LiveId" clId="{F9F6777E-DE4E-4B17-8379-A6131CA5A04C}" dt="2025-09-18T16:27:15.125" v="7" actId="6549"/>
          <ac:spMkLst>
            <pc:docMk/>
            <pc:sldMk cId="1996648240" sldId="348"/>
            <ac:spMk id="10" creationId="{14D4EA2E-639D-4B53-897B-20D4777F8E4D}"/>
          </ac:spMkLst>
        </pc:spChg>
      </pc:sldChg>
      <pc:sldChg chg="modSp">
        <pc:chgData name="Robert Brose" userId="ae6174195046cb28" providerId="LiveId" clId="{F9F6777E-DE4E-4B17-8379-A6131CA5A04C}" dt="2025-09-18T16:27:17.387" v="8" actId="6549"/>
        <pc:sldMkLst>
          <pc:docMk/>
          <pc:sldMk cId="3491774632" sldId="349"/>
        </pc:sldMkLst>
        <pc:spChg chg="mod">
          <ac:chgData name="Robert Brose" userId="ae6174195046cb28" providerId="LiveId" clId="{F9F6777E-DE4E-4B17-8379-A6131CA5A04C}" dt="2025-09-18T16:27:17.387" v="8" actId="6549"/>
          <ac:spMkLst>
            <pc:docMk/>
            <pc:sldMk cId="3491774632" sldId="349"/>
            <ac:spMk id="10" creationId="{07B0328B-A6CF-4ABE-B523-A0EFFAB403E8}"/>
          </ac:spMkLst>
        </pc:spChg>
      </pc:sldChg>
      <pc:sldChg chg="modSp">
        <pc:chgData name="Robert Brose" userId="ae6174195046cb28" providerId="LiveId" clId="{F9F6777E-DE4E-4B17-8379-A6131CA5A04C}" dt="2025-09-18T16:27:20.147" v="9" actId="6549"/>
        <pc:sldMkLst>
          <pc:docMk/>
          <pc:sldMk cId="3429845701" sldId="350"/>
        </pc:sldMkLst>
        <pc:spChg chg="mod">
          <ac:chgData name="Robert Brose" userId="ae6174195046cb28" providerId="LiveId" clId="{F9F6777E-DE4E-4B17-8379-A6131CA5A04C}" dt="2025-09-18T16:27:20.147" v="9" actId="6549"/>
          <ac:spMkLst>
            <pc:docMk/>
            <pc:sldMk cId="3429845701" sldId="350"/>
            <ac:spMk id="22" creationId="{512261E5-D211-48CE-85DE-767CCD4D63E3}"/>
          </ac:spMkLst>
        </pc:spChg>
      </pc:sldChg>
      <pc:sldChg chg="modSp">
        <pc:chgData name="Robert Brose" userId="ae6174195046cb28" providerId="LiveId" clId="{F9F6777E-DE4E-4B17-8379-A6131CA5A04C}" dt="2025-09-18T16:28:31.985" v="33" actId="6549"/>
        <pc:sldMkLst>
          <pc:docMk/>
          <pc:sldMk cId="4229042477" sldId="351"/>
        </pc:sldMkLst>
        <pc:spChg chg="mod">
          <ac:chgData name="Robert Brose" userId="ae6174195046cb28" providerId="LiveId" clId="{F9F6777E-DE4E-4B17-8379-A6131CA5A04C}" dt="2025-09-18T16:28:31.985" v="33" actId="6549"/>
          <ac:spMkLst>
            <pc:docMk/>
            <pc:sldMk cId="4229042477" sldId="351"/>
            <ac:spMk id="16" creationId="{C6377F3F-B5A9-414D-A8E6-406C3138A89C}"/>
          </ac:spMkLst>
        </pc:spChg>
      </pc:sldChg>
      <pc:sldChg chg="modSp modAnim">
        <pc:chgData name="Robert Brose" userId="ae6174195046cb28" providerId="LiveId" clId="{F9F6777E-DE4E-4B17-8379-A6131CA5A04C}" dt="2025-09-18T16:38:01.588" v="106" actId="20577"/>
        <pc:sldMkLst>
          <pc:docMk/>
          <pc:sldMk cId="2768318623" sldId="352"/>
        </pc:sldMkLst>
        <pc:spChg chg="mod">
          <ac:chgData name="Robert Brose" userId="ae6174195046cb28" providerId="LiveId" clId="{F9F6777E-DE4E-4B17-8379-A6131CA5A04C}" dt="2025-09-18T16:38:01.588" v="106" actId="20577"/>
          <ac:spMkLst>
            <pc:docMk/>
            <pc:sldMk cId="2768318623" sldId="352"/>
            <ac:spMk id="8" creationId="{A8540B6E-6FA0-4BD7-8657-FC35DC86AD23}"/>
          </ac:spMkLst>
        </pc:spChg>
        <pc:spChg chg="mod">
          <ac:chgData name="Robert Brose" userId="ae6174195046cb28" providerId="LiveId" clId="{F9F6777E-DE4E-4B17-8379-A6131CA5A04C}" dt="2025-09-18T16:28:29.049" v="32" actId="20577"/>
          <ac:spMkLst>
            <pc:docMk/>
            <pc:sldMk cId="2768318623" sldId="352"/>
            <ac:spMk id="13" creationId="{329D7D25-A533-48B3-B4F4-18CDCDCCD425}"/>
          </ac:spMkLst>
        </pc:spChg>
      </pc:sldChg>
      <pc:sldChg chg="modSp">
        <pc:chgData name="Robert Brose" userId="ae6174195046cb28" providerId="LiveId" clId="{F9F6777E-DE4E-4B17-8379-A6131CA5A04C}" dt="2025-09-18T16:28:37.541" v="34" actId="6549"/>
        <pc:sldMkLst>
          <pc:docMk/>
          <pc:sldMk cId="2497970504" sldId="353"/>
        </pc:sldMkLst>
        <pc:spChg chg="mod">
          <ac:chgData name="Robert Brose" userId="ae6174195046cb28" providerId="LiveId" clId="{F9F6777E-DE4E-4B17-8379-A6131CA5A04C}" dt="2025-09-18T16:28:37.541" v="34" actId="6549"/>
          <ac:spMkLst>
            <pc:docMk/>
            <pc:sldMk cId="2497970504" sldId="353"/>
            <ac:spMk id="17" creationId="{4146189B-5F7D-479B-BD36-3DDAB4779D1A}"/>
          </ac:spMkLst>
        </pc:spChg>
      </pc:sldChg>
      <pc:sldChg chg="modSp">
        <pc:chgData name="Robert Brose" userId="ae6174195046cb28" providerId="LiveId" clId="{F9F6777E-DE4E-4B17-8379-A6131CA5A04C}" dt="2025-09-18T16:27:28.832" v="12" actId="6549"/>
        <pc:sldMkLst>
          <pc:docMk/>
          <pc:sldMk cId="874807210" sldId="354"/>
        </pc:sldMkLst>
        <pc:spChg chg="mod">
          <ac:chgData name="Robert Brose" userId="ae6174195046cb28" providerId="LiveId" clId="{F9F6777E-DE4E-4B17-8379-A6131CA5A04C}" dt="2025-09-18T16:27:28.832" v="12" actId="6549"/>
          <ac:spMkLst>
            <pc:docMk/>
            <pc:sldMk cId="874807210" sldId="354"/>
            <ac:spMk id="15" creationId="{D7F45F85-8CCC-4C9E-A903-8D9DD265D163}"/>
          </ac:spMkLst>
        </pc:spChg>
      </pc:sldChg>
      <pc:sldChg chg="modSp">
        <pc:chgData name="Robert Brose" userId="ae6174195046cb28" providerId="LiveId" clId="{F9F6777E-DE4E-4B17-8379-A6131CA5A04C}" dt="2025-09-18T16:27:32.638" v="13" actId="6549"/>
        <pc:sldMkLst>
          <pc:docMk/>
          <pc:sldMk cId="3297228654" sldId="355"/>
        </pc:sldMkLst>
        <pc:spChg chg="mod">
          <ac:chgData name="Robert Brose" userId="ae6174195046cb28" providerId="LiveId" clId="{F9F6777E-DE4E-4B17-8379-A6131CA5A04C}" dt="2025-09-18T16:27:32.638" v="13" actId="6549"/>
          <ac:spMkLst>
            <pc:docMk/>
            <pc:sldMk cId="3297228654" sldId="355"/>
            <ac:spMk id="24" creationId="{47BE1B29-9C4B-4A05-BE66-5F379A99E9B5}"/>
          </ac:spMkLst>
        </pc:spChg>
      </pc:sldChg>
      <pc:sldChg chg="modSp">
        <pc:chgData name="Robert Brose" userId="ae6174195046cb28" providerId="LiveId" clId="{F9F6777E-DE4E-4B17-8379-A6131CA5A04C}" dt="2025-09-18T16:27:35.692" v="14" actId="6549"/>
        <pc:sldMkLst>
          <pc:docMk/>
          <pc:sldMk cId="385995216" sldId="356"/>
        </pc:sldMkLst>
        <pc:spChg chg="mod">
          <ac:chgData name="Robert Brose" userId="ae6174195046cb28" providerId="LiveId" clId="{F9F6777E-DE4E-4B17-8379-A6131CA5A04C}" dt="2025-09-18T16:27:35.692" v="14" actId="6549"/>
          <ac:spMkLst>
            <pc:docMk/>
            <pc:sldMk cId="385995216" sldId="356"/>
            <ac:spMk id="19" creationId="{9D40E740-AB49-40D6-8E89-5C9117B2652D}"/>
          </ac:spMkLst>
        </pc:spChg>
      </pc:sldChg>
      <pc:sldChg chg="modSp">
        <pc:chgData name="Robert Brose" userId="ae6174195046cb28" providerId="LiveId" clId="{F9F6777E-DE4E-4B17-8379-A6131CA5A04C}" dt="2025-09-18T16:29:30.017" v="51" actId="6549"/>
        <pc:sldMkLst>
          <pc:docMk/>
          <pc:sldMk cId="1985508396" sldId="357"/>
        </pc:sldMkLst>
        <pc:spChg chg="mod">
          <ac:chgData name="Robert Brose" userId="ae6174195046cb28" providerId="LiveId" clId="{F9F6777E-DE4E-4B17-8379-A6131CA5A04C}" dt="2025-09-18T16:29:30.017" v="51" actId="6549"/>
          <ac:spMkLst>
            <pc:docMk/>
            <pc:sldMk cId="1985508396" sldId="357"/>
            <ac:spMk id="10" creationId="{2DFB99EB-9452-49F2-A8F0-650E45A1004F}"/>
          </ac:spMkLst>
        </pc:spChg>
      </pc:sldChg>
      <pc:sldChg chg="modSp">
        <pc:chgData name="Robert Brose" userId="ae6174195046cb28" providerId="LiveId" clId="{F9F6777E-DE4E-4B17-8379-A6131CA5A04C}" dt="2025-09-18T16:29:41.746" v="53" actId="6549"/>
        <pc:sldMkLst>
          <pc:docMk/>
          <pc:sldMk cId="687892229" sldId="361"/>
        </pc:sldMkLst>
        <pc:spChg chg="mod">
          <ac:chgData name="Robert Brose" userId="ae6174195046cb28" providerId="LiveId" clId="{F9F6777E-DE4E-4B17-8379-A6131CA5A04C}" dt="2025-09-18T16:29:41.746" v="53" actId="6549"/>
          <ac:spMkLst>
            <pc:docMk/>
            <pc:sldMk cId="687892229" sldId="361"/>
            <ac:spMk id="13" creationId="{DF530441-097F-4ED1-8008-37CCA568FD75}"/>
          </ac:spMkLst>
        </pc:spChg>
      </pc:sldChg>
      <pc:sldChg chg="modSp">
        <pc:chgData name="Robert Brose" userId="ae6174195046cb28" providerId="LiveId" clId="{F9F6777E-DE4E-4B17-8379-A6131CA5A04C}" dt="2025-09-18T16:29:44.426" v="54" actId="6549"/>
        <pc:sldMkLst>
          <pc:docMk/>
          <pc:sldMk cId="3111924429" sldId="362"/>
        </pc:sldMkLst>
        <pc:spChg chg="mod">
          <ac:chgData name="Robert Brose" userId="ae6174195046cb28" providerId="LiveId" clId="{F9F6777E-DE4E-4B17-8379-A6131CA5A04C}" dt="2025-09-18T16:29:44.426" v="54" actId="6549"/>
          <ac:spMkLst>
            <pc:docMk/>
            <pc:sldMk cId="3111924429" sldId="362"/>
            <ac:spMk id="14" creationId="{43718C2A-F631-43B0-9F7B-8281CAE06F3F}"/>
          </ac:spMkLst>
        </pc:spChg>
      </pc:sldChg>
      <pc:sldChg chg="modSp">
        <pc:chgData name="Robert Brose" userId="ae6174195046cb28" providerId="LiveId" clId="{F9F6777E-DE4E-4B17-8379-A6131CA5A04C}" dt="2025-09-18T16:29:47.879" v="55" actId="6549"/>
        <pc:sldMkLst>
          <pc:docMk/>
          <pc:sldMk cId="1361075040" sldId="363"/>
        </pc:sldMkLst>
        <pc:spChg chg="mod">
          <ac:chgData name="Robert Brose" userId="ae6174195046cb28" providerId="LiveId" clId="{F9F6777E-DE4E-4B17-8379-A6131CA5A04C}" dt="2025-09-18T16:29:47.879" v="55" actId="6549"/>
          <ac:spMkLst>
            <pc:docMk/>
            <pc:sldMk cId="1361075040" sldId="363"/>
            <ac:spMk id="25" creationId="{6AD499AA-377A-4BB0-89AC-C358AA923EE2}"/>
          </ac:spMkLst>
        </pc:spChg>
      </pc:sldChg>
      <pc:sldChg chg="modSp">
        <pc:chgData name="Robert Brose" userId="ae6174195046cb28" providerId="LiveId" clId="{F9F6777E-DE4E-4B17-8379-A6131CA5A04C}" dt="2025-09-18T16:29:23.969" v="49" actId="6549"/>
        <pc:sldMkLst>
          <pc:docMk/>
          <pc:sldMk cId="355868572" sldId="364"/>
        </pc:sldMkLst>
        <pc:spChg chg="mod">
          <ac:chgData name="Robert Brose" userId="ae6174195046cb28" providerId="LiveId" clId="{F9F6777E-DE4E-4B17-8379-A6131CA5A04C}" dt="2025-09-18T16:29:23.969" v="49" actId="6549"/>
          <ac:spMkLst>
            <pc:docMk/>
            <pc:sldMk cId="355868572" sldId="364"/>
            <ac:spMk id="9" creationId="{5B06092E-C165-447A-89B0-33141CD9DB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DA0B3-663F-4CC9-9502-839C298DEC6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050B-7B2B-40E4-84D4-11F2349F9B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30113DA8-C24B-4F16-9502-B4055C159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940" y="40124"/>
            <a:ext cx="1696292" cy="17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8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5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ADE7E4-6553-493F-88B9-8A0532565E9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pc="-1"/>
              <a:t>CR acceleration and escape from post-adiabatic Supernova remnants Robert Brose, 9th International Fermi Symposium, 12-17 April 2021 </a:t>
            </a:r>
            <a:endParaRPr lang="en-GB" spc="-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E84B45-D971-427B-A342-F44CDF2C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74" y="579761"/>
            <a:ext cx="6949513" cy="37925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177B3C75-81E4-470A-8E02-9C05A9558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474" y="198935"/>
            <a:ext cx="694951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855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74" y="579761"/>
            <a:ext cx="6949513" cy="379252"/>
          </a:xfrm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r>
              <a:rPr lang="de-DE" noProof="0" dirty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9474" y="198935"/>
            <a:ext cx="694951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8D1F74-1EB3-4FDA-8720-80876F004C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pc="-1"/>
              <a:t>CR acceleration and escape from post-adiabatic Supernova remnants Robert Brose, 9th International Fermi Symposium, 12-17 April 2021 </a:t>
            </a:r>
            <a:endParaRPr lang="en-GB" spc="-1" dirty="0"/>
          </a:p>
        </p:txBody>
      </p:sp>
    </p:spTree>
    <p:extLst>
      <p:ext uri="{BB962C8B-B14F-4D97-AF65-F5344CB8AC3E}">
        <p14:creationId xmlns:p14="http://schemas.microsoft.com/office/powerpoint/2010/main" val="49018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Time-dependent cosmic-ray feedback on shocks | Robert Brose, 06.03.2018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1" y="817500"/>
            <a:ext cx="11152932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27052" y="1406427"/>
            <a:ext cx="547370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527052" y="3963533"/>
            <a:ext cx="5473701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91252" y="1449389"/>
            <a:ext cx="5473699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91253" y="4005263"/>
            <a:ext cx="5473699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AE9ECE0-2FB9-47F2-A7C1-FA3C1B616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7" y="497829"/>
            <a:ext cx="1816177" cy="14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4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Time-dependent cosmic-ray feedback on shocks | Robert Brose, 06.03.2018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1" y="817500"/>
            <a:ext cx="11152932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6D488C-2DEC-46EF-80CA-F29EE0510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7" y="497829"/>
            <a:ext cx="1816177" cy="14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4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Time-dependent cosmic-ray feedback on shocks | Robert Brose, 06.03.2018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7051" y="817500"/>
            <a:ext cx="11152932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6D488C-2DEC-46EF-80CA-F29EE0510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7" y="497829"/>
            <a:ext cx="1816177" cy="14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885F1F5E-C205-41B2-BB0C-088FD3621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940" y="40124"/>
            <a:ext cx="1696292" cy="17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0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RCW86 in gamma-rays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728B31-31D7-41D7-9B68-1855AB15E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940" y="40124"/>
            <a:ext cx="1696292" cy="17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11/25/2024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RCW86 in gamma-rays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9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RCW86 in gamma-rays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11/25/2024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RCW86 in gamma-rays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293BF4-10D0-49A0-BC18-5EE979A30E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315E724-C967-4B21-8C8C-27202750448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09940" y="40124"/>
            <a:ext cx="1696292" cy="17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94B03-407A-44D2-8123-682D52AC4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1490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Interacting Supernovae…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3B611D-0F84-4DBA-929E-E616A9082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1164"/>
            <a:ext cx="9144000" cy="149499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…and where to find them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DCB22D1-481A-4C1B-A256-7F39D9F8317F}"/>
              </a:ext>
            </a:extLst>
          </p:cNvPr>
          <p:cNvSpPr txBox="1">
            <a:spLocks/>
          </p:cNvSpPr>
          <p:nvPr/>
        </p:nvSpPr>
        <p:spPr>
          <a:xfrm>
            <a:off x="1524000" y="5686505"/>
            <a:ext cx="9144000" cy="82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R. BROSE, 03.11.2025, </a:t>
            </a:r>
            <a:r>
              <a:rPr lang="en-US" dirty="0" err="1">
                <a:latin typeface="+mn-lt"/>
              </a:rPr>
              <a:t>TeVPa</a:t>
            </a:r>
            <a:r>
              <a:rPr lang="en-US" dirty="0">
                <a:latin typeface="+mn-lt"/>
              </a:rPr>
              <a:t>, Valencia</a:t>
            </a:r>
          </a:p>
        </p:txBody>
      </p:sp>
    </p:spTree>
    <p:extLst>
      <p:ext uri="{BB962C8B-B14F-4D97-AF65-F5344CB8AC3E}">
        <p14:creationId xmlns:p14="http://schemas.microsoft.com/office/powerpoint/2010/main" val="24177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4">
                <a:extLst>
                  <a:ext uri="{FF2B5EF4-FFF2-40B4-BE49-F238E27FC236}">
                    <a16:creationId xmlns:a16="http://schemas.microsoft.com/office/drawing/2014/main" id="{EAE5C34A-3FC9-40CC-8E86-60E30675A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473" y="1127667"/>
                <a:ext cx="6185174" cy="515057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/>
                  <a:t>Many works in the last years:</a:t>
                </a:r>
              </a:p>
              <a:p>
                <a:r>
                  <a:rPr lang="en-US" sz="2400" dirty="0" err="1">
                    <a:solidFill>
                      <a:schemeClr val="tx2"/>
                    </a:solidFill>
                  </a:rPr>
                  <a:t>Murase</a:t>
                </a:r>
                <a:r>
                  <a:rPr lang="en-US" sz="2400" dirty="0">
                    <a:solidFill>
                      <a:schemeClr val="tx2"/>
                    </a:solidFill>
                  </a:rPr>
                  <a:t> et al. (2011, 2014), Bell et al. (2013), 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Marcowith</a:t>
                </a:r>
                <a:r>
                  <a:rPr lang="en-US" sz="2400" dirty="0">
                    <a:solidFill>
                      <a:schemeClr val="tx2"/>
                    </a:solidFill>
                  </a:rPr>
                  <a:t> et al. (2018);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Cristofari</a:t>
                </a:r>
                <a:r>
                  <a:rPr lang="en-US" sz="2400" dirty="0">
                    <a:solidFill>
                      <a:schemeClr val="tx2"/>
                    </a:solidFill>
                  </a:rPr>
                  <a:t> et al. (2020), Inoue et al. (2021),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Cristofari</a:t>
                </a:r>
                <a:r>
                  <a:rPr lang="en-US" sz="2400" dirty="0">
                    <a:solidFill>
                      <a:schemeClr val="tx2"/>
                    </a:solidFill>
                  </a:rPr>
                  <a:t> et al. (2022),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RB22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𝑇𝑒𝑉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𝑃𝑒𝑉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Main points:</a:t>
                </a:r>
              </a:p>
              <a:p>
                <a:pPr lvl="1"/>
                <a:r>
                  <a:rPr lang="en-US" sz="2000" dirty="0"/>
                  <a:t>Denser CSM (high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000" dirty="0"/>
                  <a:t>,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𝑤𝑖𝑛𝑑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Large spread in injection efficiency</a:t>
                </a:r>
              </a:p>
              <a:p>
                <a:pPr lvl="1"/>
                <a:r>
                  <a:rPr lang="en-US" sz="2000" dirty="0"/>
                  <a:t>Some uncertainty in microphysics (turbulence amplification, cascading, geometry)</a:t>
                </a:r>
              </a:p>
              <a:p>
                <a:pPr lvl="1"/>
                <a:r>
                  <a:rPr lang="en-US" sz="2000" dirty="0" err="1"/>
                  <a:t>Resonable</a:t>
                </a:r>
                <a:r>
                  <a:rPr lang="en-US" sz="2000" dirty="0"/>
                  <a:t> agreement for same parameters (factor ~2 between </a:t>
                </a:r>
                <a:r>
                  <a:rPr lang="en-US" sz="2000" dirty="0">
                    <a:solidFill>
                      <a:schemeClr val="tx2"/>
                    </a:solidFill>
                  </a:rPr>
                  <a:t>Inoue (2021)</a:t>
                </a:r>
                <a:r>
                  <a:rPr lang="en-US" sz="2000" dirty="0"/>
                  <a:t>/</a:t>
                </a:r>
                <a:r>
                  <a:rPr lang="en-US" sz="2000" dirty="0">
                    <a:solidFill>
                      <a:schemeClr val="tx2"/>
                    </a:solidFill>
                  </a:rPr>
                  <a:t>RB (2022)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7" name="Text Placeholder 4">
                <a:extLst>
                  <a:ext uri="{FF2B5EF4-FFF2-40B4-BE49-F238E27FC236}">
                    <a16:creationId xmlns:a16="http://schemas.microsoft.com/office/drawing/2014/main" id="{EAE5C34A-3FC9-40CC-8E86-60E30675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3" y="1127667"/>
                <a:ext cx="6185174" cy="5150572"/>
              </a:xfrm>
              <a:prstGeom prst="rect">
                <a:avLst/>
              </a:prstGeom>
              <a:blipFill>
                <a:blip r:embed="rId3"/>
                <a:stretch>
                  <a:fillRect l="-1578" t="-1657" r="-99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>
            <a:extLst>
              <a:ext uri="{FF2B5EF4-FFF2-40B4-BE49-F238E27FC236}">
                <a16:creationId xmlns:a16="http://schemas.microsoft.com/office/drawing/2014/main" id="{BCBCB501-9937-4E3E-A36F-70C0201A5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0" y="1127668"/>
            <a:ext cx="5950973" cy="4463230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04AC98D0-E234-4EB8-9CF6-5751DEB9C1CF}"/>
              </a:ext>
            </a:extLst>
          </p:cNvPr>
          <p:cNvSpPr txBox="1"/>
          <p:nvPr/>
        </p:nvSpPr>
        <p:spPr>
          <a:xfrm>
            <a:off x="6676845" y="5584802"/>
            <a:ext cx="53823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Figure: </a:t>
            </a:r>
            <a:r>
              <a:rPr lang="en-US" dirty="0"/>
              <a:t>CSM-structure for a LBV with a smooth wind (example plot)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B9E6049-6653-4DF3-B844-A883DFF946DC}"/>
              </a:ext>
            </a:extLst>
          </p:cNvPr>
          <p:cNvSpPr/>
          <p:nvPr/>
        </p:nvSpPr>
        <p:spPr>
          <a:xfrm rot="565351">
            <a:off x="9588447" y="3003825"/>
            <a:ext cx="709589" cy="1547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2995095-5B96-4EFA-956E-51756EAD4126}"/>
              </a:ext>
            </a:extLst>
          </p:cNvPr>
          <p:cNvSpPr/>
          <p:nvPr/>
        </p:nvSpPr>
        <p:spPr>
          <a:xfrm>
            <a:off x="10053087" y="1788653"/>
            <a:ext cx="1939461" cy="326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27C099A-217F-4B82-B596-E03A6AA4FC86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Smooth Wind Case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36F626CA-1520-4DA2-96E4-40A884EA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10</a:t>
            </a:fld>
            <a:endParaRPr lang="en-US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091E1A06-6719-4DF4-9095-A9A32446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0593F10-6E2B-47B8-9447-4CE4ED68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17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4">
                <a:extLst>
                  <a:ext uri="{FF2B5EF4-FFF2-40B4-BE49-F238E27FC236}">
                    <a16:creationId xmlns:a16="http://schemas.microsoft.com/office/drawing/2014/main" id="{EAE5C34A-3FC9-40CC-8E86-60E30675A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275" y="1116791"/>
                <a:ext cx="2919405" cy="462441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/>
                  <a:t>RSGs:</a:t>
                </a:r>
              </a:p>
              <a:p>
                <a:r>
                  <a:rPr lang="en-US" sz="2400" dirty="0"/>
                  <a:t>Shell created by dense winds + intense ambient photon field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400" dirty="0">
                    <a:sym typeface="Wingdings" panose="05000000000000000000" pitchFamily="2" charset="2"/>
                  </a:rPr>
                  <a:t>Photoionization confined shells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ym typeface="Wingdings" panose="05000000000000000000" pitchFamily="2" charset="2"/>
                  </a:rPr>
                  <a:t>LBVs:</a:t>
                </a:r>
              </a:p>
              <a:p>
                <a:r>
                  <a:rPr lang="en-US" sz="2400" dirty="0"/>
                  <a:t>Highly unstable mass-loss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/>
                  <a:t>Dense shells with few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 Placeholder 4">
                <a:extLst>
                  <a:ext uri="{FF2B5EF4-FFF2-40B4-BE49-F238E27FC236}">
                    <a16:creationId xmlns:a16="http://schemas.microsoft.com/office/drawing/2014/main" id="{EAE5C34A-3FC9-40CC-8E86-60E30675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5" y="1116791"/>
                <a:ext cx="2919405" cy="4624418"/>
              </a:xfrm>
              <a:prstGeom prst="rect">
                <a:avLst/>
              </a:prstGeom>
              <a:blipFill>
                <a:blip r:embed="rId3"/>
                <a:stretch>
                  <a:fillRect l="-3340" t="-1845" b="-1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>
            <a:extLst>
              <a:ext uri="{FF2B5EF4-FFF2-40B4-BE49-F238E27FC236}">
                <a16:creationId xmlns:a16="http://schemas.microsoft.com/office/drawing/2014/main" id="{BCBCB501-9937-4E3E-A36F-70C0201A5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66" y="1781834"/>
            <a:ext cx="4343223" cy="43432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0964057-8CBB-45AC-AC65-2D7CDCED6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19" y="1781834"/>
            <a:ext cx="4476576" cy="435579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C4628E7-7AD8-4E4A-87A0-52B97B5B22C8}"/>
              </a:ext>
            </a:extLst>
          </p:cNvPr>
          <p:cNvSpPr txBox="1"/>
          <p:nvPr/>
        </p:nvSpPr>
        <p:spPr>
          <a:xfrm>
            <a:off x="3532352" y="1784953"/>
            <a:ext cx="361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Figure:  </a:t>
            </a:r>
            <a:r>
              <a:rPr lang="en-US" dirty="0">
                <a:solidFill>
                  <a:schemeClr val="bg1"/>
                </a:solidFill>
              </a:rPr>
              <a:t>Herschel view of Betelgeuse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CB3004F-1047-41D3-A494-DCCE719535E0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Structured CSM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4AC98D0-E234-4EB8-9CF6-5751DEB9C1CF}"/>
              </a:ext>
            </a:extLst>
          </p:cNvPr>
          <p:cNvSpPr txBox="1"/>
          <p:nvPr/>
        </p:nvSpPr>
        <p:spPr>
          <a:xfrm>
            <a:off x="8815804" y="5491295"/>
            <a:ext cx="323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Figure:  </a:t>
            </a:r>
            <a:r>
              <a:rPr lang="en-US" dirty="0">
                <a:solidFill>
                  <a:schemeClr val="bg1"/>
                </a:solidFill>
              </a:rPr>
              <a:t>HST view of </a:t>
            </a:r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n-US" dirty="0">
                <a:solidFill>
                  <a:schemeClr val="bg1"/>
                </a:solidFill>
              </a:rPr>
              <a:t>Carinae 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NASA, </a:t>
            </a:r>
            <a:r>
              <a:rPr lang="en-US" dirty="0" err="1">
                <a:solidFill>
                  <a:schemeClr val="bg1"/>
                </a:solidFill>
              </a:rPr>
              <a:t>STScI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C1A327A4-1F28-4EE5-A95F-77791849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11</a:t>
            </a:fld>
            <a:endParaRPr lang="en-US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EFE4ADD-3FBE-4CB1-A6D6-83673146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C9A2F328-6AAE-4006-92B4-2B1DD815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31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03976AA1-973C-499C-93C2-0D808E958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659291"/>
            <a:ext cx="7048500" cy="5286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5C3F809-EE38-4F37-845F-613C34E64F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475" y="1371600"/>
                <a:ext cx="4797984" cy="5121720"/>
              </a:xfrm>
              <a:prstGeom prst="rect">
                <a:avLst/>
              </a:prstGeom>
              <a:noFill/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Adding a (gaussian) CSM-shell with: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shell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br>
                  <a:rPr lang="en-U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𝒔𝒉𝒆𝒍𝒍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de-DE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𝟔𝟎𝐦𝐩𝐜</m:t>
                    </m:r>
                  </m:oMath>
                </a14:m>
                <a:br>
                  <a:rPr lang="en-US" sz="2400" b="1" dirty="0">
                    <a:solidFill>
                      <a:schemeClr val="tx2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𝒔𝒉𝒆𝒍𝒍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de-DE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sz="2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𝟓𝐦𝐩𝐜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</a:endParaRPr>
              </a:p>
              <a:p>
                <a:r>
                  <a:rPr lang="en-US" sz="2400" dirty="0"/>
                  <a:t>Modest steady mass-loss with: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yr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Shock-shell interaction after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30−3000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days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Interaction triggers reflected shocks – shock-shock interactions after</a:t>
                </a:r>
                <a:br>
                  <a:rPr lang="en-US" sz="2400" dirty="0"/>
                </a:br>
                <a:endParaRPr lang="en-US" sz="2400" dirty="0"/>
              </a:p>
              <a:p>
                <a:endParaRPr lang="en-US" sz="2400" b="0" dirty="0"/>
              </a:p>
              <a:p>
                <a:endParaRPr lang="en-US" sz="2400" b="1" dirty="0">
                  <a:solidFill>
                    <a:schemeClr val="tx2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5C3F809-EE38-4F37-845F-613C34E64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5" y="1371600"/>
                <a:ext cx="4797984" cy="5121720"/>
              </a:xfrm>
              <a:prstGeom prst="rect">
                <a:avLst/>
              </a:prstGeom>
              <a:blipFill>
                <a:blip r:embed="rId3"/>
                <a:stretch>
                  <a:fillRect l="-1779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A5A51C0-E3BF-4399-B574-EB4F79F386CD}"/>
              </a:ext>
            </a:extLst>
          </p:cNvPr>
          <p:cNvCxnSpPr>
            <a:cxnSpLocks/>
          </p:cNvCxnSpPr>
          <p:nvPr/>
        </p:nvCxnSpPr>
        <p:spPr>
          <a:xfrm>
            <a:off x="4461340" y="2527704"/>
            <a:ext cx="4676909" cy="130242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91BABB21-8C31-401A-956B-3A64A1FBE89E}"/>
              </a:ext>
            </a:extLst>
          </p:cNvPr>
          <p:cNvSpPr txBox="1"/>
          <p:nvPr/>
        </p:nvSpPr>
        <p:spPr>
          <a:xfrm>
            <a:off x="5474899" y="5748009"/>
            <a:ext cx="671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Figure: </a:t>
            </a:r>
            <a:r>
              <a:rPr lang="en-US" dirty="0"/>
              <a:t>CSM-structure for a LBV with a episode of high mass-loss in the past (example plot)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7B3AF93-62A4-4A2D-A93C-35784D657524}"/>
              </a:ext>
            </a:extLst>
          </p:cNvPr>
          <p:cNvSpPr/>
          <p:nvPr/>
        </p:nvSpPr>
        <p:spPr>
          <a:xfrm>
            <a:off x="9353671" y="1438578"/>
            <a:ext cx="2632541" cy="326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4814D7B-F414-4C2C-8171-8CEAD8DDAB79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Structured CSM – Shell Setup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9641BC-7C86-46E2-8BA5-BA1679704EF3}"/>
              </a:ext>
            </a:extLst>
          </p:cNvPr>
          <p:cNvSpPr txBox="1"/>
          <p:nvPr/>
        </p:nvSpPr>
        <p:spPr>
          <a:xfrm>
            <a:off x="8758687" y="5516832"/>
            <a:ext cx="759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r [</a:t>
            </a:r>
            <a:r>
              <a:rPr lang="de-DE" b="1" dirty="0" err="1"/>
              <a:t>pc</a:t>
            </a:r>
            <a:r>
              <a:rPr lang="de-DE" b="1" dirty="0"/>
              <a:t>]</a:t>
            </a:r>
            <a:endParaRPr lang="en-US" b="1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52E6FEC-E832-48E1-9E8C-3D1DD6F3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12</a:t>
            </a:fld>
            <a:endParaRPr lang="en-US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B7A6D752-AF9F-4379-A9E5-D7313678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FDC20D0D-45C0-4C7B-BD9A-51C5DBBE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4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CE0A5E-8266-48D5-8057-0634C6B96EC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7372630" y="5332984"/>
            <a:ext cx="4822825" cy="365125"/>
          </a:xfrm>
        </p:spPr>
        <p:txBody>
          <a:bodyPr/>
          <a:lstStyle/>
          <a:p>
            <a:r>
              <a:rPr lang="en-US"/>
              <a:t>CC-Sne in dense environments</a:t>
            </a:r>
            <a:br>
              <a:rPr lang="en-US"/>
            </a:br>
            <a:r>
              <a:rPr lang="en-US" spc="-1"/>
              <a:t>Robert Brose, </a:t>
            </a:r>
            <a:r>
              <a:rPr lang="en-US"/>
              <a:t>AG-meeting 2024, 12 September 2024 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F1303A7-25E0-4EC0-864C-5BD726775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0" y="0"/>
            <a:ext cx="6923063" cy="553845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3ED491C-6917-4733-9172-632F8E1AA528}"/>
              </a:ext>
            </a:extLst>
          </p:cNvPr>
          <p:cNvSpPr txBox="1">
            <a:spLocks/>
          </p:cNvSpPr>
          <p:nvPr/>
        </p:nvSpPr>
        <p:spPr>
          <a:xfrm>
            <a:off x="51447" y="1126556"/>
            <a:ext cx="5220943" cy="40895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Shell</a:t>
            </a:r>
            <a:r>
              <a:rPr lang="de-DE" sz="2400" dirty="0">
                <a:solidFill>
                  <a:schemeClr val="tx2"/>
                </a:solidFill>
              </a:rPr>
              <a:t>:</a:t>
            </a:r>
          </a:p>
          <a:p>
            <a:r>
              <a:rPr lang="en-US" sz="2400" dirty="0"/>
              <a:t>Shock-shell interaction reduces </a:t>
            </a:r>
            <a:r>
              <a:rPr lang="en-US" sz="2400" dirty="0" err="1"/>
              <a:t>E</a:t>
            </a:r>
            <a:r>
              <a:rPr lang="en-US" sz="2400" baseline="-25000" dirty="0" err="1"/>
              <a:t>max</a:t>
            </a:r>
            <a:r>
              <a:rPr lang="en-US" sz="2400" dirty="0"/>
              <a:t> of freshly accelerated CRs</a:t>
            </a:r>
          </a:p>
          <a:p>
            <a:r>
              <a:rPr lang="en-US" sz="2400" dirty="0"/>
              <a:t>Reaccelerated shock after shell passage propagates into amplified field of previously escaped CRs </a:t>
            </a:r>
            <a:r>
              <a:rPr lang="en-US" sz="2400" dirty="0">
                <a:sym typeface="Wingdings" panose="05000000000000000000" pitchFamily="2" charset="2"/>
              </a:rPr>
              <a:t> Boost to </a:t>
            </a:r>
            <a:r>
              <a:rPr lang="en-US" sz="2400" dirty="0" err="1">
                <a:sym typeface="Wingdings" panose="05000000000000000000" pitchFamily="2" charset="2"/>
              </a:rPr>
              <a:t>E</a:t>
            </a:r>
            <a:r>
              <a:rPr lang="en-US" sz="2400" baseline="-25000" dirty="0" err="1">
                <a:sym typeface="Wingdings" panose="05000000000000000000" pitchFamily="2" charset="2"/>
              </a:rPr>
              <a:t>max</a:t>
            </a:r>
            <a:br>
              <a:rPr lang="en-US" sz="2400" baseline="-25000" dirty="0">
                <a:sym typeface="Wingdings" panose="05000000000000000000" pitchFamily="2" charset="2"/>
              </a:rPr>
            </a:b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dirty="0" err="1">
                <a:sym typeface="Wingdings" panose="05000000000000000000" pitchFamily="2" charset="2"/>
              </a:rPr>
              <a:t>E</a:t>
            </a:r>
            <a:r>
              <a:rPr lang="en-US" sz="2400" baseline="-25000" dirty="0" err="1">
                <a:sym typeface="Wingdings" panose="05000000000000000000" pitchFamily="2" charset="2"/>
              </a:rPr>
              <a:t>max</a:t>
            </a:r>
            <a:r>
              <a:rPr lang="en-US" sz="2400" dirty="0">
                <a:sym typeface="Wingdings" panose="05000000000000000000" pitchFamily="2" charset="2"/>
              </a:rPr>
              <a:t> limited by shock-capture time)</a:t>
            </a: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E29ED63-93C1-4077-B1AB-438A941E4602}"/>
              </a:ext>
            </a:extLst>
          </p:cNvPr>
          <p:cNvSpPr txBox="1"/>
          <p:nvPr/>
        </p:nvSpPr>
        <p:spPr>
          <a:xfrm>
            <a:off x="5272390" y="5545560"/>
            <a:ext cx="69196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Figure: </a:t>
            </a:r>
            <a:r>
              <a:rPr lang="en-US" dirty="0"/>
              <a:t>Maximum energy over time for Type-</a:t>
            </a:r>
            <a:r>
              <a:rPr lang="en-US" dirty="0" err="1"/>
              <a:t>Iin</a:t>
            </a:r>
            <a:r>
              <a:rPr lang="en-US" dirty="0"/>
              <a:t> </a:t>
            </a:r>
            <a:r>
              <a:rPr lang="en-US" dirty="0" err="1"/>
              <a:t>SNe</a:t>
            </a:r>
            <a:r>
              <a:rPr lang="en-US" dirty="0"/>
              <a:t> interacting with dense shells (</a:t>
            </a:r>
            <a:r>
              <a:rPr lang="en-US" dirty="0">
                <a:solidFill>
                  <a:schemeClr val="tx2"/>
                </a:solidFill>
              </a:rPr>
              <a:t>RB+2025a</a:t>
            </a:r>
            <a:r>
              <a:rPr lang="en-US" dirty="0"/>
              <a:t>).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9F3A61C-0CAC-4E15-90AB-D2C616B56F76}"/>
              </a:ext>
            </a:extLst>
          </p:cNvPr>
          <p:cNvSpPr/>
          <p:nvPr/>
        </p:nvSpPr>
        <p:spPr>
          <a:xfrm>
            <a:off x="8403416" y="972010"/>
            <a:ext cx="3770201" cy="966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91B2168-AF04-4483-86B9-5237896884E7}"/>
              </a:ext>
            </a:extLst>
          </p:cNvPr>
          <p:cNvCxnSpPr/>
          <p:nvPr/>
        </p:nvCxnSpPr>
        <p:spPr>
          <a:xfrm flipH="1" flipV="1">
            <a:off x="7673932" y="397729"/>
            <a:ext cx="792092" cy="813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FCADD02-2927-4D4C-97FC-F770EA9863B4}"/>
              </a:ext>
            </a:extLst>
          </p:cNvPr>
          <p:cNvSpPr txBox="1"/>
          <p:nvPr/>
        </p:nvSpPr>
        <p:spPr>
          <a:xfrm rot="2835790">
            <a:off x="7475402" y="945248"/>
            <a:ext cx="11891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FBOTs?</a:t>
            </a:r>
            <a:endParaRPr lang="en-US" b="1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BAD989A-1A74-4AC6-B191-C0072CBB9C0F}"/>
              </a:ext>
            </a:extLst>
          </p:cNvPr>
          <p:cNvCxnSpPr/>
          <p:nvPr/>
        </p:nvCxnSpPr>
        <p:spPr>
          <a:xfrm>
            <a:off x="6532387" y="2565991"/>
            <a:ext cx="5358268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1E92581C-0741-405A-A64F-017D523AD0C8}"/>
              </a:ext>
            </a:extLst>
          </p:cNvPr>
          <p:cNvSpPr txBox="1"/>
          <p:nvPr/>
        </p:nvSpPr>
        <p:spPr>
          <a:xfrm>
            <a:off x="3306503" y="2284380"/>
            <a:ext cx="52209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Type-</a:t>
            </a:r>
            <a:r>
              <a:rPr lang="de-DE" sz="3600" b="1" dirty="0" err="1">
                <a:solidFill>
                  <a:srgbClr val="FF0000"/>
                </a:solidFill>
              </a:rPr>
              <a:t>IIn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SNe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can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be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PeVatrons</a:t>
            </a:r>
            <a:r>
              <a:rPr lang="de-DE" sz="3600" b="1" dirty="0">
                <a:solidFill>
                  <a:srgbClr val="FF0000"/>
                </a:solidFill>
              </a:rPr>
              <a:t>!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 err="1">
                <a:solidFill>
                  <a:srgbClr val="FF0000"/>
                </a:solidFill>
              </a:rPr>
              <a:t>How</a:t>
            </a:r>
            <a:r>
              <a:rPr lang="de-DE" sz="3600" b="1" dirty="0">
                <a:solidFill>
                  <a:srgbClr val="FF0000"/>
                </a:solidFill>
              </a:rPr>
              <a:t> </a:t>
            </a:r>
            <a:r>
              <a:rPr lang="de-DE" sz="3600" b="1" dirty="0" err="1">
                <a:solidFill>
                  <a:srgbClr val="FF0000"/>
                </a:solidFill>
              </a:rPr>
              <a:t>to</a:t>
            </a:r>
            <a:r>
              <a:rPr lang="de-DE" sz="3600" b="1" dirty="0">
                <a:solidFill>
                  <a:srgbClr val="FF0000"/>
                </a:solidFill>
              </a:rPr>
              <a:t> find </a:t>
            </a:r>
            <a:r>
              <a:rPr lang="de-DE" sz="3600" b="1" dirty="0" err="1">
                <a:solidFill>
                  <a:srgbClr val="FF0000"/>
                </a:solidFill>
              </a:rPr>
              <a:t>them</a:t>
            </a:r>
            <a:r>
              <a:rPr lang="de-DE" sz="3600" b="1" dirty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CA1EDA7-F681-469B-9BE4-335F820FD0C2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Results -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Emax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42F84BFE-4FF1-4D09-9D80-3F45E3F6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13</a:t>
            </a:fld>
            <a:endParaRPr lang="en-US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28074506-DE82-4B1B-A1F1-7241F362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DAA60152-7F9C-4165-A89E-F06D180B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50EEFB7-60BB-41BF-9634-FD143C4CA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60" y="1515210"/>
            <a:ext cx="8022840" cy="481370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133B31-EA38-4859-B606-177D3CF179FC}"/>
              </a:ext>
            </a:extLst>
          </p:cNvPr>
          <p:cNvSpPr txBox="1">
            <a:spLocks/>
          </p:cNvSpPr>
          <p:nvPr/>
        </p:nvSpPr>
        <p:spPr>
          <a:xfrm>
            <a:off x="215790" y="924896"/>
            <a:ext cx="4097418" cy="53158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Peak-luminosity in gamma-rays after 100s of days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10x above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early peak in free wind</a:t>
            </a:r>
            <a:br>
              <a:rPr lang="en-US" sz="2400" dirty="0"/>
            </a:br>
            <a:r>
              <a:rPr lang="en-US" sz="2400" dirty="0">
                <a:solidFill>
                  <a:schemeClr val="tx1"/>
                </a:solidFill>
              </a:rPr>
              <a:t>Fast-rising luminosities but shift between HE and VHE peaks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Fast decline after shock-shell interaction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short observational time-window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Substructure due to shock-shock interactions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CE0A5E-8266-48D5-8057-0634C6B96EC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7369176" y="5930451"/>
            <a:ext cx="4822825" cy="365125"/>
          </a:xfrm>
        </p:spPr>
        <p:txBody>
          <a:bodyPr/>
          <a:lstStyle/>
          <a:p>
            <a:r>
              <a:rPr lang="en-US"/>
              <a:t>CC-Sne in dense environments</a:t>
            </a:r>
            <a:br>
              <a:rPr lang="en-US"/>
            </a:br>
            <a:r>
              <a:rPr lang="en-US" spc="-1"/>
              <a:t>Robert Brose, </a:t>
            </a:r>
            <a:r>
              <a:rPr lang="en-US"/>
              <a:t>AG-meeting 2024, 12 September 2024 </a:t>
            </a:r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5B23631-D0A0-418D-816B-EF4A51DA8C1E}"/>
              </a:ext>
            </a:extLst>
          </p:cNvPr>
          <p:cNvSpPr txBox="1"/>
          <p:nvPr/>
        </p:nvSpPr>
        <p:spPr>
          <a:xfrm>
            <a:off x="5014824" y="1276965"/>
            <a:ext cx="6883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Figure: </a:t>
            </a:r>
            <a:r>
              <a:rPr lang="en-US" dirty="0"/>
              <a:t>Attenuated Gamma-ray luminosity over time (</a:t>
            </a:r>
            <a:r>
              <a:rPr lang="en-US" dirty="0">
                <a:solidFill>
                  <a:schemeClr val="tx2"/>
                </a:solidFill>
              </a:rPr>
              <a:t>RB+2025b</a:t>
            </a:r>
            <a:r>
              <a:rPr lang="en-US" dirty="0"/>
              <a:t>).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1AEC652-59F7-491E-8837-427A9474FC11}"/>
              </a:ext>
            </a:extLst>
          </p:cNvPr>
          <p:cNvSpPr/>
          <p:nvPr/>
        </p:nvSpPr>
        <p:spPr>
          <a:xfrm>
            <a:off x="5195191" y="2656752"/>
            <a:ext cx="2609243" cy="18520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8DEA33-37DC-4C15-BE0F-947539B5EAAA}"/>
              </a:ext>
            </a:extLst>
          </p:cNvPr>
          <p:cNvSpPr txBox="1"/>
          <p:nvPr/>
        </p:nvSpPr>
        <p:spPr>
          <a:xfrm>
            <a:off x="5987282" y="4641951"/>
            <a:ext cx="190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Strongly attenuated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AB985FC-DE03-43B4-BD0D-C7B7DCD70B34}"/>
              </a:ext>
            </a:extLst>
          </p:cNvPr>
          <p:cNvSpPr/>
          <p:nvPr/>
        </p:nvSpPr>
        <p:spPr>
          <a:xfrm rot="2277581">
            <a:off x="7178221" y="1895974"/>
            <a:ext cx="3424435" cy="18520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0477A89-4FE8-46E4-8AC4-B1E4459C16FF}"/>
              </a:ext>
            </a:extLst>
          </p:cNvPr>
          <p:cNvSpPr txBox="1"/>
          <p:nvPr/>
        </p:nvSpPr>
        <p:spPr>
          <a:xfrm>
            <a:off x="5702090" y="1671040"/>
            <a:ext cx="179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Detectable?</a:t>
            </a:r>
            <a:br>
              <a:rPr lang="en-US" b="1" dirty="0"/>
            </a:br>
            <a:r>
              <a:rPr lang="en-US" b="1" dirty="0" err="1"/>
              <a:t>Superluminous</a:t>
            </a:r>
            <a:r>
              <a:rPr lang="en-US" b="1" dirty="0"/>
              <a:t>?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05FFDC7-2928-49C7-A153-08A17AB26F50}"/>
              </a:ext>
            </a:extLst>
          </p:cNvPr>
          <p:cNvSpPr txBox="1">
            <a:spLocks/>
          </p:cNvSpPr>
          <p:nvPr/>
        </p:nvSpPr>
        <p:spPr>
          <a:xfrm>
            <a:off x="-5751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Gamma-ray Emission from Type-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IIns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C7873D1-C174-4C76-A989-FFFDC1BF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14</a:t>
            </a:fld>
            <a:endParaRPr lang="en-US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B4163F6-7040-481E-B567-D78CA817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FED3989-41A4-4A88-8EB6-C901AF6A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C50EEFB7-60BB-41BF-9634-FD143C4CA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60" y="1515210"/>
            <a:ext cx="8022840" cy="481370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F133B31-EA38-4859-B606-177D3CF179FC}"/>
              </a:ext>
            </a:extLst>
          </p:cNvPr>
          <p:cNvSpPr txBox="1">
            <a:spLocks/>
          </p:cNvSpPr>
          <p:nvPr/>
        </p:nvSpPr>
        <p:spPr>
          <a:xfrm>
            <a:off x="97303" y="1538317"/>
            <a:ext cx="4097418" cy="3507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Peak-luminosity in gamma-rays after years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20x above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early peak in free wind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Emission plateaus for a few years</a:t>
            </a:r>
            <a:endParaRPr 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CE0A5E-8266-48D5-8057-0634C6B96ECD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7369176" y="5930451"/>
            <a:ext cx="4822825" cy="365125"/>
          </a:xfrm>
        </p:spPr>
        <p:txBody>
          <a:bodyPr/>
          <a:lstStyle/>
          <a:p>
            <a:r>
              <a:rPr lang="en-US"/>
              <a:t>CC-Sne in dense environments</a:t>
            </a:r>
            <a:br>
              <a:rPr lang="en-US"/>
            </a:br>
            <a:r>
              <a:rPr lang="en-US" spc="-1"/>
              <a:t>Robert Brose, </a:t>
            </a:r>
            <a:r>
              <a:rPr lang="en-US"/>
              <a:t>AG-meeting 2024, 12 September 2024 </a:t>
            </a:r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5B23631-D0A0-418D-816B-EF4A51DA8C1E}"/>
              </a:ext>
            </a:extLst>
          </p:cNvPr>
          <p:cNvSpPr txBox="1"/>
          <p:nvPr/>
        </p:nvSpPr>
        <p:spPr>
          <a:xfrm>
            <a:off x="5014824" y="1276965"/>
            <a:ext cx="6883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Figure: </a:t>
            </a:r>
            <a:r>
              <a:rPr lang="en-US" dirty="0"/>
              <a:t>Attenuated Gamma-ray luminosity over time (</a:t>
            </a:r>
            <a:r>
              <a:rPr lang="en-US" dirty="0">
                <a:solidFill>
                  <a:schemeClr val="tx2"/>
                </a:solidFill>
              </a:rPr>
              <a:t>RB+2025b</a:t>
            </a:r>
            <a:r>
              <a:rPr lang="en-US" dirty="0"/>
              <a:t>).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805FFDC7-2928-49C7-A153-08A17AB26F50}"/>
              </a:ext>
            </a:extLst>
          </p:cNvPr>
          <p:cNvSpPr txBox="1">
            <a:spLocks/>
          </p:cNvSpPr>
          <p:nvPr/>
        </p:nvSpPr>
        <p:spPr>
          <a:xfrm>
            <a:off x="-5751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Gamma-ray Emission from Type-IIPs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C7873D1-C174-4C76-A989-FFFDC1BF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15</a:t>
            </a:fld>
            <a:endParaRPr lang="en-US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B4163F6-7040-481E-B567-D78CA817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FED3989-41A4-4A88-8EB6-C901AF6A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87C5D30-6769-45A9-AA48-622157AB173C}"/>
              </a:ext>
            </a:extLst>
          </p:cNvPr>
          <p:cNvSpPr txBox="1"/>
          <p:nvPr/>
        </p:nvSpPr>
        <p:spPr>
          <a:xfrm>
            <a:off x="8587362" y="2655745"/>
            <a:ext cx="140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SN2004dj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78002A7B-0B07-4563-A4FD-A84642EF6A1C}"/>
              </a:ext>
            </a:extLst>
          </p:cNvPr>
          <p:cNvCxnSpPr/>
          <p:nvPr/>
        </p:nvCxnSpPr>
        <p:spPr>
          <a:xfrm>
            <a:off x="9684741" y="2840411"/>
            <a:ext cx="184398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2D9A688C-12F5-4906-9CA5-35350A55FE56}"/>
              </a:ext>
            </a:extLst>
          </p:cNvPr>
          <p:cNvSpPr txBox="1"/>
          <p:nvPr/>
        </p:nvSpPr>
        <p:spPr>
          <a:xfrm>
            <a:off x="5578415" y="5668996"/>
            <a:ext cx="63214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Figure(top): 	</a:t>
            </a:r>
            <a:r>
              <a:rPr lang="en-US" dirty="0"/>
              <a:t>Radio luminosity at 4GHz.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Figure(right): 	</a:t>
            </a:r>
            <a:r>
              <a:rPr lang="en-US" dirty="0"/>
              <a:t>Radio spectral-index 4GHz (</a:t>
            </a:r>
            <a:r>
              <a:rPr lang="en-US" dirty="0">
                <a:solidFill>
                  <a:schemeClr val="tx2"/>
                </a:solidFill>
              </a:rPr>
              <a:t>RB+, submitted</a:t>
            </a:r>
            <a:r>
              <a:rPr lang="en-US" dirty="0"/>
              <a:t>)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896009F-EBBA-4E54-B288-1CCE9DF6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0" y="0"/>
            <a:ext cx="7188680" cy="5750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4BBF9F6-1FE8-4459-A588-D4D29511D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181" y="1107057"/>
                <a:ext cx="4930450" cy="49062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400" b="1" dirty="0">
                    <a:solidFill>
                      <a:schemeClr val="tx2"/>
                    </a:solidFill>
                  </a:rPr>
                  <a:t>Shell:</a:t>
                </a:r>
                <a:endParaRPr lang="en-US" sz="2400" b="1" dirty="0">
                  <a:solidFill>
                    <a:schemeClr val="tx2"/>
                  </a:solidFill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Complete absorption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𝑠h𝑜𝑐𝑘</m:t>
                        </m:r>
                      </m:sub>
                    </m:sSub>
                    <m:r>
                      <a:rPr lang="de-DE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𝑠h𝑒𝑙𝑙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2400" b="1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peaks after gamma-ray emission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Soft-radio index</a:t>
                </a:r>
                <a:r>
                  <a:rPr lang="en-US" sz="2400" dirty="0">
                    <a:solidFill>
                      <a:schemeClr val="tx1"/>
                    </a:solidFill>
                  </a:rPr>
                  <a:t> due to shock-shell interaction</a:t>
                </a:r>
              </a:p>
              <a:p>
                <a:pPr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~10 times brighter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then in smooth wind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4BBF9F6-1FE8-4459-A588-D4D29511D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81" y="1107057"/>
                <a:ext cx="4930450" cy="4906263"/>
              </a:xfrm>
              <a:prstGeom prst="rect">
                <a:avLst/>
              </a:prstGeom>
              <a:blipFill>
                <a:blip r:embed="rId3"/>
                <a:stretch>
                  <a:fillRect l="-1978" t="-995" r="-1607" b="-2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>
            <a:extLst>
              <a:ext uri="{FF2B5EF4-FFF2-40B4-BE49-F238E27FC236}">
                <a16:creationId xmlns:a16="http://schemas.microsoft.com/office/drawing/2014/main" id="{AA2961C1-A9BB-4A8F-8C32-A47261D04D18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Radio Emission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83C3B11-B1D1-43EC-B8C4-C9C138FD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16</a:t>
            </a:fld>
            <a:endParaRPr lang="en-US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98BD4659-DC64-478B-A2E6-B3256444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BCE4B2B-1681-41CF-BD99-28A47C01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37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896009F-EBBA-4E54-B288-1CCE9DF6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42" y="3429000"/>
            <a:ext cx="8805050" cy="285309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BBF9F6-1FE8-4459-A588-D4D29511D902}"/>
              </a:ext>
            </a:extLst>
          </p:cNvPr>
          <p:cNvSpPr txBox="1">
            <a:spLocks/>
          </p:cNvSpPr>
          <p:nvPr/>
        </p:nvSpPr>
        <p:spPr>
          <a:xfrm>
            <a:off x="292180" y="1107057"/>
            <a:ext cx="9800725" cy="490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Thermal and non-thermal emission not peaking simultaneously for different wavebands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Caused by acceleration/absorption effects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Radio peaks last but</a:t>
            </a:r>
            <a:b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easiest to detect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X-ray ideal but usually </a:t>
            </a:r>
            <a:b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small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FoV</a:t>
            </a:r>
            <a:endParaRPr 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High-cadence optical </a:t>
            </a:r>
            <a:b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surveys also promising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A2961C1-A9BB-4A8F-8C32-A47261D04D18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Other emission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83C3B11-B1D1-43EC-B8C4-C9C138FD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17</a:t>
            </a:fld>
            <a:endParaRPr lang="en-US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98BD4659-DC64-478B-A2E6-B3256444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BCE4B2B-1681-41CF-BD99-28A47C01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9A688C-12F5-4906-9CA5-35350A55FE56}"/>
              </a:ext>
            </a:extLst>
          </p:cNvPr>
          <p:cNvSpPr txBox="1"/>
          <p:nvPr/>
        </p:nvSpPr>
        <p:spPr>
          <a:xfrm>
            <a:off x="3764442" y="2951241"/>
            <a:ext cx="82963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Table: </a:t>
            </a:r>
            <a:r>
              <a:rPr lang="en-US" dirty="0"/>
              <a:t>Time-delay between the onset of the shell-interaction and the peak of the emission for various wavebands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BF688AD-D9F1-4348-9A99-75E1E86259CE}"/>
              </a:ext>
            </a:extLst>
          </p:cNvPr>
          <p:cNvSpPr/>
          <p:nvPr/>
        </p:nvSpPr>
        <p:spPr>
          <a:xfrm>
            <a:off x="11045709" y="3429000"/>
            <a:ext cx="1048066" cy="282902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879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B0A1F8-8AC1-4083-B34B-06F809D8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18</a:t>
            </a:fld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88713E3-D300-403A-A89D-FD11746308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Summary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6A9FAE-41D2-48AD-8966-A423089495C0}"/>
              </a:ext>
            </a:extLst>
          </p:cNvPr>
          <p:cNvSpPr txBox="1"/>
          <p:nvPr/>
        </p:nvSpPr>
        <p:spPr>
          <a:xfrm>
            <a:off x="767751" y="1081785"/>
            <a:ext cx="106564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SNRs (Typical Type-IIP) usually reach too low </a:t>
            </a:r>
            <a:r>
              <a:rPr lang="en-GB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Emax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Interaction with CSM-shells boosts </a:t>
            </a:r>
            <a:r>
              <a:rPr lang="en-GB" sz="3200" dirty="0" err="1"/>
              <a:t>Emax</a:t>
            </a:r>
            <a:r>
              <a:rPr lang="en-GB" sz="3200" dirty="0"/>
              <a:t>, beyond 1PeV in exceptional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Interactions shift peak of gamma-ray emission to later stages (outside current o</a:t>
            </a:r>
            <a:r>
              <a:rPr lang="en-GB" sz="3200" dirty="0"/>
              <a:t>bservation windows)</a:t>
            </a:r>
            <a:endParaRPr lang="en-GB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RSG-shells cause potentially detectable emission after years (e.g. SN2004dj)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Dedicated monitoring programs needed, e.g. in radio; optical surveys potentially useful for rebrightening of Type-IIPs</a:t>
            </a:r>
            <a:endParaRPr lang="en-GB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B06092E-C165-447A-89B0-33141CD9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46D8990-2C8D-473B-A04B-62ED09A1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F3A5F-ACB3-4E1C-9FAD-9832412E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19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E25893B-1BF4-4A96-AC94-CF30D94D3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272" y="0"/>
            <a:ext cx="14232331" cy="5000549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03D3A4F-2A7B-4F93-AA8D-DE2CF3F7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19506B5-ECFF-4478-B730-89A0F212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2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75A43-D17A-4E9E-A875-1722322CF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76"/>
            <a:ext cx="10092906" cy="79357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Galactic cosmic-rays</a:t>
            </a:r>
          </a:p>
        </p:txBody>
      </p:sp>
      <p:pic>
        <p:nvPicPr>
          <p:cNvPr id="7" name="Bildplatzhalter 15">
            <a:extLst>
              <a:ext uri="{FF2B5EF4-FFF2-40B4-BE49-F238E27FC236}">
                <a16:creationId xmlns:a16="http://schemas.microsoft.com/office/drawing/2014/main" id="{78F89330-02E7-40BB-AF00-8D4BA45C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7" y="860299"/>
            <a:ext cx="6293199" cy="484528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F658ED3-1EC2-4902-AAA5-40FA5CB817EC}"/>
              </a:ext>
            </a:extLst>
          </p:cNvPr>
          <p:cNvSpPr txBox="1">
            <a:spLocks/>
          </p:cNvSpPr>
          <p:nvPr/>
        </p:nvSpPr>
        <p:spPr>
          <a:xfrm>
            <a:off x="582466" y="5839630"/>
            <a:ext cx="6042620" cy="5319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Figure</a:t>
            </a:r>
            <a:r>
              <a:rPr lang="en-US" sz="1800" b="1" dirty="0"/>
              <a:t>: The cosmic ray spectrum (</a:t>
            </a:r>
            <a:r>
              <a:rPr lang="en-US" sz="1800" b="1" dirty="0" err="1"/>
              <a:t>Blümer</a:t>
            </a:r>
            <a:r>
              <a:rPr lang="en-US" sz="1800" b="1" dirty="0"/>
              <a:t> et al. 2019)</a:t>
            </a:r>
            <a:endParaRPr lang="en-US" sz="18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4629023-F816-4618-AC71-37AB97C2AD6D}"/>
              </a:ext>
            </a:extLst>
          </p:cNvPr>
          <p:cNvSpPr/>
          <p:nvPr/>
        </p:nvSpPr>
        <p:spPr>
          <a:xfrm>
            <a:off x="849340" y="2235821"/>
            <a:ext cx="886351" cy="43896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AAA94B8-A1D2-4102-AAFD-18E305D35B87}"/>
              </a:ext>
            </a:extLst>
          </p:cNvPr>
          <p:cNvSpPr/>
          <p:nvPr/>
        </p:nvSpPr>
        <p:spPr>
          <a:xfrm>
            <a:off x="2799835" y="2553450"/>
            <a:ext cx="886351" cy="43896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63D8AB-FD3D-40CF-8AA1-4803C1424665}"/>
              </a:ext>
            </a:extLst>
          </p:cNvPr>
          <p:cNvSpPr txBox="1"/>
          <p:nvPr/>
        </p:nvSpPr>
        <p:spPr>
          <a:xfrm>
            <a:off x="978366" y="2782669"/>
            <a:ext cx="11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Bulk of energy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6FBAC9-0964-4107-A327-728E021DC230}"/>
              </a:ext>
            </a:extLst>
          </p:cNvPr>
          <p:cNvSpPr txBox="1"/>
          <p:nvPr/>
        </p:nvSpPr>
        <p:spPr>
          <a:xfrm>
            <a:off x="3686185" y="2365129"/>
            <a:ext cx="246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Needed </a:t>
            </a:r>
            <a:r>
              <a:rPr lang="en-US" b="1" dirty="0" err="1"/>
              <a:t>Emax</a:t>
            </a:r>
            <a:r>
              <a:rPr lang="en-US" b="1" dirty="0"/>
              <a:t> for single-source scenario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EFC8C1-389A-4DF4-80FB-A0F535B2F1A3}"/>
              </a:ext>
            </a:extLst>
          </p:cNvPr>
          <p:cNvSpPr txBox="1"/>
          <p:nvPr/>
        </p:nvSpPr>
        <p:spPr>
          <a:xfrm>
            <a:off x="6938461" y="2132417"/>
            <a:ext cx="5396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Key questions: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Can SNRs produce the right spectral shape? (And does it agree to observations?)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Can SNRs accelerate CRs to high-enough energies?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DD9274DA-86AE-4956-BF2F-9AFA7E58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2</a:t>
            </a:fld>
            <a:endParaRPr lang="en-US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CFEAE65-BD53-43C9-A95B-A2B934F2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69617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F183944-9536-45D0-A7DA-58600CB4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69617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3F0464-EDB5-4D6F-B3C6-3642FA838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3BF4-10D0-49A0-BC18-5EE979A30E27}" type="slidenum">
              <a:rPr lang="en-US" smtClean="0"/>
              <a:t>20</a:t>
            </a:fld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1D50B3F-35F3-4527-9444-8E78E8BC60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703512"/>
            <a:ext cx="10058400" cy="14509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+mn-lt"/>
              </a:rPr>
              <a:t>Thanks for your attention!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237C666-AB9C-4C3E-9225-E46B896B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5268BB1-D700-49D6-93B1-33A1BEBC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6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75A43-D17A-4E9E-A875-1722322CF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76"/>
            <a:ext cx="10092906" cy="79357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Galactic cosmic-rays</a:t>
            </a:r>
          </a:p>
        </p:txBody>
      </p:sp>
      <p:pic>
        <p:nvPicPr>
          <p:cNvPr id="7" name="Bildplatzhalter 15">
            <a:extLst>
              <a:ext uri="{FF2B5EF4-FFF2-40B4-BE49-F238E27FC236}">
                <a16:creationId xmlns:a16="http://schemas.microsoft.com/office/drawing/2014/main" id="{78F89330-02E7-40BB-AF00-8D4BA45C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7" y="860299"/>
            <a:ext cx="6293199" cy="4845289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F658ED3-1EC2-4902-AAA5-40FA5CB817EC}"/>
              </a:ext>
            </a:extLst>
          </p:cNvPr>
          <p:cNvSpPr txBox="1">
            <a:spLocks/>
          </p:cNvSpPr>
          <p:nvPr/>
        </p:nvSpPr>
        <p:spPr>
          <a:xfrm>
            <a:off x="582466" y="5839630"/>
            <a:ext cx="6042620" cy="53190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Figure</a:t>
            </a:r>
            <a:r>
              <a:rPr lang="en-US" sz="1800" b="1" dirty="0"/>
              <a:t>: The cosmic ray spectrum (</a:t>
            </a:r>
            <a:r>
              <a:rPr lang="en-US" sz="1800" b="1" dirty="0" err="1"/>
              <a:t>Blümer</a:t>
            </a:r>
            <a:r>
              <a:rPr lang="en-US" sz="1800" b="1" dirty="0"/>
              <a:t> et al. 2019)</a:t>
            </a:r>
            <a:endParaRPr lang="en-US" sz="18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4629023-F816-4618-AC71-37AB97C2AD6D}"/>
              </a:ext>
            </a:extLst>
          </p:cNvPr>
          <p:cNvSpPr/>
          <p:nvPr/>
        </p:nvSpPr>
        <p:spPr>
          <a:xfrm>
            <a:off x="849340" y="2235821"/>
            <a:ext cx="886351" cy="43896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AAA94B8-A1D2-4102-AAFD-18E305D35B87}"/>
              </a:ext>
            </a:extLst>
          </p:cNvPr>
          <p:cNvSpPr/>
          <p:nvPr/>
        </p:nvSpPr>
        <p:spPr>
          <a:xfrm>
            <a:off x="2799835" y="2553450"/>
            <a:ext cx="886351" cy="438968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63D8AB-FD3D-40CF-8AA1-4803C1424665}"/>
              </a:ext>
            </a:extLst>
          </p:cNvPr>
          <p:cNvSpPr txBox="1"/>
          <p:nvPr/>
        </p:nvSpPr>
        <p:spPr>
          <a:xfrm>
            <a:off x="978366" y="2782669"/>
            <a:ext cx="116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Bulk of energy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6FBAC9-0964-4107-A327-728E021DC230}"/>
              </a:ext>
            </a:extLst>
          </p:cNvPr>
          <p:cNvSpPr txBox="1"/>
          <p:nvPr/>
        </p:nvSpPr>
        <p:spPr>
          <a:xfrm>
            <a:off x="3686185" y="2365129"/>
            <a:ext cx="246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Needed </a:t>
            </a:r>
            <a:r>
              <a:rPr lang="en-US" b="1" dirty="0" err="1"/>
              <a:t>Emax</a:t>
            </a:r>
            <a:r>
              <a:rPr lang="en-US" b="1" dirty="0"/>
              <a:t> for single-source scenario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EFC8C1-389A-4DF4-80FB-A0F535B2F1A3}"/>
              </a:ext>
            </a:extLst>
          </p:cNvPr>
          <p:cNvSpPr txBox="1"/>
          <p:nvPr/>
        </p:nvSpPr>
        <p:spPr>
          <a:xfrm>
            <a:off x="6938461" y="2132417"/>
            <a:ext cx="53966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Key questions: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Can SNRs produce the right spectral shape? (And does it agree to observations?)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Can SNRs accelerate CRs to high-enough energies?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DD9274DA-86AE-4956-BF2F-9AFA7E58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3</a:t>
            </a:fld>
            <a:endParaRPr lang="en-US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6CFEAE65-BD53-43C9-A95B-A2B934F2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69617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FF183944-9536-45D0-A7DA-58600CB4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69617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platzhalter 7">
                <a:extLst>
                  <a:ext uri="{FF2B5EF4-FFF2-40B4-BE49-F238E27FC236}">
                    <a16:creationId xmlns:a16="http://schemas.microsoft.com/office/drawing/2014/main" id="{D09ED1BC-8919-4A6A-9C2D-D0D1EA65C6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606" y="1769234"/>
                <a:ext cx="5138373" cy="3652844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Ingredients:</a:t>
                </a:r>
              </a:p>
              <a:p>
                <a:r>
                  <a:rPr lang="en-US" sz="2400" dirty="0"/>
                  <a:t>The Hydro evolution of the specific SNR</a:t>
                </a:r>
              </a:p>
              <a:p>
                <a:r>
                  <a:rPr lang="en-US" sz="2400" dirty="0"/>
                  <a:t>The distribution of CRs</a:t>
                </a:r>
              </a:p>
              <a:p>
                <a:r>
                  <a:rPr lang="en-US" sz="2400" dirty="0"/>
                  <a:t>The distribution of magnetic disturbances that scatter the CRs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sz="2400" dirty="0">
                    <a:sym typeface="Wingdings" panose="05000000000000000000" pitchFamily="2" charset="2"/>
                  </a:rPr>
                  <a:t>non-thermal, power-law spectra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240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Textplatzhalter 7">
                <a:extLst>
                  <a:ext uri="{FF2B5EF4-FFF2-40B4-BE49-F238E27FC236}">
                    <a16:creationId xmlns:a16="http://schemas.microsoft.com/office/drawing/2014/main" id="{D09ED1BC-8919-4A6A-9C2D-D0D1EA65C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6" y="1769234"/>
                <a:ext cx="5138373" cy="3652844"/>
              </a:xfrm>
              <a:prstGeom prst="rect">
                <a:avLst/>
              </a:prstGeom>
              <a:blipFill>
                <a:blip r:embed="rId2"/>
                <a:stretch>
                  <a:fillRect l="-3677" t="-3506" r="-2966" b="-3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94E584AE-1DE8-4C71-8246-8AA2C8B04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7"/>
          <a:stretch/>
        </p:blipFill>
        <p:spPr>
          <a:xfrm>
            <a:off x="5622191" y="1769234"/>
            <a:ext cx="6808601" cy="451466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B453A66-425D-45BD-9DCB-7527E37757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Diffusive shock acceleration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4D4EA2E-639D-4B53-897B-20D4777F8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8C465C79-0C79-413E-B33E-D549E9E6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C26EF5E-3AED-483B-9BFF-CA691AA25F56}"/>
              </a:ext>
            </a:extLst>
          </p:cNvPr>
          <p:cNvSpPr/>
          <p:nvPr/>
        </p:nvSpPr>
        <p:spPr>
          <a:xfrm>
            <a:off x="4583832" y="1885265"/>
            <a:ext cx="3024336" cy="1368152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Cosmic-ray transport equation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D9C3E123-B9E4-4662-9617-9A4F63A736DA}"/>
              </a:ext>
            </a:extLst>
          </p:cNvPr>
          <p:cNvSpPr/>
          <p:nvPr/>
        </p:nvSpPr>
        <p:spPr>
          <a:xfrm>
            <a:off x="2567608" y="4203163"/>
            <a:ext cx="3024336" cy="1368152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Hydro equations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64FEDD61-32DA-466A-9725-F07275A02F18}"/>
              </a:ext>
            </a:extLst>
          </p:cNvPr>
          <p:cNvSpPr/>
          <p:nvPr/>
        </p:nvSpPr>
        <p:spPr>
          <a:xfrm>
            <a:off x="6528048" y="4203163"/>
            <a:ext cx="3024336" cy="1368152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0C27372-CEBE-44B6-BC2A-B3F1D904D9B4}"/>
              </a:ext>
            </a:extLst>
          </p:cNvPr>
          <p:cNvSpPr/>
          <p:nvPr/>
        </p:nvSpPr>
        <p:spPr>
          <a:xfrm>
            <a:off x="6636060" y="4289763"/>
            <a:ext cx="2808312" cy="5906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Magnetic Turbulence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EAFCDD34-B9B9-44CC-9524-E5982BA145D7}"/>
              </a:ext>
            </a:extLst>
          </p:cNvPr>
          <p:cNvSpPr/>
          <p:nvPr/>
        </p:nvSpPr>
        <p:spPr>
          <a:xfrm>
            <a:off x="6636060" y="4908189"/>
            <a:ext cx="2808312" cy="5906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Magnetic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field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59945EB-FFA5-4A91-A907-73FD1328EEC5}"/>
              </a:ext>
            </a:extLst>
          </p:cNvPr>
          <p:cNvSpPr/>
          <p:nvPr/>
        </p:nvSpPr>
        <p:spPr>
          <a:xfrm rot="18677138">
            <a:off x="3654425" y="3309517"/>
            <a:ext cx="1102499" cy="690897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E26D8B55-C55E-43D2-A753-6DBEE9A0096B}"/>
              </a:ext>
            </a:extLst>
          </p:cNvPr>
          <p:cNvSpPr/>
          <p:nvPr/>
        </p:nvSpPr>
        <p:spPr>
          <a:xfrm>
            <a:off x="5699956" y="4565919"/>
            <a:ext cx="720080" cy="690897"/>
          </a:xfrm>
          <a:prstGeom prst="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1" name="Pfeil: nach links und rechts 20">
            <a:extLst>
              <a:ext uri="{FF2B5EF4-FFF2-40B4-BE49-F238E27FC236}">
                <a16:creationId xmlns:a16="http://schemas.microsoft.com/office/drawing/2014/main" id="{D32C4C0B-CBE6-48A6-A556-2ADA836C33AA}"/>
              </a:ext>
            </a:extLst>
          </p:cNvPr>
          <p:cNvSpPr/>
          <p:nvPr/>
        </p:nvSpPr>
        <p:spPr>
          <a:xfrm rot="2819532">
            <a:off x="7401657" y="3320849"/>
            <a:ext cx="1224136" cy="625560"/>
          </a:xfrm>
          <a:prstGeom prst="leftRight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E4EAAC04-5267-4EE1-B381-F88961416C66}"/>
              </a:ext>
            </a:extLst>
          </p:cNvPr>
          <p:cNvSpPr/>
          <p:nvPr/>
        </p:nvSpPr>
        <p:spPr>
          <a:xfrm>
            <a:off x="5390842" y="5853932"/>
            <a:ext cx="1519311" cy="379252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Standard DSA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35A1CC9-C7E0-4834-B1E6-8B25118A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7" y="1385986"/>
            <a:ext cx="3219140" cy="164267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2712AD7-68D3-46B6-A0B1-46615DA7D1CF}"/>
              </a:ext>
            </a:extLst>
          </p:cNvPr>
          <p:cNvSpPr txBox="1"/>
          <p:nvPr/>
        </p:nvSpPr>
        <p:spPr>
          <a:xfrm>
            <a:off x="1534020" y="1871093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Powered by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01C412-5678-4BE3-A4B9-8F599327D1F8}"/>
              </a:ext>
            </a:extLst>
          </p:cNvPr>
          <p:cNvSpPr txBox="1"/>
          <p:nvPr/>
        </p:nvSpPr>
        <p:spPr>
          <a:xfrm>
            <a:off x="9121957" y="1830677"/>
            <a:ext cx="313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Well-tested code in development since 2012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17+ papers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225+ citations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0400B39C-3BAF-4A00-B18A-D7EA1756FDCE}"/>
              </a:ext>
            </a:extLst>
          </p:cNvPr>
          <p:cNvSpPr txBox="1">
            <a:spLocks/>
          </p:cNvSpPr>
          <p:nvPr/>
        </p:nvSpPr>
        <p:spPr>
          <a:xfrm>
            <a:off x="-1" y="3876"/>
            <a:ext cx="10138913" cy="1449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tx2"/>
                </a:solidFill>
                <a:latin typeface="+mn-lt"/>
              </a:rPr>
              <a:t>RATPaC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–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Radiaion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Acceleration Transport </a:t>
            </a:r>
            <a:r>
              <a:rPr lang="en-US" b="1" dirty="0" err="1">
                <a:solidFill>
                  <a:schemeClr val="tx2"/>
                </a:solidFill>
                <a:latin typeface="+mn-lt"/>
              </a:rPr>
              <a:t>PArallel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Code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AAC5573-DD58-4727-80DD-679DA894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5</a:t>
            </a:fld>
            <a:endParaRPr lang="en-US"/>
          </a:p>
        </p:txBody>
      </p:sp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0B097DEB-428F-4E4E-985F-6C56E1C2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A1A26B63-D322-4505-9D6A-1AB64791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AED2954-1B22-4488-B1A6-6E18D688040F}"/>
              </a:ext>
            </a:extLst>
          </p:cNvPr>
          <p:cNvGrpSpPr/>
          <p:nvPr/>
        </p:nvGrpSpPr>
        <p:grpSpPr>
          <a:xfrm>
            <a:off x="2113907" y="2501802"/>
            <a:ext cx="7892178" cy="2263654"/>
            <a:chOff x="1248355" y="2765546"/>
            <a:chExt cx="7892178" cy="2263654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AEB0634-87CD-4EC2-A061-8C2976763260}"/>
                </a:ext>
              </a:extLst>
            </p:cNvPr>
            <p:cNvSpPr/>
            <p:nvPr/>
          </p:nvSpPr>
          <p:spPr>
            <a:xfrm>
              <a:off x="1248355" y="2765546"/>
              <a:ext cx="7892178" cy="226365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C65BC73-A34E-4E50-AB52-57CFB5B8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564" y="4254197"/>
              <a:ext cx="6307420" cy="628457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70FD656-97FF-449F-8E0D-DE5B60CBC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25"/>
            <a:stretch/>
          </p:blipFill>
          <p:spPr>
            <a:xfrm>
              <a:off x="1314620" y="2846372"/>
              <a:ext cx="6943108" cy="805695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CEA9F8D-F6F0-4D55-ACF2-9FC50631B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8"/>
            <a:stretch/>
          </p:blipFill>
          <p:spPr>
            <a:xfrm>
              <a:off x="1343567" y="3654302"/>
              <a:ext cx="7633246" cy="6144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010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4294967295"/>
          </p:nvPr>
        </p:nvSpPr>
        <p:spPr>
          <a:xfrm>
            <a:off x="8955542" y="1790261"/>
            <a:ext cx="3086100" cy="42386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The equations are solved:</a:t>
            </a:r>
          </a:p>
          <a:p>
            <a:r>
              <a:rPr lang="de-DE" sz="2200" dirty="0"/>
              <a:t>-</a:t>
            </a:r>
            <a:r>
              <a:rPr lang="en-US" sz="2200" dirty="0"/>
              <a:t> One dimensional</a:t>
            </a:r>
            <a:br>
              <a:rPr lang="en-US" sz="2200" dirty="0"/>
            </a:br>
            <a:r>
              <a:rPr lang="en-US" sz="2200" dirty="0"/>
              <a:t>- Spherically symmetric</a:t>
            </a:r>
            <a:br>
              <a:rPr lang="en-US" sz="2200" dirty="0"/>
            </a:br>
            <a:r>
              <a:rPr lang="en-US" sz="2200" dirty="0"/>
              <a:t>- Monoenergetic injection</a:t>
            </a:r>
            <a:br>
              <a:rPr lang="en-US" sz="2200" dirty="0"/>
            </a:br>
            <a:r>
              <a:rPr lang="en-US" sz="2200" dirty="0"/>
              <a:t>- Including Synchrotron</a:t>
            </a:r>
            <a:br>
              <a:rPr lang="en-US" sz="2200" dirty="0"/>
            </a:br>
            <a:r>
              <a:rPr lang="en-US" sz="2200" dirty="0"/>
              <a:t>   and inverse-Compton</a:t>
            </a:r>
            <a:br>
              <a:rPr lang="en-US" sz="2200" dirty="0"/>
            </a:br>
            <a:r>
              <a:rPr lang="en-US" sz="2200" dirty="0"/>
              <a:t>   cooling for electrons</a:t>
            </a:r>
          </a:p>
          <a:p>
            <a:r>
              <a:rPr lang="en-US" sz="2200" dirty="0"/>
              <a:t>- On a comoving,</a:t>
            </a:r>
            <a:br>
              <a:rPr lang="en-US" sz="2200" dirty="0"/>
            </a:br>
            <a:r>
              <a:rPr lang="en-US" sz="2200" dirty="0"/>
              <a:t>  expanding grid </a:t>
            </a:r>
            <a:r>
              <a:rPr lang="en-US" sz="2200" dirty="0">
                <a:sym typeface="Wingdings" panose="05000000000000000000" pitchFamily="2" charset="2"/>
              </a:rPr>
              <a:t>for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  turbulence and CRs 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  no free escape boundary</a:t>
            </a:r>
            <a:endParaRPr lang="en-US" sz="22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99BC919-C5E3-4E7A-9A76-7895367C99FF}"/>
              </a:ext>
            </a:extLst>
          </p:cNvPr>
          <p:cNvGrpSpPr/>
          <p:nvPr/>
        </p:nvGrpSpPr>
        <p:grpSpPr>
          <a:xfrm>
            <a:off x="-222392" y="1601058"/>
            <a:ext cx="8545115" cy="1243503"/>
            <a:chOff x="193943" y="1550502"/>
            <a:chExt cx="8545115" cy="1243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A8D21036-41F3-445C-9331-C3EF547377DA}"/>
                    </a:ext>
                  </a:extLst>
                </p:cNvPr>
                <p:cNvSpPr txBox="1"/>
                <p:nvPr/>
              </p:nvSpPr>
              <p:spPr>
                <a:xfrm>
                  <a:off x="193943" y="1550502"/>
                  <a:ext cx="8424935" cy="76450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de-DE" sz="2400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de-DE" sz="2400" dirty="0">
                            <a:latin typeface="Cambria Math" panose="02040503050406030204" pitchFamily="18" charset="0"/>
                          </a:rPr>
                          <m:t>=  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−  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𝑣𝑁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−  </m:t>
                        </m:r>
                        <m:f>
                          <m:f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d>
                          <m:d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acc>
                              <m:accPr>
                                <m:chr m:val="̇"/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−  </m:t>
                            </m:r>
                            <m:f>
                              <m:f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𝑁𝑝</m:t>
                            </m:r>
                          </m:e>
                        </m:d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+  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A8D21036-41F3-445C-9331-C3EF54737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43" y="1550502"/>
                  <a:ext cx="8424935" cy="7645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5DE58AA9-8959-4ECE-B6EB-D2C8F66D6509}"/>
                    </a:ext>
                  </a:extLst>
                </p:cNvPr>
                <p:cNvSpPr txBox="1"/>
                <p:nvPr/>
              </p:nvSpPr>
              <p:spPr>
                <a:xfrm>
                  <a:off x="1067945" y="2040657"/>
                  <a:ext cx="7671113" cy="753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⏟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</m:e>
                        </m:groupCh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</m:e>
                        </m:groupCh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groupCh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groupCh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groupChr>
                      </m:oMath>
                    </m:oMathPara>
                  </a14:m>
                  <a:endParaRPr lang="en-US" sz="2400" dirty="0"/>
                </a:p>
                <a:p>
                  <a:r>
                    <a:rPr lang="en-US" sz="2000" dirty="0"/>
                    <a:t>           Diffusion	       Advection	    Cooling Acceleration  Injection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5DE58AA9-8959-4ECE-B6EB-D2C8F66D65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945" y="2040657"/>
                  <a:ext cx="7671113" cy="753348"/>
                </a:xfrm>
                <a:prstGeom prst="rect">
                  <a:avLst/>
                </a:prstGeom>
                <a:blipFill>
                  <a:blip r:embed="rId6"/>
                  <a:stretch>
                    <a:fillRect r="-11994" b="-193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44561B-12D3-48F7-901B-D95E53A9E7D6}"/>
              </a:ext>
            </a:extLst>
          </p:cNvPr>
          <p:cNvGrpSpPr/>
          <p:nvPr/>
        </p:nvGrpSpPr>
        <p:grpSpPr>
          <a:xfrm>
            <a:off x="-266966" y="2984378"/>
            <a:ext cx="9710464" cy="1384883"/>
            <a:chOff x="49928" y="1561909"/>
            <a:chExt cx="8928992" cy="13848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CBDF2658-4E2A-4B90-AE23-50808AF197A1}"/>
                    </a:ext>
                  </a:extLst>
                </p:cNvPr>
                <p:cNvSpPr txBox="1"/>
                <p:nvPr/>
              </p:nvSpPr>
              <p:spPr>
                <a:xfrm>
                  <a:off x="49928" y="1561909"/>
                  <a:ext cx="8928992" cy="702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400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num>
                          <m:den>
                            <m:r>
                              <a:rPr lang="de-DE" sz="2400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de-DE" sz="2400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 </m:t>
                        </m:r>
                        <m:d>
                          <m:d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d>
                        <m: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oMath>
                    </m:oMathPara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A8D21036-41F3-445C-9331-C3EF54737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8" y="1561909"/>
                  <a:ext cx="8928992" cy="70224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13B73465-C785-4C0F-85A3-12E6054885D7}"/>
                    </a:ext>
                  </a:extLst>
                </p:cNvPr>
                <p:cNvSpPr txBox="1"/>
                <p:nvPr/>
              </p:nvSpPr>
              <p:spPr>
                <a:xfrm>
                  <a:off x="625990" y="2198574"/>
                  <a:ext cx="8352927" cy="7482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groupCh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groupCh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groupChr>
                      </m:oMath>
                    </m:oMathPara>
                  </a14:m>
                  <a:endParaRPr lang="en-US" sz="2400" dirty="0"/>
                </a:p>
                <a:p>
                  <a:r>
                    <a:rPr lang="en-US" sz="2000" dirty="0"/>
                    <a:t>	                   Advection + Compression	    Cascading              Growth + Damping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13B73465-C785-4C0F-85A3-12E605488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90" y="2198574"/>
                  <a:ext cx="8352927" cy="748218"/>
                </a:xfrm>
                <a:prstGeom prst="rect">
                  <a:avLst/>
                </a:prstGeom>
                <a:blipFill>
                  <a:blip r:embed="rId8"/>
                  <a:stretch>
                    <a:fillRect b="-203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AAC1519-74C6-4A27-BEFA-CCABD288F03D}"/>
                  </a:ext>
                </a:extLst>
              </p:cNvPr>
              <p:cNvSpPr txBox="1"/>
              <p:nvPr/>
            </p:nvSpPr>
            <p:spPr>
              <a:xfrm>
                <a:off x="383596" y="4432008"/>
                <a:ext cx="8509074" cy="11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</m:e>
                          </m:mr>
                          <m:mr>
                            <m:e>
                              <m:r>
                                <a:rPr lang="de-DE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mr>
                        </m:m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𝜚</m:t>
                              </m:r>
                              <m:r>
                                <m:rPr>
                                  <m:brk m:alnAt="7"/>
                                </m:r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mr>
                          <m:mr>
                            <m:e>
                              <m: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𝒎𝒗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  <m: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</m:mr>
                        </m:m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de-DE" sz="2400" dirty="0">
                    <a:ea typeface="Cambria Math" panose="02040503050406030204" pitchFamily="18" charset="0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                   </a:t>
                </a:r>
                <a:endParaRPr lang="de-DE" sz="2400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9AAC1519-74C6-4A27-BEFA-CCABD288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96" y="4432008"/>
                <a:ext cx="8509074" cy="1131720"/>
              </a:xfrm>
              <a:prstGeom prst="rect">
                <a:avLst/>
              </a:prstGeom>
              <a:blipFill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el 1">
            <a:extLst>
              <a:ext uri="{FF2B5EF4-FFF2-40B4-BE49-F238E27FC236}">
                <a16:creationId xmlns:a16="http://schemas.microsoft.com/office/drawing/2014/main" id="{80CEC605-B969-4973-9D08-AC91ACA3155B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tx2"/>
                </a:solidFill>
                <a:latin typeface="+mn-lt"/>
              </a:rPr>
              <a:t>RATPaC</a:t>
            </a:r>
            <a:r>
              <a:rPr lang="en-US" b="1" dirty="0">
                <a:solidFill>
                  <a:schemeClr val="tx2"/>
                </a:solidFill>
                <a:latin typeface="+mn-lt"/>
              </a:rPr>
              <a:t> – The Equations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3D3B08FA-6925-4E5F-8347-E8E0702F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6</a:t>
            </a:fld>
            <a:endParaRPr lang="en-US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0A5F56AF-9713-49E2-8D27-C7E7FBDE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EDE99746-F57D-4DF9-A60A-CED094A3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22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AF17265-4714-40A8-8085-0A403D24BA17}"/>
              </a:ext>
            </a:extLst>
          </p:cNvPr>
          <p:cNvSpPr txBox="1">
            <a:spLocks/>
          </p:cNvSpPr>
          <p:nvPr/>
        </p:nvSpPr>
        <p:spPr>
          <a:xfrm>
            <a:off x="2564575" y="328524"/>
            <a:ext cx="6949514" cy="379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BE1AB2E-B92A-43D8-81F8-36049F48A3B4}"/>
                  </a:ext>
                </a:extLst>
              </p:cNvPr>
              <p:cNvSpPr txBox="1"/>
              <p:nvPr/>
            </p:nvSpPr>
            <p:spPr>
              <a:xfrm>
                <a:off x="844189" y="1444163"/>
                <a:ext cx="5683991" cy="1599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400" b="1" dirty="0">
                    <a:solidFill>
                      <a:schemeClr val="tx2"/>
                    </a:solidFill>
                  </a:rPr>
                  <a:t>Hillas criterium</a:t>
                </a:r>
                <a:r>
                  <a:rPr lang="en-US" sz="24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𝑩𝑳</m:t>
                    </m:r>
                  </m:oMath>
                </a14:m>
                <a:r>
                  <a:rPr lang="en-US" sz="2400" b="1" dirty="0"/>
                  <a:t> </a:t>
                </a:r>
                <a:br>
                  <a:rPr lang="en-US" sz="2400" b="1" dirty="0"/>
                </a:br>
                <a:r>
                  <a:rPr lang="en-US" sz="2400" b="1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>
                    <a:sym typeface="Wingdings" panose="05000000000000000000" pitchFamily="2" charset="2"/>
                  </a:rPr>
                  <a:t>SNRs: </a:t>
                </a:r>
                <a:br>
                  <a:rPr lang="en-US" sz="2400" dirty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historic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≈700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𝜇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𝐺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young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≈140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BE1AB2E-B92A-43D8-81F8-36049F48A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89" y="1444163"/>
                <a:ext cx="5683991" cy="1599733"/>
              </a:xfrm>
              <a:prstGeom prst="rect">
                <a:avLst/>
              </a:prstGeom>
              <a:blipFill>
                <a:blip r:embed="rId2"/>
                <a:stretch>
                  <a:fillRect l="-1608" t="-3053" b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453A20EB-01B9-4AE3-9212-3A9B6A8AF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58" y="1344981"/>
            <a:ext cx="5742898" cy="45211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DF363F0-235F-4CC6-A6F7-C2B3A11F91F1}"/>
              </a:ext>
            </a:extLst>
          </p:cNvPr>
          <p:cNvSpPr txBox="1"/>
          <p:nvPr/>
        </p:nvSpPr>
        <p:spPr>
          <a:xfrm>
            <a:off x="7144341" y="1036300"/>
            <a:ext cx="2428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Observations</a:t>
            </a:r>
            <a:r>
              <a:rPr lang="en-US" sz="2400" b="1" dirty="0"/>
              <a:t>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A02E69-FDB6-4FE6-A3B5-BC3F7DDC1808}"/>
              </a:ext>
            </a:extLst>
          </p:cNvPr>
          <p:cNvSpPr txBox="1"/>
          <p:nvPr/>
        </p:nvSpPr>
        <p:spPr>
          <a:xfrm>
            <a:off x="10782462" y="2859230"/>
            <a:ext cx="1101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~2TeV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2576123-2614-4CAF-B739-09775A5B10FC}"/>
              </a:ext>
            </a:extLst>
          </p:cNvPr>
          <p:cNvCxnSpPr/>
          <p:nvPr/>
        </p:nvCxnSpPr>
        <p:spPr>
          <a:xfrm flipH="1">
            <a:off x="11028269" y="3241679"/>
            <a:ext cx="294968" cy="6499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59C947D-F3E7-490F-ABFC-B5FDAA384974}"/>
              </a:ext>
            </a:extLst>
          </p:cNvPr>
          <p:cNvSpPr txBox="1"/>
          <p:nvPr/>
        </p:nvSpPr>
        <p:spPr>
          <a:xfrm>
            <a:off x="7185177" y="5928951"/>
            <a:ext cx="4998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</a:rPr>
              <a:t>Figure</a:t>
            </a:r>
            <a:r>
              <a:rPr lang="de-DE" sz="1600" b="1" dirty="0"/>
              <a:t>: Gamma-</a:t>
            </a:r>
            <a:r>
              <a:rPr lang="de-DE" sz="1600" b="1" dirty="0" err="1"/>
              <a:t>ray</a:t>
            </a:r>
            <a:r>
              <a:rPr lang="de-DE" sz="1600" b="1" dirty="0"/>
              <a:t> SED </a:t>
            </a:r>
            <a:r>
              <a:rPr lang="de-DE" sz="1600" b="1" dirty="0" err="1"/>
              <a:t>of</a:t>
            </a:r>
            <a:r>
              <a:rPr lang="de-DE" sz="1600" b="1" dirty="0"/>
              <a:t> Cas A (VERITAS 2013)</a:t>
            </a:r>
            <a:endParaRPr lang="en-US" sz="1600" b="1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126D290-1545-4CED-A644-875F87C7E1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Maximum energy - General problem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C6377F3F-B5A9-414D-A8E6-406C3138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4BFCDCA1-011B-42AE-B19D-994A10CA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CCD3663-8DDA-4E7E-BAC1-11369B209BBD}"/>
                  </a:ext>
                </a:extLst>
              </p:cNvPr>
              <p:cNvSpPr txBox="1"/>
              <p:nvPr/>
            </p:nvSpPr>
            <p:spPr>
              <a:xfrm>
                <a:off x="902249" y="3484441"/>
                <a:ext cx="5091476" cy="2006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</a:rPr>
                  <a:t>Magnetic-field amplification: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Large-scale fields not strong enough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Field amplification by instabilities needed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/>
                  <a:t>In general: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B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𝐶𝑅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𝐶𝑆𝑀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CCD3663-8DDA-4E7E-BAC1-11369B209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49" y="3484441"/>
                <a:ext cx="5091476" cy="2006511"/>
              </a:xfrm>
              <a:prstGeom prst="rect">
                <a:avLst/>
              </a:prstGeom>
              <a:blipFill>
                <a:blip r:embed="rId4"/>
                <a:stretch>
                  <a:fillRect l="-1916" t="-2432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0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A3BF07-69A7-4F76-A259-A72E20F00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00" y="69101"/>
            <a:ext cx="6688800" cy="533532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0A5DFD1-D2A7-495B-88B1-355FC3519331}"/>
              </a:ext>
            </a:extLst>
          </p:cNvPr>
          <p:cNvSpPr txBox="1">
            <a:spLocks/>
          </p:cNvSpPr>
          <p:nvPr/>
        </p:nvSpPr>
        <p:spPr>
          <a:xfrm>
            <a:off x="5885411" y="411972"/>
            <a:ext cx="5888236" cy="724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C38B6ED-6146-42FE-BF6E-A72E68D268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473" y="1361027"/>
                <a:ext cx="5765047" cy="500253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High magnetic fields required </a:t>
                </a:r>
                <a:r>
                  <a:rPr lang="en-US" sz="2000" dirty="0">
                    <a:sym typeface="Wingdings" panose="05000000000000000000" pitchFamily="2" charset="2"/>
                  </a:rPr>
                  <a:t>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Self-consistent amplification: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br>
                  <a:rPr lang="en-US" sz="20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B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𝐶𝑅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𝐶𝑆𝑀</m:t>
                        </m:r>
                      </m:sub>
                    </m:sSub>
                  </m:oMath>
                </a14:m>
                <a:br>
                  <a:rPr lang="en-US" sz="2000" dirty="0">
                    <a:sym typeface="Wingdings" panose="05000000000000000000" pitchFamily="2" charset="2"/>
                  </a:rPr>
                </a:b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 Progenitor stars with extreme mass-loss: 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:r>
                  <a:rPr lang="en-US" sz="2000" b="1" dirty="0">
                    <a:sym typeface="Wingdings" panose="05000000000000000000" pitchFamily="2" charset="2"/>
                  </a:rPr>
                  <a:t>LBVs	   Type-</a:t>
                </a:r>
                <a:r>
                  <a:rPr lang="en-US" sz="2000" b="1" dirty="0" err="1">
                    <a:sym typeface="Wingdings" panose="05000000000000000000" pitchFamily="2" charset="2"/>
                  </a:rPr>
                  <a:t>IIn</a:t>
                </a:r>
                <a:r>
                  <a:rPr lang="en-US" sz="2000" b="1" dirty="0">
                    <a:sym typeface="Wingdings" panose="05000000000000000000" pitchFamily="2" charset="2"/>
                  </a:rPr>
                  <a:t> </a:t>
                </a:r>
                <a:r>
                  <a:rPr lang="en-US" sz="2000" b="1" dirty="0" err="1">
                    <a:sym typeface="Wingdings" panose="05000000000000000000" pitchFamily="2" charset="2"/>
                  </a:rPr>
                  <a:t>SNe</a:t>
                </a:r>
                <a:br>
                  <a:rPr lang="en-US" sz="2000" b="1" dirty="0">
                    <a:sym typeface="Wingdings" panose="05000000000000000000" pitchFamily="2" charset="2"/>
                  </a:rPr>
                </a:br>
                <a:r>
                  <a:rPr lang="en-US" sz="2000" b="1" dirty="0">
                    <a:sym typeface="Wingdings" panose="05000000000000000000" pitchFamily="2" charset="2"/>
                  </a:rPr>
                  <a:t>	RSGs	   Type-IIP </a:t>
                </a:r>
                <a:r>
                  <a:rPr lang="en-US" sz="2000" b="1" dirty="0" err="1">
                    <a:sym typeface="Wingdings" panose="05000000000000000000" pitchFamily="2" charset="2"/>
                  </a:rPr>
                  <a:t>SNe</a:t>
                </a:r>
                <a:br>
                  <a:rPr lang="en-US" sz="2000" b="1" dirty="0">
                    <a:sym typeface="Wingdings" panose="05000000000000000000" pitchFamily="2" charset="2"/>
                  </a:rPr>
                </a:br>
                <a:r>
                  <a:rPr lang="en-US" sz="2000" b="1" dirty="0">
                    <a:sym typeface="Wingdings" panose="05000000000000000000" pitchFamily="2" charset="2"/>
                  </a:rPr>
                  <a:t>	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Type-</a:t>
                </a:r>
                <a:r>
                  <a:rPr lang="en-US" sz="2000" dirty="0" err="1"/>
                  <a:t>IIn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SNe</a:t>
                </a:r>
                <a:r>
                  <a:rPr lang="en-US" sz="2000" dirty="0"/>
                  <a:t>: Radio bright even after years</a:t>
                </a:r>
                <a:br>
                  <a:rPr lang="en-US" sz="2000" dirty="0"/>
                </a:br>
                <a:r>
                  <a:rPr lang="de-DE" sz="2000" dirty="0"/>
                  <a:t>and </a:t>
                </a:r>
                <a:r>
                  <a:rPr lang="en-US" sz="2000" dirty="0"/>
                  <a:t>signs of CSM-interaction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Theoretical models predict high-energy radiation if particle acceleration is efficient</a:t>
                </a:r>
                <a:br>
                  <a:rPr lang="en-US" sz="2000" dirty="0"/>
                </a:b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chemeClr val="tx2"/>
                    </a:solidFill>
                  </a:rPr>
                  <a:t>e.g., Murase+2011, Marcowith+2018, ..</a:t>
                </a:r>
                <a:r>
                  <a:rPr lang="en-US" sz="2000" dirty="0"/>
                  <a:t>);</a:t>
                </a:r>
                <a:br>
                  <a:rPr lang="en-US" sz="2000" dirty="0"/>
                </a:br>
                <a:r>
                  <a:rPr lang="en-US" sz="2000" dirty="0"/>
                  <a:t>	</a:t>
                </a:r>
                <a:r>
                  <a:rPr lang="en-US" sz="2000" b="1" dirty="0"/>
                  <a:t>but only smooth winds so far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C38B6ED-6146-42FE-BF6E-A72E68D2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3" y="1361027"/>
                <a:ext cx="5765047" cy="5002533"/>
              </a:xfrm>
              <a:prstGeom prst="rect">
                <a:avLst/>
              </a:prstGeom>
              <a:blipFill>
                <a:blip r:embed="rId3"/>
                <a:stretch>
                  <a:fillRect l="-951" t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5A3A7DF-4DD6-487C-96DE-2052378BE3C7}"/>
              </a:ext>
            </a:extLst>
          </p:cNvPr>
          <p:cNvSpPr txBox="1">
            <a:spLocks/>
          </p:cNvSpPr>
          <p:nvPr/>
        </p:nvSpPr>
        <p:spPr>
          <a:xfrm>
            <a:off x="6277708" y="5395343"/>
            <a:ext cx="5914292" cy="481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Figure</a:t>
            </a:r>
            <a:r>
              <a:rPr lang="en-US" sz="1800" b="1" dirty="0"/>
              <a:t>: Early-time Radio emission from SNs of various types (</a:t>
            </a:r>
            <a:r>
              <a:rPr lang="en-US" sz="1800" b="1" dirty="0" err="1">
                <a:solidFill>
                  <a:schemeClr val="tx2"/>
                </a:solidFill>
              </a:rPr>
              <a:t>Bietenholz</a:t>
            </a:r>
            <a:r>
              <a:rPr lang="en-US" sz="1800" b="1" dirty="0">
                <a:solidFill>
                  <a:schemeClr val="tx2"/>
                </a:solidFill>
              </a:rPr>
              <a:t> et al.2021</a:t>
            </a:r>
            <a:r>
              <a:rPr lang="en-US" sz="1800" b="1" dirty="0"/>
              <a:t>)</a:t>
            </a:r>
            <a:endParaRPr lang="en-US" sz="1800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670BEC1-CF97-4882-9D33-E37E0D42BE29}"/>
              </a:ext>
            </a:extLst>
          </p:cNvPr>
          <p:cNvSpPr/>
          <p:nvPr/>
        </p:nvSpPr>
        <p:spPr>
          <a:xfrm>
            <a:off x="9604112" y="823687"/>
            <a:ext cx="2016985" cy="151429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9A8F233-27E7-43ED-9F85-141C76C28A4C}"/>
              </a:ext>
            </a:extLst>
          </p:cNvPr>
          <p:cNvCxnSpPr>
            <a:cxnSpLocks/>
          </p:cNvCxnSpPr>
          <p:nvPr/>
        </p:nvCxnSpPr>
        <p:spPr>
          <a:xfrm flipV="1">
            <a:off x="4635260" y="3057692"/>
            <a:ext cx="3180822" cy="36779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942BEBE4-ECA7-49B0-AE25-E14280450343}"/>
              </a:ext>
            </a:extLst>
          </p:cNvPr>
          <p:cNvSpPr/>
          <p:nvPr/>
        </p:nvSpPr>
        <p:spPr>
          <a:xfrm>
            <a:off x="7816082" y="1876163"/>
            <a:ext cx="2923750" cy="172396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A427EB0A-5A00-4600-8AAC-C892E8C95893}"/>
              </a:ext>
            </a:extLst>
          </p:cNvPr>
          <p:cNvCxnSpPr>
            <a:cxnSpLocks/>
          </p:cNvCxnSpPr>
          <p:nvPr/>
        </p:nvCxnSpPr>
        <p:spPr>
          <a:xfrm flipV="1">
            <a:off x="4462732" y="1478945"/>
            <a:ext cx="5089585" cy="162699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3F8FEB4A-1235-4538-9555-2BAA536150E0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SNRs as CR Sources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D2A45B2E-1F77-482F-8A74-12DC4019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8</a:t>
            </a:fld>
            <a:endParaRPr lang="en-US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46E45EBA-AC9B-4DA9-B8CD-712AADA2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6766369F-EC52-4D85-A358-5EA8B98C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0A5DFD1-D2A7-495B-88B1-355FC3519331}"/>
              </a:ext>
            </a:extLst>
          </p:cNvPr>
          <p:cNvSpPr txBox="1">
            <a:spLocks/>
          </p:cNvSpPr>
          <p:nvPr/>
        </p:nvSpPr>
        <p:spPr>
          <a:xfrm>
            <a:off x="5885411" y="411972"/>
            <a:ext cx="5888236" cy="724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38B6ED-6146-42FE-BF6E-A72E68D26877}"/>
              </a:ext>
            </a:extLst>
          </p:cNvPr>
          <p:cNvSpPr txBox="1">
            <a:spLocks/>
          </p:cNvSpPr>
          <p:nvPr/>
        </p:nvSpPr>
        <p:spPr>
          <a:xfrm>
            <a:off x="419473" y="1734838"/>
            <a:ext cx="5460626" cy="51912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H.E.S.S. Collaboration (2019) obtained upper limits on </a:t>
            </a:r>
            <a:r>
              <a:rPr lang="en-US" sz="2000" dirty="0" err="1"/>
              <a:t>TeV</a:t>
            </a:r>
            <a:r>
              <a:rPr lang="en-US" sz="2000" dirty="0"/>
              <a:t> emission from nearby </a:t>
            </a:r>
            <a:r>
              <a:rPr lang="en-US" sz="2000" dirty="0" err="1"/>
              <a:t>CCSNe</a:t>
            </a:r>
            <a:endParaRPr lang="en-US" sz="2000" dirty="0"/>
          </a:p>
          <a:p>
            <a:r>
              <a:rPr lang="en-US" sz="2000" dirty="0"/>
              <a:t>Ongoing HESS </a:t>
            </a:r>
            <a:r>
              <a:rPr lang="en-US" sz="2000" dirty="0" err="1"/>
              <a:t>ToO</a:t>
            </a:r>
            <a:r>
              <a:rPr lang="en-US" sz="2000" dirty="0"/>
              <a:t> </a:t>
            </a:r>
            <a:r>
              <a:rPr lang="en-US" sz="2000" dirty="0" err="1"/>
              <a:t>programme</a:t>
            </a:r>
            <a:r>
              <a:rPr lang="en-US" sz="2000" dirty="0"/>
              <a:t> so far has no detections</a:t>
            </a:r>
          </a:p>
          <a:p>
            <a:r>
              <a:rPr lang="en-US" sz="2000" dirty="0"/>
              <a:t>Xi+</a:t>
            </a:r>
            <a:r>
              <a:rPr lang="en-US" sz="2000" dirty="0">
                <a:solidFill>
                  <a:schemeClr val="tx2"/>
                </a:solidFill>
              </a:rPr>
              <a:t>(2020</a:t>
            </a:r>
            <a:r>
              <a:rPr lang="en-US" sz="2000" dirty="0"/>
              <a:t>) detected 𝛾-rays from the location of SN 2004dj, a bright and nearby SN IIP, with FERMI-LAT</a:t>
            </a:r>
          </a:p>
          <a:p>
            <a:r>
              <a:rPr lang="en-US" sz="2000" dirty="0"/>
              <a:t>A recent variability analysis of FERMI-LAT data found evidence in support of 2 further detections (</a:t>
            </a:r>
            <a:r>
              <a:rPr lang="en-US" sz="2000" dirty="0">
                <a:solidFill>
                  <a:schemeClr val="tx2"/>
                </a:solidFill>
              </a:rPr>
              <a:t>Prokhorov+2021).</a:t>
            </a:r>
          </a:p>
          <a:p>
            <a:r>
              <a:rPr lang="en-US" sz="2000" dirty="0"/>
              <a:t>Also suggestion of increasing flux from SN1987A with FERMI-LAT (</a:t>
            </a:r>
            <a:r>
              <a:rPr lang="en-US" sz="2000" dirty="0">
                <a:solidFill>
                  <a:schemeClr val="tx2"/>
                </a:solidFill>
              </a:rPr>
              <a:t>Malyshev+2019</a:t>
            </a:r>
            <a:r>
              <a:rPr lang="en-US" sz="2000" dirty="0"/>
              <a:t>)</a:t>
            </a:r>
          </a:p>
          <a:p>
            <a:r>
              <a:rPr lang="de-DE" sz="2000" dirty="0"/>
              <a:t>Non </a:t>
            </a:r>
            <a:r>
              <a:rPr lang="de-DE" sz="2000" dirty="0" err="1"/>
              <a:t>detection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SN 2023ixf at ~7Mpc </a:t>
            </a:r>
            <a:r>
              <a:rPr lang="de-DE" sz="2000" dirty="0">
                <a:sym typeface="Wingdings" panose="05000000000000000000" pitchFamily="2" charset="2"/>
              </a:rPr>
              <a:t> E</a:t>
            </a:r>
            <a:r>
              <a:rPr lang="de-DE" sz="2000" baseline="-25000" dirty="0">
                <a:sym typeface="Wingdings" panose="05000000000000000000" pitchFamily="2" charset="2"/>
              </a:rPr>
              <a:t>CR</a:t>
            </a:r>
            <a:r>
              <a:rPr lang="de-DE" sz="2000" dirty="0">
                <a:sym typeface="Wingdings" panose="05000000000000000000" pitchFamily="2" charset="2"/>
              </a:rPr>
              <a:t>&lt;10</a:t>
            </a:r>
            <a:r>
              <a:rPr lang="de-DE" sz="2000" baseline="30000" dirty="0">
                <a:sym typeface="Wingdings" panose="05000000000000000000" pitchFamily="2" charset="2"/>
              </a:rPr>
              <a:t>49</a:t>
            </a:r>
            <a:r>
              <a:rPr lang="de-DE" sz="2000" dirty="0">
                <a:sym typeface="Wingdings" panose="05000000000000000000" pitchFamily="2" charset="2"/>
              </a:rPr>
              <a:t>erg 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tx2"/>
                </a:solidFill>
              </a:rPr>
              <a:t>Martí-Devesa+2024</a:t>
            </a:r>
            <a:r>
              <a:rPr lang="de-DE" sz="2000" dirty="0"/>
              <a:t>)</a:t>
            </a:r>
            <a:endParaRPr lang="en-US" sz="2000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5A3A7DF-4DD6-487C-96DE-2052378BE3C7}"/>
              </a:ext>
            </a:extLst>
          </p:cNvPr>
          <p:cNvSpPr txBox="1">
            <a:spLocks/>
          </p:cNvSpPr>
          <p:nvPr/>
        </p:nvSpPr>
        <p:spPr>
          <a:xfrm>
            <a:off x="6544576" y="5493327"/>
            <a:ext cx="5647424" cy="48297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Figure</a:t>
            </a:r>
            <a:r>
              <a:rPr lang="en-US" sz="1800" b="1" dirty="0"/>
              <a:t>: Light curve of the gamma-ray flux from SN 2004dj (</a:t>
            </a:r>
            <a:r>
              <a:rPr lang="en-US" sz="1800" b="1" dirty="0">
                <a:solidFill>
                  <a:schemeClr val="tx2"/>
                </a:solidFill>
              </a:rPr>
              <a:t>Xi et al. 2020</a:t>
            </a:r>
            <a:r>
              <a:rPr lang="en-US" sz="1800" b="1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F86DAA11-B0E5-4F2C-8C5E-E923ECC90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075" b="-1"/>
          <a:stretch/>
        </p:blipFill>
        <p:spPr>
          <a:xfrm>
            <a:off x="5880099" y="0"/>
            <a:ext cx="6239671" cy="529890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2A86583-038C-4254-A0B1-AEBE8F880B59}"/>
              </a:ext>
            </a:extLst>
          </p:cNvPr>
          <p:cNvSpPr txBox="1"/>
          <p:nvPr/>
        </p:nvSpPr>
        <p:spPr>
          <a:xfrm rot="19741943">
            <a:off x="1045878" y="2758083"/>
            <a:ext cx="9852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No detections in gamma-rays!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56853A4-962B-4E99-B238-B22282D48EC6}"/>
              </a:ext>
            </a:extLst>
          </p:cNvPr>
          <p:cNvSpPr txBox="1">
            <a:spLocks/>
          </p:cNvSpPr>
          <p:nvPr/>
        </p:nvSpPr>
        <p:spPr>
          <a:xfrm>
            <a:off x="0" y="3876"/>
            <a:ext cx="10092906" cy="79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SNRs as CR Sources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23F45CAE-4032-4B40-A86D-0495364B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8293BF4-10D0-49A0-BC18-5EE979A30E27}" type="slidenum">
              <a:rPr lang="en-US" smtClean="0"/>
              <a:t>9</a:t>
            </a:fld>
            <a:endParaRPr lang="en-US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7E545386-6581-47A1-B7D8-7F50FC3B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/>
              <a:t>03/11/2025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C3BCE9CA-786C-4BF0-87EF-CF39FA41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de-DE" dirty="0" err="1"/>
              <a:t>Interacting</a:t>
            </a:r>
            <a:r>
              <a:rPr lang="de-DE" dirty="0"/>
              <a:t> Supernovae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8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8|1.9|0.4|0.4|0.3|0.4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8|1.9|0.4|0.4|0.3|0.4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8|1.9|0.4|0.4|0.3|0.4|0.5"/>
</p:tagLst>
</file>

<file path=ppt/theme/theme1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1012</Words>
  <Application>Microsoft Office PowerPoint</Application>
  <PresentationFormat>Breitbild</PresentationFormat>
  <Paragraphs>211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Wingdings</vt:lpstr>
      <vt:lpstr>Wingdings 3</vt:lpstr>
      <vt:lpstr>Rückblick</vt:lpstr>
      <vt:lpstr>Interacting Supernovae…</vt:lpstr>
      <vt:lpstr>Galactic cosmic-rays</vt:lpstr>
      <vt:lpstr>Galactic cosmic-rays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Brose</dc:creator>
  <cp:lastModifiedBy>Robert Brose</cp:lastModifiedBy>
  <cp:revision>143</cp:revision>
  <dcterms:created xsi:type="dcterms:W3CDTF">2024-11-24T19:44:41Z</dcterms:created>
  <dcterms:modified xsi:type="dcterms:W3CDTF">2025-11-03T10:38:51Z</dcterms:modified>
</cp:coreProperties>
</file>