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3"/>
  </p:sldMasterIdLst>
  <p:notesMasterIdLst>
    <p:notesMasterId r:id="rId21"/>
  </p:notesMasterIdLst>
  <p:sldIdLst>
    <p:sldId id="256" r:id="rId4"/>
    <p:sldId id="315" r:id="rId5"/>
    <p:sldId id="324" r:id="rId6"/>
    <p:sldId id="320" r:id="rId7"/>
    <p:sldId id="311" r:id="rId8"/>
    <p:sldId id="305" r:id="rId9"/>
    <p:sldId id="323" r:id="rId10"/>
    <p:sldId id="325" r:id="rId11"/>
    <p:sldId id="326" r:id="rId12"/>
    <p:sldId id="328" r:id="rId13"/>
    <p:sldId id="308" r:id="rId14"/>
    <p:sldId id="312" r:id="rId15"/>
    <p:sldId id="327" r:id="rId16"/>
    <p:sldId id="314" r:id="rId17"/>
    <p:sldId id="322" r:id="rId18"/>
    <p:sldId id="329" r:id="rId19"/>
    <p:sldId id="330" r:id="rId20"/>
  </p:sldIdLst>
  <p:sldSz cx="24377650" cy="13716000"/>
  <p:notesSz cx="6858000" cy="9144000"/>
  <p:defaultTextStyle>
    <a:defPPr>
      <a:defRPr lang="es-ES"/>
    </a:defPPr>
    <a:lvl1pPr marL="0" algn="l" defTabSz="1828068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035" algn="l" defTabSz="1828068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068" algn="l" defTabSz="1828068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103" algn="l" defTabSz="1828068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137" algn="l" defTabSz="1828068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172" algn="l" defTabSz="1828068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207" algn="l" defTabSz="1828068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240" algn="l" defTabSz="1828068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2275" algn="l" defTabSz="1828068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4A"/>
    <a:srgbClr val="00E4D8"/>
    <a:srgbClr val="00004A"/>
    <a:srgbClr val="007AFF"/>
    <a:srgbClr val="00009C"/>
    <a:srgbClr val="FFFFFF"/>
    <a:srgbClr val="F5F5F5"/>
    <a:srgbClr val="00D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3810" autoAdjust="0"/>
  </p:normalViewPr>
  <p:slideViewPr>
    <p:cSldViewPr snapToGrid="0">
      <p:cViewPr varScale="1">
        <p:scale>
          <a:sx n="60" d="100"/>
          <a:sy n="60" d="100"/>
        </p:scale>
        <p:origin x="80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DA2E9-652C-A640-A9FF-0407BB43D33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295EE-0A2E-BB47-B627-A48A1B11D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9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03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068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103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13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172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207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240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2275" algn="l" defTabSz="18280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5B7FB-FC4D-25F0-A6B9-63BA93C47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93B22F-BDBA-F675-ADF4-32E32299A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24C319-020E-19C9-20C7-15158A95F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8AD1C-A7AA-C91B-61F3-C0B96A16C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3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1A257-FC71-7AC9-9BBF-089EB04B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A3A4D5-7C81-164B-53D7-D2194DF63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1972B7-7B9F-0F52-7833-16B17C26A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39B8A-0585-9008-296A-83AD32A7F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20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11784-DC70-039D-A6BF-53FF92C47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EBA34-C12B-202D-8226-A3FFA96F3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A7ADD8-0339-A17F-4B85-8D9388496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FA588-5B73-6F16-97CE-5332EE3A7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41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9E25C-3D5F-FED0-DDC0-11D77556B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EBC96A-39F9-166A-1298-9C6A830D9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9F8512-F89B-7CFE-1DE5-C8CDBB96C9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937F4-1F87-B4AD-0DD2-CA0DC8527F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25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52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295EE-0A2E-BB47-B627-A48A1B11D2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49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DEC5EBF-1035-1185-C17F-3FE72AAACC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8F29EF1-477B-B8D2-5B39-90B8B884D1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3615" y="-1055691"/>
            <a:ext cx="9449245" cy="5671562"/>
          </a:xfrm>
          <a:prstGeom prst="rect">
            <a:avLst/>
          </a:prstGeom>
        </p:spPr>
      </p:pic>
      <p:sp>
        <p:nvSpPr>
          <p:cNvPr id="5" name="Marcador de título 1">
            <a:extLst>
              <a:ext uri="{FF2B5EF4-FFF2-40B4-BE49-F238E27FC236}">
                <a16:creationId xmlns:a16="http://schemas.microsoft.com/office/drawing/2014/main" id="{FC5DBA9D-58F0-8358-EF8B-144B8593C9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113" y="4308957"/>
            <a:ext cx="17360850" cy="50871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12397"/>
              </a:lnSpc>
              <a:defRPr sz="13997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D13ED2B0-A014-182A-44A5-45F3F7E070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113" y="9562365"/>
            <a:ext cx="21025723" cy="10560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4199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2" name="Marcador de contenido 7">
            <a:extLst>
              <a:ext uri="{FF2B5EF4-FFF2-40B4-BE49-F238E27FC236}">
                <a16:creationId xmlns:a16="http://schemas.microsoft.com/office/drawing/2014/main" id="{16E0CE03-12E2-ABDF-35DE-4570458029D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809" y="11860109"/>
            <a:ext cx="17306312" cy="104170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999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</p:txBody>
      </p:sp>
    </p:spTree>
    <p:extLst>
      <p:ext uri="{BB962C8B-B14F-4D97-AF65-F5344CB8AC3E}">
        <p14:creationId xmlns:p14="http://schemas.microsoft.com/office/powerpoint/2010/main" val="1117952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ACD756EF-58BF-4AF3-8A4B-7055B454011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63701" y="5829939"/>
            <a:ext cx="21451224" cy="6520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171" indent="-914171">
              <a:lnSpc>
                <a:spcPct val="100000"/>
              </a:lnSpc>
              <a:buFont typeface="Arial" panose="020B0604020202020204" pitchFamily="34" charset="0"/>
              <a:buChar char="•"/>
              <a:defRPr sz="55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Font typeface="Arial" panose="020B0604020202020204" pitchFamily="34" charset="0"/>
              <a:buNone/>
              <a:defRPr sz="4799">
                <a:solidFill>
                  <a:srgbClr val="00004A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5599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Click to modify pattern text style</a:t>
            </a:r>
          </a:p>
          <a:p>
            <a:pPr marL="1371257" marR="0" lvl="1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799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Second level</a:t>
            </a:r>
          </a:p>
          <a:p>
            <a:pPr marL="2285429" marR="0" lvl="2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999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Third level</a:t>
            </a:r>
          </a:p>
          <a:p>
            <a:pPr marL="3199600" marR="0" lvl="3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599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Fourth level</a:t>
            </a:r>
          </a:p>
          <a:p>
            <a:pPr marL="4113771" marR="0" lvl="4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599" b="0" i="0" u="none" strike="noStrike" kern="1200" cap="none" spc="0" normalizeH="0" baseline="0" noProof="0" dirty="0">
                <a:ln>
                  <a:noFill/>
                </a:ln>
                <a:solidFill>
                  <a:srgbClr val="00004A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Fifth level</a:t>
            </a:r>
          </a:p>
          <a:p>
            <a:pPr marL="4113771" marR="0" lvl="4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599" b="0" i="0" u="none" strike="noStrike" kern="1200" cap="none" spc="0" normalizeH="0" baseline="0" noProof="0" dirty="0">
              <a:ln>
                <a:noFill/>
              </a:ln>
              <a:solidFill>
                <a:srgbClr val="00004A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4113771" marR="0" lvl="4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599" b="0" i="0" u="none" strike="noStrike" kern="1200" cap="none" spc="0" normalizeH="0" baseline="0" noProof="0" dirty="0">
              <a:ln>
                <a:noFill/>
              </a:ln>
              <a:solidFill>
                <a:srgbClr val="00004A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4113771" marR="0" lvl="4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599" b="0" i="0" u="none" strike="noStrike" kern="1200" cap="none" spc="0" normalizeH="0" baseline="0" noProof="0" dirty="0">
              <a:ln>
                <a:noFill/>
              </a:ln>
              <a:solidFill>
                <a:srgbClr val="00004A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4113771" marR="0" lvl="4" indent="-457086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3B008C18-3C77-BDB5-762E-35211D8E6B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701" y="4189336"/>
            <a:ext cx="21451224" cy="1467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7398"/>
              </a:lnSpc>
              <a:buNone/>
              <a:defRPr sz="5999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 sz="7198">
                <a:solidFill>
                  <a:schemeClr val="bg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D58F536F-7709-0C86-12A2-EEB035C87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701" y="1365585"/>
            <a:ext cx="1280908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2597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2794BAAB-144A-3198-93F4-E912DC0D5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E6CD1E28-CC6A-6F28-00E5-F25983DEE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3" y="482827"/>
            <a:ext cx="4748563" cy="38140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399">
                <a:solidFill>
                  <a:schemeClr val="bg1"/>
                </a:solidFill>
              </a:defRPr>
            </a:lvl4pPr>
            <a:lvl5pPr>
              <a:defRPr sz="23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pic>
        <p:nvPicPr>
          <p:cNvPr id="11" name="Picture 10" descr="A blue and black text with a star&#10;&#10;Description automatically generated">
            <a:extLst>
              <a:ext uri="{FF2B5EF4-FFF2-40B4-BE49-F238E27FC236}">
                <a16:creationId xmlns:a16="http://schemas.microsoft.com/office/drawing/2014/main" id="{6D244F69-05E0-6FF5-3AF8-C6B026B19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5852" y="-1109016"/>
            <a:ext cx="6331357" cy="380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5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D0219960-B362-861D-B84F-F38770A9C6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88825" y="0"/>
            <a:ext cx="12188825" cy="13716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en-GB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4537C6-7A8A-797E-0555-56A449161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382"/>
            <a:ext cx="17445256" cy="13716000"/>
          </a:xfrm>
          <a:prstGeom prst="rect">
            <a:avLst/>
          </a:prstGeom>
        </p:spPr>
      </p:pic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76761BFC-051E-1815-C818-E071516F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4877C033-3164-2758-9EE9-A3A2D721BA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3" y="482827"/>
            <a:ext cx="4748563" cy="38140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399">
                <a:solidFill>
                  <a:schemeClr val="bg1"/>
                </a:solidFill>
              </a:defRPr>
            </a:lvl4pPr>
            <a:lvl5pPr>
              <a:defRPr sz="23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9A9D8BC-CB34-E5E1-CE46-1F5BE0F571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93387" y="438153"/>
            <a:ext cx="2420835" cy="488950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1D23932A-AC68-8B81-C96F-4781EA2C2CB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63701" y="4231936"/>
            <a:ext cx="12809083" cy="8118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5599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 sz="4799">
                <a:solidFill>
                  <a:schemeClr val="bg1"/>
                </a:solidFill>
              </a:defRPr>
            </a:lvl2pPr>
            <a:lvl3pPr marL="1142714" indent="0">
              <a:buNone/>
              <a:defRPr sz="3999">
                <a:solidFill>
                  <a:schemeClr val="bg1"/>
                </a:solidFill>
              </a:defRPr>
            </a:lvl3pPr>
            <a:lvl4pPr marL="2742514" indent="0">
              <a:buNone/>
              <a:defRPr sz="3999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1828343" marR="0" lvl="2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3428143" marR="0" lvl="3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1828343" marR="0" lvl="2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3" name="Marcador de título 1">
            <a:extLst>
              <a:ext uri="{FF2B5EF4-FFF2-40B4-BE49-F238E27FC236}">
                <a16:creationId xmlns:a16="http://schemas.microsoft.com/office/drawing/2014/main" id="{284367DA-B816-892E-9A4B-9FC105CCA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701" y="1365585"/>
            <a:ext cx="1280908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2597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1572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D0219960-B362-861D-B84F-F38770A9C6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88825" y="0"/>
            <a:ext cx="12188825" cy="13716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en-GB" noProof="0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3B472C53-F7EC-E076-3200-30DEB55C2CD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-19050"/>
            <a:ext cx="17445256" cy="13716000"/>
            <a:chOff x="0" y="-6"/>
            <a:chExt cx="5496" cy="432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73D31F1-002D-5FD7-BCF6-87CBB35F1F9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-6"/>
              <a:ext cx="549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7196" dirty="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6D8DA8D-1337-28A4-253F-A5AD03DB41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2" y="484"/>
              <a:ext cx="1863" cy="1863"/>
            </a:xfrm>
            <a:custGeom>
              <a:avLst/>
              <a:gdLst>
                <a:gd name="T0" fmla="*/ 1910 w 3101"/>
                <a:gd name="T1" fmla="*/ 1910 h 3101"/>
                <a:gd name="T2" fmla="*/ 1910 w 3101"/>
                <a:gd name="T3" fmla="*/ 1910 h 3101"/>
                <a:gd name="T4" fmla="*/ 3101 w 3101"/>
                <a:gd name="T5" fmla="*/ 1550 h 3101"/>
                <a:gd name="T6" fmla="*/ 1910 w 3101"/>
                <a:gd name="T7" fmla="*/ 1191 h 3101"/>
                <a:gd name="T8" fmla="*/ 1551 w 3101"/>
                <a:gd name="T9" fmla="*/ 0 h 3101"/>
                <a:gd name="T10" fmla="*/ 1192 w 3101"/>
                <a:gd name="T11" fmla="*/ 1191 h 3101"/>
                <a:gd name="T12" fmla="*/ 0 w 3101"/>
                <a:gd name="T13" fmla="*/ 1550 h 3101"/>
                <a:gd name="T14" fmla="*/ 1192 w 3101"/>
                <a:gd name="T15" fmla="*/ 1910 h 3101"/>
                <a:gd name="T16" fmla="*/ 1551 w 3101"/>
                <a:gd name="T17" fmla="*/ 3101 h 3101"/>
                <a:gd name="T18" fmla="*/ 1910 w 3101"/>
                <a:gd name="T19" fmla="*/ 1910 h 3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1" h="3101">
                  <a:moveTo>
                    <a:pt x="1910" y="1910"/>
                  </a:moveTo>
                  <a:lnTo>
                    <a:pt x="1910" y="1910"/>
                  </a:lnTo>
                  <a:cubicBezTo>
                    <a:pt x="2166" y="1653"/>
                    <a:pt x="2684" y="1602"/>
                    <a:pt x="3101" y="1550"/>
                  </a:cubicBezTo>
                  <a:cubicBezTo>
                    <a:pt x="2684" y="1499"/>
                    <a:pt x="2166" y="1448"/>
                    <a:pt x="1910" y="1191"/>
                  </a:cubicBezTo>
                  <a:cubicBezTo>
                    <a:pt x="1654" y="935"/>
                    <a:pt x="1602" y="417"/>
                    <a:pt x="1551" y="0"/>
                  </a:cubicBezTo>
                  <a:cubicBezTo>
                    <a:pt x="1500" y="417"/>
                    <a:pt x="1448" y="935"/>
                    <a:pt x="1192" y="1191"/>
                  </a:cubicBezTo>
                  <a:cubicBezTo>
                    <a:pt x="936" y="1448"/>
                    <a:pt x="417" y="1499"/>
                    <a:pt x="0" y="1550"/>
                  </a:cubicBezTo>
                  <a:cubicBezTo>
                    <a:pt x="417" y="1602"/>
                    <a:pt x="936" y="1653"/>
                    <a:pt x="1192" y="1910"/>
                  </a:cubicBezTo>
                  <a:cubicBezTo>
                    <a:pt x="1448" y="2165"/>
                    <a:pt x="1500" y="2684"/>
                    <a:pt x="1551" y="3101"/>
                  </a:cubicBezTo>
                  <a:cubicBezTo>
                    <a:pt x="1602" y="2684"/>
                    <a:pt x="1654" y="2165"/>
                    <a:pt x="1910" y="1910"/>
                  </a:cubicBezTo>
                  <a:close/>
                </a:path>
              </a:pathLst>
            </a:custGeom>
            <a:solidFill>
              <a:srgbClr val="00004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196" noProof="0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E57FD26-3FFE-F958-42E4-8F16AA8795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7"/>
              <a:ext cx="4574" cy="4327"/>
            </a:xfrm>
            <a:custGeom>
              <a:avLst/>
              <a:gdLst>
                <a:gd name="T0" fmla="*/ 0 w 7613"/>
                <a:gd name="T1" fmla="*/ 7200 h 7200"/>
                <a:gd name="T2" fmla="*/ 0 w 7613"/>
                <a:gd name="T3" fmla="*/ 7200 h 7200"/>
                <a:gd name="T4" fmla="*/ 7613 w 7613"/>
                <a:gd name="T5" fmla="*/ 7200 h 7200"/>
                <a:gd name="T6" fmla="*/ 7613 w 7613"/>
                <a:gd name="T7" fmla="*/ 0 h 7200"/>
                <a:gd name="T8" fmla="*/ 0 w 7613"/>
                <a:gd name="T9" fmla="*/ 0 h 7200"/>
                <a:gd name="T10" fmla="*/ 0 w 7613"/>
                <a:gd name="T11" fmla="*/ 7200 h 7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3" h="7200">
                  <a:moveTo>
                    <a:pt x="0" y="7200"/>
                  </a:moveTo>
                  <a:lnTo>
                    <a:pt x="0" y="7200"/>
                  </a:lnTo>
                  <a:lnTo>
                    <a:pt x="7613" y="7200"/>
                  </a:lnTo>
                  <a:lnTo>
                    <a:pt x="7613" y="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00004A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7196" noProof="0" dirty="0"/>
            </a:p>
          </p:txBody>
        </p:sp>
      </p:grp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9BB4F56D-07A5-7803-27F8-FBE25395E0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7941" y="4187827"/>
            <a:ext cx="12809083" cy="8524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10997"/>
              </a:lnSpc>
              <a:buNone/>
              <a:defRPr sz="5999" b="0" i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 sz="7198">
                <a:solidFill>
                  <a:schemeClr val="bg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modify pattern text styles</a:t>
            </a:r>
          </a:p>
        </p:txBody>
      </p:sp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76761BFC-051E-1815-C818-E071516F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4877C033-3164-2758-9EE9-A3A2D721BA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3" y="482827"/>
            <a:ext cx="4748563" cy="38140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99" b="0" i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399">
                <a:solidFill>
                  <a:schemeClr val="bg1"/>
                </a:solidFill>
              </a:defRPr>
            </a:lvl4pPr>
            <a:lvl5pPr>
              <a:defRPr sz="23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9A9D8BC-CB34-E5E1-CE46-1F5BE0F571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3387" y="438153"/>
            <a:ext cx="2420835" cy="488950"/>
          </a:xfrm>
          <a:prstGeom prst="rect">
            <a:avLst/>
          </a:prstGeom>
        </p:spPr>
      </p:pic>
      <p:sp>
        <p:nvSpPr>
          <p:cNvPr id="8" name="Marcador de título 1">
            <a:extLst>
              <a:ext uri="{FF2B5EF4-FFF2-40B4-BE49-F238E27FC236}">
                <a16:creationId xmlns:a16="http://schemas.microsoft.com/office/drawing/2014/main" id="{4034F10F-44F1-C9DE-E22A-296303232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701" y="1365585"/>
            <a:ext cx="1280908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2597" b="0" i="0">
                <a:solidFill>
                  <a:schemeClr val="tx2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45995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1F86373-D5D9-A4C8-AF9E-F59A630EFC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88825" y="0"/>
            <a:ext cx="12188825" cy="13716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EF66BF-CCC5-98B8-9ED0-3CD42FB7D9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7445256" cy="13716000"/>
          </a:xfrm>
          <a:prstGeom prst="rect">
            <a:avLst/>
          </a:prstGeom>
        </p:spPr>
      </p:pic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8267B01D-D301-7519-6E46-30ED3A564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E6677628-9F38-2A27-2AE0-027F2FBAE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3" y="482827"/>
            <a:ext cx="4748563" cy="38140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399">
                <a:solidFill>
                  <a:schemeClr val="bg1"/>
                </a:solidFill>
              </a:defRPr>
            </a:lvl4pPr>
            <a:lvl5pPr>
              <a:defRPr sz="23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E19B8E5E-0560-389E-8D18-E1A3A751DA4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49713" y="4274331"/>
            <a:ext cx="12479357" cy="1361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7398"/>
              </a:lnSpc>
              <a:buNone/>
              <a:defRPr sz="5999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 sz="7198">
                <a:solidFill>
                  <a:schemeClr val="bg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5A942E70-A531-B08D-8CDB-69BEDF615F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63701" y="5893402"/>
            <a:ext cx="12465369" cy="6501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None/>
              <a:defRPr sz="4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 sz="7198">
                <a:solidFill>
                  <a:schemeClr val="bg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modify pattern text styles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17AC2CC-3015-A162-2768-8717A1A9A9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93387" y="438153"/>
            <a:ext cx="2420835" cy="48895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0AB2113-CBFF-0F9D-FC27-1C12780381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701" y="1365585"/>
            <a:ext cx="1280908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2597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64584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texto vertic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A0DED20-E179-BC93-3415-F9CCD7501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17365" y="1752600"/>
            <a:ext cx="11960285" cy="1196340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AEDD04-8A52-0E35-A388-D71B26E76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F76AAB34-736B-2678-DB46-3BF278D1A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3" y="482827"/>
            <a:ext cx="4748563" cy="38140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399">
                <a:solidFill>
                  <a:schemeClr val="bg1"/>
                </a:solidFill>
              </a:defRPr>
            </a:lvl4pPr>
            <a:lvl5pPr>
              <a:defRPr sz="23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866E6249-C000-D257-1045-D026AFDB285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63701" y="4258047"/>
            <a:ext cx="8842369" cy="1361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7398"/>
              </a:lnSpc>
              <a:buNone/>
              <a:defRPr sz="5999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 sz="7198">
                <a:solidFill>
                  <a:schemeClr val="bg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D5CB2298-9616-33DE-3904-BCF541F36F6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1829478" y="4268761"/>
            <a:ext cx="8842369" cy="1361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7398"/>
              </a:lnSpc>
              <a:buNone/>
              <a:defRPr sz="5999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 sz="7198">
                <a:solidFill>
                  <a:schemeClr val="bg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pic>
        <p:nvPicPr>
          <p:cNvPr id="3" name="Picture 2" descr="A blue and black text with a star&#10;&#10;Description automatically generated">
            <a:extLst>
              <a:ext uri="{FF2B5EF4-FFF2-40B4-BE49-F238E27FC236}">
                <a16:creationId xmlns:a16="http://schemas.microsoft.com/office/drawing/2014/main" id="{8B23B1A9-01E1-BA5A-2B78-7193B1CE92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5852" y="-1109016"/>
            <a:ext cx="6331357" cy="3800164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A25083BB-8B92-FCA0-AB4B-3321190DA8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69372" y="5860832"/>
            <a:ext cx="8842367" cy="6851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4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228543" indent="0">
              <a:buNone/>
              <a:defRPr sz="3599">
                <a:solidFill>
                  <a:schemeClr val="tx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5" name="Marcador de título 1">
            <a:extLst>
              <a:ext uri="{FF2B5EF4-FFF2-40B4-BE49-F238E27FC236}">
                <a16:creationId xmlns:a16="http://schemas.microsoft.com/office/drawing/2014/main" id="{2E39EF92-DD8A-1100-2D51-C557BAE6C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701" y="1365585"/>
            <a:ext cx="1280908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2597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60347AF5-92C6-1E63-95AA-24B520EA730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1829483" y="5860832"/>
            <a:ext cx="8842367" cy="6851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4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228543" indent="0">
              <a:buNone/>
              <a:defRPr sz="3599">
                <a:solidFill>
                  <a:schemeClr val="tx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6033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texto vertic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A0DED20-E179-BC93-3415-F9CCD7501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17365" y="1752600"/>
            <a:ext cx="11960285" cy="1196340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AEDD04-8A52-0E35-A388-D71B26E76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F76AAB34-736B-2678-DB46-3BF278D1A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3" y="482827"/>
            <a:ext cx="4748563" cy="38140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399">
                <a:solidFill>
                  <a:schemeClr val="bg1"/>
                </a:solidFill>
              </a:defRPr>
            </a:lvl4pPr>
            <a:lvl5pPr>
              <a:defRPr sz="23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3" name="Marcador de texto 14">
            <a:extLst>
              <a:ext uri="{FF2B5EF4-FFF2-40B4-BE49-F238E27FC236}">
                <a16:creationId xmlns:a16="http://schemas.microsoft.com/office/drawing/2014/main" id="{0C6A444F-90E4-8300-494E-DE32ED90DA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4536" y="5860832"/>
            <a:ext cx="17607949" cy="6851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14" indent="-342814" algn="l"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  <a:defRPr sz="4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1485529" indent="-571357">
              <a:buFont typeface="Arial" panose="020B0604020202020204" pitchFamily="34" charset="0"/>
              <a:buChar char="•"/>
              <a:defRPr sz="3599" b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828343" indent="0">
              <a:buFont typeface="Arial" panose="020B0604020202020204" pitchFamily="34" charset="0"/>
              <a:buNone/>
              <a:defRPr>
                <a:latin typeface="ABC Favorit Unlicensed Trial" panose="020B0504030202060203" pitchFamily="34" charset="77"/>
              </a:defRPr>
            </a:lvl3pPr>
            <a:lvl4pPr marL="2742514" indent="0">
              <a:buNone/>
              <a:defRPr>
                <a:latin typeface="ABC Favorit Unlicensed Trial" panose="020B0504030202060203" pitchFamily="34" charset="77"/>
              </a:defRPr>
            </a:lvl4pPr>
            <a:lvl5pPr marL="3656686" indent="0">
              <a:buNone/>
              <a:defRPr>
                <a:latin typeface="ABC Favorit Unlicensed Trial" panose="020B0504030202060203" pitchFamily="34" charset="77"/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1599800" marR="0" lvl="1" indent="-685629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2513971" marR="0" lvl="2" indent="-685629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1599800" marR="0" lvl="1" indent="-685629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1"/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endParaRPr lang="en-GB" noProof="0" dirty="0"/>
          </a:p>
          <a:p>
            <a:pPr marL="342814" marR="0" lvl="0" indent="-342814" algn="l" defTabSz="182834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endParaRPr lang="en-GB" noProof="0" dirty="0"/>
          </a:p>
          <a:p>
            <a:pPr lvl="0"/>
            <a:endParaRPr lang="en-GB" noProof="0" dirty="0"/>
          </a:p>
        </p:txBody>
      </p:sp>
      <p:pic>
        <p:nvPicPr>
          <p:cNvPr id="4" name="Picture 3" descr="A blue and black text with a star&#10;&#10;Description automatically generated">
            <a:extLst>
              <a:ext uri="{FF2B5EF4-FFF2-40B4-BE49-F238E27FC236}">
                <a16:creationId xmlns:a16="http://schemas.microsoft.com/office/drawing/2014/main" id="{A143D547-E417-4455-38F9-339637746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5852" y="-1109016"/>
            <a:ext cx="6331357" cy="3800164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27C09F-A548-B2E6-10F6-D454B8C55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701" y="1365585"/>
            <a:ext cx="1280908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2597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677F91C2-7CB9-BFB7-9B60-22C61C8CDC7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63701" y="4258047"/>
            <a:ext cx="8842369" cy="1361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7398"/>
              </a:lnSpc>
              <a:buNone/>
              <a:defRPr sz="5999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 sz="7198">
                <a:solidFill>
                  <a:schemeClr val="bg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</p:spTree>
    <p:extLst>
      <p:ext uri="{BB962C8B-B14F-4D97-AF65-F5344CB8AC3E}">
        <p14:creationId xmlns:p14="http://schemas.microsoft.com/office/powerpoint/2010/main" val="905746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texto vertic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A0DED20-E179-BC93-3415-F9CCD7501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17365" y="1752600"/>
            <a:ext cx="11960285" cy="11963400"/>
          </a:xfrm>
          <a:prstGeom prst="rect">
            <a:avLst/>
          </a:prstGeom>
        </p:spPr>
      </p:pic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2C4A3AFA-5447-6013-5322-CA74E19AC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41" y="8788403"/>
            <a:ext cx="1280908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2597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D7D7623A-BF5E-EF82-A83C-C1E4242C287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6004945" y="2548964"/>
            <a:ext cx="6934806" cy="852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4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 sz="3599">
                <a:solidFill>
                  <a:schemeClr val="tx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9FAA621A-DE83-C385-1F61-51A0F0E8102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949431" y="3384212"/>
            <a:ext cx="2849336" cy="2077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>
              <a:lnSpc>
                <a:spcPts val="10797"/>
              </a:lnSpc>
              <a:spcBef>
                <a:spcPts val="0"/>
              </a:spcBef>
              <a:buNone/>
              <a:defRPr sz="10797">
                <a:solidFill>
                  <a:srgbClr val="00004A"/>
                </a:solidFill>
                <a:latin typeface="Space Grotesk" pitchFamily="2" charset="77"/>
                <a:ea typeface="Verdana" panose="020B0604030504040204" pitchFamily="34" charset="0"/>
                <a:cs typeface="Space Grotesk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1.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1CFD3075-2E1D-5548-D22B-5A111BA89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95709" y="5559764"/>
            <a:ext cx="5756772" cy="1565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ts val="3599"/>
              </a:lnSpc>
              <a:spcBef>
                <a:spcPts val="0"/>
              </a:spcBef>
              <a:buNone/>
              <a:defRPr sz="35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Space Grotesk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Modify text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D9D2E72B-AB21-56BB-6306-59409C01A4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0145196" y="3384212"/>
            <a:ext cx="2849336" cy="2077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>
              <a:lnSpc>
                <a:spcPts val="10797"/>
              </a:lnSpc>
              <a:spcBef>
                <a:spcPts val="0"/>
              </a:spcBef>
              <a:buNone/>
              <a:defRPr sz="10797">
                <a:solidFill>
                  <a:srgbClr val="00004A"/>
                </a:solidFill>
                <a:latin typeface="Space Grotesk" pitchFamily="2" charset="77"/>
                <a:ea typeface="Verdana" panose="020B0604030504040204" pitchFamily="34" charset="0"/>
                <a:cs typeface="Space Grotesk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2.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ED34BDDF-FD12-CE9B-B6C8-A871248C8DA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691476" y="5559764"/>
            <a:ext cx="5756772" cy="1565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ts val="3599"/>
              </a:lnSpc>
              <a:spcBef>
                <a:spcPts val="0"/>
              </a:spcBef>
              <a:buNone/>
              <a:defRPr sz="35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Space Grotesk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Modify text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0E16D5-C0E5-BB94-D3BA-E8EBA43BD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2EBBE13B-729D-641B-F2FA-027B69F7BC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3" y="482827"/>
            <a:ext cx="4748563" cy="38140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399">
                <a:solidFill>
                  <a:schemeClr val="bg1"/>
                </a:solidFill>
              </a:defRPr>
            </a:lvl4pPr>
            <a:lvl5pPr>
              <a:defRPr sz="23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pic>
        <p:nvPicPr>
          <p:cNvPr id="3" name="Picture 2" descr="A blue and black text with a star&#10;&#10;Description automatically generated">
            <a:extLst>
              <a:ext uri="{FF2B5EF4-FFF2-40B4-BE49-F238E27FC236}">
                <a16:creationId xmlns:a16="http://schemas.microsoft.com/office/drawing/2014/main" id="{45F825B1-1B69-E1D8-4A24-65FF3C8786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5852" y="-1109016"/>
            <a:ext cx="6331357" cy="380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7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ACF2E830-963B-277A-3C7E-CA51DF207E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1082" y="482824"/>
            <a:ext cx="15956568" cy="13716000"/>
          </a:xfrm>
        </p:spPr>
        <p:txBody>
          <a:bodyPr/>
          <a:lstStyle/>
          <a:p>
            <a:r>
              <a:rPr lang="en-GB" noProof="0"/>
              <a:t>Click icon to add picture</a:t>
            </a:r>
            <a:endParaRPr lang="en-GB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4537C6-7A8A-797E-0555-56A449161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200" r="-18674"/>
          <a:stretch/>
        </p:blipFill>
        <p:spPr>
          <a:xfrm>
            <a:off x="0" y="0"/>
            <a:ext cx="16481231" cy="13716000"/>
          </a:xfrm>
          <a:prstGeom prst="rect">
            <a:avLst/>
          </a:prstGeom>
        </p:spPr>
      </p:pic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76761BFC-051E-1815-C818-E071516FC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Marcador de texto 9">
            <a:extLst>
              <a:ext uri="{FF2B5EF4-FFF2-40B4-BE49-F238E27FC236}">
                <a16:creationId xmlns:a16="http://schemas.microsoft.com/office/drawing/2014/main" id="{4877C033-3164-2758-9EE9-A3A2D721BA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3" y="482827"/>
            <a:ext cx="4748563" cy="38140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399">
                <a:solidFill>
                  <a:schemeClr val="bg1"/>
                </a:solidFill>
              </a:defRPr>
            </a:lvl4pPr>
            <a:lvl5pPr>
              <a:defRPr sz="23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5FBCB559-DB62-9A9F-F216-5065DE1D76B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6130" y="4218745"/>
            <a:ext cx="9169787" cy="1361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7398"/>
              </a:lnSpc>
              <a:buNone/>
              <a:defRPr sz="5999" b="0" i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 sz="7198">
                <a:solidFill>
                  <a:schemeClr val="bg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26" name="Marcador de texto 14">
            <a:extLst>
              <a:ext uri="{FF2B5EF4-FFF2-40B4-BE49-F238E27FC236}">
                <a16:creationId xmlns:a16="http://schemas.microsoft.com/office/drawing/2014/main" id="{99E6ACE3-A9BE-58A0-8FCB-ECD8C2CBE8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538" y="5782230"/>
            <a:ext cx="8619505" cy="67755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14" indent="-342814" algn="l"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  <a:defRPr sz="4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1485529" indent="-571357">
              <a:buFont typeface="Arial" panose="020B0604020202020204" pitchFamily="34" charset="0"/>
              <a:buChar char="•"/>
              <a:defRPr sz="3599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828343" indent="0">
              <a:buNone/>
              <a:defRPr>
                <a:latin typeface="ABC Favorit Unlicensed Trial" panose="020B0504030202060203" pitchFamily="34" charset="77"/>
              </a:defRPr>
            </a:lvl3pPr>
            <a:lvl4pPr marL="2742514" indent="0">
              <a:buNone/>
              <a:defRPr>
                <a:latin typeface="ABC Favorit Unlicensed Trial" panose="020B0504030202060203" pitchFamily="34" charset="77"/>
              </a:defRPr>
            </a:lvl4pPr>
            <a:lvl5pPr marL="3656686" indent="0">
              <a:buNone/>
              <a:defRPr>
                <a:latin typeface="ABC Favorit Unlicensed Trial" panose="020B0504030202060203" pitchFamily="34" charset="77"/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1485529" marR="0" lvl="1" indent="-571357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1485529" marR="0" lvl="1" indent="-571357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1485529" marR="0" lvl="1" indent="-571357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1485529" marR="0" lvl="1" indent="-571357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1485529" marR="0" lvl="1" indent="-571357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noProof="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C07596E-B3FC-E95F-A149-E7DACFD0EC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93387" y="438153"/>
            <a:ext cx="2420835" cy="488950"/>
          </a:xfrm>
          <a:prstGeom prst="rect">
            <a:avLst/>
          </a:prstGeom>
        </p:spPr>
      </p:pic>
      <p:sp>
        <p:nvSpPr>
          <p:cNvPr id="5" name="Marcador de título 1">
            <a:extLst>
              <a:ext uri="{FF2B5EF4-FFF2-40B4-BE49-F238E27FC236}">
                <a16:creationId xmlns:a16="http://schemas.microsoft.com/office/drawing/2014/main" id="{3C022CED-9E8E-1A58-C0D7-0BB38BA83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704" y="1365585"/>
            <a:ext cx="9142217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2597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79030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65B1CA-9064-BEB7-0742-7CA77C33D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BB8218E5-DF45-674E-05A0-C66B7B11585F}"/>
              </a:ext>
            </a:extLst>
          </p:cNvPr>
          <p:cNvSpPr txBox="1">
            <a:spLocks/>
          </p:cNvSpPr>
          <p:nvPr userDrawn="1"/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182832" tIns="91416" rIns="182832" bIns="91416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A8EA43-1DDA-DD4C-837A-17A3AFE5C005}" type="slidenum">
              <a:rPr lang="en-GB" sz="2399" smtClean="0"/>
              <a:pPr/>
              <a:t>‹#›</a:t>
            </a:fld>
            <a:endParaRPr lang="en-GB" sz="2399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A6C9534-8F8B-0258-160E-55295BC98E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259566" y="1644691"/>
            <a:ext cx="10060000" cy="10426622"/>
          </a:xfrm>
        </p:spPr>
        <p:txBody>
          <a:bodyPr>
            <a:noAutofit/>
          </a:bodyPr>
          <a:lstStyle>
            <a:lvl1pPr marL="0" indent="0">
              <a:buNone/>
              <a:defRPr sz="5199"/>
            </a:lvl1pPr>
          </a:lstStyle>
          <a:p>
            <a:r>
              <a:rPr lang="en-GB" dirty="0"/>
              <a:t>Mid text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Highlight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>
                <a:solidFill>
                  <a:schemeClr val="tx1"/>
                </a:solidFill>
              </a:rPr>
              <a:t>lobortis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nisl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ut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aliquip</a:t>
            </a:r>
            <a:r>
              <a:rPr lang="en-GB" dirty="0">
                <a:solidFill>
                  <a:schemeClr val="tx1"/>
                </a:solidFill>
              </a:rPr>
              <a:t> ex </a:t>
            </a:r>
            <a:r>
              <a:rPr lang="en-GB" dirty="0" err="1">
                <a:solidFill>
                  <a:schemeClr val="tx1"/>
                </a:solidFill>
              </a:rPr>
              <a:t>ea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commo</a:t>
            </a:r>
            <a:r>
              <a:rPr lang="en-GB" dirty="0">
                <a:solidFill>
                  <a:schemeClr val="tx1"/>
                </a:solidFill>
              </a:rPr>
              <a:t> do </a:t>
            </a:r>
            <a:r>
              <a:rPr lang="en-GB" dirty="0" err="1">
                <a:solidFill>
                  <a:schemeClr val="tx1"/>
                </a:solidFill>
              </a:rPr>
              <a:t>consequat</a:t>
            </a:r>
            <a:r>
              <a:rPr lang="en-GB" dirty="0">
                <a:solidFill>
                  <a:schemeClr val="tx1"/>
                </a:solidFill>
              </a:rPr>
              <a:t>. 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Duis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aute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irure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dolor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in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reprehenderit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in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voluptate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velit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esse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cillum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dolore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eu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fugiat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nulla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pariatur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.</a:t>
            </a:r>
            <a:endParaRPr lang="en-US" dirty="0"/>
          </a:p>
        </p:txBody>
      </p:sp>
      <p:sp>
        <p:nvSpPr>
          <p:cNvPr id="19" name="Marcador de texto 9">
            <a:extLst>
              <a:ext uri="{FF2B5EF4-FFF2-40B4-BE49-F238E27FC236}">
                <a16:creationId xmlns:a16="http://schemas.microsoft.com/office/drawing/2014/main" id="{3349A0C5-B1C8-F139-2BD8-D94B164192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673" y="482827"/>
            <a:ext cx="4748563" cy="38140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399">
                <a:solidFill>
                  <a:schemeClr val="bg1"/>
                </a:solidFill>
              </a:defRPr>
            </a:lvl4pPr>
            <a:lvl5pPr>
              <a:defRPr sz="23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72B4CC57-84D2-442F-0783-F6A7A3D0198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90810" y="4730346"/>
            <a:ext cx="3224156" cy="1565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ts val="3599"/>
              </a:lnSpc>
              <a:spcBef>
                <a:spcPts val="0"/>
              </a:spcBef>
              <a:buNone/>
              <a:defRPr sz="3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Space Grotesk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Modify text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7E87674B-4F29-5208-B547-A02DB287C33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723333" y="2513724"/>
            <a:ext cx="2849336" cy="2077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>
              <a:lnSpc>
                <a:spcPts val="10797"/>
              </a:lnSpc>
              <a:spcBef>
                <a:spcPts val="0"/>
              </a:spcBef>
              <a:buNone/>
              <a:defRPr sz="10797">
                <a:solidFill>
                  <a:srgbClr val="00004A"/>
                </a:solidFill>
                <a:latin typeface="Space Grotesk" pitchFamily="2" charset="77"/>
                <a:ea typeface="Verdana" panose="020B0604030504040204" pitchFamily="34" charset="0"/>
                <a:cs typeface="Space Grotesk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2.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99454BFB-D598-61BE-0104-45DC5B12CC5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535921" y="4730346"/>
            <a:ext cx="3224156" cy="1565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ts val="3599"/>
              </a:lnSpc>
              <a:spcBef>
                <a:spcPts val="0"/>
              </a:spcBef>
              <a:buNone/>
              <a:defRPr sz="3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Space Grotesk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Modify text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96383ED1-5BAC-8964-C4F4-F0E7564249B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129600" y="7694426"/>
            <a:ext cx="2849336" cy="2077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>
              <a:lnSpc>
                <a:spcPts val="10797"/>
              </a:lnSpc>
              <a:spcBef>
                <a:spcPts val="0"/>
              </a:spcBef>
              <a:buNone/>
              <a:defRPr sz="10797">
                <a:solidFill>
                  <a:srgbClr val="00004A"/>
                </a:solidFill>
                <a:latin typeface="Space Grotesk" pitchFamily="2" charset="77"/>
                <a:ea typeface="Verdana" panose="020B0604030504040204" pitchFamily="34" charset="0"/>
                <a:cs typeface="Space Grotesk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3.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A6FEECA8-297F-E4E5-231F-B3875042613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942188" y="9911048"/>
            <a:ext cx="3224156" cy="1565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ts val="3599"/>
              </a:lnSpc>
              <a:spcBef>
                <a:spcPts val="0"/>
              </a:spcBef>
              <a:buNone/>
              <a:defRPr sz="3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Space Grotesk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Modify text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7038CD15-83FD-05CF-E28C-40D02FFB33E9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689762" y="7732002"/>
            <a:ext cx="2849336" cy="2077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>
              <a:lnSpc>
                <a:spcPts val="10797"/>
              </a:lnSpc>
              <a:spcBef>
                <a:spcPts val="0"/>
              </a:spcBef>
              <a:buNone/>
              <a:defRPr sz="10797">
                <a:solidFill>
                  <a:srgbClr val="00004A"/>
                </a:solidFill>
                <a:latin typeface="Space Grotesk" pitchFamily="2" charset="77"/>
                <a:ea typeface="Verdana" panose="020B0604030504040204" pitchFamily="34" charset="0"/>
                <a:cs typeface="Space Grotesk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4.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DEE9A3CF-FA3D-D08A-043C-E951529B3EF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544077" y="9911048"/>
            <a:ext cx="3224156" cy="1565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ts val="3599"/>
              </a:lnSpc>
              <a:spcBef>
                <a:spcPts val="0"/>
              </a:spcBef>
              <a:buNone/>
              <a:defRPr sz="3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Space Grotesk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Modify text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8C6FD851-4CF2-7866-E0F0-A6A613D1299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178222" y="2513724"/>
            <a:ext cx="2849336" cy="2077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>
              <a:lnSpc>
                <a:spcPts val="10797"/>
              </a:lnSpc>
              <a:spcBef>
                <a:spcPts val="0"/>
              </a:spcBef>
              <a:buNone/>
              <a:defRPr sz="10797">
                <a:solidFill>
                  <a:srgbClr val="00004A"/>
                </a:solidFill>
                <a:latin typeface="Space Grotesk" pitchFamily="2" charset="77"/>
                <a:ea typeface="Verdana" panose="020B0604030504040204" pitchFamily="34" charset="0"/>
                <a:cs typeface="Space Grotesk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616860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2F529B9-B7D1-EBF3-1EEA-A8AB759D8C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24402174" cy="6787894"/>
          </a:xfrm>
        </p:spPr>
        <p:txBody>
          <a:bodyPr/>
          <a:lstStyle/>
          <a:p>
            <a:endParaRPr lang="en-DE"/>
          </a:p>
        </p:txBody>
      </p:sp>
      <p:pic>
        <p:nvPicPr>
          <p:cNvPr id="4" name="Gráfico 10">
            <a:extLst>
              <a:ext uri="{FF2B5EF4-FFF2-40B4-BE49-F238E27FC236}">
                <a16:creationId xmlns:a16="http://schemas.microsoft.com/office/drawing/2014/main" id="{E67DE344-8BAD-2ED2-D9AE-26F58F037FAE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93387" y="438153"/>
            <a:ext cx="2420835" cy="488950"/>
          </a:xfrm>
          <a:prstGeom prst="rect">
            <a:avLst/>
          </a:prstGeom>
        </p:spPr>
      </p:pic>
      <p:sp>
        <p:nvSpPr>
          <p:cNvPr id="24" name="Marcador de número de diapositiva 5">
            <a:extLst>
              <a:ext uri="{FF2B5EF4-FFF2-40B4-BE49-F238E27FC236}">
                <a16:creationId xmlns:a16="http://schemas.microsoft.com/office/drawing/2014/main" id="{9E637DCF-F18E-4902-427D-F28380659D65}"/>
              </a:ext>
            </a:extLst>
          </p:cNvPr>
          <p:cNvSpPr txBox="1">
            <a:spLocks/>
          </p:cNvSpPr>
          <p:nvPr userDrawn="1"/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182832" tIns="91416" rIns="182832" bIns="91416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A8EA43-1DDA-DD4C-837A-17A3AFE5C005}" type="slidenum">
              <a:rPr lang="en-GB" sz="2399" smtClean="0"/>
              <a:pPr/>
              <a:t>‹#›</a:t>
            </a:fld>
            <a:endParaRPr lang="en-GB" sz="2399" dirty="0"/>
          </a:p>
        </p:txBody>
      </p:sp>
      <p:sp>
        <p:nvSpPr>
          <p:cNvPr id="14" name="Marcador de texto 9">
            <a:extLst>
              <a:ext uri="{FF2B5EF4-FFF2-40B4-BE49-F238E27FC236}">
                <a16:creationId xmlns:a16="http://schemas.microsoft.com/office/drawing/2014/main" id="{6EEDCDD6-C900-1747-ACC1-8D25D917E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393" y="787627"/>
            <a:ext cx="4748563" cy="38140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99" b="0" i="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399">
                <a:solidFill>
                  <a:schemeClr val="bg1"/>
                </a:solidFill>
              </a:defRPr>
            </a:lvl4pPr>
            <a:lvl5pPr>
              <a:defRPr sz="23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pic>
        <p:nvPicPr>
          <p:cNvPr id="34" name="Imagen 9">
            <a:extLst>
              <a:ext uri="{FF2B5EF4-FFF2-40B4-BE49-F238E27FC236}">
                <a16:creationId xmlns:a16="http://schemas.microsoft.com/office/drawing/2014/main" id="{30C5E08D-BB61-AD0A-2680-782CEEF0AE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7534586" y="-3127065"/>
            <a:ext cx="9283956" cy="24402174"/>
          </a:xfrm>
          <a:prstGeom prst="rect">
            <a:avLst/>
          </a:prstGeom>
        </p:spPr>
      </p:pic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ECD64ABB-EB90-BFC9-0923-0FA24FCA71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034862" y="12712703"/>
            <a:ext cx="2031471" cy="730250"/>
          </a:xfrm>
        </p:spPr>
        <p:txBody>
          <a:bodyPr/>
          <a:lstStyle/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6" name="Marcador de título 1">
            <a:extLst>
              <a:ext uri="{FF2B5EF4-FFF2-40B4-BE49-F238E27FC236}">
                <a16:creationId xmlns:a16="http://schemas.microsoft.com/office/drawing/2014/main" id="{2D9CE125-2188-D0FF-3F13-531D244F8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419" y="6928111"/>
            <a:ext cx="12809083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0997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EA4E55AC-1E76-5ED3-202F-ED00C1543E4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62395" y="8393884"/>
            <a:ext cx="22925154" cy="4318816"/>
          </a:xfrm>
        </p:spPr>
        <p:txBody>
          <a:bodyPr>
            <a:noAutofit/>
          </a:bodyPr>
          <a:lstStyle>
            <a:lvl1pPr marL="0" indent="0">
              <a:buNone/>
              <a:defRPr sz="4799"/>
            </a:lvl1pPr>
          </a:lstStyle>
          <a:p>
            <a:r>
              <a:rPr lang="en-GB" dirty="0"/>
              <a:t>Mid text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Highlight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>
                <a:solidFill>
                  <a:schemeClr val="tx1"/>
                </a:solidFill>
              </a:rPr>
              <a:t>lobortis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nisl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ut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aliquip</a:t>
            </a:r>
            <a:r>
              <a:rPr lang="en-GB" dirty="0">
                <a:solidFill>
                  <a:schemeClr val="tx1"/>
                </a:solidFill>
              </a:rPr>
              <a:t> ex </a:t>
            </a:r>
            <a:r>
              <a:rPr lang="en-GB" dirty="0" err="1">
                <a:solidFill>
                  <a:schemeClr val="tx1"/>
                </a:solidFill>
              </a:rPr>
              <a:t>ea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commo</a:t>
            </a:r>
            <a:r>
              <a:rPr lang="en-GB" dirty="0">
                <a:solidFill>
                  <a:schemeClr val="tx1"/>
                </a:solidFill>
              </a:rPr>
              <a:t> do </a:t>
            </a:r>
            <a:r>
              <a:rPr lang="en-GB" dirty="0" err="1">
                <a:solidFill>
                  <a:schemeClr val="tx1"/>
                </a:solidFill>
              </a:rPr>
              <a:t>consequat</a:t>
            </a:r>
            <a:r>
              <a:rPr lang="en-GB" dirty="0">
                <a:solidFill>
                  <a:schemeClr val="tx1"/>
                </a:solidFill>
              </a:rPr>
              <a:t>. 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Duis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aute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irure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dolor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in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reprehenderit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in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voluptate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velit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esse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cillum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dolore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eu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fugiat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nulla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pariatur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FB5347A5-7AAE-B50A-DAC6-4D0145E57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2819" y="3"/>
            <a:ext cx="24617430" cy="13864258"/>
          </a:xfrm>
          <a:prstGeom prst="rect">
            <a:avLst/>
          </a:prstGeom>
        </p:spPr>
      </p:pic>
      <p:sp>
        <p:nvSpPr>
          <p:cNvPr id="13" name="Marcador de título 1">
            <a:extLst>
              <a:ext uri="{FF2B5EF4-FFF2-40B4-BE49-F238E27FC236}">
                <a16:creationId xmlns:a16="http://schemas.microsoft.com/office/drawing/2014/main" id="{ADE3FA0F-A0AD-F831-A4D9-EAE635AC6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07" y="3151301"/>
            <a:ext cx="17360850" cy="50871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ts val="12397"/>
              </a:lnSpc>
              <a:defRPr sz="13997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3764794C-F365-E8A7-979B-81889A6D5D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4805" y="8708141"/>
            <a:ext cx="21025723" cy="10560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>
              <a:buNone/>
              <a:defRPr sz="4199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E7C8AE7C-2BFE-74B5-6423-7F1CC6CEFA1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128134" y="11675263"/>
            <a:ext cx="21025723" cy="10560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999" b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Click to modify name</a:t>
            </a:r>
          </a:p>
          <a:p>
            <a:pPr lvl="0"/>
            <a:r>
              <a:rPr lang="en-GB" noProof="0" dirty="0"/>
              <a:t>Click to modify name</a:t>
            </a:r>
          </a:p>
        </p:txBody>
      </p:sp>
      <p:pic>
        <p:nvPicPr>
          <p:cNvPr id="3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42B79E6-FAC7-F32C-2AB1-E5CD74AD2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244" y="-1385707"/>
            <a:ext cx="9449245" cy="56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07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7BB9B19-B056-86CD-2444-92F8E9E62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24377648" cy="13716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49714D1-6F3D-A4DE-5A5F-BE87EB47D8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17365" y="1752600"/>
            <a:ext cx="11960285" cy="11963400"/>
          </a:xfrm>
          <a:prstGeom prst="rect">
            <a:avLst/>
          </a:prstGeom>
        </p:spPr>
      </p:pic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5948F199-FCA0-0A5D-E63C-A7AB68B6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5" name="Marcador de texto 9">
            <a:extLst>
              <a:ext uri="{FF2B5EF4-FFF2-40B4-BE49-F238E27FC236}">
                <a16:creationId xmlns:a16="http://schemas.microsoft.com/office/drawing/2014/main" id="{A2183F09-BE23-A4C6-8456-CBCBB34B15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3" y="482827"/>
            <a:ext cx="4748563" cy="38140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99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399">
                <a:solidFill>
                  <a:schemeClr val="bg1"/>
                </a:solidFill>
              </a:defRPr>
            </a:lvl4pPr>
            <a:lvl5pPr>
              <a:defRPr sz="23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pic>
        <p:nvPicPr>
          <p:cNvPr id="4" name="Gráfico 8">
            <a:extLst>
              <a:ext uri="{FF2B5EF4-FFF2-40B4-BE49-F238E27FC236}">
                <a16:creationId xmlns:a16="http://schemas.microsoft.com/office/drawing/2014/main" id="{4A6727D3-8C9B-FBBD-0188-7D8AEE6D2F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298687" y="438153"/>
            <a:ext cx="3615534" cy="730250"/>
          </a:xfrm>
          <a:prstGeom prst="rect">
            <a:avLst/>
          </a:prstGeom>
        </p:spPr>
      </p:pic>
      <p:sp>
        <p:nvSpPr>
          <p:cNvPr id="3" name="Marcador de título 1">
            <a:extLst>
              <a:ext uri="{FF2B5EF4-FFF2-40B4-BE49-F238E27FC236}">
                <a16:creationId xmlns:a16="http://schemas.microsoft.com/office/drawing/2014/main" id="{DE77D804-E279-B42E-D322-C6016A583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704" y="1365585"/>
            <a:ext cx="9142217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2597" b="0" i="0">
                <a:solidFill>
                  <a:schemeClr val="bg1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FF699E88-C8E5-6D3E-DE74-943C001A723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63701" y="4258047"/>
            <a:ext cx="8842369" cy="1361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7398"/>
              </a:lnSpc>
              <a:buNone/>
              <a:defRPr sz="5999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 sz="7198">
                <a:solidFill>
                  <a:schemeClr val="bg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33EE045B-EF4F-75C5-26C9-D63FFE13BE2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1829478" y="4268761"/>
            <a:ext cx="8842369" cy="1361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7398"/>
              </a:lnSpc>
              <a:buNone/>
              <a:defRPr sz="5999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 sz="7198">
                <a:solidFill>
                  <a:schemeClr val="bg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287734FD-F490-DBCE-2D85-843905EAC5B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69372" y="5860832"/>
            <a:ext cx="8842367" cy="6851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4199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228543" indent="0">
              <a:buNone/>
              <a:defRPr sz="3599">
                <a:solidFill>
                  <a:schemeClr val="bg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AEDC7ADC-C166-E872-A49C-C99A2A95319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1829483" y="5860832"/>
            <a:ext cx="8842367" cy="6851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4199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228543" indent="0">
              <a:buNone/>
              <a:defRPr sz="3599">
                <a:solidFill>
                  <a:schemeClr val="bg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marL="914171" marR="0" lvl="1" indent="-685629" algn="l" defTabSz="1828343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57850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4">
            <a:extLst>
              <a:ext uri="{FF2B5EF4-FFF2-40B4-BE49-F238E27FC236}">
                <a16:creationId xmlns:a16="http://schemas.microsoft.com/office/drawing/2014/main" id="{2591B899-8939-DADC-EFC4-6496E42255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3701" y="6045346"/>
            <a:ext cx="21466060" cy="6344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814" indent="-342814" algn="l"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  <a:defRPr sz="5599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Font typeface="Arial" panose="020B0604020202020204" pitchFamily="34" charset="0"/>
              <a:buNone/>
              <a:defRPr sz="4799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828343" indent="0">
              <a:buNone/>
              <a:defRPr>
                <a:solidFill>
                  <a:schemeClr val="tx1"/>
                </a:solidFill>
                <a:latin typeface="ABC Favorit Unlicensed Trial" panose="020B0504030202060203" pitchFamily="34" charset="77"/>
              </a:defRPr>
            </a:lvl3pPr>
            <a:lvl4pPr marL="2742514" indent="0">
              <a:buNone/>
              <a:defRPr>
                <a:latin typeface="ABC Favorit Unlicensed Trial" panose="020B0504030202060203" pitchFamily="34" charset="77"/>
              </a:defRPr>
            </a:lvl4pPr>
            <a:lvl5pPr marL="3656686" indent="0">
              <a:buNone/>
              <a:defRPr>
                <a:latin typeface="ABC Favorit Unlicensed Trial" panose="020B0504030202060203" pitchFamily="34" charset="77"/>
              </a:defRPr>
            </a:lvl5pPr>
          </a:lstStyle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1599800" marR="0" lvl="1" indent="-685629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1828343" marR="0" lvl="2" indent="-685629" algn="l" defTabSz="182834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1"/>
            <a:endParaRPr lang="en-GB" noProof="0" dirty="0"/>
          </a:p>
          <a:p>
            <a:pPr lvl="0"/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342814" marR="0" lvl="0" indent="-342814" algn="l" defTabSz="182834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marL="342814" marR="0" lvl="0" indent="-342814" algn="l" defTabSz="182834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 err="1"/>
              <a:t>Llista</a:t>
            </a:r>
            <a:r>
              <a:rPr lang="en-GB" noProof="0" dirty="0"/>
              <a:t>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.</a:t>
            </a:r>
          </a:p>
          <a:p>
            <a:pPr lvl="0"/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3B008C18-3C77-BDB5-762E-35211D8E6B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9372" y="4297040"/>
            <a:ext cx="21451224" cy="1467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7398"/>
              </a:lnSpc>
              <a:buNone/>
              <a:defRPr sz="5999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 sz="7198">
                <a:solidFill>
                  <a:schemeClr val="bg1"/>
                </a:solidFill>
              </a:defRPr>
            </a:lvl2pPr>
            <a:lvl3pPr marL="1828343" indent="0">
              <a:buNone/>
              <a:defRPr sz="7198">
                <a:solidFill>
                  <a:schemeClr val="bg1"/>
                </a:solidFill>
              </a:defRPr>
            </a:lvl3pPr>
            <a:lvl4pPr marL="2742514" indent="0">
              <a:buNone/>
              <a:defRPr sz="7198">
                <a:solidFill>
                  <a:schemeClr val="bg1"/>
                </a:solidFill>
              </a:defRPr>
            </a:lvl4pPr>
            <a:lvl5pPr marL="3656686" indent="0">
              <a:buNone/>
              <a:defRPr sz="7198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Paragraph title 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2794BAAB-144A-3198-93F4-E912DC0D5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E6CD1E28-CC6A-6F28-00E5-F25983DEE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3" y="482827"/>
            <a:ext cx="4748563" cy="38140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99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399">
                <a:solidFill>
                  <a:schemeClr val="bg1"/>
                </a:solidFill>
              </a:defRPr>
            </a:lvl4pPr>
            <a:lvl5pPr>
              <a:defRPr sz="23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pic>
        <p:nvPicPr>
          <p:cNvPr id="2" name="Gráfico 8">
            <a:extLst>
              <a:ext uri="{FF2B5EF4-FFF2-40B4-BE49-F238E27FC236}">
                <a16:creationId xmlns:a16="http://schemas.microsoft.com/office/drawing/2014/main" id="{8E58536F-F4BF-99C0-C5C9-2948875C81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98687" y="438153"/>
            <a:ext cx="3615534" cy="730250"/>
          </a:xfrm>
          <a:prstGeom prst="rect">
            <a:avLst/>
          </a:prstGeom>
        </p:spPr>
      </p:pic>
      <p:sp>
        <p:nvSpPr>
          <p:cNvPr id="3" name="Marcador de título 1">
            <a:extLst>
              <a:ext uri="{FF2B5EF4-FFF2-40B4-BE49-F238E27FC236}">
                <a16:creationId xmlns:a16="http://schemas.microsoft.com/office/drawing/2014/main" id="{4F2CC81C-249B-648D-BD5E-8A2C5124A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704" y="1365585"/>
            <a:ext cx="9142217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2597" b="0" i="0">
                <a:solidFill>
                  <a:schemeClr val="tx1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72022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59F4420-18B6-929D-A342-2D77543FF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2DB5F06-59C7-C8B7-6EFD-BFF5C2CDD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3912" y="10359111"/>
            <a:ext cx="7471068" cy="4484234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1D2831FB-0A4C-FAC0-9502-AB1B6976F1F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981509" y="12774534"/>
            <a:ext cx="4700072" cy="6557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>
              <a:buNone/>
              <a:defRPr sz="2999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Space Grotesk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web</a:t>
            </a:r>
          </a:p>
        </p:txBody>
      </p:sp>
      <p:sp>
        <p:nvSpPr>
          <p:cNvPr id="4" name="Marcador de título 1">
            <a:extLst>
              <a:ext uri="{FF2B5EF4-FFF2-40B4-BE49-F238E27FC236}">
                <a16:creationId xmlns:a16="http://schemas.microsoft.com/office/drawing/2014/main" id="{49254A7B-A7DA-5348-2C1C-5C24074B2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2821" y="5353145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997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</a:t>
            </a:r>
          </a:p>
        </p:txBody>
      </p:sp>
    </p:spTree>
    <p:extLst>
      <p:ext uri="{BB962C8B-B14F-4D97-AF65-F5344CB8AC3E}">
        <p14:creationId xmlns:p14="http://schemas.microsoft.com/office/powerpoint/2010/main" val="381033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8C4C2FD5-EEFA-D50D-1AFE-F055595719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9234" y="3"/>
            <a:ext cx="24617430" cy="13864258"/>
          </a:xfrm>
          <a:prstGeom prst="rect">
            <a:avLst/>
          </a:prstGeom>
        </p:spPr>
      </p:pic>
      <p:sp>
        <p:nvSpPr>
          <p:cNvPr id="8" name="Marcador de título 1">
            <a:extLst>
              <a:ext uri="{FF2B5EF4-FFF2-40B4-BE49-F238E27FC236}">
                <a16:creationId xmlns:a16="http://schemas.microsoft.com/office/drawing/2014/main" id="{9721E395-3D05-5820-D0C3-D12E03C1C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07" y="3151301"/>
            <a:ext cx="17360850" cy="50871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ts val="12397"/>
              </a:lnSpc>
              <a:defRPr sz="13997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3BE26F9-50D5-B69A-2B6F-0D56C8F13C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4805" y="8708141"/>
            <a:ext cx="21025723" cy="10560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>
              <a:buNone/>
              <a:defRPr sz="4199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8B76D685-0316-7F88-6126-080475C29BC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128134" y="11675263"/>
            <a:ext cx="21025723" cy="10560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999" b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Click to modify name</a:t>
            </a:r>
          </a:p>
          <a:p>
            <a:pPr lvl="0"/>
            <a:r>
              <a:rPr lang="en-GB" noProof="0" dirty="0"/>
              <a:t>Click to modify name</a:t>
            </a:r>
          </a:p>
        </p:txBody>
      </p:sp>
      <p:pic>
        <p:nvPicPr>
          <p:cNvPr id="3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79AB83A-0E5B-E6F5-6374-974575E04C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0244" y="-1385707"/>
            <a:ext cx="9449245" cy="56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0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E267FE-3545-A08B-FF50-1C9860568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29707530" cy="16714838"/>
          </a:xfrm>
          <a:prstGeom prst="rect">
            <a:avLst/>
          </a:prstGeom>
        </p:spPr>
      </p:pic>
      <p:sp>
        <p:nvSpPr>
          <p:cNvPr id="15" name="Marcador de título 1">
            <a:extLst>
              <a:ext uri="{FF2B5EF4-FFF2-40B4-BE49-F238E27FC236}">
                <a16:creationId xmlns:a16="http://schemas.microsoft.com/office/drawing/2014/main" id="{0F950D4B-FFF3-D889-A147-DE042DC8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113" y="4308957"/>
            <a:ext cx="17360850" cy="50871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12397"/>
              </a:lnSpc>
              <a:defRPr sz="13997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5F7B45DF-D235-B087-4D2D-9A1817448E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113" y="9562365"/>
            <a:ext cx="21025723" cy="10560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4199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20" name="Marcador de contenido 7">
            <a:extLst>
              <a:ext uri="{FF2B5EF4-FFF2-40B4-BE49-F238E27FC236}">
                <a16:creationId xmlns:a16="http://schemas.microsoft.com/office/drawing/2014/main" id="{26ED78B3-5FA1-156C-BFD4-9AEF4BAA71B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809" y="11860109"/>
            <a:ext cx="17306312" cy="104170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999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</p:txBody>
      </p:sp>
      <p:pic>
        <p:nvPicPr>
          <p:cNvPr id="2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6BC244-447D-5B38-9237-6FCADAC14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3805" y="-972573"/>
            <a:ext cx="9449245" cy="56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58AFF37-1641-A585-0A02-C3A98156D9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3"/>
            <a:ext cx="29786441" cy="16759238"/>
          </a:xfrm>
          <a:prstGeom prst="rect">
            <a:avLst/>
          </a:prstGeom>
        </p:spPr>
      </p:pic>
      <p:sp>
        <p:nvSpPr>
          <p:cNvPr id="16" name="Marcador de título 1">
            <a:extLst>
              <a:ext uri="{FF2B5EF4-FFF2-40B4-BE49-F238E27FC236}">
                <a16:creationId xmlns:a16="http://schemas.microsoft.com/office/drawing/2014/main" id="{7602850A-06BE-9106-19FD-91643389B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113" y="4308957"/>
            <a:ext cx="17360850" cy="50871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12397"/>
              </a:lnSpc>
              <a:defRPr sz="13997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BA20653A-EAF4-70ED-962E-98D13E4F52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5113" y="9562365"/>
            <a:ext cx="21025723" cy="10560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4199" b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Click to modify text style</a:t>
            </a:r>
          </a:p>
        </p:txBody>
      </p:sp>
      <p:sp>
        <p:nvSpPr>
          <p:cNvPr id="18" name="Marcador de contenido 7">
            <a:extLst>
              <a:ext uri="{FF2B5EF4-FFF2-40B4-BE49-F238E27FC236}">
                <a16:creationId xmlns:a16="http://schemas.microsoft.com/office/drawing/2014/main" id="{3D2D1AAE-F1E3-EBD3-8743-C4A127633C3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1809" y="11860109"/>
            <a:ext cx="17306312" cy="104170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999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  <a:p>
            <a:pPr algn="l">
              <a:spcBef>
                <a:spcPts val="0"/>
              </a:spcBef>
            </a:pPr>
            <a:r>
              <a:rPr lang="en-GB" noProof="0" dirty="0"/>
              <a:t>Click to modify name</a:t>
            </a:r>
          </a:p>
        </p:txBody>
      </p:sp>
      <p:pic>
        <p:nvPicPr>
          <p:cNvPr id="4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D355A25-DBBF-97E9-13BC-4328B149D4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3805" y="-972573"/>
            <a:ext cx="9449245" cy="56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09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7BB9B19-B056-86CD-2444-92F8E9E62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24377648" cy="13716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B7FA3E7-8862-B276-970D-8504A76FFA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20517857" cy="137160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6C03EF-C372-F047-06EC-1503A8A17E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127957" y="6151421"/>
            <a:ext cx="7954398" cy="7196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10797"/>
              </a:lnSpc>
              <a:spcBef>
                <a:spcPts val="0"/>
              </a:spcBef>
              <a:buNone/>
              <a:defRPr sz="10197" b="0" i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Click to modify pattern text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FCB41593-CE66-E1FB-B236-A86F739DB91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756243" y="6151421"/>
            <a:ext cx="2849336" cy="7196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>
              <a:lnSpc>
                <a:spcPts val="10797"/>
              </a:lnSpc>
              <a:spcBef>
                <a:spcPts val="0"/>
              </a:spcBef>
              <a:buNone/>
              <a:defRPr sz="10197">
                <a:solidFill>
                  <a:srgbClr val="00E4D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/>
              <a:t>1</a:t>
            </a:r>
          </a:p>
          <a:p>
            <a:pPr lvl="0"/>
            <a:r>
              <a:rPr lang="en-GB" noProof="0"/>
              <a:t>2</a:t>
            </a:r>
          </a:p>
          <a:p>
            <a:pPr lvl="0"/>
            <a:r>
              <a:rPr lang="en-GB" noProof="0"/>
              <a:t>3</a:t>
            </a:r>
          </a:p>
          <a:p>
            <a:pPr lvl="0"/>
            <a:r>
              <a:rPr lang="en-GB" noProof="0"/>
              <a:t>4</a:t>
            </a:r>
          </a:p>
          <a:p>
            <a:pPr lvl="0"/>
            <a:r>
              <a:rPr lang="en-GB" noProof="0"/>
              <a:t>5</a:t>
            </a:r>
            <a:endParaRPr lang="en-GB" noProof="0" dirty="0"/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5948F199-FCA0-0A5D-E63C-A7AB68B6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9025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4096B6C6-095B-BC94-27F3-B94E2F611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7" name="Marcador de título 1">
            <a:extLst>
              <a:ext uri="{FF2B5EF4-FFF2-40B4-BE49-F238E27FC236}">
                <a16:creationId xmlns:a16="http://schemas.microsoft.com/office/drawing/2014/main" id="{A07020F2-F1E8-3ACC-8AE6-2ECB9C7290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2821" y="5979147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997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</a:lstStyle>
          <a:p>
            <a:r>
              <a:rPr lang="en-GB" noProof="0" dirty="0"/>
              <a:t>Click to Modify the Pattern Title Style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4A8C8C1C-7265-FF10-6A44-8ACB809B0D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92821" y="4559717"/>
            <a:ext cx="21025723" cy="908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3799" b="0" i="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171" indent="0" algn="ctr">
              <a:buNone/>
              <a:defRPr>
                <a:solidFill>
                  <a:schemeClr val="tx2"/>
                </a:solidFill>
              </a:defRPr>
            </a:lvl2pPr>
            <a:lvl3pPr marL="1828343" indent="0" algn="ctr">
              <a:buNone/>
              <a:defRPr>
                <a:solidFill>
                  <a:schemeClr val="tx2"/>
                </a:solidFill>
              </a:defRPr>
            </a:lvl3pPr>
            <a:lvl4pPr marL="2742514" indent="0" algn="ctr">
              <a:buNone/>
              <a:defRPr>
                <a:solidFill>
                  <a:schemeClr val="tx2"/>
                </a:solidFill>
              </a:defRPr>
            </a:lvl4pPr>
            <a:lvl5pPr marL="3656686" indent="0" algn="ctr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Click to modify pattern text style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8B76E885-79A7-1CF0-6929-ADF5382F7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73" y="482827"/>
            <a:ext cx="4748563" cy="38140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199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39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399">
                <a:solidFill>
                  <a:schemeClr val="bg1"/>
                </a:solidFill>
              </a:defRPr>
            </a:lvl4pPr>
            <a:lvl5pPr>
              <a:defRPr sz="23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Section of the presentation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29194222-C7C0-05A5-5B21-1BA68D7EF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5017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A31C4CD-75FA-9A23-C809-BC97CF9E05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24377648" cy="13716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BB4FAA9-F517-98A9-165B-E60D10287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2543" r="23704" b="5643"/>
          <a:stretch/>
        </p:blipFill>
        <p:spPr>
          <a:xfrm>
            <a:off x="7452567" y="1"/>
            <a:ext cx="16925083" cy="13716002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1B786426-8B0D-75A8-7A3D-3BE93BC914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673" y="11667802"/>
            <a:ext cx="16576210" cy="1565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10797"/>
              </a:lnSpc>
              <a:spcBef>
                <a:spcPts val="0"/>
              </a:spcBef>
              <a:buNone/>
              <a:defRPr sz="16996" b="0" i="0">
                <a:solidFill>
                  <a:schemeClr val="accent3"/>
                </a:solidFill>
                <a:latin typeface="Space Grotesk Light" pitchFamily="2" charset="77"/>
                <a:cs typeface="Space Grotesk Light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Modify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D4BB34A0-E0EA-BB89-096B-04D659EC6DC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676" y="7867100"/>
            <a:ext cx="2239855" cy="36276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lnSpc>
                <a:spcPts val="10797"/>
              </a:lnSpc>
              <a:spcBef>
                <a:spcPts val="0"/>
              </a:spcBef>
              <a:buNone/>
              <a:defRPr sz="16996" b="0" i="0">
                <a:solidFill>
                  <a:srgbClr val="00E4D8"/>
                </a:solidFill>
                <a:latin typeface="Space Grotesk Light" pitchFamily="2" charset="77"/>
                <a:ea typeface="Verdana" panose="020B0604030504040204" pitchFamily="34" charset="0"/>
                <a:cs typeface="Space Grotesk Light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1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E2FB4832-7140-8FFE-A84E-8B4B7DBDA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39591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A37C489-541D-3B8D-7F96-891AFFF4A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543" r="23704" b="5643"/>
          <a:stretch/>
        </p:blipFill>
        <p:spPr>
          <a:xfrm>
            <a:off x="7452569" y="-1"/>
            <a:ext cx="16925083" cy="13716002"/>
          </a:xfrm>
          <a:prstGeom prst="rect">
            <a:avLst/>
          </a:prstGeom>
        </p:spPr>
      </p:pic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1B23E690-6E29-83BB-F0CE-EB78A03F5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99" b="0" i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A1965F3-2D39-D55C-497C-E6391DEB28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673" y="11667802"/>
            <a:ext cx="16576210" cy="1565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10797"/>
              </a:lnSpc>
              <a:spcBef>
                <a:spcPts val="0"/>
              </a:spcBef>
              <a:buNone/>
              <a:defRPr sz="16996" b="0" i="0">
                <a:solidFill>
                  <a:srgbClr val="00004A"/>
                </a:solidFill>
                <a:latin typeface="Space Grotesk Light" pitchFamily="2" charset="77"/>
                <a:cs typeface="Space Grotesk Light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Modify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925195A-C1EE-D4D4-95FA-D73D97C52B1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676" y="7867100"/>
            <a:ext cx="2239855" cy="36276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lnSpc>
                <a:spcPts val="10797"/>
              </a:lnSpc>
              <a:spcBef>
                <a:spcPts val="0"/>
              </a:spcBef>
              <a:buNone/>
              <a:defRPr sz="16996" b="0" i="0">
                <a:solidFill>
                  <a:srgbClr val="00E4D8"/>
                </a:solidFill>
                <a:latin typeface="Space Grotesk Light" pitchFamily="2" charset="77"/>
                <a:ea typeface="Verdana" panose="020B0604030504040204" pitchFamily="34" charset="0"/>
                <a:cs typeface="Space Grotesk Light" pitchFamily="2" charset="77"/>
              </a:defRPr>
            </a:lvl1pPr>
            <a:lvl2pPr marL="914171" indent="0">
              <a:buNone/>
              <a:defRPr/>
            </a:lvl2pPr>
            <a:lvl3pPr marL="1828343" indent="0">
              <a:buNone/>
              <a:defRPr/>
            </a:lvl3pPr>
            <a:lvl4pPr marL="2742514" indent="0">
              <a:buNone/>
              <a:defRPr/>
            </a:lvl4pPr>
            <a:lvl5pPr marL="3656686" indent="0">
              <a:buNone/>
              <a:defRPr/>
            </a:lvl5pPr>
          </a:lstStyle>
          <a:p>
            <a:pPr lvl="0"/>
            <a:r>
              <a:rPr lang="en-GB" noProof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6649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A3EE06-8C8F-59B2-E3CC-F6870B55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18" y="730253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to Modify the Pattern Title and Style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72C258-14A7-888B-D4E5-12286FCC2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7418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modify pattern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56BA52-E7D8-FB16-CD28-EE9D30E19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34862" y="12712703"/>
            <a:ext cx="20314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 b="0" i="0">
                <a:solidFill>
                  <a:schemeClr val="bg1"/>
                </a:solidFill>
                <a:latin typeface="+mn-lt"/>
              </a:defRPr>
            </a:lvl1pPr>
          </a:lstStyle>
          <a:p>
            <a:fld id="{B7A8EA43-1DDA-DD4C-837A-17A3AFE5C00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2662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76" r:id="rId4"/>
    <p:sldLayoutId id="2147483677" r:id="rId5"/>
    <p:sldLayoutId id="2147483651" r:id="rId6"/>
    <p:sldLayoutId id="2147483662" r:id="rId7"/>
    <p:sldLayoutId id="2147483660" r:id="rId8"/>
    <p:sldLayoutId id="2147483664" r:id="rId9"/>
    <p:sldLayoutId id="2147483669" r:id="rId10"/>
    <p:sldLayoutId id="2147483652" r:id="rId11"/>
    <p:sldLayoutId id="2147483673" r:id="rId12"/>
    <p:sldLayoutId id="2147483654" r:id="rId13"/>
    <p:sldLayoutId id="2147483667" r:id="rId14"/>
    <p:sldLayoutId id="2147483672" r:id="rId15"/>
    <p:sldLayoutId id="2147483668" r:id="rId16"/>
    <p:sldLayoutId id="2147483670" r:id="rId17"/>
    <p:sldLayoutId id="2147483680" r:id="rId18"/>
    <p:sldLayoutId id="2147483679" r:id="rId19"/>
    <p:sldLayoutId id="2147483671" r:id="rId20"/>
    <p:sldLayoutId id="2147483678" r:id="rId21"/>
    <p:sldLayoutId id="2147483659" r:id="rId22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b="0" i="0" kern="1200">
          <a:solidFill>
            <a:srgbClr val="00004A"/>
          </a:solidFill>
          <a:latin typeface="Space Grotesk" pitchFamily="2" charset="77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b="0" i="0" kern="1200">
          <a:solidFill>
            <a:srgbClr val="00004A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school.ctao.org/" TargetMode="Externa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ific.uv.es/event/7986/contributions/29074/" TargetMode="External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D6E3DA9-9DE8-8E87-A804-B3198C102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13" y="4309623"/>
            <a:ext cx="21025723" cy="5085833"/>
          </a:xfrm>
        </p:spPr>
        <p:txBody>
          <a:bodyPr/>
          <a:lstStyle/>
          <a:p>
            <a:r>
              <a:rPr lang="en-GB" noProof="0" dirty="0"/>
              <a:t>CTAO: The Upcoming VHE </a:t>
            </a:r>
            <a:r>
              <a:rPr lang="en-GB" noProof="0" dirty="0" err="1"/>
              <a:t>γ</a:t>
            </a:r>
            <a:r>
              <a:rPr lang="en-GB" noProof="0" dirty="0"/>
              <a:t>-ray Observatory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6C45D539-D42A-4A20-8F53-1DFBB673B9A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Dr. David Green, CTAO Deputy Project Scientist</a:t>
            </a:r>
          </a:p>
          <a:p>
            <a:r>
              <a:rPr lang="en-GB" noProof="0" dirty="0" err="1"/>
              <a:t>david.green@cta-observatory.org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45844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4AE70-2D59-0C40-3914-56A4B2A79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7CECAD7-7D7F-F990-C56E-0D8E6A2CB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2532CC-4B96-AF47-2F4D-45CDD783473F}"/>
              </a:ext>
            </a:extLst>
          </p:cNvPr>
          <p:cNvSpPr txBox="1"/>
          <p:nvPr/>
        </p:nvSpPr>
        <p:spPr>
          <a:xfrm>
            <a:off x="19044978" y="9028984"/>
            <a:ext cx="7109639" cy="1199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196" dirty="0">
                <a:solidFill>
                  <a:schemeClr val="bg1"/>
                </a:solidFill>
              </a:rPr>
              <a:t>Scientific Comm.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148C-C7DF-E5CD-0C14-9546A3E53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1" y="6855699"/>
            <a:ext cx="11884104" cy="63991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A3017F-218D-3C6B-CD2A-1B5DEB631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8855" y="6719105"/>
            <a:ext cx="11884104" cy="6969235"/>
          </a:xfrm>
          <a:prstGeom prst="rect">
            <a:avLst/>
          </a:prstGeom>
        </p:spPr>
      </p:pic>
      <p:sp>
        <p:nvSpPr>
          <p:cNvPr id="32" name="Title 4">
            <a:extLst>
              <a:ext uri="{FF2B5EF4-FFF2-40B4-BE49-F238E27FC236}">
                <a16:creationId xmlns:a16="http://schemas.microsoft.com/office/drawing/2014/main" id="{84C03E18-08DD-24CD-9EE1-8F1924F5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01" y="27670"/>
            <a:ext cx="17719496" cy="2650436"/>
          </a:xfrm>
        </p:spPr>
        <p:txBody>
          <a:bodyPr/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Intermediate Arrays</a:t>
            </a:r>
            <a:endParaRPr lang="en-GB" noProof="0" dirty="0"/>
          </a:p>
        </p:txBody>
      </p:sp>
      <p:sp>
        <p:nvSpPr>
          <p:cNvPr id="33" name="Marcador de contenido 5">
            <a:extLst>
              <a:ext uri="{FF2B5EF4-FFF2-40B4-BE49-F238E27FC236}">
                <a16:creationId xmlns:a16="http://schemas.microsoft.com/office/drawing/2014/main" id="{E8C282A0-BEEA-A045-F988-DE79060540A8}"/>
              </a:ext>
            </a:extLst>
          </p:cNvPr>
          <p:cNvSpPr txBox="1">
            <a:spLocks/>
          </p:cNvSpPr>
          <p:nvPr/>
        </p:nvSpPr>
        <p:spPr>
          <a:xfrm>
            <a:off x="4096905" y="6093896"/>
            <a:ext cx="4231786" cy="914162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99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CTAO-North</a:t>
            </a:r>
          </a:p>
        </p:txBody>
      </p:sp>
      <p:sp>
        <p:nvSpPr>
          <p:cNvPr id="34" name="Marcador de contenido 5">
            <a:extLst>
              <a:ext uri="{FF2B5EF4-FFF2-40B4-BE49-F238E27FC236}">
                <a16:creationId xmlns:a16="http://schemas.microsoft.com/office/drawing/2014/main" id="{14601052-C712-8544-91B2-FE2B1FC95FDD}"/>
              </a:ext>
            </a:extLst>
          </p:cNvPr>
          <p:cNvSpPr txBox="1">
            <a:spLocks/>
          </p:cNvSpPr>
          <p:nvPr/>
        </p:nvSpPr>
        <p:spPr>
          <a:xfrm>
            <a:off x="15845014" y="6218886"/>
            <a:ext cx="4231786" cy="914162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99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CTAO-South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DCFF4D-9B7D-55F7-067F-77E3B59B3DE7}"/>
              </a:ext>
            </a:extLst>
          </p:cNvPr>
          <p:cNvSpPr txBox="1"/>
          <p:nvPr/>
        </p:nvSpPr>
        <p:spPr>
          <a:xfrm>
            <a:off x="863701" y="2014969"/>
            <a:ext cx="226502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357" indent="-571357">
              <a:buFont typeface="Arial" panose="020B0604020202020204" pitchFamily="34" charset="0"/>
              <a:buChar char="•"/>
            </a:pPr>
            <a:r>
              <a:rPr lang="en-US" sz="3600" dirty="0"/>
              <a:t>Intermediate array configurations should be available in 2028</a:t>
            </a:r>
          </a:p>
          <a:p>
            <a:pPr marL="1485529" lvl="1" indent="-571357">
              <a:buFont typeface="Arial" panose="020B0604020202020204" pitchFamily="34" charset="0"/>
              <a:buChar char="•"/>
            </a:pPr>
            <a:r>
              <a:rPr lang="en-US" sz="3600" dirty="0"/>
              <a:t>CTAO Central Office is working closely with IKC teams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US" sz="3600" dirty="0"/>
              <a:t>CTAO-North -&gt; 4 LST + 1 MST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US" sz="3600" dirty="0"/>
              <a:t>CTAO-South -&gt; 2 MST + 5 SST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US" sz="3600" dirty="0"/>
              <a:t>More news hopefully to come soon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875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5E0D0-6D84-959B-B9F6-23E781859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3876DE-44CB-51BD-C17C-885D96A6C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11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8423E-2617-F980-8BB7-532F3C54F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516" y="2343877"/>
            <a:ext cx="21118625" cy="11097363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3732AFDE-1377-198F-3145-1D0EFEECE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20" y="1791"/>
            <a:ext cx="19417936" cy="2650436"/>
          </a:xfrm>
        </p:spPr>
        <p:txBody>
          <a:bodyPr/>
          <a:lstStyle/>
          <a:p>
            <a:r>
              <a:rPr lang="en-GB" noProof="0" dirty="0"/>
              <a:t>Early Science Timeline</a:t>
            </a:r>
          </a:p>
        </p:txBody>
      </p:sp>
    </p:spTree>
    <p:extLst>
      <p:ext uri="{BB962C8B-B14F-4D97-AF65-F5344CB8AC3E}">
        <p14:creationId xmlns:p14="http://schemas.microsoft.com/office/powerpoint/2010/main" val="2194309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E58EE-6466-3580-7FC4-15A150325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3BD4C0-E757-E40D-A6C8-F752D2BDE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2" name="Marcador de contenido 5">
            <a:extLst>
              <a:ext uri="{FF2B5EF4-FFF2-40B4-BE49-F238E27FC236}">
                <a16:creationId xmlns:a16="http://schemas.microsoft.com/office/drawing/2014/main" id="{677441BA-6DF4-7F49-D505-875CC681CD05}"/>
              </a:ext>
            </a:extLst>
          </p:cNvPr>
          <p:cNvSpPr txBox="1">
            <a:spLocks/>
          </p:cNvSpPr>
          <p:nvPr/>
        </p:nvSpPr>
        <p:spPr>
          <a:xfrm>
            <a:off x="847941" y="1857882"/>
            <a:ext cx="17369076" cy="914162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99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Fully open and blind!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C95C7-7F9E-87FA-1DC3-777A200E91EF}"/>
              </a:ext>
            </a:extLst>
          </p:cNvPr>
          <p:cNvSpPr txBox="1"/>
          <p:nvPr/>
        </p:nvSpPr>
        <p:spPr>
          <a:xfrm>
            <a:off x="847941" y="2930448"/>
            <a:ext cx="21171161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99" dirty="0"/>
              <a:t>Seven years of simulated CTAO observations provided as science-ready datasets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44798E-C7CF-4929-2E63-CF436DD87909}"/>
              </a:ext>
            </a:extLst>
          </p:cNvPr>
          <p:cNvSpPr txBox="1"/>
          <p:nvPr/>
        </p:nvSpPr>
        <p:spPr>
          <a:xfrm>
            <a:off x="13634627" y="4637283"/>
            <a:ext cx="9703152" cy="501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99" dirty="0"/>
              <a:t>Goals:</a:t>
            </a:r>
          </a:p>
          <a:p>
            <a:pPr marL="1485529" lvl="1" indent="-571357">
              <a:buFont typeface="Arial" panose="020B0604020202020204" pitchFamily="34" charset="0"/>
              <a:buChar char="•"/>
            </a:pPr>
            <a:r>
              <a:rPr lang="en-GB" sz="3999" dirty="0"/>
              <a:t>Allow the scientific community to explore CTAO Scientific capabilities</a:t>
            </a:r>
          </a:p>
          <a:p>
            <a:pPr marL="1485529" lvl="1" indent="-571357">
              <a:buFont typeface="Arial" panose="020B0604020202020204" pitchFamily="34" charset="0"/>
              <a:buChar char="•"/>
            </a:pPr>
            <a:r>
              <a:rPr lang="en-GB" sz="3999" dirty="0"/>
              <a:t>Allow users to become familiar with the technicalities of the analysis as well with the CTAO SAT/Gammapy</a:t>
            </a:r>
          </a:p>
          <a:p>
            <a:pPr marL="1485529" lvl="1" indent="-571357">
              <a:buFont typeface="Arial" panose="020B0604020202020204" pitchFamily="34" charset="0"/>
              <a:buChar char="•"/>
            </a:pPr>
            <a:r>
              <a:rPr lang="en-GB" sz="3999" dirty="0"/>
              <a:t>Good opportunity to learn Gammapy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5D13B7-A5BC-ED5B-3504-7FE2A46AC4D1}"/>
              </a:ext>
            </a:extLst>
          </p:cNvPr>
          <p:cNvSpPr txBox="1"/>
          <p:nvPr/>
        </p:nvSpPr>
        <p:spPr>
          <a:xfrm>
            <a:off x="13028155" y="10347747"/>
            <a:ext cx="10916103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999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Release of Science Data Challenge Q4 2026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F6D93F-1839-9E93-D6B2-16D103412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55" t="31358" r="12399" b="31311"/>
          <a:stretch>
            <a:fillRect/>
          </a:stretch>
        </p:blipFill>
        <p:spPr>
          <a:xfrm>
            <a:off x="1486912" y="4173091"/>
            <a:ext cx="11226322" cy="7931630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7319AB15-D209-3BAB-2884-CB51F10DE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01" y="-57374"/>
            <a:ext cx="19673051" cy="2650436"/>
          </a:xfrm>
        </p:spPr>
        <p:txBody>
          <a:bodyPr/>
          <a:lstStyle/>
          <a:p>
            <a:r>
              <a:rPr lang="en-GB" noProof="0" dirty="0"/>
              <a:t>Science Data Challenge</a:t>
            </a:r>
          </a:p>
        </p:txBody>
      </p:sp>
    </p:spTree>
    <p:extLst>
      <p:ext uri="{BB962C8B-B14F-4D97-AF65-F5344CB8AC3E}">
        <p14:creationId xmlns:p14="http://schemas.microsoft.com/office/powerpoint/2010/main" val="666542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DC0D6-EB2B-7670-811A-2DD4D0025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17D39D-28DC-A81F-379D-6CE132937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13</a:t>
            </a:fld>
            <a:endParaRPr lang="en-GB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505765-1119-67D0-8DE9-A94C5E44BC48}"/>
              </a:ext>
            </a:extLst>
          </p:cNvPr>
          <p:cNvSpPr txBox="1"/>
          <p:nvPr/>
        </p:nvSpPr>
        <p:spPr>
          <a:xfrm>
            <a:off x="1014735" y="10378535"/>
            <a:ext cx="21802155" cy="304698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685629" indent="-685629">
              <a:buFont typeface="Arial" panose="020B0604020202020204" pitchFamily="34" charset="0"/>
              <a:buChar char="•"/>
            </a:pPr>
            <a:r>
              <a:rPr lang="en-GB" sz="4800" dirty="0"/>
              <a:t>Focus of school is on Time-domain astrophysics and Galactic science</a:t>
            </a:r>
          </a:p>
          <a:p>
            <a:pPr marL="685629" indent="-685629">
              <a:buFont typeface="Arial" panose="020B0604020202020204" pitchFamily="34" charset="0"/>
              <a:buChar char="•"/>
            </a:pPr>
            <a:r>
              <a:rPr lang="en-GB" sz="4800" dirty="0"/>
              <a:t>Partnering with MAGIC through ACME to reach beyond CTAO </a:t>
            </a:r>
          </a:p>
          <a:p>
            <a:pPr marL="685629" indent="-685629">
              <a:buFont typeface="Arial" panose="020B0604020202020204" pitchFamily="34" charset="0"/>
              <a:buChar char="•"/>
            </a:pPr>
            <a:r>
              <a:rPr lang="en-GB" sz="4800" dirty="0"/>
              <a:t>Application deadline is November 30</a:t>
            </a:r>
            <a:r>
              <a:rPr lang="en-GB" sz="4800" baseline="30000" dirty="0"/>
              <a:t>th</a:t>
            </a:r>
            <a:r>
              <a:rPr lang="en-GB" sz="4800" dirty="0"/>
              <a:t>!</a:t>
            </a:r>
          </a:p>
          <a:p>
            <a:pPr marL="685629" indent="-685629">
              <a:buFont typeface="Arial" panose="020B0604020202020204" pitchFamily="34" charset="0"/>
              <a:buChar char="•"/>
            </a:pPr>
            <a:r>
              <a:rPr lang="en-GB" sz="4800" dirty="0">
                <a:hlinkClick r:id="rId2"/>
              </a:rPr>
              <a:t>https://school.ctao.org/</a:t>
            </a:r>
            <a:r>
              <a:rPr lang="en-GB" sz="4800" dirty="0"/>
              <a:t> for more details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83D67-59CC-ADD6-9F6F-C102892E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430" y="1230902"/>
            <a:ext cx="15540752" cy="878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41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8DA48-ED71-9FF8-A387-4884136DE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DBB8D6C-7352-9092-522D-25B744EC9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93F6367-C6D8-1833-6331-1AD22FDFC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06" y="1367019"/>
            <a:ext cx="9872386" cy="2650436"/>
          </a:xfrm>
        </p:spPr>
        <p:txBody>
          <a:bodyPr/>
          <a:lstStyle/>
          <a:p>
            <a:r>
              <a:rPr lang="en-GB" noProof="0" dirty="0"/>
              <a:t>Conclusions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575D5-2440-0D16-2D66-7EF1600CD73A}"/>
              </a:ext>
            </a:extLst>
          </p:cNvPr>
          <p:cNvSpPr txBox="1"/>
          <p:nvPr/>
        </p:nvSpPr>
        <p:spPr>
          <a:xfrm>
            <a:off x="863701" y="4017450"/>
            <a:ext cx="22261737" cy="747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357" indent="-571357">
              <a:buFont typeface="Arial" panose="020B0604020202020204" pitchFamily="34" charset="0"/>
              <a:buChar char="•"/>
            </a:pPr>
            <a:r>
              <a:rPr lang="en-GB" sz="3999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VHE gamma-ray astronomy is a key discipline within the broader field of astrophysics</a:t>
            </a:r>
            <a:br>
              <a:rPr lang="en-GB" sz="3999" b="1" dirty="0"/>
            </a:br>
            <a:endParaRPr lang="en-GB" sz="3999" b="1" dirty="0"/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GB" sz="3999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CTAO</a:t>
            </a:r>
            <a:r>
              <a:rPr lang="en-GB" sz="3999" dirty="0"/>
              <a:t> will be the first proposal driven open astronomy observatory in the field of VHE astronomy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endParaRPr lang="en-GB" sz="3999" b="1" dirty="0"/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GB" sz="3999" dirty="0"/>
              <a:t>The scientific community will have the possibility to request observing time and to access the data (after a one year of proprietary period)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endParaRPr lang="en-GB" sz="3999" dirty="0"/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GB" sz="3999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CTAO</a:t>
            </a:r>
            <a:r>
              <a:rPr lang="en-GB" sz="3999" dirty="0"/>
              <a:t> is set to become a </a:t>
            </a:r>
            <a:r>
              <a:rPr lang="en-GB" sz="3999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cornerstone</a:t>
            </a:r>
            <a:r>
              <a:rPr lang="en-GB" sz="3999" dirty="0"/>
              <a:t> of </a:t>
            </a:r>
            <a:r>
              <a:rPr lang="en-GB" sz="3999" dirty="0" err="1"/>
              <a:t>mutli</a:t>
            </a:r>
            <a:r>
              <a:rPr lang="en-GB" sz="3999" dirty="0"/>
              <a:t>-messenger and </a:t>
            </a:r>
            <a:r>
              <a:rPr lang="en-GB" sz="3999" dirty="0" err="1"/>
              <a:t>mutli</a:t>
            </a:r>
            <a:r>
              <a:rPr lang="en-GB" sz="3999" dirty="0"/>
              <a:t>-wavelength  (MM/MWL) astronomy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endParaRPr lang="en-GB" sz="3999" dirty="0"/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GB" sz="3999" dirty="0"/>
              <a:t>The construction of the </a:t>
            </a:r>
            <a:r>
              <a:rPr lang="en-GB" sz="3999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CTAO project </a:t>
            </a:r>
            <a:r>
              <a:rPr lang="en-GB" sz="3999" dirty="0"/>
              <a:t>has already started! First data is coming soon.</a:t>
            </a:r>
            <a:endParaRPr lang="en-US" sz="3999" dirty="0"/>
          </a:p>
        </p:txBody>
      </p:sp>
    </p:spTree>
    <p:extLst>
      <p:ext uri="{BB962C8B-B14F-4D97-AF65-F5344CB8AC3E}">
        <p14:creationId xmlns:p14="http://schemas.microsoft.com/office/powerpoint/2010/main" val="1149652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177CD-7F62-9DA0-6B36-833F65F94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553DEC-FE24-486F-0439-F23B01670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76" y="11666550"/>
            <a:ext cx="18229497" cy="1564968"/>
          </a:xfrm>
        </p:spPr>
        <p:txBody>
          <a:bodyPr/>
          <a:lstStyle/>
          <a:p>
            <a:r>
              <a:rPr lang="en-US" sz="14396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9A860-CE4F-954D-9609-BA394AE72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15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70333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478D0-C564-5E82-5511-19A6068C8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C3BEA8E-D142-07A4-F1CC-97C90DFFF49F}"/>
              </a:ext>
            </a:extLst>
          </p:cNvPr>
          <p:cNvSpPr/>
          <p:nvPr/>
        </p:nvSpPr>
        <p:spPr>
          <a:xfrm>
            <a:off x="87927" y="4845950"/>
            <a:ext cx="24146386" cy="2997727"/>
          </a:xfrm>
          <a:prstGeom prst="roundRect">
            <a:avLst/>
          </a:prstGeom>
          <a:solidFill>
            <a:schemeClr val="bg1">
              <a:lumMod val="75000"/>
              <a:lumOff val="25000"/>
              <a:alpha val="68188"/>
            </a:schemeClr>
          </a:solidFill>
          <a:ln w="38100">
            <a:solidFill>
              <a:schemeClr val="accent3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6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E8C5B6D-526E-B55A-12C7-72F8A0DDE2D3}"/>
              </a:ext>
            </a:extLst>
          </p:cNvPr>
          <p:cNvSpPr/>
          <p:nvPr/>
        </p:nvSpPr>
        <p:spPr>
          <a:xfrm>
            <a:off x="5512896" y="4845952"/>
            <a:ext cx="2687516" cy="4061590"/>
          </a:xfrm>
          <a:prstGeom prst="roundRect">
            <a:avLst/>
          </a:prstGeom>
          <a:solidFill>
            <a:srgbClr val="01004A">
              <a:alpha val="0"/>
            </a:srgbClr>
          </a:solidFill>
          <a:ln w="38100">
            <a:solidFill>
              <a:schemeClr val="accent3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6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553F97E-7F5C-75AC-3193-D26CE7691455}"/>
              </a:ext>
            </a:extLst>
          </p:cNvPr>
          <p:cNvSpPr/>
          <p:nvPr/>
        </p:nvSpPr>
        <p:spPr>
          <a:xfrm>
            <a:off x="13525471" y="4845957"/>
            <a:ext cx="2687516" cy="4061592"/>
          </a:xfrm>
          <a:prstGeom prst="roundRect">
            <a:avLst/>
          </a:prstGeom>
          <a:solidFill>
            <a:srgbClr val="01004A">
              <a:alpha val="0"/>
            </a:srgbClr>
          </a:solidFill>
          <a:ln w="38100">
            <a:solidFill>
              <a:schemeClr val="accent3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6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697685-4ABE-FF65-A2CA-89C8D78E3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7A04BE0-39B6-3573-C291-C31799CF552D}"/>
              </a:ext>
            </a:extLst>
          </p:cNvPr>
          <p:cNvSpPr/>
          <p:nvPr/>
        </p:nvSpPr>
        <p:spPr>
          <a:xfrm>
            <a:off x="237957" y="4977021"/>
            <a:ext cx="2487370" cy="26504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199" b="1" dirty="0"/>
              <a:t>R0</a:t>
            </a:r>
            <a:br>
              <a:rPr lang="en-US" sz="3199" dirty="0"/>
            </a:br>
            <a:r>
              <a:rPr lang="en-US" sz="3199" dirty="0"/>
              <a:t>Telescope</a:t>
            </a:r>
            <a:br>
              <a:rPr lang="en-US" sz="3199" dirty="0"/>
            </a:br>
            <a:r>
              <a:rPr lang="en-US" sz="3199" dirty="0"/>
              <a:t>Raw data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DD899DB-A18A-B658-60E4-2036347BB6F8}"/>
              </a:ext>
            </a:extLst>
          </p:cNvPr>
          <p:cNvSpPr/>
          <p:nvPr/>
        </p:nvSpPr>
        <p:spPr>
          <a:xfrm>
            <a:off x="2914754" y="4977021"/>
            <a:ext cx="2487370" cy="26504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199" b="1" dirty="0"/>
              <a:t>R1</a:t>
            </a:r>
            <a:br>
              <a:rPr lang="en-US" sz="3199" dirty="0"/>
            </a:br>
            <a:r>
              <a:rPr lang="en-US" sz="3199" dirty="0"/>
              <a:t>Standard Raw data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91DC9F1-7551-90FE-B130-A1341DC47676}"/>
              </a:ext>
            </a:extLst>
          </p:cNvPr>
          <p:cNvSpPr/>
          <p:nvPr/>
        </p:nvSpPr>
        <p:spPr>
          <a:xfrm>
            <a:off x="5591551" y="4977021"/>
            <a:ext cx="2487370" cy="265043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199" b="1" dirty="0"/>
              <a:t>DL0</a:t>
            </a:r>
            <a:br>
              <a:rPr lang="en-US" sz="3199" dirty="0"/>
            </a:br>
            <a:r>
              <a:rPr lang="en-US" sz="3199" dirty="0"/>
              <a:t>Archived Raw data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7A73680-CA35-5503-2C71-504B9DC492EE}"/>
              </a:ext>
            </a:extLst>
          </p:cNvPr>
          <p:cNvSpPr/>
          <p:nvPr/>
        </p:nvSpPr>
        <p:spPr>
          <a:xfrm>
            <a:off x="8268347" y="4977021"/>
            <a:ext cx="2487370" cy="2650436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199" b="1" dirty="0"/>
              <a:t>DL1</a:t>
            </a:r>
            <a:br>
              <a:rPr lang="en-US" sz="3199" dirty="0"/>
            </a:br>
            <a:r>
              <a:rPr lang="en-US" sz="3199" dirty="0"/>
              <a:t>Calibrated data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76B3D0-3FD7-E608-2DA5-7907727E5590}"/>
              </a:ext>
            </a:extLst>
          </p:cNvPr>
          <p:cNvSpPr/>
          <p:nvPr/>
        </p:nvSpPr>
        <p:spPr>
          <a:xfrm>
            <a:off x="10945144" y="4977021"/>
            <a:ext cx="2487370" cy="2650436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199" b="1" dirty="0"/>
              <a:t>DL2</a:t>
            </a:r>
            <a:br>
              <a:rPr lang="en-US" sz="3199" dirty="0"/>
            </a:br>
            <a:r>
              <a:rPr lang="en-US" sz="3199" dirty="0" err="1"/>
              <a:t>Reconst</a:t>
            </a:r>
            <a:r>
              <a:rPr lang="en-US" sz="3199" dirty="0"/>
              <a:t>. Air showers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4D1F63E-8679-C15F-9EAE-7E658FF54711}"/>
              </a:ext>
            </a:extLst>
          </p:cNvPr>
          <p:cNvSpPr/>
          <p:nvPr/>
        </p:nvSpPr>
        <p:spPr>
          <a:xfrm>
            <a:off x="13621941" y="4977021"/>
            <a:ext cx="2487370" cy="2650436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199" b="1" dirty="0"/>
              <a:t>DL3</a:t>
            </a:r>
            <a:br>
              <a:rPr lang="en-US" sz="3199" dirty="0"/>
            </a:br>
            <a:r>
              <a:rPr lang="en-US" sz="3199" dirty="0"/>
              <a:t>Science Ready data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BF8DD5E-98AC-AFA6-3748-5F67D92FB1AF}"/>
              </a:ext>
            </a:extLst>
          </p:cNvPr>
          <p:cNvSpPr/>
          <p:nvPr/>
        </p:nvSpPr>
        <p:spPr>
          <a:xfrm>
            <a:off x="16298737" y="4977021"/>
            <a:ext cx="2487370" cy="2650436"/>
          </a:xfrm>
          <a:prstGeom prst="roundRect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199" b="1" dirty="0"/>
              <a:t>DL4</a:t>
            </a:r>
            <a:br>
              <a:rPr lang="en-US" sz="3199" dirty="0"/>
            </a:br>
            <a:r>
              <a:rPr lang="en-US" sz="3199" dirty="0"/>
              <a:t>Binned Science Data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CFEC3B2-471C-EB08-A9A3-C505CFF5500C}"/>
              </a:ext>
            </a:extLst>
          </p:cNvPr>
          <p:cNvSpPr/>
          <p:nvPr/>
        </p:nvSpPr>
        <p:spPr>
          <a:xfrm>
            <a:off x="18975534" y="4977021"/>
            <a:ext cx="2487370" cy="2650436"/>
          </a:xfrm>
          <a:prstGeom prst="roundRect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199" b="1" dirty="0"/>
              <a:t>DL5</a:t>
            </a:r>
            <a:br>
              <a:rPr lang="en-US" sz="3199" dirty="0"/>
            </a:br>
            <a:r>
              <a:rPr lang="en-US" sz="3199" dirty="0"/>
              <a:t>Advanced Science Data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41AA946-F932-069A-BE4C-8403D06CB654}"/>
              </a:ext>
            </a:extLst>
          </p:cNvPr>
          <p:cNvSpPr/>
          <p:nvPr/>
        </p:nvSpPr>
        <p:spPr>
          <a:xfrm>
            <a:off x="21652325" y="4977021"/>
            <a:ext cx="2487370" cy="2650436"/>
          </a:xfrm>
          <a:prstGeom prst="roundRect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199" b="1" dirty="0"/>
              <a:t>DL6</a:t>
            </a:r>
            <a:br>
              <a:rPr lang="en-US" sz="3199" dirty="0"/>
            </a:br>
            <a:r>
              <a:rPr lang="en-US" sz="3199" dirty="0"/>
              <a:t>Advanced Science </a:t>
            </a:r>
          </a:p>
          <a:p>
            <a:pPr algn="ctr"/>
            <a:r>
              <a:rPr lang="en-US" sz="3199" dirty="0"/>
              <a:t>Collection</a:t>
            </a:r>
          </a:p>
          <a:p>
            <a:pPr algn="ctr"/>
            <a:r>
              <a:rPr lang="en-US" sz="3199" dirty="0"/>
              <a:t>Structure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D35B17-1E8E-15E3-2119-8B282707CF03}"/>
              </a:ext>
            </a:extLst>
          </p:cNvPr>
          <p:cNvSpPr txBox="1"/>
          <p:nvPr/>
        </p:nvSpPr>
        <p:spPr>
          <a:xfrm>
            <a:off x="9025745" y="9762548"/>
            <a:ext cx="3749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Preserved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FFF0A7-FF8C-DE42-CF3B-9DC2A5A2E319}"/>
              </a:ext>
            </a:extLst>
          </p:cNvPr>
          <p:cNvSpPr txBox="1"/>
          <p:nvPr/>
        </p:nvSpPr>
        <p:spPr>
          <a:xfrm>
            <a:off x="8431765" y="10758326"/>
            <a:ext cx="5026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Distributed to the Scientific Community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0BEF4E-C722-094C-30BA-99F29492AF98}"/>
              </a:ext>
            </a:extLst>
          </p:cNvPr>
          <p:cNvSpPr txBox="1"/>
          <p:nvPr/>
        </p:nvSpPr>
        <p:spPr>
          <a:xfrm>
            <a:off x="15895270" y="8980929"/>
            <a:ext cx="82372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Produced by: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US" sz="4000" dirty="0"/>
              <a:t>Users with SAT</a:t>
            </a:r>
          </a:p>
          <a:p>
            <a:pPr marL="1485529" lvl="1" indent="-571357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User-contributed data products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US" sz="4000" dirty="0"/>
              <a:t>CTAO with standardized pipeline</a:t>
            </a:r>
          </a:p>
          <a:p>
            <a:pPr marL="1485529" lvl="1" indent="-571357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Observatory data products for quick-look results</a:t>
            </a:r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C3472E41-455B-9F24-44CC-9796E93CC8BD}"/>
              </a:ext>
            </a:extLst>
          </p:cNvPr>
          <p:cNvCxnSpPr>
            <a:cxnSpLocks/>
            <a:stCxn id="20" idx="2"/>
            <a:endCxn id="21" idx="3"/>
          </p:cNvCxnSpPr>
          <p:nvPr/>
        </p:nvCxnSpPr>
        <p:spPr>
          <a:xfrm rot="5400000">
            <a:off x="13217888" y="8465150"/>
            <a:ext cx="1208942" cy="2093740"/>
          </a:xfrm>
          <a:prstGeom prst="bentConnector2">
            <a:avLst/>
          </a:prstGeom>
          <a:ln w="38100"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8D4A2103-2277-FC07-4864-AA302FC66BDF}"/>
              </a:ext>
            </a:extLst>
          </p:cNvPr>
          <p:cNvCxnSpPr>
            <a:cxnSpLocks/>
            <a:stCxn id="19" idx="2"/>
            <a:endCxn id="21" idx="1"/>
          </p:cNvCxnSpPr>
          <p:nvPr/>
        </p:nvCxnSpPr>
        <p:spPr>
          <a:xfrm rot="16200000" flipH="1">
            <a:off x="7336725" y="8427470"/>
            <a:ext cx="1208949" cy="2169091"/>
          </a:xfrm>
          <a:prstGeom prst="bentConnector2">
            <a:avLst/>
          </a:prstGeom>
          <a:ln w="38100"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5396D248-86A4-AB39-6214-D7ABA2EF9663}"/>
              </a:ext>
            </a:extLst>
          </p:cNvPr>
          <p:cNvCxnSpPr>
            <a:cxnSpLocks/>
            <a:stCxn id="20" idx="2"/>
            <a:endCxn id="22" idx="3"/>
          </p:cNvCxnSpPr>
          <p:nvPr/>
        </p:nvCxnSpPr>
        <p:spPr>
          <a:xfrm rot="5400000">
            <a:off x="12907623" y="9458439"/>
            <a:ext cx="2512497" cy="1410717"/>
          </a:xfrm>
          <a:prstGeom prst="bentConnector2">
            <a:avLst/>
          </a:prstGeom>
          <a:ln w="38100"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ight Brace 48">
            <a:extLst>
              <a:ext uri="{FF2B5EF4-FFF2-40B4-BE49-F238E27FC236}">
                <a16:creationId xmlns:a16="http://schemas.microsoft.com/office/drawing/2014/main" id="{B05E62BA-8E48-6084-B4CE-3276431F62EE}"/>
              </a:ext>
            </a:extLst>
          </p:cNvPr>
          <p:cNvSpPr/>
          <p:nvPr/>
        </p:nvSpPr>
        <p:spPr>
          <a:xfrm rot="5400000">
            <a:off x="18366576" y="5870473"/>
            <a:ext cx="942734" cy="5249912"/>
          </a:xfrm>
          <a:prstGeom prst="rightBrace">
            <a:avLst>
              <a:gd name="adj1" fmla="val 8333"/>
              <a:gd name="adj2" fmla="val 69338"/>
            </a:avLst>
          </a:prstGeom>
          <a:ln w="3810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196"/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E0FAB358-DA83-DFAD-197D-6D4AB4435C70}"/>
              </a:ext>
            </a:extLst>
          </p:cNvPr>
          <p:cNvSpPr txBox="1">
            <a:spLocks/>
          </p:cNvSpPr>
          <p:nvPr/>
        </p:nvSpPr>
        <p:spPr>
          <a:xfrm>
            <a:off x="336280" y="142423"/>
            <a:ext cx="20071484" cy="3425400"/>
          </a:xfrm>
          <a:prstGeom prst="rect">
            <a:avLst/>
          </a:prstGeom>
        </p:spPr>
        <p:txBody>
          <a:bodyPr vert="horz" lIns="182832" tIns="91416" rIns="182832" bIns="9141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00" b="0" i="0" kern="1200">
                <a:solidFill>
                  <a:schemeClr val="tx1"/>
                </a:solidFill>
                <a:latin typeface="Space Grotesk Light" pitchFamily="2" charset="77"/>
                <a:ea typeface="+mj-ea"/>
                <a:cs typeface="Space Grotesk Light" pitchFamily="2" charset="77"/>
              </a:defRPr>
            </a:lvl1pPr>
          </a:lstStyle>
          <a:p>
            <a:r>
              <a:rPr lang="en-US" sz="10797" dirty="0">
                <a:solidFill>
                  <a:srgbClr val="FFFFFF"/>
                </a:solidFill>
                <a:latin typeface="Space Grotesk" pitchFamily="2" charset="77"/>
                <a:cs typeface="Space Grotesk" pitchFamily="2" charset="77"/>
              </a:rPr>
              <a:t>Data Levels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477D5E-F200-6BB8-63F5-930DB964E2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47068D-939E-22E1-DC6A-949C23CCD19E}"/>
              </a:ext>
            </a:extLst>
          </p:cNvPr>
          <p:cNvSpPr txBox="1"/>
          <p:nvPr/>
        </p:nvSpPr>
        <p:spPr>
          <a:xfrm>
            <a:off x="15059533" y="2520832"/>
            <a:ext cx="9463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4000" dirty="0"/>
              <a:t>CTAO will offer a storage service on selected DL6 data (e.g., catalogs)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37E08C1-DB73-29C1-AF2A-30312BDFED76}"/>
              </a:ext>
            </a:extLst>
          </p:cNvPr>
          <p:cNvSpPr/>
          <p:nvPr/>
        </p:nvSpPr>
        <p:spPr>
          <a:xfrm rot="5400000" flipH="1">
            <a:off x="22447809" y="3177335"/>
            <a:ext cx="896397" cy="2153835"/>
          </a:xfrm>
          <a:prstGeom prst="rightBrace">
            <a:avLst>
              <a:gd name="adj1" fmla="val 8333"/>
              <a:gd name="adj2" fmla="val 48770"/>
            </a:avLst>
          </a:prstGeom>
          <a:ln w="3810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7196"/>
          </a:p>
        </p:txBody>
      </p:sp>
    </p:spTree>
    <p:extLst>
      <p:ext uri="{BB962C8B-B14F-4D97-AF65-F5344CB8AC3E}">
        <p14:creationId xmlns:p14="http://schemas.microsoft.com/office/powerpoint/2010/main" val="2716699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EF322-6DE2-3DB9-C196-961C5F495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89D67AE-DC08-5005-5EE6-AC998881B89A}"/>
              </a:ext>
            </a:extLst>
          </p:cNvPr>
          <p:cNvSpPr/>
          <p:nvPr/>
        </p:nvSpPr>
        <p:spPr>
          <a:xfrm>
            <a:off x="3273975" y="4827714"/>
            <a:ext cx="19367475" cy="2334702"/>
          </a:xfrm>
          <a:prstGeom prst="roundRect">
            <a:avLst/>
          </a:prstGeom>
          <a:solidFill>
            <a:schemeClr val="bg1">
              <a:lumMod val="75000"/>
              <a:lumOff val="25000"/>
              <a:alpha val="58187"/>
            </a:schemeClr>
          </a:solidFill>
          <a:ln w="38100">
            <a:solidFill>
              <a:schemeClr val="accent3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6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618CFD5-229D-8214-DB42-753C46B71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440BD5-91FA-F384-B5CB-23D00B1845A0}"/>
              </a:ext>
            </a:extLst>
          </p:cNvPr>
          <p:cNvSpPr txBox="1"/>
          <p:nvPr/>
        </p:nvSpPr>
        <p:spPr>
          <a:xfrm>
            <a:off x="19044978" y="9028984"/>
            <a:ext cx="7109639" cy="1199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196" dirty="0">
                <a:solidFill>
                  <a:schemeClr val="bg1"/>
                </a:solidFill>
              </a:rPr>
              <a:t>Scientific Comm.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201EE6F-2EEA-0096-617F-F790F7A1B65A}"/>
              </a:ext>
            </a:extLst>
          </p:cNvPr>
          <p:cNvGraphicFramePr>
            <a:graphicFrameLocks noGrp="1"/>
          </p:cNvGraphicFramePr>
          <p:nvPr/>
        </p:nvGraphicFramePr>
        <p:xfrm>
          <a:off x="1480723" y="7477042"/>
          <a:ext cx="21395076" cy="365750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27112">
                  <a:extLst>
                    <a:ext uri="{9D8B030D-6E8A-4147-A177-3AD203B41FA5}">
                      <a16:colId xmlns:a16="http://schemas.microsoft.com/office/drawing/2014/main" val="1801554256"/>
                    </a:ext>
                  </a:extLst>
                </a:gridCol>
                <a:gridCol w="5995200">
                  <a:extLst>
                    <a:ext uri="{9D8B030D-6E8A-4147-A177-3AD203B41FA5}">
                      <a16:colId xmlns:a16="http://schemas.microsoft.com/office/drawing/2014/main" val="80540670"/>
                    </a:ext>
                  </a:extLst>
                </a:gridCol>
                <a:gridCol w="6590471">
                  <a:extLst>
                    <a:ext uri="{9D8B030D-6E8A-4147-A177-3AD203B41FA5}">
                      <a16:colId xmlns:a16="http://schemas.microsoft.com/office/drawing/2014/main" val="4160288916"/>
                    </a:ext>
                  </a:extLst>
                </a:gridCol>
                <a:gridCol w="6782293">
                  <a:extLst>
                    <a:ext uri="{9D8B030D-6E8A-4147-A177-3AD203B41FA5}">
                      <a16:colId xmlns:a16="http://schemas.microsoft.com/office/drawing/2014/main" val="969713613"/>
                    </a:ext>
                  </a:extLst>
                </a:gridCol>
              </a:tblGrid>
              <a:tr h="1828324">
                <a:tc>
                  <a:txBody>
                    <a:bodyPr/>
                    <a:lstStyle/>
                    <a:p>
                      <a:r>
                        <a:rPr lang="en-US" sz="3600" b="0" dirty="0"/>
                        <a:t>Latency</a:t>
                      </a:r>
                    </a:p>
                  </a:txBody>
                  <a:tcPr marL="182832" marR="182832" marT="91416" marB="91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Within the same observing night</a:t>
                      </a:r>
                    </a:p>
                  </a:txBody>
                  <a:tcPr marL="182832" marR="182832" marT="91416" marB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Next day </a:t>
                      </a:r>
                      <a:br>
                        <a:rPr lang="en-US" sz="3600" b="0" dirty="0"/>
                      </a:br>
                      <a:r>
                        <a:rPr lang="en-US" sz="3600" b="0" dirty="0"/>
                        <a:t>(before the start of the next observing night)</a:t>
                      </a:r>
                    </a:p>
                  </a:txBody>
                  <a:tcPr marL="182832" marR="182832" marT="91416" marB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1 month after observation</a:t>
                      </a:r>
                    </a:p>
                  </a:txBody>
                  <a:tcPr marL="182832" marR="182832" marT="91416" marB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8292702"/>
                  </a:ext>
                </a:extLst>
              </a:tr>
              <a:tr h="1828324">
                <a:tc>
                  <a:txBody>
                    <a:bodyPr/>
                    <a:lstStyle/>
                    <a:p>
                      <a:r>
                        <a:rPr lang="en-US" sz="3600" b="0" dirty="0"/>
                        <a:t>Goal</a:t>
                      </a:r>
                    </a:p>
                  </a:txBody>
                  <a:tcPr marL="182832" marR="182832" marT="91416" marB="91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Issue Scientific alerts and follow-up observations</a:t>
                      </a:r>
                    </a:p>
                  </a:txBody>
                  <a:tcPr marL="182832" marR="182832" marT="91416" marB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Data quality and check of CAT-A results</a:t>
                      </a:r>
                    </a:p>
                  </a:txBody>
                  <a:tcPr marL="182832" marR="182832" marT="91416" marB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Delivery of best quality data for scientific analysis == used in publications</a:t>
                      </a:r>
                    </a:p>
                  </a:txBody>
                  <a:tcPr marL="182832" marR="182832" marT="91416" marB="914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141913"/>
                  </a:ext>
                </a:extLst>
              </a:tr>
            </a:tbl>
          </a:graphicData>
        </a:graphic>
      </p:graphicFrame>
      <p:sp>
        <p:nvSpPr>
          <p:cNvPr id="4" name="Right Arrow 3">
            <a:extLst>
              <a:ext uri="{FF2B5EF4-FFF2-40B4-BE49-F238E27FC236}">
                <a16:creationId xmlns:a16="http://schemas.microsoft.com/office/drawing/2014/main" id="{C5489FB8-E096-CA51-9AF1-C14EA6BFB01D}"/>
              </a:ext>
            </a:extLst>
          </p:cNvPr>
          <p:cNvSpPr/>
          <p:nvPr/>
        </p:nvSpPr>
        <p:spPr>
          <a:xfrm>
            <a:off x="3121617" y="11725394"/>
            <a:ext cx="18134416" cy="65904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6C8BAA-4D45-0C6F-3D83-017100C81F05}"/>
              </a:ext>
            </a:extLst>
          </p:cNvPr>
          <p:cNvSpPr txBox="1"/>
          <p:nvPr/>
        </p:nvSpPr>
        <p:spPr>
          <a:xfrm>
            <a:off x="5504121" y="12384446"/>
            <a:ext cx="14618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Performance Requirements in terms of systematic uncertainties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EA8F073-FA5C-862B-BD8A-E7C0A57CE644}"/>
              </a:ext>
            </a:extLst>
          </p:cNvPr>
          <p:cNvSpPr/>
          <p:nvPr/>
        </p:nvSpPr>
        <p:spPr>
          <a:xfrm>
            <a:off x="3911763" y="5022825"/>
            <a:ext cx="5357412" cy="195588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CAT-A data</a:t>
            </a:r>
            <a:br>
              <a:rPr lang="en-US" sz="4400" dirty="0"/>
            </a:br>
            <a:r>
              <a:rPr lang="en-US" sz="4400" dirty="0"/>
              <a:t>Realtime analysis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ABD01AF-BD83-9E38-27CD-B30DBA92F3AC}"/>
              </a:ext>
            </a:extLst>
          </p:cNvPr>
          <p:cNvSpPr/>
          <p:nvPr/>
        </p:nvSpPr>
        <p:spPr>
          <a:xfrm>
            <a:off x="10342784" y="5022825"/>
            <a:ext cx="5357412" cy="1955881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CAT-B data</a:t>
            </a:r>
            <a:br>
              <a:rPr lang="en-US" sz="4400" dirty="0"/>
            </a:br>
            <a:r>
              <a:rPr lang="en-US" sz="4400" dirty="0"/>
              <a:t>On-site analysis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3E8FB22-522B-128C-2FC9-7CD52B975928}"/>
              </a:ext>
            </a:extLst>
          </p:cNvPr>
          <p:cNvSpPr/>
          <p:nvPr/>
        </p:nvSpPr>
        <p:spPr>
          <a:xfrm>
            <a:off x="16773805" y="5040016"/>
            <a:ext cx="5357412" cy="1955881"/>
          </a:xfrm>
          <a:prstGeom prst="roundRect">
            <a:avLst/>
          </a:prstGeom>
          <a:solidFill>
            <a:schemeClr val="bg1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CAT-C data</a:t>
            </a:r>
            <a:br>
              <a:rPr lang="en-US" sz="4400" dirty="0"/>
            </a:br>
            <a:r>
              <a:rPr lang="en-US" sz="4400" dirty="0"/>
              <a:t>Off-site analysis</a:t>
            </a:r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24A3DAFA-A321-1A15-F0DD-8F96ADA2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80" y="142423"/>
            <a:ext cx="20071484" cy="3425400"/>
          </a:xfrm>
        </p:spPr>
        <p:txBody>
          <a:bodyPr/>
          <a:lstStyle/>
          <a:p>
            <a:r>
              <a:rPr lang="en-US" sz="10797" dirty="0">
                <a:solidFill>
                  <a:srgbClr val="FFFFFF"/>
                </a:solidFill>
                <a:latin typeface="Space Grotesk" pitchFamily="2" charset="77"/>
                <a:cs typeface="Space Grotesk" pitchFamily="2" charset="77"/>
              </a:rPr>
              <a:t>Data Categories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286844-26FF-AEE2-AA6F-AFC71E78DE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29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BE76E-4A31-B96A-2FDF-BA30F1BAD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AB55386-673E-6EAB-CB0B-91EBD8DD9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0D158869-27B2-5971-C9D4-BF23F2C3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06" y="6410"/>
            <a:ext cx="12551093" cy="2650436"/>
          </a:xfrm>
        </p:spPr>
        <p:txBody>
          <a:bodyPr/>
          <a:lstStyle/>
          <a:p>
            <a:r>
              <a:rPr lang="en-GB" noProof="0" dirty="0"/>
              <a:t>CTAO Science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B006A2-1323-6648-2426-AF33743F5C44}"/>
              </a:ext>
            </a:extLst>
          </p:cNvPr>
          <p:cNvGrpSpPr/>
          <p:nvPr/>
        </p:nvGrpSpPr>
        <p:grpSpPr>
          <a:xfrm>
            <a:off x="8836649" y="2523640"/>
            <a:ext cx="15684804" cy="7397079"/>
            <a:chOff x="1976531" y="2008353"/>
            <a:chExt cx="8329167" cy="392810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CD3C7EF-9F53-44F0-D503-7A8DE144D3FD}"/>
                </a:ext>
              </a:extLst>
            </p:cNvPr>
            <p:cNvSpPr/>
            <p:nvPr/>
          </p:nvSpPr>
          <p:spPr>
            <a:xfrm>
              <a:off x="1976531" y="2008354"/>
              <a:ext cx="3027732" cy="3018786"/>
            </a:xfrm>
            <a:prstGeom prst="ellipse">
              <a:avLst/>
            </a:prstGeom>
            <a:solidFill>
              <a:schemeClr val="bg1">
                <a:lumMod val="10000"/>
                <a:lumOff val="90000"/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199" b="1" dirty="0">
                  <a:solidFill>
                    <a:schemeClr val="bg1"/>
                  </a:solidFill>
                </a:rPr>
                <a:t>Sub-TeV</a:t>
              </a:r>
            </a:p>
            <a:p>
              <a:pPr algn="ctr"/>
              <a:endParaRPr lang="en-US" sz="3199" dirty="0">
                <a:solidFill>
                  <a:schemeClr val="bg1"/>
                </a:solidFill>
              </a:endParaRPr>
            </a:p>
            <a:p>
              <a:pPr marL="571357" indent="-571357"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chemeClr val="bg1"/>
                  </a:solidFill>
                </a:rPr>
                <a:t>Transients</a:t>
              </a:r>
            </a:p>
            <a:p>
              <a:pPr marL="571357" indent="-571357"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chemeClr val="bg1"/>
                  </a:solidFill>
                </a:rPr>
                <a:t>Cosmological Sources</a:t>
              </a:r>
            </a:p>
            <a:p>
              <a:pPr marL="571357" indent="-571357"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chemeClr val="bg1"/>
                  </a:solidFill>
                </a:rPr>
                <a:t>Pulsars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31481DF-8152-99B5-EC52-360B8BF21618}"/>
                </a:ext>
              </a:extLst>
            </p:cNvPr>
            <p:cNvSpPr/>
            <p:nvPr/>
          </p:nvSpPr>
          <p:spPr>
            <a:xfrm>
              <a:off x="4636195" y="2008353"/>
              <a:ext cx="3018786" cy="3018786"/>
            </a:xfrm>
            <a:prstGeom prst="ellipse">
              <a:avLst/>
            </a:prstGeom>
            <a:solidFill>
              <a:schemeClr val="tx1">
                <a:lumMod val="95000"/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199" b="1" dirty="0">
                  <a:solidFill>
                    <a:schemeClr val="bg1"/>
                  </a:solidFill>
                </a:rPr>
                <a:t>TeV</a:t>
              </a:r>
            </a:p>
            <a:p>
              <a:pPr algn="ctr"/>
              <a:endParaRPr lang="en-US" sz="3199" dirty="0">
                <a:solidFill>
                  <a:schemeClr val="bg1"/>
                </a:solidFill>
              </a:endParaRPr>
            </a:p>
            <a:p>
              <a:pPr marL="571357" indent="-571357"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chemeClr val="bg1"/>
                  </a:solidFill>
                </a:rPr>
                <a:t>EBL</a:t>
              </a:r>
            </a:p>
            <a:p>
              <a:pPr marL="571357" indent="-571357"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chemeClr val="bg1"/>
                  </a:solidFill>
                </a:rPr>
                <a:t>Dark Matter</a:t>
              </a:r>
            </a:p>
            <a:p>
              <a:pPr marL="571357" indent="-571357"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chemeClr val="bg1"/>
                  </a:solidFill>
                </a:rPr>
                <a:t>Diffuse Emission</a:t>
              </a:r>
            </a:p>
            <a:p>
              <a:pPr marL="571357" indent="-571357"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chemeClr val="bg1"/>
                  </a:solidFill>
                </a:rPr>
                <a:t>Morphology</a:t>
              </a:r>
            </a:p>
            <a:p>
              <a:pPr marL="571357" indent="-571357"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chemeClr val="bg1"/>
                  </a:solidFill>
                </a:rPr>
                <a:t>Surveys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B1496C6-F108-66F5-B776-36343018E110}"/>
                </a:ext>
              </a:extLst>
            </p:cNvPr>
            <p:cNvSpPr/>
            <p:nvPr/>
          </p:nvSpPr>
          <p:spPr>
            <a:xfrm>
              <a:off x="7286914" y="2008355"/>
              <a:ext cx="3018784" cy="3018784"/>
            </a:xfrm>
            <a:prstGeom prst="ellipse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199" b="1" dirty="0">
                  <a:solidFill>
                    <a:schemeClr val="bg1"/>
                  </a:solidFill>
                </a:rPr>
                <a:t>Multi-TeV</a:t>
              </a:r>
            </a:p>
            <a:p>
              <a:pPr algn="ctr"/>
              <a:endParaRPr lang="en-US" sz="3199" dirty="0">
                <a:solidFill>
                  <a:schemeClr val="bg1"/>
                </a:solidFill>
              </a:endParaRPr>
            </a:p>
            <a:p>
              <a:pPr marL="571357" indent="-571357">
                <a:buFont typeface="Arial" panose="020B0604020202020204" pitchFamily="34" charset="0"/>
                <a:buChar char="•"/>
              </a:pPr>
              <a:r>
                <a:rPr lang="en-US" sz="3199" dirty="0" err="1">
                  <a:solidFill>
                    <a:schemeClr val="bg1"/>
                  </a:solidFill>
                </a:rPr>
                <a:t>PeVatrons</a:t>
              </a:r>
              <a:endParaRPr lang="en-US" sz="3199" dirty="0">
                <a:solidFill>
                  <a:schemeClr val="bg1"/>
                </a:solidFill>
              </a:endParaRPr>
            </a:p>
            <a:p>
              <a:pPr marL="571357" indent="-571357"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chemeClr val="bg1"/>
                  </a:solidFill>
                </a:rPr>
                <a:t>SFRs</a:t>
              </a:r>
            </a:p>
            <a:p>
              <a:pPr marL="571357" indent="-571357"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chemeClr val="bg1"/>
                  </a:solidFill>
                </a:rPr>
                <a:t>SNRs</a:t>
              </a:r>
            </a:p>
            <a:p>
              <a:pPr marL="571357" indent="-571357">
                <a:buFont typeface="Arial" panose="020B0604020202020204" pitchFamily="34" charset="0"/>
                <a:buChar char="•"/>
              </a:pPr>
              <a:r>
                <a:rPr lang="en-US" sz="3199" dirty="0">
                  <a:solidFill>
                    <a:schemeClr val="bg1"/>
                  </a:solidFill>
                </a:rPr>
                <a:t>Microquasars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EFD790C-91AA-7346-5E91-3D38558A7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2533"/>
            <a:stretch>
              <a:fillRect/>
            </a:stretch>
          </p:blipFill>
          <p:spPr>
            <a:xfrm>
              <a:off x="2115388" y="5027138"/>
              <a:ext cx="8100082" cy="909317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BFE71EB4-5225-B71A-FC1B-C86F1574BC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955"/>
          <a:stretch/>
        </p:blipFill>
        <p:spPr>
          <a:xfrm>
            <a:off x="7016496" y="9898234"/>
            <a:ext cx="5378075" cy="352858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196AE13-7821-893D-49BF-BFC8E4BF0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2347" y="10071322"/>
            <a:ext cx="3452261" cy="343959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0E3F2E-CF96-983A-7431-037BDEE82ADD}"/>
              </a:ext>
            </a:extLst>
          </p:cNvPr>
          <p:cNvSpPr txBox="1"/>
          <p:nvPr/>
        </p:nvSpPr>
        <p:spPr>
          <a:xfrm>
            <a:off x="12503878" y="9455927"/>
            <a:ext cx="3198311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99" i="1" dirty="0"/>
              <a:t>H.E.S.S. coll. 2024</a:t>
            </a:r>
          </a:p>
        </p:txBody>
      </p:sp>
      <p:pic>
        <p:nvPicPr>
          <p:cNvPr id="50" name="Picture 49" descr="A map of the solar system&#10;&#10;AI-generated content may be incorrect.">
            <a:extLst>
              <a:ext uri="{FF2B5EF4-FFF2-40B4-BE49-F238E27FC236}">
                <a16:creationId xmlns:a16="http://schemas.microsoft.com/office/drawing/2014/main" id="{F64406E8-F78C-7F81-BC8F-E847A80C3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7487" y="10071317"/>
            <a:ext cx="7770376" cy="328818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845BEF5-4201-F8FA-2ADE-30F34D284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967" y="9804202"/>
            <a:ext cx="6509005" cy="375057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1A1AFE2-4553-54E9-E434-DDC69A0F732D}"/>
              </a:ext>
            </a:extLst>
          </p:cNvPr>
          <p:cNvSpPr txBox="1"/>
          <p:nvPr/>
        </p:nvSpPr>
        <p:spPr>
          <a:xfrm>
            <a:off x="1849037" y="9188807"/>
            <a:ext cx="3198311" cy="523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99" i="1" dirty="0"/>
              <a:t>H.E.S.S. coll.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372EE9-85E0-9E51-25FE-6526C62038CA}"/>
              </a:ext>
            </a:extLst>
          </p:cNvPr>
          <p:cNvSpPr txBox="1"/>
          <p:nvPr/>
        </p:nvSpPr>
        <p:spPr>
          <a:xfrm>
            <a:off x="863701" y="2358070"/>
            <a:ext cx="712989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357" indent="-571357">
              <a:buFont typeface="Arial" panose="020B0604020202020204" pitchFamily="34" charset="0"/>
              <a:buChar char="•"/>
            </a:pPr>
            <a:r>
              <a:rPr lang="en-US" sz="4000" dirty="0"/>
              <a:t>I am not going to go into details on the Science for CTAO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US" sz="4000" dirty="0"/>
              <a:t>CTAO will have lots of science potential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US" sz="4000" dirty="0"/>
              <a:t>Will produce the largest catalog of VHE sources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US" sz="4000" dirty="0"/>
              <a:t>Will be a cornerstone of MM+MWL Science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US" sz="4000" dirty="0">
                <a:hlinkClick r:id="rId8"/>
              </a:rPr>
              <a:t>See Gabrijela’s talk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52279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B6D3-EEAE-9719-C095-02C904DB7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AE9BFBA-E96F-095A-0557-445AEA1A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16" name="Marcador de contenido 7">
            <a:extLst>
              <a:ext uri="{FF2B5EF4-FFF2-40B4-BE49-F238E27FC236}">
                <a16:creationId xmlns:a16="http://schemas.microsoft.com/office/drawing/2014/main" id="{56083A69-4CB0-E9B2-1A50-2C9FC0F349DB}"/>
              </a:ext>
            </a:extLst>
          </p:cNvPr>
          <p:cNvSpPr txBox="1">
            <a:spLocks/>
          </p:cNvSpPr>
          <p:nvPr/>
        </p:nvSpPr>
        <p:spPr>
          <a:xfrm>
            <a:off x="863701" y="5508215"/>
            <a:ext cx="21451224" cy="6518780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5599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E6147-9572-ABE6-52C7-C7A7189F02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21" t="8892" r="32210" b="4175"/>
          <a:stretch>
            <a:fillRect/>
          </a:stretch>
        </p:blipFill>
        <p:spPr>
          <a:xfrm>
            <a:off x="2062730" y="5254588"/>
            <a:ext cx="9164199" cy="7601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76C45F-0E52-A92C-BEF4-47F400C03C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87" t="5491" r="6171" b="27294"/>
          <a:stretch>
            <a:fillRect/>
          </a:stretch>
        </p:blipFill>
        <p:spPr>
          <a:xfrm>
            <a:off x="13903224" y="5254587"/>
            <a:ext cx="7993130" cy="79330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63E8E9-1478-171A-EE1B-B0F8B93A21C0}"/>
              </a:ext>
            </a:extLst>
          </p:cNvPr>
          <p:cNvSpPr txBox="1"/>
          <p:nvPr/>
        </p:nvSpPr>
        <p:spPr>
          <a:xfrm>
            <a:off x="4191972" y="4381882"/>
            <a:ext cx="55377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CTAO Northern Array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A65789-1588-023C-D179-2963D083056E}"/>
              </a:ext>
            </a:extLst>
          </p:cNvPr>
          <p:cNvSpPr txBox="1"/>
          <p:nvPr/>
        </p:nvSpPr>
        <p:spPr>
          <a:xfrm>
            <a:off x="15446939" y="4381882"/>
            <a:ext cx="5633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CTAO Southern Array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B894DC16-DA02-F805-D32F-12CE00BE7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CTAO Sites</a:t>
            </a:r>
          </a:p>
        </p:txBody>
      </p:sp>
      <p:sp>
        <p:nvSpPr>
          <p:cNvPr id="25" name="Marcador de contenido 5">
            <a:extLst>
              <a:ext uri="{FF2B5EF4-FFF2-40B4-BE49-F238E27FC236}">
                <a16:creationId xmlns:a16="http://schemas.microsoft.com/office/drawing/2014/main" id="{37B05558-06C0-B9E1-EB62-CC8208A47D4F}"/>
              </a:ext>
            </a:extLst>
          </p:cNvPr>
          <p:cNvSpPr txBox="1">
            <a:spLocks/>
          </p:cNvSpPr>
          <p:nvPr/>
        </p:nvSpPr>
        <p:spPr>
          <a:xfrm>
            <a:off x="863701" y="3240612"/>
            <a:ext cx="17369076" cy="914162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99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Alpha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40848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2AB5A-ED0F-F515-CD2B-7D11F7F12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DFF575D-8FCB-D542-BA89-0C800466D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16" name="Marcador de contenido 7">
            <a:extLst>
              <a:ext uri="{FF2B5EF4-FFF2-40B4-BE49-F238E27FC236}">
                <a16:creationId xmlns:a16="http://schemas.microsoft.com/office/drawing/2014/main" id="{A12B6ED4-06AD-09F8-11AE-F3213194C96F}"/>
              </a:ext>
            </a:extLst>
          </p:cNvPr>
          <p:cNvSpPr txBox="1">
            <a:spLocks/>
          </p:cNvSpPr>
          <p:nvPr/>
        </p:nvSpPr>
        <p:spPr>
          <a:xfrm>
            <a:off x="863701" y="5508215"/>
            <a:ext cx="21451224" cy="6518780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5599" dirty="0">
              <a:solidFill>
                <a:schemeClr val="tx1"/>
              </a:solidFill>
            </a:endParaRP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95A77AF7-F589-2459-837B-C5F8F099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01" y="622738"/>
            <a:ext cx="16387947" cy="2650436"/>
          </a:xfrm>
        </p:spPr>
        <p:txBody>
          <a:bodyPr/>
          <a:lstStyle/>
          <a:p>
            <a:r>
              <a:rPr lang="en-GB" noProof="0" dirty="0"/>
              <a:t>CTAO Performance</a:t>
            </a:r>
          </a:p>
        </p:txBody>
      </p:sp>
      <p:sp>
        <p:nvSpPr>
          <p:cNvPr id="25" name="Marcador de contenido 5">
            <a:extLst>
              <a:ext uri="{FF2B5EF4-FFF2-40B4-BE49-F238E27FC236}">
                <a16:creationId xmlns:a16="http://schemas.microsoft.com/office/drawing/2014/main" id="{DC5CF81F-95FD-98CA-C742-28F907A3897A}"/>
              </a:ext>
            </a:extLst>
          </p:cNvPr>
          <p:cNvSpPr txBox="1">
            <a:spLocks/>
          </p:cNvSpPr>
          <p:nvPr/>
        </p:nvSpPr>
        <p:spPr>
          <a:xfrm>
            <a:off x="863701" y="3240612"/>
            <a:ext cx="17369076" cy="914162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99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Alpha Configuration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351996-BBCA-75A3-B11A-9DEDB2138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53" y="4472338"/>
            <a:ext cx="15540752" cy="8368096"/>
          </a:xfrm>
          <a:prstGeom prst="rect">
            <a:avLst/>
          </a:prstGeom>
        </p:spPr>
      </p:pic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9146D409-E0F9-B2EC-4B38-E1BC7E43427B}"/>
              </a:ext>
            </a:extLst>
          </p:cNvPr>
          <p:cNvSpPr txBox="1">
            <a:spLocks/>
          </p:cNvSpPr>
          <p:nvPr/>
        </p:nvSpPr>
        <p:spPr>
          <a:xfrm>
            <a:off x="22034862" y="12711180"/>
            <a:ext cx="2031471" cy="730060"/>
          </a:xfrm>
          <a:prstGeom prst="rect">
            <a:avLst/>
          </a:prstGeom>
        </p:spPr>
        <p:txBody>
          <a:bodyPr vert="horz" lIns="182832" tIns="91416" rIns="182832" bIns="91416" rtlCol="0" anchor="ctr"/>
          <a:lstStyle>
            <a:defPPr>
              <a:defRPr lang="es-ES"/>
            </a:defPPr>
            <a:lvl1pPr marL="0" algn="r" defTabSz="914400" rtl="0" eaLnBrk="1" latinLnBrk="0" hangingPunct="1"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A8EA43-1DDA-DD4C-837A-17A3AFE5C005}" type="slidenum">
              <a:rPr lang="es-ES" sz="2199"/>
              <a:pPr/>
              <a:t>4</a:t>
            </a:fld>
            <a:endParaRPr lang="es-ES" sz="2199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2ECED71-2D8D-09ED-D3B0-078EBCBBF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8864" y="4472337"/>
            <a:ext cx="3228967" cy="3233454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EF9D2677-47B0-E622-FC00-B6BBDE57F541}"/>
              </a:ext>
            </a:extLst>
          </p:cNvPr>
          <p:cNvSpPr/>
          <p:nvPr/>
        </p:nvSpPr>
        <p:spPr>
          <a:xfrm>
            <a:off x="16015728" y="7853055"/>
            <a:ext cx="5758500" cy="57585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196" b="1" dirty="0"/>
              <a:t>LHAASO</a:t>
            </a:r>
            <a:br>
              <a:rPr lang="en-GB" sz="7196" b="1" dirty="0"/>
            </a:br>
            <a:r>
              <a:rPr lang="en-GB" sz="7196" b="1" dirty="0"/>
              <a:t>@30 TeV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BAABFED-8C29-9B67-EA39-006012713FF5}"/>
              </a:ext>
            </a:extLst>
          </p:cNvPr>
          <p:cNvSpPr/>
          <p:nvPr/>
        </p:nvSpPr>
        <p:spPr>
          <a:xfrm>
            <a:off x="17503151" y="5866892"/>
            <a:ext cx="2879250" cy="2879250"/>
          </a:xfrm>
          <a:prstGeom prst="ellipse">
            <a:avLst/>
          </a:prstGeom>
          <a:solidFill>
            <a:schemeClr val="bg1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99" b="1" dirty="0">
                <a:solidFill>
                  <a:srgbClr val="000000"/>
                </a:solidFill>
              </a:rPr>
              <a:t>LAT</a:t>
            </a:r>
            <a:br>
              <a:rPr lang="en-GB" sz="3199" b="1" dirty="0">
                <a:solidFill>
                  <a:srgbClr val="000000"/>
                </a:solidFill>
              </a:rPr>
            </a:br>
            <a:r>
              <a:rPr lang="en-GB" sz="3199" b="1" dirty="0">
                <a:solidFill>
                  <a:srgbClr val="000000"/>
                </a:solidFill>
              </a:rPr>
              <a:t>@10GeV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86AC86A-C383-534F-1AF9-F10B81E0C9AD}"/>
              </a:ext>
            </a:extLst>
          </p:cNvPr>
          <p:cNvSpPr/>
          <p:nvPr/>
        </p:nvSpPr>
        <p:spPr>
          <a:xfrm>
            <a:off x="20047408" y="6315713"/>
            <a:ext cx="3815006" cy="3815006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99" b="1" dirty="0">
                <a:solidFill>
                  <a:srgbClr val="000000"/>
                </a:solidFill>
              </a:rPr>
              <a:t>HAWC</a:t>
            </a:r>
            <a:br>
              <a:rPr lang="en-GB" sz="3199" b="1" dirty="0">
                <a:solidFill>
                  <a:srgbClr val="000000"/>
                </a:solidFill>
              </a:rPr>
            </a:br>
            <a:r>
              <a:rPr lang="en-GB" sz="3199" b="1" dirty="0">
                <a:solidFill>
                  <a:srgbClr val="000000"/>
                </a:solidFill>
              </a:rPr>
              <a:t>@10TeV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0673BA3-4A0C-2E15-6BE8-16F6C4E06E2A}"/>
              </a:ext>
            </a:extLst>
          </p:cNvPr>
          <p:cNvSpPr/>
          <p:nvPr/>
        </p:nvSpPr>
        <p:spPr>
          <a:xfrm>
            <a:off x="20047408" y="6225011"/>
            <a:ext cx="935756" cy="93575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 b="1" dirty="0">
              <a:solidFill>
                <a:srgbClr val="0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D35063-BE15-B67F-1EC3-2ECF074741D7}"/>
              </a:ext>
            </a:extLst>
          </p:cNvPr>
          <p:cNvSpPr txBox="1"/>
          <p:nvPr/>
        </p:nvSpPr>
        <p:spPr>
          <a:xfrm>
            <a:off x="19605293" y="5310136"/>
            <a:ext cx="1340432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799" dirty="0"/>
              <a:t>ASTRI </a:t>
            </a:r>
            <a:br>
              <a:rPr lang="en-IT" sz="2799" dirty="0"/>
            </a:br>
            <a:r>
              <a:rPr lang="en-IT" sz="2799" dirty="0"/>
              <a:t>10 TeV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50B8722-31F5-809D-5224-AB94EFF9C943}"/>
              </a:ext>
            </a:extLst>
          </p:cNvPr>
          <p:cNvSpPr/>
          <p:nvPr/>
        </p:nvSpPr>
        <p:spPr>
          <a:xfrm>
            <a:off x="20886269" y="5922244"/>
            <a:ext cx="719813" cy="719813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199" b="1" dirty="0">
              <a:solidFill>
                <a:srgbClr val="0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CF956A-C610-0867-F740-FFA957E78F80}"/>
              </a:ext>
            </a:extLst>
          </p:cNvPr>
          <p:cNvSpPr txBox="1"/>
          <p:nvPr/>
        </p:nvSpPr>
        <p:spPr>
          <a:xfrm>
            <a:off x="20962060" y="4918922"/>
            <a:ext cx="1155124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799" dirty="0"/>
              <a:t>CTAO</a:t>
            </a:r>
            <a:br>
              <a:rPr lang="en-IT" sz="2799" dirty="0"/>
            </a:br>
            <a:r>
              <a:rPr lang="en-IT" sz="2799" dirty="0"/>
              <a:t>2 TeV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1B4F2A3-89E0-2C01-5132-92F6FEE80F6D}"/>
              </a:ext>
            </a:extLst>
          </p:cNvPr>
          <p:cNvSpPr/>
          <p:nvPr/>
        </p:nvSpPr>
        <p:spPr>
          <a:xfrm>
            <a:off x="21246176" y="10153724"/>
            <a:ext cx="2879250" cy="2879250"/>
          </a:xfrm>
          <a:prstGeom prst="ellipse">
            <a:avLst/>
          </a:prstGeom>
          <a:solidFill>
            <a:srgbClr val="F5D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99" b="1" dirty="0">
                <a:solidFill>
                  <a:srgbClr val="000000"/>
                </a:solidFill>
              </a:rPr>
              <a:t>SWGO</a:t>
            </a:r>
            <a:br>
              <a:rPr lang="en-GB" sz="3199" b="1" dirty="0">
                <a:solidFill>
                  <a:srgbClr val="000000"/>
                </a:solidFill>
              </a:rPr>
            </a:br>
            <a:r>
              <a:rPr lang="en-GB" sz="3199" b="1" dirty="0">
                <a:solidFill>
                  <a:srgbClr val="000000"/>
                </a:solidFill>
              </a:rPr>
              <a:t>@10TeV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810A925-87DA-CABF-E78E-44457CC0E057}"/>
              </a:ext>
            </a:extLst>
          </p:cNvPr>
          <p:cNvSpPr/>
          <p:nvPr/>
        </p:nvSpPr>
        <p:spPr>
          <a:xfrm>
            <a:off x="16268294" y="5128559"/>
            <a:ext cx="1799531" cy="179953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7196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8A5583-4323-F271-7374-49F2A231EA6E}"/>
              </a:ext>
            </a:extLst>
          </p:cNvPr>
          <p:cNvSpPr/>
          <p:nvPr/>
        </p:nvSpPr>
        <p:spPr>
          <a:xfrm>
            <a:off x="17028506" y="5922244"/>
            <a:ext cx="223142" cy="2231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7196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C816D58-B464-7EFB-BA2C-2FD4586AC6D7}"/>
              </a:ext>
            </a:extLst>
          </p:cNvPr>
          <p:cNvCxnSpPr>
            <a:cxnSpLocks/>
          </p:cNvCxnSpPr>
          <p:nvPr/>
        </p:nvCxnSpPr>
        <p:spPr>
          <a:xfrm flipV="1">
            <a:off x="17147274" y="4400645"/>
            <a:ext cx="2386318" cy="1640371"/>
          </a:xfrm>
          <a:prstGeom prst="straightConnector1">
            <a:avLst/>
          </a:prstGeom>
          <a:ln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BF0BD3D-761C-0CCB-057B-6335D256F565}"/>
              </a:ext>
            </a:extLst>
          </p:cNvPr>
          <p:cNvSpPr txBox="1"/>
          <p:nvPr/>
        </p:nvSpPr>
        <p:spPr>
          <a:xfrm>
            <a:off x="19416840" y="3944568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15-30” localization</a:t>
            </a:r>
          </a:p>
        </p:txBody>
      </p:sp>
    </p:spTree>
    <p:extLst>
      <p:ext uri="{BB962C8B-B14F-4D97-AF65-F5344CB8AC3E}">
        <p14:creationId xmlns:p14="http://schemas.microsoft.com/office/powerpoint/2010/main" val="95719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DDF9E-0A72-CF77-29CB-54A7E516E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4EF01D6-8EE0-8DA0-92AF-9D76F8D1E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16" name="Marcador de contenido 7">
            <a:extLst>
              <a:ext uri="{FF2B5EF4-FFF2-40B4-BE49-F238E27FC236}">
                <a16:creationId xmlns:a16="http://schemas.microsoft.com/office/drawing/2014/main" id="{23BD702C-6ACE-8911-5504-C784E413271A}"/>
              </a:ext>
            </a:extLst>
          </p:cNvPr>
          <p:cNvSpPr txBox="1">
            <a:spLocks/>
          </p:cNvSpPr>
          <p:nvPr/>
        </p:nvSpPr>
        <p:spPr>
          <a:xfrm>
            <a:off x="863701" y="5508215"/>
            <a:ext cx="21451224" cy="6518780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5599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270FFC-4F19-350C-7A01-E4CFDAD5B6F0}"/>
              </a:ext>
            </a:extLst>
          </p:cNvPr>
          <p:cNvSpPr txBox="1"/>
          <p:nvPr/>
        </p:nvSpPr>
        <p:spPr>
          <a:xfrm>
            <a:off x="863701" y="6294085"/>
            <a:ext cx="124397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357" indent="-571357">
              <a:buFont typeface="Arial" panose="020B0604020202020204" pitchFamily="34" charset="0"/>
              <a:buChar char="•"/>
            </a:pPr>
            <a:r>
              <a:rPr lang="en-GB" sz="4000" dirty="0"/>
              <a:t>Proposals will be evaluated on their scientific merit in a double-blind fashion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GB" sz="4000" dirty="0"/>
              <a:t>Data will have a proprietary period of 1 year</a:t>
            </a:r>
          </a:p>
          <a:p>
            <a:pPr marL="1485529" lvl="1" indent="-571357">
              <a:buFont typeface="Arial" panose="020B0604020202020204" pitchFamily="34" charset="0"/>
              <a:buChar char="•"/>
            </a:pPr>
            <a:r>
              <a:rPr lang="en-GB" sz="4000" dirty="0"/>
              <a:t>After which the data will be public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GB" sz="4000" dirty="0"/>
              <a:t>8% of time is for any scientist either through DDT or Open Time</a:t>
            </a:r>
          </a:p>
          <a:p>
            <a:pPr marL="1485529" lvl="1" indent="-571357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GB" sz="4000" dirty="0"/>
              <a:t>HGT – Host Guarantee Time (Spain, Chile, ESO)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GB" sz="4000" dirty="0"/>
              <a:t>DDT – Director’s Discretionary Time</a:t>
            </a:r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GB" sz="4000" dirty="0"/>
              <a:t>KSP – Key Science Projects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A44184-1ED5-7A1E-64D0-A1167BECA9F1}"/>
              </a:ext>
            </a:extLst>
          </p:cNvPr>
          <p:cNvSpPr txBox="1"/>
          <p:nvPr/>
        </p:nvSpPr>
        <p:spPr>
          <a:xfrm>
            <a:off x="16646098" y="12523017"/>
            <a:ext cx="5648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Integrated over 10 years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2E9EA0-5336-BBA1-C6B2-697871174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2811" y="2887626"/>
            <a:ext cx="9814839" cy="9814839"/>
          </a:xfrm>
          <a:prstGeom prst="rect">
            <a:avLst/>
          </a:prstGeom>
        </p:spPr>
      </p:pic>
      <p:sp>
        <p:nvSpPr>
          <p:cNvPr id="25" name="Title 4">
            <a:extLst>
              <a:ext uri="{FF2B5EF4-FFF2-40B4-BE49-F238E27FC236}">
                <a16:creationId xmlns:a16="http://schemas.microsoft.com/office/drawing/2014/main" id="{81CABEA4-4F1A-CB82-7232-4755884D2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06" y="1367019"/>
            <a:ext cx="17076726" cy="2650436"/>
          </a:xfrm>
        </p:spPr>
        <p:txBody>
          <a:bodyPr/>
          <a:lstStyle/>
          <a:p>
            <a:r>
              <a:rPr lang="en-GB" noProof="0" dirty="0"/>
              <a:t>Types of Observing Time</a:t>
            </a:r>
          </a:p>
        </p:txBody>
      </p:sp>
      <p:sp>
        <p:nvSpPr>
          <p:cNvPr id="26" name="Marcador de contenido 5">
            <a:extLst>
              <a:ext uri="{FF2B5EF4-FFF2-40B4-BE49-F238E27FC236}">
                <a16:creationId xmlns:a16="http://schemas.microsoft.com/office/drawing/2014/main" id="{D4F6BA9D-C5C1-4656-78D5-4F6ED51D0AB8}"/>
              </a:ext>
            </a:extLst>
          </p:cNvPr>
          <p:cNvSpPr txBox="1">
            <a:spLocks/>
          </p:cNvSpPr>
          <p:nvPr/>
        </p:nvSpPr>
        <p:spPr>
          <a:xfrm>
            <a:off x="863701" y="4820901"/>
            <a:ext cx="17369076" cy="914162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99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 open proposal-driven observatory</a:t>
            </a:r>
          </a:p>
        </p:txBody>
      </p:sp>
    </p:spTree>
    <p:extLst>
      <p:ext uri="{BB962C8B-B14F-4D97-AF65-F5344CB8AC3E}">
        <p14:creationId xmlns:p14="http://schemas.microsoft.com/office/powerpoint/2010/main" val="335388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62D00-AD3B-701D-B919-EC875C72C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268F0BE-8650-7CB2-4402-1202E1403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16" name="Marcador de contenido 7">
            <a:extLst>
              <a:ext uri="{FF2B5EF4-FFF2-40B4-BE49-F238E27FC236}">
                <a16:creationId xmlns:a16="http://schemas.microsoft.com/office/drawing/2014/main" id="{85DDD960-1936-7F52-4B02-9BD9D0C4D5CA}"/>
              </a:ext>
            </a:extLst>
          </p:cNvPr>
          <p:cNvSpPr txBox="1">
            <a:spLocks/>
          </p:cNvSpPr>
          <p:nvPr/>
        </p:nvSpPr>
        <p:spPr>
          <a:xfrm>
            <a:off x="863701" y="5508215"/>
            <a:ext cx="21451224" cy="6518780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5599" dirty="0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986BDC-8C24-8421-DC6B-6FBF75ADAD61}"/>
              </a:ext>
            </a:extLst>
          </p:cNvPr>
          <p:cNvSpPr txBox="1"/>
          <p:nvPr/>
        </p:nvSpPr>
        <p:spPr>
          <a:xfrm>
            <a:off x="19044978" y="9028984"/>
            <a:ext cx="7109639" cy="1199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196" dirty="0">
                <a:solidFill>
                  <a:schemeClr val="bg1"/>
                </a:solidFill>
              </a:rPr>
              <a:t>Scientific Comm.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835DF31-0CA7-39A0-86CB-778A71F29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254" y="-85946"/>
            <a:ext cx="19417936" cy="2650436"/>
          </a:xfrm>
        </p:spPr>
        <p:txBody>
          <a:bodyPr/>
          <a:lstStyle/>
          <a:p>
            <a:r>
              <a:rPr lang="en-GB" noProof="0" dirty="0"/>
              <a:t>CTAO Timeline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9D54C4-E84B-3F20-65C5-385FC3EA5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435" y="2054422"/>
            <a:ext cx="18478117" cy="1165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6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D545D-A51E-E776-CDAD-AC837137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53D652-E3A4-A127-8B5A-6F86043B33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63" r="12128"/>
          <a:stretch/>
        </p:blipFill>
        <p:spPr>
          <a:xfrm>
            <a:off x="399542" y="170336"/>
            <a:ext cx="4689003" cy="9530138"/>
          </a:xfrm>
          <a:prstGeom prst="rect">
            <a:avLst/>
          </a:prstGeom>
        </p:spPr>
      </p:pic>
      <p:pic>
        <p:nvPicPr>
          <p:cNvPr id="7" name="Picture 6" descr="A large satellite dish on a hill&#10;&#10;AI-generated content may be incorrect.">
            <a:extLst>
              <a:ext uri="{FF2B5EF4-FFF2-40B4-BE49-F238E27FC236}">
                <a16:creationId xmlns:a16="http://schemas.microsoft.com/office/drawing/2014/main" id="{C2BEEE39-D660-FF9A-41C7-3A3F73921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656" y="-876958"/>
            <a:ext cx="20697197" cy="112684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38854-F049-6CC6-77BE-2CF279BB1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7</a:t>
            </a:fld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DBAFE-E864-4314-1163-3675749D2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550" y="7735930"/>
            <a:ext cx="18126524" cy="5978289"/>
          </a:xfrm>
          <a:prstGeom prst="rect">
            <a:avLst/>
          </a:prstGeom>
        </p:spPr>
      </p:pic>
      <p:sp>
        <p:nvSpPr>
          <p:cNvPr id="14" name="Marcador de contenido 5">
            <a:extLst>
              <a:ext uri="{FF2B5EF4-FFF2-40B4-BE49-F238E27FC236}">
                <a16:creationId xmlns:a16="http://schemas.microsoft.com/office/drawing/2014/main" id="{3A351F47-CEE7-B229-9CEE-A8D801FA1A3A}"/>
              </a:ext>
            </a:extLst>
          </p:cNvPr>
          <p:cNvSpPr txBox="1">
            <a:spLocks/>
          </p:cNvSpPr>
          <p:nvPr/>
        </p:nvSpPr>
        <p:spPr>
          <a:xfrm>
            <a:off x="8942888" y="602912"/>
            <a:ext cx="17369076" cy="914162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>
                <a:solidFill>
                  <a:schemeClr val="bg1"/>
                </a:solidFill>
              </a:rPr>
              <a:t>Credit: David Sanchez &amp; CTAO-LST Collab</a:t>
            </a:r>
          </a:p>
        </p:txBody>
      </p:sp>
      <p:sp>
        <p:nvSpPr>
          <p:cNvPr id="2" name="Marcador de contenido 5">
            <a:extLst>
              <a:ext uri="{FF2B5EF4-FFF2-40B4-BE49-F238E27FC236}">
                <a16:creationId xmlns:a16="http://schemas.microsoft.com/office/drawing/2014/main" id="{91B0EC57-F0A0-BC79-581B-33A9DEF2F304}"/>
              </a:ext>
            </a:extLst>
          </p:cNvPr>
          <p:cNvSpPr txBox="1">
            <a:spLocks/>
          </p:cNvSpPr>
          <p:nvPr/>
        </p:nvSpPr>
        <p:spPr>
          <a:xfrm>
            <a:off x="17495870" y="1517074"/>
            <a:ext cx="17369076" cy="914162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>
                <a:solidFill>
                  <a:schemeClr val="bg1"/>
                </a:solidFill>
              </a:rPr>
              <a:t>July 2025</a:t>
            </a:r>
          </a:p>
        </p:txBody>
      </p:sp>
    </p:spTree>
    <p:extLst>
      <p:ext uri="{BB962C8B-B14F-4D97-AF65-F5344CB8AC3E}">
        <p14:creationId xmlns:p14="http://schemas.microsoft.com/office/powerpoint/2010/main" val="1608207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0E401-C33D-F7C1-E077-087947E62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2986AD-1BD8-278D-0A70-F54D008B9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16" name="Marcador de contenido 7">
            <a:extLst>
              <a:ext uri="{FF2B5EF4-FFF2-40B4-BE49-F238E27FC236}">
                <a16:creationId xmlns:a16="http://schemas.microsoft.com/office/drawing/2014/main" id="{BB081728-E520-9D91-72FE-84289ACACEF4}"/>
              </a:ext>
            </a:extLst>
          </p:cNvPr>
          <p:cNvSpPr txBox="1">
            <a:spLocks/>
          </p:cNvSpPr>
          <p:nvPr/>
        </p:nvSpPr>
        <p:spPr>
          <a:xfrm>
            <a:off x="863701" y="5508215"/>
            <a:ext cx="21451224" cy="6518780"/>
          </a:xfrm>
          <a:prstGeom prst="rect">
            <a:avLst/>
          </a:prstGeom>
        </p:spPr>
        <p:txBody>
          <a:bodyPr vert="horz" lIns="182832" tIns="91416" rIns="182832" bIns="91416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004A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5599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81A167-2CB2-922C-F1A1-9C7073E3E3F8}"/>
              </a:ext>
            </a:extLst>
          </p:cNvPr>
          <p:cNvSpPr txBox="1"/>
          <p:nvPr/>
        </p:nvSpPr>
        <p:spPr>
          <a:xfrm>
            <a:off x="863701" y="4799751"/>
            <a:ext cx="21171161" cy="7477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357" indent="-571357">
              <a:buFont typeface="Arial" panose="020B0604020202020204" pitchFamily="34" charset="0"/>
              <a:buChar char="•"/>
            </a:pPr>
            <a:r>
              <a:rPr lang="en-GB" sz="4799" dirty="0"/>
              <a:t>Incremental array configurations that become progressively available to community</a:t>
            </a:r>
          </a:p>
          <a:p>
            <a:pPr marL="1485529" lvl="1" indent="-571357">
              <a:buFont typeface="Arial" panose="020B0604020202020204" pitchFamily="34" charset="0"/>
              <a:buChar char="•"/>
            </a:pPr>
            <a:r>
              <a:rPr lang="en-GB" sz="4799" dirty="0"/>
              <a:t>Array elements fully integrated with the intermediate release of software packages</a:t>
            </a:r>
          </a:p>
          <a:p>
            <a:pPr marL="1485529" lvl="1" indent="-571357">
              <a:buFont typeface="Arial" panose="020B0604020202020204" pitchFamily="34" charset="0"/>
              <a:buChar char="•"/>
            </a:pPr>
            <a:r>
              <a:rPr lang="en-GB" sz="4799" dirty="0"/>
              <a:t>Array elements include telescopes but also calibration devices and atmospheric characterization instruments</a:t>
            </a:r>
          </a:p>
          <a:p>
            <a:pPr marL="1485529" lvl="1" indent="-571357">
              <a:buFont typeface="Arial" panose="020B0604020202020204" pitchFamily="34" charset="0"/>
              <a:buChar char="•"/>
            </a:pPr>
            <a:endParaRPr lang="en-GB" sz="4799" dirty="0"/>
          </a:p>
          <a:p>
            <a:pPr marL="571357" indent="-571357">
              <a:buFont typeface="Arial" panose="020B0604020202020204" pitchFamily="34" charset="0"/>
              <a:buChar char="•"/>
            </a:pPr>
            <a:r>
              <a:rPr lang="en-GB" sz="4799" dirty="0"/>
              <a:t>Mid-period plan (~3 years) based on the construction and acceptance schedule</a:t>
            </a:r>
          </a:p>
          <a:p>
            <a:pPr marL="1485529" lvl="1" indent="-571357">
              <a:buFont typeface="Arial" panose="020B0604020202020204" pitchFamily="34" charset="0"/>
              <a:buChar char="•"/>
            </a:pPr>
            <a:r>
              <a:rPr lang="en-GB" sz="4799" dirty="0"/>
              <a:t>Built accounting for the inputs of the in-kind contribution teams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2B12F3-BE42-AF2A-CC4A-86FF3EF799C4}"/>
              </a:ext>
            </a:extLst>
          </p:cNvPr>
          <p:cNvSpPr txBox="1"/>
          <p:nvPr/>
        </p:nvSpPr>
        <p:spPr>
          <a:xfrm>
            <a:off x="19044978" y="9028984"/>
            <a:ext cx="7109639" cy="1199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196" dirty="0">
                <a:solidFill>
                  <a:schemeClr val="bg1"/>
                </a:solidFill>
              </a:rPr>
              <a:t>Scientific Comm.</a:t>
            </a:r>
          </a:p>
        </p:txBody>
      </p:sp>
      <p:sp>
        <p:nvSpPr>
          <p:cNvPr id="2" name="Marcador de contenido 5">
            <a:extLst>
              <a:ext uri="{FF2B5EF4-FFF2-40B4-BE49-F238E27FC236}">
                <a16:creationId xmlns:a16="http://schemas.microsoft.com/office/drawing/2014/main" id="{6181BC79-D5A6-C4B7-AF83-513F83D68F20}"/>
              </a:ext>
            </a:extLst>
          </p:cNvPr>
          <p:cNvSpPr txBox="1">
            <a:spLocks/>
          </p:cNvSpPr>
          <p:nvPr/>
        </p:nvSpPr>
        <p:spPr>
          <a:xfrm>
            <a:off x="863701" y="3415205"/>
            <a:ext cx="17369076" cy="914162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99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Intermediate array configurations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AAF904A-44E3-C2DD-F63D-950E6A8E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06" y="1367019"/>
            <a:ext cx="19417936" cy="2650436"/>
          </a:xfrm>
        </p:spPr>
        <p:txBody>
          <a:bodyPr/>
          <a:lstStyle/>
          <a:p>
            <a:r>
              <a:rPr lang="en-GB" noProof="0" dirty="0"/>
              <a:t>Towards first CTAO data</a:t>
            </a:r>
          </a:p>
        </p:txBody>
      </p:sp>
    </p:spTree>
    <p:extLst>
      <p:ext uri="{BB962C8B-B14F-4D97-AF65-F5344CB8AC3E}">
        <p14:creationId xmlns:p14="http://schemas.microsoft.com/office/powerpoint/2010/main" val="2342332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94BCB-88D0-032E-27CA-A6A6F6464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FB8E639-59BF-FD84-CEC0-B7C9B76E2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A8EA43-1DDA-DD4C-837A-17A3AFE5C005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67E82E-FE38-D9E6-ABDD-43F58B112834}"/>
              </a:ext>
            </a:extLst>
          </p:cNvPr>
          <p:cNvSpPr txBox="1"/>
          <p:nvPr/>
        </p:nvSpPr>
        <p:spPr>
          <a:xfrm>
            <a:off x="19044978" y="9028984"/>
            <a:ext cx="7109639" cy="1199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196" dirty="0">
                <a:solidFill>
                  <a:schemeClr val="bg1"/>
                </a:solidFill>
              </a:rPr>
              <a:t>Scientific Comm.</a:t>
            </a:r>
          </a:p>
        </p:txBody>
      </p:sp>
      <p:sp>
        <p:nvSpPr>
          <p:cNvPr id="2" name="Marcador de contenido 5">
            <a:extLst>
              <a:ext uri="{FF2B5EF4-FFF2-40B4-BE49-F238E27FC236}">
                <a16:creationId xmlns:a16="http://schemas.microsoft.com/office/drawing/2014/main" id="{504E612D-0618-B749-6CAB-55D032B5F42E}"/>
              </a:ext>
            </a:extLst>
          </p:cNvPr>
          <p:cNvSpPr txBox="1">
            <a:spLocks/>
          </p:cNvSpPr>
          <p:nvPr/>
        </p:nvSpPr>
        <p:spPr>
          <a:xfrm>
            <a:off x="1038911" y="2741864"/>
            <a:ext cx="17369076" cy="914162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99" dirty="0">
                <a:solidFill>
                  <a:schemeClr val="bg2">
                    <a:lumMod val="60000"/>
                    <a:lumOff val="40000"/>
                  </a:schemeClr>
                </a:solidFill>
              </a:rPr>
              <a:t>3 years from 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A64AB-5235-B573-1FD7-A1048E0B6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1" y="6860409"/>
            <a:ext cx="11884104" cy="63991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5BBFCF-8814-C4B5-7082-746C4A25C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8855" y="6719105"/>
            <a:ext cx="11884104" cy="69692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39A46A-DB7F-39E6-99AD-CAA8F137B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409" y="2416272"/>
            <a:ext cx="4231786" cy="3365841"/>
          </a:xfrm>
          <a:prstGeom prst="teardrop">
            <a:avLst>
              <a:gd name="adj" fmla="val 92605"/>
            </a:avLst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D3FCFA-CB04-9C4D-E204-8C0B95381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7150" y="2430860"/>
            <a:ext cx="4498828" cy="3578238"/>
          </a:xfrm>
          <a:prstGeom prst="teardrop">
            <a:avLst>
              <a:gd name="adj" fmla="val 95955"/>
            </a:avLst>
          </a:prstGeom>
        </p:spPr>
      </p:pic>
      <p:sp>
        <p:nvSpPr>
          <p:cNvPr id="32" name="Title 4">
            <a:extLst>
              <a:ext uri="{FF2B5EF4-FFF2-40B4-BE49-F238E27FC236}">
                <a16:creationId xmlns:a16="http://schemas.microsoft.com/office/drawing/2014/main" id="{B5753091-743D-A647-B69B-2DF4A0F72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701" y="27670"/>
            <a:ext cx="17719496" cy="2650436"/>
          </a:xfrm>
        </p:spPr>
        <p:txBody>
          <a:bodyPr/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Intermediate Arrays</a:t>
            </a:r>
            <a:endParaRPr lang="en-GB" noProof="0" dirty="0"/>
          </a:p>
        </p:txBody>
      </p:sp>
      <p:sp>
        <p:nvSpPr>
          <p:cNvPr id="33" name="Marcador de contenido 5">
            <a:extLst>
              <a:ext uri="{FF2B5EF4-FFF2-40B4-BE49-F238E27FC236}">
                <a16:creationId xmlns:a16="http://schemas.microsoft.com/office/drawing/2014/main" id="{2AC6B1AA-EE4B-1794-6683-0E7D33950AA6}"/>
              </a:ext>
            </a:extLst>
          </p:cNvPr>
          <p:cNvSpPr txBox="1">
            <a:spLocks/>
          </p:cNvSpPr>
          <p:nvPr/>
        </p:nvSpPr>
        <p:spPr>
          <a:xfrm>
            <a:off x="4096905" y="6093896"/>
            <a:ext cx="4231786" cy="914162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99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CTAO-North</a:t>
            </a:r>
          </a:p>
        </p:txBody>
      </p:sp>
      <p:sp>
        <p:nvSpPr>
          <p:cNvPr id="34" name="Marcador de contenido 5">
            <a:extLst>
              <a:ext uri="{FF2B5EF4-FFF2-40B4-BE49-F238E27FC236}">
                <a16:creationId xmlns:a16="http://schemas.microsoft.com/office/drawing/2014/main" id="{E318EF6F-3D16-9F66-E4C3-77833A1478CD}"/>
              </a:ext>
            </a:extLst>
          </p:cNvPr>
          <p:cNvSpPr txBox="1">
            <a:spLocks/>
          </p:cNvSpPr>
          <p:nvPr/>
        </p:nvSpPr>
        <p:spPr>
          <a:xfrm>
            <a:off x="15845014" y="6218886"/>
            <a:ext cx="4231786" cy="914162"/>
          </a:xfrm>
          <a:prstGeom prst="rect">
            <a:avLst/>
          </a:prstGeom>
        </p:spPr>
        <p:txBody>
          <a:bodyPr vert="horz" lIns="182832" tIns="91416" rIns="182832" bIns="91416" rtlCol="0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rgbClr val="00E4D8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99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CTAO-South</a:t>
            </a:r>
          </a:p>
        </p:txBody>
      </p:sp>
    </p:spTree>
    <p:extLst>
      <p:ext uri="{BB962C8B-B14F-4D97-AF65-F5344CB8AC3E}">
        <p14:creationId xmlns:p14="http://schemas.microsoft.com/office/powerpoint/2010/main" val="37857755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10">
      <a:dk1>
        <a:srgbClr val="01004A"/>
      </a:dk1>
      <a:lt1>
        <a:srgbClr val="FFFFFF"/>
      </a:lt1>
      <a:dk2>
        <a:srgbClr val="00E3D8"/>
      </a:dk2>
      <a:lt2>
        <a:srgbClr val="FFFFFF"/>
      </a:lt2>
      <a:accent1>
        <a:srgbClr val="01004A"/>
      </a:accent1>
      <a:accent2>
        <a:srgbClr val="00E3D8"/>
      </a:accent2>
      <a:accent3>
        <a:srgbClr val="FFFFFF"/>
      </a:accent3>
      <a:accent4>
        <a:srgbClr val="010048"/>
      </a:accent4>
      <a:accent5>
        <a:srgbClr val="00E3D8"/>
      </a:accent5>
      <a:accent6>
        <a:srgbClr val="FFFFFF"/>
      </a:accent6>
      <a:hlink>
        <a:srgbClr val="007AFF"/>
      </a:hlink>
      <a:folHlink>
        <a:srgbClr val="007A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DD05340A-411E-2940-9B1E-5D407BA79D2B}" vid="{75003842-8451-BA46-BE68-504287F6C6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5F3290C9CB824D9294F5AC0EA96102" ma:contentTypeVersion="16" ma:contentTypeDescription="Create a new document." ma:contentTypeScope="" ma:versionID="2ed0b76b6208f02acf2ab9f0ac863ab2">
  <xsd:schema xmlns:xsd="http://www.w3.org/2001/XMLSchema" xmlns:xs="http://www.w3.org/2001/XMLSchema" xmlns:p="http://schemas.microsoft.com/office/2006/metadata/properties" xmlns:ns2="ba9faee8-1878-4996-b153-826c445c8d92" xmlns:ns3="168c5d6c-b8d8-4b15-8014-b19bdc14819c" targetNamespace="http://schemas.microsoft.com/office/2006/metadata/properties" ma:root="true" ma:fieldsID="55361a5670805be7e7c64c93c24ceb5c" ns2:_="" ns3:_="">
    <xsd:import namespace="ba9faee8-1878-4996-b153-826c445c8d92"/>
    <xsd:import namespace="168c5d6c-b8d8-4b15-8014-b19bdc1481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Thumbnail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faee8-1878-4996-b153-826c445c8d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Thumbnail" ma:index="14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b5218bd-594c-46eb-aa40-cdff40eaed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8c5d6c-b8d8-4b15-8014-b19bdc14819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f58a444-8e0c-4fae-9be2-0375471d693f}" ma:internalName="TaxCatchAll" ma:showField="CatchAllData" ma:web="168c5d6c-b8d8-4b15-8014-b19bdc1481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19A373-D2E8-474C-8A6E-C594FAB424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9faee8-1878-4996-b153-826c445c8d92"/>
    <ds:schemaRef ds:uri="168c5d6c-b8d8-4b15-8014-b19bdc1481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972404-5177-4429-BF2D-48DF637326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49413</TotalTime>
  <Words>741</Words>
  <Application>Microsoft Macintosh PowerPoint</Application>
  <PresentationFormat>Custom</PresentationFormat>
  <Paragraphs>162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ABC Favorit Unlicensed Trial</vt:lpstr>
      <vt:lpstr>Aptos</vt:lpstr>
      <vt:lpstr>Arial</vt:lpstr>
      <vt:lpstr>Inter</vt:lpstr>
      <vt:lpstr>Space Grotesk</vt:lpstr>
      <vt:lpstr>Space Grotesk Light</vt:lpstr>
      <vt:lpstr>Tema de Office</vt:lpstr>
      <vt:lpstr>CTAO: The Upcoming VHE γ-ray Observatory</vt:lpstr>
      <vt:lpstr>CTAO Science</vt:lpstr>
      <vt:lpstr>CTAO Sites</vt:lpstr>
      <vt:lpstr>CTAO Performance</vt:lpstr>
      <vt:lpstr>Types of Observing Time</vt:lpstr>
      <vt:lpstr>CTAO Timeline</vt:lpstr>
      <vt:lpstr>PowerPoint Presentation</vt:lpstr>
      <vt:lpstr>Towards first CTAO data</vt:lpstr>
      <vt:lpstr>1st Intermediate Arrays</vt:lpstr>
      <vt:lpstr>1st Intermediate Arrays</vt:lpstr>
      <vt:lpstr>Early Science Timeline</vt:lpstr>
      <vt:lpstr>Science Data Challenge</vt:lpstr>
      <vt:lpstr>PowerPoint Presentation</vt:lpstr>
      <vt:lpstr>Conclusions</vt:lpstr>
      <vt:lpstr>PowerPoint Presentation</vt:lpstr>
      <vt:lpstr>PowerPoint Presentation</vt:lpstr>
      <vt:lpstr>Data Categories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Antonia Flores</dc:creator>
  <cp:lastModifiedBy>David Green</cp:lastModifiedBy>
  <cp:revision>132</cp:revision>
  <dcterms:created xsi:type="dcterms:W3CDTF">2025-05-19T13:27:05Z</dcterms:created>
  <dcterms:modified xsi:type="dcterms:W3CDTF">2025-11-06T08:28:13Z</dcterms:modified>
</cp:coreProperties>
</file>