
<file path=[Content_Types].xml><?xml version="1.0" encoding="utf-8"?>
<Types xmlns="http://schemas.openxmlformats.org/package/2006/content-types">
  <Default Extension="emf" ContentType="image/x-emf"/>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3.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 id="2147483707" r:id="rId2"/>
    <p:sldMasterId id="2147483731" r:id="rId3"/>
  </p:sldMasterIdLst>
  <p:notesMasterIdLst>
    <p:notesMasterId r:id="rId52"/>
  </p:notesMasterIdLst>
  <p:sldIdLst>
    <p:sldId id="257" r:id="rId4"/>
    <p:sldId id="1779" r:id="rId5"/>
    <p:sldId id="258" r:id="rId6"/>
    <p:sldId id="2954" r:id="rId7"/>
    <p:sldId id="2953" r:id="rId8"/>
    <p:sldId id="641" r:id="rId9"/>
    <p:sldId id="1735" r:id="rId10"/>
    <p:sldId id="1772" r:id="rId11"/>
    <p:sldId id="1736" r:id="rId12"/>
    <p:sldId id="1741" r:id="rId13"/>
    <p:sldId id="2952" r:id="rId14"/>
    <p:sldId id="1750" r:id="rId15"/>
    <p:sldId id="1773" r:id="rId16"/>
    <p:sldId id="1752" r:id="rId17"/>
    <p:sldId id="1751" r:id="rId18"/>
    <p:sldId id="1757" r:id="rId19"/>
    <p:sldId id="1776" r:id="rId20"/>
    <p:sldId id="1783" r:id="rId21"/>
    <p:sldId id="2991" r:id="rId22"/>
    <p:sldId id="1758" r:id="rId23"/>
    <p:sldId id="1754" r:id="rId24"/>
    <p:sldId id="1759" r:id="rId25"/>
    <p:sldId id="1770" r:id="rId26"/>
    <p:sldId id="2990" r:id="rId27"/>
    <p:sldId id="1737" r:id="rId28"/>
    <p:sldId id="1761" r:id="rId29"/>
    <p:sldId id="1748" r:id="rId30"/>
    <p:sldId id="1749" r:id="rId31"/>
    <p:sldId id="1766" r:id="rId32"/>
    <p:sldId id="1733" r:id="rId33"/>
    <p:sldId id="2989" r:id="rId34"/>
    <p:sldId id="2960" r:id="rId35"/>
    <p:sldId id="1738" r:id="rId36"/>
    <p:sldId id="1742" r:id="rId37"/>
    <p:sldId id="2988" r:id="rId38"/>
    <p:sldId id="1743" r:id="rId39"/>
    <p:sldId id="2984" r:id="rId40"/>
    <p:sldId id="2985" r:id="rId41"/>
    <p:sldId id="2986" r:id="rId42"/>
    <p:sldId id="2987" r:id="rId43"/>
    <p:sldId id="2961" r:id="rId44"/>
    <p:sldId id="2962" r:id="rId45"/>
    <p:sldId id="2963" r:id="rId46"/>
    <p:sldId id="1767" r:id="rId47"/>
    <p:sldId id="2964" r:id="rId48"/>
    <p:sldId id="1769" r:id="rId49"/>
    <p:sldId id="1753" r:id="rId50"/>
    <p:sldId id="1782" r:id="rId5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素材" id="{548E6020-DE2C-4A43-8C4A-E92BE1952416}">
          <p14:sldIdLst>
            <p14:sldId id="257"/>
            <p14:sldId id="1779"/>
            <p14:sldId id="258"/>
            <p14:sldId id="2954"/>
            <p14:sldId id="2953"/>
            <p14:sldId id="641"/>
            <p14:sldId id="1735"/>
            <p14:sldId id="1772"/>
            <p14:sldId id="1736"/>
            <p14:sldId id="1741"/>
            <p14:sldId id="2952"/>
            <p14:sldId id="1750"/>
            <p14:sldId id="1773"/>
            <p14:sldId id="1752"/>
            <p14:sldId id="1751"/>
            <p14:sldId id="1757"/>
            <p14:sldId id="1776"/>
            <p14:sldId id="1783"/>
            <p14:sldId id="2991"/>
            <p14:sldId id="1758"/>
            <p14:sldId id="1754"/>
            <p14:sldId id="1759"/>
            <p14:sldId id="1770"/>
            <p14:sldId id="2990"/>
            <p14:sldId id="1737"/>
            <p14:sldId id="1761"/>
            <p14:sldId id="1748"/>
            <p14:sldId id="1749"/>
            <p14:sldId id="1766"/>
            <p14:sldId id="1733"/>
            <p14:sldId id="2989"/>
            <p14:sldId id="2960"/>
            <p14:sldId id="1738"/>
            <p14:sldId id="1742"/>
            <p14:sldId id="2988"/>
            <p14:sldId id="1743"/>
            <p14:sldId id="2984"/>
            <p14:sldId id="2985"/>
            <p14:sldId id="2986"/>
            <p14:sldId id="2987"/>
          </p14:sldIdLst>
        </p14:section>
        <p14:section name="附录" id="{4B42EB67-7AE3-4FE8-B9D2-75476503CE9B}">
          <p14:sldIdLst>
            <p14:sldId id="2961"/>
            <p14:sldId id="2962"/>
            <p14:sldId id="2963"/>
            <p14:sldId id="1767"/>
            <p14:sldId id="2964"/>
            <p14:sldId id="1769"/>
            <p14:sldId id="1753"/>
            <p14:sldId id="178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杨 伟洲" initials="杨" lastIdx="1" clrIdx="0"/>
  <p:cmAuthor id="2" name="Fish Zheng" initials="FZ"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F"/>
    <a:srgbClr val="9A0001"/>
    <a:srgbClr val="ECD3DB"/>
    <a:srgbClr val="F9DDA9"/>
    <a:srgbClr val="B2C4DA"/>
    <a:srgbClr val="E7B3BC"/>
    <a:srgbClr val="719ECE"/>
    <a:srgbClr val="D7CEE5"/>
    <a:srgbClr val="C3B5D9"/>
    <a:srgbClr val="F5E9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70669" autoAdjust="0"/>
  </p:normalViewPr>
  <p:slideViewPr>
    <p:cSldViewPr snapToGrid="0">
      <p:cViewPr varScale="1">
        <p:scale>
          <a:sx n="46" d="100"/>
          <a:sy n="46" d="100"/>
        </p:scale>
        <p:origin x="1480" y="24"/>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411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commentAuthors" Target="commentAuthor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399999-22BB-4EB1-820B-6F546983B52B}" type="datetimeFigureOut">
              <a:rPr lang="zh-CN" altLang="en-US" smtClean="0"/>
              <a:t>2025/10/20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A75D99-2AE7-49F1-BB03-59E2BF5579C1}" type="slidenum">
              <a:rPr lang="zh-CN" altLang="en-US" smtClean="0"/>
              <a:t>‹Nº›</a:t>
            </a:fld>
            <a:endParaRPr lang="zh-CN" altLang="en-US"/>
          </a:p>
        </p:txBody>
      </p:sp>
    </p:spTree>
    <p:extLst>
      <p:ext uri="{BB962C8B-B14F-4D97-AF65-F5344CB8AC3E}">
        <p14:creationId xmlns:p14="http://schemas.microsoft.com/office/powerpoint/2010/main" val="2271869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1" kern="100" dirty="0">
              <a:solidFill>
                <a:schemeClr val="bg1"/>
              </a:solidFill>
              <a:latin typeface="Microsoft YaHei" charset="0"/>
              <a:ea typeface="Microsoft YaHei"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0" kern="100" dirty="0">
              <a:solidFill>
                <a:schemeClr val="bg1"/>
              </a:solidFill>
              <a:latin typeface="Microsoft YaHei" charset="0"/>
              <a:ea typeface="Microsoft YaHei" charset="0"/>
              <a:cs typeface="Microsoft YaHei" charset="0"/>
            </a:endParaRPr>
          </a:p>
        </p:txBody>
      </p:sp>
      <p:sp>
        <p:nvSpPr>
          <p:cNvPr id="4" name="灯片编号占位符 3"/>
          <p:cNvSpPr>
            <a:spLocks noGrp="1"/>
          </p:cNvSpPr>
          <p:nvPr>
            <p:ph type="sldNum" sz="quarter" idx="5"/>
          </p:nvPr>
        </p:nvSpPr>
        <p:spPr/>
        <p:txBody>
          <a:bodyPr/>
          <a:lstStyle/>
          <a:p>
            <a:fld id="{AE01D2AB-D8F6-4361-80F7-BCE9DDD1A5C7}" type="slidenum">
              <a:rPr lang="zh-CN" altLang="en-US" smtClean="0"/>
              <a:t>1</a:t>
            </a:fld>
            <a:endParaRPr lang="zh-CN" altLang="en-US"/>
          </a:p>
        </p:txBody>
      </p:sp>
    </p:spTree>
    <p:extLst>
      <p:ext uri="{BB962C8B-B14F-4D97-AF65-F5344CB8AC3E}">
        <p14:creationId xmlns:p14="http://schemas.microsoft.com/office/powerpoint/2010/main" val="3640266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C2A75D99-2AE7-49F1-BB03-59E2BF5579C1}" type="slidenum">
              <a:rPr lang="zh-CN" altLang="en-US" smtClean="0"/>
              <a:t>10</a:t>
            </a:fld>
            <a:endParaRPr lang="zh-CN" altLang="en-US"/>
          </a:p>
        </p:txBody>
      </p:sp>
    </p:spTree>
    <p:extLst>
      <p:ext uri="{BB962C8B-B14F-4D97-AF65-F5344CB8AC3E}">
        <p14:creationId xmlns:p14="http://schemas.microsoft.com/office/powerpoint/2010/main" val="742677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灯片编号占位符 3"/>
          <p:cNvSpPr>
            <a:spLocks noGrp="1"/>
          </p:cNvSpPr>
          <p:nvPr>
            <p:ph type="sldNum" sz="quarter" idx="5"/>
          </p:nvPr>
        </p:nvSpPr>
        <p:spPr/>
        <p:txBody>
          <a:bodyPr/>
          <a:lstStyle/>
          <a:p>
            <a:fld id="{C2A75D99-2AE7-49F1-BB03-59E2BF5579C1}" type="slidenum">
              <a:rPr lang="zh-CN" altLang="en-US" smtClean="0"/>
              <a:t>11</a:t>
            </a:fld>
            <a:endParaRPr lang="zh-CN" altLang="en-US"/>
          </a:p>
        </p:txBody>
      </p:sp>
    </p:spTree>
    <p:extLst>
      <p:ext uri="{BB962C8B-B14F-4D97-AF65-F5344CB8AC3E}">
        <p14:creationId xmlns:p14="http://schemas.microsoft.com/office/powerpoint/2010/main" val="723358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mc:Choice>
        <mc:Fallback xmlns="">
          <p:sp>
            <p:nvSpPr>
              <p:cNvPr id="3" name="备注占位符 2"/>
              <p:cNvSpPr>
                <a:spLocks noGrp="1"/>
              </p:cNvSpPr>
              <p:nvPr>
                <p:ph type="body" idx="1"/>
              </p:nvPr>
            </p:nvSpPr>
            <p:spPr/>
            <p:txBody>
              <a:bodyPr/>
              <a:lstStyle/>
              <a:p>
                <a:r>
                  <a:rPr lang="zh-CN" altLang="en-US" dirty="0"/>
                  <a:t>在前面提到的器件相关场景下，产生的随机数可以通过统计随机性检验，但其依赖于对设备的信任。当不对设备进行任何先验表征或假设时，比如右图中展示的场景，攻击者有可能能准确地预测产生的随机数。为了解决这个问题，人们提出了在器件无关场景下产生随机数的方案。对应于右图的场景，考虑两个用户</a:t>
                </a:r>
                <a:r>
                  <a:rPr lang="en-US" altLang="zh-CN" dirty="0"/>
                  <a:t>Alice</a:t>
                </a:r>
                <a:r>
                  <a:rPr lang="zh-CN" altLang="en-US" dirty="0"/>
                  <a:t>和</a:t>
                </a:r>
                <a:r>
                  <a:rPr lang="en-US" altLang="zh-CN" dirty="0"/>
                  <a:t>Bob</a:t>
                </a:r>
                <a:r>
                  <a:rPr lang="zh-CN" altLang="en-US" dirty="0"/>
                  <a:t>，他们各自收到一系列的经典输入，再给出一系列的经典输出。经过多轮测验后，可以统计得到联合概率分布。当他们观测到的输入输出数据</a:t>
                </a:r>
                <a:r>
                  <a:rPr lang="en-US" altLang="zh-CN" i="0" dirty="0">
                    <a:latin typeface="Cambria Math" panose="02040503050406030204" pitchFamily="18" charset="0"/>
                  </a:rPr>
                  <a:t>p</a:t>
                </a:r>
                <a:r>
                  <a:rPr lang="en-US" altLang="zh-CN" dirty="0"/>
                  <a:t>(</a:t>
                </a:r>
                <a:r>
                  <a:rPr lang="en-US" altLang="zh-CN" dirty="0" err="1"/>
                  <a:t>ab|xy</a:t>
                </a:r>
                <a:r>
                  <a:rPr lang="en-US" altLang="zh-CN" dirty="0"/>
                  <a:t>)</a:t>
                </a:r>
                <a:r>
                  <a:rPr lang="zh-CN" altLang="en-US" dirty="0"/>
                  <a:t>违背</a:t>
                </a:r>
                <a:r>
                  <a:rPr lang="en-US" altLang="zh-CN" dirty="0"/>
                  <a:t>CHSH</a:t>
                </a:r>
                <a:r>
                  <a:rPr lang="zh-CN" altLang="en-US" dirty="0"/>
                  <a:t>贝尔不等式时，可以在器件无关场景下，验证出他们的测量结果是随机的，即</a:t>
                </a:r>
                <a:r>
                  <a:rPr lang="en-US" altLang="zh-CN" dirty="0"/>
                  <a:t>Eve</a:t>
                </a:r>
                <a:r>
                  <a:rPr lang="zh-CN" altLang="en-US" dirty="0"/>
                  <a:t>无法完全预测他们的测量结果。由于贝尔测试中需要随机地选取测量基，需要消耗一部分的随机性，因此常用的方案是</a:t>
                </a:r>
                <a:r>
                  <a:rPr lang="en-US" altLang="zh-CN" dirty="0"/>
                  <a:t>spot-checking </a:t>
                </a:r>
                <a:r>
                  <a:rPr lang="zh-CN" altLang="en-US" dirty="0"/>
                  <a:t>方案，也就是将多轮测量分为两部分，一部分是进行贝尔测试，需要消耗随机性；另一部分则固定测量基为（</a:t>
                </a:r>
                <a:r>
                  <a:rPr lang="en-US" altLang="zh-CN" dirty="0"/>
                  <a:t>x*,y*</a:t>
                </a:r>
                <a:r>
                  <a:rPr lang="zh-CN" altLang="en-US" dirty="0"/>
                  <a:t>），用于产生随机数。该方案假设</a:t>
                </a:r>
                <a:r>
                  <a:rPr lang="en-US" altLang="zh-CN" b="1" dirty="0">
                    <a:latin typeface="Times New Roman" panose="02020603050405020304" pitchFamily="18" charset="0"/>
                    <a:ea typeface="楷体" panose="02010609060101010101" pitchFamily="49" charset="-122"/>
                    <a:cs typeface="Times New Roman" panose="02020603050405020304" pitchFamily="18" charset="0"/>
                  </a:rPr>
                  <a:t>Eve </a:t>
                </a:r>
                <a:r>
                  <a:rPr lang="zh-CN" altLang="en-US" b="1" dirty="0">
                    <a:latin typeface="Times New Roman" panose="02020603050405020304" pitchFamily="18" charset="0"/>
                    <a:ea typeface="楷体" panose="02010609060101010101" pitchFamily="49" charset="-122"/>
                    <a:cs typeface="Times New Roman" panose="02020603050405020304" pitchFamily="18" charset="0"/>
                  </a:rPr>
                  <a:t>无法提前预知哪一轮用于进行贝尔测试。</a:t>
                </a:r>
                <a:endParaRPr lang="zh-CN" altLang="en-US" dirty="0"/>
              </a:p>
            </p:txBody>
          </p:sp>
        </mc:Fallback>
      </mc:AlternateContent>
      <p:sp>
        <p:nvSpPr>
          <p:cNvPr id="4" name="灯片编号占位符 3"/>
          <p:cNvSpPr>
            <a:spLocks noGrp="1"/>
          </p:cNvSpPr>
          <p:nvPr>
            <p:ph type="sldNum" sz="quarter" idx="5"/>
          </p:nvPr>
        </p:nvSpPr>
        <p:spPr/>
        <p:txBody>
          <a:bodyPr/>
          <a:lstStyle/>
          <a:p>
            <a:fld id="{C2A75D99-2AE7-49F1-BB03-59E2BF5579C1}" type="slidenum">
              <a:rPr lang="zh-CN" altLang="en-US" smtClean="0"/>
              <a:t>12</a:t>
            </a:fld>
            <a:endParaRPr lang="zh-CN" altLang="en-US"/>
          </a:p>
        </p:txBody>
      </p:sp>
    </p:spTree>
    <p:extLst>
      <p:ext uri="{BB962C8B-B14F-4D97-AF65-F5344CB8AC3E}">
        <p14:creationId xmlns:p14="http://schemas.microsoft.com/office/powerpoint/2010/main" val="304415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endParaRPr lang="en-US" altLang="zh-CN" dirty="0"/>
              </a:p>
            </p:txBody>
          </p:sp>
        </mc:Choice>
        <mc:Fallback xmlns="">
          <p:sp>
            <p:nvSpPr>
              <p:cNvPr id="3" name="备注占位符 2"/>
              <p:cNvSpPr>
                <a:spLocks noGrp="1"/>
              </p:cNvSpPr>
              <p:nvPr>
                <p:ph type="body" idx="1"/>
              </p:nvPr>
            </p:nvSpPr>
            <p:spPr/>
            <p:txBody>
              <a:bodyPr/>
              <a:lstStyle/>
              <a:p>
                <a:r>
                  <a:rPr lang="zh-CN" altLang="en-US" dirty="0"/>
                  <a:t>在前面提到的器件相关场景下，产生的随机数可以通过统计随机性检验，但其依赖于对设备的信任。当不对设备进行任何先验表征或假设时，比如右图中展示的场景，攻击者有可能能准确地预测产生的随机数。为了解决这个问题，人们提出了在器件无关场景下产生随机数的方案。对应于右图的场景，考虑两个用户</a:t>
                </a:r>
                <a:r>
                  <a:rPr lang="en-US" altLang="zh-CN" dirty="0"/>
                  <a:t>Alice</a:t>
                </a:r>
                <a:r>
                  <a:rPr lang="zh-CN" altLang="en-US" dirty="0"/>
                  <a:t>和</a:t>
                </a:r>
                <a:r>
                  <a:rPr lang="en-US" altLang="zh-CN" dirty="0"/>
                  <a:t>Bob</a:t>
                </a:r>
                <a:r>
                  <a:rPr lang="zh-CN" altLang="en-US" dirty="0"/>
                  <a:t>，他们各自收到一系列的经典输入，再给出一系列的经典输出。经过多轮测验后，可以统计得到联合概率分布。当他们观测到的输入输出数据</a:t>
                </a:r>
                <a:r>
                  <a:rPr lang="en-US" altLang="zh-CN" i="0" dirty="0">
                    <a:latin typeface="Cambria Math" panose="02040503050406030204" pitchFamily="18" charset="0"/>
                  </a:rPr>
                  <a:t>p</a:t>
                </a:r>
                <a:r>
                  <a:rPr lang="en-US" altLang="zh-CN" dirty="0"/>
                  <a:t>(</a:t>
                </a:r>
                <a:r>
                  <a:rPr lang="en-US" altLang="zh-CN" dirty="0" err="1"/>
                  <a:t>ab|xy</a:t>
                </a:r>
                <a:r>
                  <a:rPr lang="en-US" altLang="zh-CN" dirty="0"/>
                  <a:t>)</a:t>
                </a:r>
                <a:r>
                  <a:rPr lang="zh-CN" altLang="en-US" dirty="0"/>
                  <a:t>违背</a:t>
                </a:r>
                <a:r>
                  <a:rPr lang="en-US" altLang="zh-CN" dirty="0"/>
                  <a:t>CHSH</a:t>
                </a:r>
                <a:r>
                  <a:rPr lang="zh-CN" altLang="en-US" dirty="0"/>
                  <a:t>贝尔不等式时，可以在器件无关场景下，验证出他们的测量结果是随机的，即</a:t>
                </a:r>
                <a:r>
                  <a:rPr lang="en-US" altLang="zh-CN" dirty="0"/>
                  <a:t>Eve</a:t>
                </a:r>
                <a:r>
                  <a:rPr lang="zh-CN" altLang="en-US" dirty="0"/>
                  <a:t>无法完全预测他们的测量结果。由于贝尔测试中需要随机地选取测量基，需要消耗一部分的随机性，因此常用的方案是</a:t>
                </a:r>
                <a:r>
                  <a:rPr lang="en-US" altLang="zh-CN" dirty="0"/>
                  <a:t>spot-checking </a:t>
                </a:r>
                <a:r>
                  <a:rPr lang="zh-CN" altLang="en-US" dirty="0"/>
                  <a:t>方案，也就是将多轮测量分为两部分，一部分是进行贝尔测试，需要消耗随机性；另一部分则固定测量基为（</a:t>
                </a:r>
                <a:r>
                  <a:rPr lang="en-US" altLang="zh-CN" dirty="0"/>
                  <a:t>x*,y*</a:t>
                </a:r>
                <a:r>
                  <a:rPr lang="zh-CN" altLang="en-US" dirty="0"/>
                  <a:t>），用于产生随机数。该方案假设</a:t>
                </a:r>
                <a:r>
                  <a:rPr lang="en-US" altLang="zh-CN" b="1" dirty="0">
                    <a:latin typeface="Times New Roman" panose="02020603050405020304" pitchFamily="18" charset="0"/>
                    <a:ea typeface="楷体" panose="02010609060101010101" pitchFamily="49" charset="-122"/>
                    <a:cs typeface="Times New Roman" panose="02020603050405020304" pitchFamily="18" charset="0"/>
                  </a:rPr>
                  <a:t>Eve </a:t>
                </a:r>
                <a:r>
                  <a:rPr lang="zh-CN" altLang="en-US" b="1" dirty="0">
                    <a:latin typeface="Times New Roman" panose="02020603050405020304" pitchFamily="18" charset="0"/>
                    <a:ea typeface="楷体" panose="02010609060101010101" pitchFamily="49" charset="-122"/>
                    <a:cs typeface="Times New Roman" panose="02020603050405020304" pitchFamily="18" charset="0"/>
                  </a:rPr>
                  <a:t>无法提前预知哪一轮用于进行贝尔测试。</a:t>
                </a:r>
                <a:endParaRPr lang="zh-CN" altLang="en-US" dirty="0"/>
              </a:p>
            </p:txBody>
          </p:sp>
        </mc:Fallback>
      </mc:AlternateContent>
      <p:sp>
        <p:nvSpPr>
          <p:cNvPr id="4" name="灯片编号占位符 3"/>
          <p:cNvSpPr>
            <a:spLocks noGrp="1"/>
          </p:cNvSpPr>
          <p:nvPr>
            <p:ph type="sldNum" sz="quarter" idx="5"/>
          </p:nvPr>
        </p:nvSpPr>
        <p:spPr/>
        <p:txBody>
          <a:bodyPr/>
          <a:lstStyle/>
          <a:p>
            <a:fld id="{C2A75D99-2AE7-49F1-BB03-59E2BF5579C1}" type="slidenum">
              <a:rPr lang="zh-CN" altLang="en-US" smtClean="0"/>
              <a:t>13</a:t>
            </a:fld>
            <a:endParaRPr lang="zh-CN" altLang="en-US"/>
          </a:p>
        </p:txBody>
      </p:sp>
    </p:spTree>
    <p:extLst>
      <p:ext uri="{BB962C8B-B14F-4D97-AF65-F5344CB8AC3E}">
        <p14:creationId xmlns:p14="http://schemas.microsoft.com/office/powerpoint/2010/main" val="911883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C2A75D99-2AE7-49F1-BB03-59E2BF5579C1}" type="slidenum">
              <a:rPr lang="zh-CN" altLang="en-US" smtClean="0"/>
              <a:t>14</a:t>
            </a:fld>
            <a:endParaRPr lang="zh-CN" altLang="en-US"/>
          </a:p>
        </p:txBody>
      </p:sp>
    </p:spTree>
    <p:extLst>
      <p:ext uri="{BB962C8B-B14F-4D97-AF65-F5344CB8AC3E}">
        <p14:creationId xmlns:p14="http://schemas.microsoft.com/office/powerpoint/2010/main" val="65899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2A75D99-2AE7-49F1-BB03-59E2BF5579C1}" type="slidenum">
              <a:rPr lang="zh-CN" altLang="en-US" smtClean="0"/>
              <a:t>15</a:t>
            </a:fld>
            <a:endParaRPr lang="zh-CN" altLang="en-US"/>
          </a:p>
        </p:txBody>
      </p:sp>
    </p:spTree>
    <p:extLst>
      <p:ext uri="{BB962C8B-B14F-4D97-AF65-F5344CB8AC3E}">
        <p14:creationId xmlns:p14="http://schemas.microsoft.com/office/powerpoint/2010/main" val="3173077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endParaRPr lang="zh-CN" altLang="en-US" dirty="0"/>
              </a:p>
            </p:txBody>
          </p:sp>
        </mc:Choice>
        <mc:Fallback xmlns="">
          <p:sp>
            <p:nvSpPr>
              <p:cNvPr id="3" name="备注占位符 2"/>
              <p:cNvSpPr>
                <a:spLocks noGrp="1"/>
              </p:cNvSpPr>
              <p:nvPr>
                <p:ph type="body" idx="1"/>
              </p:nvPr>
            </p:nvSpPr>
            <p:spPr/>
            <p:txBody>
              <a:bodyPr/>
              <a:lstStyle/>
              <a:p>
                <a:r>
                  <a:rPr lang="zh-CN" altLang="en-US" dirty="0"/>
                  <a:t>那我们如何度量特定测量</a:t>
                </a:r>
                <a:r>
                  <a:rPr lang="en-US" altLang="zh-CN" b="0" i="0">
                    <a:latin typeface="Cambria Math" panose="02040503050406030204" pitchFamily="18" charset="0"/>
                  </a:rPr>
                  <a:t>(𝑥^∗,𝑦^∗ )</a:t>
                </a:r>
                <a:r>
                  <a:rPr lang="zh-CN" altLang="en-US" dirty="0"/>
                  <a:t>结果的随机性呢？在独立同分布的假设下，测量结果的随机性和这个优化问题定义的猜测概率有关。具体而言，我们考虑</a:t>
                </a:r>
                <a:r>
                  <a:rPr lang="en-US" altLang="zh-CN" dirty="0"/>
                  <a:t>ABE</a:t>
                </a:r>
                <a:r>
                  <a:rPr lang="zh-CN" altLang="en-US" dirty="0"/>
                  <a:t>三方共享一个三体态</a:t>
                </a:r>
                <a:r>
                  <a:rPr lang="en-US" altLang="zh-CN" b="0" i="0">
                    <a:latin typeface="Cambria Math" panose="02040503050406030204" pitchFamily="18" charset="0"/>
                  </a:rPr>
                  <a:t>𝜌_𝐴𝐵𝐸</a:t>
                </a:r>
                <a:r>
                  <a:rPr lang="zh-CN" altLang="en-US" dirty="0"/>
                  <a:t>，其中</a:t>
                </a:r>
                <a:r>
                  <a:rPr lang="en-US" altLang="zh-CN" dirty="0"/>
                  <a:t>Eve</a:t>
                </a:r>
                <a:r>
                  <a:rPr lang="zh-CN" altLang="en-US" dirty="0"/>
                  <a:t>通过测量猜测</a:t>
                </a:r>
                <a:r>
                  <a:rPr lang="en-US" altLang="zh-CN" dirty="0"/>
                  <a:t>AB</a:t>
                </a:r>
                <a:r>
                  <a:rPr lang="zh-CN" altLang="en-US" dirty="0"/>
                  <a:t>的测量结果。因此优化问题中的目标函数表示我们最大化</a:t>
                </a:r>
                <a:r>
                  <a:rPr lang="en-US" altLang="zh-CN" dirty="0"/>
                  <a:t>Eve</a:t>
                </a:r>
                <a:r>
                  <a:rPr lang="zh-CN" altLang="en-US" dirty="0"/>
                  <a:t>猜对</a:t>
                </a:r>
                <a:r>
                  <a:rPr lang="en-US" altLang="zh-CN" dirty="0"/>
                  <a:t>AB</a:t>
                </a:r>
                <a:r>
                  <a:rPr lang="zh-CN" altLang="en-US" dirty="0"/>
                  <a:t>测量结果的概率，优化变量为所有可能的量子态和测量，同时这些量需要和观测数据一致。当观测数据展现出</a:t>
                </a:r>
                <a:r>
                  <a:rPr lang="en-US" altLang="zh-CN" dirty="0"/>
                  <a:t>AB</a:t>
                </a:r>
                <a:r>
                  <a:rPr lang="zh-CN" altLang="en-US" dirty="0"/>
                  <a:t>之间存在非定域的关联时，就能限制住</a:t>
                </a:r>
                <a:r>
                  <a:rPr lang="en-US" altLang="zh-CN" dirty="0"/>
                  <a:t>Eve</a:t>
                </a:r>
                <a:r>
                  <a:rPr lang="zh-CN" altLang="en-US" dirty="0"/>
                  <a:t>的猜测能力，从而在器件无关场景下验证随机性。求解优化问题后，随机性下界可由最小熵量化，这个熵是平滑熵在渐进极限下的下界。</a:t>
                </a:r>
              </a:p>
            </p:txBody>
          </p:sp>
        </mc:Fallback>
      </mc:AlternateContent>
      <p:sp>
        <p:nvSpPr>
          <p:cNvPr id="4" name="灯片编号占位符 3"/>
          <p:cNvSpPr>
            <a:spLocks noGrp="1"/>
          </p:cNvSpPr>
          <p:nvPr>
            <p:ph type="sldNum" sz="quarter" idx="5"/>
          </p:nvPr>
        </p:nvSpPr>
        <p:spPr/>
        <p:txBody>
          <a:bodyPr/>
          <a:lstStyle/>
          <a:p>
            <a:fld id="{C2A75D99-2AE7-49F1-BB03-59E2BF5579C1}" type="slidenum">
              <a:rPr lang="zh-CN" altLang="en-US" smtClean="0"/>
              <a:t>16</a:t>
            </a:fld>
            <a:endParaRPr lang="zh-CN" altLang="en-US"/>
          </a:p>
        </p:txBody>
      </p:sp>
    </p:spTree>
    <p:extLst>
      <p:ext uri="{BB962C8B-B14F-4D97-AF65-F5344CB8AC3E}">
        <p14:creationId xmlns:p14="http://schemas.microsoft.com/office/powerpoint/2010/main" val="3176773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2A75D99-2AE7-49F1-BB03-59E2BF5579C1}" type="slidenum">
              <a:rPr lang="zh-CN" altLang="en-US" smtClean="0"/>
              <a:t>17</a:t>
            </a:fld>
            <a:endParaRPr lang="zh-CN" altLang="en-US"/>
          </a:p>
        </p:txBody>
      </p:sp>
    </p:spTree>
    <p:extLst>
      <p:ext uri="{BB962C8B-B14F-4D97-AF65-F5344CB8AC3E}">
        <p14:creationId xmlns:p14="http://schemas.microsoft.com/office/powerpoint/2010/main" val="3236594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C2A75D99-2AE7-49F1-BB03-59E2BF5579C1}" type="slidenum">
              <a:rPr lang="zh-CN" altLang="en-US" smtClean="0"/>
              <a:t>18</a:t>
            </a:fld>
            <a:endParaRPr lang="zh-CN" altLang="en-US"/>
          </a:p>
        </p:txBody>
      </p:sp>
    </p:spTree>
    <p:extLst>
      <p:ext uri="{BB962C8B-B14F-4D97-AF65-F5344CB8AC3E}">
        <p14:creationId xmlns:p14="http://schemas.microsoft.com/office/powerpoint/2010/main" val="2066926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2A75D99-2AE7-49F1-BB03-59E2BF5579C1}" type="slidenum">
              <a:rPr lang="zh-CN" altLang="en-US" smtClean="0"/>
              <a:t>19</a:t>
            </a:fld>
            <a:endParaRPr lang="zh-CN" altLang="en-US"/>
          </a:p>
        </p:txBody>
      </p:sp>
    </p:spTree>
    <p:extLst>
      <p:ext uri="{BB962C8B-B14F-4D97-AF65-F5344CB8AC3E}">
        <p14:creationId xmlns:p14="http://schemas.microsoft.com/office/powerpoint/2010/main" val="1134402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2A75D99-2AE7-49F1-BB03-59E2BF5579C1}" type="slidenum">
              <a:rPr lang="zh-CN" altLang="en-US" smtClean="0"/>
              <a:t>2</a:t>
            </a:fld>
            <a:endParaRPr lang="zh-CN" altLang="en-US"/>
          </a:p>
        </p:txBody>
      </p:sp>
    </p:spTree>
    <p:extLst>
      <p:ext uri="{BB962C8B-B14F-4D97-AF65-F5344CB8AC3E}">
        <p14:creationId xmlns:p14="http://schemas.microsoft.com/office/powerpoint/2010/main" val="157716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C2A75D99-2AE7-49F1-BB03-59E2BF5579C1}" type="slidenum">
              <a:rPr lang="zh-CN" altLang="en-US" smtClean="0"/>
              <a:t>20</a:t>
            </a:fld>
            <a:endParaRPr lang="zh-CN" altLang="en-US"/>
          </a:p>
        </p:txBody>
      </p:sp>
    </p:spTree>
    <p:extLst>
      <p:ext uri="{BB962C8B-B14F-4D97-AF65-F5344CB8AC3E}">
        <p14:creationId xmlns:p14="http://schemas.microsoft.com/office/powerpoint/2010/main" val="3371381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2A75D99-2AE7-49F1-BB03-59E2BF5579C1}" type="slidenum">
              <a:rPr lang="zh-CN" altLang="en-US" smtClean="0"/>
              <a:t>21</a:t>
            </a:fld>
            <a:endParaRPr lang="zh-CN" altLang="en-US"/>
          </a:p>
        </p:txBody>
      </p:sp>
    </p:spTree>
    <p:extLst>
      <p:ext uri="{BB962C8B-B14F-4D97-AF65-F5344CB8AC3E}">
        <p14:creationId xmlns:p14="http://schemas.microsoft.com/office/powerpoint/2010/main" val="1159371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endParaRPr lang="zh-CN" altLang="en-US" dirty="0"/>
              </a:p>
            </p:txBody>
          </p:sp>
        </mc:Choice>
        <mc:Fallback xmlns="">
          <p:sp>
            <p:nvSpPr>
              <p:cNvPr id="3" name="备注占位符 2"/>
              <p:cNvSpPr>
                <a:spLocks noGrp="1"/>
              </p:cNvSpPr>
              <p:nvPr>
                <p:ph type="body" idx="1"/>
              </p:nvPr>
            </p:nvSpPr>
            <p:spPr/>
            <p:txBody>
              <a:bodyPr/>
              <a:lstStyle/>
              <a:p>
                <a:r>
                  <a:rPr lang="zh-CN" altLang="en-US" dirty="0"/>
                  <a:t>首先，我们这个工作提出了利用多体导引验证随机性的方案，适用于离散、连续变量体系。如左图所示，其中</a:t>
                </a:r>
                <a:r>
                  <a:rPr lang="en-US" altLang="zh-CN" b="0" i="0">
                    <a:latin typeface="Cambria Math" panose="02040503050406030204" pitchFamily="18" charset="0"/>
                  </a:rPr>
                  <a:t>Bob</a:t>
                </a:r>
                <a:r>
                  <a:rPr lang="zh-CN" altLang="en-US" b="0" i="0">
                    <a:latin typeface="Cambria Math" panose="02040503050406030204" pitchFamily="18" charset="0"/>
                  </a:rPr>
                  <a:t>和</a:t>
                </a:r>
                <a:r>
                  <a:rPr lang="en-US" altLang="zh-CN" dirty="0"/>
                  <a:t>Charlie</a:t>
                </a:r>
                <a:r>
                  <a:rPr lang="zh-CN" altLang="en-US" dirty="0"/>
                  <a:t>为不可信方，</a:t>
                </a:r>
                <a:r>
                  <a:rPr lang="en-US" altLang="zh-CN" dirty="0"/>
                  <a:t>Alice</a:t>
                </a:r>
                <a:r>
                  <a:rPr lang="zh-CN" altLang="en-US" dirty="0"/>
                  <a:t>为可信方，当</a:t>
                </a:r>
                <a:r>
                  <a:rPr lang="en-US" altLang="zh-CN" dirty="0"/>
                  <a:t>ABC</a:t>
                </a:r>
                <a:r>
                  <a:rPr lang="zh-CN" altLang="en-US" dirty="0"/>
                  <a:t>共享</a:t>
                </a:r>
                <a:r>
                  <a:rPr lang="en-US" altLang="zh-CN" dirty="0"/>
                  <a:t>GHZ</a:t>
                </a:r>
                <a:r>
                  <a:rPr lang="zh-CN" altLang="en-US" dirty="0"/>
                  <a:t>态混合白噪声时，验证出的随机性如右图所示，横坐标表示噪声混合的程度，纵坐标为验证出的随机性大小，</a:t>
                </a:r>
                <a:r>
                  <a:rPr lang="en-US" altLang="zh-CN" dirty="0"/>
                  <a:t>a</a:t>
                </a:r>
                <a:r>
                  <a:rPr lang="zh-CN" altLang="en-US" dirty="0"/>
                  <a:t>图为</a:t>
                </a:r>
                <a:r>
                  <a:rPr lang="en-US" altLang="zh-CN" dirty="0"/>
                  <a:t>BC</a:t>
                </a:r>
                <a:r>
                  <a:rPr lang="zh-CN" altLang="en-US" dirty="0"/>
                  <a:t>整体验证出的随机性，</a:t>
                </a:r>
                <a:r>
                  <a:rPr lang="en-US" altLang="zh-CN" dirty="0"/>
                  <a:t>b</a:t>
                </a:r>
                <a:r>
                  <a:rPr lang="zh-CN" altLang="en-US" dirty="0"/>
                  <a:t>图为</a:t>
                </a:r>
                <a:r>
                  <a:rPr lang="en-US" altLang="zh-CN" dirty="0"/>
                  <a:t>BC</a:t>
                </a:r>
                <a:r>
                  <a:rPr lang="zh-CN" altLang="en-US" dirty="0"/>
                  <a:t>各自单独验证出的随机性，展现了多体导引可容忍更高程度的噪声。</a:t>
                </a:r>
              </a:p>
            </p:txBody>
          </p:sp>
        </mc:Fallback>
      </mc:AlternateContent>
      <p:sp>
        <p:nvSpPr>
          <p:cNvPr id="4" name="灯片编号占位符 3"/>
          <p:cNvSpPr>
            <a:spLocks noGrp="1"/>
          </p:cNvSpPr>
          <p:nvPr>
            <p:ph type="sldNum" sz="quarter" idx="5"/>
          </p:nvPr>
        </p:nvSpPr>
        <p:spPr/>
        <p:txBody>
          <a:bodyPr/>
          <a:lstStyle/>
          <a:p>
            <a:fld id="{C2A75D99-2AE7-49F1-BB03-59E2BF5579C1}" type="slidenum">
              <a:rPr lang="zh-CN" altLang="en-US" smtClean="0"/>
              <a:t>22</a:t>
            </a:fld>
            <a:endParaRPr lang="zh-CN" altLang="en-US"/>
          </a:p>
        </p:txBody>
      </p:sp>
    </p:spTree>
    <p:extLst>
      <p:ext uri="{BB962C8B-B14F-4D97-AF65-F5344CB8AC3E}">
        <p14:creationId xmlns:p14="http://schemas.microsoft.com/office/powerpoint/2010/main" val="8433953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2A75D99-2AE7-49F1-BB03-59E2BF5579C1}" type="slidenum">
              <a:rPr lang="zh-CN" altLang="en-US" smtClean="0"/>
              <a:t>23</a:t>
            </a:fld>
            <a:endParaRPr lang="zh-CN" altLang="en-US"/>
          </a:p>
        </p:txBody>
      </p:sp>
    </p:spTree>
    <p:extLst>
      <p:ext uri="{BB962C8B-B14F-4D97-AF65-F5344CB8AC3E}">
        <p14:creationId xmlns:p14="http://schemas.microsoft.com/office/powerpoint/2010/main" val="16576289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C2A75D99-2AE7-49F1-BB03-59E2BF5579C1}" type="slidenum">
              <a:rPr lang="zh-CN" altLang="en-US" smtClean="0"/>
              <a:t>24</a:t>
            </a:fld>
            <a:endParaRPr lang="zh-CN" altLang="en-US"/>
          </a:p>
        </p:txBody>
      </p:sp>
    </p:spTree>
    <p:extLst>
      <p:ext uri="{BB962C8B-B14F-4D97-AF65-F5344CB8AC3E}">
        <p14:creationId xmlns:p14="http://schemas.microsoft.com/office/powerpoint/2010/main" val="23736238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2A75D99-2AE7-49F1-BB03-59E2BF5579C1}" type="slidenum">
              <a:rPr lang="zh-CN" altLang="en-US" smtClean="0"/>
              <a:t>25</a:t>
            </a:fld>
            <a:endParaRPr lang="zh-CN" altLang="en-US"/>
          </a:p>
        </p:txBody>
      </p:sp>
    </p:spTree>
    <p:extLst>
      <p:ext uri="{BB962C8B-B14F-4D97-AF65-F5344CB8AC3E}">
        <p14:creationId xmlns:p14="http://schemas.microsoft.com/office/powerpoint/2010/main" val="1973195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endParaRPr lang="zh-CN" altLang="en-US" dirty="0"/>
              </a:p>
            </p:txBody>
          </p:sp>
        </mc:Choice>
        <mc:Fallback xmlns="">
          <p:sp>
            <p:nvSpPr>
              <p:cNvPr id="3" name="备注占位符 2"/>
              <p:cNvSpPr>
                <a:spLocks noGrp="1"/>
              </p:cNvSpPr>
              <p:nvPr>
                <p:ph type="body" idx="1"/>
              </p:nvPr>
            </p:nvSpPr>
            <p:spPr/>
            <p:txBody>
              <a:bodyPr/>
              <a:lstStyle/>
              <a:p>
                <a:r>
                  <a:rPr lang="en-US" altLang="zh-CN" dirty="0"/>
                  <a:t>Before introducing our work, I will first briefly explain the definition of </a:t>
                </a:r>
                <a:r>
                  <a:rPr lang="en-US" altLang="zh-CN" b="1" dirty="0"/>
                  <a:t>compatible measurements</a:t>
                </a:r>
                <a:r>
                  <a:rPr lang="en-US" altLang="zh-CN" dirty="0"/>
                  <a:t>. For two POVMs </a:t>
                </a:r>
                <a:r>
                  <a:rPr lang="en-US" altLang="zh-CN" b="0" i="0" dirty="0">
                    <a:latin typeface="Cambria Math" panose="02040503050406030204" pitchFamily="18" charset="0"/>
                  </a:rPr>
                  <a:t>𝐴_1</a:t>
                </a:r>
                <a:r>
                  <a:rPr lang="en-US" altLang="zh-CN" dirty="0"/>
                  <a:t>​ and </a:t>
                </a:r>
                <a:r>
                  <a:rPr lang="en-US" altLang="zh-CN" b="0" i="0" dirty="0">
                    <a:latin typeface="Cambria Math" panose="02040503050406030204" pitchFamily="18" charset="0"/>
                  </a:rPr>
                  <a:t>𝐴_2</a:t>
                </a:r>
                <a:r>
                  <a:rPr lang="en-US" altLang="zh-CN" dirty="0"/>
                  <a:t>, we say they are </a:t>
                </a:r>
                <a:r>
                  <a:rPr lang="en-US" altLang="zh-CN" b="1" dirty="0"/>
                  <a:t>compatible</a:t>
                </a:r>
                <a:r>
                  <a:rPr lang="en-US" altLang="zh-CN" dirty="0"/>
                  <a:t>, or </a:t>
                </a:r>
                <a:r>
                  <a:rPr lang="en-US" altLang="zh-CN" b="1" dirty="0"/>
                  <a:t>jointly measurable</a:t>
                </a:r>
                <a:r>
                  <a:rPr lang="en-US" altLang="zh-CN" dirty="0"/>
                  <a:t>, if there exists a </a:t>
                </a:r>
                <a:r>
                  <a:rPr lang="en-US" altLang="zh-CN" b="1" dirty="0"/>
                  <a:t>joint measurement</a:t>
                </a:r>
                <a:r>
                  <a:rPr lang="en-US" altLang="zh-CN" dirty="0"/>
                  <a:t> M such that it can </a:t>
                </a:r>
                <a:r>
                  <a:rPr lang="en-US" altLang="zh-CN" b="1" dirty="0"/>
                  <a:t>simulate both</a:t>
                </a:r>
                <a:r>
                  <a:rPr lang="en-US" altLang="zh-CN" dirty="0"/>
                  <a:t> </a:t>
                </a:r>
                <a:r>
                  <a:rPr lang="en-US" altLang="zh-CN" sz="1200" dirty="0">
                    <a:latin typeface="Times New Roman" panose="02020603050405020304" pitchFamily="18" charset="0"/>
                    <a:ea typeface="+mj-ea"/>
                    <a:cs typeface="Times New Roman" panose="02020603050405020304" pitchFamily="18" charset="0"/>
                  </a:rPr>
                  <a:t>measurements at the statistics level.</a:t>
                </a:r>
              </a:p>
              <a:p>
                <a:r>
                  <a:rPr lang="en-US" altLang="zh-CN" dirty="0"/>
                  <a:t>As shown in this figure, the </a:t>
                </a:r>
                <a:r>
                  <a:rPr lang="en-US" altLang="zh-CN" b="1" dirty="0"/>
                  <a:t>marginal distributions</a:t>
                </a:r>
                <a:r>
                  <a:rPr lang="en-US" altLang="zh-CN" dirty="0"/>
                  <a:t> of the joint measurement M reproduce the outcome distributions of these compatible measurements.</a:t>
                </a:r>
                <a:br>
                  <a:rPr lang="en-US" altLang="zh-CN" dirty="0"/>
                </a:br>
                <a:r>
                  <a:rPr lang="en-US" altLang="zh-CN" dirty="0"/>
                  <a:t>For example, for </a:t>
                </a:r>
                <a:r>
                  <a:rPr lang="en-US" altLang="zh-CN" b="1" dirty="0"/>
                  <a:t>noisy Pauli measurements</a:t>
                </a:r>
                <a:r>
                  <a:rPr lang="en-US" altLang="zh-CN" dirty="0"/>
                  <a:t> — once the noise reaches a certain level, the two measurements become compatible.</a:t>
                </a:r>
              </a:p>
              <a:p>
                <a:endParaRPr lang="zh-CN" altLang="en-US" dirty="0"/>
              </a:p>
            </p:txBody>
          </p:sp>
        </mc:Fallback>
      </mc:AlternateContent>
      <p:sp>
        <p:nvSpPr>
          <p:cNvPr id="4" name="灯片编号占位符 3"/>
          <p:cNvSpPr>
            <a:spLocks noGrp="1"/>
          </p:cNvSpPr>
          <p:nvPr>
            <p:ph type="sldNum" sz="quarter" idx="5"/>
          </p:nvPr>
        </p:nvSpPr>
        <p:spPr/>
        <p:txBody>
          <a:bodyPr/>
          <a:lstStyle/>
          <a:p>
            <a:fld id="{C2A75D99-2AE7-49F1-BB03-59E2BF5579C1}" type="slidenum">
              <a:rPr lang="zh-CN" altLang="en-US" smtClean="0"/>
              <a:t>26</a:t>
            </a:fld>
            <a:endParaRPr lang="zh-CN" altLang="en-US"/>
          </a:p>
        </p:txBody>
      </p:sp>
    </p:spTree>
    <p:extLst>
      <p:ext uri="{BB962C8B-B14F-4D97-AF65-F5344CB8AC3E}">
        <p14:creationId xmlns:p14="http://schemas.microsoft.com/office/powerpoint/2010/main" val="16885261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endParaRPr lang="zh-CN" altLang="en-US" dirty="0"/>
              </a:p>
            </p:txBody>
          </p:sp>
        </mc:Choice>
        <mc:Fallback xmlns="">
          <p:sp>
            <p:nvSpPr>
              <p:cNvPr id="3" name="备注占位符 2"/>
              <p:cNvSpPr>
                <a:spLocks noGrp="1"/>
              </p:cNvSpPr>
              <p:nvPr>
                <p:ph type="body" idx="1"/>
              </p:nvPr>
            </p:nvSpPr>
            <p:spPr/>
            <p:txBody>
              <a:bodyPr/>
              <a:lstStyle/>
              <a:p>
                <a:r>
                  <a:rPr lang="en-US" altLang="zh-CN" dirty="0"/>
                  <a:t>For a set of POVMs, some measurements are compatible, and some are not. Their compatibility structure can be represented using a hypergraph, where each vertex stands for a measurement, and each hyperedge connects a group of measurements that are jointly compatible. For example, in this figure, there are m measurements. When the central measurement is connected to measurement 1, it means these two are compatible. When these two vertices are connected, it indicates that the corresponding measurements are compatible. Such a star graph shows that the central measurement </a:t>
                </a:r>
                <a:r>
                  <a:rPr lang="en-US" altLang="zh-CN" b="0" i="0" dirty="0">
                    <a:latin typeface="Cambria Math" panose="02040503050406030204" pitchFamily="18" charset="0"/>
                  </a:rPr>
                  <a:t>𝑥^∗</a:t>
                </a:r>
                <a:r>
                  <a:rPr lang="en-US" altLang="zh-CN" dirty="0"/>
                  <a:t>is compatible with each of the measurements on the branches.</a:t>
                </a:r>
              </a:p>
              <a:p>
                <a:endParaRPr lang="zh-CN" altLang="en-US" dirty="0"/>
              </a:p>
            </p:txBody>
          </p:sp>
        </mc:Fallback>
      </mc:AlternateContent>
      <p:sp>
        <p:nvSpPr>
          <p:cNvPr id="4" name="灯片编号占位符 3"/>
          <p:cNvSpPr>
            <a:spLocks noGrp="1"/>
          </p:cNvSpPr>
          <p:nvPr>
            <p:ph type="sldNum" sz="quarter" idx="5"/>
          </p:nvPr>
        </p:nvSpPr>
        <p:spPr/>
        <p:txBody>
          <a:bodyPr/>
          <a:lstStyle/>
          <a:p>
            <a:fld id="{C2A75D99-2AE7-49F1-BB03-59E2BF5579C1}" type="slidenum">
              <a:rPr lang="zh-CN" altLang="en-US" smtClean="0"/>
              <a:t>27</a:t>
            </a:fld>
            <a:endParaRPr lang="zh-CN" altLang="en-US"/>
          </a:p>
        </p:txBody>
      </p:sp>
    </p:spTree>
    <p:extLst>
      <p:ext uri="{BB962C8B-B14F-4D97-AF65-F5344CB8AC3E}">
        <p14:creationId xmlns:p14="http://schemas.microsoft.com/office/powerpoint/2010/main" val="28865210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endParaRPr lang="zh-CN" altLang="en-US" dirty="0"/>
              </a:p>
            </p:txBody>
          </p:sp>
        </mc:Choice>
        <mc:Fallback xmlns="">
          <p:sp>
            <p:nvSpPr>
              <p:cNvPr id="3" name="备注占位符 2"/>
              <p:cNvSpPr>
                <a:spLocks noGrp="1"/>
              </p:cNvSpPr>
              <p:nvPr>
                <p:ph type="body" idx="1"/>
              </p:nvPr>
            </p:nvSpPr>
            <p:spPr/>
            <p:txBody>
              <a:bodyPr/>
              <a:lstStyle/>
              <a:p>
                <a:r>
                  <a:rPr lang="en-US" altLang="zh-CN" b="1" dirty="0"/>
                  <a:t>Measurement incompatibility is a necessary condition for demonstrating Bell nonlocality and quantum steering.</a:t>
                </a:r>
                <a:br>
                  <a:rPr lang="en-US" altLang="zh-CN" dirty="0"/>
                </a:br>
                <a:r>
                  <a:rPr lang="en-US" altLang="zh-CN" dirty="0"/>
                  <a:t>In other words, if a system exhibits Bell nonlocality or steering correlations, then the untrusted party must be performing </a:t>
                </a:r>
                <a:r>
                  <a:rPr lang="en-US" altLang="zh-CN" b="1" dirty="0"/>
                  <a:t>incompatible measurements</a:t>
                </a:r>
                <a:r>
                  <a:rPr lang="en-US" altLang="zh-CN" dirty="0"/>
                  <a:t>.</a:t>
                </a:r>
              </a:p>
              <a:p>
                <a:r>
                  <a:rPr lang="en-US" altLang="zh-CN" dirty="0"/>
                  <a:t>In particular, in the </a:t>
                </a:r>
                <a:r>
                  <a:rPr lang="en-US" altLang="zh-CN" b="1" dirty="0"/>
                  <a:t>one-sided</a:t>
                </a:r>
                <a:r>
                  <a:rPr lang="en-US" altLang="zh-CN" b="1" baseline="0" dirty="0"/>
                  <a:t> </a:t>
                </a:r>
                <a:r>
                  <a:rPr lang="en-US" altLang="zh-CN" b="1" dirty="0"/>
                  <a:t>device-independent</a:t>
                </a:r>
                <a:r>
                  <a:rPr lang="en-US" altLang="zh-CN" dirty="0"/>
                  <a:t> scenario, there exists </a:t>
                </a:r>
                <a:r>
                  <a:rPr lang="en-US" altLang="zh-CN" sz="1200" i="1" dirty="0">
                    <a:latin typeface="Times New Roman" panose="02020603050405020304" pitchFamily="18" charset="0"/>
                    <a:cs typeface="Times New Roman" panose="02020603050405020304" pitchFamily="18" charset="0"/>
                  </a:rPr>
                  <a:t>One-to-One Mapping between Steering and Joint Measurability Problems.</a:t>
                </a:r>
              </a:p>
              <a:p>
                <a:r>
                  <a:rPr lang="en-US" altLang="zh-CN" dirty="0"/>
                  <a:t>For instance, </a:t>
                </a:r>
                <a:r>
                  <a:rPr lang="en-US" altLang="zh-CN" sz="1200" dirty="0">
                    <a:latin typeface="Times New Roman" panose="02020603050405020304" pitchFamily="18" charset="0"/>
                    <a:ea typeface="+mj-ea"/>
                    <a:cs typeface="Times New Roman" panose="02020603050405020304" pitchFamily="18" charset="0"/>
                  </a:rPr>
                  <a:t>the assemblage </a:t>
                </a:r>
                <a:r>
                  <a:rPr lang="en-US" altLang="zh-CN" sz="1200" b="0" i="0">
                    <a:latin typeface="Cambria Math" panose="02040503050406030204" pitchFamily="18" charset="0"/>
                    <a:ea typeface="+mj-ea"/>
                    <a:cs typeface="Times New Roman" panose="02020603050405020304" pitchFamily="18" charset="0"/>
                  </a:rPr>
                  <a:t>{𝜎_(𝑎|𝑥) }</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 is unsteerable for any d-dimensional bipartite state </a:t>
                </a:r>
                <a:r>
                  <a:rPr lang="en-US" altLang="zh-CN" sz="1200" b="0" i="0">
                    <a:latin typeface="Cambria Math" panose="02040503050406030204" pitchFamily="18" charset="0"/>
                    <a:ea typeface="楷体" panose="02010609060101010101" pitchFamily="49" charset="-122"/>
                    <a:cs typeface="Times New Roman" panose="02020603050405020304" pitchFamily="18" charset="0"/>
                  </a:rPr>
                  <a:t>𝜌_𝐴𝐵</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 if and only if the set of POVMs is jointly measurable.</a:t>
                </a:r>
                <a:endParaRPr lang="zh-CN" altLang="en-US" dirty="0"/>
              </a:p>
            </p:txBody>
          </p:sp>
        </mc:Fallback>
      </mc:AlternateContent>
      <p:sp>
        <p:nvSpPr>
          <p:cNvPr id="4" name="灯片编号占位符 3"/>
          <p:cNvSpPr>
            <a:spLocks noGrp="1"/>
          </p:cNvSpPr>
          <p:nvPr>
            <p:ph type="sldNum" sz="quarter" idx="5"/>
          </p:nvPr>
        </p:nvSpPr>
        <p:spPr/>
        <p:txBody>
          <a:bodyPr/>
          <a:lstStyle/>
          <a:p>
            <a:fld id="{C2A75D99-2AE7-49F1-BB03-59E2BF5579C1}" type="slidenum">
              <a:rPr lang="zh-CN" altLang="en-US" smtClean="0"/>
              <a:t>28</a:t>
            </a:fld>
            <a:endParaRPr lang="zh-CN" altLang="en-US"/>
          </a:p>
        </p:txBody>
      </p:sp>
    </p:spTree>
    <p:extLst>
      <p:ext uri="{BB962C8B-B14F-4D97-AF65-F5344CB8AC3E}">
        <p14:creationId xmlns:p14="http://schemas.microsoft.com/office/powerpoint/2010/main" val="6801606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endParaRPr lang="zh-CN" altLang="en-US" dirty="0"/>
              </a:p>
            </p:txBody>
          </p:sp>
        </mc:Choice>
        <mc:Fallback xmlns="">
          <p:sp>
            <p:nvSpPr>
              <p:cNvPr id="3" name="备注占位符 2"/>
              <p:cNvSpPr>
                <a:spLocks noGrp="1"/>
              </p:cNvSpPr>
              <p:nvPr>
                <p:ph type="body" idx="1"/>
              </p:nvPr>
            </p:nvSpPr>
            <p:spPr/>
            <p:txBody>
              <a:bodyPr/>
              <a:lstStyle/>
              <a:p>
                <a:r>
                  <a:rPr lang="en-US" altLang="zh-CN" dirty="0"/>
                  <a:t>Based on the concept of measurement incompatibility, we first establish necessary and sufficient conditions for certifying randomness in the semi-device-independent scenario. We define a set that contains all quantum assemblages where the compatibility structure of Alice’s measurements includes a star graph as a subgraph. This set corresponds to the blue region in this figure. Correlations within this region always provide a unit guessing probability for measurement </a:t>
                </a:r>
                <a:r>
                  <a:rPr lang="en-US" altLang="zh-CN" b="0" i="0">
                    <a:latin typeface="Cambria Math" panose="02040503050406030204" pitchFamily="18" charset="0"/>
                  </a:rPr>
                  <a:t>𝑥^∗</a:t>
                </a:r>
                <a:r>
                  <a:rPr lang="en-US" altLang="zh-CN" dirty="0"/>
                  <a:t>— it includes all unsteerable assemblages as well as some steerable ones.</a:t>
                </a:r>
              </a:p>
              <a:p>
                <a:r>
                  <a:rPr lang="en-US" altLang="zh-CN" dirty="0"/>
                  <a:t>The key idea behind this result relies on a theorem stating that, in bipartite scenarios, any no-signaling assemblage satisfies the quantum mechanical constraints. In other words, the nonlinear constraints defining the set on the left are equivalent to the linear constraints defining the set on the right hand side.</a:t>
                </a:r>
              </a:p>
              <a:p>
                <a:endParaRPr lang="zh-CN" altLang="en-US" dirty="0"/>
              </a:p>
            </p:txBody>
          </p:sp>
        </mc:Fallback>
      </mc:AlternateContent>
      <p:sp>
        <p:nvSpPr>
          <p:cNvPr id="4" name="灯片编号占位符 3"/>
          <p:cNvSpPr>
            <a:spLocks noGrp="1"/>
          </p:cNvSpPr>
          <p:nvPr>
            <p:ph type="sldNum" sz="quarter" idx="5"/>
          </p:nvPr>
        </p:nvSpPr>
        <p:spPr/>
        <p:txBody>
          <a:bodyPr/>
          <a:lstStyle/>
          <a:p>
            <a:fld id="{C2A75D99-2AE7-49F1-BB03-59E2BF5579C1}" type="slidenum">
              <a:rPr lang="zh-CN" altLang="en-US" smtClean="0"/>
              <a:t>29</a:t>
            </a:fld>
            <a:endParaRPr lang="zh-CN" altLang="en-US"/>
          </a:p>
        </p:txBody>
      </p:sp>
    </p:spTree>
    <p:extLst>
      <p:ext uri="{BB962C8B-B14F-4D97-AF65-F5344CB8AC3E}">
        <p14:creationId xmlns:p14="http://schemas.microsoft.com/office/powerpoint/2010/main" val="1796909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2A75D99-2AE7-49F1-BB03-59E2BF5579C1}" type="slidenum">
              <a:rPr lang="zh-CN" altLang="en-US" smtClean="0"/>
              <a:t>3</a:t>
            </a:fld>
            <a:endParaRPr lang="zh-CN" altLang="en-US"/>
          </a:p>
        </p:txBody>
      </p:sp>
    </p:spTree>
    <p:extLst>
      <p:ext uri="{BB962C8B-B14F-4D97-AF65-F5344CB8AC3E}">
        <p14:creationId xmlns:p14="http://schemas.microsoft.com/office/powerpoint/2010/main" val="2507347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2A75D99-2AE7-49F1-BB03-59E2BF5579C1}" type="slidenum">
              <a:rPr lang="zh-CN" altLang="en-US" smtClean="0"/>
              <a:t>30</a:t>
            </a:fld>
            <a:endParaRPr lang="zh-CN" altLang="en-US"/>
          </a:p>
        </p:txBody>
      </p:sp>
    </p:spTree>
    <p:extLst>
      <p:ext uri="{BB962C8B-B14F-4D97-AF65-F5344CB8AC3E}">
        <p14:creationId xmlns:p14="http://schemas.microsoft.com/office/powerpoint/2010/main" val="9328286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endParaRPr lang="zh-CN" altLang="en-US" dirty="0"/>
              </a:p>
            </p:txBody>
          </p:sp>
        </mc:Choice>
        <mc:Fallback xmlns="">
          <p:sp>
            <p:nvSpPr>
              <p:cNvPr id="3" name="备注占位符 2"/>
              <p:cNvSpPr>
                <a:spLocks noGrp="1"/>
              </p:cNvSpPr>
              <p:nvPr>
                <p:ph type="body" idx="1"/>
              </p:nvPr>
            </p:nvSpPr>
            <p:spPr/>
            <p:txBody>
              <a:bodyPr/>
              <a:lstStyle/>
              <a:p>
                <a:r>
                  <a:rPr lang="en-US" altLang="zh-CN" dirty="0"/>
                  <a:t>Given the definition of the sets of observed statistics for which randomness under a fixed input cannot be certified, we now introduce practical criteria for determining whether the observed statistics falls within these sets. In the one-sided device-independent scenario, one can check whether the observed statistics lies within the set by solving a corresponding SDP problem.</a:t>
                </a:r>
              </a:p>
              <a:p>
                <a:r>
                  <a:rPr lang="en-US" altLang="zh-CN" dirty="0"/>
                  <a:t>In the DI scenario, </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Some existed numerical methods can</a:t>
                </a:r>
                <a:r>
                  <a:rPr lang="en-US" altLang="zh-CN" sz="1200" baseline="0" dirty="0">
                    <a:latin typeface="Times New Roman" panose="02020603050405020304" pitchFamily="18" charset="0"/>
                    <a:ea typeface="楷体" panose="02010609060101010101" pitchFamily="49" charset="-122"/>
                    <a:cs typeface="Times New Roman" panose="02020603050405020304" pitchFamily="18" charset="0"/>
                  </a:rPr>
                  <a:t> be exploited to</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 determine measurement incompatibility structure in DI manner. Additionally. </a:t>
                </a:r>
                <a:r>
                  <a:rPr lang="en-US" altLang="zh-CN" dirty="0"/>
                  <a:t>we proved that any violation of a class of Bell inequalities with a chained structure can certify randomness, where the coefficients </a:t>
                </a:r>
                <a:r>
                  <a:rPr lang="en-US" altLang="zh-CN" b="0" i="0" dirty="0">
                    <a:latin typeface="Cambria Math" panose="02040503050406030204" pitchFamily="18" charset="0"/>
                  </a:rPr>
                  <a:t>𝛼</a:t>
                </a:r>
                <a:r>
                  <a:rPr lang="en-US" altLang="zh-CN" b="0" i="0" dirty="0" err="1">
                    <a:latin typeface="Cambria Math" panose="02040503050406030204" pitchFamily="18" charset="0"/>
                  </a:rPr>
                  <a:t>_</a:t>
                </a:r>
                <a:r>
                  <a:rPr lang="en-US" altLang="zh-CN" i="0" dirty="0" err="1">
                    <a:latin typeface="Cambria Math" panose="02040503050406030204" pitchFamily="18" charset="0"/>
                  </a:rPr>
                  <a:t>𝑘</a:t>
                </a:r>
                <a:r>
                  <a:rPr lang="en-US" altLang="zh-CN" dirty="0"/>
                  <a:t> are arbitrary real numbers.</a:t>
                </a:r>
              </a:p>
              <a:p>
                <a:r>
                  <a:rPr lang="en-US" altLang="zh-CN" dirty="0"/>
                  <a:t>The correlation terms in such inequalities are A1 B1, B1 A2, A2 B2,… and so on, like a chain.</a:t>
                </a:r>
                <a:endParaRPr lang="zh-CN" altLang="en-US" dirty="0"/>
              </a:p>
            </p:txBody>
          </p:sp>
        </mc:Fallback>
      </mc:AlternateContent>
      <p:sp>
        <p:nvSpPr>
          <p:cNvPr id="4" name="灯片编号占位符 3"/>
          <p:cNvSpPr>
            <a:spLocks noGrp="1"/>
          </p:cNvSpPr>
          <p:nvPr>
            <p:ph type="sldNum" sz="quarter" idx="5"/>
          </p:nvPr>
        </p:nvSpPr>
        <p:spPr/>
        <p:txBody>
          <a:bodyPr/>
          <a:lstStyle/>
          <a:p>
            <a:fld id="{C2A75D99-2AE7-49F1-BB03-59E2BF5579C1}" type="slidenum">
              <a:rPr lang="zh-CN" altLang="en-US" smtClean="0"/>
              <a:t>31</a:t>
            </a:fld>
            <a:endParaRPr lang="zh-CN" altLang="en-US"/>
          </a:p>
        </p:txBody>
      </p:sp>
    </p:spTree>
    <p:extLst>
      <p:ext uri="{BB962C8B-B14F-4D97-AF65-F5344CB8AC3E}">
        <p14:creationId xmlns:p14="http://schemas.microsoft.com/office/powerpoint/2010/main" val="22915606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2A75D99-2AE7-49F1-BB03-59E2BF5579C1}" type="slidenum">
              <a:rPr lang="zh-CN" altLang="en-US" smtClean="0"/>
              <a:t>32</a:t>
            </a:fld>
            <a:endParaRPr lang="zh-CN" altLang="en-US"/>
          </a:p>
        </p:txBody>
      </p:sp>
    </p:spTree>
    <p:extLst>
      <p:ext uri="{BB962C8B-B14F-4D97-AF65-F5344CB8AC3E}">
        <p14:creationId xmlns:p14="http://schemas.microsoft.com/office/powerpoint/2010/main" val="31849658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C2A75D99-2AE7-49F1-BB03-59E2BF5579C1}" type="slidenum">
              <a:rPr lang="zh-CN" altLang="en-US" smtClean="0"/>
              <a:t>33</a:t>
            </a:fld>
            <a:endParaRPr lang="zh-CN" altLang="en-US"/>
          </a:p>
        </p:txBody>
      </p:sp>
    </p:spTree>
    <p:extLst>
      <p:ext uri="{BB962C8B-B14F-4D97-AF65-F5344CB8AC3E}">
        <p14:creationId xmlns:p14="http://schemas.microsoft.com/office/powerpoint/2010/main" val="14516673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2A75D99-2AE7-49F1-BB03-59E2BF5579C1}" type="slidenum">
              <a:rPr lang="zh-CN" altLang="en-US" smtClean="0"/>
              <a:t>34</a:t>
            </a:fld>
            <a:endParaRPr lang="zh-CN" altLang="en-US"/>
          </a:p>
        </p:txBody>
      </p:sp>
    </p:spTree>
    <p:extLst>
      <p:ext uri="{BB962C8B-B14F-4D97-AF65-F5344CB8AC3E}">
        <p14:creationId xmlns:p14="http://schemas.microsoft.com/office/powerpoint/2010/main" val="13173761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2A75D99-2AE7-49F1-BB03-59E2BF5579C1}" type="slidenum">
              <a:rPr lang="zh-CN" altLang="en-US" smtClean="0"/>
              <a:t>35</a:t>
            </a:fld>
            <a:endParaRPr lang="zh-CN" altLang="en-US"/>
          </a:p>
        </p:txBody>
      </p:sp>
    </p:spTree>
    <p:extLst>
      <p:ext uri="{BB962C8B-B14F-4D97-AF65-F5344CB8AC3E}">
        <p14:creationId xmlns:p14="http://schemas.microsoft.com/office/powerpoint/2010/main" val="28135258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2A75D99-2AE7-49F1-BB03-59E2BF5579C1}" type="slidenum">
              <a:rPr lang="zh-CN" altLang="en-US" smtClean="0"/>
              <a:t>36</a:t>
            </a:fld>
            <a:endParaRPr lang="zh-CN" altLang="en-US"/>
          </a:p>
        </p:txBody>
      </p:sp>
    </p:spTree>
    <p:extLst>
      <p:ext uri="{BB962C8B-B14F-4D97-AF65-F5344CB8AC3E}">
        <p14:creationId xmlns:p14="http://schemas.microsoft.com/office/powerpoint/2010/main" val="36858711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2A75D99-2AE7-49F1-BB03-59E2BF5579C1}" type="slidenum">
              <a:rPr lang="zh-CN" altLang="en-US" smtClean="0"/>
              <a:t>37</a:t>
            </a:fld>
            <a:endParaRPr lang="zh-CN" altLang="en-US"/>
          </a:p>
        </p:txBody>
      </p:sp>
    </p:spTree>
    <p:extLst>
      <p:ext uri="{BB962C8B-B14F-4D97-AF65-F5344CB8AC3E}">
        <p14:creationId xmlns:p14="http://schemas.microsoft.com/office/powerpoint/2010/main" val="12960307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2A75D99-2AE7-49F1-BB03-59E2BF5579C1}" type="slidenum">
              <a:rPr lang="zh-CN" altLang="en-US" smtClean="0"/>
              <a:t>38</a:t>
            </a:fld>
            <a:endParaRPr lang="zh-CN" altLang="en-US"/>
          </a:p>
        </p:txBody>
      </p:sp>
    </p:spTree>
    <p:extLst>
      <p:ext uri="{BB962C8B-B14F-4D97-AF65-F5344CB8AC3E}">
        <p14:creationId xmlns:p14="http://schemas.microsoft.com/office/powerpoint/2010/main" val="25515683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2A75D99-2AE7-49F1-BB03-59E2BF5579C1}" type="slidenum">
              <a:rPr lang="zh-CN" altLang="en-US" smtClean="0"/>
              <a:t>39</a:t>
            </a:fld>
            <a:endParaRPr lang="zh-CN" altLang="en-US"/>
          </a:p>
        </p:txBody>
      </p:sp>
    </p:spTree>
    <p:extLst>
      <p:ext uri="{BB962C8B-B14F-4D97-AF65-F5344CB8AC3E}">
        <p14:creationId xmlns:p14="http://schemas.microsoft.com/office/powerpoint/2010/main" val="3531754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2A75D99-2AE7-49F1-BB03-59E2BF5579C1}" type="slidenum">
              <a:rPr lang="zh-CN" altLang="en-US" smtClean="0"/>
              <a:t>4</a:t>
            </a:fld>
            <a:endParaRPr lang="zh-CN" altLang="en-US"/>
          </a:p>
        </p:txBody>
      </p:sp>
    </p:spTree>
    <p:extLst>
      <p:ext uri="{BB962C8B-B14F-4D97-AF65-F5344CB8AC3E}">
        <p14:creationId xmlns:p14="http://schemas.microsoft.com/office/powerpoint/2010/main" val="27477177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dirty="0"/>
          </a:p>
        </p:txBody>
      </p:sp>
      <p:sp>
        <p:nvSpPr>
          <p:cNvPr id="4" name="灯片编号占位符 3"/>
          <p:cNvSpPr>
            <a:spLocks noGrp="1"/>
          </p:cNvSpPr>
          <p:nvPr>
            <p:ph type="sldNum" sz="quarter" idx="5"/>
          </p:nvPr>
        </p:nvSpPr>
        <p:spPr/>
        <p:txBody>
          <a:bodyPr/>
          <a:lstStyle/>
          <a:p>
            <a:fld id="{C2A75D99-2AE7-49F1-BB03-59E2BF5579C1}" type="slidenum">
              <a:rPr lang="zh-CN" altLang="en-US" smtClean="0"/>
              <a:t>40</a:t>
            </a:fld>
            <a:endParaRPr lang="zh-CN" altLang="en-US"/>
          </a:p>
        </p:txBody>
      </p:sp>
    </p:spTree>
    <p:extLst>
      <p:ext uri="{BB962C8B-B14F-4D97-AF65-F5344CB8AC3E}">
        <p14:creationId xmlns:p14="http://schemas.microsoft.com/office/powerpoint/2010/main" val="34580264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endParaRPr lang="en-US" altLang="zh-CN" dirty="0"/>
              </a:p>
            </p:txBody>
          </p:sp>
        </mc:Choice>
        <mc:Fallback xmlns="">
          <p:sp>
            <p:nvSpPr>
              <p:cNvPr id="3" name="备注占位符 2"/>
              <p:cNvSpPr>
                <a:spLocks noGrp="1"/>
              </p:cNvSpPr>
              <p:nvPr>
                <p:ph type="body" idx="1"/>
              </p:nvPr>
            </p:nvSpPr>
            <p:spPr/>
            <p:txBody>
              <a:bodyPr/>
              <a:lstStyle/>
              <a:p>
                <a:pPr algn="just"/>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In this work, we consider the randomness certification based on multipartite steering, where there are N parties and </a:t>
                </a:r>
                <a:r>
                  <a:rPr lang="en-US" altLang="zh-CN" sz="1800" i="0" kern="100">
                    <a:effectLst/>
                    <a:latin typeface="Cambria Math" panose="02040503050406030204" pitchFamily="18" charset="0"/>
                    <a:ea typeface="等线" panose="02010600030101010101" pitchFamily="2" charset="-122"/>
                    <a:cs typeface="Times New Roman" panose="02020603050405020304" pitchFamily="18" charset="0"/>
                  </a:rPr>
                  <a:t>𝑁−1</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of them are untrusted. Each of the untrusted devices receives several</a:t>
                </a:r>
                <a:r>
                  <a:rPr lang="en-US" altLang="zh-CN" sz="1800" kern="100" baseline="0" dirty="0">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inputs and produces several</a:t>
                </a:r>
                <a:r>
                  <a:rPr lang="en-US" altLang="zh-CN" sz="1800" kern="100" baseline="0" dirty="0">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outputs. Then the last party holds the information of the assemblage.</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Then, the randomness certification is generalized from the bipartite scenario. Here is an example of a tripartite case, where the eavesdropper guesses the outcomes of all untrusted partites, and the constraint is replaced by the observed tripartite assemblage.</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In the bipartite scenario, this problem is strictly equivalent to an semidefinite programming problem. Because the quantum constraint about the states and measurements is equivalent to the no-signaling constraint, which is linear. </a:t>
                </a:r>
                <a:r>
                  <a:rPr lang="en-US" altLang="zh-CN" sz="2800" dirty="0"/>
                  <a:t>In contrast,</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for the scenarios including more parties, there exist some no-signaling assemblages that do not admit quantum realization. Such a phenomenon is called postquantum steering, so this optimization problem is infeasible!</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en-US" altLang="zh-CN" dirty="0"/>
              </a:p>
            </p:txBody>
          </p:sp>
        </mc:Fallback>
      </mc:AlternateContent>
      <p:sp>
        <p:nvSpPr>
          <p:cNvPr id="4" name="灯片编号占位符 3"/>
          <p:cNvSpPr>
            <a:spLocks noGrp="1"/>
          </p:cNvSpPr>
          <p:nvPr>
            <p:ph type="sldNum" sz="quarter" idx="5"/>
          </p:nvPr>
        </p:nvSpPr>
        <p:spPr/>
        <p:txBody>
          <a:bodyPr/>
          <a:lstStyle/>
          <a:p>
            <a:fld id="{C2A75D99-2AE7-49F1-BB03-59E2BF5579C1}" type="slidenum">
              <a:rPr lang="zh-CN" altLang="en-US" smtClean="0"/>
              <a:t>41</a:t>
            </a:fld>
            <a:endParaRPr lang="zh-CN" altLang="en-US"/>
          </a:p>
        </p:txBody>
      </p:sp>
    </p:spTree>
    <p:extLst>
      <p:ext uri="{BB962C8B-B14F-4D97-AF65-F5344CB8AC3E}">
        <p14:creationId xmlns:p14="http://schemas.microsoft.com/office/powerpoint/2010/main" val="17783224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C2A75D99-2AE7-49F1-BB03-59E2BF5579C1}" type="slidenum">
              <a:rPr lang="zh-CN" altLang="en-US" smtClean="0"/>
              <a:t>42</a:t>
            </a:fld>
            <a:endParaRPr lang="zh-CN" altLang="en-US"/>
          </a:p>
        </p:txBody>
      </p:sp>
    </p:spTree>
    <p:extLst>
      <p:ext uri="{BB962C8B-B14F-4D97-AF65-F5344CB8AC3E}">
        <p14:creationId xmlns:p14="http://schemas.microsoft.com/office/powerpoint/2010/main" val="13401553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endParaRPr lang="zh-CN" altLang="en-US" dirty="0"/>
              </a:p>
            </p:txBody>
          </p:sp>
        </mc:Choice>
        <mc:Fallback xmlns="">
          <p:sp>
            <p:nvSpPr>
              <p:cNvPr id="3" name="备注占位符 2"/>
              <p:cNvSpPr>
                <a:spLocks noGrp="1"/>
              </p:cNvSpPr>
              <p:nvPr>
                <p:ph type="body" idx="1"/>
              </p:nvPr>
            </p:nvSpPr>
            <p:spPr/>
            <p:txBody>
              <a:bodyPr/>
              <a:lstStyle/>
              <a:p>
                <a:r>
                  <a:rPr lang="en-US" altLang="zh-CN" dirty="0"/>
                  <a:t>Based on the concept of measurement incompatibility, we first establish necessary and sufficient conditions for certifying randomness in the semi-device-independent scenario. We define a set that contains all quantum assemblages where the compatibility structure of Alice’s measurements includes a star graph as a subgraph. This set corresponds to the blue region in this figure. Correlations within this region always provide a unit guessing probability for measurement </a:t>
                </a:r>
                <a:r>
                  <a:rPr lang="en-US" altLang="zh-CN" b="0" i="0">
                    <a:latin typeface="Cambria Math" panose="02040503050406030204" pitchFamily="18" charset="0"/>
                  </a:rPr>
                  <a:t>𝑥^∗</a:t>
                </a:r>
                <a:r>
                  <a:rPr lang="en-US" altLang="zh-CN" dirty="0"/>
                  <a:t>— it includes all unsteerable assemblages as well as some steerable ones.</a:t>
                </a:r>
              </a:p>
              <a:p>
                <a:r>
                  <a:rPr lang="en-US" altLang="zh-CN" dirty="0"/>
                  <a:t>The key idea behind this result relies on a theorem stating that, in bipartite scenarios, any no-signaling assemblage satisfies the quantum mechanical constraints. In other words, the nonlinear constraints defining the set on the left are equivalent to the linear constraints defining the set on the right hand side.</a:t>
                </a:r>
              </a:p>
              <a:p>
                <a:endParaRPr lang="zh-CN" altLang="en-US" dirty="0"/>
              </a:p>
            </p:txBody>
          </p:sp>
        </mc:Fallback>
      </mc:AlternateContent>
      <p:sp>
        <p:nvSpPr>
          <p:cNvPr id="4" name="灯片编号占位符 3"/>
          <p:cNvSpPr>
            <a:spLocks noGrp="1"/>
          </p:cNvSpPr>
          <p:nvPr>
            <p:ph type="sldNum" sz="quarter" idx="5"/>
          </p:nvPr>
        </p:nvSpPr>
        <p:spPr/>
        <p:txBody>
          <a:bodyPr/>
          <a:lstStyle/>
          <a:p>
            <a:fld id="{C2A75D99-2AE7-49F1-BB03-59E2BF5579C1}" type="slidenum">
              <a:rPr lang="zh-CN" altLang="en-US" smtClean="0"/>
              <a:t>43</a:t>
            </a:fld>
            <a:endParaRPr lang="zh-CN" altLang="en-US"/>
          </a:p>
        </p:txBody>
      </p:sp>
    </p:spTree>
    <p:extLst>
      <p:ext uri="{BB962C8B-B14F-4D97-AF65-F5344CB8AC3E}">
        <p14:creationId xmlns:p14="http://schemas.microsoft.com/office/powerpoint/2010/main" val="32848664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endParaRPr lang="zh-CN" altLang="en-US" dirty="0"/>
              </a:p>
            </p:txBody>
          </p:sp>
        </mc:Choice>
        <mc:Fallback xmlns="">
          <p:sp>
            <p:nvSpPr>
              <p:cNvPr id="3" name="备注占位符 2"/>
              <p:cNvSpPr>
                <a:spLocks noGrp="1"/>
              </p:cNvSpPr>
              <p:nvPr>
                <p:ph type="body" idx="1"/>
              </p:nvPr>
            </p:nvSpPr>
            <p:spPr/>
            <p:txBody>
              <a:bodyPr/>
              <a:lstStyle/>
              <a:p>
                <a:r>
                  <a:rPr lang="en-US" altLang="zh-CN" dirty="0"/>
                  <a:t>Further, in case (a), when Alice’s measurement structure contains a star subgraph, the assemblage observed by Bob can always be decomposed like this. This allows us to construct an attack strategy for Eve, as shown in case (b): when the input is x=</a:t>
                </a:r>
                <a:r>
                  <a:rPr lang="en-US" altLang="zh-CN" b="0" i="0">
                    <a:latin typeface="Cambria Math" panose="02040503050406030204" pitchFamily="18" charset="0"/>
                  </a:rPr>
                  <a:t>𝑥^∗</a:t>
                </a:r>
                <a:r>
                  <a:rPr lang="en-US" altLang="zh-CN" dirty="0"/>
                  <a:t>, Eve performs a measurement while Alice does nothing; otherwise, Alice performs a measurement and Eve does not. In our previous work, we’ve shown that this scenario is strictly equivalent to one where only unit</a:t>
                </a:r>
                <a:r>
                  <a:rPr lang="en-US" altLang="zh-CN" baseline="0" dirty="0"/>
                  <a:t> guessing probability can be certified</a:t>
                </a:r>
                <a:r>
                  <a:rPr lang="en-US" altLang="zh-CN" dirty="0"/>
                  <a:t>.</a:t>
                </a:r>
                <a:endParaRPr lang="zh-CN" altLang="en-US" dirty="0"/>
              </a:p>
            </p:txBody>
          </p:sp>
        </mc:Fallback>
      </mc:AlternateContent>
      <p:sp>
        <p:nvSpPr>
          <p:cNvPr id="4" name="灯片编号占位符 3"/>
          <p:cNvSpPr>
            <a:spLocks noGrp="1"/>
          </p:cNvSpPr>
          <p:nvPr>
            <p:ph type="sldNum" sz="quarter" idx="5"/>
          </p:nvPr>
        </p:nvSpPr>
        <p:spPr/>
        <p:txBody>
          <a:bodyPr/>
          <a:lstStyle/>
          <a:p>
            <a:fld id="{C2A75D99-2AE7-49F1-BB03-59E2BF5579C1}" type="slidenum">
              <a:rPr lang="zh-CN" altLang="en-US" smtClean="0"/>
              <a:t>44</a:t>
            </a:fld>
            <a:endParaRPr lang="zh-CN" altLang="en-US"/>
          </a:p>
        </p:txBody>
      </p:sp>
    </p:spTree>
    <p:extLst>
      <p:ext uri="{BB962C8B-B14F-4D97-AF65-F5344CB8AC3E}">
        <p14:creationId xmlns:p14="http://schemas.microsoft.com/office/powerpoint/2010/main" val="29527452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2A75D99-2AE7-49F1-BB03-59E2BF5579C1}" type="slidenum">
              <a:rPr lang="zh-CN" altLang="en-US" smtClean="0"/>
              <a:t>45</a:t>
            </a:fld>
            <a:endParaRPr lang="zh-CN" altLang="en-US"/>
          </a:p>
        </p:txBody>
      </p:sp>
    </p:spTree>
    <p:extLst>
      <p:ext uri="{BB962C8B-B14F-4D97-AF65-F5344CB8AC3E}">
        <p14:creationId xmlns:p14="http://schemas.microsoft.com/office/powerpoint/2010/main" val="37500340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endParaRPr lang="zh-CN" altLang="en-US" dirty="0"/>
              </a:p>
            </p:txBody>
          </p:sp>
        </mc:Choice>
        <mc:Fallback xmlns="">
          <p:sp>
            <p:nvSpPr>
              <p:cNvPr id="3" name="备注占位符 2"/>
              <p:cNvSpPr>
                <a:spLocks noGrp="1"/>
              </p:cNvSpPr>
              <p:nvPr>
                <p:ph type="body" idx="1"/>
              </p:nvPr>
            </p:nvSpPr>
            <p:spPr/>
            <p:txBody>
              <a:bodyPr/>
              <a:lstStyle/>
              <a:p>
                <a:r>
                  <a:rPr lang="zh-CN" altLang="en-US" dirty="0"/>
                  <a:t>最后，我们证明了</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两体态</a:t>
                </a:r>
                <a:r>
                  <a:rPr lang="en-US" altLang="zh-CN" sz="1200" b="0" i="0">
                    <a:latin typeface="Cambria Math" panose="02040503050406030204" pitchFamily="18" charset="0"/>
                    <a:ea typeface="楷体" panose="02010609060101010101" pitchFamily="49" charset="-122"/>
                    <a:cs typeface="Times New Roman" panose="02020603050405020304" pitchFamily="18" charset="0"/>
                  </a:rPr>
                  <a:t>𝜌_𝐴𝐵</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能用于在半器件无关场景下验证随机性，当且仅当其可在两测量下展现量子导引关联。比如对于这样一个含参的量子态，当</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Alice</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进行任意的两个投影测量时，已知此时对应的</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assemblage</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均不可导引。利用我们的结论可判断出当</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Alice</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进行投影测量时，这些态均无法验证随机性。</a:t>
                </a:r>
                <a:endParaRPr lang="zh-CN" altLang="en-US" dirty="0"/>
              </a:p>
            </p:txBody>
          </p:sp>
        </mc:Fallback>
      </mc:AlternateContent>
      <p:sp>
        <p:nvSpPr>
          <p:cNvPr id="4" name="灯片编号占位符 3"/>
          <p:cNvSpPr>
            <a:spLocks noGrp="1"/>
          </p:cNvSpPr>
          <p:nvPr>
            <p:ph type="sldNum" sz="quarter" idx="5"/>
          </p:nvPr>
        </p:nvSpPr>
        <p:spPr/>
        <p:txBody>
          <a:bodyPr/>
          <a:lstStyle/>
          <a:p>
            <a:fld id="{C2A75D99-2AE7-49F1-BB03-59E2BF5579C1}" type="slidenum">
              <a:rPr lang="zh-CN" altLang="en-US" smtClean="0"/>
              <a:t>46</a:t>
            </a:fld>
            <a:endParaRPr lang="zh-CN" altLang="en-US"/>
          </a:p>
        </p:txBody>
      </p:sp>
    </p:spTree>
    <p:extLst>
      <p:ext uri="{BB962C8B-B14F-4D97-AF65-F5344CB8AC3E}">
        <p14:creationId xmlns:p14="http://schemas.microsoft.com/office/powerpoint/2010/main" val="25887393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2A75D99-2AE7-49F1-BB03-59E2BF5579C1}" type="slidenum">
              <a:rPr lang="zh-CN" altLang="en-US" smtClean="0"/>
              <a:t>47</a:t>
            </a:fld>
            <a:endParaRPr lang="zh-CN" altLang="en-US"/>
          </a:p>
        </p:txBody>
      </p:sp>
    </p:spTree>
    <p:extLst>
      <p:ext uri="{BB962C8B-B14F-4D97-AF65-F5344CB8AC3E}">
        <p14:creationId xmlns:p14="http://schemas.microsoft.com/office/powerpoint/2010/main" val="17860574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C2A75D99-2AE7-49F1-BB03-59E2BF5579C1}" type="slidenum">
              <a:rPr lang="zh-CN" altLang="en-US" smtClean="0"/>
              <a:t>48</a:t>
            </a:fld>
            <a:endParaRPr lang="zh-CN" altLang="en-US"/>
          </a:p>
        </p:txBody>
      </p:sp>
    </p:spTree>
    <p:extLst>
      <p:ext uri="{BB962C8B-B14F-4D97-AF65-F5344CB8AC3E}">
        <p14:creationId xmlns:p14="http://schemas.microsoft.com/office/powerpoint/2010/main" val="1778202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灯片编号占位符 3"/>
          <p:cNvSpPr>
            <a:spLocks noGrp="1"/>
          </p:cNvSpPr>
          <p:nvPr>
            <p:ph type="sldNum" sz="quarter" idx="5"/>
          </p:nvPr>
        </p:nvSpPr>
        <p:spPr/>
        <p:txBody>
          <a:bodyPr/>
          <a:lstStyle/>
          <a:p>
            <a:fld id="{C2A75D99-2AE7-49F1-BB03-59E2BF5579C1}" type="slidenum">
              <a:rPr lang="zh-CN" altLang="en-US" smtClean="0"/>
              <a:t>5</a:t>
            </a:fld>
            <a:endParaRPr lang="zh-CN" altLang="en-US"/>
          </a:p>
        </p:txBody>
      </p:sp>
    </p:spTree>
    <p:extLst>
      <p:ext uri="{BB962C8B-B14F-4D97-AF65-F5344CB8AC3E}">
        <p14:creationId xmlns:p14="http://schemas.microsoft.com/office/powerpoint/2010/main" val="1250091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C2A75D99-2AE7-49F1-BB03-59E2BF5579C1}" type="slidenum">
              <a:rPr lang="zh-CN" altLang="en-US" smtClean="0"/>
              <a:t>6</a:t>
            </a:fld>
            <a:endParaRPr lang="zh-CN" altLang="en-US"/>
          </a:p>
        </p:txBody>
      </p:sp>
    </p:spTree>
    <p:extLst>
      <p:ext uri="{BB962C8B-B14F-4D97-AF65-F5344CB8AC3E}">
        <p14:creationId xmlns:p14="http://schemas.microsoft.com/office/powerpoint/2010/main" val="1380055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2A75D99-2AE7-49F1-BB03-59E2BF5579C1}" type="slidenum">
              <a:rPr lang="zh-CN" altLang="en-US" smtClean="0"/>
              <a:t>7</a:t>
            </a:fld>
            <a:endParaRPr lang="zh-CN" altLang="en-US"/>
          </a:p>
        </p:txBody>
      </p:sp>
    </p:spTree>
    <p:extLst>
      <p:ext uri="{BB962C8B-B14F-4D97-AF65-F5344CB8AC3E}">
        <p14:creationId xmlns:p14="http://schemas.microsoft.com/office/powerpoint/2010/main" val="1614120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2A75D99-2AE7-49F1-BB03-59E2BF5579C1}" type="slidenum">
              <a:rPr lang="zh-CN" altLang="en-US" smtClean="0"/>
              <a:t>8</a:t>
            </a:fld>
            <a:endParaRPr lang="zh-CN" altLang="en-US"/>
          </a:p>
        </p:txBody>
      </p:sp>
    </p:spTree>
    <p:extLst>
      <p:ext uri="{BB962C8B-B14F-4D97-AF65-F5344CB8AC3E}">
        <p14:creationId xmlns:p14="http://schemas.microsoft.com/office/powerpoint/2010/main" val="3794616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2A75D99-2AE7-49F1-BB03-59E2BF5579C1}" type="slidenum">
              <a:rPr lang="zh-CN" altLang="en-US" smtClean="0"/>
              <a:t>9</a:t>
            </a:fld>
            <a:endParaRPr lang="zh-CN" altLang="en-US"/>
          </a:p>
        </p:txBody>
      </p:sp>
    </p:spTree>
    <p:extLst>
      <p:ext uri="{BB962C8B-B14F-4D97-AF65-F5344CB8AC3E}">
        <p14:creationId xmlns:p14="http://schemas.microsoft.com/office/powerpoint/2010/main" val="4565401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1">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06296C0-E8A8-4ABD-980C-DC99A7F42D7F}"/>
              </a:ext>
            </a:extLst>
          </p:cNvPr>
          <p:cNvPicPr>
            <a:picLocks noChangeAspect="1"/>
          </p:cNvPicPr>
          <p:nvPr userDrawn="1"/>
        </p:nvPicPr>
        <p:blipFill>
          <a:blip r:embed="rId2"/>
          <a:stretch>
            <a:fillRect/>
          </a:stretch>
        </p:blipFill>
        <p:spPr>
          <a:xfrm>
            <a:off x="0" y="0"/>
            <a:ext cx="12192000" cy="3357217"/>
          </a:xfrm>
          <a:prstGeom prst="rect">
            <a:avLst/>
          </a:prstGeom>
        </p:spPr>
      </p:pic>
      <p:sp>
        <p:nvSpPr>
          <p:cNvPr id="4" name="矩形 3">
            <a:extLst>
              <a:ext uri="{FF2B5EF4-FFF2-40B4-BE49-F238E27FC236}">
                <a16:creationId xmlns:a16="http://schemas.microsoft.com/office/drawing/2014/main" id="{4BC187F1-42E5-4383-AC3D-83B120CDE410}"/>
              </a:ext>
            </a:extLst>
          </p:cNvPr>
          <p:cNvSpPr/>
          <p:nvPr userDrawn="1"/>
        </p:nvSpPr>
        <p:spPr>
          <a:xfrm>
            <a:off x="-800" y="-7913"/>
            <a:ext cx="12192000" cy="3361208"/>
          </a:xfrm>
          <a:prstGeom prst="rect">
            <a:avLst/>
          </a:prstGeom>
          <a:solidFill>
            <a:srgbClr val="9A0001">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a:extLst>
              <a:ext uri="{FF2B5EF4-FFF2-40B4-BE49-F238E27FC236}">
                <a16:creationId xmlns:a16="http://schemas.microsoft.com/office/drawing/2014/main" id="{F7087F57-B8B2-4F52-943A-08BE08AC8C9F}"/>
              </a:ext>
            </a:extLst>
          </p:cNvPr>
          <p:cNvSpPr/>
          <p:nvPr userDrawn="1"/>
        </p:nvSpPr>
        <p:spPr>
          <a:xfrm>
            <a:off x="5303520" y="2562096"/>
            <a:ext cx="1584960" cy="1584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a:extLst>
              <a:ext uri="{FF2B5EF4-FFF2-40B4-BE49-F238E27FC236}">
                <a16:creationId xmlns:a16="http://schemas.microsoft.com/office/drawing/2014/main" id="{ACAC108B-5150-431E-B389-3B1F46A2B67E}"/>
              </a:ext>
            </a:extLst>
          </p:cNvPr>
          <p:cNvGrpSpPr/>
          <p:nvPr userDrawn="1"/>
        </p:nvGrpSpPr>
        <p:grpSpPr>
          <a:xfrm>
            <a:off x="5410200" y="2670375"/>
            <a:ext cx="1371600" cy="1368402"/>
            <a:chOff x="2105799" y="20055838"/>
            <a:chExt cx="6748090" cy="6732363"/>
          </a:xfrm>
          <a:solidFill>
            <a:srgbClr val="8B0012">
              <a:alpha val="80000"/>
            </a:srgbClr>
          </a:solidFill>
        </p:grpSpPr>
        <p:sp>
          <p:nvSpPr>
            <p:cNvPr id="7" name="Freeform 8">
              <a:extLst>
                <a:ext uri="{FF2B5EF4-FFF2-40B4-BE49-F238E27FC236}">
                  <a16:creationId xmlns:a16="http://schemas.microsoft.com/office/drawing/2014/main" id="{A4BB1E0C-3B71-494C-90A5-5E83B05763C4}"/>
                </a:ext>
              </a:extLst>
            </p:cNvPr>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8" name="Freeform 42">
              <a:extLst>
                <a:ext uri="{FF2B5EF4-FFF2-40B4-BE49-F238E27FC236}">
                  <a16:creationId xmlns:a16="http://schemas.microsoft.com/office/drawing/2014/main" id="{9C922C0C-6676-4220-A57A-6A60B760EC5E}"/>
                </a:ext>
              </a:extLst>
            </p:cNvPr>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9" name="Freeform 43">
              <a:extLst>
                <a:ext uri="{FF2B5EF4-FFF2-40B4-BE49-F238E27FC236}">
                  <a16:creationId xmlns:a16="http://schemas.microsoft.com/office/drawing/2014/main" id="{13B11B68-25F0-45BA-8167-7E67FD4D1E06}"/>
                </a:ext>
              </a:extLst>
            </p:cNvPr>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0" name="Freeform 44">
              <a:extLst>
                <a:ext uri="{FF2B5EF4-FFF2-40B4-BE49-F238E27FC236}">
                  <a16:creationId xmlns:a16="http://schemas.microsoft.com/office/drawing/2014/main" id="{3AA3C9BE-308B-42E0-B388-8B9594616391}"/>
                </a:ext>
              </a:extLst>
            </p:cNvPr>
            <p:cNvSpPr>
              <a:spLocks/>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1" name="Freeform 45">
              <a:extLst>
                <a:ext uri="{FF2B5EF4-FFF2-40B4-BE49-F238E27FC236}">
                  <a16:creationId xmlns:a16="http://schemas.microsoft.com/office/drawing/2014/main" id="{2270AF1B-A34B-4183-AA58-499F7FC92BEA}"/>
                </a:ext>
              </a:extLst>
            </p:cNvPr>
            <p:cNvSpPr>
              <a:spLocks/>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2" name="Freeform 46">
              <a:extLst>
                <a:ext uri="{FF2B5EF4-FFF2-40B4-BE49-F238E27FC236}">
                  <a16:creationId xmlns:a16="http://schemas.microsoft.com/office/drawing/2014/main" id="{1648A05A-8C9B-4DCB-ADF5-C0E9CA804EFD}"/>
                </a:ext>
              </a:extLst>
            </p:cNvPr>
            <p:cNvSpPr>
              <a:spLocks/>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3" name="Freeform 47">
              <a:extLst>
                <a:ext uri="{FF2B5EF4-FFF2-40B4-BE49-F238E27FC236}">
                  <a16:creationId xmlns:a16="http://schemas.microsoft.com/office/drawing/2014/main" id="{780F1822-408A-4D9E-A7BB-5649D8459E2F}"/>
                </a:ext>
              </a:extLst>
            </p:cNvPr>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4" name="Freeform 48">
              <a:extLst>
                <a:ext uri="{FF2B5EF4-FFF2-40B4-BE49-F238E27FC236}">
                  <a16:creationId xmlns:a16="http://schemas.microsoft.com/office/drawing/2014/main" id="{D7B27305-F882-49EB-B5D1-DAD265B8F599}"/>
                </a:ext>
              </a:extLst>
            </p:cNvPr>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5" name="Freeform 49">
              <a:extLst>
                <a:ext uri="{FF2B5EF4-FFF2-40B4-BE49-F238E27FC236}">
                  <a16:creationId xmlns:a16="http://schemas.microsoft.com/office/drawing/2014/main" id="{1C88A9B0-6500-44EB-B523-6AB8CF2E5B58}"/>
                </a:ext>
              </a:extLst>
            </p:cNvPr>
            <p:cNvSpPr>
              <a:spLocks/>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6" name="Freeform 50">
              <a:extLst>
                <a:ext uri="{FF2B5EF4-FFF2-40B4-BE49-F238E27FC236}">
                  <a16:creationId xmlns:a16="http://schemas.microsoft.com/office/drawing/2014/main" id="{02B0BE86-EC4F-4A7E-B284-3AA3AEE5F3B5}"/>
                </a:ext>
              </a:extLst>
            </p:cNvPr>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7" name="Freeform 51">
              <a:extLst>
                <a:ext uri="{FF2B5EF4-FFF2-40B4-BE49-F238E27FC236}">
                  <a16:creationId xmlns:a16="http://schemas.microsoft.com/office/drawing/2014/main" id="{D646E307-5A0C-4184-9829-2D12C5F1D732}"/>
                </a:ext>
              </a:extLst>
            </p:cNvPr>
            <p:cNvSpPr>
              <a:spLocks/>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8" name="Freeform 52">
              <a:extLst>
                <a:ext uri="{FF2B5EF4-FFF2-40B4-BE49-F238E27FC236}">
                  <a16:creationId xmlns:a16="http://schemas.microsoft.com/office/drawing/2014/main" id="{1213DF27-0675-40E1-AF04-500FEC47309C}"/>
                </a:ext>
              </a:extLst>
            </p:cNvPr>
            <p:cNvSpPr>
              <a:spLocks/>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9" name="Freeform 53">
              <a:extLst>
                <a:ext uri="{FF2B5EF4-FFF2-40B4-BE49-F238E27FC236}">
                  <a16:creationId xmlns:a16="http://schemas.microsoft.com/office/drawing/2014/main" id="{78B921DD-11CC-425E-A465-F4034A5A080D}"/>
                </a:ext>
              </a:extLst>
            </p:cNvPr>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0" name="Freeform 54">
              <a:extLst>
                <a:ext uri="{FF2B5EF4-FFF2-40B4-BE49-F238E27FC236}">
                  <a16:creationId xmlns:a16="http://schemas.microsoft.com/office/drawing/2014/main" id="{E251C559-AD0A-4238-9C00-053CFAFCF573}"/>
                </a:ext>
              </a:extLst>
            </p:cNvPr>
            <p:cNvSpPr>
              <a:spLocks/>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1" name="Freeform 55">
              <a:extLst>
                <a:ext uri="{FF2B5EF4-FFF2-40B4-BE49-F238E27FC236}">
                  <a16:creationId xmlns:a16="http://schemas.microsoft.com/office/drawing/2014/main" id="{22DC21C7-7AEE-4789-B295-78B5A39F5F12}"/>
                </a:ext>
              </a:extLst>
            </p:cNvPr>
            <p:cNvSpPr>
              <a:spLocks/>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2" name="Freeform 56">
              <a:extLst>
                <a:ext uri="{FF2B5EF4-FFF2-40B4-BE49-F238E27FC236}">
                  <a16:creationId xmlns:a16="http://schemas.microsoft.com/office/drawing/2014/main" id="{2089A1EF-769C-4B32-ACB7-0843ADFE09AA}"/>
                </a:ext>
              </a:extLst>
            </p:cNvPr>
            <p:cNvSpPr>
              <a:spLocks/>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3" name="Freeform 57">
              <a:extLst>
                <a:ext uri="{FF2B5EF4-FFF2-40B4-BE49-F238E27FC236}">
                  <a16:creationId xmlns:a16="http://schemas.microsoft.com/office/drawing/2014/main" id="{89065D5C-2F82-4B9C-9DCF-556527D2755D}"/>
                </a:ext>
              </a:extLst>
            </p:cNvPr>
            <p:cNvSpPr>
              <a:spLocks/>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4" name="Freeform 58">
              <a:extLst>
                <a:ext uri="{FF2B5EF4-FFF2-40B4-BE49-F238E27FC236}">
                  <a16:creationId xmlns:a16="http://schemas.microsoft.com/office/drawing/2014/main" id="{63D30659-2737-4732-A71C-025BE4A9E86B}"/>
                </a:ext>
              </a:extLst>
            </p:cNvPr>
            <p:cNvSpPr>
              <a:spLocks/>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5" name="Freeform 59">
              <a:extLst>
                <a:ext uri="{FF2B5EF4-FFF2-40B4-BE49-F238E27FC236}">
                  <a16:creationId xmlns:a16="http://schemas.microsoft.com/office/drawing/2014/main" id="{26925B20-892F-495B-ACDF-9EC468A2C7C5}"/>
                </a:ext>
              </a:extLst>
            </p:cNvPr>
            <p:cNvSpPr>
              <a:spLocks/>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6" name="Freeform 60">
              <a:extLst>
                <a:ext uri="{FF2B5EF4-FFF2-40B4-BE49-F238E27FC236}">
                  <a16:creationId xmlns:a16="http://schemas.microsoft.com/office/drawing/2014/main" id="{F4DFD42E-FD06-4DD4-BD5D-E8024A4948AB}"/>
                </a:ext>
              </a:extLst>
            </p:cNvPr>
            <p:cNvSpPr>
              <a:spLocks/>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7" name="Freeform 61">
              <a:extLst>
                <a:ext uri="{FF2B5EF4-FFF2-40B4-BE49-F238E27FC236}">
                  <a16:creationId xmlns:a16="http://schemas.microsoft.com/office/drawing/2014/main" id="{AFA1A6B6-4731-43D9-A6A3-8AFB9A5AE684}"/>
                </a:ext>
              </a:extLst>
            </p:cNvPr>
            <p:cNvSpPr>
              <a:spLocks/>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8" name="Freeform 62">
              <a:extLst>
                <a:ext uri="{FF2B5EF4-FFF2-40B4-BE49-F238E27FC236}">
                  <a16:creationId xmlns:a16="http://schemas.microsoft.com/office/drawing/2014/main" id="{7C89F33A-1343-45E8-91E5-F27A8457EA03}"/>
                </a:ext>
              </a:extLst>
            </p:cNvPr>
            <p:cNvSpPr>
              <a:spLocks/>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9" name="Freeform 71">
              <a:extLst>
                <a:ext uri="{FF2B5EF4-FFF2-40B4-BE49-F238E27FC236}">
                  <a16:creationId xmlns:a16="http://schemas.microsoft.com/office/drawing/2014/main" id="{592EB9D1-7BB9-4D0B-9C6E-355FA946B6E7}"/>
                </a:ext>
              </a:extLst>
            </p:cNvPr>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grpSp>
      <p:sp>
        <p:nvSpPr>
          <p:cNvPr id="36" name="文本占位符 35">
            <a:extLst>
              <a:ext uri="{FF2B5EF4-FFF2-40B4-BE49-F238E27FC236}">
                <a16:creationId xmlns:a16="http://schemas.microsoft.com/office/drawing/2014/main" id="{99EF31F4-C1DD-413E-8350-2A8F905B444F}"/>
              </a:ext>
            </a:extLst>
          </p:cNvPr>
          <p:cNvSpPr>
            <a:spLocks noGrp="1"/>
          </p:cNvSpPr>
          <p:nvPr userDrawn="1">
            <p:ph type="body" sz="quarter" idx="10" hasCustomPrompt="1"/>
          </p:nvPr>
        </p:nvSpPr>
        <p:spPr>
          <a:xfrm>
            <a:off x="1606550" y="4264178"/>
            <a:ext cx="8975725" cy="781050"/>
          </a:xfrm>
        </p:spPr>
        <p:txBody>
          <a:bodyPr>
            <a:normAutofit/>
          </a:bodyPr>
          <a:lstStyle>
            <a:lvl1pPr marL="0" indent="0" algn="ctr" defTabSz="914400" rtl="0" eaLnBrk="1" latinLnBrk="0" hangingPunct="1">
              <a:lnSpc>
                <a:spcPct val="120000"/>
              </a:lnSpc>
              <a:buNone/>
              <a:defRPr lang="zh-CN" altLang="en-US" sz="4000" b="1" kern="1200" spc="300">
                <a:solidFill>
                  <a:schemeClr val="tx1">
                    <a:lumMod val="85000"/>
                    <a:lumOff val="15000"/>
                  </a:schemeClr>
                </a:solidFill>
                <a:latin typeface="+mn-lt"/>
                <a:ea typeface="微软雅黑" panose="020B0503020204020204" pitchFamily="34" charset="-122"/>
                <a:cs typeface="微软雅黑" panose="020B0503020204020204" pitchFamily="34" charset="-122"/>
              </a:defRPr>
            </a:lvl1pPr>
          </a:lstStyle>
          <a:p>
            <a:pPr algn="ctr">
              <a:lnSpc>
                <a:spcPct val="120000"/>
              </a:lnSpc>
              <a:defRPr/>
            </a:pPr>
            <a:r>
              <a:rPr lang="zh-CN" altLang="en-US" sz="4000" b="1" spc="300" dirty="0">
                <a:solidFill>
                  <a:schemeClr val="tx1">
                    <a:lumMod val="85000"/>
                    <a:lumOff val="15000"/>
                  </a:schemeClr>
                </a:solidFill>
                <a:latin typeface="微软雅黑" panose="020B0503020204020204" pitchFamily="34" charset="-122"/>
                <a:ea typeface="微软雅黑" panose="020B0503020204020204" pitchFamily="34" charset="-122"/>
                <a:cs typeface="经典圆体简" panose="02010609000101010101" pitchFamily="49" charset="-122"/>
                <a:sym typeface="微软雅黑" pitchFamily="34" charset="-122"/>
              </a:rPr>
              <a:t>北京大学学术答辩通用</a:t>
            </a:r>
            <a:r>
              <a:rPr lang="en-US" altLang="zh-CN" sz="4000" b="1" spc="300" dirty="0">
                <a:solidFill>
                  <a:schemeClr val="tx1">
                    <a:lumMod val="85000"/>
                    <a:lumOff val="15000"/>
                  </a:schemeClr>
                </a:solidFill>
                <a:latin typeface="微软雅黑" panose="020B0503020204020204" pitchFamily="34" charset="-122"/>
                <a:ea typeface="微软雅黑" panose="020B0503020204020204" pitchFamily="34" charset="-122"/>
                <a:cs typeface="经典圆体简" panose="02010609000101010101" pitchFamily="49" charset="-122"/>
                <a:sym typeface="微软雅黑" pitchFamily="34" charset="-122"/>
              </a:rPr>
              <a:t>PPT</a:t>
            </a:r>
            <a:r>
              <a:rPr lang="zh-CN" altLang="en-US" sz="4000" b="1" spc="300" dirty="0">
                <a:solidFill>
                  <a:schemeClr val="tx1">
                    <a:lumMod val="85000"/>
                    <a:lumOff val="15000"/>
                  </a:schemeClr>
                </a:solidFill>
                <a:latin typeface="微软雅黑" panose="020B0503020204020204" pitchFamily="34" charset="-122"/>
                <a:ea typeface="微软雅黑" panose="020B0503020204020204" pitchFamily="34" charset="-122"/>
                <a:cs typeface="经典圆体简" panose="02010609000101010101" pitchFamily="49" charset="-122"/>
                <a:sym typeface="微软雅黑" pitchFamily="34" charset="-122"/>
              </a:rPr>
              <a:t>模板</a:t>
            </a:r>
          </a:p>
        </p:txBody>
      </p:sp>
      <p:sp>
        <p:nvSpPr>
          <p:cNvPr id="41" name="文本占位符 37">
            <a:extLst>
              <a:ext uri="{FF2B5EF4-FFF2-40B4-BE49-F238E27FC236}">
                <a16:creationId xmlns:a16="http://schemas.microsoft.com/office/drawing/2014/main" id="{D6220974-BA97-4239-8B37-C87F7F2D4871}"/>
              </a:ext>
            </a:extLst>
          </p:cNvPr>
          <p:cNvSpPr>
            <a:spLocks noGrp="1"/>
          </p:cNvSpPr>
          <p:nvPr>
            <p:ph type="body" sz="quarter" idx="11" hasCustomPrompt="1"/>
          </p:nvPr>
        </p:nvSpPr>
        <p:spPr>
          <a:xfrm>
            <a:off x="2244991" y="5389156"/>
            <a:ext cx="1987550" cy="341632"/>
          </a:xfrm>
          <a:noFill/>
        </p:spPr>
        <p:txBody>
          <a:bodyPr wrap="square" rtlCol="0">
            <a:spAutoFit/>
          </a:bodyPr>
          <a:lstStyle>
            <a:lvl1pPr marL="0" indent="0">
              <a:buNone/>
              <a:defRPr lang="zh-CN" altLang="en-US" sz="1800" dirty="0">
                <a:solidFill>
                  <a:srgbClr val="222A35"/>
                </a:solidFill>
                <a:latin typeface="微软雅黑" panose="020B0503020204020204" pitchFamily="34" charset="-122"/>
                <a:ea typeface="微软雅黑" panose="020B0503020204020204" pitchFamily="34" charset="-122"/>
              </a:defRPr>
            </a:lvl1pPr>
          </a:lstStyle>
          <a:p>
            <a:pPr marL="0" lvl="0"/>
            <a:r>
              <a:rPr lang="zh-CN" altLang="en-US" dirty="0"/>
              <a:t>答辩人：</a:t>
            </a:r>
            <a:r>
              <a:rPr lang="en-US" altLang="zh-CN" dirty="0"/>
              <a:t>XXX</a:t>
            </a:r>
            <a:endParaRPr lang="zh-CN" altLang="en-US" dirty="0"/>
          </a:p>
        </p:txBody>
      </p:sp>
      <p:sp>
        <p:nvSpPr>
          <p:cNvPr id="42" name="文本占位符 37">
            <a:extLst>
              <a:ext uri="{FF2B5EF4-FFF2-40B4-BE49-F238E27FC236}">
                <a16:creationId xmlns:a16="http://schemas.microsoft.com/office/drawing/2014/main" id="{1E1C9D50-4952-418A-9BEE-D99198F6E380}"/>
              </a:ext>
            </a:extLst>
          </p:cNvPr>
          <p:cNvSpPr>
            <a:spLocks noGrp="1"/>
          </p:cNvSpPr>
          <p:nvPr>
            <p:ph type="body" sz="quarter" idx="12" hasCustomPrompt="1"/>
          </p:nvPr>
        </p:nvSpPr>
        <p:spPr>
          <a:xfrm>
            <a:off x="5102225" y="5389156"/>
            <a:ext cx="1987550" cy="341632"/>
          </a:xfrm>
          <a:noFill/>
        </p:spPr>
        <p:txBody>
          <a:bodyPr wrap="square" rtlCol="0">
            <a:spAutoFit/>
          </a:bodyPr>
          <a:lstStyle>
            <a:lvl1pPr marL="0" indent="0" algn="ctr">
              <a:buNone/>
              <a:defRPr lang="zh-CN" altLang="en-US" sz="1800" dirty="0">
                <a:solidFill>
                  <a:srgbClr val="222A35"/>
                </a:solidFill>
                <a:latin typeface="微软雅黑" panose="020B0503020204020204" pitchFamily="34" charset="-122"/>
                <a:ea typeface="微软雅黑" panose="020B0503020204020204" pitchFamily="34" charset="-122"/>
              </a:defRPr>
            </a:lvl1pPr>
          </a:lstStyle>
          <a:p>
            <a:pPr marL="0" lvl="0"/>
            <a:r>
              <a:rPr lang="zh-CN" altLang="en-US" dirty="0"/>
              <a:t>指导教师：</a:t>
            </a:r>
            <a:r>
              <a:rPr lang="en-US" altLang="zh-CN" dirty="0"/>
              <a:t>XXX</a:t>
            </a:r>
            <a:endParaRPr lang="zh-CN" altLang="en-US" dirty="0"/>
          </a:p>
        </p:txBody>
      </p:sp>
      <p:sp>
        <p:nvSpPr>
          <p:cNvPr id="43" name="文本占位符 37">
            <a:extLst>
              <a:ext uri="{FF2B5EF4-FFF2-40B4-BE49-F238E27FC236}">
                <a16:creationId xmlns:a16="http://schemas.microsoft.com/office/drawing/2014/main" id="{62842471-F840-45CA-8087-A1D9DF3CA908}"/>
              </a:ext>
            </a:extLst>
          </p:cNvPr>
          <p:cNvSpPr>
            <a:spLocks noGrp="1"/>
          </p:cNvSpPr>
          <p:nvPr>
            <p:ph type="body" sz="quarter" idx="13" hasCustomPrompt="1"/>
          </p:nvPr>
        </p:nvSpPr>
        <p:spPr>
          <a:xfrm>
            <a:off x="7959460" y="5389156"/>
            <a:ext cx="1987550" cy="341632"/>
          </a:xfrm>
          <a:noFill/>
        </p:spPr>
        <p:txBody>
          <a:bodyPr wrap="square" rtlCol="0">
            <a:spAutoFit/>
          </a:bodyPr>
          <a:lstStyle>
            <a:lvl1pPr marL="0" indent="0" algn="r">
              <a:buNone/>
              <a:defRPr lang="zh-CN" altLang="en-US" sz="1800" dirty="0">
                <a:solidFill>
                  <a:srgbClr val="222A35"/>
                </a:solidFill>
                <a:latin typeface="微软雅黑" panose="020B0503020204020204" pitchFamily="34" charset="-122"/>
                <a:ea typeface="微软雅黑" panose="020B0503020204020204" pitchFamily="34" charset="-122"/>
              </a:defRPr>
            </a:lvl1pPr>
          </a:lstStyle>
          <a:p>
            <a:pPr marL="0" lvl="0"/>
            <a:r>
              <a:rPr lang="zh-CN" altLang="en-US" dirty="0"/>
              <a:t>院系：</a:t>
            </a:r>
            <a:r>
              <a:rPr lang="en-US" altLang="zh-CN" dirty="0"/>
              <a:t>XXX</a:t>
            </a:r>
            <a:endParaRPr lang="zh-CN" altLang="en-US" dirty="0"/>
          </a:p>
        </p:txBody>
      </p:sp>
    </p:spTree>
    <p:extLst>
      <p:ext uri="{BB962C8B-B14F-4D97-AF65-F5344CB8AC3E}">
        <p14:creationId xmlns:p14="http://schemas.microsoft.com/office/powerpoint/2010/main" val="717342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页-上短下长">
    <p:spTree>
      <p:nvGrpSpPr>
        <p:cNvPr id="1" name=""/>
        <p:cNvGrpSpPr/>
        <p:nvPr/>
      </p:nvGrpSpPr>
      <p:grpSpPr>
        <a:xfrm>
          <a:off x="0" y="0"/>
          <a:ext cx="0" cy="0"/>
          <a:chOff x="0" y="0"/>
          <a:chExt cx="0" cy="0"/>
        </a:xfrm>
      </p:grpSpPr>
      <p:grpSp>
        <p:nvGrpSpPr>
          <p:cNvPr id="63" name="组合 62">
            <a:extLst>
              <a:ext uri="{FF2B5EF4-FFF2-40B4-BE49-F238E27FC236}">
                <a16:creationId xmlns:a16="http://schemas.microsoft.com/office/drawing/2014/main" id="{73F46A27-B045-491C-8492-DC2AE1277C86}"/>
              </a:ext>
            </a:extLst>
          </p:cNvPr>
          <p:cNvGrpSpPr/>
          <p:nvPr userDrawn="1"/>
        </p:nvGrpSpPr>
        <p:grpSpPr>
          <a:xfrm>
            <a:off x="528706" y="867990"/>
            <a:ext cx="2433027" cy="0"/>
            <a:chOff x="7460343" y="1311756"/>
            <a:chExt cx="2433027" cy="0"/>
          </a:xfrm>
        </p:grpSpPr>
        <p:cxnSp>
          <p:nvCxnSpPr>
            <p:cNvPr id="64" name="直接连接符 63">
              <a:extLst>
                <a:ext uri="{FF2B5EF4-FFF2-40B4-BE49-F238E27FC236}">
                  <a16:creationId xmlns:a16="http://schemas.microsoft.com/office/drawing/2014/main" id="{B77B3D24-6FB9-41AF-8DFD-6DE7FAB86A89}"/>
                </a:ext>
              </a:extLst>
            </p:cNvPr>
            <p:cNvCxnSpPr>
              <a:cxnSpLocks/>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1DC1FD71-DEEB-4393-91A7-3EA78EA471F7}"/>
                </a:ext>
              </a:extLst>
            </p:cNvPr>
            <p:cNvCxnSpPr>
              <a:cxnSpLocks/>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23" name="灯片编号占位符 8">
            <a:extLst>
              <a:ext uri="{FF2B5EF4-FFF2-40B4-BE49-F238E27FC236}">
                <a16:creationId xmlns:a16="http://schemas.microsoft.com/office/drawing/2014/main" id="{DD600323-006F-4A08-BE03-2ABBBD1D9CCD}"/>
              </a:ext>
            </a:extLst>
          </p:cNvPr>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400">
                <a:solidFill>
                  <a:schemeClr val="tx1">
                    <a:lumMod val="50000"/>
                    <a:lumOff val="50000"/>
                  </a:schemeClr>
                </a:solidFill>
              </a:defRPr>
            </a:lvl1pPr>
          </a:lstStyle>
          <a:p>
            <a:fld id="{A548B57D-AE10-4CF7-A9DF-59FEFA91B28E}" type="slidenum">
              <a:rPr lang="zh-CN" altLang="en-US" smtClean="0"/>
              <a:pPr/>
              <a:t>‹Nº›</a:t>
            </a:fld>
            <a:endParaRPr lang="zh-CN" altLang="en-US" dirty="0"/>
          </a:p>
        </p:txBody>
      </p:sp>
      <p:sp>
        <p:nvSpPr>
          <p:cNvPr id="125" name="标题 1">
            <a:extLst>
              <a:ext uri="{FF2B5EF4-FFF2-40B4-BE49-F238E27FC236}">
                <a16:creationId xmlns:a16="http://schemas.microsoft.com/office/drawing/2014/main" id="{97EAA164-D07E-4BD8-8F25-2F9AABA01D6D}"/>
              </a:ext>
            </a:extLst>
          </p:cNvPr>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6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p>
        </p:txBody>
      </p:sp>
      <p:sp>
        <p:nvSpPr>
          <p:cNvPr id="67" name="矩形 1">
            <a:extLst>
              <a:ext uri="{FF2B5EF4-FFF2-40B4-BE49-F238E27FC236}">
                <a16:creationId xmlns:a16="http://schemas.microsoft.com/office/drawing/2014/main" id="{C1BEE8C8-188B-4C37-BEDB-44C607835941}"/>
              </a:ext>
            </a:extLst>
          </p:cNvPr>
          <p:cNvSpPr>
            <a:spLocks noChangeArrowheads="1"/>
          </p:cNvSpPr>
          <p:nvPr userDrawn="1"/>
        </p:nvSpPr>
        <p:spPr bwMode="auto">
          <a:xfrm>
            <a:off x="0" y="238145"/>
            <a:ext cx="365360" cy="617518"/>
          </a:xfrm>
          <a:prstGeom prst="rect">
            <a:avLst/>
          </a:prstGeom>
          <a:solidFill>
            <a:srgbClr val="9A0000"/>
          </a:solid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Tree>
    <p:extLst>
      <p:ext uri="{BB962C8B-B14F-4D97-AF65-F5344CB8AC3E}">
        <p14:creationId xmlns:p14="http://schemas.microsoft.com/office/powerpoint/2010/main" val="3343342305"/>
      </p:ext>
    </p:extLst>
  </p:cSld>
  <p:clrMapOvr>
    <a:masterClrMapping/>
  </p:clrMapOvr>
  <p:extLst>
    <p:ext uri="{DCECCB84-F9BA-43D5-87BE-67443E8EF086}">
      <p15:sldGuideLst xmlns:p15="http://schemas.microsoft.com/office/powerpoint/2012/main">
        <p15:guide id="2" orient="horz" userDrawn="1">
          <p15:clr>
            <a:srgbClr val="FBAE40"/>
          </p15:clr>
        </p15:guide>
        <p15:guide id="4"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页-仅logo">
    <p:spTree>
      <p:nvGrpSpPr>
        <p:cNvPr id="1" name=""/>
        <p:cNvGrpSpPr/>
        <p:nvPr/>
      </p:nvGrpSpPr>
      <p:grpSpPr>
        <a:xfrm>
          <a:off x="0" y="0"/>
          <a:ext cx="0" cy="0"/>
          <a:chOff x="0" y="0"/>
          <a:chExt cx="0" cy="0"/>
        </a:xfrm>
      </p:grpSpPr>
      <p:grpSp>
        <p:nvGrpSpPr>
          <p:cNvPr id="121" name="组合 120">
            <a:extLst>
              <a:ext uri="{FF2B5EF4-FFF2-40B4-BE49-F238E27FC236}">
                <a16:creationId xmlns:a16="http://schemas.microsoft.com/office/drawing/2014/main" id="{752A13C3-8076-4A3B-9E60-2D71D978B1DC}"/>
              </a:ext>
            </a:extLst>
          </p:cNvPr>
          <p:cNvGrpSpPr/>
          <p:nvPr userDrawn="1"/>
        </p:nvGrpSpPr>
        <p:grpSpPr>
          <a:xfrm>
            <a:off x="10177780" y="329882"/>
            <a:ext cx="1512002" cy="444892"/>
            <a:chOff x="9556201" y="498129"/>
            <a:chExt cx="1993881" cy="586680"/>
          </a:xfrm>
        </p:grpSpPr>
        <p:grpSp>
          <p:nvGrpSpPr>
            <p:cNvPr id="122" name="组合 121">
              <a:extLst>
                <a:ext uri="{FF2B5EF4-FFF2-40B4-BE49-F238E27FC236}">
                  <a16:creationId xmlns:a16="http://schemas.microsoft.com/office/drawing/2014/main" id="{E27C398B-69FE-4C31-9C38-8ADE52CE9B05}"/>
                </a:ext>
              </a:extLst>
            </p:cNvPr>
            <p:cNvGrpSpPr/>
            <p:nvPr userDrawn="1"/>
          </p:nvGrpSpPr>
          <p:grpSpPr>
            <a:xfrm>
              <a:off x="10239376" y="968937"/>
              <a:ext cx="1307697" cy="96254"/>
              <a:chOff x="4616246" y="3878362"/>
              <a:chExt cx="5571416" cy="410087"/>
            </a:xfrm>
            <a:solidFill>
              <a:schemeClr val="tx1">
                <a:alpha val="80000"/>
              </a:schemeClr>
            </a:solidFill>
          </p:grpSpPr>
          <p:sp>
            <p:nvSpPr>
              <p:cNvPr id="160" name="Freeform 17">
                <a:extLst>
                  <a:ext uri="{FF2B5EF4-FFF2-40B4-BE49-F238E27FC236}">
                    <a16:creationId xmlns:a16="http://schemas.microsoft.com/office/drawing/2014/main" id="{E5B0E9AD-0A05-4036-8DA1-C7E6733E9DF1}"/>
                  </a:ext>
                </a:extLst>
              </p:cNvPr>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1" name="Freeform 18">
                <a:extLst>
                  <a:ext uri="{FF2B5EF4-FFF2-40B4-BE49-F238E27FC236}">
                    <a16:creationId xmlns:a16="http://schemas.microsoft.com/office/drawing/2014/main" id="{029271E6-BD5F-4E7D-809E-C4511BA4F756}"/>
                  </a:ext>
                </a:extLst>
              </p:cNvPr>
              <p:cNvSpPr>
                <a:spLocks/>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2" name="Freeform 19">
                <a:extLst>
                  <a:ext uri="{FF2B5EF4-FFF2-40B4-BE49-F238E27FC236}">
                    <a16:creationId xmlns:a16="http://schemas.microsoft.com/office/drawing/2014/main" id="{F0E374B4-1D8A-4254-9BF8-9478B61B7867}"/>
                  </a:ext>
                </a:extLst>
              </p:cNvPr>
              <p:cNvSpPr>
                <a:spLocks/>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3" name="Freeform 20">
                <a:extLst>
                  <a:ext uri="{FF2B5EF4-FFF2-40B4-BE49-F238E27FC236}">
                    <a16:creationId xmlns:a16="http://schemas.microsoft.com/office/drawing/2014/main" id="{AFBC22B1-E0E5-491D-8D3A-0CADD301B3F1}"/>
                  </a:ext>
                </a:extLst>
              </p:cNvPr>
              <p:cNvSpPr>
                <a:spLocks/>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4" name="Freeform 21">
                <a:extLst>
                  <a:ext uri="{FF2B5EF4-FFF2-40B4-BE49-F238E27FC236}">
                    <a16:creationId xmlns:a16="http://schemas.microsoft.com/office/drawing/2014/main" id="{52A94EBF-BEA5-40C1-BA72-F097DF0149EB}"/>
                  </a:ext>
                </a:extLst>
              </p:cNvPr>
              <p:cNvSpPr>
                <a:spLocks/>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5" name="Freeform 22">
                <a:extLst>
                  <a:ext uri="{FF2B5EF4-FFF2-40B4-BE49-F238E27FC236}">
                    <a16:creationId xmlns:a16="http://schemas.microsoft.com/office/drawing/2014/main" id="{13446D84-1439-4CA9-B653-7FB33B0DC865}"/>
                  </a:ext>
                </a:extLst>
              </p:cNvPr>
              <p:cNvSpPr>
                <a:spLocks/>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6" name="Freeform 23">
                <a:extLst>
                  <a:ext uri="{FF2B5EF4-FFF2-40B4-BE49-F238E27FC236}">
                    <a16:creationId xmlns:a16="http://schemas.microsoft.com/office/drawing/2014/main" id="{E2D267E0-CB35-4383-8A83-2AE643C7ECFF}"/>
                  </a:ext>
                </a:extLst>
              </p:cNvPr>
              <p:cNvSpPr>
                <a:spLocks/>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7" name="Freeform 25">
                <a:extLst>
                  <a:ext uri="{FF2B5EF4-FFF2-40B4-BE49-F238E27FC236}">
                    <a16:creationId xmlns:a16="http://schemas.microsoft.com/office/drawing/2014/main" id="{42C70476-1D30-4F1C-8855-748E43ECBF5C}"/>
                  </a:ext>
                </a:extLst>
              </p:cNvPr>
              <p:cNvSpPr>
                <a:spLocks/>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8" name="Freeform 27">
                <a:extLst>
                  <a:ext uri="{FF2B5EF4-FFF2-40B4-BE49-F238E27FC236}">
                    <a16:creationId xmlns:a16="http://schemas.microsoft.com/office/drawing/2014/main" id="{4136D2AD-C6EE-4398-B384-19DEE0F1B390}"/>
                  </a:ext>
                </a:extLst>
              </p:cNvPr>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9" name="Freeform 29">
                <a:extLst>
                  <a:ext uri="{FF2B5EF4-FFF2-40B4-BE49-F238E27FC236}">
                    <a16:creationId xmlns:a16="http://schemas.microsoft.com/office/drawing/2014/main" id="{26056B2E-6223-4FEE-8248-F2EA17DBAF5B}"/>
                  </a:ext>
                </a:extLst>
              </p:cNvPr>
              <p:cNvSpPr>
                <a:spLocks/>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0" name="Freeform 30">
                <a:extLst>
                  <a:ext uri="{FF2B5EF4-FFF2-40B4-BE49-F238E27FC236}">
                    <a16:creationId xmlns:a16="http://schemas.microsoft.com/office/drawing/2014/main" id="{006B390B-42C2-4B79-90D3-881CC2CFDCE9}"/>
                  </a:ext>
                </a:extLst>
              </p:cNvPr>
              <p:cNvSpPr>
                <a:spLocks/>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1" name="Freeform 31">
                <a:extLst>
                  <a:ext uri="{FF2B5EF4-FFF2-40B4-BE49-F238E27FC236}">
                    <a16:creationId xmlns:a16="http://schemas.microsoft.com/office/drawing/2014/main" id="{50061FAB-489C-4780-AFC9-07435CFCBEA5}"/>
                  </a:ext>
                </a:extLst>
              </p:cNvPr>
              <p:cNvSpPr>
                <a:spLocks/>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2" name="Freeform 32">
                <a:extLst>
                  <a:ext uri="{FF2B5EF4-FFF2-40B4-BE49-F238E27FC236}">
                    <a16:creationId xmlns:a16="http://schemas.microsoft.com/office/drawing/2014/main" id="{D30E14B5-5B2E-42F0-B3FB-A799A167FB3B}"/>
                  </a:ext>
                </a:extLst>
              </p:cNvPr>
              <p:cNvSpPr>
                <a:spLocks/>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3" name="Freeform 33">
                <a:extLst>
                  <a:ext uri="{FF2B5EF4-FFF2-40B4-BE49-F238E27FC236}">
                    <a16:creationId xmlns:a16="http://schemas.microsoft.com/office/drawing/2014/main" id="{80557463-D295-47EE-83FE-4E7C2CFE5CA8}"/>
                  </a:ext>
                </a:extLst>
              </p:cNvPr>
              <p:cNvSpPr>
                <a:spLocks/>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4" name="Freeform 34">
                <a:extLst>
                  <a:ext uri="{FF2B5EF4-FFF2-40B4-BE49-F238E27FC236}">
                    <a16:creationId xmlns:a16="http://schemas.microsoft.com/office/drawing/2014/main" id="{59C332FA-9D18-4C13-8F66-7832ED72F4F6}"/>
                  </a:ext>
                </a:extLst>
              </p:cNvPr>
              <p:cNvSpPr>
                <a:spLocks/>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5" name="Freeform 35">
                <a:extLst>
                  <a:ext uri="{FF2B5EF4-FFF2-40B4-BE49-F238E27FC236}">
                    <a16:creationId xmlns:a16="http://schemas.microsoft.com/office/drawing/2014/main" id="{65E12940-8A45-4E0C-84AF-6AA4577F53A2}"/>
                  </a:ext>
                </a:extLst>
              </p:cNvPr>
              <p:cNvSpPr>
                <a:spLocks/>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3" name="组合 122">
              <a:extLst>
                <a:ext uri="{FF2B5EF4-FFF2-40B4-BE49-F238E27FC236}">
                  <a16:creationId xmlns:a16="http://schemas.microsoft.com/office/drawing/2014/main" id="{F4DC8654-6333-43BF-BBD2-8CC0F92462C8}"/>
                </a:ext>
              </a:extLst>
            </p:cNvPr>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a:extLst>
                  <a:ext uri="{FF2B5EF4-FFF2-40B4-BE49-F238E27FC236}">
                    <a16:creationId xmlns:a16="http://schemas.microsoft.com/office/drawing/2014/main" id="{1BD02196-28F9-45E0-99D4-C63C486392BF}"/>
                  </a:ext>
                </a:extLst>
              </p:cNvPr>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49" name="Freeform 10">
                <a:extLst>
                  <a:ext uri="{FF2B5EF4-FFF2-40B4-BE49-F238E27FC236}">
                    <a16:creationId xmlns:a16="http://schemas.microsoft.com/office/drawing/2014/main" id="{F635BA25-F85D-4FD0-B0FF-9852A3FB35CC}"/>
                  </a:ext>
                </a:extLst>
              </p:cNvPr>
              <p:cNvSpPr>
                <a:spLocks/>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0" name="Freeform 11">
                <a:extLst>
                  <a:ext uri="{FF2B5EF4-FFF2-40B4-BE49-F238E27FC236}">
                    <a16:creationId xmlns:a16="http://schemas.microsoft.com/office/drawing/2014/main" id="{3039E95C-D1CC-46F7-9248-92AECF3DF875}"/>
                  </a:ext>
                </a:extLst>
              </p:cNvPr>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1" name="Freeform 12">
                <a:extLst>
                  <a:ext uri="{FF2B5EF4-FFF2-40B4-BE49-F238E27FC236}">
                    <a16:creationId xmlns:a16="http://schemas.microsoft.com/office/drawing/2014/main" id="{D829A78B-B6EB-4549-B14A-40D05309B0CA}"/>
                  </a:ext>
                </a:extLst>
              </p:cNvPr>
              <p:cNvSpPr>
                <a:spLocks/>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2" name="Freeform 13">
                <a:extLst>
                  <a:ext uri="{FF2B5EF4-FFF2-40B4-BE49-F238E27FC236}">
                    <a16:creationId xmlns:a16="http://schemas.microsoft.com/office/drawing/2014/main" id="{E842F311-7DA4-44B7-A236-43EEB282428F}"/>
                  </a:ext>
                </a:extLst>
              </p:cNvPr>
              <p:cNvSpPr>
                <a:spLocks/>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3" name="Freeform 14">
                <a:extLst>
                  <a:ext uri="{FF2B5EF4-FFF2-40B4-BE49-F238E27FC236}">
                    <a16:creationId xmlns:a16="http://schemas.microsoft.com/office/drawing/2014/main" id="{170B97E9-7C5C-402F-9D53-9AA87182C27F}"/>
                  </a:ext>
                </a:extLst>
              </p:cNvPr>
              <p:cNvSpPr>
                <a:spLocks/>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4" name="Freeform 15">
                <a:extLst>
                  <a:ext uri="{FF2B5EF4-FFF2-40B4-BE49-F238E27FC236}">
                    <a16:creationId xmlns:a16="http://schemas.microsoft.com/office/drawing/2014/main" id="{8F85E7F0-D6E4-48F0-A113-2A9E57A84215}"/>
                  </a:ext>
                </a:extLst>
              </p:cNvPr>
              <p:cNvSpPr>
                <a:spLocks/>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5" name="Freeform 16">
                <a:extLst>
                  <a:ext uri="{FF2B5EF4-FFF2-40B4-BE49-F238E27FC236}">
                    <a16:creationId xmlns:a16="http://schemas.microsoft.com/office/drawing/2014/main" id="{9AA89938-51FC-49D9-8A20-AE9CA39EDED4}"/>
                  </a:ext>
                </a:extLst>
              </p:cNvPr>
              <p:cNvSpPr>
                <a:spLocks/>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6" name="Freeform 24">
                <a:extLst>
                  <a:ext uri="{FF2B5EF4-FFF2-40B4-BE49-F238E27FC236}">
                    <a16:creationId xmlns:a16="http://schemas.microsoft.com/office/drawing/2014/main" id="{1DA43A21-B3DE-46D7-8042-B68A4F8A950B}"/>
                  </a:ext>
                </a:extLst>
              </p:cNvPr>
              <p:cNvSpPr>
                <a:spLocks/>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7" name="Freeform 26">
                <a:extLst>
                  <a:ext uri="{FF2B5EF4-FFF2-40B4-BE49-F238E27FC236}">
                    <a16:creationId xmlns:a16="http://schemas.microsoft.com/office/drawing/2014/main" id="{6DFF31B1-CB8C-4F29-A011-B6B43254D88F}"/>
                  </a:ext>
                </a:extLst>
              </p:cNvPr>
              <p:cNvSpPr>
                <a:spLocks/>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8" name="Freeform 28">
                <a:extLst>
                  <a:ext uri="{FF2B5EF4-FFF2-40B4-BE49-F238E27FC236}">
                    <a16:creationId xmlns:a16="http://schemas.microsoft.com/office/drawing/2014/main" id="{B14ACCE6-5193-44FD-9E60-94C9373CFBD8}"/>
                  </a:ext>
                </a:extLst>
              </p:cNvPr>
              <p:cNvSpPr>
                <a:spLocks/>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9" name="Freeform 36">
                <a:extLst>
                  <a:ext uri="{FF2B5EF4-FFF2-40B4-BE49-F238E27FC236}">
                    <a16:creationId xmlns:a16="http://schemas.microsoft.com/office/drawing/2014/main" id="{F6CDB00C-7145-4426-A859-8B3F49920A82}"/>
                  </a:ext>
                </a:extLst>
              </p:cNvPr>
              <p:cNvSpPr>
                <a:spLocks/>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4" name="组合 123">
              <a:extLst>
                <a:ext uri="{FF2B5EF4-FFF2-40B4-BE49-F238E27FC236}">
                  <a16:creationId xmlns:a16="http://schemas.microsoft.com/office/drawing/2014/main" id="{E14EA76D-2E8A-4D79-AD0E-2D65074F86B6}"/>
                </a:ext>
              </a:extLst>
            </p:cNvPr>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a:extLst>
                  <a:ext uri="{FF2B5EF4-FFF2-40B4-BE49-F238E27FC236}">
                    <a16:creationId xmlns:a16="http://schemas.microsoft.com/office/drawing/2014/main" id="{FC735164-8305-4898-8587-92D4181A886B}"/>
                  </a:ext>
                </a:extLst>
              </p:cNvPr>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6" name="Freeform 42">
                <a:extLst>
                  <a:ext uri="{FF2B5EF4-FFF2-40B4-BE49-F238E27FC236}">
                    <a16:creationId xmlns:a16="http://schemas.microsoft.com/office/drawing/2014/main" id="{23AA2149-2C7A-434E-8E58-7FF8833789C6}"/>
                  </a:ext>
                </a:extLst>
              </p:cNvPr>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7" name="Freeform 43">
                <a:extLst>
                  <a:ext uri="{FF2B5EF4-FFF2-40B4-BE49-F238E27FC236}">
                    <a16:creationId xmlns:a16="http://schemas.microsoft.com/office/drawing/2014/main" id="{DADC64E0-1756-4B00-B739-1AE2D64609EB}"/>
                  </a:ext>
                </a:extLst>
              </p:cNvPr>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8" name="Freeform 44">
                <a:extLst>
                  <a:ext uri="{FF2B5EF4-FFF2-40B4-BE49-F238E27FC236}">
                    <a16:creationId xmlns:a16="http://schemas.microsoft.com/office/drawing/2014/main" id="{02AD4B8E-9C4D-4F37-AAC6-126B7F819AAC}"/>
                  </a:ext>
                </a:extLst>
              </p:cNvPr>
              <p:cNvSpPr>
                <a:spLocks/>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9" name="Freeform 45">
                <a:extLst>
                  <a:ext uri="{FF2B5EF4-FFF2-40B4-BE49-F238E27FC236}">
                    <a16:creationId xmlns:a16="http://schemas.microsoft.com/office/drawing/2014/main" id="{F2C56637-AD32-41CD-B904-7FDE5C590999}"/>
                  </a:ext>
                </a:extLst>
              </p:cNvPr>
              <p:cNvSpPr>
                <a:spLocks/>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0" name="Freeform 46">
                <a:extLst>
                  <a:ext uri="{FF2B5EF4-FFF2-40B4-BE49-F238E27FC236}">
                    <a16:creationId xmlns:a16="http://schemas.microsoft.com/office/drawing/2014/main" id="{F032975D-CF69-4B09-BA05-72D320787553}"/>
                  </a:ext>
                </a:extLst>
              </p:cNvPr>
              <p:cNvSpPr>
                <a:spLocks/>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1" name="Freeform 47">
                <a:extLst>
                  <a:ext uri="{FF2B5EF4-FFF2-40B4-BE49-F238E27FC236}">
                    <a16:creationId xmlns:a16="http://schemas.microsoft.com/office/drawing/2014/main" id="{6B6AC068-0EBD-48BD-AE1C-D7481884A830}"/>
                  </a:ext>
                </a:extLst>
              </p:cNvPr>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2" name="Freeform 48">
                <a:extLst>
                  <a:ext uri="{FF2B5EF4-FFF2-40B4-BE49-F238E27FC236}">
                    <a16:creationId xmlns:a16="http://schemas.microsoft.com/office/drawing/2014/main" id="{ACE3F796-5431-4E6C-AC15-7A788620661A}"/>
                  </a:ext>
                </a:extLst>
              </p:cNvPr>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3" name="Freeform 49">
                <a:extLst>
                  <a:ext uri="{FF2B5EF4-FFF2-40B4-BE49-F238E27FC236}">
                    <a16:creationId xmlns:a16="http://schemas.microsoft.com/office/drawing/2014/main" id="{74BEA9AB-D681-42C2-B138-90AE983F451A}"/>
                  </a:ext>
                </a:extLst>
              </p:cNvPr>
              <p:cNvSpPr>
                <a:spLocks/>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4" name="Freeform 50">
                <a:extLst>
                  <a:ext uri="{FF2B5EF4-FFF2-40B4-BE49-F238E27FC236}">
                    <a16:creationId xmlns:a16="http://schemas.microsoft.com/office/drawing/2014/main" id="{B4841AFA-06F6-4DE5-A44B-C6843FC702AD}"/>
                  </a:ext>
                </a:extLst>
              </p:cNvPr>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5" name="Freeform 51">
                <a:extLst>
                  <a:ext uri="{FF2B5EF4-FFF2-40B4-BE49-F238E27FC236}">
                    <a16:creationId xmlns:a16="http://schemas.microsoft.com/office/drawing/2014/main" id="{5C773B7E-DC0A-4C6F-81E7-947211B53E3A}"/>
                  </a:ext>
                </a:extLst>
              </p:cNvPr>
              <p:cNvSpPr>
                <a:spLocks/>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6" name="Freeform 52">
                <a:extLst>
                  <a:ext uri="{FF2B5EF4-FFF2-40B4-BE49-F238E27FC236}">
                    <a16:creationId xmlns:a16="http://schemas.microsoft.com/office/drawing/2014/main" id="{B85BE9AC-6F60-4FB5-8137-FF34C3DC57D8}"/>
                  </a:ext>
                </a:extLst>
              </p:cNvPr>
              <p:cNvSpPr>
                <a:spLocks/>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7" name="Freeform 53">
                <a:extLst>
                  <a:ext uri="{FF2B5EF4-FFF2-40B4-BE49-F238E27FC236}">
                    <a16:creationId xmlns:a16="http://schemas.microsoft.com/office/drawing/2014/main" id="{8F1A2BEF-DE60-43BE-9443-E64E95C8AB6F}"/>
                  </a:ext>
                </a:extLst>
              </p:cNvPr>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8" name="Freeform 54">
                <a:extLst>
                  <a:ext uri="{FF2B5EF4-FFF2-40B4-BE49-F238E27FC236}">
                    <a16:creationId xmlns:a16="http://schemas.microsoft.com/office/drawing/2014/main" id="{854BFC4C-273E-4CD3-AA7A-F6841F6A1E71}"/>
                  </a:ext>
                </a:extLst>
              </p:cNvPr>
              <p:cNvSpPr>
                <a:spLocks/>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9" name="Freeform 55">
                <a:extLst>
                  <a:ext uri="{FF2B5EF4-FFF2-40B4-BE49-F238E27FC236}">
                    <a16:creationId xmlns:a16="http://schemas.microsoft.com/office/drawing/2014/main" id="{539B124B-7DF4-4150-9E44-C8FF73B41E51}"/>
                  </a:ext>
                </a:extLst>
              </p:cNvPr>
              <p:cNvSpPr>
                <a:spLocks/>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0" name="Freeform 56">
                <a:extLst>
                  <a:ext uri="{FF2B5EF4-FFF2-40B4-BE49-F238E27FC236}">
                    <a16:creationId xmlns:a16="http://schemas.microsoft.com/office/drawing/2014/main" id="{67B36885-76BA-4B87-9989-58BAB32207E3}"/>
                  </a:ext>
                </a:extLst>
              </p:cNvPr>
              <p:cNvSpPr>
                <a:spLocks/>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1" name="Freeform 57">
                <a:extLst>
                  <a:ext uri="{FF2B5EF4-FFF2-40B4-BE49-F238E27FC236}">
                    <a16:creationId xmlns:a16="http://schemas.microsoft.com/office/drawing/2014/main" id="{4018EAC7-7004-4BD9-9402-D3B0CA3BFADB}"/>
                  </a:ext>
                </a:extLst>
              </p:cNvPr>
              <p:cNvSpPr>
                <a:spLocks/>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2" name="Freeform 58">
                <a:extLst>
                  <a:ext uri="{FF2B5EF4-FFF2-40B4-BE49-F238E27FC236}">
                    <a16:creationId xmlns:a16="http://schemas.microsoft.com/office/drawing/2014/main" id="{35BAD759-B240-4EB7-9681-EBBBFAC24096}"/>
                  </a:ext>
                </a:extLst>
              </p:cNvPr>
              <p:cNvSpPr>
                <a:spLocks/>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3" name="Freeform 59">
                <a:extLst>
                  <a:ext uri="{FF2B5EF4-FFF2-40B4-BE49-F238E27FC236}">
                    <a16:creationId xmlns:a16="http://schemas.microsoft.com/office/drawing/2014/main" id="{8E8CE081-A623-4054-907F-BB84B3247BC2}"/>
                  </a:ext>
                </a:extLst>
              </p:cNvPr>
              <p:cNvSpPr>
                <a:spLocks/>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4" name="Freeform 60">
                <a:extLst>
                  <a:ext uri="{FF2B5EF4-FFF2-40B4-BE49-F238E27FC236}">
                    <a16:creationId xmlns:a16="http://schemas.microsoft.com/office/drawing/2014/main" id="{404E5F0E-9B1C-4DFA-8827-BB06ABFB6B59}"/>
                  </a:ext>
                </a:extLst>
              </p:cNvPr>
              <p:cNvSpPr>
                <a:spLocks/>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5" name="Freeform 61">
                <a:extLst>
                  <a:ext uri="{FF2B5EF4-FFF2-40B4-BE49-F238E27FC236}">
                    <a16:creationId xmlns:a16="http://schemas.microsoft.com/office/drawing/2014/main" id="{203E702D-7AE6-4B01-B868-0C7BE3CB52D1}"/>
                  </a:ext>
                </a:extLst>
              </p:cNvPr>
              <p:cNvSpPr>
                <a:spLocks/>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6" name="Freeform 62">
                <a:extLst>
                  <a:ext uri="{FF2B5EF4-FFF2-40B4-BE49-F238E27FC236}">
                    <a16:creationId xmlns:a16="http://schemas.microsoft.com/office/drawing/2014/main" id="{00A3E78C-A2CF-4F84-BD83-F8BEF41AD073}"/>
                  </a:ext>
                </a:extLst>
              </p:cNvPr>
              <p:cNvSpPr>
                <a:spLocks/>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7" name="Freeform 71">
                <a:extLst>
                  <a:ext uri="{FF2B5EF4-FFF2-40B4-BE49-F238E27FC236}">
                    <a16:creationId xmlns:a16="http://schemas.microsoft.com/office/drawing/2014/main" id="{0265EC9A-215C-4451-94F2-BA2294AE20B1}"/>
                  </a:ext>
                </a:extLst>
              </p:cNvPr>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grpSp>
      </p:grpSp>
      <p:sp>
        <p:nvSpPr>
          <p:cNvPr id="57" name="灯片编号占位符 8">
            <a:extLst>
              <a:ext uri="{FF2B5EF4-FFF2-40B4-BE49-F238E27FC236}">
                <a16:creationId xmlns:a16="http://schemas.microsoft.com/office/drawing/2014/main" id="{EA30CFCD-47F5-4BDB-9235-4899110ACBB2}"/>
              </a:ext>
            </a:extLst>
          </p:cNvPr>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pPr/>
              <a:t>‹Nº›</a:t>
            </a:fld>
            <a:r>
              <a:rPr lang="zh-CN" altLang="en-US"/>
              <a:t> </a:t>
            </a:r>
            <a:r>
              <a:rPr lang="en-US" altLang="zh-CN"/>
              <a:t>&gt;</a:t>
            </a:r>
            <a:endParaRPr lang="zh-CN" altLang="en-US" dirty="0"/>
          </a:p>
        </p:txBody>
      </p:sp>
    </p:spTree>
    <p:extLst>
      <p:ext uri="{BB962C8B-B14F-4D97-AF65-F5344CB8AC3E}">
        <p14:creationId xmlns:p14="http://schemas.microsoft.com/office/powerpoint/2010/main" val="656950449"/>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全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700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图片占位1">
    <p:spTree>
      <p:nvGrpSpPr>
        <p:cNvPr id="1" name=""/>
        <p:cNvGrpSpPr/>
        <p:nvPr/>
      </p:nvGrpSpPr>
      <p:grpSpPr>
        <a:xfrm>
          <a:off x="0" y="0"/>
          <a:ext cx="0" cy="0"/>
          <a:chOff x="0" y="0"/>
          <a:chExt cx="0" cy="0"/>
        </a:xfrm>
      </p:grpSpPr>
      <p:grpSp>
        <p:nvGrpSpPr>
          <p:cNvPr id="121" name="组合 120">
            <a:extLst>
              <a:ext uri="{FF2B5EF4-FFF2-40B4-BE49-F238E27FC236}">
                <a16:creationId xmlns:a16="http://schemas.microsoft.com/office/drawing/2014/main" id="{752A13C3-8076-4A3B-9E60-2D71D978B1DC}"/>
              </a:ext>
            </a:extLst>
          </p:cNvPr>
          <p:cNvGrpSpPr/>
          <p:nvPr userDrawn="1"/>
        </p:nvGrpSpPr>
        <p:grpSpPr>
          <a:xfrm>
            <a:off x="10177780" y="329882"/>
            <a:ext cx="1512002" cy="444892"/>
            <a:chOff x="9556201" y="498129"/>
            <a:chExt cx="1993881" cy="586680"/>
          </a:xfrm>
        </p:grpSpPr>
        <p:grpSp>
          <p:nvGrpSpPr>
            <p:cNvPr id="122" name="组合 121">
              <a:extLst>
                <a:ext uri="{FF2B5EF4-FFF2-40B4-BE49-F238E27FC236}">
                  <a16:creationId xmlns:a16="http://schemas.microsoft.com/office/drawing/2014/main" id="{E27C398B-69FE-4C31-9C38-8ADE52CE9B05}"/>
                </a:ext>
              </a:extLst>
            </p:cNvPr>
            <p:cNvGrpSpPr/>
            <p:nvPr userDrawn="1"/>
          </p:nvGrpSpPr>
          <p:grpSpPr>
            <a:xfrm>
              <a:off x="10239376" y="968937"/>
              <a:ext cx="1307697" cy="96254"/>
              <a:chOff x="4616246" y="3878362"/>
              <a:chExt cx="5571416" cy="410087"/>
            </a:xfrm>
            <a:solidFill>
              <a:schemeClr val="tx1">
                <a:alpha val="80000"/>
              </a:schemeClr>
            </a:solidFill>
          </p:grpSpPr>
          <p:sp>
            <p:nvSpPr>
              <p:cNvPr id="160" name="Freeform 17">
                <a:extLst>
                  <a:ext uri="{FF2B5EF4-FFF2-40B4-BE49-F238E27FC236}">
                    <a16:creationId xmlns:a16="http://schemas.microsoft.com/office/drawing/2014/main" id="{E5B0E9AD-0A05-4036-8DA1-C7E6733E9DF1}"/>
                  </a:ext>
                </a:extLst>
              </p:cNvPr>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1" name="Freeform 18">
                <a:extLst>
                  <a:ext uri="{FF2B5EF4-FFF2-40B4-BE49-F238E27FC236}">
                    <a16:creationId xmlns:a16="http://schemas.microsoft.com/office/drawing/2014/main" id="{029271E6-BD5F-4E7D-809E-C4511BA4F756}"/>
                  </a:ext>
                </a:extLst>
              </p:cNvPr>
              <p:cNvSpPr>
                <a:spLocks/>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2" name="Freeform 19">
                <a:extLst>
                  <a:ext uri="{FF2B5EF4-FFF2-40B4-BE49-F238E27FC236}">
                    <a16:creationId xmlns:a16="http://schemas.microsoft.com/office/drawing/2014/main" id="{F0E374B4-1D8A-4254-9BF8-9478B61B7867}"/>
                  </a:ext>
                </a:extLst>
              </p:cNvPr>
              <p:cNvSpPr>
                <a:spLocks/>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3" name="Freeform 20">
                <a:extLst>
                  <a:ext uri="{FF2B5EF4-FFF2-40B4-BE49-F238E27FC236}">
                    <a16:creationId xmlns:a16="http://schemas.microsoft.com/office/drawing/2014/main" id="{AFBC22B1-E0E5-491D-8D3A-0CADD301B3F1}"/>
                  </a:ext>
                </a:extLst>
              </p:cNvPr>
              <p:cNvSpPr>
                <a:spLocks/>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4" name="Freeform 21">
                <a:extLst>
                  <a:ext uri="{FF2B5EF4-FFF2-40B4-BE49-F238E27FC236}">
                    <a16:creationId xmlns:a16="http://schemas.microsoft.com/office/drawing/2014/main" id="{52A94EBF-BEA5-40C1-BA72-F097DF0149EB}"/>
                  </a:ext>
                </a:extLst>
              </p:cNvPr>
              <p:cNvSpPr>
                <a:spLocks/>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5" name="Freeform 22">
                <a:extLst>
                  <a:ext uri="{FF2B5EF4-FFF2-40B4-BE49-F238E27FC236}">
                    <a16:creationId xmlns:a16="http://schemas.microsoft.com/office/drawing/2014/main" id="{13446D84-1439-4CA9-B653-7FB33B0DC865}"/>
                  </a:ext>
                </a:extLst>
              </p:cNvPr>
              <p:cNvSpPr>
                <a:spLocks/>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6" name="Freeform 23">
                <a:extLst>
                  <a:ext uri="{FF2B5EF4-FFF2-40B4-BE49-F238E27FC236}">
                    <a16:creationId xmlns:a16="http://schemas.microsoft.com/office/drawing/2014/main" id="{E2D267E0-CB35-4383-8A83-2AE643C7ECFF}"/>
                  </a:ext>
                </a:extLst>
              </p:cNvPr>
              <p:cNvSpPr>
                <a:spLocks/>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7" name="Freeform 25">
                <a:extLst>
                  <a:ext uri="{FF2B5EF4-FFF2-40B4-BE49-F238E27FC236}">
                    <a16:creationId xmlns:a16="http://schemas.microsoft.com/office/drawing/2014/main" id="{42C70476-1D30-4F1C-8855-748E43ECBF5C}"/>
                  </a:ext>
                </a:extLst>
              </p:cNvPr>
              <p:cNvSpPr>
                <a:spLocks/>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8" name="Freeform 27">
                <a:extLst>
                  <a:ext uri="{FF2B5EF4-FFF2-40B4-BE49-F238E27FC236}">
                    <a16:creationId xmlns:a16="http://schemas.microsoft.com/office/drawing/2014/main" id="{4136D2AD-C6EE-4398-B384-19DEE0F1B390}"/>
                  </a:ext>
                </a:extLst>
              </p:cNvPr>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9" name="Freeform 29">
                <a:extLst>
                  <a:ext uri="{FF2B5EF4-FFF2-40B4-BE49-F238E27FC236}">
                    <a16:creationId xmlns:a16="http://schemas.microsoft.com/office/drawing/2014/main" id="{26056B2E-6223-4FEE-8248-F2EA17DBAF5B}"/>
                  </a:ext>
                </a:extLst>
              </p:cNvPr>
              <p:cNvSpPr>
                <a:spLocks/>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0" name="Freeform 30">
                <a:extLst>
                  <a:ext uri="{FF2B5EF4-FFF2-40B4-BE49-F238E27FC236}">
                    <a16:creationId xmlns:a16="http://schemas.microsoft.com/office/drawing/2014/main" id="{006B390B-42C2-4B79-90D3-881CC2CFDCE9}"/>
                  </a:ext>
                </a:extLst>
              </p:cNvPr>
              <p:cNvSpPr>
                <a:spLocks/>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1" name="Freeform 31">
                <a:extLst>
                  <a:ext uri="{FF2B5EF4-FFF2-40B4-BE49-F238E27FC236}">
                    <a16:creationId xmlns:a16="http://schemas.microsoft.com/office/drawing/2014/main" id="{50061FAB-489C-4780-AFC9-07435CFCBEA5}"/>
                  </a:ext>
                </a:extLst>
              </p:cNvPr>
              <p:cNvSpPr>
                <a:spLocks/>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2" name="Freeform 32">
                <a:extLst>
                  <a:ext uri="{FF2B5EF4-FFF2-40B4-BE49-F238E27FC236}">
                    <a16:creationId xmlns:a16="http://schemas.microsoft.com/office/drawing/2014/main" id="{D30E14B5-5B2E-42F0-B3FB-A799A167FB3B}"/>
                  </a:ext>
                </a:extLst>
              </p:cNvPr>
              <p:cNvSpPr>
                <a:spLocks/>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3" name="Freeform 33">
                <a:extLst>
                  <a:ext uri="{FF2B5EF4-FFF2-40B4-BE49-F238E27FC236}">
                    <a16:creationId xmlns:a16="http://schemas.microsoft.com/office/drawing/2014/main" id="{80557463-D295-47EE-83FE-4E7C2CFE5CA8}"/>
                  </a:ext>
                </a:extLst>
              </p:cNvPr>
              <p:cNvSpPr>
                <a:spLocks/>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4" name="Freeform 34">
                <a:extLst>
                  <a:ext uri="{FF2B5EF4-FFF2-40B4-BE49-F238E27FC236}">
                    <a16:creationId xmlns:a16="http://schemas.microsoft.com/office/drawing/2014/main" id="{59C332FA-9D18-4C13-8F66-7832ED72F4F6}"/>
                  </a:ext>
                </a:extLst>
              </p:cNvPr>
              <p:cNvSpPr>
                <a:spLocks/>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5" name="Freeform 35">
                <a:extLst>
                  <a:ext uri="{FF2B5EF4-FFF2-40B4-BE49-F238E27FC236}">
                    <a16:creationId xmlns:a16="http://schemas.microsoft.com/office/drawing/2014/main" id="{65E12940-8A45-4E0C-84AF-6AA4577F53A2}"/>
                  </a:ext>
                </a:extLst>
              </p:cNvPr>
              <p:cNvSpPr>
                <a:spLocks/>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3" name="组合 122">
              <a:extLst>
                <a:ext uri="{FF2B5EF4-FFF2-40B4-BE49-F238E27FC236}">
                  <a16:creationId xmlns:a16="http://schemas.microsoft.com/office/drawing/2014/main" id="{F4DC8654-6333-43BF-BBD2-8CC0F92462C8}"/>
                </a:ext>
              </a:extLst>
            </p:cNvPr>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a:extLst>
                  <a:ext uri="{FF2B5EF4-FFF2-40B4-BE49-F238E27FC236}">
                    <a16:creationId xmlns:a16="http://schemas.microsoft.com/office/drawing/2014/main" id="{1BD02196-28F9-45E0-99D4-C63C486392BF}"/>
                  </a:ext>
                </a:extLst>
              </p:cNvPr>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49" name="Freeform 10">
                <a:extLst>
                  <a:ext uri="{FF2B5EF4-FFF2-40B4-BE49-F238E27FC236}">
                    <a16:creationId xmlns:a16="http://schemas.microsoft.com/office/drawing/2014/main" id="{F635BA25-F85D-4FD0-B0FF-9852A3FB35CC}"/>
                  </a:ext>
                </a:extLst>
              </p:cNvPr>
              <p:cNvSpPr>
                <a:spLocks/>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0" name="Freeform 11">
                <a:extLst>
                  <a:ext uri="{FF2B5EF4-FFF2-40B4-BE49-F238E27FC236}">
                    <a16:creationId xmlns:a16="http://schemas.microsoft.com/office/drawing/2014/main" id="{3039E95C-D1CC-46F7-9248-92AECF3DF875}"/>
                  </a:ext>
                </a:extLst>
              </p:cNvPr>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1" name="Freeform 12">
                <a:extLst>
                  <a:ext uri="{FF2B5EF4-FFF2-40B4-BE49-F238E27FC236}">
                    <a16:creationId xmlns:a16="http://schemas.microsoft.com/office/drawing/2014/main" id="{D829A78B-B6EB-4549-B14A-40D05309B0CA}"/>
                  </a:ext>
                </a:extLst>
              </p:cNvPr>
              <p:cNvSpPr>
                <a:spLocks/>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2" name="Freeform 13">
                <a:extLst>
                  <a:ext uri="{FF2B5EF4-FFF2-40B4-BE49-F238E27FC236}">
                    <a16:creationId xmlns:a16="http://schemas.microsoft.com/office/drawing/2014/main" id="{E842F311-7DA4-44B7-A236-43EEB282428F}"/>
                  </a:ext>
                </a:extLst>
              </p:cNvPr>
              <p:cNvSpPr>
                <a:spLocks/>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3" name="Freeform 14">
                <a:extLst>
                  <a:ext uri="{FF2B5EF4-FFF2-40B4-BE49-F238E27FC236}">
                    <a16:creationId xmlns:a16="http://schemas.microsoft.com/office/drawing/2014/main" id="{170B97E9-7C5C-402F-9D53-9AA87182C27F}"/>
                  </a:ext>
                </a:extLst>
              </p:cNvPr>
              <p:cNvSpPr>
                <a:spLocks/>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4" name="Freeform 15">
                <a:extLst>
                  <a:ext uri="{FF2B5EF4-FFF2-40B4-BE49-F238E27FC236}">
                    <a16:creationId xmlns:a16="http://schemas.microsoft.com/office/drawing/2014/main" id="{8F85E7F0-D6E4-48F0-A113-2A9E57A84215}"/>
                  </a:ext>
                </a:extLst>
              </p:cNvPr>
              <p:cNvSpPr>
                <a:spLocks/>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5" name="Freeform 16">
                <a:extLst>
                  <a:ext uri="{FF2B5EF4-FFF2-40B4-BE49-F238E27FC236}">
                    <a16:creationId xmlns:a16="http://schemas.microsoft.com/office/drawing/2014/main" id="{9AA89938-51FC-49D9-8A20-AE9CA39EDED4}"/>
                  </a:ext>
                </a:extLst>
              </p:cNvPr>
              <p:cNvSpPr>
                <a:spLocks/>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6" name="Freeform 24">
                <a:extLst>
                  <a:ext uri="{FF2B5EF4-FFF2-40B4-BE49-F238E27FC236}">
                    <a16:creationId xmlns:a16="http://schemas.microsoft.com/office/drawing/2014/main" id="{1DA43A21-B3DE-46D7-8042-B68A4F8A950B}"/>
                  </a:ext>
                </a:extLst>
              </p:cNvPr>
              <p:cNvSpPr>
                <a:spLocks/>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7" name="Freeform 26">
                <a:extLst>
                  <a:ext uri="{FF2B5EF4-FFF2-40B4-BE49-F238E27FC236}">
                    <a16:creationId xmlns:a16="http://schemas.microsoft.com/office/drawing/2014/main" id="{6DFF31B1-CB8C-4F29-A011-B6B43254D88F}"/>
                  </a:ext>
                </a:extLst>
              </p:cNvPr>
              <p:cNvSpPr>
                <a:spLocks/>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8" name="Freeform 28">
                <a:extLst>
                  <a:ext uri="{FF2B5EF4-FFF2-40B4-BE49-F238E27FC236}">
                    <a16:creationId xmlns:a16="http://schemas.microsoft.com/office/drawing/2014/main" id="{B14ACCE6-5193-44FD-9E60-94C9373CFBD8}"/>
                  </a:ext>
                </a:extLst>
              </p:cNvPr>
              <p:cNvSpPr>
                <a:spLocks/>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9" name="Freeform 36">
                <a:extLst>
                  <a:ext uri="{FF2B5EF4-FFF2-40B4-BE49-F238E27FC236}">
                    <a16:creationId xmlns:a16="http://schemas.microsoft.com/office/drawing/2014/main" id="{F6CDB00C-7145-4426-A859-8B3F49920A82}"/>
                  </a:ext>
                </a:extLst>
              </p:cNvPr>
              <p:cNvSpPr>
                <a:spLocks/>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4" name="组合 123">
              <a:extLst>
                <a:ext uri="{FF2B5EF4-FFF2-40B4-BE49-F238E27FC236}">
                  <a16:creationId xmlns:a16="http://schemas.microsoft.com/office/drawing/2014/main" id="{E14EA76D-2E8A-4D79-AD0E-2D65074F86B6}"/>
                </a:ext>
              </a:extLst>
            </p:cNvPr>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a:extLst>
                  <a:ext uri="{FF2B5EF4-FFF2-40B4-BE49-F238E27FC236}">
                    <a16:creationId xmlns:a16="http://schemas.microsoft.com/office/drawing/2014/main" id="{FC735164-8305-4898-8587-92D4181A886B}"/>
                  </a:ext>
                </a:extLst>
              </p:cNvPr>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6" name="Freeform 42">
                <a:extLst>
                  <a:ext uri="{FF2B5EF4-FFF2-40B4-BE49-F238E27FC236}">
                    <a16:creationId xmlns:a16="http://schemas.microsoft.com/office/drawing/2014/main" id="{23AA2149-2C7A-434E-8E58-7FF8833789C6}"/>
                  </a:ext>
                </a:extLst>
              </p:cNvPr>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7" name="Freeform 43">
                <a:extLst>
                  <a:ext uri="{FF2B5EF4-FFF2-40B4-BE49-F238E27FC236}">
                    <a16:creationId xmlns:a16="http://schemas.microsoft.com/office/drawing/2014/main" id="{DADC64E0-1756-4B00-B739-1AE2D64609EB}"/>
                  </a:ext>
                </a:extLst>
              </p:cNvPr>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8" name="Freeform 44">
                <a:extLst>
                  <a:ext uri="{FF2B5EF4-FFF2-40B4-BE49-F238E27FC236}">
                    <a16:creationId xmlns:a16="http://schemas.microsoft.com/office/drawing/2014/main" id="{02AD4B8E-9C4D-4F37-AAC6-126B7F819AAC}"/>
                  </a:ext>
                </a:extLst>
              </p:cNvPr>
              <p:cNvSpPr>
                <a:spLocks/>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9" name="Freeform 45">
                <a:extLst>
                  <a:ext uri="{FF2B5EF4-FFF2-40B4-BE49-F238E27FC236}">
                    <a16:creationId xmlns:a16="http://schemas.microsoft.com/office/drawing/2014/main" id="{F2C56637-AD32-41CD-B904-7FDE5C590999}"/>
                  </a:ext>
                </a:extLst>
              </p:cNvPr>
              <p:cNvSpPr>
                <a:spLocks/>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0" name="Freeform 46">
                <a:extLst>
                  <a:ext uri="{FF2B5EF4-FFF2-40B4-BE49-F238E27FC236}">
                    <a16:creationId xmlns:a16="http://schemas.microsoft.com/office/drawing/2014/main" id="{F032975D-CF69-4B09-BA05-72D320787553}"/>
                  </a:ext>
                </a:extLst>
              </p:cNvPr>
              <p:cNvSpPr>
                <a:spLocks/>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1" name="Freeform 47">
                <a:extLst>
                  <a:ext uri="{FF2B5EF4-FFF2-40B4-BE49-F238E27FC236}">
                    <a16:creationId xmlns:a16="http://schemas.microsoft.com/office/drawing/2014/main" id="{6B6AC068-0EBD-48BD-AE1C-D7481884A830}"/>
                  </a:ext>
                </a:extLst>
              </p:cNvPr>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2" name="Freeform 48">
                <a:extLst>
                  <a:ext uri="{FF2B5EF4-FFF2-40B4-BE49-F238E27FC236}">
                    <a16:creationId xmlns:a16="http://schemas.microsoft.com/office/drawing/2014/main" id="{ACE3F796-5431-4E6C-AC15-7A788620661A}"/>
                  </a:ext>
                </a:extLst>
              </p:cNvPr>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3" name="Freeform 49">
                <a:extLst>
                  <a:ext uri="{FF2B5EF4-FFF2-40B4-BE49-F238E27FC236}">
                    <a16:creationId xmlns:a16="http://schemas.microsoft.com/office/drawing/2014/main" id="{74BEA9AB-D681-42C2-B138-90AE983F451A}"/>
                  </a:ext>
                </a:extLst>
              </p:cNvPr>
              <p:cNvSpPr>
                <a:spLocks/>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4" name="Freeform 50">
                <a:extLst>
                  <a:ext uri="{FF2B5EF4-FFF2-40B4-BE49-F238E27FC236}">
                    <a16:creationId xmlns:a16="http://schemas.microsoft.com/office/drawing/2014/main" id="{B4841AFA-06F6-4DE5-A44B-C6843FC702AD}"/>
                  </a:ext>
                </a:extLst>
              </p:cNvPr>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5" name="Freeform 51">
                <a:extLst>
                  <a:ext uri="{FF2B5EF4-FFF2-40B4-BE49-F238E27FC236}">
                    <a16:creationId xmlns:a16="http://schemas.microsoft.com/office/drawing/2014/main" id="{5C773B7E-DC0A-4C6F-81E7-947211B53E3A}"/>
                  </a:ext>
                </a:extLst>
              </p:cNvPr>
              <p:cNvSpPr>
                <a:spLocks/>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6" name="Freeform 52">
                <a:extLst>
                  <a:ext uri="{FF2B5EF4-FFF2-40B4-BE49-F238E27FC236}">
                    <a16:creationId xmlns:a16="http://schemas.microsoft.com/office/drawing/2014/main" id="{B85BE9AC-6F60-4FB5-8137-FF34C3DC57D8}"/>
                  </a:ext>
                </a:extLst>
              </p:cNvPr>
              <p:cNvSpPr>
                <a:spLocks/>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7" name="Freeform 53">
                <a:extLst>
                  <a:ext uri="{FF2B5EF4-FFF2-40B4-BE49-F238E27FC236}">
                    <a16:creationId xmlns:a16="http://schemas.microsoft.com/office/drawing/2014/main" id="{8F1A2BEF-DE60-43BE-9443-E64E95C8AB6F}"/>
                  </a:ext>
                </a:extLst>
              </p:cNvPr>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8" name="Freeform 54">
                <a:extLst>
                  <a:ext uri="{FF2B5EF4-FFF2-40B4-BE49-F238E27FC236}">
                    <a16:creationId xmlns:a16="http://schemas.microsoft.com/office/drawing/2014/main" id="{854BFC4C-273E-4CD3-AA7A-F6841F6A1E71}"/>
                  </a:ext>
                </a:extLst>
              </p:cNvPr>
              <p:cNvSpPr>
                <a:spLocks/>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9" name="Freeform 55">
                <a:extLst>
                  <a:ext uri="{FF2B5EF4-FFF2-40B4-BE49-F238E27FC236}">
                    <a16:creationId xmlns:a16="http://schemas.microsoft.com/office/drawing/2014/main" id="{539B124B-7DF4-4150-9E44-C8FF73B41E51}"/>
                  </a:ext>
                </a:extLst>
              </p:cNvPr>
              <p:cNvSpPr>
                <a:spLocks/>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0" name="Freeform 56">
                <a:extLst>
                  <a:ext uri="{FF2B5EF4-FFF2-40B4-BE49-F238E27FC236}">
                    <a16:creationId xmlns:a16="http://schemas.microsoft.com/office/drawing/2014/main" id="{67B36885-76BA-4B87-9989-58BAB32207E3}"/>
                  </a:ext>
                </a:extLst>
              </p:cNvPr>
              <p:cNvSpPr>
                <a:spLocks/>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1" name="Freeform 57">
                <a:extLst>
                  <a:ext uri="{FF2B5EF4-FFF2-40B4-BE49-F238E27FC236}">
                    <a16:creationId xmlns:a16="http://schemas.microsoft.com/office/drawing/2014/main" id="{4018EAC7-7004-4BD9-9402-D3B0CA3BFADB}"/>
                  </a:ext>
                </a:extLst>
              </p:cNvPr>
              <p:cNvSpPr>
                <a:spLocks/>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2" name="Freeform 58">
                <a:extLst>
                  <a:ext uri="{FF2B5EF4-FFF2-40B4-BE49-F238E27FC236}">
                    <a16:creationId xmlns:a16="http://schemas.microsoft.com/office/drawing/2014/main" id="{35BAD759-B240-4EB7-9681-EBBBFAC24096}"/>
                  </a:ext>
                </a:extLst>
              </p:cNvPr>
              <p:cNvSpPr>
                <a:spLocks/>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3" name="Freeform 59">
                <a:extLst>
                  <a:ext uri="{FF2B5EF4-FFF2-40B4-BE49-F238E27FC236}">
                    <a16:creationId xmlns:a16="http://schemas.microsoft.com/office/drawing/2014/main" id="{8E8CE081-A623-4054-907F-BB84B3247BC2}"/>
                  </a:ext>
                </a:extLst>
              </p:cNvPr>
              <p:cNvSpPr>
                <a:spLocks/>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4" name="Freeform 60">
                <a:extLst>
                  <a:ext uri="{FF2B5EF4-FFF2-40B4-BE49-F238E27FC236}">
                    <a16:creationId xmlns:a16="http://schemas.microsoft.com/office/drawing/2014/main" id="{404E5F0E-9B1C-4DFA-8827-BB06ABFB6B59}"/>
                  </a:ext>
                </a:extLst>
              </p:cNvPr>
              <p:cNvSpPr>
                <a:spLocks/>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5" name="Freeform 61">
                <a:extLst>
                  <a:ext uri="{FF2B5EF4-FFF2-40B4-BE49-F238E27FC236}">
                    <a16:creationId xmlns:a16="http://schemas.microsoft.com/office/drawing/2014/main" id="{203E702D-7AE6-4B01-B868-0C7BE3CB52D1}"/>
                  </a:ext>
                </a:extLst>
              </p:cNvPr>
              <p:cNvSpPr>
                <a:spLocks/>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6" name="Freeform 62">
                <a:extLst>
                  <a:ext uri="{FF2B5EF4-FFF2-40B4-BE49-F238E27FC236}">
                    <a16:creationId xmlns:a16="http://schemas.microsoft.com/office/drawing/2014/main" id="{00A3E78C-A2CF-4F84-BD83-F8BEF41AD073}"/>
                  </a:ext>
                </a:extLst>
              </p:cNvPr>
              <p:cNvSpPr>
                <a:spLocks/>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7" name="Freeform 71">
                <a:extLst>
                  <a:ext uri="{FF2B5EF4-FFF2-40B4-BE49-F238E27FC236}">
                    <a16:creationId xmlns:a16="http://schemas.microsoft.com/office/drawing/2014/main" id="{0265EC9A-215C-4451-94F2-BA2294AE20B1}"/>
                  </a:ext>
                </a:extLst>
              </p:cNvPr>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grpSp>
      </p:grpSp>
      <p:grpSp>
        <p:nvGrpSpPr>
          <p:cNvPr id="177" name="组合 176">
            <a:extLst>
              <a:ext uri="{FF2B5EF4-FFF2-40B4-BE49-F238E27FC236}">
                <a16:creationId xmlns:a16="http://schemas.microsoft.com/office/drawing/2014/main" id="{6C8FB0F2-E609-4DAC-AB11-F95107BFE505}"/>
              </a:ext>
            </a:extLst>
          </p:cNvPr>
          <p:cNvGrpSpPr/>
          <p:nvPr userDrawn="1"/>
        </p:nvGrpSpPr>
        <p:grpSpPr>
          <a:xfrm>
            <a:off x="528706" y="867990"/>
            <a:ext cx="2433027" cy="0"/>
            <a:chOff x="7460343" y="1311756"/>
            <a:chExt cx="2433027" cy="0"/>
          </a:xfrm>
        </p:grpSpPr>
        <p:cxnSp>
          <p:nvCxnSpPr>
            <p:cNvPr id="178" name="直接连接符 177">
              <a:extLst>
                <a:ext uri="{FF2B5EF4-FFF2-40B4-BE49-F238E27FC236}">
                  <a16:creationId xmlns:a16="http://schemas.microsoft.com/office/drawing/2014/main" id="{0B974DCA-43CD-4CCE-AA3A-6B26A93AA425}"/>
                </a:ext>
              </a:extLst>
            </p:cNvPr>
            <p:cNvCxnSpPr>
              <a:cxnSpLocks/>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a:extLst>
                <a:ext uri="{FF2B5EF4-FFF2-40B4-BE49-F238E27FC236}">
                  <a16:creationId xmlns:a16="http://schemas.microsoft.com/office/drawing/2014/main" id="{41D435DD-C47F-4708-B422-342FDD1F8EB1}"/>
                </a:ext>
              </a:extLst>
            </p:cNvPr>
            <p:cNvCxnSpPr>
              <a:cxnSpLocks/>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a:extLst>
              <a:ext uri="{FF2B5EF4-FFF2-40B4-BE49-F238E27FC236}">
                <a16:creationId xmlns:a16="http://schemas.microsoft.com/office/drawing/2014/main" id="{553F13DD-45BC-4F3B-9DF1-AE612D3E2637}"/>
              </a:ext>
            </a:extLst>
          </p:cNvPr>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pPr/>
              <a:t>‹Nº›</a:t>
            </a:fld>
            <a:r>
              <a:rPr lang="zh-CN" altLang="en-US"/>
              <a:t> </a:t>
            </a:r>
            <a:r>
              <a:rPr lang="en-US" altLang="zh-CN"/>
              <a:t>&gt;</a:t>
            </a:r>
            <a:endParaRPr lang="zh-CN" altLang="en-US" dirty="0"/>
          </a:p>
        </p:txBody>
      </p:sp>
      <p:sp>
        <p:nvSpPr>
          <p:cNvPr id="63" name="标题 1">
            <a:extLst>
              <a:ext uri="{FF2B5EF4-FFF2-40B4-BE49-F238E27FC236}">
                <a16:creationId xmlns:a16="http://schemas.microsoft.com/office/drawing/2014/main" id="{8F22FD4E-E65A-45E3-8A02-74A1A8B316C9}"/>
              </a:ext>
            </a:extLst>
          </p:cNvPr>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p>
        </p:txBody>
      </p:sp>
      <p:sp>
        <p:nvSpPr>
          <p:cNvPr id="3" name="文本占位符 2">
            <a:extLst>
              <a:ext uri="{FF2B5EF4-FFF2-40B4-BE49-F238E27FC236}">
                <a16:creationId xmlns:a16="http://schemas.microsoft.com/office/drawing/2014/main" id="{30E2DE02-8659-4706-8CD5-61C4D3C2AC15}"/>
              </a:ext>
            </a:extLst>
          </p:cNvPr>
          <p:cNvSpPr>
            <a:spLocks noGrp="1"/>
          </p:cNvSpPr>
          <p:nvPr>
            <p:ph type="body" sz="quarter" idx="10" hasCustomPrompt="1"/>
          </p:nvPr>
        </p:nvSpPr>
        <p:spPr>
          <a:xfrm>
            <a:off x="442913" y="944610"/>
            <a:ext cx="9056687" cy="381629"/>
          </a:xfrm>
        </p:spPr>
        <p:txBody>
          <a:bodyPr vert="horz" lIns="91440" tIns="45720" rIns="91440" bIns="45720" rtlCol="0" anchor="ctr">
            <a:normAutofit/>
          </a:bodyPr>
          <a:lstStyle>
            <a:lvl1pPr>
              <a:defRPr lang="zh-CN" altLang="en-US" sz="2000" b="1" dirty="0" smtClean="0">
                <a:solidFill>
                  <a:schemeClr val="tx1">
                    <a:lumMod val="75000"/>
                    <a:lumOff val="25000"/>
                  </a:schemeClr>
                </a:solidFill>
                <a:cs typeface="+mn-ea"/>
              </a:defRPr>
            </a:lvl1pPr>
          </a:lstStyle>
          <a:p>
            <a:pPr marL="342900" marR="0" lvl="0" indent="-342900" fontAlgn="auto">
              <a:spcBef>
                <a:spcPct val="0"/>
              </a:spcBef>
              <a:spcAft>
                <a:spcPts val="0"/>
              </a:spcAft>
              <a:buClrTx/>
              <a:buSzTx/>
              <a:tabLst/>
            </a:pPr>
            <a:r>
              <a:rPr lang="zh-CN" altLang="en-US" dirty="0"/>
              <a:t>单击此处输入本页的结论单击此处输入本页的结论单击此处输入本页的结论</a:t>
            </a:r>
          </a:p>
        </p:txBody>
      </p:sp>
      <p:sp>
        <p:nvSpPr>
          <p:cNvPr id="2" name="图片占位符 1">
            <a:extLst>
              <a:ext uri="{FF2B5EF4-FFF2-40B4-BE49-F238E27FC236}">
                <a16:creationId xmlns:a16="http://schemas.microsoft.com/office/drawing/2014/main" id="{77467291-1F4D-4401-BBE0-17BCD8258297}"/>
              </a:ext>
            </a:extLst>
          </p:cNvPr>
          <p:cNvSpPr>
            <a:spLocks noGrp="1"/>
          </p:cNvSpPr>
          <p:nvPr>
            <p:ph type="pic" sz="quarter" idx="11" hasCustomPrompt="1"/>
          </p:nvPr>
        </p:nvSpPr>
        <p:spPr>
          <a:xfrm>
            <a:off x="0" y="1432906"/>
            <a:ext cx="12192000" cy="2762250"/>
          </a:xfrm>
          <a:prstGeom prst="rect">
            <a:avLst/>
          </a:prstGeom>
        </p:spPr>
        <p:txBody>
          <a:bodyPr vert="horz" lIns="91440" tIns="45720" rIns="91440" bIns="45720" rtlCol="0" anchor="ctr">
            <a:normAutofit/>
          </a:bodyPr>
          <a:lstStyle>
            <a:lvl1pPr marL="0" indent="0">
              <a:buNone/>
              <a:defRPr lang="zh-CN" altLang="en-US"/>
            </a:lvl1pPr>
          </a:lstStyle>
          <a:p>
            <a:pPr lvl="0" algn="ctr"/>
            <a:r>
              <a:rPr lang="zh-CN" altLang="en-US" dirty="0"/>
              <a:t>单击此处修改图片</a:t>
            </a:r>
          </a:p>
        </p:txBody>
      </p:sp>
    </p:spTree>
    <p:extLst>
      <p:ext uri="{BB962C8B-B14F-4D97-AF65-F5344CB8AC3E}">
        <p14:creationId xmlns:p14="http://schemas.microsoft.com/office/powerpoint/2010/main" val="320391281"/>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占位2">
    <p:spTree>
      <p:nvGrpSpPr>
        <p:cNvPr id="1" name=""/>
        <p:cNvGrpSpPr/>
        <p:nvPr/>
      </p:nvGrpSpPr>
      <p:grpSpPr>
        <a:xfrm>
          <a:off x="0" y="0"/>
          <a:ext cx="0" cy="0"/>
          <a:chOff x="0" y="0"/>
          <a:chExt cx="0" cy="0"/>
        </a:xfrm>
      </p:grpSpPr>
      <p:grpSp>
        <p:nvGrpSpPr>
          <p:cNvPr id="121" name="组合 120">
            <a:extLst>
              <a:ext uri="{FF2B5EF4-FFF2-40B4-BE49-F238E27FC236}">
                <a16:creationId xmlns:a16="http://schemas.microsoft.com/office/drawing/2014/main" id="{752A13C3-8076-4A3B-9E60-2D71D978B1DC}"/>
              </a:ext>
            </a:extLst>
          </p:cNvPr>
          <p:cNvGrpSpPr/>
          <p:nvPr userDrawn="1"/>
        </p:nvGrpSpPr>
        <p:grpSpPr>
          <a:xfrm>
            <a:off x="10177780" y="329882"/>
            <a:ext cx="1512002" cy="444892"/>
            <a:chOff x="9556201" y="498129"/>
            <a:chExt cx="1993881" cy="586680"/>
          </a:xfrm>
        </p:grpSpPr>
        <p:grpSp>
          <p:nvGrpSpPr>
            <p:cNvPr id="122" name="组合 121">
              <a:extLst>
                <a:ext uri="{FF2B5EF4-FFF2-40B4-BE49-F238E27FC236}">
                  <a16:creationId xmlns:a16="http://schemas.microsoft.com/office/drawing/2014/main" id="{E27C398B-69FE-4C31-9C38-8ADE52CE9B05}"/>
                </a:ext>
              </a:extLst>
            </p:cNvPr>
            <p:cNvGrpSpPr/>
            <p:nvPr userDrawn="1"/>
          </p:nvGrpSpPr>
          <p:grpSpPr>
            <a:xfrm>
              <a:off x="10239376" y="968937"/>
              <a:ext cx="1307697" cy="96254"/>
              <a:chOff x="4616246" y="3878362"/>
              <a:chExt cx="5571416" cy="410087"/>
            </a:xfrm>
            <a:solidFill>
              <a:schemeClr val="tx1">
                <a:alpha val="80000"/>
              </a:schemeClr>
            </a:solidFill>
          </p:grpSpPr>
          <p:sp>
            <p:nvSpPr>
              <p:cNvPr id="160" name="Freeform 17">
                <a:extLst>
                  <a:ext uri="{FF2B5EF4-FFF2-40B4-BE49-F238E27FC236}">
                    <a16:creationId xmlns:a16="http://schemas.microsoft.com/office/drawing/2014/main" id="{E5B0E9AD-0A05-4036-8DA1-C7E6733E9DF1}"/>
                  </a:ext>
                </a:extLst>
              </p:cNvPr>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1" name="Freeform 18">
                <a:extLst>
                  <a:ext uri="{FF2B5EF4-FFF2-40B4-BE49-F238E27FC236}">
                    <a16:creationId xmlns:a16="http://schemas.microsoft.com/office/drawing/2014/main" id="{029271E6-BD5F-4E7D-809E-C4511BA4F756}"/>
                  </a:ext>
                </a:extLst>
              </p:cNvPr>
              <p:cNvSpPr>
                <a:spLocks/>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2" name="Freeform 19">
                <a:extLst>
                  <a:ext uri="{FF2B5EF4-FFF2-40B4-BE49-F238E27FC236}">
                    <a16:creationId xmlns:a16="http://schemas.microsoft.com/office/drawing/2014/main" id="{F0E374B4-1D8A-4254-9BF8-9478B61B7867}"/>
                  </a:ext>
                </a:extLst>
              </p:cNvPr>
              <p:cNvSpPr>
                <a:spLocks/>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3" name="Freeform 20">
                <a:extLst>
                  <a:ext uri="{FF2B5EF4-FFF2-40B4-BE49-F238E27FC236}">
                    <a16:creationId xmlns:a16="http://schemas.microsoft.com/office/drawing/2014/main" id="{AFBC22B1-E0E5-491D-8D3A-0CADD301B3F1}"/>
                  </a:ext>
                </a:extLst>
              </p:cNvPr>
              <p:cNvSpPr>
                <a:spLocks/>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4" name="Freeform 21">
                <a:extLst>
                  <a:ext uri="{FF2B5EF4-FFF2-40B4-BE49-F238E27FC236}">
                    <a16:creationId xmlns:a16="http://schemas.microsoft.com/office/drawing/2014/main" id="{52A94EBF-BEA5-40C1-BA72-F097DF0149EB}"/>
                  </a:ext>
                </a:extLst>
              </p:cNvPr>
              <p:cNvSpPr>
                <a:spLocks/>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5" name="Freeform 22">
                <a:extLst>
                  <a:ext uri="{FF2B5EF4-FFF2-40B4-BE49-F238E27FC236}">
                    <a16:creationId xmlns:a16="http://schemas.microsoft.com/office/drawing/2014/main" id="{13446D84-1439-4CA9-B653-7FB33B0DC865}"/>
                  </a:ext>
                </a:extLst>
              </p:cNvPr>
              <p:cNvSpPr>
                <a:spLocks/>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6" name="Freeform 23">
                <a:extLst>
                  <a:ext uri="{FF2B5EF4-FFF2-40B4-BE49-F238E27FC236}">
                    <a16:creationId xmlns:a16="http://schemas.microsoft.com/office/drawing/2014/main" id="{E2D267E0-CB35-4383-8A83-2AE643C7ECFF}"/>
                  </a:ext>
                </a:extLst>
              </p:cNvPr>
              <p:cNvSpPr>
                <a:spLocks/>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7" name="Freeform 25">
                <a:extLst>
                  <a:ext uri="{FF2B5EF4-FFF2-40B4-BE49-F238E27FC236}">
                    <a16:creationId xmlns:a16="http://schemas.microsoft.com/office/drawing/2014/main" id="{42C70476-1D30-4F1C-8855-748E43ECBF5C}"/>
                  </a:ext>
                </a:extLst>
              </p:cNvPr>
              <p:cNvSpPr>
                <a:spLocks/>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8" name="Freeform 27">
                <a:extLst>
                  <a:ext uri="{FF2B5EF4-FFF2-40B4-BE49-F238E27FC236}">
                    <a16:creationId xmlns:a16="http://schemas.microsoft.com/office/drawing/2014/main" id="{4136D2AD-C6EE-4398-B384-19DEE0F1B390}"/>
                  </a:ext>
                </a:extLst>
              </p:cNvPr>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9" name="Freeform 29">
                <a:extLst>
                  <a:ext uri="{FF2B5EF4-FFF2-40B4-BE49-F238E27FC236}">
                    <a16:creationId xmlns:a16="http://schemas.microsoft.com/office/drawing/2014/main" id="{26056B2E-6223-4FEE-8248-F2EA17DBAF5B}"/>
                  </a:ext>
                </a:extLst>
              </p:cNvPr>
              <p:cNvSpPr>
                <a:spLocks/>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0" name="Freeform 30">
                <a:extLst>
                  <a:ext uri="{FF2B5EF4-FFF2-40B4-BE49-F238E27FC236}">
                    <a16:creationId xmlns:a16="http://schemas.microsoft.com/office/drawing/2014/main" id="{006B390B-42C2-4B79-90D3-881CC2CFDCE9}"/>
                  </a:ext>
                </a:extLst>
              </p:cNvPr>
              <p:cNvSpPr>
                <a:spLocks/>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1" name="Freeform 31">
                <a:extLst>
                  <a:ext uri="{FF2B5EF4-FFF2-40B4-BE49-F238E27FC236}">
                    <a16:creationId xmlns:a16="http://schemas.microsoft.com/office/drawing/2014/main" id="{50061FAB-489C-4780-AFC9-07435CFCBEA5}"/>
                  </a:ext>
                </a:extLst>
              </p:cNvPr>
              <p:cNvSpPr>
                <a:spLocks/>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2" name="Freeform 32">
                <a:extLst>
                  <a:ext uri="{FF2B5EF4-FFF2-40B4-BE49-F238E27FC236}">
                    <a16:creationId xmlns:a16="http://schemas.microsoft.com/office/drawing/2014/main" id="{D30E14B5-5B2E-42F0-B3FB-A799A167FB3B}"/>
                  </a:ext>
                </a:extLst>
              </p:cNvPr>
              <p:cNvSpPr>
                <a:spLocks/>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3" name="Freeform 33">
                <a:extLst>
                  <a:ext uri="{FF2B5EF4-FFF2-40B4-BE49-F238E27FC236}">
                    <a16:creationId xmlns:a16="http://schemas.microsoft.com/office/drawing/2014/main" id="{80557463-D295-47EE-83FE-4E7C2CFE5CA8}"/>
                  </a:ext>
                </a:extLst>
              </p:cNvPr>
              <p:cNvSpPr>
                <a:spLocks/>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4" name="Freeform 34">
                <a:extLst>
                  <a:ext uri="{FF2B5EF4-FFF2-40B4-BE49-F238E27FC236}">
                    <a16:creationId xmlns:a16="http://schemas.microsoft.com/office/drawing/2014/main" id="{59C332FA-9D18-4C13-8F66-7832ED72F4F6}"/>
                  </a:ext>
                </a:extLst>
              </p:cNvPr>
              <p:cNvSpPr>
                <a:spLocks/>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5" name="Freeform 35">
                <a:extLst>
                  <a:ext uri="{FF2B5EF4-FFF2-40B4-BE49-F238E27FC236}">
                    <a16:creationId xmlns:a16="http://schemas.microsoft.com/office/drawing/2014/main" id="{65E12940-8A45-4E0C-84AF-6AA4577F53A2}"/>
                  </a:ext>
                </a:extLst>
              </p:cNvPr>
              <p:cNvSpPr>
                <a:spLocks/>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3" name="组合 122">
              <a:extLst>
                <a:ext uri="{FF2B5EF4-FFF2-40B4-BE49-F238E27FC236}">
                  <a16:creationId xmlns:a16="http://schemas.microsoft.com/office/drawing/2014/main" id="{F4DC8654-6333-43BF-BBD2-8CC0F92462C8}"/>
                </a:ext>
              </a:extLst>
            </p:cNvPr>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a:extLst>
                  <a:ext uri="{FF2B5EF4-FFF2-40B4-BE49-F238E27FC236}">
                    <a16:creationId xmlns:a16="http://schemas.microsoft.com/office/drawing/2014/main" id="{1BD02196-28F9-45E0-99D4-C63C486392BF}"/>
                  </a:ext>
                </a:extLst>
              </p:cNvPr>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49" name="Freeform 10">
                <a:extLst>
                  <a:ext uri="{FF2B5EF4-FFF2-40B4-BE49-F238E27FC236}">
                    <a16:creationId xmlns:a16="http://schemas.microsoft.com/office/drawing/2014/main" id="{F635BA25-F85D-4FD0-B0FF-9852A3FB35CC}"/>
                  </a:ext>
                </a:extLst>
              </p:cNvPr>
              <p:cNvSpPr>
                <a:spLocks/>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0" name="Freeform 11">
                <a:extLst>
                  <a:ext uri="{FF2B5EF4-FFF2-40B4-BE49-F238E27FC236}">
                    <a16:creationId xmlns:a16="http://schemas.microsoft.com/office/drawing/2014/main" id="{3039E95C-D1CC-46F7-9248-92AECF3DF875}"/>
                  </a:ext>
                </a:extLst>
              </p:cNvPr>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1" name="Freeform 12">
                <a:extLst>
                  <a:ext uri="{FF2B5EF4-FFF2-40B4-BE49-F238E27FC236}">
                    <a16:creationId xmlns:a16="http://schemas.microsoft.com/office/drawing/2014/main" id="{D829A78B-B6EB-4549-B14A-40D05309B0CA}"/>
                  </a:ext>
                </a:extLst>
              </p:cNvPr>
              <p:cNvSpPr>
                <a:spLocks/>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2" name="Freeform 13">
                <a:extLst>
                  <a:ext uri="{FF2B5EF4-FFF2-40B4-BE49-F238E27FC236}">
                    <a16:creationId xmlns:a16="http://schemas.microsoft.com/office/drawing/2014/main" id="{E842F311-7DA4-44B7-A236-43EEB282428F}"/>
                  </a:ext>
                </a:extLst>
              </p:cNvPr>
              <p:cNvSpPr>
                <a:spLocks/>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3" name="Freeform 14">
                <a:extLst>
                  <a:ext uri="{FF2B5EF4-FFF2-40B4-BE49-F238E27FC236}">
                    <a16:creationId xmlns:a16="http://schemas.microsoft.com/office/drawing/2014/main" id="{170B97E9-7C5C-402F-9D53-9AA87182C27F}"/>
                  </a:ext>
                </a:extLst>
              </p:cNvPr>
              <p:cNvSpPr>
                <a:spLocks/>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4" name="Freeform 15">
                <a:extLst>
                  <a:ext uri="{FF2B5EF4-FFF2-40B4-BE49-F238E27FC236}">
                    <a16:creationId xmlns:a16="http://schemas.microsoft.com/office/drawing/2014/main" id="{8F85E7F0-D6E4-48F0-A113-2A9E57A84215}"/>
                  </a:ext>
                </a:extLst>
              </p:cNvPr>
              <p:cNvSpPr>
                <a:spLocks/>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5" name="Freeform 16">
                <a:extLst>
                  <a:ext uri="{FF2B5EF4-FFF2-40B4-BE49-F238E27FC236}">
                    <a16:creationId xmlns:a16="http://schemas.microsoft.com/office/drawing/2014/main" id="{9AA89938-51FC-49D9-8A20-AE9CA39EDED4}"/>
                  </a:ext>
                </a:extLst>
              </p:cNvPr>
              <p:cNvSpPr>
                <a:spLocks/>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6" name="Freeform 24">
                <a:extLst>
                  <a:ext uri="{FF2B5EF4-FFF2-40B4-BE49-F238E27FC236}">
                    <a16:creationId xmlns:a16="http://schemas.microsoft.com/office/drawing/2014/main" id="{1DA43A21-B3DE-46D7-8042-B68A4F8A950B}"/>
                  </a:ext>
                </a:extLst>
              </p:cNvPr>
              <p:cNvSpPr>
                <a:spLocks/>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7" name="Freeform 26">
                <a:extLst>
                  <a:ext uri="{FF2B5EF4-FFF2-40B4-BE49-F238E27FC236}">
                    <a16:creationId xmlns:a16="http://schemas.microsoft.com/office/drawing/2014/main" id="{6DFF31B1-CB8C-4F29-A011-B6B43254D88F}"/>
                  </a:ext>
                </a:extLst>
              </p:cNvPr>
              <p:cNvSpPr>
                <a:spLocks/>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8" name="Freeform 28">
                <a:extLst>
                  <a:ext uri="{FF2B5EF4-FFF2-40B4-BE49-F238E27FC236}">
                    <a16:creationId xmlns:a16="http://schemas.microsoft.com/office/drawing/2014/main" id="{B14ACCE6-5193-44FD-9E60-94C9373CFBD8}"/>
                  </a:ext>
                </a:extLst>
              </p:cNvPr>
              <p:cNvSpPr>
                <a:spLocks/>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9" name="Freeform 36">
                <a:extLst>
                  <a:ext uri="{FF2B5EF4-FFF2-40B4-BE49-F238E27FC236}">
                    <a16:creationId xmlns:a16="http://schemas.microsoft.com/office/drawing/2014/main" id="{F6CDB00C-7145-4426-A859-8B3F49920A82}"/>
                  </a:ext>
                </a:extLst>
              </p:cNvPr>
              <p:cNvSpPr>
                <a:spLocks/>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4" name="组合 123">
              <a:extLst>
                <a:ext uri="{FF2B5EF4-FFF2-40B4-BE49-F238E27FC236}">
                  <a16:creationId xmlns:a16="http://schemas.microsoft.com/office/drawing/2014/main" id="{E14EA76D-2E8A-4D79-AD0E-2D65074F86B6}"/>
                </a:ext>
              </a:extLst>
            </p:cNvPr>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a:extLst>
                  <a:ext uri="{FF2B5EF4-FFF2-40B4-BE49-F238E27FC236}">
                    <a16:creationId xmlns:a16="http://schemas.microsoft.com/office/drawing/2014/main" id="{FC735164-8305-4898-8587-92D4181A886B}"/>
                  </a:ext>
                </a:extLst>
              </p:cNvPr>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6" name="Freeform 42">
                <a:extLst>
                  <a:ext uri="{FF2B5EF4-FFF2-40B4-BE49-F238E27FC236}">
                    <a16:creationId xmlns:a16="http://schemas.microsoft.com/office/drawing/2014/main" id="{23AA2149-2C7A-434E-8E58-7FF8833789C6}"/>
                  </a:ext>
                </a:extLst>
              </p:cNvPr>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7" name="Freeform 43">
                <a:extLst>
                  <a:ext uri="{FF2B5EF4-FFF2-40B4-BE49-F238E27FC236}">
                    <a16:creationId xmlns:a16="http://schemas.microsoft.com/office/drawing/2014/main" id="{DADC64E0-1756-4B00-B739-1AE2D64609EB}"/>
                  </a:ext>
                </a:extLst>
              </p:cNvPr>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8" name="Freeform 44">
                <a:extLst>
                  <a:ext uri="{FF2B5EF4-FFF2-40B4-BE49-F238E27FC236}">
                    <a16:creationId xmlns:a16="http://schemas.microsoft.com/office/drawing/2014/main" id="{02AD4B8E-9C4D-4F37-AAC6-126B7F819AAC}"/>
                  </a:ext>
                </a:extLst>
              </p:cNvPr>
              <p:cNvSpPr>
                <a:spLocks/>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9" name="Freeform 45">
                <a:extLst>
                  <a:ext uri="{FF2B5EF4-FFF2-40B4-BE49-F238E27FC236}">
                    <a16:creationId xmlns:a16="http://schemas.microsoft.com/office/drawing/2014/main" id="{F2C56637-AD32-41CD-B904-7FDE5C590999}"/>
                  </a:ext>
                </a:extLst>
              </p:cNvPr>
              <p:cNvSpPr>
                <a:spLocks/>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0" name="Freeform 46">
                <a:extLst>
                  <a:ext uri="{FF2B5EF4-FFF2-40B4-BE49-F238E27FC236}">
                    <a16:creationId xmlns:a16="http://schemas.microsoft.com/office/drawing/2014/main" id="{F032975D-CF69-4B09-BA05-72D320787553}"/>
                  </a:ext>
                </a:extLst>
              </p:cNvPr>
              <p:cNvSpPr>
                <a:spLocks/>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1" name="Freeform 47">
                <a:extLst>
                  <a:ext uri="{FF2B5EF4-FFF2-40B4-BE49-F238E27FC236}">
                    <a16:creationId xmlns:a16="http://schemas.microsoft.com/office/drawing/2014/main" id="{6B6AC068-0EBD-48BD-AE1C-D7481884A830}"/>
                  </a:ext>
                </a:extLst>
              </p:cNvPr>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2" name="Freeform 48">
                <a:extLst>
                  <a:ext uri="{FF2B5EF4-FFF2-40B4-BE49-F238E27FC236}">
                    <a16:creationId xmlns:a16="http://schemas.microsoft.com/office/drawing/2014/main" id="{ACE3F796-5431-4E6C-AC15-7A788620661A}"/>
                  </a:ext>
                </a:extLst>
              </p:cNvPr>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3" name="Freeform 49">
                <a:extLst>
                  <a:ext uri="{FF2B5EF4-FFF2-40B4-BE49-F238E27FC236}">
                    <a16:creationId xmlns:a16="http://schemas.microsoft.com/office/drawing/2014/main" id="{74BEA9AB-D681-42C2-B138-90AE983F451A}"/>
                  </a:ext>
                </a:extLst>
              </p:cNvPr>
              <p:cNvSpPr>
                <a:spLocks/>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4" name="Freeform 50">
                <a:extLst>
                  <a:ext uri="{FF2B5EF4-FFF2-40B4-BE49-F238E27FC236}">
                    <a16:creationId xmlns:a16="http://schemas.microsoft.com/office/drawing/2014/main" id="{B4841AFA-06F6-4DE5-A44B-C6843FC702AD}"/>
                  </a:ext>
                </a:extLst>
              </p:cNvPr>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5" name="Freeform 51">
                <a:extLst>
                  <a:ext uri="{FF2B5EF4-FFF2-40B4-BE49-F238E27FC236}">
                    <a16:creationId xmlns:a16="http://schemas.microsoft.com/office/drawing/2014/main" id="{5C773B7E-DC0A-4C6F-81E7-947211B53E3A}"/>
                  </a:ext>
                </a:extLst>
              </p:cNvPr>
              <p:cNvSpPr>
                <a:spLocks/>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6" name="Freeform 52">
                <a:extLst>
                  <a:ext uri="{FF2B5EF4-FFF2-40B4-BE49-F238E27FC236}">
                    <a16:creationId xmlns:a16="http://schemas.microsoft.com/office/drawing/2014/main" id="{B85BE9AC-6F60-4FB5-8137-FF34C3DC57D8}"/>
                  </a:ext>
                </a:extLst>
              </p:cNvPr>
              <p:cNvSpPr>
                <a:spLocks/>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7" name="Freeform 53">
                <a:extLst>
                  <a:ext uri="{FF2B5EF4-FFF2-40B4-BE49-F238E27FC236}">
                    <a16:creationId xmlns:a16="http://schemas.microsoft.com/office/drawing/2014/main" id="{8F1A2BEF-DE60-43BE-9443-E64E95C8AB6F}"/>
                  </a:ext>
                </a:extLst>
              </p:cNvPr>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8" name="Freeform 54">
                <a:extLst>
                  <a:ext uri="{FF2B5EF4-FFF2-40B4-BE49-F238E27FC236}">
                    <a16:creationId xmlns:a16="http://schemas.microsoft.com/office/drawing/2014/main" id="{854BFC4C-273E-4CD3-AA7A-F6841F6A1E71}"/>
                  </a:ext>
                </a:extLst>
              </p:cNvPr>
              <p:cNvSpPr>
                <a:spLocks/>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9" name="Freeform 55">
                <a:extLst>
                  <a:ext uri="{FF2B5EF4-FFF2-40B4-BE49-F238E27FC236}">
                    <a16:creationId xmlns:a16="http://schemas.microsoft.com/office/drawing/2014/main" id="{539B124B-7DF4-4150-9E44-C8FF73B41E51}"/>
                  </a:ext>
                </a:extLst>
              </p:cNvPr>
              <p:cNvSpPr>
                <a:spLocks/>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0" name="Freeform 56">
                <a:extLst>
                  <a:ext uri="{FF2B5EF4-FFF2-40B4-BE49-F238E27FC236}">
                    <a16:creationId xmlns:a16="http://schemas.microsoft.com/office/drawing/2014/main" id="{67B36885-76BA-4B87-9989-58BAB32207E3}"/>
                  </a:ext>
                </a:extLst>
              </p:cNvPr>
              <p:cNvSpPr>
                <a:spLocks/>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1" name="Freeform 57">
                <a:extLst>
                  <a:ext uri="{FF2B5EF4-FFF2-40B4-BE49-F238E27FC236}">
                    <a16:creationId xmlns:a16="http://schemas.microsoft.com/office/drawing/2014/main" id="{4018EAC7-7004-4BD9-9402-D3B0CA3BFADB}"/>
                  </a:ext>
                </a:extLst>
              </p:cNvPr>
              <p:cNvSpPr>
                <a:spLocks/>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2" name="Freeform 58">
                <a:extLst>
                  <a:ext uri="{FF2B5EF4-FFF2-40B4-BE49-F238E27FC236}">
                    <a16:creationId xmlns:a16="http://schemas.microsoft.com/office/drawing/2014/main" id="{35BAD759-B240-4EB7-9681-EBBBFAC24096}"/>
                  </a:ext>
                </a:extLst>
              </p:cNvPr>
              <p:cNvSpPr>
                <a:spLocks/>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3" name="Freeform 59">
                <a:extLst>
                  <a:ext uri="{FF2B5EF4-FFF2-40B4-BE49-F238E27FC236}">
                    <a16:creationId xmlns:a16="http://schemas.microsoft.com/office/drawing/2014/main" id="{8E8CE081-A623-4054-907F-BB84B3247BC2}"/>
                  </a:ext>
                </a:extLst>
              </p:cNvPr>
              <p:cNvSpPr>
                <a:spLocks/>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4" name="Freeform 60">
                <a:extLst>
                  <a:ext uri="{FF2B5EF4-FFF2-40B4-BE49-F238E27FC236}">
                    <a16:creationId xmlns:a16="http://schemas.microsoft.com/office/drawing/2014/main" id="{404E5F0E-9B1C-4DFA-8827-BB06ABFB6B59}"/>
                  </a:ext>
                </a:extLst>
              </p:cNvPr>
              <p:cNvSpPr>
                <a:spLocks/>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5" name="Freeform 61">
                <a:extLst>
                  <a:ext uri="{FF2B5EF4-FFF2-40B4-BE49-F238E27FC236}">
                    <a16:creationId xmlns:a16="http://schemas.microsoft.com/office/drawing/2014/main" id="{203E702D-7AE6-4B01-B868-0C7BE3CB52D1}"/>
                  </a:ext>
                </a:extLst>
              </p:cNvPr>
              <p:cNvSpPr>
                <a:spLocks/>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6" name="Freeform 62">
                <a:extLst>
                  <a:ext uri="{FF2B5EF4-FFF2-40B4-BE49-F238E27FC236}">
                    <a16:creationId xmlns:a16="http://schemas.microsoft.com/office/drawing/2014/main" id="{00A3E78C-A2CF-4F84-BD83-F8BEF41AD073}"/>
                  </a:ext>
                </a:extLst>
              </p:cNvPr>
              <p:cNvSpPr>
                <a:spLocks/>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7" name="Freeform 71">
                <a:extLst>
                  <a:ext uri="{FF2B5EF4-FFF2-40B4-BE49-F238E27FC236}">
                    <a16:creationId xmlns:a16="http://schemas.microsoft.com/office/drawing/2014/main" id="{0265EC9A-215C-4451-94F2-BA2294AE20B1}"/>
                  </a:ext>
                </a:extLst>
              </p:cNvPr>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grpSp>
      </p:grpSp>
      <p:sp>
        <p:nvSpPr>
          <p:cNvPr id="176" name="标题 1">
            <a:extLst>
              <a:ext uri="{FF2B5EF4-FFF2-40B4-BE49-F238E27FC236}">
                <a16:creationId xmlns:a16="http://schemas.microsoft.com/office/drawing/2014/main" id="{A029B501-2847-412D-8A34-C4C9BFB8FA29}"/>
              </a:ext>
            </a:extLst>
          </p:cNvPr>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p>
        </p:txBody>
      </p:sp>
      <p:grpSp>
        <p:nvGrpSpPr>
          <p:cNvPr id="177" name="组合 176">
            <a:extLst>
              <a:ext uri="{FF2B5EF4-FFF2-40B4-BE49-F238E27FC236}">
                <a16:creationId xmlns:a16="http://schemas.microsoft.com/office/drawing/2014/main" id="{6C8FB0F2-E609-4DAC-AB11-F95107BFE505}"/>
              </a:ext>
            </a:extLst>
          </p:cNvPr>
          <p:cNvGrpSpPr/>
          <p:nvPr userDrawn="1"/>
        </p:nvGrpSpPr>
        <p:grpSpPr>
          <a:xfrm>
            <a:off x="528706" y="867990"/>
            <a:ext cx="2433027" cy="0"/>
            <a:chOff x="7460343" y="1311756"/>
            <a:chExt cx="2433027" cy="0"/>
          </a:xfrm>
        </p:grpSpPr>
        <p:cxnSp>
          <p:nvCxnSpPr>
            <p:cNvPr id="178" name="直接连接符 177">
              <a:extLst>
                <a:ext uri="{FF2B5EF4-FFF2-40B4-BE49-F238E27FC236}">
                  <a16:creationId xmlns:a16="http://schemas.microsoft.com/office/drawing/2014/main" id="{0B974DCA-43CD-4CCE-AA3A-6B26A93AA425}"/>
                </a:ext>
              </a:extLst>
            </p:cNvPr>
            <p:cNvCxnSpPr>
              <a:cxnSpLocks/>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a:extLst>
                <a:ext uri="{FF2B5EF4-FFF2-40B4-BE49-F238E27FC236}">
                  <a16:creationId xmlns:a16="http://schemas.microsoft.com/office/drawing/2014/main" id="{41D435DD-C47F-4708-B422-342FDD1F8EB1}"/>
                </a:ext>
              </a:extLst>
            </p:cNvPr>
            <p:cNvCxnSpPr>
              <a:cxnSpLocks/>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a:extLst>
              <a:ext uri="{FF2B5EF4-FFF2-40B4-BE49-F238E27FC236}">
                <a16:creationId xmlns:a16="http://schemas.microsoft.com/office/drawing/2014/main" id="{553F13DD-45BC-4F3B-9DF1-AE612D3E2637}"/>
              </a:ext>
            </a:extLst>
          </p:cNvPr>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pPr/>
              <a:t>‹Nº›</a:t>
            </a:fld>
            <a:r>
              <a:rPr lang="zh-CN" altLang="en-US"/>
              <a:t> </a:t>
            </a:r>
            <a:r>
              <a:rPr lang="en-US" altLang="zh-CN"/>
              <a:t>&gt;</a:t>
            </a:r>
            <a:endParaRPr lang="zh-CN" altLang="en-US" dirty="0"/>
          </a:p>
        </p:txBody>
      </p:sp>
      <p:sp>
        <p:nvSpPr>
          <p:cNvPr id="63" name="文本框 62">
            <a:extLst>
              <a:ext uri="{FF2B5EF4-FFF2-40B4-BE49-F238E27FC236}">
                <a16:creationId xmlns:a16="http://schemas.microsoft.com/office/drawing/2014/main" id="{E1F02CE6-DCDF-458C-8C9E-36CAA35D4B77}"/>
              </a:ext>
            </a:extLst>
          </p:cNvPr>
          <p:cNvSpPr txBox="1"/>
          <p:nvPr userDrawn="1"/>
        </p:nvSpPr>
        <p:spPr>
          <a:xfrm>
            <a:off x="442913" y="6394353"/>
            <a:ext cx="1545907" cy="276999"/>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思想自由 兼容并包</a:t>
            </a:r>
          </a:p>
        </p:txBody>
      </p:sp>
      <p:sp>
        <p:nvSpPr>
          <p:cNvPr id="2" name="图片占位符 1">
            <a:extLst>
              <a:ext uri="{FF2B5EF4-FFF2-40B4-BE49-F238E27FC236}">
                <a16:creationId xmlns:a16="http://schemas.microsoft.com/office/drawing/2014/main" id="{D6EEF3A2-ACC0-4E28-9306-12EF02038760}"/>
              </a:ext>
            </a:extLst>
          </p:cNvPr>
          <p:cNvSpPr>
            <a:spLocks noGrp="1"/>
          </p:cNvSpPr>
          <p:nvPr>
            <p:ph type="pic" idx="10" hasCustomPrompt="1"/>
          </p:nvPr>
        </p:nvSpPr>
        <p:spPr>
          <a:xfrm>
            <a:off x="0" y="1196753"/>
            <a:ext cx="12192000" cy="3121152"/>
          </a:xfrm>
        </p:spPr>
        <p:txBody>
          <a:bodyPr anchor="ctr"/>
          <a:lstStyle>
            <a:lvl1pPr algn="ctr">
              <a:defRPr/>
            </a:lvl1pPr>
          </a:lstStyle>
          <a:p>
            <a:r>
              <a:rPr lang="zh-CN" altLang="en-US" dirty="0"/>
              <a:t>单击此处修改图片</a:t>
            </a:r>
          </a:p>
        </p:txBody>
      </p:sp>
    </p:spTree>
    <p:extLst>
      <p:ext uri="{BB962C8B-B14F-4D97-AF65-F5344CB8AC3E}">
        <p14:creationId xmlns:p14="http://schemas.microsoft.com/office/powerpoint/2010/main" val="2297414712"/>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图片占位3">
    <p:spTree>
      <p:nvGrpSpPr>
        <p:cNvPr id="1" name=""/>
        <p:cNvGrpSpPr/>
        <p:nvPr/>
      </p:nvGrpSpPr>
      <p:grpSpPr>
        <a:xfrm>
          <a:off x="0" y="0"/>
          <a:ext cx="0" cy="0"/>
          <a:chOff x="0" y="0"/>
          <a:chExt cx="0" cy="0"/>
        </a:xfrm>
      </p:grpSpPr>
      <p:grpSp>
        <p:nvGrpSpPr>
          <p:cNvPr id="121" name="组合 120">
            <a:extLst>
              <a:ext uri="{FF2B5EF4-FFF2-40B4-BE49-F238E27FC236}">
                <a16:creationId xmlns:a16="http://schemas.microsoft.com/office/drawing/2014/main" id="{752A13C3-8076-4A3B-9E60-2D71D978B1DC}"/>
              </a:ext>
            </a:extLst>
          </p:cNvPr>
          <p:cNvGrpSpPr/>
          <p:nvPr userDrawn="1"/>
        </p:nvGrpSpPr>
        <p:grpSpPr>
          <a:xfrm>
            <a:off x="10177780" y="329882"/>
            <a:ext cx="1512002" cy="444892"/>
            <a:chOff x="9556201" y="498129"/>
            <a:chExt cx="1993881" cy="586680"/>
          </a:xfrm>
        </p:grpSpPr>
        <p:grpSp>
          <p:nvGrpSpPr>
            <p:cNvPr id="122" name="组合 121">
              <a:extLst>
                <a:ext uri="{FF2B5EF4-FFF2-40B4-BE49-F238E27FC236}">
                  <a16:creationId xmlns:a16="http://schemas.microsoft.com/office/drawing/2014/main" id="{E27C398B-69FE-4C31-9C38-8ADE52CE9B05}"/>
                </a:ext>
              </a:extLst>
            </p:cNvPr>
            <p:cNvGrpSpPr/>
            <p:nvPr userDrawn="1"/>
          </p:nvGrpSpPr>
          <p:grpSpPr>
            <a:xfrm>
              <a:off x="10239376" y="968937"/>
              <a:ext cx="1307697" cy="96254"/>
              <a:chOff x="4616246" y="3878362"/>
              <a:chExt cx="5571416" cy="410087"/>
            </a:xfrm>
            <a:solidFill>
              <a:schemeClr val="tx1">
                <a:alpha val="80000"/>
              </a:schemeClr>
            </a:solidFill>
          </p:grpSpPr>
          <p:sp>
            <p:nvSpPr>
              <p:cNvPr id="160" name="Freeform 17">
                <a:extLst>
                  <a:ext uri="{FF2B5EF4-FFF2-40B4-BE49-F238E27FC236}">
                    <a16:creationId xmlns:a16="http://schemas.microsoft.com/office/drawing/2014/main" id="{E5B0E9AD-0A05-4036-8DA1-C7E6733E9DF1}"/>
                  </a:ext>
                </a:extLst>
              </p:cNvPr>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1" name="Freeform 18">
                <a:extLst>
                  <a:ext uri="{FF2B5EF4-FFF2-40B4-BE49-F238E27FC236}">
                    <a16:creationId xmlns:a16="http://schemas.microsoft.com/office/drawing/2014/main" id="{029271E6-BD5F-4E7D-809E-C4511BA4F756}"/>
                  </a:ext>
                </a:extLst>
              </p:cNvPr>
              <p:cNvSpPr>
                <a:spLocks/>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2" name="Freeform 19">
                <a:extLst>
                  <a:ext uri="{FF2B5EF4-FFF2-40B4-BE49-F238E27FC236}">
                    <a16:creationId xmlns:a16="http://schemas.microsoft.com/office/drawing/2014/main" id="{F0E374B4-1D8A-4254-9BF8-9478B61B7867}"/>
                  </a:ext>
                </a:extLst>
              </p:cNvPr>
              <p:cNvSpPr>
                <a:spLocks/>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3" name="Freeform 20">
                <a:extLst>
                  <a:ext uri="{FF2B5EF4-FFF2-40B4-BE49-F238E27FC236}">
                    <a16:creationId xmlns:a16="http://schemas.microsoft.com/office/drawing/2014/main" id="{AFBC22B1-E0E5-491D-8D3A-0CADD301B3F1}"/>
                  </a:ext>
                </a:extLst>
              </p:cNvPr>
              <p:cNvSpPr>
                <a:spLocks/>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4" name="Freeform 21">
                <a:extLst>
                  <a:ext uri="{FF2B5EF4-FFF2-40B4-BE49-F238E27FC236}">
                    <a16:creationId xmlns:a16="http://schemas.microsoft.com/office/drawing/2014/main" id="{52A94EBF-BEA5-40C1-BA72-F097DF0149EB}"/>
                  </a:ext>
                </a:extLst>
              </p:cNvPr>
              <p:cNvSpPr>
                <a:spLocks/>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5" name="Freeform 22">
                <a:extLst>
                  <a:ext uri="{FF2B5EF4-FFF2-40B4-BE49-F238E27FC236}">
                    <a16:creationId xmlns:a16="http://schemas.microsoft.com/office/drawing/2014/main" id="{13446D84-1439-4CA9-B653-7FB33B0DC865}"/>
                  </a:ext>
                </a:extLst>
              </p:cNvPr>
              <p:cNvSpPr>
                <a:spLocks/>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6" name="Freeform 23">
                <a:extLst>
                  <a:ext uri="{FF2B5EF4-FFF2-40B4-BE49-F238E27FC236}">
                    <a16:creationId xmlns:a16="http://schemas.microsoft.com/office/drawing/2014/main" id="{E2D267E0-CB35-4383-8A83-2AE643C7ECFF}"/>
                  </a:ext>
                </a:extLst>
              </p:cNvPr>
              <p:cNvSpPr>
                <a:spLocks/>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7" name="Freeform 25">
                <a:extLst>
                  <a:ext uri="{FF2B5EF4-FFF2-40B4-BE49-F238E27FC236}">
                    <a16:creationId xmlns:a16="http://schemas.microsoft.com/office/drawing/2014/main" id="{42C70476-1D30-4F1C-8855-748E43ECBF5C}"/>
                  </a:ext>
                </a:extLst>
              </p:cNvPr>
              <p:cNvSpPr>
                <a:spLocks/>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8" name="Freeform 27">
                <a:extLst>
                  <a:ext uri="{FF2B5EF4-FFF2-40B4-BE49-F238E27FC236}">
                    <a16:creationId xmlns:a16="http://schemas.microsoft.com/office/drawing/2014/main" id="{4136D2AD-C6EE-4398-B384-19DEE0F1B390}"/>
                  </a:ext>
                </a:extLst>
              </p:cNvPr>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9" name="Freeform 29">
                <a:extLst>
                  <a:ext uri="{FF2B5EF4-FFF2-40B4-BE49-F238E27FC236}">
                    <a16:creationId xmlns:a16="http://schemas.microsoft.com/office/drawing/2014/main" id="{26056B2E-6223-4FEE-8248-F2EA17DBAF5B}"/>
                  </a:ext>
                </a:extLst>
              </p:cNvPr>
              <p:cNvSpPr>
                <a:spLocks/>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0" name="Freeform 30">
                <a:extLst>
                  <a:ext uri="{FF2B5EF4-FFF2-40B4-BE49-F238E27FC236}">
                    <a16:creationId xmlns:a16="http://schemas.microsoft.com/office/drawing/2014/main" id="{006B390B-42C2-4B79-90D3-881CC2CFDCE9}"/>
                  </a:ext>
                </a:extLst>
              </p:cNvPr>
              <p:cNvSpPr>
                <a:spLocks/>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1" name="Freeform 31">
                <a:extLst>
                  <a:ext uri="{FF2B5EF4-FFF2-40B4-BE49-F238E27FC236}">
                    <a16:creationId xmlns:a16="http://schemas.microsoft.com/office/drawing/2014/main" id="{50061FAB-489C-4780-AFC9-07435CFCBEA5}"/>
                  </a:ext>
                </a:extLst>
              </p:cNvPr>
              <p:cNvSpPr>
                <a:spLocks/>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2" name="Freeform 32">
                <a:extLst>
                  <a:ext uri="{FF2B5EF4-FFF2-40B4-BE49-F238E27FC236}">
                    <a16:creationId xmlns:a16="http://schemas.microsoft.com/office/drawing/2014/main" id="{D30E14B5-5B2E-42F0-B3FB-A799A167FB3B}"/>
                  </a:ext>
                </a:extLst>
              </p:cNvPr>
              <p:cNvSpPr>
                <a:spLocks/>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3" name="Freeform 33">
                <a:extLst>
                  <a:ext uri="{FF2B5EF4-FFF2-40B4-BE49-F238E27FC236}">
                    <a16:creationId xmlns:a16="http://schemas.microsoft.com/office/drawing/2014/main" id="{80557463-D295-47EE-83FE-4E7C2CFE5CA8}"/>
                  </a:ext>
                </a:extLst>
              </p:cNvPr>
              <p:cNvSpPr>
                <a:spLocks/>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4" name="Freeform 34">
                <a:extLst>
                  <a:ext uri="{FF2B5EF4-FFF2-40B4-BE49-F238E27FC236}">
                    <a16:creationId xmlns:a16="http://schemas.microsoft.com/office/drawing/2014/main" id="{59C332FA-9D18-4C13-8F66-7832ED72F4F6}"/>
                  </a:ext>
                </a:extLst>
              </p:cNvPr>
              <p:cNvSpPr>
                <a:spLocks/>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5" name="Freeform 35">
                <a:extLst>
                  <a:ext uri="{FF2B5EF4-FFF2-40B4-BE49-F238E27FC236}">
                    <a16:creationId xmlns:a16="http://schemas.microsoft.com/office/drawing/2014/main" id="{65E12940-8A45-4E0C-84AF-6AA4577F53A2}"/>
                  </a:ext>
                </a:extLst>
              </p:cNvPr>
              <p:cNvSpPr>
                <a:spLocks/>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3" name="组合 122">
              <a:extLst>
                <a:ext uri="{FF2B5EF4-FFF2-40B4-BE49-F238E27FC236}">
                  <a16:creationId xmlns:a16="http://schemas.microsoft.com/office/drawing/2014/main" id="{F4DC8654-6333-43BF-BBD2-8CC0F92462C8}"/>
                </a:ext>
              </a:extLst>
            </p:cNvPr>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a:extLst>
                  <a:ext uri="{FF2B5EF4-FFF2-40B4-BE49-F238E27FC236}">
                    <a16:creationId xmlns:a16="http://schemas.microsoft.com/office/drawing/2014/main" id="{1BD02196-28F9-45E0-99D4-C63C486392BF}"/>
                  </a:ext>
                </a:extLst>
              </p:cNvPr>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49" name="Freeform 10">
                <a:extLst>
                  <a:ext uri="{FF2B5EF4-FFF2-40B4-BE49-F238E27FC236}">
                    <a16:creationId xmlns:a16="http://schemas.microsoft.com/office/drawing/2014/main" id="{F635BA25-F85D-4FD0-B0FF-9852A3FB35CC}"/>
                  </a:ext>
                </a:extLst>
              </p:cNvPr>
              <p:cNvSpPr>
                <a:spLocks/>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0" name="Freeform 11">
                <a:extLst>
                  <a:ext uri="{FF2B5EF4-FFF2-40B4-BE49-F238E27FC236}">
                    <a16:creationId xmlns:a16="http://schemas.microsoft.com/office/drawing/2014/main" id="{3039E95C-D1CC-46F7-9248-92AECF3DF875}"/>
                  </a:ext>
                </a:extLst>
              </p:cNvPr>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1" name="Freeform 12">
                <a:extLst>
                  <a:ext uri="{FF2B5EF4-FFF2-40B4-BE49-F238E27FC236}">
                    <a16:creationId xmlns:a16="http://schemas.microsoft.com/office/drawing/2014/main" id="{D829A78B-B6EB-4549-B14A-40D05309B0CA}"/>
                  </a:ext>
                </a:extLst>
              </p:cNvPr>
              <p:cNvSpPr>
                <a:spLocks/>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2" name="Freeform 13">
                <a:extLst>
                  <a:ext uri="{FF2B5EF4-FFF2-40B4-BE49-F238E27FC236}">
                    <a16:creationId xmlns:a16="http://schemas.microsoft.com/office/drawing/2014/main" id="{E842F311-7DA4-44B7-A236-43EEB282428F}"/>
                  </a:ext>
                </a:extLst>
              </p:cNvPr>
              <p:cNvSpPr>
                <a:spLocks/>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3" name="Freeform 14">
                <a:extLst>
                  <a:ext uri="{FF2B5EF4-FFF2-40B4-BE49-F238E27FC236}">
                    <a16:creationId xmlns:a16="http://schemas.microsoft.com/office/drawing/2014/main" id="{170B97E9-7C5C-402F-9D53-9AA87182C27F}"/>
                  </a:ext>
                </a:extLst>
              </p:cNvPr>
              <p:cNvSpPr>
                <a:spLocks/>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4" name="Freeform 15">
                <a:extLst>
                  <a:ext uri="{FF2B5EF4-FFF2-40B4-BE49-F238E27FC236}">
                    <a16:creationId xmlns:a16="http://schemas.microsoft.com/office/drawing/2014/main" id="{8F85E7F0-D6E4-48F0-A113-2A9E57A84215}"/>
                  </a:ext>
                </a:extLst>
              </p:cNvPr>
              <p:cNvSpPr>
                <a:spLocks/>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5" name="Freeform 16">
                <a:extLst>
                  <a:ext uri="{FF2B5EF4-FFF2-40B4-BE49-F238E27FC236}">
                    <a16:creationId xmlns:a16="http://schemas.microsoft.com/office/drawing/2014/main" id="{9AA89938-51FC-49D9-8A20-AE9CA39EDED4}"/>
                  </a:ext>
                </a:extLst>
              </p:cNvPr>
              <p:cNvSpPr>
                <a:spLocks/>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6" name="Freeform 24">
                <a:extLst>
                  <a:ext uri="{FF2B5EF4-FFF2-40B4-BE49-F238E27FC236}">
                    <a16:creationId xmlns:a16="http://schemas.microsoft.com/office/drawing/2014/main" id="{1DA43A21-B3DE-46D7-8042-B68A4F8A950B}"/>
                  </a:ext>
                </a:extLst>
              </p:cNvPr>
              <p:cNvSpPr>
                <a:spLocks/>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7" name="Freeform 26">
                <a:extLst>
                  <a:ext uri="{FF2B5EF4-FFF2-40B4-BE49-F238E27FC236}">
                    <a16:creationId xmlns:a16="http://schemas.microsoft.com/office/drawing/2014/main" id="{6DFF31B1-CB8C-4F29-A011-B6B43254D88F}"/>
                  </a:ext>
                </a:extLst>
              </p:cNvPr>
              <p:cNvSpPr>
                <a:spLocks/>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8" name="Freeform 28">
                <a:extLst>
                  <a:ext uri="{FF2B5EF4-FFF2-40B4-BE49-F238E27FC236}">
                    <a16:creationId xmlns:a16="http://schemas.microsoft.com/office/drawing/2014/main" id="{B14ACCE6-5193-44FD-9E60-94C9373CFBD8}"/>
                  </a:ext>
                </a:extLst>
              </p:cNvPr>
              <p:cNvSpPr>
                <a:spLocks/>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9" name="Freeform 36">
                <a:extLst>
                  <a:ext uri="{FF2B5EF4-FFF2-40B4-BE49-F238E27FC236}">
                    <a16:creationId xmlns:a16="http://schemas.microsoft.com/office/drawing/2014/main" id="{F6CDB00C-7145-4426-A859-8B3F49920A82}"/>
                  </a:ext>
                </a:extLst>
              </p:cNvPr>
              <p:cNvSpPr>
                <a:spLocks/>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4" name="组合 123">
              <a:extLst>
                <a:ext uri="{FF2B5EF4-FFF2-40B4-BE49-F238E27FC236}">
                  <a16:creationId xmlns:a16="http://schemas.microsoft.com/office/drawing/2014/main" id="{E14EA76D-2E8A-4D79-AD0E-2D65074F86B6}"/>
                </a:ext>
              </a:extLst>
            </p:cNvPr>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a:extLst>
                  <a:ext uri="{FF2B5EF4-FFF2-40B4-BE49-F238E27FC236}">
                    <a16:creationId xmlns:a16="http://schemas.microsoft.com/office/drawing/2014/main" id="{FC735164-8305-4898-8587-92D4181A886B}"/>
                  </a:ext>
                </a:extLst>
              </p:cNvPr>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6" name="Freeform 42">
                <a:extLst>
                  <a:ext uri="{FF2B5EF4-FFF2-40B4-BE49-F238E27FC236}">
                    <a16:creationId xmlns:a16="http://schemas.microsoft.com/office/drawing/2014/main" id="{23AA2149-2C7A-434E-8E58-7FF8833789C6}"/>
                  </a:ext>
                </a:extLst>
              </p:cNvPr>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7" name="Freeform 43">
                <a:extLst>
                  <a:ext uri="{FF2B5EF4-FFF2-40B4-BE49-F238E27FC236}">
                    <a16:creationId xmlns:a16="http://schemas.microsoft.com/office/drawing/2014/main" id="{DADC64E0-1756-4B00-B739-1AE2D64609EB}"/>
                  </a:ext>
                </a:extLst>
              </p:cNvPr>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8" name="Freeform 44">
                <a:extLst>
                  <a:ext uri="{FF2B5EF4-FFF2-40B4-BE49-F238E27FC236}">
                    <a16:creationId xmlns:a16="http://schemas.microsoft.com/office/drawing/2014/main" id="{02AD4B8E-9C4D-4F37-AAC6-126B7F819AAC}"/>
                  </a:ext>
                </a:extLst>
              </p:cNvPr>
              <p:cNvSpPr>
                <a:spLocks/>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9" name="Freeform 45">
                <a:extLst>
                  <a:ext uri="{FF2B5EF4-FFF2-40B4-BE49-F238E27FC236}">
                    <a16:creationId xmlns:a16="http://schemas.microsoft.com/office/drawing/2014/main" id="{F2C56637-AD32-41CD-B904-7FDE5C590999}"/>
                  </a:ext>
                </a:extLst>
              </p:cNvPr>
              <p:cNvSpPr>
                <a:spLocks/>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0" name="Freeform 46">
                <a:extLst>
                  <a:ext uri="{FF2B5EF4-FFF2-40B4-BE49-F238E27FC236}">
                    <a16:creationId xmlns:a16="http://schemas.microsoft.com/office/drawing/2014/main" id="{F032975D-CF69-4B09-BA05-72D320787553}"/>
                  </a:ext>
                </a:extLst>
              </p:cNvPr>
              <p:cNvSpPr>
                <a:spLocks/>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1" name="Freeform 47">
                <a:extLst>
                  <a:ext uri="{FF2B5EF4-FFF2-40B4-BE49-F238E27FC236}">
                    <a16:creationId xmlns:a16="http://schemas.microsoft.com/office/drawing/2014/main" id="{6B6AC068-0EBD-48BD-AE1C-D7481884A830}"/>
                  </a:ext>
                </a:extLst>
              </p:cNvPr>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2" name="Freeform 48">
                <a:extLst>
                  <a:ext uri="{FF2B5EF4-FFF2-40B4-BE49-F238E27FC236}">
                    <a16:creationId xmlns:a16="http://schemas.microsoft.com/office/drawing/2014/main" id="{ACE3F796-5431-4E6C-AC15-7A788620661A}"/>
                  </a:ext>
                </a:extLst>
              </p:cNvPr>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3" name="Freeform 49">
                <a:extLst>
                  <a:ext uri="{FF2B5EF4-FFF2-40B4-BE49-F238E27FC236}">
                    <a16:creationId xmlns:a16="http://schemas.microsoft.com/office/drawing/2014/main" id="{74BEA9AB-D681-42C2-B138-90AE983F451A}"/>
                  </a:ext>
                </a:extLst>
              </p:cNvPr>
              <p:cNvSpPr>
                <a:spLocks/>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4" name="Freeform 50">
                <a:extLst>
                  <a:ext uri="{FF2B5EF4-FFF2-40B4-BE49-F238E27FC236}">
                    <a16:creationId xmlns:a16="http://schemas.microsoft.com/office/drawing/2014/main" id="{B4841AFA-06F6-4DE5-A44B-C6843FC702AD}"/>
                  </a:ext>
                </a:extLst>
              </p:cNvPr>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5" name="Freeform 51">
                <a:extLst>
                  <a:ext uri="{FF2B5EF4-FFF2-40B4-BE49-F238E27FC236}">
                    <a16:creationId xmlns:a16="http://schemas.microsoft.com/office/drawing/2014/main" id="{5C773B7E-DC0A-4C6F-81E7-947211B53E3A}"/>
                  </a:ext>
                </a:extLst>
              </p:cNvPr>
              <p:cNvSpPr>
                <a:spLocks/>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6" name="Freeform 52">
                <a:extLst>
                  <a:ext uri="{FF2B5EF4-FFF2-40B4-BE49-F238E27FC236}">
                    <a16:creationId xmlns:a16="http://schemas.microsoft.com/office/drawing/2014/main" id="{B85BE9AC-6F60-4FB5-8137-FF34C3DC57D8}"/>
                  </a:ext>
                </a:extLst>
              </p:cNvPr>
              <p:cNvSpPr>
                <a:spLocks/>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7" name="Freeform 53">
                <a:extLst>
                  <a:ext uri="{FF2B5EF4-FFF2-40B4-BE49-F238E27FC236}">
                    <a16:creationId xmlns:a16="http://schemas.microsoft.com/office/drawing/2014/main" id="{8F1A2BEF-DE60-43BE-9443-E64E95C8AB6F}"/>
                  </a:ext>
                </a:extLst>
              </p:cNvPr>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8" name="Freeform 54">
                <a:extLst>
                  <a:ext uri="{FF2B5EF4-FFF2-40B4-BE49-F238E27FC236}">
                    <a16:creationId xmlns:a16="http://schemas.microsoft.com/office/drawing/2014/main" id="{854BFC4C-273E-4CD3-AA7A-F6841F6A1E71}"/>
                  </a:ext>
                </a:extLst>
              </p:cNvPr>
              <p:cNvSpPr>
                <a:spLocks/>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9" name="Freeform 55">
                <a:extLst>
                  <a:ext uri="{FF2B5EF4-FFF2-40B4-BE49-F238E27FC236}">
                    <a16:creationId xmlns:a16="http://schemas.microsoft.com/office/drawing/2014/main" id="{539B124B-7DF4-4150-9E44-C8FF73B41E51}"/>
                  </a:ext>
                </a:extLst>
              </p:cNvPr>
              <p:cNvSpPr>
                <a:spLocks/>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0" name="Freeform 56">
                <a:extLst>
                  <a:ext uri="{FF2B5EF4-FFF2-40B4-BE49-F238E27FC236}">
                    <a16:creationId xmlns:a16="http://schemas.microsoft.com/office/drawing/2014/main" id="{67B36885-76BA-4B87-9989-58BAB32207E3}"/>
                  </a:ext>
                </a:extLst>
              </p:cNvPr>
              <p:cNvSpPr>
                <a:spLocks/>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1" name="Freeform 57">
                <a:extLst>
                  <a:ext uri="{FF2B5EF4-FFF2-40B4-BE49-F238E27FC236}">
                    <a16:creationId xmlns:a16="http://schemas.microsoft.com/office/drawing/2014/main" id="{4018EAC7-7004-4BD9-9402-D3B0CA3BFADB}"/>
                  </a:ext>
                </a:extLst>
              </p:cNvPr>
              <p:cNvSpPr>
                <a:spLocks/>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2" name="Freeform 58">
                <a:extLst>
                  <a:ext uri="{FF2B5EF4-FFF2-40B4-BE49-F238E27FC236}">
                    <a16:creationId xmlns:a16="http://schemas.microsoft.com/office/drawing/2014/main" id="{35BAD759-B240-4EB7-9681-EBBBFAC24096}"/>
                  </a:ext>
                </a:extLst>
              </p:cNvPr>
              <p:cNvSpPr>
                <a:spLocks/>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3" name="Freeform 59">
                <a:extLst>
                  <a:ext uri="{FF2B5EF4-FFF2-40B4-BE49-F238E27FC236}">
                    <a16:creationId xmlns:a16="http://schemas.microsoft.com/office/drawing/2014/main" id="{8E8CE081-A623-4054-907F-BB84B3247BC2}"/>
                  </a:ext>
                </a:extLst>
              </p:cNvPr>
              <p:cNvSpPr>
                <a:spLocks/>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4" name="Freeform 60">
                <a:extLst>
                  <a:ext uri="{FF2B5EF4-FFF2-40B4-BE49-F238E27FC236}">
                    <a16:creationId xmlns:a16="http://schemas.microsoft.com/office/drawing/2014/main" id="{404E5F0E-9B1C-4DFA-8827-BB06ABFB6B59}"/>
                  </a:ext>
                </a:extLst>
              </p:cNvPr>
              <p:cNvSpPr>
                <a:spLocks/>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5" name="Freeform 61">
                <a:extLst>
                  <a:ext uri="{FF2B5EF4-FFF2-40B4-BE49-F238E27FC236}">
                    <a16:creationId xmlns:a16="http://schemas.microsoft.com/office/drawing/2014/main" id="{203E702D-7AE6-4B01-B868-0C7BE3CB52D1}"/>
                  </a:ext>
                </a:extLst>
              </p:cNvPr>
              <p:cNvSpPr>
                <a:spLocks/>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6" name="Freeform 62">
                <a:extLst>
                  <a:ext uri="{FF2B5EF4-FFF2-40B4-BE49-F238E27FC236}">
                    <a16:creationId xmlns:a16="http://schemas.microsoft.com/office/drawing/2014/main" id="{00A3E78C-A2CF-4F84-BD83-F8BEF41AD073}"/>
                  </a:ext>
                </a:extLst>
              </p:cNvPr>
              <p:cNvSpPr>
                <a:spLocks/>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7" name="Freeform 71">
                <a:extLst>
                  <a:ext uri="{FF2B5EF4-FFF2-40B4-BE49-F238E27FC236}">
                    <a16:creationId xmlns:a16="http://schemas.microsoft.com/office/drawing/2014/main" id="{0265EC9A-215C-4451-94F2-BA2294AE20B1}"/>
                  </a:ext>
                </a:extLst>
              </p:cNvPr>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grpSp>
      </p:grpSp>
      <p:grpSp>
        <p:nvGrpSpPr>
          <p:cNvPr id="177" name="组合 176">
            <a:extLst>
              <a:ext uri="{FF2B5EF4-FFF2-40B4-BE49-F238E27FC236}">
                <a16:creationId xmlns:a16="http://schemas.microsoft.com/office/drawing/2014/main" id="{6C8FB0F2-E609-4DAC-AB11-F95107BFE505}"/>
              </a:ext>
            </a:extLst>
          </p:cNvPr>
          <p:cNvGrpSpPr/>
          <p:nvPr userDrawn="1"/>
        </p:nvGrpSpPr>
        <p:grpSpPr>
          <a:xfrm>
            <a:off x="528706" y="867990"/>
            <a:ext cx="2433027" cy="0"/>
            <a:chOff x="7460343" y="1311756"/>
            <a:chExt cx="2433027" cy="0"/>
          </a:xfrm>
        </p:grpSpPr>
        <p:cxnSp>
          <p:nvCxnSpPr>
            <p:cNvPr id="178" name="直接连接符 177">
              <a:extLst>
                <a:ext uri="{FF2B5EF4-FFF2-40B4-BE49-F238E27FC236}">
                  <a16:creationId xmlns:a16="http://schemas.microsoft.com/office/drawing/2014/main" id="{0B974DCA-43CD-4CCE-AA3A-6B26A93AA425}"/>
                </a:ext>
              </a:extLst>
            </p:cNvPr>
            <p:cNvCxnSpPr>
              <a:cxnSpLocks/>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a:extLst>
                <a:ext uri="{FF2B5EF4-FFF2-40B4-BE49-F238E27FC236}">
                  <a16:creationId xmlns:a16="http://schemas.microsoft.com/office/drawing/2014/main" id="{41D435DD-C47F-4708-B422-342FDD1F8EB1}"/>
                </a:ext>
              </a:extLst>
            </p:cNvPr>
            <p:cNvCxnSpPr>
              <a:cxnSpLocks/>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a:extLst>
              <a:ext uri="{FF2B5EF4-FFF2-40B4-BE49-F238E27FC236}">
                <a16:creationId xmlns:a16="http://schemas.microsoft.com/office/drawing/2014/main" id="{553F13DD-45BC-4F3B-9DF1-AE612D3E2637}"/>
              </a:ext>
            </a:extLst>
          </p:cNvPr>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pPr/>
              <a:t>‹Nº›</a:t>
            </a:fld>
            <a:r>
              <a:rPr lang="zh-CN" altLang="en-US"/>
              <a:t> </a:t>
            </a:r>
            <a:r>
              <a:rPr lang="en-US" altLang="zh-CN"/>
              <a:t>&gt;</a:t>
            </a:r>
            <a:endParaRPr lang="zh-CN" altLang="en-US" dirty="0"/>
          </a:p>
        </p:txBody>
      </p:sp>
      <p:sp>
        <p:nvSpPr>
          <p:cNvPr id="63" name="标题 1">
            <a:extLst>
              <a:ext uri="{FF2B5EF4-FFF2-40B4-BE49-F238E27FC236}">
                <a16:creationId xmlns:a16="http://schemas.microsoft.com/office/drawing/2014/main" id="{8F22FD4E-E65A-45E3-8A02-74A1A8B316C9}"/>
              </a:ext>
            </a:extLst>
          </p:cNvPr>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p>
        </p:txBody>
      </p:sp>
      <p:sp>
        <p:nvSpPr>
          <p:cNvPr id="3" name="文本占位符 2">
            <a:extLst>
              <a:ext uri="{FF2B5EF4-FFF2-40B4-BE49-F238E27FC236}">
                <a16:creationId xmlns:a16="http://schemas.microsoft.com/office/drawing/2014/main" id="{30E2DE02-8659-4706-8CD5-61C4D3C2AC15}"/>
              </a:ext>
            </a:extLst>
          </p:cNvPr>
          <p:cNvSpPr>
            <a:spLocks noGrp="1"/>
          </p:cNvSpPr>
          <p:nvPr>
            <p:ph type="body" sz="quarter" idx="10" hasCustomPrompt="1"/>
          </p:nvPr>
        </p:nvSpPr>
        <p:spPr>
          <a:xfrm>
            <a:off x="442913" y="944610"/>
            <a:ext cx="9056687" cy="381629"/>
          </a:xfrm>
        </p:spPr>
        <p:txBody>
          <a:bodyPr vert="horz" lIns="91440" tIns="45720" rIns="91440" bIns="45720" rtlCol="0" anchor="ctr">
            <a:normAutofit/>
          </a:bodyPr>
          <a:lstStyle>
            <a:lvl1pPr>
              <a:defRPr lang="zh-CN" altLang="en-US" sz="2000" b="1" dirty="0" smtClean="0">
                <a:solidFill>
                  <a:schemeClr val="tx1">
                    <a:lumMod val="75000"/>
                    <a:lumOff val="25000"/>
                  </a:schemeClr>
                </a:solidFill>
                <a:cs typeface="+mn-ea"/>
              </a:defRPr>
            </a:lvl1pPr>
          </a:lstStyle>
          <a:p>
            <a:pPr marL="342900" marR="0" lvl="0" indent="-342900" fontAlgn="auto">
              <a:spcBef>
                <a:spcPct val="0"/>
              </a:spcBef>
              <a:spcAft>
                <a:spcPts val="0"/>
              </a:spcAft>
              <a:buClrTx/>
              <a:buSzTx/>
              <a:tabLst/>
            </a:pPr>
            <a:r>
              <a:rPr lang="zh-CN" altLang="en-US" dirty="0"/>
              <a:t>单击此处输入本页的结论单击此处输入本页的结论单击此处输入本页的结论</a:t>
            </a:r>
          </a:p>
        </p:txBody>
      </p:sp>
      <p:sp>
        <p:nvSpPr>
          <p:cNvPr id="66" name="图片占位符 65">
            <a:extLst>
              <a:ext uri="{FF2B5EF4-FFF2-40B4-BE49-F238E27FC236}">
                <a16:creationId xmlns:a16="http://schemas.microsoft.com/office/drawing/2014/main" id="{712652DD-B310-4939-8011-D71B950A1B21}"/>
              </a:ext>
            </a:extLst>
          </p:cNvPr>
          <p:cNvSpPr>
            <a:spLocks noGrp="1"/>
          </p:cNvSpPr>
          <p:nvPr>
            <p:ph type="pic" sz="quarter" idx="11" hasCustomPrompt="1"/>
          </p:nvPr>
        </p:nvSpPr>
        <p:spPr>
          <a:xfrm>
            <a:off x="4452445" y="1999139"/>
            <a:ext cx="3287111" cy="3287111"/>
          </a:xfrm>
          <a:custGeom>
            <a:avLst/>
            <a:gdLst>
              <a:gd name="connsiteX0" fmla="*/ 1643556 w 3287111"/>
              <a:gd name="connsiteY0" fmla="*/ 0 h 3287111"/>
              <a:gd name="connsiteX1" fmla="*/ 3278627 w 3287111"/>
              <a:gd name="connsiteY1" fmla="*/ 1475512 h 3287111"/>
              <a:gd name="connsiteX2" fmla="*/ 3287111 w 3287111"/>
              <a:gd name="connsiteY2" fmla="*/ 1643536 h 3287111"/>
              <a:gd name="connsiteX3" fmla="*/ 3287111 w 3287111"/>
              <a:gd name="connsiteY3" fmla="*/ 1643576 h 3287111"/>
              <a:gd name="connsiteX4" fmla="*/ 3278627 w 3287111"/>
              <a:gd name="connsiteY4" fmla="*/ 1811600 h 3287111"/>
              <a:gd name="connsiteX5" fmla="*/ 1811600 w 3287111"/>
              <a:gd name="connsiteY5" fmla="*/ 3278627 h 3287111"/>
              <a:gd name="connsiteX6" fmla="*/ 1643576 w 3287111"/>
              <a:gd name="connsiteY6" fmla="*/ 3287111 h 3287111"/>
              <a:gd name="connsiteX7" fmla="*/ 1643537 w 3287111"/>
              <a:gd name="connsiteY7" fmla="*/ 3287111 h 3287111"/>
              <a:gd name="connsiteX8" fmla="*/ 1475512 w 3287111"/>
              <a:gd name="connsiteY8" fmla="*/ 3278627 h 3287111"/>
              <a:gd name="connsiteX9" fmla="*/ 0 w 3287111"/>
              <a:gd name="connsiteY9" fmla="*/ 1643556 h 3287111"/>
              <a:gd name="connsiteX10" fmla="*/ 1643556 w 3287111"/>
              <a:gd name="connsiteY10" fmla="*/ 0 h 328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87111" h="3287111">
                <a:moveTo>
                  <a:pt x="1643556" y="0"/>
                </a:moveTo>
                <a:cubicBezTo>
                  <a:pt x="2494535" y="0"/>
                  <a:pt x="3194460" y="646739"/>
                  <a:pt x="3278627" y="1475512"/>
                </a:cubicBezTo>
                <a:lnTo>
                  <a:pt x="3287111" y="1643536"/>
                </a:lnTo>
                <a:lnTo>
                  <a:pt x="3287111" y="1643576"/>
                </a:lnTo>
                <a:lnTo>
                  <a:pt x="3278627" y="1811600"/>
                </a:lnTo>
                <a:cubicBezTo>
                  <a:pt x="3200071" y="2585122"/>
                  <a:pt x="2585122" y="3200071"/>
                  <a:pt x="1811600" y="3278627"/>
                </a:cubicBezTo>
                <a:lnTo>
                  <a:pt x="1643576" y="3287111"/>
                </a:lnTo>
                <a:lnTo>
                  <a:pt x="1643537" y="3287111"/>
                </a:lnTo>
                <a:lnTo>
                  <a:pt x="1475512" y="3278627"/>
                </a:lnTo>
                <a:cubicBezTo>
                  <a:pt x="646739" y="3194460"/>
                  <a:pt x="0" y="2494535"/>
                  <a:pt x="0" y="1643556"/>
                </a:cubicBezTo>
                <a:cubicBezTo>
                  <a:pt x="0" y="735845"/>
                  <a:pt x="735845" y="0"/>
                  <a:pt x="1643556" y="0"/>
                </a:cubicBezTo>
                <a:close/>
              </a:path>
            </a:pathLst>
          </a:custGeom>
        </p:spPr>
        <p:txBody>
          <a:bodyPr wrap="square" anchor="ctr">
            <a:noAutofit/>
          </a:bodyPr>
          <a:lstStyle>
            <a:lvl1pPr algn="ctr">
              <a:defRPr/>
            </a:lvl1pPr>
          </a:lstStyle>
          <a:p>
            <a:r>
              <a:rPr lang="zh-CN" altLang="en-US" dirty="0"/>
              <a:t>点击此处修改图片</a:t>
            </a:r>
          </a:p>
        </p:txBody>
      </p:sp>
    </p:spTree>
    <p:extLst>
      <p:ext uri="{BB962C8B-B14F-4D97-AF65-F5344CB8AC3E}">
        <p14:creationId xmlns:p14="http://schemas.microsoft.com/office/powerpoint/2010/main" val="407741092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图片占位4">
    <p:spTree>
      <p:nvGrpSpPr>
        <p:cNvPr id="1" name=""/>
        <p:cNvGrpSpPr/>
        <p:nvPr/>
      </p:nvGrpSpPr>
      <p:grpSpPr>
        <a:xfrm>
          <a:off x="0" y="0"/>
          <a:ext cx="0" cy="0"/>
          <a:chOff x="0" y="0"/>
          <a:chExt cx="0" cy="0"/>
        </a:xfrm>
      </p:grpSpPr>
      <p:grpSp>
        <p:nvGrpSpPr>
          <p:cNvPr id="121" name="组合 120">
            <a:extLst>
              <a:ext uri="{FF2B5EF4-FFF2-40B4-BE49-F238E27FC236}">
                <a16:creationId xmlns:a16="http://schemas.microsoft.com/office/drawing/2014/main" id="{752A13C3-8076-4A3B-9E60-2D71D978B1DC}"/>
              </a:ext>
            </a:extLst>
          </p:cNvPr>
          <p:cNvGrpSpPr/>
          <p:nvPr userDrawn="1"/>
        </p:nvGrpSpPr>
        <p:grpSpPr>
          <a:xfrm>
            <a:off x="10177780" y="329882"/>
            <a:ext cx="1512002" cy="444892"/>
            <a:chOff x="9556201" y="498129"/>
            <a:chExt cx="1993881" cy="586680"/>
          </a:xfrm>
        </p:grpSpPr>
        <p:grpSp>
          <p:nvGrpSpPr>
            <p:cNvPr id="122" name="组合 121">
              <a:extLst>
                <a:ext uri="{FF2B5EF4-FFF2-40B4-BE49-F238E27FC236}">
                  <a16:creationId xmlns:a16="http://schemas.microsoft.com/office/drawing/2014/main" id="{E27C398B-69FE-4C31-9C38-8ADE52CE9B05}"/>
                </a:ext>
              </a:extLst>
            </p:cNvPr>
            <p:cNvGrpSpPr/>
            <p:nvPr userDrawn="1"/>
          </p:nvGrpSpPr>
          <p:grpSpPr>
            <a:xfrm>
              <a:off x="10239376" y="968937"/>
              <a:ext cx="1307697" cy="96254"/>
              <a:chOff x="4616246" y="3878362"/>
              <a:chExt cx="5571416" cy="410087"/>
            </a:xfrm>
            <a:solidFill>
              <a:schemeClr val="tx1">
                <a:alpha val="80000"/>
              </a:schemeClr>
            </a:solidFill>
          </p:grpSpPr>
          <p:sp>
            <p:nvSpPr>
              <p:cNvPr id="160" name="Freeform 17">
                <a:extLst>
                  <a:ext uri="{FF2B5EF4-FFF2-40B4-BE49-F238E27FC236}">
                    <a16:creationId xmlns:a16="http://schemas.microsoft.com/office/drawing/2014/main" id="{E5B0E9AD-0A05-4036-8DA1-C7E6733E9DF1}"/>
                  </a:ext>
                </a:extLst>
              </p:cNvPr>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1" name="Freeform 18">
                <a:extLst>
                  <a:ext uri="{FF2B5EF4-FFF2-40B4-BE49-F238E27FC236}">
                    <a16:creationId xmlns:a16="http://schemas.microsoft.com/office/drawing/2014/main" id="{029271E6-BD5F-4E7D-809E-C4511BA4F756}"/>
                  </a:ext>
                </a:extLst>
              </p:cNvPr>
              <p:cNvSpPr>
                <a:spLocks/>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2" name="Freeform 19">
                <a:extLst>
                  <a:ext uri="{FF2B5EF4-FFF2-40B4-BE49-F238E27FC236}">
                    <a16:creationId xmlns:a16="http://schemas.microsoft.com/office/drawing/2014/main" id="{F0E374B4-1D8A-4254-9BF8-9478B61B7867}"/>
                  </a:ext>
                </a:extLst>
              </p:cNvPr>
              <p:cNvSpPr>
                <a:spLocks/>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3" name="Freeform 20">
                <a:extLst>
                  <a:ext uri="{FF2B5EF4-FFF2-40B4-BE49-F238E27FC236}">
                    <a16:creationId xmlns:a16="http://schemas.microsoft.com/office/drawing/2014/main" id="{AFBC22B1-E0E5-491D-8D3A-0CADD301B3F1}"/>
                  </a:ext>
                </a:extLst>
              </p:cNvPr>
              <p:cNvSpPr>
                <a:spLocks/>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4" name="Freeform 21">
                <a:extLst>
                  <a:ext uri="{FF2B5EF4-FFF2-40B4-BE49-F238E27FC236}">
                    <a16:creationId xmlns:a16="http://schemas.microsoft.com/office/drawing/2014/main" id="{52A94EBF-BEA5-40C1-BA72-F097DF0149EB}"/>
                  </a:ext>
                </a:extLst>
              </p:cNvPr>
              <p:cNvSpPr>
                <a:spLocks/>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5" name="Freeform 22">
                <a:extLst>
                  <a:ext uri="{FF2B5EF4-FFF2-40B4-BE49-F238E27FC236}">
                    <a16:creationId xmlns:a16="http://schemas.microsoft.com/office/drawing/2014/main" id="{13446D84-1439-4CA9-B653-7FB33B0DC865}"/>
                  </a:ext>
                </a:extLst>
              </p:cNvPr>
              <p:cNvSpPr>
                <a:spLocks/>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6" name="Freeform 23">
                <a:extLst>
                  <a:ext uri="{FF2B5EF4-FFF2-40B4-BE49-F238E27FC236}">
                    <a16:creationId xmlns:a16="http://schemas.microsoft.com/office/drawing/2014/main" id="{E2D267E0-CB35-4383-8A83-2AE643C7ECFF}"/>
                  </a:ext>
                </a:extLst>
              </p:cNvPr>
              <p:cNvSpPr>
                <a:spLocks/>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7" name="Freeform 25">
                <a:extLst>
                  <a:ext uri="{FF2B5EF4-FFF2-40B4-BE49-F238E27FC236}">
                    <a16:creationId xmlns:a16="http://schemas.microsoft.com/office/drawing/2014/main" id="{42C70476-1D30-4F1C-8855-748E43ECBF5C}"/>
                  </a:ext>
                </a:extLst>
              </p:cNvPr>
              <p:cNvSpPr>
                <a:spLocks/>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8" name="Freeform 27">
                <a:extLst>
                  <a:ext uri="{FF2B5EF4-FFF2-40B4-BE49-F238E27FC236}">
                    <a16:creationId xmlns:a16="http://schemas.microsoft.com/office/drawing/2014/main" id="{4136D2AD-C6EE-4398-B384-19DEE0F1B390}"/>
                  </a:ext>
                </a:extLst>
              </p:cNvPr>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9" name="Freeform 29">
                <a:extLst>
                  <a:ext uri="{FF2B5EF4-FFF2-40B4-BE49-F238E27FC236}">
                    <a16:creationId xmlns:a16="http://schemas.microsoft.com/office/drawing/2014/main" id="{26056B2E-6223-4FEE-8248-F2EA17DBAF5B}"/>
                  </a:ext>
                </a:extLst>
              </p:cNvPr>
              <p:cNvSpPr>
                <a:spLocks/>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0" name="Freeform 30">
                <a:extLst>
                  <a:ext uri="{FF2B5EF4-FFF2-40B4-BE49-F238E27FC236}">
                    <a16:creationId xmlns:a16="http://schemas.microsoft.com/office/drawing/2014/main" id="{006B390B-42C2-4B79-90D3-881CC2CFDCE9}"/>
                  </a:ext>
                </a:extLst>
              </p:cNvPr>
              <p:cNvSpPr>
                <a:spLocks/>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1" name="Freeform 31">
                <a:extLst>
                  <a:ext uri="{FF2B5EF4-FFF2-40B4-BE49-F238E27FC236}">
                    <a16:creationId xmlns:a16="http://schemas.microsoft.com/office/drawing/2014/main" id="{50061FAB-489C-4780-AFC9-07435CFCBEA5}"/>
                  </a:ext>
                </a:extLst>
              </p:cNvPr>
              <p:cNvSpPr>
                <a:spLocks/>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2" name="Freeform 32">
                <a:extLst>
                  <a:ext uri="{FF2B5EF4-FFF2-40B4-BE49-F238E27FC236}">
                    <a16:creationId xmlns:a16="http://schemas.microsoft.com/office/drawing/2014/main" id="{D30E14B5-5B2E-42F0-B3FB-A799A167FB3B}"/>
                  </a:ext>
                </a:extLst>
              </p:cNvPr>
              <p:cNvSpPr>
                <a:spLocks/>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3" name="Freeform 33">
                <a:extLst>
                  <a:ext uri="{FF2B5EF4-FFF2-40B4-BE49-F238E27FC236}">
                    <a16:creationId xmlns:a16="http://schemas.microsoft.com/office/drawing/2014/main" id="{80557463-D295-47EE-83FE-4E7C2CFE5CA8}"/>
                  </a:ext>
                </a:extLst>
              </p:cNvPr>
              <p:cNvSpPr>
                <a:spLocks/>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4" name="Freeform 34">
                <a:extLst>
                  <a:ext uri="{FF2B5EF4-FFF2-40B4-BE49-F238E27FC236}">
                    <a16:creationId xmlns:a16="http://schemas.microsoft.com/office/drawing/2014/main" id="{59C332FA-9D18-4C13-8F66-7832ED72F4F6}"/>
                  </a:ext>
                </a:extLst>
              </p:cNvPr>
              <p:cNvSpPr>
                <a:spLocks/>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5" name="Freeform 35">
                <a:extLst>
                  <a:ext uri="{FF2B5EF4-FFF2-40B4-BE49-F238E27FC236}">
                    <a16:creationId xmlns:a16="http://schemas.microsoft.com/office/drawing/2014/main" id="{65E12940-8A45-4E0C-84AF-6AA4577F53A2}"/>
                  </a:ext>
                </a:extLst>
              </p:cNvPr>
              <p:cNvSpPr>
                <a:spLocks/>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3" name="组合 122">
              <a:extLst>
                <a:ext uri="{FF2B5EF4-FFF2-40B4-BE49-F238E27FC236}">
                  <a16:creationId xmlns:a16="http://schemas.microsoft.com/office/drawing/2014/main" id="{F4DC8654-6333-43BF-BBD2-8CC0F92462C8}"/>
                </a:ext>
              </a:extLst>
            </p:cNvPr>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a:extLst>
                  <a:ext uri="{FF2B5EF4-FFF2-40B4-BE49-F238E27FC236}">
                    <a16:creationId xmlns:a16="http://schemas.microsoft.com/office/drawing/2014/main" id="{1BD02196-28F9-45E0-99D4-C63C486392BF}"/>
                  </a:ext>
                </a:extLst>
              </p:cNvPr>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49" name="Freeform 10">
                <a:extLst>
                  <a:ext uri="{FF2B5EF4-FFF2-40B4-BE49-F238E27FC236}">
                    <a16:creationId xmlns:a16="http://schemas.microsoft.com/office/drawing/2014/main" id="{F635BA25-F85D-4FD0-B0FF-9852A3FB35CC}"/>
                  </a:ext>
                </a:extLst>
              </p:cNvPr>
              <p:cNvSpPr>
                <a:spLocks/>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0" name="Freeform 11">
                <a:extLst>
                  <a:ext uri="{FF2B5EF4-FFF2-40B4-BE49-F238E27FC236}">
                    <a16:creationId xmlns:a16="http://schemas.microsoft.com/office/drawing/2014/main" id="{3039E95C-D1CC-46F7-9248-92AECF3DF875}"/>
                  </a:ext>
                </a:extLst>
              </p:cNvPr>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1" name="Freeform 12">
                <a:extLst>
                  <a:ext uri="{FF2B5EF4-FFF2-40B4-BE49-F238E27FC236}">
                    <a16:creationId xmlns:a16="http://schemas.microsoft.com/office/drawing/2014/main" id="{D829A78B-B6EB-4549-B14A-40D05309B0CA}"/>
                  </a:ext>
                </a:extLst>
              </p:cNvPr>
              <p:cNvSpPr>
                <a:spLocks/>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2" name="Freeform 13">
                <a:extLst>
                  <a:ext uri="{FF2B5EF4-FFF2-40B4-BE49-F238E27FC236}">
                    <a16:creationId xmlns:a16="http://schemas.microsoft.com/office/drawing/2014/main" id="{E842F311-7DA4-44B7-A236-43EEB282428F}"/>
                  </a:ext>
                </a:extLst>
              </p:cNvPr>
              <p:cNvSpPr>
                <a:spLocks/>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3" name="Freeform 14">
                <a:extLst>
                  <a:ext uri="{FF2B5EF4-FFF2-40B4-BE49-F238E27FC236}">
                    <a16:creationId xmlns:a16="http://schemas.microsoft.com/office/drawing/2014/main" id="{170B97E9-7C5C-402F-9D53-9AA87182C27F}"/>
                  </a:ext>
                </a:extLst>
              </p:cNvPr>
              <p:cNvSpPr>
                <a:spLocks/>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4" name="Freeform 15">
                <a:extLst>
                  <a:ext uri="{FF2B5EF4-FFF2-40B4-BE49-F238E27FC236}">
                    <a16:creationId xmlns:a16="http://schemas.microsoft.com/office/drawing/2014/main" id="{8F85E7F0-D6E4-48F0-A113-2A9E57A84215}"/>
                  </a:ext>
                </a:extLst>
              </p:cNvPr>
              <p:cNvSpPr>
                <a:spLocks/>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5" name="Freeform 16">
                <a:extLst>
                  <a:ext uri="{FF2B5EF4-FFF2-40B4-BE49-F238E27FC236}">
                    <a16:creationId xmlns:a16="http://schemas.microsoft.com/office/drawing/2014/main" id="{9AA89938-51FC-49D9-8A20-AE9CA39EDED4}"/>
                  </a:ext>
                </a:extLst>
              </p:cNvPr>
              <p:cNvSpPr>
                <a:spLocks/>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6" name="Freeform 24">
                <a:extLst>
                  <a:ext uri="{FF2B5EF4-FFF2-40B4-BE49-F238E27FC236}">
                    <a16:creationId xmlns:a16="http://schemas.microsoft.com/office/drawing/2014/main" id="{1DA43A21-B3DE-46D7-8042-B68A4F8A950B}"/>
                  </a:ext>
                </a:extLst>
              </p:cNvPr>
              <p:cNvSpPr>
                <a:spLocks/>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7" name="Freeform 26">
                <a:extLst>
                  <a:ext uri="{FF2B5EF4-FFF2-40B4-BE49-F238E27FC236}">
                    <a16:creationId xmlns:a16="http://schemas.microsoft.com/office/drawing/2014/main" id="{6DFF31B1-CB8C-4F29-A011-B6B43254D88F}"/>
                  </a:ext>
                </a:extLst>
              </p:cNvPr>
              <p:cNvSpPr>
                <a:spLocks/>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8" name="Freeform 28">
                <a:extLst>
                  <a:ext uri="{FF2B5EF4-FFF2-40B4-BE49-F238E27FC236}">
                    <a16:creationId xmlns:a16="http://schemas.microsoft.com/office/drawing/2014/main" id="{B14ACCE6-5193-44FD-9E60-94C9373CFBD8}"/>
                  </a:ext>
                </a:extLst>
              </p:cNvPr>
              <p:cNvSpPr>
                <a:spLocks/>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9" name="Freeform 36">
                <a:extLst>
                  <a:ext uri="{FF2B5EF4-FFF2-40B4-BE49-F238E27FC236}">
                    <a16:creationId xmlns:a16="http://schemas.microsoft.com/office/drawing/2014/main" id="{F6CDB00C-7145-4426-A859-8B3F49920A82}"/>
                  </a:ext>
                </a:extLst>
              </p:cNvPr>
              <p:cNvSpPr>
                <a:spLocks/>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4" name="组合 123">
              <a:extLst>
                <a:ext uri="{FF2B5EF4-FFF2-40B4-BE49-F238E27FC236}">
                  <a16:creationId xmlns:a16="http://schemas.microsoft.com/office/drawing/2014/main" id="{E14EA76D-2E8A-4D79-AD0E-2D65074F86B6}"/>
                </a:ext>
              </a:extLst>
            </p:cNvPr>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a:extLst>
                  <a:ext uri="{FF2B5EF4-FFF2-40B4-BE49-F238E27FC236}">
                    <a16:creationId xmlns:a16="http://schemas.microsoft.com/office/drawing/2014/main" id="{FC735164-8305-4898-8587-92D4181A886B}"/>
                  </a:ext>
                </a:extLst>
              </p:cNvPr>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6" name="Freeform 42">
                <a:extLst>
                  <a:ext uri="{FF2B5EF4-FFF2-40B4-BE49-F238E27FC236}">
                    <a16:creationId xmlns:a16="http://schemas.microsoft.com/office/drawing/2014/main" id="{23AA2149-2C7A-434E-8E58-7FF8833789C6}"/>
                  </a:ext>
                </a:extLst>
              </p:cNvPr>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7" name="Freeform 43">
                <a:extLst>
                  <a:ext uri="{FF2B5EF4-FFF2-40B4-BE49-F238E27FC236}">
                    <a16:creationId xmlns:a16="http://schemas.microsoft.com/office/drawing/2014/main" id="{DADC64E0-1756-4B00-B739-1AE2D64609EB}"/>
                  </a:ext>
                </a:extLst>
              </p:cNvPr>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8" name="Freeform 44">
                <a:extLst>
                  <a:ext uri="{FF2B5EF4-FFF2-40B4-BE49-F238E27FC236}">
                    <a16:creationId xmlns:a16="http://schemas.microsoft.com/office/drawing/2014/main" id="{02AD4B8E-9C4D-4F37-AAC6-126B7F819AAC}"/>
                  </a:ext>
                </a:extLst>
              </p:cNvPr>
              <p:cNvSpPr>
                <a:spLocks/>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9" name="Freeform 45">
                <a:extLst>
                  <a:ext uri="{FF2B5EF4-FFF2-40B4-BE49-F238E27FC236}">
                    <a16:creationId xmlns:a16="http://schemas.microsoft.com/office/drawing/2014/main" id="{F2C56637-AD32-41CD-B904-7FDE5C590999}"/>
                  </a:ext>
                </a:extLst>
              </p:cNvPr>
              <p:cNvSpPr>
                <a:spLocks/>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0" name="Freeform 46">
                <a:extLst>
                  <a:ext uri="{FF2B5EF4-FFF2-40B4-BE49-F238E27FC236}">
                    <a16:creationId xmlns:a16="http://schemas.microsoft.com/office/drawing/2014/main" id="{F032975D-CF69-4B09-BA05-72D320787553}"/>
                  </a:ext>
                </a:extLst>
              </p:cNvPr>
              <p:cNvSpPr>
                <a:spLocks/>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1" name="Freeform 47">
                <a:extLst>
                  <a:ext uri="{FF2B5EF4-FFF2-40B4-BE49-F238E27FC236}">
                    <a16:creationId xmlns:a16="http://schemas.microsoft.com/office/drawing/2014/main" id="{6B6AC068-0EBD-48BD-AE1C-D7481884A830}"/>
                  </a:ext>
                </a:extLst>
              </p:cNvPr>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2" name="Freeform 48">
                <a:extLst>
                  <a:ext uri="{FF2B5EF4-FFF2-40B4-BE49-F238E27FC236}">
                    <a16:creationId xmlns:a16="http://schemas.microsoft.com/office/drawing/2014/main" id="{ACE3F796-5431-4E6C-AC15-7A788620661A}"/>
                  </a:ext>
                </a:extLst>
              </p:cNvPr>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3" name="Freeform 49">
                <a:extLst>
                  <a:ext uri="{FF2B5EF4-FFF2-40B4-BE49-F238E27FC236}">
                    <a16:creationId xmlns:a16="http://schemas.microsoft.com/office/drawing/2014/main" id="{74BEA9AB-D681-42C2-B138-90AE983F451A}"/>
                  </a:ext>
                </a:extLst>
              </p:cNvPr>
              <p:cNvSpPr>
                <a:spLocks/>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4" name="Freeform 50">
                <a:extLst>
                  <a:ext uri="{FF2B5EF4-FFF2-40B4-BE49-F238E27FC236}">
                    <a16:creationId xmlns:a16="http://schemas.microsoft.com/office/drawing/2014/main" id="{B4841AFA-06F6-4DE5-A44B-C6843FC702AD}"/>
                  </a:ext>
                </a:extLst>
              </p:cNvPr>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5" name="Freeform 51">
                <a:extLst>
                  <a:ext uri="{FF2B5EF4-FFF2-40B4-BE49-F238E27FC236}">
                    <a16:creationId xmlns:a16="http://schemas.microsoft.com/office/drawing/2014/main" id="{5C773B7E-DC0A-4C6F-81E7-947211B53E3A}"/>
                  </a:ext>
                </a:extLst>
              </p:cNvPr>
              <p:cNvSpPr>
                <a:spLocks/>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6" name="Freeform 52">
                <a:extLst>
                  <a:ext uri="{FF2B5EF4-FFF2-40B4-BE49-F238E27FC236}">
                    <a16:creationId xmlns:a16="http://schemas.microsoft.com/office/drawing/2014/main" id="{B85BE9AC-6F60-4FB5-8137-FF34C3DC57D8}"/>
                  </a:ext>
                </a:extLst>
              </p:cNvPr>
              <p:cNvSpPr>
                <a:spLocks/>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7" name="Freeform 53">
                <a:extLst>
                  <a:ext uri="{FF2B5EF4-FFF2-40B4-BE49-F238E27FC236}">
                    <a16:creationId xmlns:a16="http://schemas.microsoft.com/office/drawing/2014/main" id="{8F1A2BEF-DE60-43BE-9443-E64E95C8AB6F}"/>
                  </a:ext>
                </a:extLst>
              </p:cNvPr>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8" name="Freeform 54">
                <a:extLst>
                  <a:ext uri="{FF2B5EF4-FFF2-40B4-BE49-F238E27FC236}">
                    <a16:creationId xmlns:a16="http://schemas.microsoft.com/office/drawing/2014/main" id="{854BFC4C-273E-4CD3-AA7A-F6841F6A1E71}"/>
                  </a:ext>
                </a:extLst>
              </p:cNvPr>
              <p:cNvSpPr>
                <a:spLocks/>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9" name="Freeform 55">
                <a:extLst>
                  <a:ext uri="{FF2B5EF4-FFF2-40B4-BE49-F238E27FC236}">
                    <a16:creationId xmlns:a16="http://schemas.microsoft.com/office/drawing/2014/main" id="{539B124B-7DF4-4150-9E44-C8FF73B41E51}"/>
                  </a:ext>
                </a:extLst>
              </p:cNvPr>
              <p:cNvSpPr>
                <a:spLocks/>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0" name="Freeform 56">
                <a:extLst>
                  <a:ext uri="{FF2B5EF4-FFF2-40B4-BE49-F238E27FC236}">
                    <a16:creationId xmlns:a16="http://schemas.microsoft.com/office/drawing/2014/main" id="{67B36885-76BA-4B87-9989-58BAB32207E3}"/>
                  </a:ext>
                </a:extLst>
              </p:cNvPr>
              <p:cNvSpPr>
                <a:spLocks/>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1" name="Freeform 57">
                <a:extLst>
                  <a:ext uri="{FF2B5EF4-FFF2-40B4-BE49-F238E27FC236}">
                    <a16:creationId xmlns:a16="http://schemas.microsoft.com/office/drawing/2014/main" id="{4018EAC7-7004-4BD9-9402-D3B0CA3BFADB}"/>
                  </a:ext>
                </a:extLst>
              </p:cNvPr>
              <p:cNvSpPr>
                <a:spLocks/>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2" name="Freeform 58">
                <a:extLst>
                  <a:ext uri="{FF2B5EF4-FFF2-40B4-BE49-F238E27FC236}">
                    <a16:creationId xmlns:a16="http://schemas.microsoft.com/office/drawing/2014/main" id="{35BAD759-B240-4EB7-9681-EBBBFAC24096}"/>
                  </a:ext>
                </a:extLst>
              </p:cNvPr>
              <p:cNvSpPr>
                <a:spLocks/>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3" name="Freeform 59">
                <a:extLst>
                  <a:ext uri="{FF2B5EF4-FFF2-40B4-BE49-F238E27FC236}">
                    <a16:creationId xmlns:a16="http://schemas.microsoft.com/office/drawing/2014/main" id="{8E8CE081-A623-4054-907F-BB84B3247BC2}"/>
                  </a:ext>
                </a:extLst>
              </p:cNvPr>
              <p:cNvSpPr>
                <a:spLocks/>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4" name="Freeform 60">
                <a:extLst>
                  <a:ext uri="{FF2B5EF4-FFF2-40B4-BE49-F238E27FC236}">
                    <a16:creationId xmlns:a16="http://schemas.microsoft.com/office/drawing/2014/main" id="{404E5F0E-9B1C-4DFA-8827-BB06ABFB6B59}"/>
                  </a:ext>
                </a:extLst>
              </p:cNvPr>
              <p:cNvSpPr>
                <a:spLocks/>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5" name="Freeform 61">
                <a:extLst>
                  <a:ext uri="{FF2B5EF4-FFF2-40B4-BE49-F238E27FC236}">
                    <a16:creationId xmlns:a16="http://schemas.microsoft.com/office/drawing/2014/main" id="{203E702D-7AE6-4B01-B868-0C7BE3CB52D1}"/>
                  </a:ext>
                </a:extLst>
              </p:cNvPr>
              <p:cNvSpPr>
                <a:spLocks/>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6" name="Freeform 62">
                <a:extLst>
                  <a:ext uri="{FF2B5EF4-FFF2-40B4-BE49-F238E27FC236}">
                    <a16:creationId xmlns:a16="http://schemas.microsoft.com/office/drawing/2014/main" id="{00A3E78C-A2CF-4F84-BD83-F8BEF41AD073}"/>
                  </a:ext>
                </a:extLst>
              </p:cNvPr>
              <p:cNvSpPr>
                <a:spLocks/>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7" name="Freeform 71">
                <a:extLst>
                  <a:ext uri="{FF2B5EF4-FFF2-40B4-BE49-F238E27FC236}">
                    <a16:creationId xmlns:a16="http://schemas.microsoft.com/office/drawing/2014/main" id="{0265EC9A-215C-4451-94F2-BA2294AE20B1}"/>
                  </a:ext>
                </a:extLst>
              </p:cNvPr>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grpSp>
      </p:grpSp>
      <p:sp>
        <p:nvSpPr>
          <p:cNvPr id="176" name="标题 1">
            <a:extLst>
              <a:ext uri="{FF2B5EF4-FFF2-40B4-BE49-F238E27FC236}">
                <a16:creationId xmlns:a16="http://schemas.microsoft.com/office/drawing/2014/main" id="{A029B501-2847-412D-8A34-C4C9BFB8FA29}"/>
              </a:ext>
            </a:extLst>
          </p:cNvPr>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p>
        </p:txBody>
      </p:sp>
      <p:grpSp>
        <p:nvGrpSpPr>
          <p:cNvPr id="177" name="组合 176">
            <a:extLst>
              <a:ext uri="{FF2B5EF4-FFF2-40B4-BE49-F238E27FC236}">
                <a16:creationId xmlns:a16="http://schemas.microsoft.com/office/drawing/2014/main" id="{6C8FB0F2-E609-4DAC-AB11-F95107BFE505}"/>
              </a:ext>
            </a:extLst>
          </p:cNvPr>
          <p:cNvGrpSpPr/>
          <p:nvPr userDrawn="1"/>
        </p:nvGrpSpPr>
        <p:grpSpPr>
          <a:xfrm>
            <a:off x="528706" y="867990"/>
            <a:ext cx="2433027" cy="0"/>
            <a:chOff x="7460343" y="1311756"/>
            <a:chExt cx="2433027" cy="0"/>
          </a:xfrm>
        </p:grpSpPr>
        <p:cxnSp>
          <p:nvCxnSpPr>
            <p:cNvPr id="178" name="直接连接符 177">
              <a:extLst>
                <a:ext uri="{FF2B5EF4-FFF2-40B4-BE49-F238E27FC236}">
                  <a16:creationId xmlns:a16="http://schemas.microsoft.com/office/drawing/2014/main" id="{0B974DCA-43CD-4CCE-AA3A-6B26A93AA425}"/>
                </a:ext>
              </a:extLst>
            </p:cNvPr>
            <p:cNvCxnSpPr>
              <a:cxnSpLocks/>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a:extLst>
                <a:ext uri="{FF2B5EF4-FFF2-40B4-BE49-F238E27FC236}">
                  <a16:creationId xmlns:a16="http://schemas.microsoft.com/office/drawing/2014/main" id="{41D435DD-C47F-4708-B422-342FDD1F8EB1}"/>
                </a:ext>
              </a:extLst>
            </p:cNvPr>
            <p:cNvCxnSpPr>
              <a:cxnSpLocks/>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a:extLst>
              <a:ext uri="{FF2B5EF4-FFF2-40B4-BE49-F238E27FC236}">
                <a16:creationId xmlns:a16="http://schemas.microsoft.com/office/drawing/2014/main" id="{553F13DD-45BC-4F3B-9DF1-AE612D3E2637}"/>
              </a:ext>
            </a:extLst>
          </p:cNvPr>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pPr/>
              <a:t>‹Nº›</a:t>
            </a:fld>
            <a:r>
              <a:rPr lang="zh-CN" altLang="en-US"/>
              <a:t> </a:t>
            </a:r>
            <a:r>
              <a:rPr lang="en-US" altLang="zh-CN"/>
              <a:t>&gt;</a:t>
            </a:r>
            <a:endParaRPr lang="zh-CN" altLang="en-US" dirty="0"/>
          </a:p>
        </p:txBody>
      </p:sp>
      <p:sp>
        <p:nvSpPr>
          <p:cNvPr id="63" name="文本框 62">
            <a:extLst>
              <a:ext uri="{FF2B5EF4-FFF2-40B4-BE49-F238E27FC236}">
                <a16:creationId xmlns:a16="http://schemas.microsoft.com/office/drawing/2014/main" id="{E1F02CE6-DCDF-458C-8C9E-36CAA35D4B77}"/>
              </a:ext>
            </a:extLst>
          </p:cNvPr>
          <p:cNvSpPr txBox="1"/>
          <p:nvPr userDrawn="1"/>
        </p:nvSpPr>
        <p:spPr>
          <a:xfrm>
            <a:off x="442913" y="6394353"/>
            <a:ext cx="1545907" cy="276999"/>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思想自由 兼容并包</a:t>
            </a:r>
          </a:p>
        </p:txBody>
      </p:sp>
      <p:sp>
        <p:nvSpPr>
          <p:cNvPr id="2" name="图片占位符 1">
            <a:extLst>
              <a:ext uri="{FF2B5EF4-FFF2-40B4-BE49-F238E27FC236}">
                <a16:creationId xmlns:a16="http://schemas.microsoft.com/office/drawing/2014/main" id="{32218AD9-0802-4E94-A545-7752B3A5C829}"/>
              </a:ext>
            </a:extLst>
          </p:cNvPr>
          <p:cNvSpPr>
            <a:spLocks noGrp="1"/>
          </p:cNvSpPr>
          <p:nvPr>
            <p:ph type="pic" idx="10" hasCustomPrompt="1"/>
          </p:nvPr>
        </p:nvSpPr>
        <p:spPr>
          <a:xfrm>
            <a:off x="1054101" y="1916642"/>
            <a:ext cx="4542217" cy="3568065"/>
          </a:xfrm>
          <a:ln>
            <a:noFill/>
          </a:ln>
          <a:effectLst>
            <a:outerShdw blurRad="190500" algn="tl" rotWithShape="0">
              <a:srgbClr val="000000">
                <a:alpha val="70000"/>
              </a:srgbClr>
            </a:outerShdw>
          </a:effectLst>
        </p:spPr>
        <p:txBody>
          <a:bodyPr anchor="ctr">
            <a:normAutofit/>
          </a:bodyPr>
          <a:lstStyle>
            <a:lvl1pPr marL="228600" indent="-228600" algn="ctr" defTabSz="914400" rtl="0" eaLnBrk="1" latinLnBrk="0" hangingPunct="1">
              <a:lnSpc>
                <a:spcPct val="90000"/>
              </a:lnSpc>
              <a:spcBef>
                <a:spcPts val="1000"/>
              </a:spcBef>
              <a:buFont typeface="Arial" panose="020B0604020202020204" pitchFamily="34" charset="0"/>
              <a:buChar char="•"/>
              <a:defRPr lang="zh-CN" altLang="en-US" sz="2800" kern="1200" dirty="0">
                <a:solidFill>
                  <a:schemeClr val="tx1"/>
                </a:solidFill>
                <a:latin typeface="+mn-ea"/>
                <a:ea typeface="+mn-ea"/>
                <a:cs typeface="+mn-cs"/>
              </a:defRPr>
            </a:lvl1pPr>
          </a:lstStyle>
          <a:p>
            <a:r>
              <a:rPr lang="zh-CN" altLang="en-US" dirty="0"/>
              <a:t>单击此处修改图片</a:t>
            </a:r>
          </a:p>
        </p:txBody>
      </p:sp>
    </p:spTree>
    <p:extLst>
      <p:ext uri="{BB962C8B-B14F-4D97-AF65-F5344CB8AC3E}">
        <p14:creationId xmlns:p14="http://schemas.microsoft.com/office/powerpoint/2010/main" val="1271073170"/>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图片占位5">
    <p:spTree>
      <p:nvGrpSpPr>
        <p:cNvPr id="1" name=""/>
        <p:cNvGrpSpPr/>
        <p:nvPr/>
      </p:nvGrpSpPr>
      <p:grpSpPr>
        <a:xfrm>
          <a:off x="0" y="0"/>
          <a:ext cx="0" cy="0"/>
          <a:chOff x="0" y="0"/>
          <a:chExt cx="0" cy="0"/>
        </a:xfrm>
      </p:grpSpPr>
      <p:grpSp>
        <p:nvGrpSpPr>
          <p:cNvPr id="121" name="组合 120">
            <a:extLst>
              <a:ext uri="{FF2B5EF4-FFF2-40B4-BE49-F238E27FC236}">
                <a16:creationId xmlns:a16="http://schemas.microsoft.com/office/drawing/2014/main" id="{752A13C3-8076-4A3B-9E60-2D71D978B1DC}"/>
              </a:ext>
            </a:extLst>
          </p:cNvPr>
          <p:cNvGrpSpPr/>
          <p:nvPr userDrawn="1"/>
        </p:nvGrpSpPr>
        <p:grpSpPr>
          <a:xfrm>
            <a:off x="10177780" y="329882"/>
            <a:ext cx="1512002" cy="444892"/>
            <a:chOff x="9556201" y="498129"/>
            <a:chExt cx="1993881" cy="586680"/>
          </a:xfrm>
        </p:grpSpPr>
        <p:grpSp>
          <p:nvGrpSpPr>
            <p:cNvPr id="122" name="组合 121">
              <a:extLst>
                <a:ext uri="{FF2B5EF4-FFF2-40B4-BE49-F238E27FC236}">
                  <a16:creationId xmlns:a16="http://schemas.microsoft.com/office/drawing/2014/main" id="{E27C398B-69FE-4C31-9C38-8ADE52CE9B05}"/>
                </a:ext>
              </a:extLst>
            </p:cNvPr>
            <p:cNvGrpSpPr/>
            <p:nvPr userDrawn="1"/>
          </p:nvGrpSpPr>
          <p:grpSpPr>
            <a:xfrm>
              <a:off x="10239376" y="968937"/>
              <a:ext cx="1307697" cy="96254"/>
              <a:chOff x="4616246" y="3878362"/>
              <a:chExt cx="5571416" cy="410087"/>
            </a:xfrm>
            <a:solidFill>
              <a:schemeClr val="tx1">
                <a:alpha val="80000"/>
              </a:schemeClr>
            </a:solidFill>
          </p:grpSpPr>
          <p:sp>
            <p:nvSpPr>
              <p:cNvPr id="160" name="Freeform 17">
                <a:extLst>
                  <a:ext uri="{FF2B5EF4-FFF2-40B4-BE49-F238E27FC236}">
                    <a16:creationId xmlns:a16="http://schemas.microsoft.com/office/drawing/2014/main" id="{E5B0E9AD-0A05-4036-8DA1-C7E6733E9DF1}"/>
                  </a:ext>
                </a:extLst>
              </p:cNvPr>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1" name="Freeform 18">
                <a:extLst>
                  <a:ext uri="{FF2B5EF4-FFF2-40B4-BE49-F238E27FC236}">
                    <a16:creationId xmlns:a16="http://schemas.microsoft.com/office/drawing/2014/main" id="{029271E6-BD5F-4E7D-809E-C4511BA4F756}"/>
                  </a:ext>
                </a:extLst>
              </p:cNvPr>
              <p:cNvSpPr>
                <a:spLocks/>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2" name="Freeform 19">
                <a:extLst>
                  <a:ext uri="{FF2B5EF4-FFF2-40B4-BE49-F238E27FC236}">
                    <a16:creationId xmlns:a16="http://schemas.microsoft.com/office/drawing/2014/main" id="{F0E374B4-1D8A-4254-9BF8-9478B61B7867}"/>
                  </a:ext>
                </a:extLst>
              </p:cNvPr>
              <p:cNvSpPr>
                <a:spLocks/>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3" name="Freeform 20">
                <a:extLst>
                  <a:ext uri="{FF2B5EF4-FFF2-40B4-BE49-F238E27FC236}">
                    <a16:creationId xmlns:a16="http://schemas.microsoft.com/office/drawing/2014/main" id="{AFBC22B1-E0E5-491D-8D3A-0CADD301B3F1}"/>
                  </a:ext>
                </a:extLst>
              </p:cNvPr>
              <p:cNvSpPr>
                <a:spLocks/>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4" name="Freeform 21">
                <a:extLst>
                  <a:ext uri="{FF2B5EF4-FFF2-40B4-BE49-F238E27FC236}">
                    <a16:creationId xmlns:a16="http://schemas.microsoft.com/office/drawing/2014/main" id="{52A94EBF-BEA5-40C1-BA72-F097DF0149EB}"/>
                  </a:ext>
                </a:extLst>
              </p:cNvPr>
              <p:cNvSpPr>
                <a:spLocks/>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5" name="Freeform 22">
                <a:extLst>
                  <a:ext uri="{FF2B5EF4-FFF2-40B4-BE49-F238E27FC236}">
                    <a16:creationId xmlns:a16="http://schemas.microsoft.com/office/drawing/2014/main" id="{13446D84-1439-4CA9-B653-7FB33B0DC865}"/>
                  </a:ext>
                </a:extLst>
              </p:cNvPr>
              <p:cNvSpPr>
                <a:spLocks/>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6" name="Freeform 23">
                <a:extLst>
                  <a:ext uri="{FF2B5EF4-FFF2-40B4-BE49-F238E27FC236}">
                    <a16:creationId xmlns:a16="http://schemas.microsoft.com/office/drawing/2014/main" id="{E2D267E0-CB35-4383-8A83-2AE643C7ECFF}"/>
                  </a:ext>
                </a:extLst>
              </p:cNvPr>
              <p:cNvSpPr>
                <a:spLocks/>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7" name="Freeform 25">
                <a:extLst>
                  <a:ext uri="{FF2B5EF4-FFF2-40B4-BE49-F238E27FC236}">
                    <a16:creationId xmlns:a16="http://schemas.microsoft.com/office/drawing/2014/main" id="{42C70476-1D30-4F1C-8855-748E43ECBF5C}"/>
                  </a:ext>
                </a:extLst>
              </p:cNvPr>
              <p:cNvSpPr>
                <a:spLocks/>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8" name="Freeform 27">
                <a:extLst>
                  <a:ext uri="{FF2B5EF4-FFF2-40B4-BE49-F238E27FC236}">
                    <a16:creationId xmlns:a16="http://schemas.microsoft.com/office/drawing/2014/main" id="{4136D2AD-C6EE-4398-B384-19DEE0F1B390}"/>
                  </a:ext>
                </a:extLst>
              </p:cNvPr>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9" name="Freeform 29">
                <a:extLst>
                  <a:ext uri="{FF2B5EF4-FFF2-40B4-BE49-F238E27FC236}">
                    <a16:creationId xmlns:a16="http://schemas.microsoft.com/office/drawing/2014/main" id="{26056B2E-6223-4FEE-8248-F2EA17DBAF5B}"/>
                  </a:ext>
                </a:extLst>
              </p:cNvPr>
              <p:cNvSpPr>
                <a:spLocks/>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0" name="Freeform 30">
                <a:extLst>
                  <a:ext uri="{FF2B5EF4-FFF2-40B4-BE49-F238E27FC236}">
                    <a16:creationId xmlns:a16="http://schemas.microsoft.com/office/drawing/2014/main" id="{006B390B-42C2-4B79-90D3-881CC2CFDCE9}"/>
                  </a:ext>
                </a:extLst>
              </p:cNvPr>
              <p:cNvSpPr>
                <a:spLocks/>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1" name="Freeform 31">
                <a:extLst>
                  <a:ext uri="{FF2B5EF4-FFF2-40B4-BE49-F238E27FC236}">
                    <a16:creationId xmlns:a16="http://schemas.microsoft.com/office/drawing/2014/main" id="{50061FAB-489C-4780-AFC9-07435CFCBEA5}"/>
                  </a:ext>
                </a:extLst>
              </p:cNvPr>
              <p:cNvSpPr>
                <a:spLocks/>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2" name="Freeform 32">
                <a:extLst>
                  <a:ext uri="{FF2B5EF4-FFF2-40B4-BE49-F238E27FC236}">
                    <a16:creationId xmlns:a16="http://schemas.microsoft.com/office/drawing/2014/main" id="{D30E14B5-5B2E-42F0-B3FB-A799A167FB3B}"/>
                  </a:ext>
                </a:extLst>
              </p:cNvPr>
              <p:cNvSpPr>
                <a:spLocks/>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3" name="Freeform 33">
                <a:extLst>
                  <a:ext uri="{FF2B5EF4-FFF2-40B4-BE49-F238E27FC236}">
                    <a16:creationId xmlns:a16="http://schemas.microsoft.com/office/drawing/2014/main" id="{80557463-D295-47EE-83FE-4E7C2CFE5CA8}"/>
                  </a:ext>
                </a:extLst>
              </p:cNvPr>
              <p:cNvSpPr>
                <a:spLocks/>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4" name="Freeform 34">
                <a:extLst>
                  <a:ext uri="{FF2B5EF4-FFF2-40B4-BE49-F238E27FC236}">
                    <a16:creationId xmlns:a16="http://schemas.microsoft.com/office/drawing/2014/main" id="{59C332FA-9D18-4C13-8F66-7832ED72F4F6}"/>
                  </a:ext>
                </a:extLst>
              </p:cNvPr>
              <p:cNvSpPr>
                <a:spLocks/>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5" name="Freeform 35">
                <a:extLst>
                  <a:ext uri="{FF2B5EF4-FFF2-40B4-BE49-F238E27FC236}">
                    <a16:creationId xmlns:a16="http://schemas.microsoft.com/office/drawing/2014/main" id="{65E12940-8A45-4E0C-84AF-6AA4577F53A2}"/>
                  </a:ext>
                </a:extLst>
              </p:cNvPr>
              <p:cNvSpPr>
                <a:spLocks/>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3" name="组合 122">
              <a:extLst>
                <a:ext uri="{FF2B5EF4-FFF2-40B4-BE49-F238E27FC236}">
                  <a16:creationId xmlns:a16="http://schemas.microsoft.com/office/drawing/2014/main" id="{F4DC8654-6333-43BF-BBD2-8CC0F92462C8}"/>
                </a:ext>
              </a:extLst>
            </p:cNvPr>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a:extLst>
                  <a:ext uri="{FF2B5EF4-FFF2-40B4-BE49-F238E27FC236}">
                    <a16:creationId xmlns:a16="http://schemas.microsoft.com/office/drawing/2014/main" id="{1BD02196-28F9-45E0-99D4-C63C486392BF}"/>
                  </a:ext>
                </a:extLst>
              </p:cNvPr>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49" name="Freeform 10">
                <a:extLst>
                  <a:ext uri="{FF2B5EF4-FFF2-40B4-BE49-F238E27FC236}">
                    <a16:creationId xmlns:a16="http://schemas.microsoft.com/office/drawing/2014/main" id="{F635BA25-F85D-4FD0-B0FF-9852A3FB35CC}"/>
                  </a:ext>
                </a:extLst>
              </p:cNvPr>
              <p:cNvSpPr>
                <a:spLocks/>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0" name="Freeform 11">
                <a:extLst>
                  <a:ext uri="{FF2B5EF4-FFF2-40B4-BE49-F238E27FC236}">
                    <a16:creationId xmlns:a16="http://schemas.microsoft.com/office/drawing/2014/main" id="{3039E95C-D1CC-46F7-9248-92AECF3DF875}"/>
                  </a:ext>
                </a:extLst>
              </p:cNvPr>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1" name="Freeform 12">
                <a:extLst>
                  <a:ext uri="{FF2B5EF4-FFF2-40B4-BE49-F238E27FC236}">
                    <a16:creationId xmlns:a16="http://schemas.microsoft.com/office/drawing/2014/main" id="{D829A78B-B6EB-4549-B14A-40D05309B0CA}"/>
                  </a:ext>
                </a:extLst>
              </p:cNvPr>
              <p:cNvSpPr>
                <a:spLocks/>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2" name="Freeform 13">
                <a:extLst>
                  <a:ext uri="{FF2B5EF4-FFF2-40B4-BE49-F238E27FC236}">
                    <a16:creationId xmlns:a16="http://schemas.microsoft.com/office/drawing/2014/main" id="{E842F311-7DA4-44B7-A236-43EEB282428F}"/>
                  </a:ext>
                </a:extLst>
              </p:cNvPr>
              <p:cNvSpPr>
                <a:spLocks/>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3" name="Freeform 14">
                <a:extLst>
                  <a:ext uri="{FF2B5EF4-FFF2-40B4-BE49-F238E27FC236}">
                    <a16:creationId xmlns:a16="http://schemas.microsoft.com/office/drawing/2014/main" id="{170B97E9-7C5C-402F-9D53-9AA87182C27F}"/>
                  </a:ext>
                </a:extLst>
              </p:cNvPr>
              <p:cNvSpPr>
                <a:spLocks/>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4" name="Freeform 15">
                <a:extLst>
                  <a:ext uri="{FF2B5EF4-FFF2-40B4-BE49-F238E27FC236}">
                    <a16:creationId xmlns:a16="http://schemas.microsoft.com/office/drawing/2014/main" id="{8F85E7F0-D6E4-48F0-A113-2A9E57A84215}"/>
                  </a:ext>
                </a:extLst>
              </p:cNvPr>
              <p:cNvSpPr>
                <a:spLocks/>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5" name="Freeform 16">
                <a:extLst>
                  <a:ext uri="{FF2B5EF4-FFF2-40B4-BE49-F238E27FC236}">
                    <a16:creationId xmlns:a16="http://schemas.microsoft.com/office/drawing/2014/main" id="{9AA89938-51FC-49D9-8A20-AE9CA39EDED4}"/>
                  </a:ext>
                </a:extLst>
              </p:cNvPr>
              <p:cNvSpPr>
                <a:spLocks/>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6" name="Freeform 24">
                <a:extLst>
                  <a:ext uri="{FF2B5EF4-FFF2-40B4-BE49-F238E27FC236}">
                    <a16:creationId xmlns:a16="http://schemas.microsoft.com/office/drawing/2014/main" id="{1DA43A21-B3DE-46D7-8042-B68A4F8A950B}"/>
                  </a:ext>
                </a:extLst>
              </p:cNvPr>
              <p:cNvSpPr>
                <a:spLocks/>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7" name="Freeform 26">
                <a:extLst>
                  <a:ext uri="{FF2B5EF4-FFF2-40B4-BE49-F238E27FC236}">
                    <a16:creationId xmlns:a16="http://schemas.microsoft.com/office/drawing/2014/main" id="{6DFF31B1-CB8C-4F29-A011-B6B43254D88F}"/>
                  </a:ext>
                </a:extLst>
              </p:cNvPr>
              <p:cNvSpPr>
                <a:spLocks/>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8" name="Freeform 28">
                <a:extLst>
                  <a:ext uri="{FF2B5EF4-FFF2-40B4-BE49-F238E27FC236}">
                    <a16:creationId xmlns:a16="http://schemas.microsoft.com/office/drawing/2014/main" id="{B14ACCE6-5193-44FD-9E60-94C9373CFBD8}"/>
                  </a:ext>
                </a:extLst>
              </p:cNvPr>
              <p:cNvSpPr>
                <a:spLocks/>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9" name="Freeform 36">
                <a:extLst>
                  <a:ext uri="{FF2B5EF4-FFF2-40B4-BE49-F238E27FC236}">
                    <a16:creationId xmlns:a16="http://schemas.microsoft.com/office/drawing/2014/main" id="{F6CDB00C-7145-4426-A859-8B3F49920A82}"/>
                  </a:ext>
                </a:extLst>
              </p:cNvPr>
              <p:cNvSpPr>
                <a:spLocks/>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4" name="组合 123">
              <a:extLst>
                <a:ext uri="{FF2B5EF4-FFF2-40B4-BE49-F238E27FC236}">
                  <a16:creationId xmlns:a16="http://schemas.microsoft.com/office/drawing/2014/main" id="{E14EA76D-2E8A-4D79-AD0E-2D65074F86B6}"/>
                </a:ext>
              </a:extLst>
            </p:cNvPr>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a:extLst>
                  <a:ext uri="{FF2B5EF4-FFF2-40B4-BE49-F238E27FC236}">
                    <a16:creationId xmlns:a16="http://schemas.microsoft.com/office/drawing/2014/main" id="{FC735164-8305-4898-8587-92D4181A886B}"/>
                  </a:ext>
                </a:extLst>
              </p:cNvPr>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6" name="Freeform 42">
                <a:extLst>
                  <a:ext uri="{FF2B5EF4-FFF2-40B4-BE49-F238E27FC236}">
                    <a16:creationId xmlns:a16="http://schemas.microsoft.com/office/drawing/2014/main" id="{23AA2149-2C7A-434E-8E58-7FF8833789C6}"/>
                  </a:ext>
                </a:extLst>
              </p:cNvPr>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7" name="Freeform 43">
                <a:extLst>
                  <a:ext uri="{FF2B5EF4-FFF2-40B4-BE49-F238E27FC236}">
                    <a16:creationId xmlns:a16="http://schemas.microsoft.com/office/drawing/2014/main" id="{DADC64E0-1756-4B00-B739-1AE2D64609EB}"/>
                  </a:ext>
                </a:extLst>
              </p:cNvPr>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8" name="Freeform 44">
                <a:extLst>
                  <a:ext uri="{FF2B5EF4-FFF2-40B4-BE49-F238E27FC236}">
                    <a16:creationId xmlns:a16="http://schemas.microsoft.com/office/drawing/2014/main" id="{02AD4B8E-9C4D-4F37-AAC6-126B7F819AAC}"/>
                  </a:ext>
                </a:extLst>
              </p:cNvPr>
              <p:cNvSpPr>
                <a:spLocks/>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9" name="Freeform 45">
                <a:extLst>
                  <a:ext uri="{FF2B5EF4-FFF2-40B4-BE49-F238E27FC236}">
                    <a16:creationId xmlns:a16="http://schemas.microsoft.com/office/drawing/2014/main" id="{F2C56637-AD32-41CD-B904-7FDE5C590999}"/>
                  </a:ext>
                </a:extLst>
              </p:cNvPr>
              <p:cNvSpPr>
                <a:spLocks/>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0" name="Freeform 46">
                <a:extLst>
                  <a:ext uri="{FF2B5EF4-FFF2-40B4-BE49-F238E27FC236}">
                    <a16:creationId xmlns:a16="http://schemas.microsoft.com/office/drawing/2014/main" id="{F032975D-CF69-4B09-BA05-72D320787553}"/>
                  </a:ext>
                </a:extLst>
              </p:cNvPr>
              <p:cNvSpPr>
                <a:spLocks/>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1" name="Freeform 47">
                <a:extLst>
                  <a:ext uri="{FF2B5EF4-FFF2-40B4-BE49-F238E27FC236}">
                    <a16:creationId xmlns:a16="http://schemas.microsoft.com/office/drawing/2014/main" id="{6B6AC068-0EBD-48BD-AE1C-D7481884A830}"/>
                  </a:ext>
                </a:extLst>
              </p:cNvPr>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2" name="Freeform 48">
                <a:extLst>
                  <a:ext uri="{FF2B5EF4-FFF2-40B4-BE49-F238E27FC236}">
                    <a16:creationId xmlns:a16="http://schemas.microsoft.com/office/drawing/2014/main" id="{ACE3F796-5431-4E6C-AC15-7A788620661A}"/>
                  </a:ext>
                </a:extLst>
              </p:cNvPr>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3" name="Freeform 49">
                <a:extLst>
                  <a:ext uri="{FF2B5EF4-FFF2-40B4-BE49-F238E27FC236}">
                    <a16:creationId xmlns:a16="http://schemas.microsoft.com/office/drawing/2014/main" id="{74BEA9AB-D681-42C2-B138-90AE983F451A}"/>
                  </a:ext>
                </a:extLst>
              </p:cNvPr>
              <p:cNvSpPr>
                <a:spLocks/>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4" name="Freeform 50">
                <a:extLst>
                  <a:ext uri="{FF2B5EF4-FFF2-40B4-BE49-F238E27FC236}">
                    <a16:creationId xmlns:a16="http://schemas.microsoft.com/office/drawing/2014/main" id="{B4841AFA-06F6-4DE5-A44B-C6843FC702AD}"/>
                  </a:ext>
                </a:extLst>
              </p:cNvPr>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5" name="Freeform 51">
                <a:extLst>
                  <a:ext uri="{FF2B5EF4-FFF2-40B4-BE49-F238E27FC236}">
                    <a16:creationId xmlns:a16="http://schemas.microsoft.com/office/drawing/2014/main" id="{5C773B7E-DC0A-4C6F-81E7-947211B53E3A}"/>
                  </a:ext>
                </a:extLst>
              </p:cNvPr>
              <p:cNvSpPr>
                <a:spLocks/>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6" name="Freeform 52">
                <a:extLst>
                  <a:ext uri="{FF2B5EF4-FFF2-40B4-BE49-F238E27FC236}">
                    <a16:creationId xmlns:a16="http://schemas.microsoft.com/office/drawing/2014/main" id="{B85BE9AC-6F60-4FB5-8137-FF34C3DC57D8}"/>
                  </a:ext>
                </a:extLst>
              </p:cNvPr>
              <p:cNvSpPr>
                <a:spLocks/>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7" name="Freeform 53">
                <a:extLst>
                  <a:ext uri="{FF2B5EF4-FFF2-40B4-BE49-F238E27FC236}">
                    <a16:creationId xmlns:a16="http://schemas.microsoft.com/office/drawing/2014/main" id="{8F1A2BEF-DE60-43BE-9443-E64E95C8AB6F}"/>
                  </a:ext>
                </a:extLst>
              </p:cNvPr>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8" name="Freeform 54">
                <a:extLst>
                  <a:ext uri="{FF2B5EF4-FFF2-40B4-BE49-F238E27FC236}">
                    <a16:creationId xmlns:a16="http://schemas.microsoft.com/office/drawing/2014/main" id="{854BFC4C-273E-4CD3-AA7A-F6841F6A1E71}"/>
                  </a:ext>
                </a:extLst>
              </p:cNvPr>
              <p:cNvSpPr>
                <a:spLocks/>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9" name="Freeform 55">
                <a:extLst>
                  <a:ext uri="{FF2B5EF4-FFF2-40B4-BE49-F238E27FC236}">
                    <a16:creationId xmlns:a16="http://schemas.microsoft.com/office/drawing/2014/main" id="{539B124B-7DF4-4150-9E44-C8FF73B41E51}"/>
                  </a:ext>
                </a:extLst>
              </p:cNvPr>
              <p:cNvSpPr>
                <a:spLocks/>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0" name="Freeform 56">
                <a:extLst>
                  <a:ext uri="{FF2B5EF4-FFF2-40B4-BE49-F238E27FC236}">
                    <a16:creationId xmlns:a16="http://schemas.microsoft.com/office/drawing/2014/main" id="{67B36885-76BA-4B87-9989-58BAB32207E3}"/>
                  </a:ext>
                </a:extLst>
              </p:cNvPr>
              <p:cNvSpPr>
                <a:spLocks/>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1" name="Freeform 57">
                <a:extLst>
                  <a:ext uri="{FF2B5EF4-FFF2-40B4-BE49-F238E27FC236}">
                    <a16:creationId xmlns:a16="http://schemas.microsoft.com/office/drawing/2014/main" id="{4018EAC7-7004-4BD9-9402-D3B0CA3BFADB}"/>
                  </a:ext>
                </a:extLst>
              </p:cNvPr>
              <p:cNvSpPr>
                <a:spLocks/>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2" name="Freeform 58">
                <a:extLst>
                  <a:ext uri="{FF2B5EF4-FFF2-40B4-BE49-F238E27FC236}">
                    <a16:creationId xmlns:a16="http://schemas.microsoft.com/office/drawing/2014/main" id="{35BAD759-B240-4EB7-9681-EBBBFAC24096}"/>
                  </a:ext>
                </a:extLst>
              </p:cNvPr>
              <p:cNvSpPr>
                <a:spLocks/>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3" name="Freeform 59">
                <a:extLst>
                  <a:ext uri="{FF2B5EF4-FFF2-40B4-BE49-F238E27FC236}">
                    <a16:creationId xmlns:a16="http://schemas.microsoft.com/office/drawing/2014/main" id="{8E8CE081-A623-4054-907F-BB84B3247BC2}"/>
                  </a:ext>
                </a:extLst>
              </p:cNvPr>
              <p:cNvSpPr>
                <a:spLocks/>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4" name="Freeform 60">
                <a:extLst>
                  <a:ext uri="{FF2B5EF4-FFF2-40B4-BE49-F238E27FC236}">
                    <a16:creationId xmlns:a16="http://schemas.microsoft.com/office/drawing/2014/main" id="{404E5F0E-9B1C-4DFA-8827-BB06ABFB6B59}"/>
                  </a:ext>
                </a:extLst>
              </p:cNvPr>
              <p:cNvSpPr>
                <a:spLocks/>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5" name="Freeform 61">
                <a:extLst>
                  <a:ext uri="{FF2B5EF4-FFF2-40B4-BE49-F238E27FC236}">
                    <a16:creationId xmlns:a16="http://schemas.microsoft.com/office/drawing/2014/main" id="{203E702D-7AE6-4B01-B868-0C7BE3CB52D1}"/>
                  </a:ext>
                </a:extLst>
              </p:cNvPr>
              <p:cNvSpPr>
                <a:spLocks/>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6" name="Freeform 62">
                <a:extLst>
                  <a:ext uri="{FF2B5EF4-FFF2-40B4-BE49-F238E27FC236}">
                    <a16:creationId xmlns:a16="http://schemas.microsoft.com/office/drawing/2014/main" id="{00A3E78C-A2CF-4F84-BD83-F8BEF41AD073}"/>
                  </a:ext>
                </a:extLst>
              </p:cNvPr>
              <p:cNvSpPr>
                <a:spLocks/>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7" name="Freeform 71">
                <a:extLst>
                  <a:ext uri="{FF2B5EF4-FFF2-40B4-BE49-F238E27FC236}">
                    <a16:creationId xmlns:a16="http://schemas.microsoft.com/office/drawing/2014/main" id="{0265EC9A-215C-4451-94F2-BA2294AE20B1}"/>
                  </a:ext>
                </a:extLst>
              </p:cNvPr>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grpSp>
      </p:grpSp>
      <p:sp>
        <p:nvSpPr>
          <p:cNvPr id="176" name="标题 1">
            <a:extLst>
              <a:ext uri="{FF2B5EF4-FFF2-40B4-BE49-F238E27FC236}">
                <a16:creationId xmlns:a16="http://schemas.microsoft.com/office/drawing/2014/main" id="{A029B501-2847-412D-8A34-C4C9BFB8FA29}"/>
              </a:ext>
            </a:extLst>
          </p:cNvPr>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p>
        </p:txBody>
      </p:sp>
      <p:grpSp>
        <p:nvGrpSpPr>
          <p:cNvPr id="177" name="组合 176">
            <a:extLst>
              <a:ext uri="{FF2B5EF4-FFF2-40B4-BE49-F238E27FC236}">
                <a16:creationId xmlns:a16="http://schemas.microsoft.com/office/drawing/2014/main" id="{6C8FB0F2-E609-4DAC-AB11-F95107BFE505}"/>
              </a:ext>
            </a:extLst>
          </p:cNvPr>
          <p:cNvGrpSpPr/>
          <p:nvPr userDrawn="1"/>
        </p:nvGrpSpPr>
        <p:grpSpPr>
          <a:xfrm>
            <a:off x="528706" y="867990"/>
            <a:ext cx="2433027" cy="0"/>
            <a:chOff x="7460343" y="1311756"/>
            <a:chExt cx="2433027" cy="0"/>
          </a:xfrm>
        </p:grpSpPr>
        <p:cxnSp>
          <p:nvCxnSpPr>
            <p:cNvPr id="178" name="直接连接符 177">
              <a:extLst>
                <a:ext uri="{FF2B5EF4-FFF2-40B4-BE49-F238E27FC236}">
                  <a16:creationId xmlns:a16="http://schemas.microsoft.com/office/drawing/2014/main" id="{0B974DCA-43CD-4CCE-AA3A-6B26A93AA425}"/>
                </a:ext>
              </a:extLst>
            </p:cNvPr>
            <p:cNvCxnSpPr>
              <a:cxnSpLocks/>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a:extLst>
                <a:ext uri="{FF2B5EF4-FFF2-40B4-BE49-F238E27FC236}">
                  <a16:creationId xmlns:a16="http://schemas.microsoft.com/office/drawing/2014/main" id="{41D435DD-C47F-4708-B422-342FDD1F8EB1}"/>
                </a:ext>
              </a:extLst>
            </p:cNvPr>
            <p:cNvCxnSpPr>
              <a:cxnSpLocks/>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a:extLst>
              <a:ext uri="{FF2B5EF4-FFF2-40B4-BE49-F238E27FC236}">
                <a16:creationId xmlns:a16="http://schemas.microsoft.com/office/drawing/2014/main" id="{553F13DD-45BC-4F3B-9DF1-AE612D3E2637}"/>
              </a:ext>
            </a:extLst>
          </p:cNvPr>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pPr/>
              <a:t>‹Nº›</a:t>
            </a:fld>
            <a:r>
              <a:rPr lang="zh-CN" altLang="en-US"/>
              <a:t> </a:t>
            </a:r>
            <a:r>
              <a:rPr lang="en-US" altLang="zh-CN"/>
              <a:t>&gt;</a:t>
            </a:r>
            <a:endParaRPr lang="zh-CN" altLang="en-US" dirty="0"/>
          </a:p>
        </p:txBody>
      </p:sp>
      <p:sp>
        <p:nvSpPr>
          <p:cNvPr id="63" name="文本框 62">
            <a:extLst>
              <a:ext uri="{FF2B5EF4-FFF2-40B4-BE49-F238E27FC236}">
                <a16:creationId xmlns:a16="http://schemas.microsoft.com/office/drawing/2014/main" id="{E1F02CE6-DCDF-458C-8C9E-36CAA35D4B77}"/>
              </a:ext>
            </a:extLst>
          </p:cNvPr>
          <p:cNvSpPr txBox="1"/>
          <p:nvPr userDrawn="1"/>
        </p:nvSpPr>
        <p:spPr>
          <a:xfrm>
            <a:off x="442913" y="6394353"/>
            <a:ext cx="1545907" cy="276999"/>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思想自由 兼容并包</a:t>
            </a:r>
          </a:p>
        </p:txBody>
      </p:sp>
      <p:sp>
        <p:nvSpPr>
          <p:cNvPr id="2" name="图片占位符 1">
            <a:extLst>
              <a:ext uri="{FF2B5EF4-FFF2-40B4-BE49-F238E27FC236}">
                <a16:creationId xmlns:a16="http://schemas.microsoft.com/office/drawing/2014/main" id="{7931C1FA-5FE8-40DF-AC6E-9B6B0E4CC26F}"/>
              </a:ext>
            </a:extLst>
          </p:cNvPr>
          <p:cNvSpPr>
            <a:spLocks noGrp="1"/>
          </p:cNvSpPr>
          <p:nvPr>
            <p:ph type="pic" idx="10" hasCustomPrompt="1"/>
          </p:nvPr>
        </p:nvSpPr>
        <p:spPr>
          <a:xfrm>
            <a:off x="977935" y="1396022"/>
            <a:ext cx="1960330" cy="1957820"/>
          </a:xfrm>
        </p:spPr>
        <p:txBody>
          <a:bodyPr vert="horz" lIns="91440" tIns="45720" rIns="91440" bIns="45720" rtlCol="0" anchor="ctr">
            <a:normAutofit/>
          </a:bodyPr>
          <a:lstStyle>
            <a:lvl1pPr>
              <a:defRPr lang="zh-CN" altLang="en-US" sz="2000"/>
            </a:lvl1pPr>
          </a:lstStyle>
          <a:p>
            <a:pPr lvl="0" algn="ctr"/>
            <a:r>
              <a:rPr lang="zh-CN" altLang="en-US" dirty="0"/>
              <a:t>单击修改图片</a:t>
            </a:r>
          </a:p>
        </p:txBody>
      </p:sp>
      <p:sp>
        <p:nvSpPr>
          <p:cNvPr id="3" name="图片占位符 2">
            <a:extLst>
              <a:ext uri="{FF2B5EF4-FFF2-40B4-BE49-F238E27FC236}">
                <a16:creationId xmlns:a16="http://schemas.microsoft.com/office/drawing/2014/main" id="{C7AF3ED8-1DE9-44A2-B853-FD2803EEAA0D}"/>
              </a:ext>
            </a:extLst>
          </p:cNvPr>
          <p:cNvSpPr>
            <a:spLocks noGrp="1"/>
          </p:cNvSpPr>
          <p:nvPr>
            <p:ph type="pic" sz="quarter" idx="11" hasCustomPrompt="1"/>
          </p:nvPr>
        </p:nvSpPr>
        <p:spPr>
          <a:xfrm>
            <a:off x="3741006" y="1396022"/>
            <a:ext cx="1951941" cy="1957820"/>
          </a:xfrm>
          <a:prstGeom prst="rect">
            <a:avLst/>
          </a:prstGeom>
        </p:spPr>
        <p:txBody>
          <a:bodyPr vert="horz" lIns="91440" tIns="45720" rIns="91440" bIns="45720" rtlCol="0" anchor="ctr">
            <a:normAutofit/>
          </a:bodyPr>
          <a:lstStyle>
            <a:lvl1pPr>
              <a:defRPr lang="zh-CN" altLang="en-US" sz="2000"/>
            </a:lvl1pPr>
          </a:lstStyle>
          <a:p>
            <a:pPr lvl="0" algn="ctr"/>
            <a:r>
              <a:rPr lang="zh-CN" altLang="en-US" dirty="0"/>
              <a:t>单击修改图片</a:t>
            </a:r>
          </a:p>
        </p:txBody>
      </p:sp>
      <p:sp>
        <p:nvSpPr>
          <p:cNvPr id="4" name="图片占位符 3">
            <a:extLst>
              <a:ext uri="{FF2B5EF4-FFF2-40B4-BE49-F238E27FC236}">
                <a16:creationId xmlns:a16="http://schemas.microsoft.com/office/drawing/2014/main" id="{DB0BFE19-92E2-432D-9E06-36F2A8747397}"/>
              </a:ext>
            </a:extLst>
          </p:cNvPr>
          <p:cNvSpPr>
            <a:spLocks noGrp="1"/>
          </p:cNvSpPr>
          <p:nvPr>
            <p:ph type="pic" sz="quarter" idx="12" hasCustomPrompt="1"/>
          </p:nvPr>
        </p:nvSpPr>
        <p:spPr>
          <a:xfrm>
            <a:off x="6495686" y="1396022"/>
            <a:ext cx="1957818" cy="1957818"/>
          </a:xfrm>
          <a:prstGeom prst="rect">
            <a:avLst/>
          </a:prstGeom>
        </p:spPr>
        <p:txBody>
          <a:bodyPr vert="horz" lIns="91440" tIns="45720" rIns="91440" bIns="45720" rtlCol="0" anchor="ctr">
            <a:normAutofit/>
          </a:bodyPr>
          <a:lstStyle>
            <a:lvl1pPr>
              <a:defRPr lang="zh-CN" altLang="en-US" sz="2000"/>
            </a:lvl1pPr>
          </a:lstStyle>
          <a:p>
            <a:pPr lvl="0" algn="ctr"/>
            <a:r>
              <a:rPr lang="zh-CN" altLang="en-US" dirty="0"/>
              <a:t>单击修改图片</a:t>
            </a:r>
          </a:p>
        </p:txBody>
      </p:sp>
      <p:sp>
        <p:nvSpPr>
          <p:cNvPr id="5" name="图片占位符 4">
            <a:extLst>
              <a:ext uri="{FF2B5EF4-FFF2-40B4-BE49-F238E27FC236}">
                <a16:creationId xmlns:a16="http://schemas.microsoft.com/office/drawing/2014/main" id="{F6FF85A4-C3A0-4D0C-92AF-6F4762E6DED8}"/>
              </a:ext>
            </a:extLst>
          </p:cNvPr>
          <p:cNvSpPr>
            <a:spLocks noGrp="1"/>
          </p:cNvSpPr>
          <p:nvPr>
            <p:ph type="pic" sz="quarter" idx="13" hasCustomPrompt="1"/>
          </p:nvPr>
        </p:nvSpPr>
        <p:spPr>
          <a:xfrm>
            <a:off x="9256243" y="1396022"/>
            <a:ext cx="1957820" cy="1957820"/>
          </a:xfrm>
          <a:prstGeom prst="rect">
            <a:avLst/>
          </a:prstGeom>
        </p:spPr>
        <p:txBody>
          <a:bodyPr vert="horz" lIns="91440" tIns="45720" rIns="91440" bIns="45720" rtlCol="0" anchor="ctr">
            <a:normAutofit/>
          </a:bodyPr>
          <a:lstStyle>
            <a:lvl1pPr>
              <a:defRPr lang="zh-CN" altLang="en-US" sz="2000"/>
            </a:lvl1pPr>
          </a:lstStyle>
          <a:p>
            <a:pPr lvl="0" algn="ctr"/>
            <a:r>
              <a:rPr lang="zh-CN" altLang="en-US" dirty="0"/>
              <a:t>单击修改图片</a:t>
            </a:r>
          </a:p>
        </p:txBody>
      </p:sp>
    </p:spTree>
    <p:extLst>
      <p:ext uri="{BB962C8B-B14F-4D97-AF65-F5344CB8AC3E}">
        <p14:creationId xmlns:p14="http://schemas.microsoft.com/office/powerpoint/2010/main" val="168377699"/>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图片占位6">
    <p:spTree>
      <p:nvGrpSpPr>
        <p:cNvPr id="1" name=""/>
        <p:cNvGrpSpPr/>
        <p:nvPr/>
      </p:nvGrpSpPr>
      <p:grpSpPr>
        <a:xfrm>
          <a:off x="0" y="0"/>
          <a:ext cx="0" cy="0"/>
          <a:chOff x="0" y="0"/>
          <a:chExt cx="0" cy="0"/>
        </a:xfrm>
      </p:grpSpPr>
      <p:grpSp>
        <p:nvGrpSpPr>
          <p:cNvPr id="121" name="组合 120">
            <a:extLst>
              <a:ext uri="{FF2B5EF4-FFF2-40B4-BE49-F238E27FC236}">
                <a16:creationId xmlns:a16="http://schemas.microsoft.com/office/drawing/2014/main" id="{752A13C3-8076-4A3B-9E60-2D71D978B1DC}"/>
              </a:ext>
            </a:extLst>
          </p:cNvPr>
          <p:cNvGrpSpPr/>
          <p:nvPr userDrawn="1"/>
        </p:nvGrpSpPr>
        <p:grpSpPr>
          <a:xfrm>
            <a:off x="10177780" y="329882"/>
            <a:ext cx="1512002" cy="444892"/>
            <a:chOff x="9556201" y="498129"/>
            <a:chExt cx="1993881" cy="586680"/>
          </a:xfrm>
        </p:grpSpPr>
        <p:grpSp>
          <p:nvGrpSpPr>
            <p:cNvPr id="122" name="组合 121">
              <a:extLst>
                <a:ext uri="{FF2B5EF4-FFF2-40B4-BE49-F238E27FC236}">
                  <a16:creationId xmlns:a16="http://schemas.microsoft.com/office/drawing/2014/main" id="{E27C398B-69FE-4C31-9C38-8ADE52CE9B05}"/>
                </a:ext>
              </a:extLst>
            </p:cNvPr>
            <p:cNvGrpSpPr/>
            <p:nvPr userDrawn="1"/>
          </p:nvGrpSpPr>
          <p:grpSpPr>
            <a:xfrm>
              <a:off x="10239376" y="968937"/>
              <a:ext cx="1307697" cy="96254"/>
              <a:chOff x="4616246" y="3878362"/>
              <a:chExt cx="5571416" cy="410087"/>
            </a:xfrm>
            <a:solidFill>
              <a:schemeClr val="tx1">
                <a:alpha val="80000"/>
              </a:schemeClr>
            </a:solidFill>
          </p:grpSpPr>
          <p:sp>
            <p:nvSpPr>
              <p:cNvPr id="160" name="Freeform 17">
                <a:extLst>
                  <a:ext uri="{FF2B5EF4-FFF2-40B4-BE49-F238E27FC236}">
                    <a16:creationId xmlns:a16="http://schemas.microsoft.com/office/drawing/2014/main" id="{E5B0E9AD-0A05-4036-8DA1-C7E6733E9DF1}"/>
                  </a:ext>
                </a:extLst>
              </p:cNvPr>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1" name="Freeform 18">
                <a:extLst>
                  <a:ext uri="{FF2B5EF4-FFF2-40B4-BE49-F238E27FC236}">
                    <a16:creationId xmlns:a16="http://schemas.microsoft.com/office/drawing/2014/main" id="{029271E6-BD5F-4E7D-809E-C4511BA4F756}"/>
                  </a:ext>
                </a:extLst>
              </p:cNvPr>
              <p:cNvSpPr>
                <a:spLocks/>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2" name="Freeform 19">
                <a:extLst>
                  <a:ext uri="{FF2B5EF4-FFF2-40B4-BE49-F238E27FC236}">
                    <a16:creationId xmlns:a16="http://schemas.microsoft.com/office/drawing/2014/main" id="{F0E374B4-1D8A-4254-9BF8-9478B61B7867}"/>
                  </a:ext>
                </a:extLst>
              </p:cNvPr>
              <p:cNvSpPr>
                <a:spLocks/>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3" name="Freeform 20">
                <a:extLst>
                  <a:ext uri="{FF2B5EF4-FFF2-40B4-BE49-F238E27FC236}">
                    <a16:creationId xmlns:a16="http://schemas.microsoft.com/office/drawing/2014/main" id="{AFBC22B1-E0E5-491D-8D3A-0CADD301B3F1}"/>
                  </a:ext>
                </a:extLst>
              </p:cNvPr>
              <p:cNvSpPr>
                <a:spLocks/>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4" name="Freeform 21">
                <a:extLst>
                  <a:ext uri="{FF2B5EF4-FFF2-40B4-BE49-F238E27FC236}">
                    <a16:creationId xmlns:a16="http://schemas.microsoft.com/office/drawing/2014/main" id="{52A94EBF-BEA5-40C1-BA72-F097DF0149EB}"/>
                  </a:ext>
                </a:extLst>
              </p:cNvPr>
              <p:cNvSpPr>
                <a:spLocks/>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5" name="Freeform 22">
                <a:extLst>
                  <a:ext uri="{FF2B5EF4-FFF2-40B4-BE49-F238E27FC236}">
                    <a16:creationId xmlns:a16="http://schemas.microsoft.com/office/drawing/2014/main" id="{13446D84-1439-4CA9-B653-7FB33B0DC865}"/>
                  </a:ext>
                </a:extLst>
              </p:cNvPr>
              <p:cNvSpPr>
                <a:spLocks/>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6" name="Freeform 23">
                <a:extLst>
                  <a:ext uri="{FF2B5EF4-FFF2-40B4-BE49-F238E27FC236}">
                    <a16:creationId xmlns:a16="http://schemas.microsoft.com/office/drawing/2014/main" id="{E2D267E0-CB35-4383-8A83-2AE643C7ECFF}"/>
                  </a:ext>
                </a:extLst>
              </p:cNvPr>
              <p:cNvSpPr>
                <a:spLocks/>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7" name="Freeform 25">
                <a:extLst>
                  <a:ext uri="{FF2B5EF4-FFF2-40B4-BE49-F238E27FC236}">
                    <a16:creationId xmlns:a16="http://schemas.microsoft.com/office/drawing/2014/main" id="{42C70476-1D30-4F1C-8855-748E43ECBF5C}"/>
                  </a:ext>
                </a:extLst>
              </p:cNvPr>
              <p:cNvSpPr>
                <a:spLocks/>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8" name="Freeform 27">
                <a:extLst>
                  <a:ext uri="{FF2B5EF4-FFF2-40B4-BE49-F238E27FC236}">
                    <a16:creationId xmlns:a16="http://schemas.microsoft.com/office/drawing/2014/main" id="{4136D2AD-C6EE-4398-B384-19DEE0F1B390}"/>
                  </a:ext>
                </a:extLst>
              </p:cNvPr>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9" name="Freeform 29">
                <a:extLst>
                  <a:ext uri="{FF2B5EF4-FFF2-40B4-BE49-F238E27FC236}">
                    <a16:creationId xmlns:a16="http://schemas.microsoft.com/office/drawing/2014/main" id="{26056B2E-6223-4FEE-8248-F2EA17DBAF5B}"/>
                  </a:ext>
                </a:extLst>
              </p:cNvPr>
              <p:cNvSpPr>
                <a:spLocks/>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0" name="Freeform 30">
                <a:extLst>
                  <a:ext uri="{FF2B5EF4-FFF2-40B4-BE49-F238E27FC236}">
                    <a16:creationId xmlns:a16="http://schemas.microsoft.com/office/drawing/2014/main" id="{006B390B-42C2-4B79-90D3-881CC2CFDCE9}"/>
                  </a:ext>
                </a:extLst>
              </p:cNvPr>
              <p:cNvSpPr>
                <a:spLocks/>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1" name="Freeform 31">
                <a:extLst>
                  <a:ext uri="{FF2B5EF4-FFF2-40B4-BE49-F238E27FC236}">
                    <a16:creationId xmlns:a16="http://schemas.microsoft.com/office/drawing/2014/main" id="{50061FAB-489C-4780-AFC9-07435CFCBEA5}"/>
                  </a:ext>
                </a:extLst>
              </p:cNvPr>
              <p:cNvSpPr>
                <a:spLocks/>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2" name="Freeform 32">
                <a:extLst>
                  <a:ext uri="{FF2B5EF4-FFF2-40B4-BE49-F238E27FC236}">
                    <a16:creationId xmlns:a16="http://schemas.microsoft.com/office/drawing/2014/main" id="{D30E14B5-5B2E-42F0-B3FB-A799A167FB3B}"/>
                  </a:ext>
                </a:extLst>
              </p:cNvPr>
              <p:cNvSpPr>
                <a:spLocks/>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3" name="Freeform 33">
                <a:extLst>
                  <a:ext uri="{FF2B5EF4-FFF2-40B4-BE49-F238E27FC236}">
                    <a16:creationId xmlns:a16="http://schemas.microsoft.com/office/drawing/2014/main" id="{80557463-D295-47EE-83FE-4E7C2CFE5CA8}"/>
                  </a:ext>
                </a:extLst>
              </p:cNvPr>
              <p:cNvSpPr>
                <a:spLocks/>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4" name="Freeform 34">
                <a:extLst>
                  <a:ext uri="{FF2B5EF4-FFF2-40B4-BE49-F238E27FC236}">
                    <a16:creationId xmlns:a16="http://schemas.microsoft.com/office/drawing/2014/main" id="{59C332FA-9D18-4C13-8F66-7832ED72F4F6}"/>
                  </a:ext>
                </a:extLst>
              </p:cNvPr>
              <p:cNvSpPr>
                <a:spLocks/>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5" name="Freeform 35">
                <a:extLst>
                  <a:ext uri="{FF2B5EF4-FFF2-40B4-BE49-F238E27FC236}">
                    <a16:creationId xmlns:a16="http://schemas.microsoft.com/office/drawing/2014/main" id="{65E12940-8A45-4E0C-84AF-6AA4577F53A2}"/>
                  </a:ext>
                </a:extLst>
              </p:cNvPr>
              <p:cNvSpPr>
                <a:spLocks/>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3" name="组合 122">
              <a:extLst>
                <a:ext uri="{FF2B5EF4-FFF2-40B4-BE49-F238E27FC236}">
                  <a16:creationId xmlns:a16="http://schemas.microsoft.com/office/drawing/2014/main" id="{F4DC8654-6333-43BF-BBD2-8CC0F92462C8}"/>
                </a:ext>
              </a:extLst>
            </p:cNvPr>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a:extLst>
                  <a:ext uri="{FF2B5EF4-FFF2-40B4-BE49-F238E27FC236}">
                    <a16:creationId xmlns:a16="http://schemas.microsoft.com/office/drawing/2014/main" id="{1BD02196-28F9-45E0-99D4-C63C486392BF}"/>
                  </a:ext>
                </a:extLst>
              </p:cNvPr>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49" name="Freeform 10">
                <a:extLst>
                  <a:ext uri="{FF2B5EF4-FFF2-40B4-BE49-F238E27FC236}">
                    <a16:creationId xmlns:a16="http://schemas.microsoft.com/office/drawing/2014/main" id="{F635BA25-F85D-4FD0-B0FF-9852A3FB35CC}"/>
                  </a:ext>
                </a:extLst>
              </p:cNvPr>
              <p:cNvSpPr>
                <a:spLocks/>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0" name="Freeform 11">
                <a:extLst>
                  <a:ext uri="{FF2B5EF4-FFF2-40B4-BE49-F238E27FC236}">
                    <a16:creationId xmlns:a16="http://schemas.microsoft.com/office/drawing/2014/main" id="{3039E95C-D1CC-46F7-9248-92AECF3DF875}"/>
                  </a:ext>
                </a:extLst>
              </p:cNvPr>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1" name="Freeform 12">
                <a:extLst>
                  <a:ext uri="{FF2B5EF4-FFF2-40B4-BE49-F238E27FC236}">
                    <a16:creationId xmlns:a16="http://schemas.microsoft.com/office/drawing/2014/main" id="{D829A78B-B6EB-4549-B14A-40D05309B0CA}"/>
                  </a:ext>
                </a:extLst>
              </p:cNvPr>
              <p:cNvSpPr>
                <a:spLocks/>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2" name="Freeform 13">
                <a:extLst>
                  <a:ext uri="{FF2B5EF4-FFF2-40B4-BE49-F238E27FC236}">
                    <a16:creationId xmlns:a16="http://schemas.microsoft.com/office/drawing/2014/main" id="{E842F311-7DA4-44B7-A236-43EEB282428F}"/>
                  </a:ext>
                </a:extLst>
              </p:cNvPr>
              <p:cNvSpPr>
                <a:spLocks/>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3" name="Freeform 14">
                <a:extLst>
                  <a:ext uri="{FF2B5EF4-FFF2-40B4-BE49-F238E27FC236}">
                    <a16:creationId xmlns:a16="http://schemas.microsoft.com/office/drawing/2014/main" id="{170B97E9-7C5C-402F-9D53-9AA87182C27F}"/>
                  </a:ext>
                </a:extLst>
              </p:cNvPr>
              <p:cNvSpPr>
                <a:spLocks/>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4" name="Freeform 15">
                <a:extLst>
                  <a:ext uri="{FF2B5EF4-FFF2-40B4-BE49-F238E27FC236}">
                    <a16:creationId xmlns:a16="http://schemas.microsoft.com/office/drawing/2014/main" id="{8F85E7F0-D6E4-48F0-A113-2A9E57A84215}"/>
                  </a:ext>
                </a:extLst>
              </p:cNvPr>
              <p:cNvSpPr>
                <a:spLocks/>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5" name="Freeform 16">
                <a:extLst>
                  <a:ext uri="{FF2B5EF4-FFF2-40B4-BE49-F238E27FC236}">
                    <a16:creationId xmlns:a16="http://schemas.microsoft.com/office/drawing/2014/main" id="{9AA89938-51FC-49D9-8A20-AE9CA39EDED4}"/>
                  </a:ext>
                </a:extLst>
              </p:cNvPr>
              <p:cNvSpPr>
                <a:spLocks/>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6" name="Freeform 24">
                <a:extLst>
                  <a:ext uri="{FF2B5EF4-FFF2-40B4-BE49-F238E27FC236}">
                    <a16:creationId xmlns:a16="http://schemas.microsoft.com/office/drawing/2014/main" id="{1DA43A21-B3DE-46D7-8042-B68A4F8A950B}"/>
                  </a:ext>
                </a:extLst>
              </p:cNvPr>
              <p:cNvSpPr>
                <a:spLocks/>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7" name="Freeform 26">
                <a:extLst>
                  <a:ext uri="{FF2B5EF4-FFF2-40B4-BE49-F238E27FC236}">
                    <a16:creationId xmlns:a16="http://schemas.microsoft.com/office/drawing/2014/main" id="{6DFF31B1-CB8C-4F29-A011-B6B43254D88F}"/>
                  </a:ext>
                </a:extLst>
              </p:cNvPr>
              <p:cNvSpPr>
                <a:spLocks/>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8" name="Freeform 28">
                <a:extLst>
                  <a:ext uri="{FF2B5EF4-FFF2-40B4-BE49-F238E27FC236}">
                    <a16:creationId xmlns:a16="http://schemas.microsoft.com/office/drawing/2014/main" id="{B14ACCE6-5193-44FD-9E60-94C9373CFBD8}"/>
                  </a:ext>
                </a:extLst>
              </p:cNvPr>
              <p:cNvSpPr>
                <a:spLocks/>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9" name="Freeform 36">
                <a:extLst>
                  <a:ext uri="{FF2B5EF4-FFF2-40B4-BE49-F238E27FC236}">
                    <a16:creationId xmlns:a16="http://schemas.microsoft.com/office/drawing/2014/main" id="{F6CDB00C-7145-4426-A859-8B3F49920A82}"/>
                  </a:ext>
                </a:extLst>
              </p:cNvPr>
              <p:cNvSpPr>
                <a:spLocks/>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4" name="组合 123">
              <a:extLst>
                <a:ext uri="{FF2B5EF4-FFF2-40B4-BE49-F238E27FC236}">
                  <a16:creationId xmlns:a16="http://schemas.microsoft.com/office/drawing/2014/main" id="{E14EA76D-2E8A-4D79-AD0E-2D65074F86B6}"/>
                </a:ext>
              </a:extLst>
            </p:cNvPr>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a:extLst>
                  <a:ext uri="{FF2B5EF4-FFF2-40B4-BE49-F238E27FC236}">
                    <a16:creationId xmlns:a16="http://schemas.microsoft.com/office/drawing/2014/main" id="{FC735164-8305-4898-8587-92D4181A886B}"/>
                  </a:ext>
                </a:extLst>
              </p:cNvPr>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6" name="Freeform 42">
                <a:extLst>
                  <a:ext uri="{FF2B5EF4-FFF2-40B4-BE49-F238E27FC236}">
                    <a16:creationId xmlns:a16="http://schemas.microsoft.com/office/drawing/2014/main" id="{23AA2149-2C7A-434E-8E58-7FF8833789C6}"/>
                  </a:ext>
                </a:extLst>
              </p:cNvPr>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7" name="Freeform 43">
                <a:extLst>
                  <a:ext uri="{FF2B5EF4-FFF2-40B4-BE49-F238E27FC236}">
                    <a16:creationId xmlns:a16="http://schemas.microsoft.com/office/drawing/2014/main" id="{DADC64E0-1756-4B00-B739-1AE2D64609EB}"/>
                  </a:ext>
                </a:extLst>
              </p:cNvPr>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8" name="Freeform 44">
                <a:extLst>
                  <a:ext uri="{FF2B5EF4-FFF2-40B4-BE49-F238E27FC236}">
                    <a16:creationId xmlns:a16="http://schemas.microsoft.com/office/drawing/2014/main" id="{02AD4B8E-9C4D-4F37-AAC6-126B7F819AAC}"/>
                  </a:ext>
                </a:extLst>
              </p:cNvPr>
              <p:cNvSpPr>
                <a:spLocks/>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9" name="Freeform 45">
                <a:extLst>
                  <a:ext uri="{FF2B5EF4-FFF2-40B4-BE49-F238E27FC236}">
                    <a16:creationId xmlns:a16="http://schemas.microsoft.com/office/drawing/2014/main" id="{F2C56637-AD32-41CD-B904-7FDE5C590999}"/>
                  </a:ext>
                </a:extLst>
              </p:cNvPr>
              <p:cNvSpPr>
                <a:spLocks/>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0" name="Freeform 46">
                <a:extLst>
                  <a:ext uri="{FF2B5EF4-FFF2-40B4-BE49-F238E27FC236}">
                    <a16:creationId xmlns:a16="http://schemas.microsoft.com/office/drawing/2014/main" id="{F032975D-CF69-4B09-BA05-72D320787553}"/>
                  </a:ext>
                </a:extLst>
              </p:cNvPr>
              <p:cNvSpPr>
                <a:spLocks/>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1" name="Freeform 47">
                <a:extLst>
                  <a:ext uri="{FF2B5EF4-FFF2-40B4-BE49-F238E27FC236}">
                    <a16:creationId xmlns:a16="http://schemas.microsoft.com/office/drawing/2014/main" id="{6B6AC068-0EBD-48BD-AE1C-D7481884A830}"/>
                  </a:ext>
                </a:extLst>
              </p:cNvPr>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2" name="Freeform 48">
                <a:extLst>
                  <a:ext uri="{FF2B5EF4-FFF2-40B4-BE49-F238E27FC236}">
                    <a16:creationId xmlns:a16="http://schemas.microsoft.com/office/drawing/2014/main" id="{ACE3F796-5431-4E6C-AC15-7A788620661A}"/>
                  </a:ext>
                </a:extLst>
              </p:cNvPr>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3" name="Freeform 49">
                <a:extLst>
                  <a:ext uri="{FF2B5EF4-FFF2-40B4-BE49-F238E27FC236}">
                    <a16:creationId xmlns:a16="http://schemas.microsoft.com/office/drawing/2014/main" id="{74BEA9AB-D681-42C2-B138-90AE983F451A}"/>
                  </a:ext>
                </a:extLst>
              </p:cNvPr>
              <p:cNvSpPr>
                <a:spLocks/>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4" name="Freeform 50">
                <a:extLst>
                  <a:ext uri="{FF2B5EF4-FFF2-40B4-BE49-F238E27FC236}">
                    <a16:creationId xmlns:a16="http://schemas.microsoft.com/office/drawing/2014/main" id="{B4841AFA-06F6-4DE5-A44B-C6843FC702AD}"/>
                  </a:ext>
                </a:extLst>
              </p:cNvPr>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5" name="Freeform 51">
                <a:extLst>
                  <a:ext uri="{FF2B5EF4-FFF2-40B4-BE49-F238E27FC236}">
                    <a16:creationId xmlns:a16="http://schemas.microsoft.com/office/drawing/2014/main" id="{5C773B7E-DC0A-4C6F-81E7-947211B53E3A}"/>
                  </a:ext>
                </a:extLst>
              </p:cNvPr>
              <p:cNvSpPr>
                <a:spLocks/>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6" name="Freeform 52">
                <a:extLst>
                  <a:ext uri="{FF2B5EF4-FFF2-40B4-BE49-F238E27FC236}">
                    <a16:creationId xmlns:a16="http://schemas.microsoft.com/office/drawing/2014/main" id="{B85BE9AC-6F60-4FB5-8137-FF34C3DC57D8}"/>
                  </a:ext>
                </a:extLst>
              </p:cNvPr>
              <p:cNvSpPr>
                <a:spLocks/>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7" name="Freeform 53">
                <a:extLst>
                  <a:ext uri="{FF2B5EF4-FFF2-40B4-BE49-F238E27FC236}">
                    <a16:creationId xmlns:a16="http://schemas.microsoft.com/office/drawing/2014/main" id="{8F1A2BEF-DE60-43BE-9443-E64E95C8AB6F}"/>
                  </a:ext>
                </a:extLst>
              </p:cNvPr>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8" name="Freeform 54">
                <a:extLst>
                  <a:ext uri="{FF2B5EF4-FFF2-40B4-BE49-F238E27FC236}">
                    <a16:creationId xmlns:a16="http://schemas.microsoft.com/office/drawing/2014/main" id="{854BFC4C-273E-4CD3-AA7A-F6841F6A1E71}"/>
                  </a:ext>
                </a:extLst>
              </p:cNvPr>
              <p:cNvSpPr>
                <a:spLocks/>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9" name="Freeform 55">
                <a:extLst>
                  <a:ext uri="{FF2B5EF4-FFF2-40B4-BE49-F238E27FC236}">
                    <a16:creationId xmlns:a16="http://schemas.microsoft.com/office/drawing/2014/main" id="{539B124B-7DF4-4150-9E44-C8FF73B41E51}"/>
                  </a:ext>
                </a:extLst>
              </p:cNvPr>
              <p:cNvSpPr>
                <a:spLocks/>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0" name="Freeform 56">
                <a:extLst>
                  <a:ext uri="{FF2B5EF4-FFF2-40B4-BE49-F238E27FC236}">
                    <a16:creationId xmlns:a16="http://schemas.microsoft.com/office/drawing/2014/main" id="{67B36885-76BA-4B87-9989-58BAB32207E3}"/>
                  </a:ext>
                </a:extLst>
              </p:cNvPr>
              <p:cNvSpPr>
                <a:spLocks/>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1" name="Freeform 57">
                <a:extLst>
                  <a:ext uri="{FF2B5EF4-FFF2-40B4-BE49-F238E27FC236}">
                    <a16:creationId xmlns:a16="http://schemas.microsoft.com/office/drawing/2014/main" id="{4018EAC7-7004-4BD9-9402-D3B0CA3BFADB}"/>
                  </a:ext>
                </a:extLst>
              </p:cNvPr>
              <p:cNvSpPr>
                <a:spLocks/>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2" name="Freeform 58">
                <a:extLst>
                  <a:ext uri="{FF2B5EF4-FFF2-40B4-BE49-F238E27FC236}">
                    <a16:creationId xmlns:a16="http://schemas.microsoft.com/office/drawing/2014/main" id="{35BAD759-B240-4EB7-9681-EBBBFAC24096}"/>
                  </a:ext>
                </a:extLst>
              </p:cNvPr>
              <p:cNvSpPr>
                <a:spLocks/>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3" name="Freeform 59">
                <a:extLst>
                  <a:ext uri="{FF2B5EF4-FFF2-40B4-BE49-F238E27FC236}">
                    <a16:creationId xmlns:a16="http://schemas.microsoft.com/office/drawing/2014/main" id="{8E8CE081-A623-4054-907F-BB84B3247BC2}"/>
                  </a:ext>
                </a:extLst>
              </p:cNvPr>
              <p:cNvSpPr>
                <a:spLocks/>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4" name="Freeform 60">
                <a:extLst>
                  <a:ext uri="{FF2B5EF4-FFF2-40B4-BE49-F238E27FC236}">
                    <a16:creationId xmlns:a16="http://schemas.microsoft.com/office/drawing/2014/main" id="{404E5F0E-9B1C-4DFA-8827-BB06ABFB6B59}"/>
                  </a:ext>
                </a:extLst>
              </p:cNvPr>
              <p:cNvSpPr>
                <a:spLocks/>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5" name="Freeform 61">
                <a:extLst>
                  <a:ext uri="{FF2B5EF4-FFF2-40B4-BE49-F238E27FC236}">
                    <a16:creationId xmlns:a16="http://schemas.microsoft.com/office/drawing/2014/main" id="{203E702D-7AE6-4B01-B868-0C7BE3CB52D1}"/>
                  </a:ext>
                </a:extLst>
              </p:cNvPr>
              <p:cNvSpPr>
                <a:spLocks/>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6" name="Freeform 62">
                <a:extLst>
                  <a:ext uri="{FF2B5EF4-FFF2-40B4-BE49-F238E27FC236}">
                    <a16:creationId xmlns:a16="http://schemas.microsoft.com/office/drawing/2014/main" id="{00A3E78C-A2CF-4F84-BD83-F8BEF41AD073}"/>
                  </a:ext>
                </a:extLst>
              </p:cNvPr>
              <p:cNvSpPr>
                <a:spLocks/>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7" name="Freeform 71">
                <a:extLst>
                  <a:ext uri="{FF2B5EF4-FFF2-40B4-BE49-F238E27FC236}">
                    <a16:creationId xmlns:a16="http://schemas.microsoft.com/office/drawing/2014/main" id="{0265EC9A-215C-4451-94F2-BA2294AE20B1}"/>
                  </a:ext>
                </a:extLst>
              </p:cNvPr>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grpSp>
      </p:grpSp>
      <p:grpSp>
        <p:nvGrpSpPr>
          <p:cNvPr id="177" name="组合 176">
            <a:extLst>
              <a:ext uri="{FF2B5EF4-FFF2-40B4-BE49-F238E27FC236}">
                <a16:creationId xmlns:a16="http://schemas.microsoft.com/office/drawing/2014/main" id="{6C8FB0F2-E609-4DAC-AB11-F95107BFE505}"/>
              </a:ext>
            </a:extLst>
          </p:cNvPr>
          <p:cNvGrpSpPr/>
          <p:nvPr userDrawn="1"/>
        </p:nvGrpSpPr>
        <p:grpSpPr>
          <a:xfrm>
            <a:off x="528706" y="867990"/>
            <a:ext cx="2433027" cy="0"/>
            <a:chOff x="7460343" y="1311756"/>
            <a:chExt cx="2433027" cy="0"/>
          </a:xfrm>
        </p:grpSpPr>
        <p:cxnSp>
          <p:nvCxnSpPr>
            <p:cNvPr id="178" name="直接连接符 177">
              <a:extLst>
                <a:ext uri="{FF2B5EF4-FFF2-40B4-BE49-F238E27FC236}">
                  <a16:creationId xmlns:a16="http://schemas.microsoft.com/office/drawing/2014/main" id="{0B974DCA-43CD-4CCE-AA3A-6B26A93AA425}"/>
                </a:ext>
              </a:extLst>
            </p:cNvPr>
            <p:cNvCxnSpPr>
              <a:cxnSpLocks/>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a:extLst>
                <a:ext uri="{FF2B5EF4-FFF2-40B4-BE49-F238E27FC236}">
                  <a16:creationId xmlns:a16="http://schemas.microsoft.com/office/drawing/2014/main" id="{41D435DD-C47F-4708-B422-342FDD1F8EB1}"/>
                </a:ext>
              </a:extLst>
            </p:cNvPr>
            <p:cNvCxnSpPr>
              <a:cxnSpLocks/>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a:extLst>
              <a:ext uri="{FF2B5EF4-FFF2-40B4-BE49-F238E27FC236}">
                <a16:creationId xmlns:a16="http://schemas.microsoft.com/office/drawing/2014/main" id="{553F13DD-45BC-4F3B-9DF1-AE612D3E2637}"/>
              </a:ext>
            </a:extLst>
          </p:cNvPr>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pPr/>
              <a:t>‹Nº›</a:t>
            </a:fld>
            <a:r>
              <a:rPr lang="zh-CN" altLang="en-US"/>
              <a:t> </a:t>
            </a:r>
            <a:r>
              <a:rPr lang="en-US" altLang="zh-CN"/>
              <a:t>&gt;</a:t>
            </a:r>
            <a:endParaRPr lang="zh-CN" altLang="en-US" dirty="0"/>
          </a:p>
        </p:txBody>
      </p:sp>
      <p:sp>
        <p:nvSpPr>
          <p:cNvPr id="63" name="标题 1">
            <a:extLst>
              <a:ext uri="{FF2B5EF4-FFF2-40B4-BE49-F238E27FC236}">
                <a16:creationId xmlns:a16="http://schemas.microsoft.com/office/drawing/2014/main" id="{8F22FD4E-E65A-45E3-8A02-74A1A8B316C9}"/>
              </a:ext>
            </a:extLst>
          </p:cNvPr>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p>
        </p:txBody>
      </p:sp>
      <p:sp>
        <p:nvSpPr>
          <p:cNvPr id="3" name="文本占位符 2">
            <a:extLst>
              <a:ext uri="{FF2B5EF4-FFF2-40B4-BE49-F238E27FC236}">
                <a16:creationId xmlns:a16="http://schemas.microsoft.com/office/drawing/2014/main" id="{30E2DE02-8659-4706-8CD5-61C4D3C2AC15}"/>
              </a:ext>
            </a:extLst>
          </p:cNvPr>
          <p:cNvSpPr>
            <a:spLocks noGrp="1"/>
          </p:cNvSpPr>
          <p:nvPr>
            <p:ph type="body" sz="quarter" idx="10" hasCustomPrompt="1"/>
          </p:nvPr>
        </p:nvSpPr>
        <p:spPr>
          <a:xfrm>
            <a:off x="442913" y="944610"/>
            <a:ext cx="9056687" cy="381629"/>
          </a:xfrm>
        </p:spPr>
        <p:txBody>
          <a:bodyPr vert="horz" lIns="91440" tIns="45720" rIns="91440" bIns="45720" rtlCol="0" anchor="ctr">
            <a:normAutofit/>
          </a:bodyPr>
          <a:lstStyle>
            <a:lvl1pPr>
              <a:defRPr lang="zh-CN" altLang="en-US" sz="2000" b="1" dirty="0" smtClean="0">
                <a:solidFill>
                  <a:schemeClr val="tx1">
                    <a:lumMod val="75000"/>
                    <a:lumOff val="25000"/>
                  </a:schemeClr>
                </a:solidFill>
                <a:cs typeface="+mn-ea"/>
              </a:defRPr>
            </a:lvl1pPr>
          </a:lstStyle>
          <a:p>
            <a:pPr marL="342900" marR="0" lvl="0" indent="-342900" fontAlgn="auto">
              <a:spcBef>
                <a:spcPct val="0"/>
              </a:spcBef>
              <a:spcAft>
                <a:spcPts val="0"/>
              </a:spcAft>
              <a:buClrTx/>
              <a:buSzTx/>
              <a:tabLst/>
            </a:pPr>
            <a:r>
              <a:rPr lang="zh-CN" altLang="en-US" dirty="0"/>
              <a:t>单击此处输入本页的结论单击此处输入本页的结论单击此处输入本页的结论</a:t>
            </a:r>
          </a:p>
        </p:txBody>
      </p:sp>
      <p:sp>
        <p:nvSpPr>
          <p:cNvPr id="64" name="文本框 63">
            <a:extLst>
              <a:ext uri="{FF2B5EF4-FFF2-40B4-BE49-F238E27FC236}">
                <a16:creationId xmlns:a16="http://schemas.microsoft.com/office/drawing/2014/main" id="{5714EDAB-B933-4491-9DBA-4C7C4FD8E939}"/>
              </a:ext>
            </a:extLst>
          </p:cNvPr>
          <p:cNvSpPr txBox="1"/>
          <p:nvPr userDrawn="1"/>
        </p:nvSpPr>
        <p:spPr>
          <a:xfrm>
            <a:off x="442913" y="6394353"/>
            <a:ext cx="1545907" cy="276999"/>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思想自由 兼容并包</a:t>
            </a:r>
          </a:p>
        </p:txBody>
      </p:sp>
      <p:sp>
        <p:nvSpPr>
          <p:cNvPr id="2" name="图片占位符 1">
            <a:extLst>
              <a:ext uri="{FF2B5EF4-FFF2-40B4-BE49-F238E27FC236}">
                <a16:creationId xmlns:a16="http://schemas.microsoft.com/office/drawing/2014/main" id="{24439797-4BE0-4F81-A8CC-64A6D9187FF8}"/>
              </a:ext>
            </a:extLst>
          </p:cNvPr>
          <p:cNvSpPr>
            <a:spLocks noGrp="1"/>
          </p:cNvSpPr>
          <p:nvPr>
            <p:ph type="pic" sz="quarter" idx="11" hasCustomPrompt="1"/>
          </p:nvPr>
        </p:nvSpPr>
        <p:spPr>
          <a:xfrm>
            <a:off x="6291124" y="1821181"/>
            <a:ext cx="3733535" cy="3733535"/>
          </a:xfrm>
          <a:prstGeom prst="rect">
            <a:avLst/>
          </a:prstGeom>
        </p:spPr>
        <p:txBody>
          <a:bodyPr vert="horz" lIns="91440" tIns="45720" rIns="91440" bIns="45720" rtlCol="0" anchor="ctr">
            <a:normAutofit/>
          </a:bodyPr>
          <a:lstStyle>
            <a:lvl1pPr>
              <a:defRPr lang="zh-CN" altLang="en-US"/>
            </a:lvl1pPr>
          </a:lstStyle>
          <a:p>
            <a:pPr lvl="0" algn="ctr"/>
            <a:r>
              <a:rPr lang="zh-CN" altLang="en-US" dirty="0"/>
              <a:t>单击此处修改图片</a:t>
            </a:r>
          </a:p>
        </p:txBody>
      </p:sp>
    </p:spTree>
    <p:extLst>
      <p:ext uri="{BB962C8B-B14F-4D97-AF65-F5344CB8AC3E}">
        <p14:creationId xmlns:p14="http://schemas.microsoft.com/office/powerpoint/2010/main" val="217635334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占位7">
    <p:spTree>
      <p:nvGrpSpPr>
        <p:cNvPr id="1" name=""/>
        <p:cNvGrpSpPr/>
        <p:nvPr/>
      </p:nvGrpSpPr>
      <p:grpSpPr>
        <a:xfrm>
          <a:off x="0" y="0"/>
          <a:ext cx="0" cy="0"/>
          <a:chOff x="0" y="0"/>
          <a:chExt cx="0" cy="0"/>
        </a:xfrm>
      </p:grpSpPr>
      <p:grpSp>
        <p:nvGrpSpPr>
          <p:cNvPr id="121" name="组合 120">
            <a:extLst>
              <a:ext uri="{FF2B5EF4-FFF2-40B4-BE49-F238E27FC236}">
                <a16:creationId xmlns:a16="http://schemas.microsoft.com/office/drawing/2014/main" id="{752A13C3-8076-4A3B-9E60-2D71D978B1DC}"/>
              </a:ext>
            </a:extLst>
          </p:cNvPr>
          <p:cNvGrpSpPr/>
          <p:nvPr userDrawn="1"/>
        </p:nvGrpSpPr>
        <p:grpSpPr>
          <a:xfrm>
            <a:off x="10177780" y="329882"/>
            <a:ext cx="1512002" cy="444892"/>
            <a:chOff x="9556201" y="498129"/>
            <a:chExt cx="1993881" cy="586680"/>
          </a:xfrm>
        </p:grpSpPr>
        <p:grpSp>
          <p:nvGrpSpPr>
            <p:cNvPr id="122" name="组合 121">
              <a:extLst>
                <a:ext uri="{FF2B5EF4-FFF2-40B4-BE49-F238E27FC236}">
                  <a16:creationId xmlns:a16="http://schemas.microsoft.com/office/drawing/2014/main" id="{E27C398B-69FE-4C31-9C38-8ADE52CE9B05}"/>
                </a:ext>
              </a:extLst>
            </p:cNvPr>
            <p:cNvGrpSpPr/>
            <p:nvPr userDrawn="1"/>
          </p:nvGrpSpPr>
          <p:grpSpPr>
            <a:xfrm>
              <a:off x="10239376" y="968937"/>
              <a:ext cx="1307697" cy="96254"/>
              <a:chOff x="4616246" y="3878362"/>
              <a:chExt cx="5571416" cy="410087"/>
            </a:xfrm>
            <a:solidFill>
              <a:schemeClr val="tx1">
                <a:alpha val="80000"/>
              </a:schemeClr>
            </a:solidFill>
          </p:grpSpPr>
          <p:sp>
            <p:nvSpPr>
              <p:cNvPr id="160" name="Freeform 17">
                <a:extLst>
                  <a:ext uri="{FF2B5EF4-FFF2-40B4-BE49-F238E27FC236}">
                    <a16:creationId xmlns:a16="http://schemas.microsoft.com/office/drawing/2014/main" id="{E5B0E9AD-0A05-4036-8DA1-C7E6733E9DF1}"/>
                  </a:ext>
                </a:extLst>
              </p:cNvPr>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1" name="Freeform 18">
                <a:extLst>
                  <a:ext uri="{FF2B5EF4-FFF2-40B4-BE49-F238E27FC236}">
                    <a16:creationId xmlns:a16="http://schemas.microsoft.com/office/drawing/2014/main" id="{029271E6-BD5F-4E7D-809E-C4511BA4F756}"/>
                  </a:ext>
                </a:extLst>
              </p:cNvPr>
              <p:cNvSpPr>
                <a:spLocks/>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2" name="Freeform 19">
                <a:extLst>
                  <a:ext uri="{FF2B5EF4-FFF2-40B4-BE49-F238E27FC236}">
                    <a16:creationId xmlns:a16="http://schemas.microsoft.com/office/drawing/2014/main" id="{F0E374B4-1D8A-4254-9BF8-9478B61B7867}"/>
                  </a:ext>
                </a:extLst>
              </p:cNvPr>
              <p:cNvSpPr>
                <a:spLocks/>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3" name="Freeform 20">
                <a:extLst>
                  <a:ext uri="{FF2B5EF4-FFF2-40B4-BE49-F238E27FC236}">
                    <a16:creationId xmlns:a16="http://schemas.microsoft.com/office/drawing/2014/main" id="{AFBC22B1-E0E5-491D-8D3A-0CADD301B3F1}"/>
                  </a:ext>
                </a:extLst>
              </p:cNvPr>
              <p:cNvSpPr>
                <a:spLocks/>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4" name="Freeform 21">
                <a:extLst>
                  <a:ext uri="{FF2B5EF4-FFF2-40B4-BE49-F238E27FC236}">
                    <a16:creationId xmlns:a16="http://schemas.microsoft.com/office/drawing/2014/main" id="{52A94EBF-BEA5-40C1-BA72-F097DF0149EB}"/>
                  </a:ext>
                </a:extLst>
              </p:cNvPr>
              <p:cNvSpPr>
                <a:spLocks/>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5" name="Freeform 22">
                <a:extLst>
                  <a:ext uri="{FF2B5EF4-FFF2-40B4-BE49-F238E27FC236}">
                    <a16:creationId xmlns:a16="http://schemas.microsoft.com/office/drawing/2014/main" id="{13446D84-1439-4CA9-B653-7FB33B0DC865}"/>
                  </a:ext>
                </a:extLst>
              </p:cNvPr>
              <p:cNvSpPr>
                <a:spLocks/>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6" name="Freeform 23">
                <a:extLst>
                  <a:ext uri="{FF2B5EF4-FFF2-40B4-BE49-F238E27FC236}">
                    <a16:creationId xmlns:a16="http://schemas.microsoft.com/office/drawing/2014/main" id="{E2D267E0-CB35-4383-8A83-2AE643C7ECFF}"/>
                  </a:ext>
                </a:extLst>
              </p:cNvPr>
              <p:cNvSpPr>
                <a:spLocks/>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7" name="Freeform 25">
                <a:extLst>
                  <a:ext uri="{FF2B5EF4-FFF2-40B4-BE49-F238E27FC236}">
                    <a16:creationId xmlns:a16="http://schemas.microsoft.com/office/drawing/2014/main" id="{42C70476-1D30-4F1C-8855-748E43ECBF5C}"/>
                  </a:ext>
                </a:extLst>
              </p:cNvPr>
              <p:cNvSpPr>
                <a:spLocks/>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8" name="Freeform 27">
                <a:extLst>
                  <a:ext uri="{FF2B5EF4-FFF2-40B4-BE49-F238E27FC236}">
                    <a16:creationId xmlns:a16="http://schemas.microsoft.com/office/drawing/2014/main" id="{4136D2AD-C6EE-4398-B384-19DEE0F1B390}"/>
                  </a:ext>
                </a:extLst>
              </p:cNvPr>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9" name="Freeform 29">
                <a:extLst>
                  <a:ext uri="{FF2B5EF4-FFF2-40B4-BE49-F238E27FC236}">
                    <a16:creationId xmlns:a16="http://schemas.microsoft.com/office/drawing/2014/main" id="{26056B2E-6223-4FEE-8248-F2EA17DBAF5B}"/>
                  </a:ext>
                </a:extLst>
              </p:cNvPr>
              <p:cNvSpPr>
                <a:spLocks/>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0" name="Freeform 30">
                <a:extLst>
                  <a:ext uri="{FF2B5EF4-FFF2-40B4-BE49-F238E27FC236}">
                    <a16:creationId xmlns:a16="http://schemas.microsoft.com/office/drawing/2014/main" id="{006B390B-42C2-4B79-90D3-881CC2CFDCE9}"/>
                  </a:ext>
                </a:extLst>
              </p:cNvPr>
              <p:cNvSpPr>
                <a:spLocks/>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1" name="Freeform 31">
                <a:extLst>
                  <a:ext uri="{FF2B5EF4-FFF2-40B4-BE49-F238E27FC236}">
                    <a16:creationId xmlns:a16="http://schemas.microsoft.com/office/drawing/2014/main" id="{50061FAB-489C-4780-AFC9-07435CFCBEA5}"/>
                  </a:ext>
                </a:extLst>
              </p:cNvPr>
              <p:cNvSpPr>
                <a:spLocks/>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2" name="Freeform 32">
                <a:extLst>
                  <a:ext uri="{FF2B5EF4-FFF2-40B4-BE49-F238E27FC236}">
                    <a16:creationId xmlns:a16="http://schemas.microsoft.com/office/drawing/2014/main" id="{D30E14B5-5B2E-42F0-B3FB-A799A167FB3B}"/>
                  </a:ext>
                </a:extLst>
              </p:cNvPr>
              <p:cNvSpPr>
                <a:spLocks/>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3" name="Freeform 33">
                <a:extLst>
                  <a:ext uri="{FF2B5EF4-FFF2-40B4-BE49-F238E27FC236}">
                    <a16:creationId xmlns:a16="http://schemas.microsoft.com/office/drawing/2014/main" id="{80557463-D295-47EE-83FE-4E7C2CFE5CA8}"/>
                  </a:ext>
                </a:extLst>
              </p:cNvPr>
              <p:cNvSpPr>
                <a:spLocks/>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4" name="Freeform 34">
                <a:extLst>
                  <a:ext uri="{FF2B5EF4-FFF2-40B4-BE49-F238E27FC236}">
                    <a16:creationId xmlns:a16="http://schemas.microsoft.com/office/drawing/2014/main" id="{59C332FA-9D18-4C13-8F66-7832ED72F4F6}"/>
                  </a:ext>
                </a:extLst>
              </p:cNvPr>
              <p:cNvSpPr>
                <a:spLocks/>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5" name="Freeform 35">
                <a:extLst>
                  <a:ext uri="{FF2B5EF4-FFF2-40B4-BE49-F238E27FC236}">
                    <a16:creationId xmlns:a16="http://schemas.microsoft.com/office/drawing/2014/main" id="{65E12940-8A45-4E0C-84AF-6AA4577F53A2}"/>
                  </a:ext>
                </a:extLst>
              </p:cNvPr>
              <p:cNvSpPr>
                <a:spLocks/>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3" name="组合 122">
              <a:extLst>
                <a:ext uri="{FF2B5EF4-FFF2-40B4-BE49-F238E27FC236}">
                  <a16:creationId xmlns:a16="http://schemas.microsoft.com/office/drawing/2014/main" id="{F4DC8654-6333-43BF-BBD2-8CC0F92462C8}"/>
                </a:ext>
              </a:extLst>
            </p:cNvPr>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a:extLst>
                  <a:ext uri="{FF2B5EF4-FFF2-40B4-BE49-F238E27FC236}">
                    <a16:creationId xmlns:a16="http://schemas.microsoft.com/office/drawing/2014/main" id="{1BD02196-28F9-45E0-99D4-C63C486392BF}"/>
                  </a:ext>
                </a:extLst>
              </p:cNvPr>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49" name="Freeform 10">
                <a:extLst>
                  <a:ext uri="{FF2B5EF4-FFF2-40B4-BE49-F238E27FC236}">
                    <a16:creationId xmlns:a16="http://schemas.microsoft.com/office/drawing/2014/main" id="{F635BA25-F85D-4FD0-B0FF-9852A3FB35CC}"/>
                  </a:ext>
                </a:extLst>
              </p:cNvPr>
              <p:cNvSpPr>
                <a:spLocks/>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0" name="Freeform 11">
                <a:extLst>
                  <a:ext uri="{FF2B5EF4-FFF2-40B4-BE49-F238E27FC236}">
                    <a16:creationId xmlns:a16="http://schemas.microsoft.com/office/drawing/2014/main" id="{3039E95C-D1CC-46F7-9248-92AECF3DF875}"/>
                  </a:ext>
                </a:extLst>
              </p:cNvPr>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1" name="Freeform 12">
                <a:extLst>
                  <a:ext uri="{FF2B5EF4-FFF2-40B4-BE49-F238E27FC236}">
                    <a16:creationId xmlns:a16="http://schemas.microsoft.com/office/drawing/2014/main" id="{D829A78B-B6EB-4549-B14A-40D05309B0CA}"/>
                  </a:ext>
                </a:extLst>
              </p:cNvPr>
              <p:cNvSpPr>
                <a:spLocks/>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2" name="Freeform 13">
                <a:extLst>
                  <a:ext uri="{FF2B5EF4-FFF2-40B4-BE49-F238E27FC236}">
                    <a16:creationId xmlns:a16="http://schemas.microsoft.com/office/drawing/2014/main" id="{E842F311-7DA4-44B7-A236-43EEB282428F}"/>
                  </a:ext>
                </a:extLst>
              </p:cNvPr>
              <p:cNvSpPr>
                <a:spLocks/>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3" name="Freeform 14">
                <a:extLst>
                  <a:ext uri="{FF2B5EF4-FFF2-40B4-BE49-F238E27FC236}">
                    <a16:creationId xmlns:a16="http://schemas.microsoft.com/office/drawing/2014/main" id="{170B97E9-7C5C-402F-9D53-9AA87182C27F}"/>
                  </a:ext>
                </a:extLst>
              </p:cNvPr>
              <p:cNvSpPr>
                <a:spLocks/>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4" name="Freeform 15">
                <a:extLst>
                  <a:ext uri="{FF2B5EF4-FFF2-40B4-BE49-F238E27FC236}">
                    <a16:creationId xmlns:a16="http://schemas.microsoft.com/office/drawing/2014/main" id="{8F85E7F0-D6E4-48F0-A113-2A9E57A84215}"/>
                  </a:ext>
                </a:extLst>
              </p:cNvPr>
              <p:cNvSpPr>
                <a:spLocks/>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5" name="Freeform 16">
                <a:extLst>
                  <a:ext uri="{FF2B5EF4-FFF2-40B4-BE49-F238E27FC236}">
                    <a16:creationId xmlns:a16="http://schemas.microsoft.com/office/drawing/2014/main" id="{9AA89938-51FC-49D9-8A20-AE9CA39EDED4}"/>
                  </a:ext>
                </a:extLst>
              </p:cNvPr>
              <p:cNvSpPr>
                <a:spLocks/>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6" name="Freeform 24">
                <a:extLst>
                  <a:ext uri="{FF2B5EF4-FFF2-40B4-BE49-F238E27FC236}">
                    <a16:creationId xmlns:a16="http://schemas.microsoft.com/office/drawing/2014/main" id="{1DA43A21-B3DE-46D7-8042-B68A4F8A950B}"/>
                  </a:ext>
                </a:extLst>
              </p:cNvPr>
              <p:cNvSpPr>
                <a:spLocks/>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7" name="Freeform 26">
                <a:extLst>
                  <a:ext uri="{FF2B5EF4-FFF2-40B4-BE49-F238E27FC236}">
                    <a16:creationId xmlns:a16="http://schemas.microsoft.com/office/drawing/2014/main" id="{6DFF31B1-CB8C-4F29-A011-B6B43254D88F}"/>
                  </a:ext>
                </a:extLst>
              </p:cNvPr>
              <p:cNvSpPr>
                <a:spLocks/>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8" name="Freeform 28">
                <a:extLst>
                  <a:ext uri="{FF2B5EF4-FFF2-40B4-BE49-F238E27FC236}">
                    <a16:creationId xmlns:a16="http://schemas.microsoft.com/office/drawing/2014/main" id="{B14ACCE6-5193-44FD-9E60-94C9373CFBD8}"/>
                  </a:ext>
                </a:extLst>
              </p:cNvPr>
              <p:cNvSpPr>
                <a:spLocks/>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9" name="Freeform 36">
                <a:extLst>
                  <a:ext uri="{FF2B5EF4-FFF2-40B4-BE49-F238E27FC236}">
                    <a16:creationId xmlns:a16="http://schemas.microsoft.com/office/drawing/2014/main" id="{F6CDB00C-7145-4426-A859-8B3F49920A82}"/>
                  </a:ext>
                </a:extLst>
              </p:cNvPr>
              <p:cNvSpPr>
                <a:spLocks/>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4" name="组合 123">
              <a:extLst>
                <a:ext uri="{FF2B5EF4-FFF2-40B4-BE49-F238E27FC236}">
                  <a16:creationId xmlns:a16="http://schemas.microsoft.com/office/drawing/2014/main" id="{E14EA76D-2E8A-4D79-AD0E-2D65074F86B6}"/>
                </a:ext>
              </a:extLst>
            </p:cNvPr>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a:extLst>
                  <a:ext uri="{FF2B5EF4-FFF2-40B4-BE49-F238E27FC236}">
                    <a16:creationId xmlns:a16="http://schemas.microsoft.com/office/drawing/2014/main" id="{FC735164-8305-4898-8587-92D4181A886B}"/>
                  </a:ext>
                </a:extLst>
              </p:cNvPr>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6" name="Freeform 42">
                <a:extLst>
                  <a:ext uri="{FF2B5EF4-FFF2-40B4-BE49-F238E27FC236}">
                    <a16:creationId xmlns:a16="http://schemas.microsoft.com/office/drawing/2014/main" id="{23AA2149-2C7A-434E-8E58-7FF8833789C6}"/>
                  </a:ext>
                </a:extLst>
              </p:cNvPr>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7" name="Freeform 43">
                <a:extLst>
                  <a:ext uri="{FF2B5EF4-FFF2-40B4-BE49-F238E27FC236}">
                    <a16:creationId xmlns:a16="http://schemas.microsoft.com/office/drawing/2014/main" id="{DADC64E0-1756-4B00-B739-1AE2D64609EB}"/>
                  </a:ext>
                </a:extLst>
              </p:cNvPr>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8" name="Freeform 44">
                <a:extLst>
                  <a:ext uri="{FF2B5EF4-FFF2-40B4-BE49-F238E27FC236}">
                    <a16:creationId xmlns:a16="http://schemas.microsoft.com/office/drawing/2014/main" id="{02AD4B8E-9C4D-4F37-AAC6-126B7F819AAC}"/>
                  </a:ext>
                </a:extLst>
              </p:cNvPr>
              <p:cNvSpPr>
                <a:spLocks/>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9" name="Freeform 45">
                <a:extLst>
                  <a:ext uri="{FF2B5EF4-FFF2-40B4-BE49-F238E27FC236}">
                    <a16:creationId xmlns:a16="http://schemas.microsoft.com/office/drawing/2014/main" id="{F2C56637-AD32-41CD-B904-7FDE5C590999}"/>
                  </a:ext>
                </a:extLst>
              </p:cNvPr>
              <p:cNvSpPr>
                <a:spLocks/>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0" name="Freeform 46">
                <a:extLst>
                  <a:ext uri="{FF2B5EF4-FFF2-40B4-BE49-F238E27FC236}">
                    <a16:creationId xmlns:a16="http://schemas.microsoft.com/office/drawing/2014/main" id="{F032975D-CF69-4B09-BA05-72D320787553}"/>
                  </a:ext>
                </a:extLst>
              </p:cNvPr>
              <p:cNvSpPr>
                <a:spLocks/>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1" name="Freeform 47">
                <a:extLst>
                  <a:ext uri="{FF2B5EF4-FFF2-40B4-BE49-F238E27FC236}">
                    <a16:creationId xmlns:a16="http://schemas.microsoft.com/office/drawing/2014/main" id="{6B6AC068-0EBD-48BD-AE1C-D7481884A830}"/>
                  </a:ext>
                </a:extLst>
              </p:cNvPr>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2" name="Freeform 48">
                <a:extLst>
                  <a:ext uri="{FF2B5EF4-FFF2-40B4-BE49-F238E27FC236}">
                    <a16:creationId xmlns:a16="http://schemas.microsoft.com/office/drawing/2014/main" id="{ACE3F796-5431-4E6C-AC15-7A788620661A}"/>
                  </a:ext>
                </a:extLst>
              </p:cNvPr>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3" name="Freeform 49">
                <a:extLst>
                  <a:ext uri="{FF2B5EF4-FFF2-40B4-BE49-F238E27FC236}">
                    <a16:creationId xmlns:a16="http://schemas.microsoft.com/office/drawing/2014/main" id="{74BEA9AB-D681-42C2-B138-90AE983F451A}"/>
                  </a:ext>
                </a:extLst>
              </p:cNvPr>
              <p:cNvSpPr>
                <a:spLocks/>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4" name="Freeform 50">
                <a:extLst>
                  <a:ext uri="{FF2B5EF4-FFF2-40B4-BE49-F238E27FC236}">
                    <a16:creationId xmlns:a16="http://schemas.microsoft.com/office/drawing/2014/main" id="{B4841AFA-06F6-4DE5-A44B-C6843FC702AD}"/>
                  </a:ext>
                </a:extLst>
              </p:cNvPr>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5" name="Freeform 51">
                <a:extLst>
                  <a:ext uri="{FF2B5EF4-FFF2-40B4-BE49-F238E27FC236}">
                    <a16:creationId xmlns:a16="http://schemas.microsoft.com/office/drawing/2014/main" id="{5C773B7E-DC0A-4C6F-81E7-947211B53E3A}"/>
                  </a:ext>
                </a:extLst>
              </p:cNvPr>
              <p:cNvSpPr>
                <a:spLocks/>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6" name="Freeform 52">
                <a:extLst>
                  <a:ext uri="{FF2B5EF4-FFF2-40B4-BE49-F238E27FC236}">
                    <a16:creationId xmlns:a16="http://schemas.microsoft.com/office/drawing/2014/main" id="{B85BE9AC-6F60-4FB5-8137-FF34C3DC57D8}"/>
                  </a:ext>
                </a:extLst>
              </p:cNvPr>
              <p:cNvSpPr>
                <a:spLocks/>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7" name="Freeform 53">
                <a:extLst>
                  <a:ext uri="{FF2B5EF4-FFF2-40B4-BE49-F238E27FC236}">
                    <a16:creationId xmlns:a16="http://schemas.microsoft.com/office/drawing/2014/main" id="{8F1A2BEF-DE60-43BE-9443-E64E95C8AB6F}"/>
                  </a:ext>
                </a:extLst>
              </p:cNvPr>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8" name="Freeform 54">
                <a:extLst>
                  <a:ext uri="{FF2B5EF4-FFF2-40B4-BE49-F238E27FC236}">
                    <a16:creationId xmlns:a16="http://schemas.microsoft.com/office/drawing/2014/main" id="{854BFC4C-273E-4CD3-AA7A-F6841F6A1E71}"/>
                  </a:ext>
                </a:extLst>
              </p:cNvPr>
              <p:cNvSpPr>
                <a:spLocks/>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9" name="Freeform 55">
                <a:extLst>
                  <a:ext uri="{FF2B5EF4-FFF2-40B4-BE49-F238E27FC236}">
                    <a16:creationId xmlns:a16="http://schemas.microsoft.com/office/drawing/2014/main" id="{539B124B-7DF4-4150-9E44-C8FF73B41E51}"/>
                  </a:ext>
                </a:extLst>
              </p:cNvPr>
              <p:cNvSpPr>
                <a:spLocks/>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0" name="Freeform 56">
                <a:extLst>
                  <a:ext uri="{FF2B5EF4-FFF2-40B4-BE49-F238E27FC236}">
                    <a16:creationId xmlns:a16="http://schemas.microsoft.com/office/drawing/2014/main" id="{67B36885-76BA-4B87-9989-58BAB32207E3}"/>
                  </a:ext>
                </a:extLst>
              </p:cNvPr>
              <p:cNvSpPr>
                <a:spLocks/>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1" name="Freeform 57">
                <a:extLst>
                  <a:ext uri="{FF2B5EF4-FFF2-40B4-BE49-F238E27FC236}">
                    <a16:creationId xmlns:a16="http://schemas.microsoft.com/office/drawing/2014/main" id="{4018EAC7-7004-4BD9-9402-D3B0CA3BFADB}"/>
                  </a:ext>
                </a:extLst>
              </p:cNvPr>
              <p:cNvSpPr>
                <a:spLocks/>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2" name="Freeform 58">
                <a:extLst>
                  <a:ext uri="{FF2B5EF4-FFF2-40B4-BE49-F238E27FC236}">
                    <a16:creationId xmlns:a16="http://schemas.microsoft.com/office/drawing/2014/main" id="{35BAD759-B240-4EB7-9681-EBBBFAC24096}"/>
                  </a:ext>
                </a:extLst>
              </p:cNvPr>
              <p:cNvSpPr>
                <a:spLocks/>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3" name="Freeform 59">
                <a:extLst>
                  <a:ext uri="{FF2B5EF4-FFF2-40B4-BE49-F238E27FC236}">
                    <a16:creationId xmlns:a16="http://schemas.microsoft.com/office/drawing/2014/main" id="{8E8CE081-A623-4054-907F-BB84B3247BC2}"/>
                  </a:ext>
                </a:extLst>
              </p:cNvPr>
              <p:cNvSpPr>
                <a:spLocks/>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4" name="Freeform 60">
                <a:extLst>
                  <a:ext uri="{FF2B5EF4-FFF2-40B4-BE49-F238E27FC236}">
                    <a16:creationId xmlns:a16="http://schemas.microsoft.com/office/drawing/2014/main" id="{404E5F0E-9B1C-4DFA-8827-BB06ABFB6B59}"/>
                  </a:ext>
                </a:extLst>
              </p:cNvPr>
              <p:cNvSpPr>
                <a:spLocks/>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5" name="Freeform 61">
                <a:extLst>
                  <a:ext uri="{FF2B5EF4-FFF2-40B4-BE49-F238E27FC236}">
                    <a16:creationId xmlns:a16="http://schemas.microsoft.com/office/drawing/2014/main" id="{203E702D-7AE6-4B01-B868-0C7BE3CB52D1}"/>
                  </a:ext>
                </a:extLst>
              </p:cNvPr>
              <p:cNvSpPr>
                <a:spLocks/>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6" name="Freeform 62">
                <a:extLst>
                  <a:ext uri="{FF2B5EF4-FFF2-40B4-BE49-F238E27FC236}">
                    <a16:creationId xmlns:a16="http://schemas.microsoft.com/office/drawing/2014/main" id="{00A3E78C-A2CF-4F84-BD83-F8BEF41AD073}"/>
                  </a:ext>
                </a:extLst>
              </p:cNvPr>
              <p:cNvSpPr>
                <a:spLocks/>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7" name="Freeform 71">
                <a:extLst>
                  <a:ext uri="{FF2B5EF4-FFF2-40B4-BE49-F238E27FC236}">
                    <a16:creationId xmlns:a16="http://schemas.microsoft.com/office/drawing/2014/main" id="{0265EC9A-215C-4451-94F2-BA2294AE20B1}"/>
                  </a:ext>
                </a:extLst>
              </p:cNvPr>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grpSp>
      </p:grpSp>
      <p:sp>
        <p:nvSpPr>
          <p:cNvPr id="176" name="标题 1">
            <a:extLst>
              <a:ext uri="{FF2B5EF4-FFF2-40B4-BE49-F238E27FC236}">
                <a16:creationId xmlns:a16="http://schemas.microsoft.com/office/drawing/2014/main" id="{A029B501-2847-412D-8A34-C4C9BFB8FA29}"/>
              </a:ext>
            </a:extLst>
          </p:cNvPr>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p>
        </p:txBody>
      </p:sp>
      <p:grpSp>
        <p:nvGrpSpPr>
          <p:cNvPr id="177" name="组合 176">
            <a:extLst>
              <a:ext uri="{FF2B5EF4-FFF2-40B4-BE49-F238E27FC236}">
                <a16:creationId xmlns:a16="http://schemas.microsoft.com/office/drawing/2014/main" id="{6C8FB0F2-E609-4DAC-AB11-F95107BFE505}"/>
              </a:ext>
            </a:extLst>
          </p:cNvPr>
          <p:cNvGrpSpPr/>
          <p:nvPr userDrawn="1"/>
        </p:nvGrpSpPr>
        <p:grpSpPr>
          <a:xfrm>
            <a:off x="528706" y="867990"/>
            <a:ext cx="2433027" cy="0"/>
            <a:chOff x="7460343" y="1311756"/>
            <a:chExt cx="2433027" cy="0"/>
          </a:xfrm>
        </p:grpSpPr>
        <p:cxnSp>
          <p:nvCxnSpPr>
            <p:cNvPr id="178" name="直接连接符 177">
              <a:extLst>
                <a:ext uri="{FF2B5EF4-FFF2-40B4-BE49-F238E27FC236}">
                  <a16:creationId xmlns:a16="http://schemas.microsoft.com/office/drawing/2014/main" id="{0B974DCA-43CD-4CCE-AA3A-6B26A93AA425}"/>
                </a:ext>
              </a:extLst>
            </p:cNvPr>
            <p:cNvCxnSpPr>
              <a:cxnSpLocks/>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a:extLst>
                <a:ext uri="{FF2B5EF4-FFF2-40B4-BE49-F238E27FC236}">
                  <a16:creationId xmlns:a16="http://schemas.microsoft.com/office/drawing/2014/main" id="{41D435DD-C47F-4708-B422-342FDD1F8EB1}"/>
                </a:ext>
              </a:extLst>
            </p:cNvPr>
            <p:cNvCxnSpPr>
              <a:cxnSpLocks/>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a:extLst>
              <a:ext uri="{FF2B5EF4-FFF2-40B4-BE49-F238E27FC236}">
                <a16:creationId xmlns:a16="http://schemas.microsoft.com/office/drawing/2014/main" id="{553F13DD-45BC-4F3B-9DF1-AE612D3E2637}"/>
              </a:ext>
            </a:extLst>
          </p:cNvPr>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pPr/>
              <a:t>‹Nº›</a:t>
            </a:fld>
            <a:r>
              <a:rPr lang="zh-CN" altLang="en-US"/>
              <a:t> </a:t>
            </a:r>
            <a:r>
              <a:rPr lang="en-US" altLang="zh-CN"/>
              <a:t>&gt;</a:t>
            </a:r>
            <a:endParaRPr lang="zh-CN" altLang="en-US" dirty="0"/>
          </a:p>
        </p:txBody>
      </p:sp>
      <p:sp>
        <p:nvSpPr>
          <p:cNvPr id="63" name="文本框 62">
            <a:extLst>
              <a:ext uri="{FF2B5EF4-FFF2-40B4-BE49-F238E27FC236}">
                <a16:creationId xmlns:a16="http://schemas.microsoft.com/office/drawing/2014/main" id="{E1F02CE6-DCDF-458C-8C9E-36CAA35D4B77}"/>
              </a:ext>
            </a:extLst>
          </p:cNvPr>
          <p:cNvSpPr txBox="1"/>
          <p:nvPr userDrawn="1"/>
        </p:nvSpPr>
        <p:spPr>
          <a:xfrm>
            <a:off x="442913" y="6394353"/>
            <a:ext cx="1545907" cy="276999"/>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思想自由 兼容并包</a:t>
            </a:r>
          </a:p>
        </p:txBody>
      </p:sp>
      <p:sp>
        <p:nvSpPr>
          <p:cNvPr id="2" name="图片占位符 1">
            <a:extLst>
              <a:ext uri="{FF2B5EF4-FFF2-40B4-BE49-F238E27FC236}">
                <a16:creationId xmlns:a16="http://schemas.microsoft.com/office/drawing/2014/main" id="{E936D758-58FF-4E8C-86BD-EB1FD279A69D}"/>
              </a:ext>
            </a:extLst>
          </p:cNvPr>
          <p:cNvSpPr>
            <a:spLocks noGrp="1"/>
          </p:cNvSpPr>
          <p:nvPr>
            <p:ph type="pic" idx="10"/>
          </p:nvPr>
        </p:nvSpPr>
        <p:spPr>
          <a:xfrm>
            <a:off x="2546350" y="1186670"/>
            <a:ext cx="6170930" cy="2242330"/>
          </a:xfrm>
        </p:spPr>
        <p:txBody>
          <a:bodyPr/>
          <a:lstStyle/>
          <a:p>
            <a:endParaRPr lang="zh-CN" altLang="en-US"/>
          </a:p>
        </p:txBody>
      </p:sp>
      <p:sp>
        <p:nvSpPr>
          <p:cNvPr id="3" name="图片占位符 2">
            <a:extLst>
              <a:ext uri="{FF2B5EF4-FFF2-40B4-BE49-F238E27FC236}">
                <a16:creationId xmlns:a16="http://schemas.microsoft.com/office/drawing/2014/main" id="{E5320648-7829-4F87-AE28-FE15F9A53BCF}"/>
              </a:ext>
            </a:extLst>
          </p:cNvPr>
          <p:cNvSpPr>
            <a:spLocks noGrp="1"/>
          </p:cNvSpPr>
          <p:nvPr>
            <p:ph type="pic" sz="quarter" idx="11"/>
          </p:nvPr>
        </p:nvSpPr>
        <p:spPr>
          <a:xfrm>
            <a:off x="2546350" y="3551651"/>
            <a:ext cx="3022600" cy="2401016"/>
          </a:xfrm>
          <a:prstGeom prst="rect">
            <a:avLst/>
          </a:prstGeom>
        </p:spPr>
        <p:txBody>
          <a:bodyPr/>
          <a:lstStyle/>
          <a:p>
            <a:endParaRPr lang="zh-CN" altLang="en-US"/>
          </a:p>
        </p:txBody>
      </p:sp>
      <p:sp>
        <p:nvSpPr>
          <p:cNvPr id="4" name="图片占位符 3">
            <a:extLst>
              <a:ext uri="{FF2B5EF4-FFF2-40B4-BE49-F238E27FC236}">
                <a16:creationId xmlns:a16="http://schemas.microsoft.com/office/drawing/2014/main" id="{A979AC8D-DFBA-44CD-BCB5-C9CCA905B1FD}"/>
              </a:ext>
            </a:extLst>
          </p:cNvPr>
          <p:cNvSpPr>
            <a:spLocks noGrp="1"/>
          </p:cNvSpPr>
          <p:nvPr>
            <p:ph type="pic" sz="quarter" idx="12"/>
          </p:nvPr>
        </p:nvSpPr>
        <p:spPr>
          <a:xfrm>
            <a:off x="5693412" y="3550560"/>
            <a:ext cx="3023869" cy="2403201"/>
          </a:xfrm>
          <a:prstGeom prst="rect">
            <a:avLst/>
          </a:prstGeom>
        </p:spPr>
        <p:txBody>
          <a:bodyPr/>
          <a:lstStyle/>
          <a:p>
            <a:endParaRPr lang="zh-CN" altLang="en-US"/>
          </a:p>
        </p:txBody>
      </p:sp>
      <p:sp>
        <p:nvSpPr>
          <p:cNvPr id="5" name="图片占位符 4">
            <a:extLst>
              <a:ext uri="{FF2B5EF4-FFF2-40B4-BE49-F238E27FC236}">
                <a16:creationId xmlns:a16="http://schemas.microsoft.com/office/drawing/2014/main" id="{B9DFBE81-F4AD-4D53-B8CE-49E335DF6821}"/>
              </a:ext>
            </a:extLst>
          </p:cNvPr>
          <p:cNvSpPr>
            <a:spLocks noGrp="1"/>
          </p:cNvSpPr>
          <p:nvPr>
            <p:ph type="pic" sz="quarter" idx="13"/>
          </p:nvPr>
        </p:nvSpPr>
        <p:spPr>
          <a:xfrm>
            <a:off x="8839200" y="1186670"/>
            <a:ext cx="2499360" cy="4767090"/>
          </a:xfrm>
          <a:prstGeom prst="rect">
            <a:avLst/>
          </a:prstGeom>
        </p:spPr>
        <p:txBody>
          <a:bodyPr/>
          <a:lstStyle/>
          <a:p>
            <a:endParaRPr lang="zh-CN" altLang="en-US"/>
          </a:p>
        </p:txBody>
      </p:sp>
    </p:spTree>
    <p:extLst>
      <p:ext uri="{BB962C8B-B14F-4D97-AF65-F5344CB8AC3E}">
        <p14:creationId xmlns:p14="http://schemas.microsoft.com/office/powerpoint/2010/main" val="105695779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4部分">
    <p:spTree>
      <p:nvGrpSpPr>
        <p:cNvPr id="1" name=""/>
        <p:cNvGrpSpPr/>
        <p:nvPr/>
      </p:nvGrpSpPr>
      <p:grpSpPr>
        <a:xfrm>
          <a:off x="0" y="0"/>
          <a:ext cx="0" cy="0"/>
          <a:chOff x="0" y="0"/>
          <a:chExt cx="0" cy="0"/>
        </a:xfrm>
      </p:grpSpPr>
      <p:sp>
        <p:nvSpPr>
          <p:cNvPr id="55" name="矩形 54">
            <a:extLst>
              <a:ext uri="{FF2B5EF4-FFF2-40B4-BE49-F238E27FC236}">
                <a16:creationId xmlns:a16="http://schemas.microsoft.com/office/drawing/2014/main" id="{4D6291A7-7416-4ABD-BDD5-1A52FB976A60}"/>
              </a:ext>
            </a:extLst>
          </p:cNvPr>
          <p:cNvSpPr/>
          <p:nvPr userDrawn="1"/>
        </p:nvSpPr>
        <p:spPr>
          <a:xfrm>
            <a:off x="-1" y="0"/>
            <a:ext cx="6096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ea"/>
              <a:sym typeface="+mn-lt"/>
            </a:endParaRPr>
          </a:p>
        </p:txBody>
      </p:sp>
      <p:pic>
        <p:nvPicPr>
          <p:cNvPr id="35" name="图形 34">
            <a:extLst>
              <a:ext uri="{FF2B5EF4-FFF2-40B4-BE49-F238E27FC236}">
                <a16:creationId xmlns:a16="http://schemas.microsoft.com/office/drawing/2014/main" id="{3A501E88-F75F-4CDF-AE88-C91E47187A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01832" y="3365787"/>
            <a:ext cx="6665290" cy="4818286"/>
          </a:xfrm>
          <a:prstGeom prst="rect">
            <a:avLst/>
          </a:prstGeom>
        </p:spPr>
      </p:pic>
      <p:sp>
        <p:nvSpPr>
          <p:cNvPr id="7" name="矩形 6">
            <a:extLst>
              <a:ext uri="{FF2B5EF4-FFF2-40B4-BE49-F238E27FC236}">
                <a16:creationId xmlns:a16="http://schemas.microsoft.com/office/drawing/2014/main" id="{22F2AF65-774C-46B4-8BD3-F9EC13500DEC}"/>
              </a:ext>
            </a:extLst>
          </p:cNvPr>
          <p:cNvSpPr/>
          <p:nvPr userDrawn="1"/>
        </p:nvSpPr>
        <p:spPr>
          <a:xfrm>
            <a:off x="589281" y="476251"/>
            <a:ext cx="11013440" cy="5905500"/>
          </a:xfrm>
          <a:prstGeom prst="rect">
            <a:avLst/>
          </a:prstGeom>
          <a:solidFill>
            <a:schemeClr val="bg1"/>
          </a:solidFill>
          <a:ln>
            <a:noFill/>
          </a:ln>
          <a:effectLst>
            <a:glow rad="101600">
              <a:schemeClr val="tx1">
                <a:alpha val="1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ea"/>
              <a:sym typeface="+mn-lt"/>
            </a:endParaRPr>
          </a:p>
        </p:txBody>
      </p:sp>
      <p:grpSp>
        <p:nvGrpSpPr>
          <p:cNvPr id="8" name="组合 7">
            <a:extLst>
              <a:ext uri="{FF2B5EF4-FFF2-40B4-BE49-F238E27FC236}">
                <a16:creationId xmlns:a16="http://schemas.microsoft.com/office/drawing/2014/main" id="{ED8836D6-4104-415F-A6DA-0E694613F791}"/>
              </a:ext>
            </a:extLst>
          </p:cNvPr>
          <p:cNvGrpSpPr/>
          <p:nvPr userDrawn="1"/>
        </p:nvGrpSpPr>
        <p:grpSpPr>
          <a:xfrm>
            <a:off x="2296213" y="1033221"/>
            <a:ext cx="2354895" cy="1876405"/>
            <a:chOff x="2202591" y="1033221"/>
            <a:chExt cx="2354895" cy="1876405"/>
          </a:xfrm>
        </p:grpSpPr>
        <p:sp>
          <p:nvSpPr>
            <p:cNvPr id="9" name="标题 1">
              <a:extLst>
                <a:ext uri="{FF2B5EF4-FFF2-40B4-BE49-F238E27FC236}">
                  <a16:creationId xmlns:a16="http://schemas.microsoft.com/office/drawing/2014/main" id="{1E5B2D9B-48E4-45CC-A328-3F68B6E6DD69}"/>
                </a:ext>
              </a:extLst>
            </p:cNvPr>
            <p:cNvSpPr txBox="1">
              <a:spLocks/>
            </p:cNvSpPr>
            <p:nvPr/>
          </p:nvSpPr>
          <p:spPr>
            <a:xfrm>
              <a:off x="2202591" y="1033221"/>
              <a:ext cx="2165279" cy="1500655"/>
            </a:xfrm>
            <a:prstGeom prst="rect">
              <a:avLst/>
            </a:prstGeom>
          </p:spPr>
          <p:txBody>
            <a:bodyPr anchor="ctr">
              <a:normAutofit/>
            </a:bodyPr>
            <a:lstStyle>
              <a:lvl1pPr algn="l" defTabSz="914400" rtl="0" eaLnBrk="1" latinLnBrk="0" hangingPunct="1">
                <a:lnSpc>
                  <a:spcPct val="90000"/>
                </a:lnSpc>
                <a:spcBef>
                  <a:spcPct val="0"/>
                </a:spcBef>
                <a:buNone/>
                <a:defRPr sz="2800" b="1" kern="1200">
                  <a:solidFill>
                    <a:srgbClr val="0070C0"/>
                  </a:solidFill>
                  <a:latin typeface="+mj-lt"/>
                  <a:ea typeface="微软雅黑" panose="020B0503020204020204" pitchFamily="34" charset="-122"/>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5400" b="1" i="0" u="none" strike="noStrike" kern="2200" cap="none" spc="0" normalizeH="0" baseline="0" noProof="0" dirty="0">
                  <a:ln>
                    <a:noFill/>
                  </a:ln>
                  <a:solidFill>
                    <a:schemeClr val="accent1"/>
                  </a:solidFill>
                  <a:effectLst/>
                  <a:uLnTx/>
                  <a:uFillTx/>
                  <a:latin typeface="Arial" panose="020F0502020204030204"/>
                  <a:ea typeface="Microsoft YaHei"/>
                  <a:cs typeface="+mn-ea"/>
                  <a:sym typeface="+mn-lt"/>
                </a:rPr>
                <a:t>目  录</a:t>
              </a:r>
              <a:endParaRPr kumimoji="0" lang="en-US" altLang="zh-CN" sz="5400" b="1" i="0" u="none" strike="noStrike" kern="2200" cap="none" spc="0" normalizeH="0" baseline="0" noProof="0" dirty="0">
                <a:ln>
                  <a:noFill/>
                </a:ln>
                <a:solidFill>
                  <a:schemeClr val="accent1"/>
                </a:solidFill>
                <a:effectLst/>
                <a:uLnTx/>
                <a:uFillTx/>
                <a:latin typeface="Arial" panose="020F0502020204030204"/>
                <a:ea typeface="Microsoft YaHei"/>
                <a:cs typeface="+mn-ea"/>
                <a:sym typeface="+mn-lt"/>
              </a:endParaRPr>
            </a:p>
          </p:txBody>
        </p:sp>
        <p:sp>
          <p:nvSpPr>
            <p:cNvPr id="10" name="文本框 9">
              <a:extLst>
                <a:ext uri="{FF2B5EF4-FFF2-40B4-BE49-F238E27FC236}">
                  <a16:creationId xmlns:a16="http://schemas.microsoft.com/office/drawing/2014/main" id="{BE44CE6C-A329-4948-8A82-1DEFBD1A051B}"/>
                </a:ext>
              </a:extLst>
            </p:cNvPr>
            <p:cNvSpPr txBox="1"/>
            <p:nvPr/>
          </p:nvSpPr>
          <p:spPr>
            <a:xfrm>
              <a:off x="2389402" y="2078629"/>
              <a:ext cx="216808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2200" cap="none" spc="-20" normalizeH="0" baseline="0" noProof="0" dirty="0">
                  <a:ln>
                    <a:noFill/>
                  </a:ln>
                  <a:solidFill>
                    <a:schemeClr val="accent1"/>
                  </a:solidFill>
                  <a:effectLst/>
                  <a:uLnTx/>
                  <a:uFillTx/>
                  <a:latin typeface="Arial" panose="020F0502020204030204"/>
                  <a:ea typeface="Microsoft YaHei"/>
                  <a:cs typeface="+mn-ea"/>
                  <a:sym typeface="+mn-lt"/>
                </a:rPr>
                <a:t>CONTENTS</a:t>
              </a:r>
              <a:endParaRPr kumimoji="0" lang="zh-CN" altLang="en-US" sz="2400" b="0" i="0" u="none" strike="noStrike" kern="2200" cap="none" spc="-20" normalizeH="0" baseline="0" noProof="0" dirty="0">
                <a:ln>
                  <a:noFill/>
                </a:ln>
                <a:solidFill>
                  <a:schemeClr val="accent1"/>
                </a:solidFill>
                <a:effectLst/>
                <a:uLnTx/>
                <a:uFillTx/>
                <a:latin typeface="Arial" panose="020F0502020204030204"/>
                <a:ea typeface="Microsoft YaHei"/>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20" normalizeH="0" baseline="0" noProof="0" dirty="0">
                <a:ln>
                  <a:noFill/>
                </a:ln>
                <a:solidFill>
                  <a:schemeClr val="accent1"/>
                </a:solidFill>
                <a:effectLst/>
                <a:uLnTx/>
                <a:uFillTx/>
                <a:latin typeface="Arial" panose="020F0502020204030204"/>
                <a:ea typeface="Microsoft YaHei"/>
                <a:cs typeface="+mn-ea"/>
                <a:sym typeface="+mn-lt"/>
              </a:endParaRPr>
            </a:p>
          </p:txBody>
        </p:sp>
      </p:grpSp>
      <p:sp>
        <p:nvSpPr>
          <p:cNvPr id="45" name="文本占位符 40">
            <a:extLst>
              <a:ext uri="{FF2B5EF4-FFF2-40B4-BE49-F238E27FC236}">
                <a16:creationId xmlns:a16="http://schemas.microsoft.com/office/drawing/2014/main" id="{E092B345-4879-4708-91A6-4E07DC6C11C0}"/>
              </a:ext>
            </a:extLst>
          </p:cNvPr>
          <p:cNvSpPr>
            <a:spLocks noGrp="1"/>
          </p:cNvSpPr>
          <p:nvPr>
            <p:ph type="body" sz="quarter" idx="10" hasCustomPrompt="1"/>
          </p:nvPr>
        </p:nvSpPr>
        <p:spPr>
          <a:xfrm>
            <a:off x="7825514" y="1561152"/>
            <a:ext cx="305584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a:ea typeface="+mn-ea"/>
                <a:cs typeface="+mn-cs"/>
              </a:defRPr>
            </a:lvl1pPr>
            <a:lvl2pPr marL="457200" indent="0">
              <a:buNone/>
              <a:defRPr/>
            </a:lvl2pPr>
          </a:lstStyle>
          <a:p>
            <a:pPr lvl="0"/>
            <a:r>
              <a:rPr lang="zh-CN" altLang="en-US" dirty="0"/>
              <a:t>输入目录标题</a:t>
            </a:r>
          </a:p>
        </p:txBody>
      </p:sp>
      <p:sp>
        <p:nvSpPr>
          <p:cNvPr id="46" name="文本占位符 40">
            <a:extLst>
              <a:ext uri="{FF2B5EF4-FFF2-40B4-BE49-F238E27FC236}">
                <a16:creationId xmlns:a16="http://schemas.microsoft.com/office/drawing/2014/main" id="{03810C05-3860-4CF4-B2C4-7B90D45455E3}"/>
              </a:ext>
            </a:extLst>
          </p:cNvPr>
          <p:cNvSpPr>
            <a:spLocks noGrp="1"/>
          </p:cNvSpPr>
          <p:nvPr>
            <p:ph type="body" sz="quarter" idx="11" hasCustomPrompt="1"/>
          </p:nvPr>
        </p:nvSpPr>
        <p:spPr>
          <a:xfrm>
            <a:off x="7825514" y="2650906"/>
            <a:ext cx="305584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a:ea typeface="+mn-ea"/>
                <a:cs typeface="+mn-cs"/>
              </a:defRPr>
            </a:lvl1pPr>
            <a:lvl2pPr marL="457200" indent="0">
              <a:buNone/>
              <a:defRPr/>
            </a:lvl2pPr>
          </a:lstStyle>
          <a:p>
            <a:pPr lvl="0"/>
            <a:r>
              <a:rPr lang="zh-CN" altLang="en-US" dirty="0"/>
              <a:t>输入目录标题</a:t>
            </a:r>
          </a:p>
        </p:txBody>
      </p:sp>
      <p:sp>
        <p:nvSpPr>
          <p:cNvPr id="47" name="文本占位符 40">
            <a:extLst>
              <a:ext uri="{FF2B5EF4-FFF2-40B4-BE49-F238E27FC236}">
                <a16:creationId xmlns:a16="http://schemas.microsoft.com/office/drawing/2014/main" id="{0A0C6CFA-9C78-45B1-B085-C2C99900D665}"/>
              </a:ext>
            </a:extLst>
          </p:cNvPr>
          <p:cNvSpPr>
            <a:spLocks noGrp="1"/>
          </p:cNvSpPr>
          <p:nvPr>
            <p:ph type="body" sz="quarter" idx="12" hasCustomPrompt="1"/>
          </p:nvPr>
        </p:nvSpPr>
        <p:spPr>
          <a:xfrm>
            <a:off x="7825514" y="3740660"/>
            <a:ext cx="305584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a:ea typeface="+mn-ea"/>
                <a:cs typeface="+mn-cs"/>
              </a:defRPr>
            </a:lvl1pPr>
            <a:lvl2pPr marL="457200" indent="0">
              <a:buNone/>
              <a:defRPr/>
            </a:lvl2pPr>
          </a:lstStyle>
          <a:p>
            <a:pPr lvl="0"/>
            <a:r>
              <a:rPr lang="zh-CN" altLang="en-US" dirty="0"/>
              <a:t>输入目录标题</a:t>
            </a:r>
          </a:p>
        </p:txBody>
      </p:sp>
      <p:sp>
        <p:nvSpPr>
          <p:cNvPr id="49" name="文本占位符 40">
            <a:extLst>
              <a:ext uri="{FF2B5EF4-FFF2-40B4-BE49-F238E27FC236}">
                <a16:creationId xmlns:a16="http://schemas.microsoft.com/office/drawing/2014/main" id="{6FA729E4-5DE0-4287-AF67-5FB2109F1BB2}"/>
              </a:ext>
            </a:extLst>
          </p:cNvPr>
          <p:cNvSpPr>
            <a:spLocks noGrp="1"/>
          </p:cNvSpPr>
          <p:nvPr>
            <p:ph type="body" sz="quarter" idx="14" hasCustomPrompt="1"/>
          </p:nvPr>
        </p:nvSpPr>
        <p:spPr>
          <a:xfrm>
            <a:off x="7825514" y="4830414"/>
            <a:ext cx="305584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a:ea typeface="+mn-ea"/>
                <a:cs typeface="+mn-cs"/>
              </a:defRPr>
            </a:lvl1pPr>
            <a:lvl2pPr marL="457200" indent="0">
              <a:buNone/>
              <a:defRPr/>
            </a:lvl2pPr>
          </a:lstStyle>
          <a:p>
            <a:pPr lvl="0"/>
            <a:r>
              <a:rPr lang="zh-CN" altLang="en-US" dirty="0"/>
              <a:t>输入目录标题</a:t>
            </a:r>
          </a:p>
        </p:txBody>
      </p:sp>
      <p:sp>
        <p:nvSpPr>
          <p:cNvPr id="50" name="文本框 49">
            <a:extLst>
              <a:ext uri="{FF2B5EF4-FFF2-40B4-BE49-F238E27FC236}">
                <a16:creationId xmlns:a16="http://schemas.microsoft.com/office/drawing/2014/main" id="{56A38F7D-163D-40CF-868C-B65E57289CD7}"/>
              </a:ext>
            </a:extLst>
          </p:cNvPr>
          <p:cNvSpPr txBox="1"/>
          <p:nvPr userDrawn="1"/>
        </p:nvSpPr>
        <p:spPr>
          <a:xfrm>
            <a:off x="6814866" y="1512604"/>
            <a:ext cx="675822" cy="584775"/>
          </a:xfrm>
          <a:prstGeom prst="rect">
            <a:avLst/>
          </a:prstGeom>
          <a:noFill/>
        </p:spPr>
        <p:txBody>
          <a:bodyPr wrap="square" rtlCol="0">
            <a:spAutoFit/>
          </a:bodyPr>
          <a:lstStyle/>
          <a:p>
            <a:r>
              <a:rPr lang="en-US" altLang="zh-CN" sz="3200" b="1" dirty="0">
                <a:solidFill>
                  <a:srgbClr val="9A0001"/>
                </a:solidFill>
              </a:rPr>
              <a:t>01.</a:t>
            </a:r>
            <a:endParaRPr lang="zh-CN" altLang="en-US" sz="3200" b="1" dirty="0">
              <a:solidFill>
                <a:srgbClr val="9A0001"/>
              </a:solidFill>
            </a:endParaRPr>
          </a:p>
        </p:txBody>
      </p:sp>
      <p:sp>
        <p:nvSpPr>
          <p:cNvPr id="51" name="文本框 50">
            <a:extLst>
              <a:ext uri="{FF2B5EF4-FFF2-40B4-BE49-F238E27FC236}">
                <a16:creationId xmlns:a16="http://schemas.microsoft.com/office/drawing/2014/main" id="{CDED66E5-4D15-407E-B9E9-A0489B585942}"/>
              </a:ext>
            </a:extLst>
          </p:cNvPr>
          <p:cNvSpPr txBox="1"/>
          <p:nvPr userDrawn="1"/>
        </p:nvSpPr>
        <p:spPr>
          <a:xfrm>
            <a:off x="6814866" y="2596050"/>
            <a:ext cx="675822" cy="584775"/>
          </a:xfrm>
          <a:prstGeom prst="rect">
            <a:avLst/>
          </a:prstGeom>
          <a:noFill/>
        </p:spPr>
        <p:txBody>
          <a:bodyPr wrap="square" rtlCol="0">
            <a:spAutoFit/>
          </a:bodyPr>
          <a:lstStyle/>
          <a:p>
            <a:r>
              <a:rPr lang="en-US" altLang="zh-CN" sz="3200" b="1" dirty="0">
                <a:solidFill>
                  <a:srgbClr val="9A0001"/>
                </a:solidFill>
              </a:rPr>
              <a:t>02.</a:t>
            </a:r>
            <a:endParaRPr lang="zh-CN" altLang="en-US" sz="3200" b="1" dirty="0">
              <a:solidFill>
                <a:srgbClr val="9A0001"/>
              </a:solidFill>
            </a:endParaRPr>
          </a:p>
        </p:txBody>
      </p:sp>
      <p:sp>
        <p:nvSpPr>
          <p:cNvPr id="52" name="文本框 51">
            <a:extLst>
              <a:ext uri="{FF2B5EF4-FFF2-40B4-BE49-F238E27FC236}">
                <a16:creationId xmlns:a16="http://schemas.microsoft.com/office/drawing/2014/main" id="{507C5DA2-D768-4F0B-A91A-C33F1FD9102B}"/>
              </a:ext>
            </a:extLst>
          </p:cNvPr>
          <p:cNvSpPr txBox="1"/>
          <p:nvPr userDrawn="1"/>
        </p:nvSpPr>
        <p:spPr>
          <a:xfrm>
            <a:off x="6814866" y="3679496"/>
            <a:ext cx="675822" cy="584775"/>
          </a:xfrm>
          <a:prstGeom prst="rect">
            <a:avLst/>
          </a:prstGeom>
          <a:noFill/>
        </p:spPr>
        <p:txBody>
          <a:bodyPr wrap="square" rtlCol="0">
            <a:spAutoFit/>
          </a:bodyPr>
          <a:lstStyle/>
          <a:p>
            <a:r>
              <a:rPr lang="en-US" altLang="zh-CN" sz="3200" b="1" dirty="0">
                <a:solidFill>
                  <a:srgbClr val="9A0001"/>
                </a:solidFill>
              </a:rPr>
              <a:t>03.</a:t>
            </a:r>
            <a:endParaRPr lang="zh-CN" altLang="en-US" sz="3200" b="1" dirty="0">
              <a:solidFill>
                <a:srgbClr val="9A0001"/>
              </a:solidFill>
            </a:endParaRPr>
          </a:p>
        </p:txBody>
      </p:sp>
      <p:sp>
        <p:nvSpPr>
          <p:cNvPr id="53" name="文本框 52">
            <a:extLst>
              <a:ext uri="{FF2B5EF4-FFF2-40B4-BE49-F238E27FC236}">
                <a16:creationId xmlns:a16="http://schemas.microsoft.com/office/drawing/2014/main" id="{A511A62B-B193-4739-A793-D7002B471A43}"/>
              </a:ext>
            </a:extLst>
          </p:cNvPr>
          <p:cNvSpPr txBox="1"/>
          <p:nvPr userDrawn="1"/>
        </p:nvSpPr>
        <p:spPr>
          <a:xfrm>
            <a:off x="6814866" y="4762941"/>
            <a:ext cx="675822" cy="584775"/>
          </a:xfrm>
          <a:prstGeom prst="rect">
            <a:avLst/>
          </a:prstGeom>
          <a:noFill/>
        </p:spPr>
        <p:txBody>
          <a:bodyPr wrap="square" rtlCol="0">
            <a:spAutoFit/>
          </a:bodyPr>
          <a:lstStyle/>
          <a:p>
            <a:r>
              <a:rPr lang="en-US" altLang="zh-CN" sz="3200" b="1" dirty="0">
                <a:solidFill>
                  <a:srgbClr val="9A0001"/>
                </a:solidFill>
              </a:rPr>
              <a:t>04.</a:t>
            </a:r>
            <a:endParaRPr lang="zh-CN" altLang="en-US" sz="3200" b="1" dirty="0">
              <a:solidFill>
                <a:srgbClr val="9A0001"/>
              </a:solidFill>
            </a:endParaRPr>
          </a:p>
        </p:txBody>
      </p:sp>
      <p:grpSp>
        <p:nvGrpSpPr>
          <p:cNvPr id="56" name="组合 55">
            <a:extLst>
              <a:ext uri="{FF2B5EF4-FFF2-40B4-BE49-F238E27FC236}">
                <a16:creationId xmlns:a16="http://schemas.microsoft.com/office/drawing/2014/main" id="{50134B45-47D8-49EC-B2C4-4ECBF0176BD7}"/>
              </a:ext>
            </a:extLst>
          </p:cNvPr>
          <p:cNvGrpSpPr/>
          <p:nvPr userDrawn="1"/>
        </p:nvGrpSpPr>
        <p:grpSpPr>
          <a:xfrm>
            <a:off x="2425132" y="3183822"/>
            <a:ext cx="1945700" cy="1941162"/>
            <a:chOff x="2105799" y="20055838"/>
            <a:chExt cx="6748090" cy="6732363"/>
          </a:xfrm>
          <a:solidFill>
            <a:schemeClr val="accent1"/>
          </a:solidFill>
        </p:grpSpPr>
        <p:sp>
          <p:nvSpPr>
            <p:cNvPr id="57" name="Freeform 8">
              <a:extLst>
                <a:ext uri="{FF2B5EF4-FFF2-40B4-BE49-F238E27FC236}">
                  <a16:creationId xmlns:a16="http://schemas.microsoft.com/office/drawing/2014/main" id="{3AFA21E4-54E4-474B-AB1C-59ABBA29DA26}"/>
                </a:ext>
              </a:extLst>
            </p:cNvPr>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58" name="Freeform 42">
              <a:extLst>
                <a:ext uri="{FF2B5EF4-FFF2-40B4-BE49-F238E27FC236}">
                  <a16:creationId xmlns:a16="http://schemas.microsoft.com/office/drawing/2014/main" id="{38B24B0A-5539-4D2D-A7DD-73E521128A7A}"/>
                </a:ext>
              </a:extLst>
            </p:cNvPr>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59" name="Freeform 43">
              <a:extLst>
                <a:ext uri="{FF2B5EF4-FFF2-40B4-BE49-F238E27FC236}">
                  <a16:creationId xmlns:a16="http://schemas.microsoft.com/office/drawing/2014/main" id="{E0E9CC68-E749-47CC-8EEF-B8B1D81C1F03}"/>
                </a:ext>
              </a:extLst>
            </p:cNvPr>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0" name="Freeform 44">
              <a:extLst>
                <a:ext uri="{FF2B5EF4-FFF2-40B4-BE49-F238E27FC236}">
                  <a16:creationId xmlns:a16="http://schemas.microsoft.com/office/drawing/2014/main" id="{DB2F8014-13A0-4EED-9E54-018B50E7499E}"/>
                </a:ext>
              </a:extLst>
            </p:cNvPr>
            <p:cNvSpPr>
              <a:spLocks/>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1" name="Freeform 45">
              <a:extLst>
                <a:ext uri="{FF2B5EF4-FFF2-40B4-BE49-F238E27FC236}">
                  <a16:creationId xmlns:a16="http://schemas.microsoft.com/office/drawing/2014/main" id="{74ABE961-157F-44CB-B98E-6BC13D4BE116}"/>
                </a:ext>
              </a:extLst>
            </p:cNvPr>
            <p:cNvSpPr>
              <a:spLocks/>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2" name="Freeform 46">
              <a:extLst>
                <a:ext uri="{FF2B5EF4-FFF2-40B4-BE49-F238E27FC236}">
                  <a16:creationId xmlns:a16="http://schemas.microsoft.com/office/drawing/2014/main" id="{A8EDD165-034A-405C-8387-D78D2A7E5008}"/>
                </a:ext>
              </a:extLst>
            </p:cNvPr>
            <p:cNvSpPr>
              <a:spLocks/>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3" name="Freeform 47">
              <a:extLst>
                <a:ext uri="{FF2B5EF4-FFF2-40B4-BE49-F238E27FC236}">
                  <a16:creationId xmlns:a16="http://schemas.microsoft.com/office/drawing/2014/main" id="{7B6C6F1F-1F3E-4FDB-922F-9463383773F7}"/>
                </a:ext>
              </a:extLst>
            </p:cNvPr>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4" name="Freeform 48">
              <a:extLst>
                <a:ext uri="{FF2B5EF4-FFF2-40B4-BE49-F238E27FC236}">
                  <a16:creationId xmlns:a16="http://schemas.microsoft.com/office/drawing/2014/main" id="{29FCF922-820E-4CDB-86F9-1B2BFFAC1EB6}"/>
                </a:ext>
              </a:extLst>
            </p:cNvPr>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5" name="Freeform 49">
              <a:extLst>
                <a:ext uri="{FF2B5EF4-FFF2-40B4-BE49-F238E27FC236}">
                  <a16:creationId xmlns:a16="http://schemas.microsoft.com/office/drawing/2014/main" id="{BC9F70C6-EC0D-4FF5-BC12-B628A56E4AC2}"/>
                </a:ext>
              </a:extLst>
            </p:cNvPr>
            <p:cNvSpPr>
              <a:spLocks/>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6" name="Freeform 50">
              <a:extLst>
                <a:ext uri="{FF2B5EF4-FFF2-40B4-BE49-F238E27FC236}">
                  <a16:creationId xmlns:a16="http://schemas.microsoft.com/office/drawing/2014/main" id="{22C93A2B-D2C4-4B41-AED7-1C8A35C4F4FC}"/>
                </a:ext>
              </a:extLst>
            </p:cNvPr>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7" name="Freeform 51">
              <a:extLst>
                <a:ext uri="{FF2B5EF4-FFF2-40B4-BE49-F238E27FC236}">
                  <a16:creationId xmlns:a16="http://schemas.microsoft.com/office/drawing/2014/main" id="{49AA6AE9-EE4E-4805-8DAD-3192F29A00F6}"/>
                </a:ext>
              </a:extLst>
            </p:cNvPr>
            <p:cNvSpPr>
              <a:spLocks/>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8" name="Freeform 52">
              <a:extLst>
                <a:ext uri="{FF2B5EF4-FFF2-40B4-BE49-F238E27FC236}">
                  <a16:creationId xmlns:a16="http://schemas.microsoft.com/office/drawing/2014/main" id="{58F96C6B-EC74-4E2B-BEFE-85CD9E272B8B}"/>
                </a:ext>
              </a:extLst>
            </p:cNvPr>
            <p:cNvSpPr>
              <a:spLocks/>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9" name="Freeform 53">
              <a:extLst>
                <a:ext uri="{FF2B5EF4-FFF2-40B4-BE49-F238E27FC236}">
                  <a16:creationId xmlns:a16="http://schemas.microsoft.com/office/drawing/2014/main" id="{B0809F50-496A-4255-B4DE-C9A321AB701C}"/>
                </a:ext>
              </a:extLst>
            </p:cNvPr>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70" name="Freeform 54">
              <a:extLst>
                <a:ext uri="{FF2B5EF4-FFF2-40B4-BE49-F238E27FC236}">
                  <a16:creationId xmlns:a16="http://schemas.microsoft.com/office/drawing/2014/main" id="{9F87CF65-112C-4ABD-B2D1-00BAFED667A8}"/>
                </a:ext>
              </a:extLst>
            </p:cNvPr>
            <p:cNvSpPr>
              <a:spLocks/>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71" name="Freeform 55">
              <a:extLst>
                <a:ext uri="{FF2B5EF4-FFF2-40B4-BE49-F238E27FC236}">
                  <a16:creationId xmlns:a16="http://schemas.microsoft.com/office/drawing/2014/main" id="{51971117-C1ED-4363-98CD-BF4F681FEB29}"/>
                </a:ext>
              </a:extLst>
            </p:cNvPr>
            <p:cNvSpPr>
              <a:spLocks/>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72" name="Freeform 56">
              <a:extLst>
                <a:ext uri="{FF2B5EF4-FFF2-40B4-BE49-F238E27FC236}">
                  <a16:creationId xmlns:a16="http://schemas.microsoft.com/office/drawing/2014/main" id="{A9659DA4-2A51-43A6-922C-5D9741A264CE}"/>
                </a:ext>
              </a:extLst>
            </p:cNvPr>
            <p:cNvSpPr>
              <a:spLocks/>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73" name="Freeform 57">
              <a:extLst>
                <a:ext uri="{FF2B5EF4-FFF2-40B4-BE49-F238E27FC236}">
                  <a16:creationId xmlns:a16="http://schemas.microsoft.com/office/drawing/2014/main" id="{6D2AD94D-A2FC-47E6-9333-74F53AD4AD8C}"/>
                </a:ext>
              </a:extLst>
            </p:cNvPr>
            <p:cNvSpPr>
              <a:spLocks/>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74" name="Freeform 58">
              <a:extLst>
                <a:ext uri="{FF2B5EF4-FFF2-40B4-BE49-F238E27FC236}">
                  <a16:creationId xmlns:a16="http://schemas.microsoft.com/office/drawing/2014/main" id="{FBF04BC2-9173-4560-A801-C3E77FAFAD0D}"/>
                </a:ext>
              </a:extLst>
            </p:cNvPr>
            <p:cNvSpPr>
              <a:spLocks/>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75" name="Freeform 59">
              <a:extLst>
                <a:ext uri="{FF2B5EF4-FFF2-40B4-BE49-F238E27FC236}">
                  <a16:creationId xmlns:a16="http://schemas.microsoft.com/office/drawing/2014/main" id="{10B5FD19-1004-4FBB-A735-BADE89DBC32F}"/>
                </a:ext>
              </a:extLst>
            </p:cNvPr>
            <p:cNvSpPr>
              <a:spLocks/>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76" name="Freeform 60">
              <a:extLst>
                <a:ext uri="{FF2B5EF4-FFF2-40B4-BE49-F238E27FC236}">
                  <a16:creationId xmlns:a16="http://schemas.microsoft.com/office/drawing/2014/main" id="{E46D3E77-3956-4899-9133-7E5AB0838600}"/>
                </a:ext>
              </a:extLst>
            </p:cNvPr>
            <p:cNvSpPr>
              <a:spLocks/>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77" name="Freeform 61">
              <a:extLst>
                <a:ext uri="{FF2B5EF4-FFF2-40B4-BE49-F238E27FC236}">
                  <a16:creationId xmlns:a16="http://schemas.microsoft.com/office/drawing/2014/main" id="{8EC0140A-1488-4FC2-A47E-78B02853636C}"/>
                </a:ext>
              </a:extLst>
            </p:cNvPr>
            <p:cNvSpPr>
              <a:spLocks/>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78" name="Freeform 62">
              <a:extLst>
                <a:ext uri="{FF2B5EF4-FFF2-40B4-BE49-F238E27FC236}">
                  <a16:creationId xmlns:a16="http://schemas.microsoft.com/office/drawing/2014/main" id="{03F5EEE1-8308-4F13-B04A-6876990D565D}"/>
                </a:ext>
              </a:extLst>
            </p:cNvPr>
            <p:cNvSpPr>
              <a:spLocks/>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79" name="Freeform 71">
              <a:extLst>
                <a:ext uri="{FF2B5EF4-FFF2-40B4-BE49-F238E27FC236}">
                  <a16:creationId xmlns:a16="http://schemas.microsoft.com/office/drawing/2014/main" id="{AB75AD00-AB3C-43A5-A617-D40ADF65DFEA}"/>
                </a:ext>
              </a:extLst>
            </p:cNvPr>
            <p:cNvSpPr>
              <a:spLocks noEditPoints="1"/>
            </p:cNvSpPr>
            <p:nvPr/>
          </p:nvSpPr>
          <p:spPr bwMode="auto">
            <a:xfrm>
              <a:off x="3199024" y="21141193"/>
              <a:ext cx="4561647" cy="4553785"/>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Arial" panose="020F0502020204030204"/>
                <a:ea typeface="Microsoft YaHei"/>
                <a:cs typeface="+mn-ea"/>
                <a:sym typeface="+mn-lt"/>
              </a:endParaRPr>
            </a:p>
          </p:txBody>
        </p:sp>
      </p:grpSp>
    </p:spTree>
    <p:extLst>
      <p:ext uri="{BB962C8B-B14F-4D97-AF65-F5344CB8AC3E}">
        <p14:creationId xmlns:p14="http://schemas.microsoft.com/office/powerpoint/2010/main" val="5655307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占位8">
    <p:spTree>
      <p:nvGrpSpPr>
        <p:cNvPr id="1" name=""/>
        <p:cNvGrpSpPr/>
        <p:nvPr/>
      </p:nvGrpSpPr>
      <p:grpSpPr>
        <a:xfrm>
          <a:off x="0" y="0"/>
          <a:ext cx="0" cy="0"/>
          <a:chOff x="0" y="0"/>
          <a:chExt cx="0" cy="0"/>
        </a:xfrm>
      </p:grpSpPr>
      <p:grpSp>
        <p:nvGrpSpPr>
          <p:cNvPr id="121" name="组合 120">
            <a:extLst>
              <a:ext uri="{FF2B5EF4-FFF2-40B4-BE49-F238E27FC236}">
                <a16:creationId xmlns:a16="http://schemas.microsoft.com/office/drawing/2014/main" id="{752A13C3-8076-4A3B-9E60-2D71D978B1DC}"/>
              </a:ext>
            </a:extLst>
          </p:cNvPr>
          <p:cNvGrpSpPr/>
          <p:nvPr userDrawn="1"/>
        </p:nvGrpSpPr>
        <p:grpSpPr>
          <a:xfrm>
            <a:off x="10177780" y="329882"/>
            <a:ext cx="1512002" cy="444892"/>
            <a:chOff x="9556201" y="498129"/>
            <a:chExt cx="1993881" cy="586680"/>
          </a:xfrm>
        </p:grpSpPr>
        <p:grpSp>
          <p:nvGrpSpPr>
            <p:cNvPr id="122" name="组合 121">
              <a:extLst>
                <a:ext uri="{FF2B5EF4-FFF2-40B4-BE49-F238E27FC236}">
                  <a16:creationId xmlns:a16="http://schemas.microsoft.com/office/drawing/2014/main" id="{E27C398B-69FE-4C31-9C38-8ADE52CE9B05}"/>
                </a:ext>
              </a:extLst>
            </p:cNvPr>
            <p:cNvGrpSpPr/>
            <p:nvPr userDrawn="1"/>
          </p:nvGrpSpPr>
          <p:grpSpPr>
            <a:xfrm>
              <a:off x="10239376" y="968937"/>
              <a:ext cx="1307697" cy="96254"/>
              <a:chOff x="4616246" y="3878362"/>
              <a:chExt cx="5571416" cy="410087"/>
            </a:xfrm>
            <a:solidFill>
              <a:schemeClr val="tx1">
                <a:alpha val="80000"/>
              </a:schemeClr>
            </a:solidFill>
          </p:grpSpPr>
          <p:sp>
            <p:nvSpPr>
              <p:cNvPr id="160" name="Freeform 17">
                <a:extLst>
                  <a:ext uri="{FF2B5EF4-FFF2-40B4-BE49-F238E27FC236}">
                    <a16:creationId xmlns:a16="http://schemas.microsoft.com/office/drawing/2014/main" id="{E5B0E9AD-0A05-4036-8DA1-C7E6733E9DF1}"/>
                  </a:ext>
                </a:extLst>
              </p:cNvPr>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1" name="Freeform 18">
                <a:extLst>
                  <a:ext uri="{FF2B5EF4-FFF2-40B4-BE49-F238E27FC236}">
                    <a16:creationId xmlns:a16="http://schemas.microsoft.com/office/drawing/2014/main" id="{029271E6-BD5F-4E7D-809E-C4511BA4F756}"/>
                  </a:ext>
                </a:extLst>
              </p:cNvPr>
              <p:cNvSpPr>
                <a:spLocks/>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2" name="Freeform 19">
                <a:extLst>
                  <a:ext uri="{FF2B5EF4-FFF2-40B4-BE49-F238E27FC236}">
                    <a16:creationId xmlns:a16="http://schemas.microsoft.com/office/drawing/2014/main" id="{F0E374B4-1D8A-4254-9BF8-9478B61B7867}"/>
                  </a:ext>
                </a:extLst>
              </p:cNvPr>
              <p:cNvSpPr>
                <a:spLocks/>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3" name="Freeform 20">
                <a:extLst>
                  <a:ext uri="{FF2B5EF4-FFF2-40B4-BE49-F238E27FC236}">
                    <a16:creationId xmlns:a16="http://schemas.microsoft.com/office/drawing/2014/main" id="{AFBC22B1-E0E5-491D-8D3A-0CADD301B3F1}"/>
                  </a:ext>
                </a:extLst>
              </p:cNvPr>
              <p:cNvSpPr>
                <a:spLocks/>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4" name="Freeform 21">
                <a:extLst>
                  <a:ext uri="{FF2B5EF4-FFF2-40B4-BE49-F238E27FC236}">
                    <a16:creationId xmlns:a16="http://schemas.microsoft.com/office/drawing/2014/main" id="{52A94EBF-BEA5-40C1-BA72-F097DF0149EB}"/>
                  </a:ext>
                </a:extLst>
              </p:cNvPr>
              <p:cNvSpPr>
                <a:spLocks/>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5" name="Freeform 22">
                <a:extLst>
                  <a:ext uri="{FF2B5EF4-FFF2-40B4-BE49-F238E27FC236}">
                    <a16:creationId xmlns:a16="http://schemas.microsoft.com/office/drawing/2014/main" id="{13446D84-1439-4CA9-B653-7FB33B0DC865}"/>
                  </a:ext>
                </a:extLst>
              </p:cNvPr>
              <p:cNvSpPr>
                <a:spLocks/>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6" name="Freeform 23">
                <a:extLst>
                  <a:ext uri="{FF2B5EF4-FFF2-40B4-BE49-F238E27FC236}">
                    <a16:creationId xmlns:a16="http://schemas.microsoft.com/office/drawing/2014/main" id="{E2D267E0-CB35-4383-8A83-2AE643C7ECFF}"/>
                  </a:ext>
                </a:extLst>
              </p:cNvPr>
              <p:cNvSpPr>
                <a:spLocks/>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7" name="Freeform 25">
                <a:extLst>
                  <a:ext uri="{FF2B5EF4-FFF2-40B4-BE49-F238E27FC236}">
                    <a16:creationId xmlns:a16="http://schemas.microsoft.com/office/drawing/2014/main" id="{42C70476-1D30-4F1C-8855-748E43ECBF5C}"/>
                  </a:ext>
                </a:extLst>
              </p:cNvPr>
              <p:cNvSpPr>
                <a:spLocks/>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8" name="Freeform 27">
                <a:extLst>
                  <a:ext uri="{FF2B5EF4-FFF2-40B4-BE49-F238E27FC236}">
                    <a16:creationId xmlns:a16="http://schemas.microsoft.com/office/drawing/2014/main" id="{4136D2AD-C6EE-4398-B384-19DEE0F1B390}"/>
                  </a:ext>
                </a:extLst>
              </p:cNvPr>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9" name="Freeform 29">
                <a:extLst>
                  <a:ext uri="{FF2B5EF4-FFF2-40B4-BE49-F238E27FC236}">
                    <a16:creationId xmlns:a16="http://schemas.microsoft.com/office/drawing/2014/main" id="{26056B2E-6223-4FEE-8248-F2EA17DBAF5B}"/>
                  </a:ext>
                </a:extLst>
              </p:cNvPr>
              <p:cNvSpPr>
                <a:spLocks/>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0" name="Freeform 30">
                <a:extLst>
                  <a:ext uri="{FF2B5EF4-FFF2-40B4-BE49-F238E27FC236}">
                    <a16:creationId xmlns:a16="http://schemas.microsoft.com/office/drawing/2014/main" id="{006B390B-42C2-4B79-90D3-881CC2CFDCE9}"/>
                  </a:ext>
                </a:extLst>
              </p:cNvPr>
              <p:cNvSpPr>
                <a:spLocks/>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1" name="Freeform 31">
                <a:extLst>
                  <a:ext uri="{FF2B5EF4-FFF2-40B4-BE49-F238E27FC236}">
                    <a16:creationId xmlns:a16="http://schemas.microsoft.com/office/drawing/2014/main" id="{50061FAB-489C-4780-AFC9-07435CFCBEA5}"/>
                  </a:ext>
                </a:extLst>
              </p:cNvPr>
              <p:cNvSpPr>
                <a:spLocks/>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2" name="Freeform 32">
                <a:extLst>
                  <a:ext uri="{FF2B5EF4-FFF2-40B4-BE49-F238E27FC236}">
                    <a16:creationId xmlns:a16="http://schemas.microsoft.com/office/drawing/2014/main" id="{D30E14B5-5B2E-42F0-B3FB-A799A167FB3B}"/>
                  </a:ext>
                </a:extLst>
              </p:cNvPr>
              <p:cNvSpPr>
                <a:spLocks/>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3" name="Freeform 33">
                <a:extLst>
                  <a:ext uri="{FF2B5EF4-FFF2-40B4-BE49-F238E27FC236}">
                    <a16:creationId xmlns:a16="http://schemas.microsoft.com/office/drawing/2014/main" id="{80557463-D295-47EE-83FE-4E7C2CFE5CA8}"/>
                  </a:ext>
                </a:extLst>
              </p:cNvPr>
              <p:cNvSpPr>
                <a:spLocks/>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4" name="Freeform 34">
                <a:extLst>
                  <a:ext uri="{FF2B5EF4-FFF2-40B4-BE49-F238E27FC236}">
                    <a16:creationId xmlns:a16="http://schemas.microsoft.com/office/drawing/2014/main" id="{59C332FA-9D18-4C13-8F66-7832ED72F4F6}"/>
                  </a:ext>
                </a:extLst>
              </p:cNvPr>
              <p:cNvSpPr>
                <a:spLocks/>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5" name="Freeform 35">
                <a:extLst>
                  <a:ext uri="{FF2B5EF4-FFF2-40B4-BE49-F238E27FC236}">
                    <a16:creationId xmlns:a16="http://schemas.microsoft.com/office/drawing/2014/main" id="{65E12940-8A45-4E0C-84AF-6AA4577F53A2}"/>
                  </a:ext>
                </a:extLst>
              </p:cNvPr>
              <p:cNvSpPr>
                <a:spLocks/>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3" name="组合 122">
              <a:extLst>
                <a:ext uri="{FF2B5EF4-FFF2-40B4-BE49-F238E27FC236}">
                  <a16:creationId xmlns:a16="http://schemas.microsoft.com/office/drawing/2014/main" id="{F4DC8654-6333-43BF-BBD2-8CC0F92462C8}"/>
                </a:ext>
              </a:extLst>
            </p:cNvPr>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a:extLst>
                  <a:ext uri="{FF2B5EF4-FFF2-40B4-BE49-F238E27FC236}">
                    <a16:creationId xmlns:a16="http://schemas.microsoft.com/office/drawing/2014/main" id="{1BD02196-28F9-45E0-99D4-C63C486392BF}"/>
                  </a:ext>
                </a:extLst>
              </p:cNvPr>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49" name="Freeform 10">
                <a:extLst>
                  <a:ext uri="{FF2B5EF4-FFF2-40B4-BE49-F238E27FC236}">
                    <a16:creationId xmlns:a16="http://schemas.microsoft.com/office/drawing/2014/main" id="{F635BA25-F85D-4FD0-B0FF-9852A3FB35CC}"/>
                  </a:ext>
                </a:extLst>
              </p:cNvPr>
              <p:cNvSpPr>
                <a:spLocks/>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0" name="Freeform 11">
                <a:extLst>
                  <a:ext uri="{FF2B5EF4-FFF2-40B4-BE49-F238E27FC236}">
                    <a16:creationId xmlns:a16="http://schemas.microsoft.com/office/drawing/2014/main" id="{3039E95C-D1CC-46F7-9248-92AECF3DF875}"/>
                  </a:ext>
                </a:extLst>
              </p:cNvPr>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1" name="Freeform 12">
                <a:extLst>
                  <a:ext uri="{FF2B5EF4-FFF2-40B4-BE49-F238E27FC236}">
                    <a16:creationId xmlns:a16="http://schemas.microsoft.com/office/drawing/2014/main" id="{D829A78B-B6EB-4549-B14A-40D05309B0CA}"/>
                  </a:ext>
                </a:extLst>
              </p:cNvPr>
              <p:cNvSpPr>
                <a:spLocks/>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2" name="Freeform 13">
                <a:extLst>
                  <a:ext uri="{FF2B5EF4-FFF2-40B4-BE49-F238E27FC236}">
                    <a16:creationId xmlns:a16="http://schemas.microsoft.com/office/drawing/2014/main" id="{E842F311-7DA4-44B7-A236-43EEB282428F}"/>
                  </a:ext>
                </a:extLst>
              </p:cNvPr>
              <p:cNvSpPr>
                <a:spLocks/>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3" name="Freeform 14">
                <a:extLst>
                  <a:ext uri="{FF2B5EF4-FFF2-40B4-BE49-F238E27FC236}">
                    <a16:creationId xmlns:a16="http://schemas.microsoft.com/office/drawing/2014/main" id="{170B97E9-7C5C-402F-9D53-9AA87182C27F}"/>
                  </a:ext>
                </a:extLst>
              </p:cNvPr>
              <p:cNvSpPr>
                <a:spLocks/>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4" name="Freeform 15">
                <a:extLst>
                  <a:ext uri="{FF2B5EF4-FFF2-40B4-BE49-F238E27FC236}">
                    <a16:creationId xmlns:a16="http://schemas.microsoft.com/office/drawing/2014/main" id="{8F85E7F0-D6E4-48F0-A113-2A9E57A84215}"/>
                  </a:ext>
                </a:extLst>
              </p:cNvPr>
              <p:cNvSpPr>
                <a:spLocks/>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5" name="Freeform 16">
                <a:extLst>
                  <a:ext uri="{FF2B5EF4-FFF2-40B4-BE49-F238E27FC236}">
                    <a16:creationId xmlns:a16="http://schemas.microsoft.com/office/drawing/2014/main" id="{9AA89938-51FC-49D9-8A20-AE9CA39EDED4}"/>
                  </a:ext>
                </a:extLst>
              </p:cNvPr>
              <p:cNvSpPr>
                <a:spLocks/>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6" name="Freeform 24">
                <a:extLst>
                  <a:ext uri="{FF2B5EF4-FFF2-40B4-BE49-F238E27FC236}">
                    <a16:creationId xmlns:a16="http://schemas.microsoft.com/office/drawing/2014/main" id="{1DA43A21-B3DE-46D7-8042-B68A4F8A950B}"/>
                  </a:ext>
                </a:extLst>
              </p:cNvPr>
              <p:cNvSpPr>
                <a:spLocks/>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7" name="Freeform 26">
                <a:extLst>
                  <a:ext uri="{FF2B5EF4-FFF2-40B4-BE49-F238E27FC236}">
                    <a16:creationId xmlns:a16="http://schemas.microsoft.com/office/drawing/2014/main" id="{6DFF31B1-CB8C-4F29-A011-B6B43254D88F}"/>
                  </a:ext>
                </a:extLst>
              </p:cNvPr>
              <p:cNvSpPr>
                <a:spLocks/>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8" name="Freeform 28">
                <a:extLst>
                  <a:ext uri="{FF2B5EF4-FFF2-40B4-BE49-F238E27FC236}">
                    <a16:creationId xmlns:a16="http://schemas.microsoft.com/office/drawing/2014/main" id="{B14ACCE6-5193-44FD-9E60-94C9373CFBD8}"/>
                  </a:ext>
                </a:extLst>
              </p:cNvPr>
              <p:cNvSpPr>
                <a:spLocks/>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9" name="Freeform 36">
                <a:extLst>
                  <a:ext uri="{FF2B5EF4-FFF2-40B4-BE49-F238E27FC236}">
                    <a16:creationId xmlns:a16="http://schemas.microsoft.com/office/drawing/2014/main" id="{F6CDB00C-7145-4426-A859-8B3F49920A82}"/>
                  </a:ext>
                </a:extLst>
              </p:cNvPr>
              <p:cNvSpPr>
                <a:spLocks/>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4" name="组合 123">
              <a:extLst>
                <a:ext uri="{FF2B5EF4-FFF2-40B4-BE49-F238E27FC236}">
                  <a16:creationId xmlns:a16="http://schemas.microsoft.com/office/drawing/2014/main" id="{E14EA76D-2E8A-4D79-AD0E-2D65074F86B6}"/>
                </a:ext>
              </a:extLst>
            </p:cNvPr>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a:extLst>
                  <a:ext uri="{FF2B5EF4-FFF2-40B4-BE49-F238E27FC236}">
                    <a16:creationId xmlns:a16="http://schemas.microsoft.com/office/drawing/2014/main" id="{FC735164-8305-4898-8587-92D4181A886B}"/>
                  </a:ext>
                </a:extLst>
              </p:cNvPr>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6" name="Freeform 42">
                <a:extLst>
                  <a:ext uri="{FF2B5EF4-FFF2-40B4-BE49-F238E27FC236}">
                    <a16:creationId xmlns:a16="http://schemas.microsoft.com/office/drawing/2014/main" id="{23AA2149-2C7A-434E-8E58-7FF8833789C6}"/>
                  </a:ext>
                </a:extLst>
              </p:cNvPr>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7" name="Freeform 43">
                <a:extLst>
                  <a:ext uri="{FF2B5EF4-FFF2-40B4-BE49-F238E27FC236}">
                    <a16:creationId xmlns:a16="http://schemas.microsoft.com/office/drawing/2014/main" id="{DADC64E0-1756-4B00-B739-1AE2D64609EB}"/>
                  </a:ext>
                </a:extLst>
              </p:cNvPr>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8" name="Freeform 44">
                <a:extLst>
                  <a:ext uri="{FF2B5EF4-FFF2-40B4-BE49-F238E27FC236}">
                    <a16:creationId xmlns:a16="http://schemas.microsoft.com/office/drawing/2014/main" id="{02AD4B8E-9C4D-4F37-AAC6-126B7F819AAC}"/>
                  </a:ext>
                </a:extLst>
              </p:cNvPr>
              <p:cNvSpPr>
                <a:spLocks/>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9" name="Freeform 45">
                <a:extLst>
                  <a:ext uri="{FF2B5EF4-FFF2-40B4-BE49-F238E27FC236}">
                    <a16:creationId xmlns:a16="http://schemas.microsoft.com/office/drawing/2014/main" id="{F2C56637-AD32-41CD-B904-7FDE5C590999}"/>
                  </a:ext>
                </a:extLst>
              </p:cNvPr>
              <p:cNvSpPr>
                <a:spLocks/>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0" name="Freeform 46">
                <a:extLst>
                  <a:ext uri="{FF2B5EF4-FFF2-40B4-BE49-F238E27FC236}">
                    <a16:creationId xmlns:a16="http://schemas.microsoft.com/office/drawing/2014/main" id="{F032975D-CF69-4B09-BA05-72D320787553}"/>
                  </a:ext>
                </a:extLst>
              </p:cNvPr>
              <p:cNvSpPr>
                <a:spLocks/>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1" name="Freeform 47">
                <a:extLst>
                  <a:ext uri="{FF2B5EF4-FFF2-40B4-BE49-F238E27FC236}">
                    <a16:creationId xmlns:a16="http://schemas.microsoft.com/office/drawing/2014/main" id="{6B6AC068-0EBD-48BD-AE1C-D7481884A830}"/>
                  </a:ext>
                </a:extLst>
              </p:cNvPr>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2" name="Freeform 48">
                <a:extLst>
                  <a:ext uri="{FF2B5EF4-FFF2-40B4-BE49-F238E27FC236}">
                    <a16:creationId xmlns:a16="http://schemas.microsoft.com/office/drawing/2014/main" id="{ACE3F796-5431-4E6C-AC15-7A788620661A}"/>
                  </a:ext>
                </a:extLst>
              </p:cNvPr>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3" name="Freeform 49">
                <a:extLst>
                  <a:ext uri="{FF2B5EF4-FFF2-40B4-BE49-F238E27FC236}">
                    <a16:creationId xmlns:a16="http://schemas.microsoft.com/office/drawing/2014/main" id="{74BEA9AB-D681-42C2-B138-90AE983F451A}"/>
                  </a:ext>
                </a:extLst>
              </p:cNvPr>
              <p:cNvSpPr>
                <a:spLocks/>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4" name="Freeform 50">
                <a:extLst>
                  <a:ext uri="{FF2B5EF4-FFF2-40B4-BE49-F238E27FC236}">
                    <a16:creationId xmlns:a16="http://schemas.microsoft.com/office/drawing/2014/main" id="{B4841AFA-06F6-4DE5-A44B-C6843FC702AD}"/>
                  </a:ext>
                </a:extLst>
              </p:cNvPr>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5" name="Freeform 51">
                <a:extLst>
                  <a:ext uri="{FF2B5EF4-FFF2-40B4-BE49-F238E27FC236}">
                    <a16:creationId xmlns:a16="http://schemas.microsoft.com/office/drawing/2014/main" id="{5C773B7E-DC0A-4C6F-81E7-947211B53E3A}"/>
                  </a:ext>
                </a:extLst>
              </p:cNvPr>
              <p:cNvSpPr>
                <a:spLocks/>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6" name="Freeform 52">
                <a:extLst>
                  <a:ext uri="{FF2B5EF4-FFF2-40B4-BE49-F238E27FC236}">
                    <a16:creationId xmlns:a16="http://schemas.microsoft.com/office/drawing/2014/main" id="{B85BE9AC-6F60-4FB5-8137-FF34C3DC57D8}"/>
                  </a:ext>
                </a:extLst>
              </p:cNvPr>
              <p:cNvSpPr>
                <a:spLocks/>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7" name="Freeform 53">
                <a:extLst>
                  <a:ext uri="{FF2B5EF4-FFF2-40B4-BE49-F238E27FC236}">
                    <a16:creationId xmlns:a16="http://schemas.microsoft.com/office/drawing/2014/main" id="{8F1A2BEF-DE60-43BE-9443-E64E95C8AB6F}"/>
                  </a:ext>
                </a:extLst>
              </p:cNvPr>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8" name="Freeform 54">
                <a:extLst>
                  <a:ext uri="{FF2B5EF4-FFF2-40B4-BE49-F238E27FC236}">
                    <a16:creationId xmlns:a16="http://schemas.microsoft.com/office/drawing/2014/main" id="{854BFC4C-273E-4CD3-AA7A-F6841F6A1E71}"/>
                  </a:ext>
                </a:extLst>
              </p:cNvPr>
              <p:cNvSpPr>
                <a:spLocks/>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9" name="Freeform 55">
                <a:extLst>
                  <a:ext uri="{FF2B5EF4-FFF2-40B4-BE49-F238E27FC236}">
                    <a16:creationId xmlns:a16="http://schemas.microsoft.com/office/drawing/2014/main" id="{539B124B-7DF4-4150-9E44-C8FF73B41E51}"/>
                  </a:ext>
                </a:extLst>
              </p:cNvPr>
              <p:cNvSpPr>
                <a:spLocks/>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0" name="Freeform 56">
                <a:extLst>
                  <a:ext uri="{FF2B5EF4-FFF2-40B4-BE49-F238E27FC236}">
                    <a16:creationId xmlns:a16="http://schemas.microsoft.com/office/drawing/2014/main" id="{67B36885-76BA-4B87-9989-58BAB32207E3}"/>
                  </a:ext>
                </a:extLst>
              </p:cNvPr>
              <p:cNvSpPr>
                <a:spLocks/>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1" name="Freeform 57">
                <a:extLst>
                  <a:ext uri="{FF2B5EF4-FFF2-40B4-BE49-F238E27FC236}">
                    <a16:creationId xmlns:a16="http://schemas.microsoft.com/office/drawing/2014/main" id="{4018EAC7-7004-4BD9-9402-D3B0CA3BFADB}"/>
                  </a:ext>
                </a:extLst>
              </p:cNvPr>
              <p:cNvSpPr>
                <a:spLocks/>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2" name="Freeform 58">
                <a:extLst>
                  <a:ext uri="{FF2B5EF4-FFF2-40B4-BE49-F238E27FC236}">
                    <a16:creationId xmlns:a16="http://schemas.microsoft.com/office/drawing/2014/main" id="{35BAD759-B240-4EB7-9681-EBBBFAC24096}"/>
                  </a:ext>
                </a:extLst>
              </p:cNvPr>
              <p:cNvSpPr>
                <a:spLocks/>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3" name="Freeform 59">
                <a:extLst>
                  <a:ext uri="{FF2B5EF4-FFF2-40B4-BE49-F238E27FC236}">
                    <a16:creationId xmlns:a16="http://schemas.microsoft.com/office/drawing/2014/main" id="{8E8CE081-A623-4054-907F-BB84B3247BC2}"/>
                  </a:ext>
                </a:extLst>
              </p:cNvPr>
              <p:cNvSpPr>
                <a:spLocks/>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4" name="Freeform 60">
                <a:extLst>
                  <a:ext uri="{FF2B5EF4-FFF2-40B4-BE49-F238E27FC236}">
                    <a16:creationId xmlns:a16="http://schemas.microsoft.com/office/drawing/2014/main" id="{404E5F0E-9B1C-4DFA-8827-BB06ABFB6B59}"/>
                  </a:ext>
                </a:extLst>
              </p:cNvPr>
              <p:cNvSpPr>
                <a:spLocks/>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5" name="Freeform 61">
                <a:extLst>
                  <a:ext uri="{FF2B5EF4-FFF2-40B4-BE49-F238E27FC236}">
                    <a16:creationId xmlns:a16="http://schemas.microsoft.com/office/drawing/2014/main" id="{203E702D-7AE6-4B01-B868-0C7BE3CB52D1}"/>
                  </a:ext>
                </a:extLst>
              </p:cNvPr>
              <p:cNvSpPr>
                <a:spLocks/>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6" name="Freeform 62">
                <a:extLst>
                  <a:ext uri="{FF2B5EF4-FFF2-40B4-BE49-F238E27FC236}">
                    <a16:creationId xmlns:a16="http://schemas.microsoft.com/office/drawing/2014/main" id="{00A3E78C-A2CF-4F84-BD83-F8BEF41AD073}"/>
                  </a:ext>
                </a:extLst>
              </p:cNvPr>
              <p:cNvSpPr>
                <a:spLocks/>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7" name="Freeform 71">
                <a:extLst>
                  <a:ext uri="{FF2B5EF4-FFF2-40B4-BE49-F238E27FC236}">
                    <a16:creationId xmlns:a16="http://schemas.microsoft.com/office/drawing/2014/main" id="{0265EC9A-215C-4451-94F2-BA2294AE20B1}"/>
                  </a:ext>
                </a:extLst>
              </p:cNvPr>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grpSp>
      </p:grpSp>
      <p:sp>
        <p:nvSpPr>
          <p:cNvPr id="176" name="标题 1">
            <a:extLst>
              <a:ext uri="{FF2B5EF4-FFF2-40B4-BE49-F238E27FC236}">
                <a16:creationId xmlns:a16="http://schemas.microsoft.com/office/drawing/2014/main" id="{A029B501-2847-412D-8A34-C4C9BFB8FA29}"/>
              </a:ext>
            </a:extLst>
          </p:cNvPr>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p>
        </p:txBody>
      </p:sp>
      <p:grpSp>
        <p:nvGrpSpPr>
          <p:cNvPr id="177" name="组合 176">
            <a:extLst>
              <a:ext uri="{FF2B5EF4-FFF2-40B4-BE49-F238E27FC236}">
                <a16:creationId xmlns:a16="http://schemas.microsoft.com/office/drawing/2014/main" id="{6C8FB0F2-E609-4DAC-AB11-F95107BFE505}"/>
              </a:ext>
            </a:extLst>
          </p:cNvPr>
          <p:cNvGrpSpPr/>
          <p:nvPr userDrawn="1"/>
        </p:nvGrpSpPr>
        <p:grpSpPr>
          <a:xfrm>
            <a:off x="528706" y="867990"/>
            <a:ext cx="2433027" cy="0"/>
            <a:chOff x="7460343" y="1311756"/>
            <a:chExt cx="2433027" cy="0"/>
          </a:xfrm>
        </p:grpSpPr>
        <p:cxnSp>
          <p:nvCxnSpPr>
            <p:cNvPr id="178" name="直接连接符 177">
              <a:extLst>
                <a:ext uri="{FF2B5EF4-FFF2-40B4-BE49-F238E27FC236}">
                  <a16:creationId xmlns:a16="http://schemas.microsoft.com/office/drawing/2014/main" id="{0B974DCA-43CD-4CCE-AA3A-6B26A93AA425}"/>
                </a:ext>
              </a:extLst>
            </p:cNvPr>
            <p:cNvCxnSpPr>
              <a:cxnSpLocks/>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a:extLst>
                <a:ext uri="{FF2B5EF4-FFF2-40B4-BE49-F238E27FC236}">
                  <a16:creationId xmlns:a16="http://schemas.microsoft.com/office/drawing/2014/main" id="{41D435DD-C47F-4708-B422-342FDD1F8EB1}"/>
                </a:ext>
              </a:extLst>
            </p:cNvPr>
            <p:cNvCxnSpPr>
              <a:cxnSpLocks/>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a:extLst>
              <a:ext uri="{FF2B5EF4-FFF2-40B4-BE49-F238E27FC236}">
                <a16:creationId xmlns:a16="http://schemas.microsoft.com/office/drawing/2014/main" id="{553F13DD-45BC-4F3B-9DF1-AE612D3E2637}"/>
              </a:ext>
            </a:extLst>
          </p:cNvPr>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pPr/>
              <a:t>‹Nº›</a:t>
            </a:fld>
            <a:r>
              <a:rPr lang="zh-CN" altLang="en-US"/>
              <a:t> </a:t>
            </a:r>
            <a:r>
              <a:rPr lang="en-US" altLang="zh-CN"/>
              <a:t>&gt;</a:t>
            </a:r>
            <a:endParaRPr lang="zh-CN" altLang="en-US" dirty="0"/>
          </a:p>
        </p:txBody>
      </p:sp>
      <p:sp>
        <p:nvSpPr>
          <p:cNvPr id="63" name="文本框 62">
            <a:extLst>
              <a:ext uri="{FF2B5EF4-FFF2-40B4-BE49-F238E27FC236}">
                <a16:creationId xmlns:a16="http://schemas.microsoft.com/office/drawing/2014/main" id="{E1F02CE6-DCDF-458C-8C9E-36CAA35D4B77}"/>
              </a:ext>
            </a:extLst>
          </p:cNvPr>
          <p:cNvSpPr txBox="1"/>
          <p:nvPr userDrawn="1"/>
        </p:nvSpPr>
        <p:spPr>
          <a:xfrm>
            <a:off x="442913" y="6394353"/>
            <a:ext cx="1545907" cy="276999"/>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思想自由 兼容并包</a:t>
            </a:r>
          </a:p>
        </p:txBody>
      </p:sp>
      <p:sp>
        <p:nvSpPr>
          <p:cNvPr id="2" name="图片占位符 1">
            <a:extLst>
              <a:ext uri="{FF2B5EF4-FFF2-40B4-BE49-F238E27FC236}">
                <a16:creationId xmlns:a16="http://schemas.microsoft.com/office/drawing/2014/main" id="{D35FCF2F-C01A-4F00-99E1-57D953605B1F}"/>
              </a:ext>
            </a:extLst>
          </p:cNvPr>
          <p:cNvSpPr>
            <a:spLocks noGrp="1"/>
          </p:cNvSpPr>
          <p:nvPr>
            <p:ph type="pic" idx="10"/>
          </p:nvPr>
        </p:nvSpPr>
        <p:spPr>
          <a:xfrm>
            <a:off x="5627650" y="1131849"/>
            <a:ext cx="2386361" cy="5157440"/>
          </a:xfrm>
          <a:prstGeom prst="roundRect">
            <a:avLst>
              <a:gd name="adj" fmla="val 10149"/>
            </a:avLst>
          </a:prstGeom>
        </p:spPr>
        <p:txBody>
          <a:bodyPr anchor="ctr"/>
          <a:lstStyle/>
          <a:p>
            <a:endParaRPr lang="zh-CN" altLang="en-US"/>
          </a:p>
        </p:txBody>
      </p:sp>
    </p:spTree>
    <p:extLst>
      <p:ext uri="{BB962C8B-B14F-4D97-AF65-F5344CB8AC3E}">
        <p14:creationId xmlns:p14="http://schemas.microsoft.com/office/powerpoint/2010/main" val="2896438906"/>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封面-1">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06296C0-E8A8-4ABD-980C-DC99A7F42D7F}"/>
              </a:ext>
            </a:extLst>
          </p:cNvPr>
          <p:cNvPicPr>
            <a:picLocks noChangeAspect="1"/>
          </p:cNvPicPr>
          <p:nvPr userDrawn="1"/>
        </p:nvPicPr>
        <p:blipFill>
          <a:blip r:embed="rId2"/>
          <a:stretch>
            <a:fillRect/>
          </a:stretch>
        </p:blipFill>
        <p:spPr>
          <a:xfrm>
            <a:off x="0" y="0"/>
            <a:ext cx="12192000" cy="3357217"/>
          </a:xfrm>
          <a:prstGeom prst="rect">
            <a:avLst/>
          </a:prstGeom>
        </p:spPr>
      </p:pic>
      <p:sp>
        <p:nvSpPr>
          <p:cNvPr id="4" name="矩形 3">
            <a:extLst>
              <a:ext uri="{FF2B5EF4-FFF2-40B4-BE49-F238E27FC236}">
                <a16:creationId xmlns:a16="http://schemas.microsoft.com/office/drawing/2014/main" id="{4BC187F1-42E5-4383-AC3D-83B120CDE410}"/>
              </a:ext>
            </a:extLst>
          </p:cNvPr>
          <p:cNvSpPr/>
          <p:nvPr userDrawn="1"/>
        </p:nvSpPr>
        <p:spPr>
          <a:xfrm>
            <a:off x="-800" y="-7913"/>
            <a:ext cx="12192000" cy="3361208"/>
          </a:xfrm>
          <a:prstGeom prst="rect">
            <a:avLst/>
          </a:prstGeom>
          <a:solidFill>
            <a:srgbClr val="9A0001">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a:extLst>
              <a:ext uri="{FF2B5EF4-FFF2-40B4-BE49-F238E27FC236}">
                <a16:creationId xmlns:a16="http://schemas.microsoft.com/office/drawing/2014/main" id="{F7087F57-B8B2-4F52-943A-08BE08AC8C9F}"/>
              </a:ext>
            </a:extLst>
          </p:cNvPr>
          <p:cNvSpPr/>
          <p:nvPr userDrawn="1"/>
        </p:nvSpPr>
        <p:spPr>
          <a:xfrm>
            <a:off x="5303520" y="2562096"/>
            <a:ext cx="1584960" cy="1584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a:extLst>
              <a:ext uri="{FF2B5EF4-FFF2-40B4-BE49-F238E27FC236}">
                <a16:creationId xmlns:a16="http://schemas.microsoft.com/office/drawing/2014/main" id="{ACAC108B-5150-431E-B389-3B1F46A2B67E}"/>
              </a:ext>
            </a:extLst>
          </p:cNvPr>
          <p:cNvGrpSpPr/>
          <p:nvPr userDrawn="1"/>
        </p:nvGrpSpPr>
        <p:grpSpPr>
          <a:xfrm>
            <a:off x="5410200" y="2670375"/>
            <a:ext cx="1371600" cy="1368402"/>
            <a:chOff x="2105799" y="20055838"/>
            <a:chExt cx="6748090" cy="6732363"/>
          </a:xfrm>
          <a:solidFill>
            <a:srgbClr val="8B0012">
              <a:alpha val="80000"/>
            </a:srgbClr>
          </a:solidFill>
        </p:grpSpPr>
        <p:sp>
          <p:nvSpPr>
            <p:cNvPr id="7" name="Freeform 8">
              <a:extLst>
                <a:ext uri="{FF2B5EF4-FFF2-40B4-BE49-F238E27FC236}">
                  <a16:creationId xmlns:a16="http://schemas.microsoft.com/office/drawing/2014/main" id="{A4BB1E0C-3B71-494C-90A5-5E83B05763C4}"/>
                </a:ext>
              </a:extLst>
            </p:cNvPr>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8" name="Freeform 42">
              <a:extLst>
                <a:ext uri="{FF2B5EF4-FFF2-40B4-BE49-F238E27FC236}">
                  <a16:creationId xmlns:a16="http://schemas.microsoft.com/office/drawing/2014/main" id="{9C922C0C-6676-4220-A57A-6A60B760EC5E}"/>
                </a:ext>
              </a:extLst>
            </p:cNvPr>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9" name="Freeform 43">
              <a:extLst>
                <a:ext uri="{FF2B5EF4-FFF2-40B4-BE49-F238E27FC236}">
                  <a16:creationId xmlns:a16="http://schemas.microsoft.com/office/drawing/2014/main" id="{13B11B68-25F0-45BA-8167-7E67FD4D1E06}"/>
                </a:ext>
              </a:extLst>
            </p:cNvPr>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0" name="Freeform 44">
              <a:extLst>
                <a:ext uri="{FF2B5EF4-FFF2-40B4-BE49-F238E27FC236}">
                  <a16:creationId xmlns:a16="http://schemas.microsoft.com/office/drawing/2014/main" id="{3AA3C9BE-308B-42E0-B388-8B9594616391}"/>
                </a:ext>
              </a:extLst>
            </p:cNvPr>
            <p:cNvSpPr>
              <a:spLocks/>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1" name="Freeform 45">
              <a:extLst>
                <a:ext uri="{FF2B5EF4-FFF2-40B4-BE49-F238E27FC236}">
                  <a16:creationId xmlns:a16="http://schemas.microsoft.com/office/drawing/2014/main" id="{2270AF1B-A34B-4183-AA58-499F7FC92BEA}"/>
                </a:ext>
              </a:extLst>
            </p:cNvPr>
            <p:cNvSpPr>
              <a:spLocks/>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2" name="Freeform 46">
              <a:extLst>
                <a:ext uri="{FF2B5EF4-FFF2-40B4-BE49-F238E27FC236}">
                  <a16:creationId xmlns:a16="http://schemas.microsoft.com/office/drawing/2014/main" id="{1648A05A-8C9B-4DCB-ADF5-C0E9CA804EFD}"/>
                </a:ext>
              </a:extLst>
            </p:cNvPr>
            <p:cNvSpPr>
              <a:spLocks/>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3" name="Freeform 47">
              <a:extLst>
                <a:ext uri="{FF2B5EF4-FFF2-40B4-BE49-F238E27FC236}">
                  <a16:creationId xmlns:a16="http://schemas.microsoft.com/office/drawing/2014/main" id="{780F1822-408A-4D9E-A7BB-5649D8459E2F}"/>
                </a:ext>
              </a:extLst>
            </p:cNvPr>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4" name="Freeform 48">
              <a:extLst>
                <a:ext uri="{FF2B5EF4-FFF2-40B4-BE49-F238E27FC236}">
                  <a16:creationId xmlns:a16="http://schemas.microsoft.com/office/drawing/2014/main" id="{D7B27305-F882-49EB-B5D1-DAD265B8F599}"/>
                </a:ext>
              </a:extLst>
            </p:cNvPr>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5" name="Freeform 49">
              <a:extLst>
                <a:ext uri="{FF2B5EF4-FFF2-40B4-BE49-F238E27FC236}">
                  <a16:creationId xmlns:a16="http://schemas.microsoft.com/office/drawing/2014/main" id="{1C88A9B0-6500-44EB-B523-6AB8CF2E5B58}"/>
                </a:ext>
              </a:extLst>
            </p:cNvPr>
            <p:cNvSpPr>
              <a:spLocks/>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6" name="Freeform 50">
              <a:extLst>
                <a:ext uri="{FF2B5EF4-FFF2-40B4-BE49-F238E27FC236}">
                  <a16:creationId xmlns:a16="http://schemas.microsoft.com/office/drawing/2014/main" id="{02B0BE86-EC4F-4A7E-B284-3AA3AEE5F3B5}"/>
                </a:ext>
              </a:extLst>
            </p:cNvPr>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7" name="Freeform 51">
              <a:extLst>
                <a:ext uri="{FF2B5EF4-FFF2-40B4-BE49-F238E27FC236}">
                  <a16:creationId xmlns:a16="http://schemas.microsoft.com/office/drawing/2014/main" id="{D646E307-5A0C-4184-9829-2D12C5F1D732}"/>
                </a:ext>
              </a:extLst>
            </p:cNvPr>
            <p:cNvSpPr>
              <a:spLocks/>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8" name="Freeform 52">
              <a:extLst>
                <a:ext uri="{FF2B5EF4-FFF2-40B4-BE49-F238E27FC236}">
                  <a16:creationId xmlns:a16="http://schemas.microsoft.com/office/drawing/2014/main" id="{1213DF27-0675-40E1-AF04-500FEC47309C}"/>
                </a:ext>
              </a:extLst>
            </p:cNvPr>
            <p:cNvSpPr>
              <a:spLocks/>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19" name="Freeform 53">
              <a:extLst>
                <a:ext uri="{FF2B5EF4-FFF2-40B4-BE49-F238E27FC236}">
                  <a16:creationId xmlns:a16="http://schemas.microsoft.com/office/drawing/2014/main" id="{78B921DD-11CC-425E-A465-F4034A5A080D}"/>
                </a:ext>
              </a:extLst>
            </p:cNvPr>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0" name="Freeform 54">
              <a:extLst>
                <a:ext uri="{FF2B5EF4-FFF2-40B4-BE49-F238E27FC236}">
                  <a16:creationId xmlns:a16="http://schemas.microsoft.com/office/drawing/2014/main" id="{E251C559-AD0A-4238-9C00-053CFAFCF573}"/>
                </a:ext>
              </a:extLst>
            </p:cNvPr>
            <p:cNvSpPr>
              <a:spLocks/>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1" name="Freeform 55">
              <a:extLst>
                <a:ext uri="{FF2B5EF4-FFF2-40B4-BE49-F238E27FC236}">
                  <a16:creationId xmlns:a16="http://schemas.microsoft.com/office/drawing/2014/main" id="{22DC21C7-7AEE-4789-B295-78B5A39F5F12}"/>
                </a:ext>
              </a:extLst>
            </p:cNvPr>
            <p:cNvSpPr>
              <a:spLocks/>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2" name="Freeform 56">
              <a:extLst>
                <a:ext uri="{FF2B5EF4-FFF2-40B4-BE49-F238E27FC236}">
                  <a16:creationId xmlns:a16="http://schemas.microsoft.com/office/drawing/2014/main" id="{2089A1EF-769C-4B32-ACB7-0843ADFE09AA}"/>
                </a:ext>
              </a:extLst>
            </p:cNvPr>
            <p:cNvSpPr>
              <a:spLocks/>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3" name="Freeform 57">
              <a:extLst>
                <a:ext uri="{FF2B5EF4-FFF2-40B4-BE49-F238E27FC236}">
                  <a16:creationId xmlns:a16="http://schemas.microsoft.com/office/drawing/2014/main" id="{89065D5C-2F82-4B9C-9DCF-556527D2755D}"/>
                </a:ext>
              </a:extLst>
            </p:cNvPr>
            <p:cNvSpPr>
              <a:spLocks/>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4" name="Freeform 58">
              <a:extLst>
                <a:ext uri="{FF2B5EF4-FFF2-40B4-BE49-F238E27FC236}">
                  <a16:creationId xmlns:a16="http://schemas.microsoft.com/office/drawing/2014/main" id="{63D30659-2737-4732-A71C-025BE4A9E86B}"/>
                </a:ext>
              </a:extLst>
            </p:cNvPr>
            <p:cNvSpPr>
              <a:spLocks/>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5" name="Freeform 59">
              <a:extLst>
                <a:ext uri="{FF2B5EF4-FFF2-40B4-BE49-F238E27FC236}">
                  <a16:creationId xmlns:a16="http://schemas.microsoft.com/office/drawing/2014/main" id="{26925B20-892F-495B-ACDF-9EC468A2C7C5}"/>
                </a:ext>
              </a:extLst>
            </p:cNvPr>
            <p:cNvSpPr>
              <a:spLocks/>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6" name="Freeform 60">
              <a:extLst>
                <a:ext uri="{FF2B5EF4-FFF2-40B4-BE49-F238E27FC236}">
                  <a16:creationId xmlns:a16="http://schemas.microsoft.com/office/drawing/2014/main" id="{F4DFD42E-FD06-4DD4-BD5D-E8024A4948AB}"/>
                </a:ext>
              </a:extLst>
            </p:cNvPr>
            <p:cNvSpPr>
              <a:spLocks/>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7" name="Freeform 61">
              <a:extLst>
                <a:ext uri="{FF2B5EF4-FFF2-40B4-BE49-F238E27FC236}">
                  <a16:creationId xmlns:a16="http://schemas.microsoft.com/office/drawing/2014/main" id="{AFA1A6B6-4731-43D9-A6A3-8AFB9A5AE684}"/>
                </a:ext>
              </a:extLst>
            </p:cNvPr>
            <p:cNvSpPr>
              <a:spLocks/>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8" name="Freeform 62">
              <a:extLst>
                <a:ext uri="{FF2B5EF4-FFF2-40B4-BE49-F238E27FC236}">
                  <a16:creationId xmlns:a16="http://schemas.microsoft.com/office/drawing/2014/main" id="{7C89F33A-1343-45E8-91E5-F27A8457EA03}"/>
                </a:ext>
              </a:extLst>
            </p:cNvPr>
            <p:cNvSpPr>
              <a:spLocks/>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29" name="Freeform 71">
              <a:extLst>
                <a:ext uri="{FF2B5EF4-FFF2-40B4-BE49-F238E27FC236}">
                  <a16:creationId xmlns:a16="http://schemas.microsoft.com/office/drawing/2014/main" id="{592EB9D1-7BB9-4D0B-9C6E-355FA946B6E7}"/>
                </a:ext>
              </a:extLst>
            </p:cNvPr>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grpSp>
      <p:sp>
        <p:nvSpPr>
          <p:cNvPr id="36" name="文本占位符 35">
            <a:extLst>
              <a:ext uri="{FF2B5EF4-FFF2-40B4-BE49-F238E27FC236}">
                <a16:creationId xmlns:a16="http://schemas.microsoft.com/office/drawing/2014/main" id="{99EF31F4-C1DD-413E-8350-2A8F905B444F}"/>
              </a:ext>
            </a:extLst>
          </p:cNvPr>
          <p:cNvSpPr>
            <a:spLocks noGrp="1"/>
          </p:cNvSpPr>
          <p:nvPr userDrawn="1">
            <p:ph type="body" sz="quarter" idx="10" hasCustomPrompt="1"/>
          </p:nvPr>
        </p:nvSpPr>
        <p:spPr>
          <a:xfrm>
            <a:off x="1606550" y="4264178"/>
            <a:ext cx="8975725" cy="781050"/>
          </a:xfrm>
        </p:spPr>
        <p:txBody>
          <a:bodyPr>
            <a:normAutofit/>
          </a:bodyPr>
          <a:lstStyle>
            <a:lvl1pPr marL="0" indent="0" algn="ctr" defTabSz="914400" rtl="0" eaLnBrk="1" latinLnBrk="0" hangingPunct="1">
              <a:lnSpc>
                <a:spcPct val="120000"/>
              </a:lnSpc>
              <a:buNone/>
              <a:defRPr lang="zh-CN" altLang="en-US" sz="4000" b="1" kern="1200" spc="300">
                <a:solidFill>
                  <a:schemeClr val="tx1">
                    <a:lumMod val="85000"/>
                    <a:lumOff val="15000"/>
                  </a:schemeClr>
                </a:solidFill>
                <a:latin typeface="+mn-lt"/>
                <a:ea typeface="微软雅黑" panose="020B0503020204020204" pitchFamily="34" charset="-122"/>
                <a:cs typeface="微软雅黑" panose="020B0503020204020204" pitchFamily="34" charset="-122"/>
              </a:defRPr>
            </a:lvl1pPr>
          </a:lstStyle>
          <a:p>
            <a:pPr algn="ctr">
              <a:lnSpc>
                <a:spcPct val="120000"/>
              </a:lnSpc>
              <a:defRPr/>
            </a:pPr>
            <a:r>
              <a:rPr lang="zh-CN" altLang="en-US" sz="4000" b="1" spc="300" dirty="0">
                <a:solidFill>
                  <a:schemeClr val="tx1">
                    <a:lumMod val="85000"/>
                    <a:lumOff val="15000"/>
                  </a:schemeClr>
                </a:solidFill>
                <a:latin typeface="微软雅黑" panose="020B0503020204020204" pitchFamily="34" charset="-122"/>
                <a:ea typeface="微软雅黑" panose="020B0503020204020204" pitchFamily="34" charset="-122"/>
                <a:cs typeface="经典圆体简" panose="02010609000101010101" pitchFamily="49" charset="-122"/>
                <a:sym typeface="微软雅黑" pitchFamily="34" charset="-122"/>
              </a:rPr>
              <a:t>北京大学学术答辩通用</a:t>
            </a:r>
            <a:r>
              <a:rPr lang="en-US" altLang="zh-CN" sz="4000" b="1" spc="300" dirty="0">
                <a:solidFill>
                  <a:schemeClr val="tx1">
                    <a:lumMod val="85000"/>
                    <a:lumOff val="15000"/>
                  </a:schemeClr>
                </a:solidFill>
                <a:latin typeface="微软雅黑" panose="020B0503020204020204" pitchFamily="34" charset="-122"/>
                <a:ea typeface="微软雅黑" panose="020B0503020204020204" pitchFamily="34" charset="-122"/>
                <a:cs typeface="经典圆体简" panose="02010609000101010101" pitchFamily="49" charset="-122"/>
                <a:sym typeface="微软雅黑" pitchFamily="34" charset="-122"/>
              </a:rPr>
              <a:t>PPT</a:t>
            </a:r>
            <a:r>
              <a:rPr lang="zh-CN" altLang="en-US" sz="4000" b="1" spc="300" dirty="0">
                <a:solidFill>
                  <a:schemeClr val="tx1">
                    <a:lumMod val="85000"/>
                    <a:lumOff val="15000"/>
                  </a:schemeClr>
                </a:solidFill>
                <a:latin typeface="微软雅黑" panose="020B0503020204020204" pitchFamily="34" charset="-122"/>
                <a:ea typeface="微软雅黑" panose="020B0503020204020204" pitchFamily="34" charset="-122"/>
                <a:cs typeface="经典圆体简" panose="02010609000101010101" pitchFamily="49" charset="-122"/>
                <a:sym typeface="微软雅黑" pitchFamily="34" charset="-122"/>
              </a:rPr>
              <a:t>模板</a:t>
            </a:r>
          </a:p>
        </p:txBody>
      </p:sp>
      <p:sp>
        <p:nvSpPr>
          <p:cNvPr id="41" name="文本占位符 37">
            <a:extLst>
              <a:ext uri="{FF2B5EF4-FFF2-40B4-BE49-F238E27FC236}">
                <a16:creationId xmlns:a16="http://schemas.microsoft.com/office/drawing/2014/main" id="{D6220974-BA97-4239-8B37-C87F7F2D4871}"/>
              </a:ext>
            </a:extLst>
          </p:cNvPr>
          <p:cNvSpPr>
            <a:spLocks noGrp="1"/>
          </p:cNvSpPr>
          <p:nvPr>
            <p:ph type="body" sz="quarter" idx="11" hasCustomPrompt="1"/>
          </p:nvPr>
        </p:nvSpPr>
        <p:spPr>
          <a:xfrm>
            <a:off x="2244991" y="5389156"/>
            <a:ext cx="1987550" cy="341632"/>
          </a:xfrm>
          <a:noFill/>
        </p:spPr>
        <p:txBody>
          <a:bodyPr wrap="square" rtlCol="0">
            <a:spAutoFit/>
          </a:bodyPr>
          <a:lstStyle>
            <a:lvl1pPr marL="0" indent="0">
              <a:buNone/>
              <a:defRPr lang="zh-CN" altLang="en-US" sz="1800" dirty="0">
                <a:solidFill>
                  <a:srgbClr val="222A35"/>
                </a:solidFill>
                <a:latin typeface="微软雅黑" panose="020B0503020204020204" pitchFamily="34" charset="-122"/>
                <a:ea typeface="微软雅黑" panose="020B0503020204020204" pitchFamily="34" charset="-122"/>
              </a:defRPr>
            </a:lvl1pPr>
          </a:lstStyle>
          <a:p>
            <a:pPr marL="0" lvl="0"/>
            <a:r>
              <a:rPr lang="zh-CN" altLang="en-US" dirty="0"/>
              <a:t>答辩人：</a:t>
            </a:r>
            <a:r>
              <a:rPr lang="en-US" altLang="zh-CN" dirty="0"/>
              <a:t>XXX</a:t>
            </a:r>
            <a:endParaRPr lang="zh-CN" altLang="en-US" dirty="0"/>
          </a:p>
        </p:txBody>
      </p:sp>
      <p:sp>
        <p:nvSpPr>
          <p:cNvPr id="42" name="文本占位符 37">
            <a:extLst>
              <a:ext uri="{FF2B5EF4-FFF2-40B4-BE49-F238E27FC236}">
                <a16:creationId xmlns:a16="http://schemas.microsoft.com/office/drawing/2014/main" id="{1E1C9D50-4952-418A-9BEE-D99198F6E380}"/>
              </a:ext>
            </a:extLst>
          </p:cNvPr>
          <p:cNvSpPr>
            <a:spLocks noGrp="1"/>
          </p:cNvSpPr>
          <p:nvPr>
            <p:ph type="body" sz="quarter" idx="12" hasCustomPrompt="1"/>
          </p:nvPr>
        </p:nvSpPr>
        <p:spPr>
          <a:xfrm>
            <a:off x="5102225" y="5389156"/>
            <a:ext cx="1987550" cy="341632"/>
          </a:xfrm>
          <a:noFill/>
        </p:spPr>
        <p:txBody>
          <a:bodyPr wrap="square" rtlCol="0">
            <a:spAutoFit/>
          </a:bodyPr>
          <a:lstStyle>
            <a:lvl1pPr marL="0" indent="0" algn="ctr">
              <a:buNone/>
              <a:defRPr lang="zh-CN" altLang="en-US" sz="1800" dirty="0">
                <a:solidFill>
                  <a:srgbClr val="222A35"/>
                </a:solidFill>
                <a:latin typeface="微软雅黑" panose="020B0503020204020204" pitchFamily="34" charset="-122"/>
                <a:ea typeface="微软雅黑" panose="020B0503020204020204" pitchFamily="34" charset="-122"/>
              </a:defRPr>
            </a:lvl1pPr>
          </a:lstStyle>
          <a:p>
            <a:pPr marL="0" lvl="0"/>
            <a:r>
              <a:rPr lang="zh-CN" altLang="en-US" dirty="0"/>
              <a:t>指导教师：</a:t>
            </a:r>
            <a:r>
              <a:rPr lang="en-US" altLang="zh-CN" dirty="0"/>
              <a:t>XXX</a:t>
            </a:r>
            <a:endParaRPr lang="zh-CN" altLang="en-US" dirty="0"/>
          </a:p>
        </p:txBody>
      </p:sp>
      <p:sp>
        <p:nvSpPr>
          <p:cNvPr id="43" name="文本占位符 37">
            <a:extLst>
              <a:ext uri="{FF2B5EF4-FFF2-40B4-BE49-F238E27FC236}">
                <a16:creationId xmlns:a16="http://schemas.microsoft.com/office/drawing/2014/main" id="{62842471-F840-45CA-8087-A1D9DF3CA908}"/>
              </a:ext>
            </a:extLst>
          </p:cNvPr>
          <p:cNvSpPr>
            <a:spLocks noGrp="1"/>
          </p:cNvSpPr>
          <p:nvPr>
            <p:ph type="body" sz="quarter" idx="13" hasCustomPrompt="1"/>
          </p:nvPr>
        </p:nvSpPr>
        <p:spPr>
          <a:xfrm>
            <a:off x="7959460" y="5389156"/>
            <a:ext cx="1987550" cy="341632"/>
          </a:xfrm>
          <a:noFill/>
        </p:spPr>
        <p:txBody>
          <a:bodyPr wrap="square" rtlCol="0">
            <a:spAutoFit/>
          </a:bodyPr>
          <a:lstStyle>
            <a:lvl1pPr marL="0" indent="0" algn="r">
              <a:buNone/>
              <a:defRPr lang="zh-CN" altLang="en-US" sz="1800" dirty="0">
                <a:solidFill>
                  <a:srgbClr val="222A35"/>
                </a:solidFill>
                <a:latin typeface="微软雅黑" panose="020B0503020204020204" pitchFamily="34" charset="-122"/>
                <a:ea typeface="微软雅黑" panose="020B0503020204020204" pitchFamily="34" charset="-122"/>
              </a:defRPr>
            </a:lvl1pPr>
          </a:lstStyle>
          <a:p>
            <a:pPr marL="0" lvl="0"/>
            <a:r>
              <a:rPr lang="zh-CN" altLang="en-US" dirty="0"/>
              <a:t>院系：</a:t>
            </a:r>
            <a:r>
              <a:rPr lang="en-US" altLang="zh-CN" dirty="0"/>
              <a:t>XXX</a:t>
            </a:r>
            <a:endParaRPr lang="zh-CN" altLang="en-US" dirty="0"/>
          </a:p>
        </p:txBody>
      </p:sp>
    </p:spTree>
    <p:extLst>
      <p:ext uri="{BB962C8B-B14F-4D97-AF65-F5344CB8AC3E}">
        <p14:creationId xmlns:p14="http://schemas.microsoft.com/office/powerpoint/2010/main" val="10787271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目录-4部分">
    <p:spTree>
      <p:nvGrpSpPr>
        <p:cNvPr id="1" name=""/>
        <p:cNvGrpSpPr/>
        <p:nvPr/>
      </p:nvGrpSpPr>
      <p:grpSpPr>
        <a:xfrm>
          <a:off x="0" y="0"/>
          <a:ext cx="0" cy="0"/>
          <a:chOff x="0" y="0"/>
          <a:chExt cx="0" cy="0"/>
        </a:xfrm>
      </p:grpSpPr>
      <p:sp>
        <p:nvSpPr>
          <p:cNvPr id="55" name="矩形 54">
            <a:extLst>
              <a:ext uri="{FF2B5EF4-FFF2-40B4-BE49-F238E27FC236}">
                <a16:creationId xmlns:a16="http://schemas.microsoft.com/office/drawing/2014/main" id="{4D6291A7-7416-4ABD-BDD5-1A52FB976A60}"/>
              </a:ext>
            </a:extLst>
          </p:cNvPr>
          <p:cNvSpPr/>
          <p:nvPr userDrawn="1"/>
        </p:nvSpPr>
        <p:spPr>
          <a:xfrm>
            <a:off x="-1" y="0"/>
            <a:ext cx="6096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ea"/>
              <a:sym typeface="+mn-lt"/>
            </a:endParaRPr>
          </a:p>
        </p:txBody>
      </p:sp>
      <p:pic>
        <p:nvPicPr>
          <p:cNvPr id="35" name="图形 34">
            <a:extLst>
              <a:ext uri="{FF2B5EF4-FFF2-40B4-BE49-F238E27FC236}">
                <a16:creationId xmlns:a16="http://schemas.microsoft.com/office/drawing/2014/main" id="{3A501E88-F75F-4CDF-AE88-C91E47187A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01832" y="3365787"/>
            <a:ext cx="6665290" cy="4818286"/>
          </a:xfrm>
          <a:prstGeom prst="rect">
            <a:avLst/>
          </a:prstGeom>
        </p:spPr>
      </p:pic>
      <p:sp>
        <p:nvSpPr>
          <p:cNvPr id="7" name="矩形 6">
            <a:extLst>
              <a:ext uri="{FF2B5EF4-FFF2-40B4-BE49-F238E27FC236}">
                <a16:creationId xmlns:a16="http://schemas.microsoft.com/office/drawing/2014/main" id="{22F2AF65-774C-46B4-8BD3-F9EC13500DEC}"/>
              </a:ext>
            </a:extLst>
          </p:cNvPr>
          <p:cNvSpPr/>
          <p:nvPr userDrawn="1"/>
        </p:nvSpPr>
        <p:spPr>
          <a:xfrm>
            <a:off x="589281" y="476251"/>
            <a:ext cx="11013440" cy="5905500"/>
          </a:xfrm>
          <a:prstGeom prst="rect">
            <a:avLst/>
          </a:prstGeom>
          <a:solidFill>
            <a:schemeClr val="bg1"/>
          </a:solidFill>
          <a:ln>
            <a:noFill/>
          </a:ln>
          <a:effectLst>
            <a:glow rad="101600">
              <a:schemeClr val="tx1">
                <a:alpha val="1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ea"/>
              <a:sym typeface="+mn-lt"/>
            </a:endParaRPr>
          </a:p>
        </p:txBody>
      </p:sp>
      <p:grpSp>
        <p:nvGrpSpPr>
          <p:cNvPr id="8" name="组合 7">
            <a:extLst>
              <a:ext uri="{FF2B5EF4-FFF2-40B4-BE49-F238E27FC236}">
                <a16:creationId xmlns:a16="http://schemas.microsoft.com/office/drawing/2014/main" id="{ED8836D6-4104-415F-A6DA-0E694613F791}"/>
              </a:ext>
            </a:extLst>
          </p:cNvPr>
          <p:cNvGrpSpPr/>
          <p:nvPr userDrawn="1"/>
        </p:nvGrpSpPr>
        <p:grpSpPr>
          <a:xfrm>
            <a:off x="2296213" y="1033221"/>
            <a:ext cx="2354895" cy="1876405"/>
            <a:chOff x="2202591" y="1033221"/>
            <a:chExt cx="2354895" cy="1876405"/>
          </a:xfrm>
        </p:grpSpPr>
        <p:sp>
          <p:nvSpPr>
            <p:cNvPr id="9" name="标题 1">
              <a:extLst>
                <a:ext uri="{FF2B5EF4-FFF2-40B4-BE49-F238E27FC236}">
                  <a16:creationId xmlns:a16="http://schemas.microsoft.com/office/drawing/2014/main" id="{1E5B2D9B-48E4-45CC-A328-3F68B6E6DD69}"/>
                </a:ext>
              </a:extLst>
            </p:cNvPr>
            <p:cNvSpPr txBox="1">
              <a:spLocks/>
            </p:cNvSpPr>
            <p:nvPr/>
          </p:nvSpPr>
          <p:spPr>
            <a:xfrm>
              <a:off x="2202591" y="1033221"/>
              <a:ext cx="2165279" cy="1500655"/>
            </a:xfrm>
            <a:prstGeom prst="rect">
              <a:avLst/>
            </a:prstGeom>
          </p:spPr>
          <p:txBody>
            <a:bodyPr anchor="ctr">
              <a:normAutofit/>
            </a:bodyPr>
            <a:lstStyle>
              <a:lvl1pPr algn="l" defTabSz="914400" rtl="0" eaLnBrk="1" latinLnBrk="0" hangingPunct="1">
                <a:lnSpc>
                  <a:spcPct val="90000"/>
                </a:lnSpc>
                <a:spcBef>
                  <a:spcPct val="0"/>
                </a:spcBef>
                <a:buNone/>
                <a:defRPr sz="2800" b="1" kern="1200">
                  <a:solidFill>
                    <a:srgbClr val="0070C0"/>
                  </a:solidFill>
                  <a:latin typeface="+mj-lt"/>
                  <a:ea typeface="微软雅黑" panose="020B0503020204020204" pitchFamily="34" charset="-122"/>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5400" b="1" i="0" u="none" strike="noStrike" kern="2200" cap="none" spc="0" normalizeH="0" baseline="0" noProof="0" dirty="0">
                  <a:ln>
                    <a:noFill/>
                  </a:ln>
                  <a:solidFill>
                    <a:schemeClr val="accent1"/>
                  </a:solidFill>
                  <a:effectLst/>
                  <a:uLnTx/>
                  <a:uFillTx/>
                  <a:latin typeface="Arial" panose="020F0502020204030204"/>
                  <a:ea typeface="Microsoft YaHei"/>
                  <a:cs typeface="+mn-ea"/>
                  <a:sym typeface="+mn-lt"/>
                </a:rPr>
                <a:t>目  录</a:t>
              </a:r>
              <a:endParaRPr kumimoji="0" lang="en-US" altLang="zh-CN" sz="5400" b="1" i="0" u="none" strike="noStrike" kern="2200" cap="none" spc="0" normalizeH="0" baseline="0" noProof="0" dirty="0">
                <a:ln>
                  <a:noFill/>
                </a:ln>
                <a:solidFill>
                  <a:schemeClr val="accent1"/>
                </a:solidFill>
                <a:effectLst/>
                <a:uLnTx/>
                <a:uFillTx/>
                <a:latin typeface="Arial" panose="020F0502020204030204"/>
                <a:ea typeface="Microsoft YaHei"/>
                <a:cs typeface="+mn-ea"/>
                <a:sym typeface="+mn-lt"/>
              </a:endParaRPr>
            </a:p>
          </p:txBody>
        </p:sp>
        <p:sp>
          <p:nvSpPr>
            <p:cNvPr id="10" name="文本框 9">
              <a:extLst>
                <a:ext uri="{FF2B5EF4-FFF2-40B4-BE49-F238E27FC236}">
                  <a16:creationId xmlns:a16="http://schemas.microsoft.com/office/drawing/2014/main" id="{BE44CE6C-A329-4948-8A82-1DEFBD1A051B}"/>
                </a:ext>
              </a:extLst>
            </p:cNvPr>
            <p:cNvSpPr txBox="1"/>
            <p:nvPr/>
          </p:nvSpPr>
          <p:spPr>
            <a:xfrm>
              <a:off x="2389402" y="2078629"/>
              <a:ext cx="216808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2200" cap="none" spc="-20" normalizeH="0" baseline="0" noProof="0" dirty="0">
                  <a:ln>
                    <a:noFill/>
                  </a:ln>
                  <a:solidFill>
                    <a:schemeClr val="accent1"/>
                  </a:solidFill>
                  <a:effectLst/>
                  <a:uLnTx/>
                  <a:uFillTx/>
                  <a:latin typeface="Arial" panose="020F0502020204030204"/>
                  <a:ea typeface="Microsoft YaHei"/>
                  <a:cs typeface="+mn-ea"/>
                  <a:sym typeface="+mn-lt"/>
                </a:rPr>
                <a:t>CONTENTS</a:t>
              </a:r>
              <a:endParaRPr kumimoji="0" lang="zh-CN" altLang="en-US" sz="2400" b="0" i="0" u="none" strike="noStrike" kern="2200" cap="none" spc="-20" normalizeH="0" baseline="0" noProof="0" dirty="0">
                <a:ln>
                  <a:noFill/>
                </a:ln>
                <a:solidFill>
                  <a:schemeClr val="accent1"/>
                </a:solidFill>
                <a:effectLst/>
                <a:uLnTx/>
                <a:uFillTx/>
                <a:latin typeface="Arial" panose="020F0502020204030204"/>
                <a:ea typeface="Microsoft YaHei"/>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20" normalizeH="0" baseline="0" noProof="0" dirty="0">
                <a:ln>
                  <a:noFill/>
                </a:ln>
                <a:solidFill>
                  <a:schemeClr val="accent1"/>
                </a:solidFill>
                <a:effectLst/>
                <a:uLnTx/>
                <a:uFillTx/>
                <a:latin typeface="Arial" panose="020F0502020204030204"/>
                <a:ea typeface="Microsoft YaHei"/>
                <a:cs typeface="+mn-ea"/>
                <a:sym typeface="+mn-lt"/>
              </a:endParaRPr>
            </a:p>
          </p:txBody>
        </p:sp>
      </p:grpSp>
      <p:sp>
        <p:nvSpPr>
          <p:cNvPr id="45" name="文本占位符 40">
            <a:extLst>
              <a:ext uri="{FF2B5EF4-FFF2-40B4-BE49-F238E27FC236}">
                <a16:creationId xmlns:a16="http://schemas.microsoft.com/office/drawing/2014/main" id="{E092B345-4879-4708-91A6-4E07DC6C11C0}"/>
              </a:ext>
            </a:extLst>
          </p:cNvPr>
          <p:cNvSpPr>
            <a:spLocks noGrp="1"/>
          </p:cNvSpPr>
          <p:nvPr>
            <p:ph type="body" sz="quarter" idx="10" hasCustomPrompt="1"/>
          </p:nvPr>
        </p:nvSpPr>
        <p:spPr>
          <a:xfrm>
            <a:off x="7825514" y="1561152"/>
            <a:ext cx="305584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a:ea typeface="+mn-ea"/>
                <a:cs typeface="+mn-cs"/>
              </a:defRPr>
            </a:lvl1pPr>
            <a:lvl2pPr marL="457200" indent="0">
              <a:buNone/>
              <a:defRPr/>
            </a:lvl2pPr>
          </a:lstStyle>
          <a:p>
            <a:pPr lvl="0"/>
            <a:r>
              <a:rPr lang="zh-CN" altLang="en-US" dirty="0"/>
              <a:t>输入目录标题</a:t>
            </a:r>
          </a:p>
        </p:txBody>
      </p:sp>
      <p:sp>
        <p:nvSpPr>
          <p:cNvPr id="46" name="文本占位符 40">
            <a:extLst>
              <a:ext uri="{FF2B5EF4-FFF2-40B4-BE49-F238E27FC236}">
                <a16:creationId xmlns:a16="http://schemas.microsoft.com/office/drawing/2014/main" id="{03810C05-3860-4CF4-B2C4-7B90D45455E3}"/>
              </a:ext>
            </a:extLst>
          </p:cNvPr>
          <p:cNvSpPr>
            <a:spLocks noGrp="1"/>
          </p:cNvSpPr>
          <p:nvPr>
            <p:ph type="body" sz="quarter" idx="11" hasCustomPrompt="1"/>
          </p:nvPr>
        </p:nvSpPr>
        <p:spPr>
          <a:xfrm>
            <a:off x="7825514" y="2650906"/>
            <a:ext cx="305584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a:ea typeface="+mn-ea"/>
                <a:cs typeface="+mn-cs"/>
              </a:defRPr>
            </a:lvl1pPr>
            <a:lvl2pPr marL="457200" indent="0">
              <a:buNone/>
              <a:defRPr/>
            </a:lvl2pPr>
          </a:lstStyle>
          <a:p>
            <a:pPr lvl="0"/>
            <a:r>
              <a:rPr lang="zh-CN" altLang="en-US" dirty="0"/>
              <a:t>输入目录标题</a:t>
            </a:r>
          </a:p>
        </p:txBody>
      </p:sp>
      <p:sp>
        <p:nvSpPr>
          <p:cNvPr id="47" name="文本占位符 40">
            <a:extLst>
              <a:ext uri="{FF2B5EF4-FFF2-40B4-BE49-F238E27FC236}">
                <a16:creationId xmlns:a16="http://schemas.microsoft.com/office/drawing/2014/main" id="{0A0C6CFA-9C78-45B1-B085-C2C99900D665}"/>
              </a:ext>
            </a:extLst>
          </p:cNvPr>
          <p:cNvSpPr>
            <a:spLocks noGrp="1"/>
          </p:cNvSpPr>
          <p:nvPr>
            <p:ph type="body" sz="quarter" idx="12" hasCustomPrompt="1"/>
          </p:nvPr>
        </p:nvSpPr>
        <p:spPr>
          <a:xfrm>
            <a:off x="7825514" y="3740660"/>
            <a:ext cx="305584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a:ea typeface="+mn-ea"/>
                <a:cs typeface="+mn-cs"/>
              </a:defRPr>
            </a:lvl1pPr>
            <a:lvl2pPr marL="457200" indent="0">
              <a:buNone/>
              <a:defRPr/>
            </a:lvl2pPr>
          </a:lstStyle>
          <a:p>
            <a:pPr lvl="0"/>
            <a:r>
              <a:rPr lang="zh-CN" altLang="en-US" dirty="0"/>
              <a:t>输入目录标题</a:t>
            </a:r>
          </a:p>
        </p:txBody>
      </p:sp>
      <p:sp>
        <p:nvSpPr>
          <p:cNvPr id="49" name="文本占位符 40">
            <a:extLst>
              <a:ext uri="{FF2B5EF4-FFF2-40B4-BE49-F238E27FC236}">
                <a16:creationId xmlns:a16="http://schemas.microsoft.com/office/drawing/2014/main" id="{6FA729E4-5DE0-4287-AF67-5FB2109F1BB2}"/>
              </a:ext>
            </a:extLst>
          </p:cNvPr>
          <p:cNvSpPr>
            <a:spLocks noGrp="1"/>
          </p:cNvSpPr>
          <p:nvPr>
            <p:ph type="body" sz="quarter" idx="14" hasCustomPrompt="1"/>
          </p:nvPr>
        </p:nvSpPr>
        <p:spPr>
          <a:xfrm>
            <a:off x="7825514" y="4830414"/>
            <a:ext cx="305584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a:ea typeface="+mn-ea"/>
                <a:cs typeface="+mn-cs"/>
              </a:defRPr>
            </a:lvl1pPr>
            <a:lvl2pPr marL="457200" indent="0">
              <a:buNone/>
              <a:defRPr/>
            </a:lvl2pPr>
          </a:lstStyle>
          <a:p>
            <a:pPr lvl="0"/>
            <a:r>
              <a:rPr lang="zh-CN" altLang="en-US" dirty="0"/>
              <a:t>输入目录标题</a:t>
            </a:r>
          </a:p>
        </p:txBody>
      </p:sp>
      <p:sp>
        <p:nvSpPr>
          <p:cNvPr id="50" name="文本框 49">
            <a:extLst>
              <a:ext uri="{FF2B5EF4-FFF2-40B4-BE49-F238E27FC236}">
                <a16:creationId xmlns:a16="http://schemas.microsoft.com/office/drawing/2014/main" id="{56A38F7D-163D-40CF-868C-B65E57289CD7}"/>
              </a:ext>
            </a:extLst>
          </p:cNvPr>
          <p:cNvSpPr txBox="1"/>
          <p:nvPr userDrawn="1"/>
        </p:nvSpPr>
        <p:spPr>
          <a:xfrm>
            <a:off x="6814866" y="1512604"/>
            <a:ext cx="675822" cy="584775"/>
          </a:xfrm>
          <a:prstGeom prst="rect">
            <a:avLst/>
          </a:prstGeom>
          <a:noFill/>
        </p:spPr>
        <p:txBody>
          <a:bodyPr wrap="square" rtlCol="0">
            <a:spAutoFit/>
          </a:bodyPr>
          <a:lstStyle/>
          <a:p>
            <a:r>
              <a:rPr lang="en-US" altLang="zh-CN" sz="3200" b="1" dirty="0">
                <a:solidFill>
                  <a:srgbClr val="9A0001"/>
                </a:solidFill>
              </a:rPr>
              <a:t>01.</a:t>
            </a:r>
            <a:endParaRPr lang="zh-CN" altLang="en-US" sz="3200" b="1" dirty="0">
              <a:solidFill>
                <a:srgbClr val="9A0001"/>
              </a:solidFill>
            </a:endParaRPr>
          </a:p>
        </p:txBody>
      </p:sp>
      <p:sp>
        <p:nvSpPr>
          <p:cNvPr id="51" name="文本框 50">
            <a:extLst>
              <a:ext uri="{FF2B5EF4-FFF2-40B4-BE49-F238E27FC236}">
                <a16:creationId xmlns:a16="http://schemas.microsoft.com/office/drawing/2014/main" id="{CDED66E5-4D15-407E-B9E9-A0489B585942}"/>
              </a:ext>
            </a:extLst>
          </p:cNvPr>
          <p:cNvSpPr txBox="1"/>
          <p:nvPr userDrawn="1"/>
        </p:nvSpPr>
        <p:spPr>
          <a:xfrm>
            <a:off x="6814866" y="2596050"/>
            <a:ext cx="675822" cy="584775"/>
          </a:xfrm>
          <a:prstGeom prst="rect">
            <a:avLst/>
          </a:prstGeom>
          <a:noFill/>
        </p:spPr>
        <p:txBody>
          <a:bodyPr wrap="square" rtlCol="0">
            <a:spAutoFit/>
          </a:bodyPr>
          <a:lstStyle/>
          <a:p>
            <a:r>
              <a:rPr lang="en-US" altLang="zh-CN" sz="3200" b="1" dirty="0">
                <a:solidFill>
                  <a:srgbClr val="9A0001"/>
                </a:solidFill>
              </a:rPr>
              <a:t>02.</a:t>
            </a:r>
            <a:endParaRPr lang="zh-CN" altLang="en-US" sz="3200" b="1" dirty="0">
              <a:solidFill>
                <a:srgbClr val="9A0001"/>
              </a:solidFill>
            </a:endParaRPr>
          </a:p>
        </p:txBody>
      </p:sp>
      <p:sp>
        <p:nvSpPr>
          <p:cNvPr id="52" name="文本框 51">
            <a:extLst>
              <a:ext uri="{FF2B5EF4-FFF2-40B4-BE49-F238E27FC236}">
                <a16:creationId xmlns:a16="http://schemas.microsoft.com/office/drawing/2014/main" id="{507C5DA2-D768-4F0B-A91A-C33F1FD9102B}"/>
              </a:ext>
            </a:extLst>
          </p:cNvPr>
          <p:cNvSpPr txBox="1"/>
          <p:nvPr userDrawn="1"/>
        </p:nvSpPr>
        <p:spPr>
          <a:xfrm>
            <a:off x="6814866" y="3679496"/>
            <a:ext cx="675822" cy="584775"/>
          </a:xfrm>
          <a:prstGeom prst="rect">
            <a:avLst/>
          </a:prstGeom>
          <a:noFill/>
        </p:spPr>
        <p:txBody>
          <a:bodyPr wrap="square" rtlCol="0">
            <a:spAutoFit/>
          </a:bodyPr>
          <a:lstStyle/>
          <a:p>
            <a:r>
              <a:rPr lang="en-US" altLang="zh-CN" sz="3200" b="1" dirty="0">
                <a:solidFill>
                  <a:srgbClr val="9A0001"/>
                </a:solidFill>
              </a:rPr>
              <a:t>03.</a:t>
            </a:r>
            <a:endParaRPr lang="zh-CN" altLang="en-US" sz="3200" b="1" dirty="0">
              <a:solidFill>
                <a:srgbClr val="9A0001"/>
              </a:solidFill>
            </a:endParaRPr>
          </a:p>
        </p:txBody>
      </p:sp>
      <p:sp>
        <p:nvSpPr>
          <p:cNvPr id="53" name="文本框 52">
            <a:extLst>
              <a:ext uri="{FF2B5EF4-FFF2-40B4-BE49-F238E27FC236}">
                <a16:creationId xmlns:a16="http://schemas.microsoft.com/office/drawing/2014/main" id="{A511A62B-B193-4739-A793-D7002B471A43}"/>
              </a:ext>
            </a:extLst>
          </p:cNvPr>
          <p:cNvSpPr txBox="1"/>
          <p:nvPr userDrawn="1"/>
        </p:nvSpPr>
        <p:spPr>
          <a:xfrm>
            <a:off x="6814866" y="4762941"/>
            <a:ext cx="675822" cy="584775"/>
          </a:xfrm>
          <a:prstGeom prst="rect">
            <a:avLst/>
          </a:prstGeom>
          <a:noFill/>
        </p:spPr>
        <p:txBody>
          <a:bodyPr wrap="square" rtlCol="0">
            <a:spAutoFit/>
          </a:bodyPr>
          <a:lstStyle/>
          <a:p>
            <a:r>
              <a:rPr lang="en-US" altLang="zh-CN" sz="3200" b="1" dirty="0">
                <a:solidFill>
                  <a:srgbClr val="9A0001"/>
                </a:solidFill>
              </a:rPr>
              <a:t>04.</a:t>
            </a:r>
            <a:endParaRPr lang="zh-CN" altLang="en-US" sz="3200" b="1" dirty="0">
              <a:solidFill>
                <a:srgbClr val="9A0001"/>
              </a:solidFill>
            </a:endParaRPr>
          </a:p>
        </p:txBody>
      </p:sp>
      <p:grpSp>
        <p:nvGrpSpPr>
          <p:cNvPr id="56" name="组合 55">
            <a:extLst>
              <a:ext uri="{FF2B5EF4-FFF2-40B4-BE49-F238E27FC236}">
                <a16:creationId xmlns:a16="http://schemas.microsoft.com/office/drawing/2014/main" id="{50134B45-47D8-49EC-B2C4-4ECBF0176BD7}"/>
              </a:ext>
            </a:extLst>
          </p:cNvPr>
          <p:cNvGrpSpPr/>
          <p:nvPr userDrawn="1"/>
        </p:nvGrpSpPr>
        <p:grpSpPr>
          <a:xfrm>
            <a:off x="2425132" y="3183822"/>
            <a:ext cx="1945700" cy="1941162"/>
            <a:chOff x="2105799" y="20055838"/>
            <a:chExt cx="6748090" cy="6732363"/>
          </a:xfrm>
          <a:solidFill>
            <a:schemeClr val="accent1"/>
          </a:solidFill>
        </p:grpSpPr>
        <p:sp>
          <p:nvSpPr>
            <p:cNvPr id="57" name="Freeform 8">
              <a:extLst>
                <a:ext uri="{FF2B5EF4-FFF2-40B4-BE49-F238E27FC236}">
                  <a16:creationId xmlns:a16="http://schemas.microsoft.com/office/drawing/2014/main" id="{3AFA21E4-54E4-474B-AB1C-59ABBA29DA26}"/>
                </a:ext>
              </a:extLst>
            </p:cNvPr>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58" name="Freeform 42">
              <a:extLst>
                <a:ext uri="{FF2B5EF4-FFF2-40B4-BE49-F238E27FC236}">
                  <a16:creationId xmlns:a16="http://schemas.microsoft.com/office/drawing/2014/main" id="{38B24B0A-5539-4D2D-A7DD-73E521128A7A}"/>
                </a:ext>
              </a:extLst>
            </p:cNvPr>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59" name="Freeform 43">
              <a:extLst>
                <a:ext uri="{FF2B5EF4-FFF2-40B4-BE49-F238E27FC236}">
                  <a16:creationId xmlns:a16="http://schemas.microsoft.com/office/drawing/2014/main" id="{E0E9CC68-E749-47CC-8EEF-B8B1D81C1F03}"/>
                </a:ext>
              </a:extLst>
            </p:cNvPr>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0" name="Freeform 44">
              <a:extLst>
                <a:ext uri="{FF2B5EF4-FFF2-40B4-BE49-F238E27FC236}">
                  <a16:creationId xmlns:a16="http://schemas.microsoft.com/office/drawing/2014/main" id="{DB2F8014-13A0-4EED-9E54-018B50E7499E}"/>
                </a:ext>
              </a:extLst>
            </p:cNvPr>
            <p:cNvSpPr>
              <a:spLocks/>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1" name="Freeform 45">
              <a:extLst>
                <a:ext uri="{FF2B5EF4-FFF2-40B4-BE49-F238E27FC236}">
                  <a16:creationId xmlns:a16="http://schemas.microsoft.com/office/drawing/2014/main" id="{74ABE961-157F-44CB-B98E-6BC13D4BE116}"/>
                </a:ext>
              </a:extLst>
            </p:cNvPr>
            <p:cNvSpPr>
              <a:spLocks/>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2" name="Freeform 46">
              <a:extLst>
                <a:ext uri="{FF2B5EF4-FFF2-40B4-BE49-F238E27FC236}">
                  <a16:creationId xmlns:a16="http://schemas.microsoft.com/office/drawing/2014/main" id="{A8EDD165-034A-405C-8387-D78D2A7E5008}"/>
                </a:ext>
              </a:extLst>
            </p:cNvPr>
            <p:cNvSpPr>
              <a:spLocks/>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3" name="Freeform 47">
              <a:extLst>
                <a:ext uri="{FF2B5EF4-FFF2-40B4-BE49-F238E27FC236}">
                  <a16:creationId xmlns:a16="http://schemas.microsoft.com/office/drawing/2014/main" id="{7B6C6F1F-1F3E-4FDB-922F-9463383773F7}"/>
                </a:ext>
              </a:extLst>
            </p:cNvPr>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4" name="Freeform 48">
              <a:extLst>
                <a:ext uri="{FF2B5EF4-FFF2-40B4-BE49-F238E27FC236}">
                  <a16:creationId xmlns:a16="http://schemas.microsoft.com/office/drawing/2014/main" id="{29FCF922-820E-4CDB-86F9-1B2BFFAC1EB6}"/>
                </a:ext>
              </a:extLst>
            </p:cNvPr>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5" name="Freeform 49">
              <a:extLst>
                <a:ext uri="{FF2B5EF4-FFF2-40B4-BE49-F238E27FC236}">
                  <a16:creationId xmlns:a16="http://schemas.microsoft.com/office/drawing/2014/main" id="{BC9F70C6-EC0D-4FF5-BC12-B628A56E4AC2}"/>
                </a:ext>
              </a:extLst>
            </p:cNvPr>
            <p:cNvSpPr>
              <a:spLocks/>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6" name="Freeform 50">
              <a:extLst>
                <a:ext uri="{FF2B5EF4-FFF2-40B4-BE49-F238E27FC236}">
                  <a16:creationId xmlns:a16="http://schemas.microsoft.com/office/drawing/2014/main" id="{22C93A2B-D2C4-4B41-AED7-1C8A35C4F4FC}"/>
                </a:ext>
              </a:extLst>
            </p:cNvPr>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7" name="Freeform 51">
              <a:extLst>
                <a:ext uri="{FF2B5EF4-FFF2-40B4-BE49-F238E27FC236}">
                  <a16:creationId xmlns:a16="http://schemas.microsoft.com/office/drawing/2014/main" id="{49AA6AE9-EE4E-4805-8DAD-3192F29A00F6}"/>
                </a:ext>
              </a:extLst>
            </p:cNvPr>
            <p:cNvSpPr>
              <a:spLocks/>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8" name="Freeform 52">
              <a:extLst>
                <a:ext uri="{FF2B5EF4-FFF2-40B4-BE49-F238E27FC236}">
                  <a16:creationId xmlns:a16="http://schemas.microsoft.com/office/drawing/2014/main" id="{58F96C6B-EC74-4E2B-BEFE-85CD9E272B8B}"/>
                </a:ext>
              </a:extLst>
            </p:cNvPr>
            <p:cNvSpPr>
              <a:spLocks/>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9" name="Freeform 53">
              <a:extLst>
                <a:ext uri="{FF2B5EF4-FFF2-40B4-BE49-F238E27FC236}">
                  <a16:creationId xmlns:a16="http://schemas.microsoft.com/office/drawing/2014/main" id="{B0809F50-496A-4255-B4DE-C9A321AB701C}"/>
                </a:ext>
              </a:extLst>
            </p:cNvPr>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70" name="Freeform 54">
              <a:extLst>
                <a:ext uri="{FF2B5EF4-FFF2-40B4-BE49-F238E27FC236}">
                  <a16:creationId xmlns:a16="http://schemas.microsoft.com/office/drawing/2014/main" id="{9F87CF65-112C-4ABD-B2D1-00BAFED667A8}"/>
                </a:ext>
              </a:extLst>
            </p:cNvPr>
            <p:cNvSpPr>
              <a:spLocks/>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71" name="Freeform 55">
              <a:extLst>
                <a:ext uri="{FF2B5EF4-FFF2-40B4-BE49-F238E27FC236}">
                  <a16:creationId xmlns:a16="http://schemas.microsoft.com/office/drawing/2014/main" id="{51971117-C1ED-4363-98CD-BF4F681FEB29}"/>
                </a:ext>
              </a:extLst>
            </p:cNvPr>
            <p:cNvSpPr>
              <a:spLocks/>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72" name="Freeform 56">
              <a:extLst>
                <a:ext uri="{FF2B5EF4-FFF2-40B4-BE49-F238E27FC236}">
                  <a16:creationId xmlns:a16="http://schemas.microsoft.com/office/drawing/2014/main" id="{A9659DA4-2A51-43A6-922C-5D9741A264CE}"/>
                </a:ext>
              </a:extLst>
            </p:cNvPr>
            <p:cNvSpPr>
              <a:spLocks/>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73" name="Freeform 57">
              <a:extLst>
                <a:ext uri="{FF2B5EF4-FFF2-40B4-BE49-F238E27FC236}">
                  <a16:creationId xmlns:a16="http://schemas.microsoft.com/office/drawing/2014/main" id="{6D2AD94D-A2FC-47E6-9333-74F53AD4AD8C}"/>
                </a:ext>
              </a:extLst>
            </p:cNvPr>
            <p:cNvSpPr>
              <a:spLocks/>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74" name="Freeform 58">
              <a:extLst>
                <a:ext uri="{FF2B5EF4-FFF2-40B4-BE49-F238E27FC236}">
                  <a16:creationId xmlns:a16="http://schemas.microsoft.com/office/drawing/2014/main" id="{FBF04BC2-9173-4560-A801-C3E77FAFAD0D}"/>
                </a:ext>
              </a:extLst>
            </p:cNvPr>
            <p:cNvSpPr>
              <a:spLocks/>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75" name="Freeform 59">
              <a:extLst>
                <a:ext uri="{FF2B5EF4-FFF2-40B4-BE49-F238E27FC236}">
                  <a16:creationId xmlns:a16="http://schemas.microsoft.com/office/drawing/2014/main" id="{10B5FD19-1004-4FBB-A735-BADE89DBC32F}"/>
                </a:ext>
              </a:extLst>
            </p:cNvPr>
            <p:cNvSpPr>
              <a:spLocks/>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76" name="Freeform 60">
              <a:extLst>
                <a:ext uri="{FF2B5EF4-FFF2-40B4-BE49-F238E27FC236}">
                  <a16:creationId xmlns:a16="http://schemas.microsoft.com/office/drawing/2014/main" id="{E46D3E77-3956-4899-9133-7E5AB0838600}"/>
                </a:ext>
              </a:extLst>
            </p:cNvPr>
            <p:cNvSpPr>
              <a:spLocks/>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77" name="Freeform 61">
              <a:extLst>
                <a:ext uri="{FF2B5EF4-FFF2-40B4-BE49-F238E27FC236}">
                  <a16:creationId xmlns:a16="http://schemas.microsoft.com/office/drawing/2014/main" id="{8EC0140A-1488-4FC2-A47E-78B02853636C}"/>
                </a:ext>
              </a:extLst>
            </p:cNvPr>
            <p:cNvSpPr>
              <a:spLocks/>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78" name="Freeform 62">
              <a:extLst>
                <a:ext uri="{FF2B5EF4-FFF2-40B4-BE49-F238E27FC236}">
                  <a16:creationId xmlns:a16="http://schemas.microsoft.com/office/drawing/2014/main" id="{03F5EEE1-8308-4F13-B04A-6876990D565D}"/>
                </a:ext>
              </a:extLst>
            </p:cNvPr>
            <p:cNvSpPr>
              <a:spLocks/>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79" name="Freeform 71">
              <a:extLst>
                <a:ext uri="{FF2B5EF4-FFF2-40B4-BE49-F238E27FC236}">
                  <a16:creationId xmlns:a16="http://schemas.microsoft.com/office/drawing/2014/main" id="{AB75AD00-AB3C-43A5-A617-D40ADF65DFEA}"/>
                </a:ext>
              </a:extLst>
            </p:cNvPr>
            <p:cNvSpPr>
              <a:spLocks noEditPoints="1"/>
            </p:cNvSpPr>
            <p:nvPr/>
          </p:nvSpPr>
          <p:spPr bwMode="auto">
            <a:xfrm>
              <a:off x="3199024" y="21141193"/>
              <a:ext cx="4561647" cy="4553785"/>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Arial" panose="020F0502020204030204"/>
                <a:ea typeface="Microsoft YaHei"/>
                <a:cs typeface="+mn-ea"/>
                <a:sym typeface="+mn-lt"/>
              </a:endParaRPr>
            </a:p>
          </p:txBody>
        </p:sp>
      </p:grpSp>
    </p:spTree>
    <p:extLst>
      <p:ext uri="{BB962C8B-B14F-4D97-AF65-F5344CB8AC3E}">
        <p14:creationId xmlns:p14="http://schemas.microsoft.com/office/powerpoint/2010/main" val="32556573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目录-5部分">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07DDBCB7-E991-46B4-8485-8E5161A9C4C0}"/>
              </a:ext>
            </a:extLst>
          </p:cNvPr>
          <p:cNvSpPr/>
          <p:nvPr userDrawn="1"/>
        </p:nvSpPr>
        <p:spPr>
          <a:xfrm>
            <a:off x="-1" y="0"/>
            <a:ext cx="6096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ea"/>
              <a:sym typeface="+mn-lt"/>
            </a:endParaRPr>
          </a:p>
        </p:txBody>
      </p:sp>
      <p:sp>
        <p:nvSpPr>
          <p:cNvPr id="71" name="矩形 70">
            <a:extLst>
              <a:ext uri="{FF2B5EF4-FFF2-40B4-BE49-F238E27FC236}">
                <a16:creationId xmlns:a16="http://schemas.microsoft.com/office/drawing/2014/main" id="{1DEB25A3-6BFF-4215-894B-71D6E2DD833C}"/>
              </a:ext>
            </a:extLst>
          </p:cNvPr>
          <p:cNvSpPr/>
          <p:nvPr userDrawn="1"/>
        </p:nvSpPr>
        <p:spPr>
          <a:xfrm>
            <a:off x="589281" y="476251"/>
            <a:ext cx="11013440" cy="5905500"/>
          </a:xfrm>
          <a:prstGeom prst="rect">
            <a:avLst/>
          </a:prstGeom>
          <a:solidFill>
            <a:schemeClr val="bg1"/>
          </a:solidFill>
          <a:ln>
            <a:noFill/>
          </a:ln>
          <a:effectLst>
            <a:glow rad="101600">
              <a:schemeClr val="tx1">
                <a:alpha val="1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ea"/>
              <a:sym typeface="+mn-lt"/>
            </a:endParaRPr>
          </a:p>
        </p:txBody>
      </p:sp>
      <p:pic>
        <p:nvPicPr>
          <p:cNvPr id="35" name="图形 34">
            <a:extLst>
              <a:ext uri="{FF2B5EF4-FFF2-40B4-BE49-F238E27FC236}">
                <a16:creationId xmlns:a16="http://schemas.microsoft.com/office/drawing/2014/main" id="{3A501E88-F75F-4CDF-AE88-C91E47187A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01832" y="3365787"/>
            <a:ext cx="6665290" cy="4818286"/>
          </a:xfrm>
          <a:prstGeom prst="rect">
            <a:avLst/>
          </a:prstGeom>
        </p:spPr>
      </p:pic>
      <p:grpSp>
        <p:nvGrpSpPr>
          <p:cNvPr id="8" name="组合 7">
            <a:extLst>
              <a:ext uri="{FF2B5EF4-FFF2-40B4-BE49-F238E27FC236}">
                <a16:creationId xmlns:a16="http://schemas.microsoft.com/office/drawing/2014/main" id="{ED8836D6-4104-415F-A6DA-0E694613F791}"/>
              </a:ext>
            </a:extLst>
          </p:cNvPr>
          <p:cNvGrpSpPr/>
          <p:nvPr userDrawn="1"/>
        </p:nvGrpSpPr>
        <p:grpSpPr>
          <a:xfrm>
            <a:off x="2296213" y="1033221"/>
            <a:ext cx="2354895" cy="1876405"/>
            <a:chOff x="2202591" y="1033221"/>
            <a:chExt cx="2354895" cy="1876405"/>
          </a:xfrm>
        </p:grpSpPr>
        <p:sp>
          <p:nvSpPr>
            <p:cNvPr id="9" name="标题 1">
              <a:extLst>
                <a:ext uri="{FF2B5EF4-FFF2-40B4-BE49-F238E27FC236}">
                  <a16:creationId xmlns:a16="http://schemas.microsoft.com/office/drawing/2014/main" id="{1E5B2D9B-48E4-45CC-A328-3F68B6E6DD69}"/>
                </a:ext>
              </a:extLst>
            </p:cNvPr>
            <p:cNvSpPr txBox="1">
              <a:spLocks/>
            </p:cNvSpPr>
            <p:nvPr/>
          </p:nvSpPr>
          <p:spPr>
            <a:xfrm>
              <a:off x="2202591" y="1033221"/>
              <a:ext cx="2165279" cy="1500655"/>
            </a:xfrm>
            <a:prstGeom prst="rect">
              <a:avLst/>
            </a:prstGeom>
          </p:spPr>
          <p:txBody>
            <a:bodyPr anchor="ctr">
              <a:normAutofit/>
            </a:bodyPr>
            <a:lstStyle>
              <a:lvl1pPr algn="l" defTabSz="914400" rtl="0" eaLnBrk="1" latinLnBrk="0" hangingPunct="1">
                <a:lnSpc>
                  <a:spcPct val="90000"/>
                </a:lnSpc>
                <a:spcBef>
                  <a:spcPct val="0"/>
                </a:spcBef>
                <a:buNone/>
                <a:defRPr sz="2800" b="1" kern="1200">
                  <a:solidFill>
                    <a:srgbClr val="0070C0"/>
                  </a:solidFill>
                  <a:latin typeface="+mj-lt"/>
                  <a:ea typeface="微软雅黑" panose="020B0503020204020204" pitchFamily="34" charset="-122"/>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5400" b="1" i="0" u="none" strike="noStrike" kern="2200" cap="none" spc="0" normalizeH="0" baseline="0" noProof="0" dirty="0">
                  <a:ln>
                    <a:noFill/>
                  </a:ln>
                  <a:solidFill>
                    <a:schemeClr val="accent1"/>
                  </a:solidFill>
                  <a:effectLst/>
                  <a:uLnTx/>
                  <a:uFillTx/>
                  <a:latin typeface="Arial" panose="020F0502020204030204"/>
                  <a:ea typeface="Microsoft YaHei"/>
                  <a:cs typeface="+mn-ea"/>
                  <a:sym typeface="+mn-lt"/>
                </a:rPr>
                <a:t>目  录</a:t>
              </a:r>
              <a:endParaRPr kumimoji="0" lang="en-US" altLang="zh-CN" sz="5400" b="1" i="0" u="none" strike="noStrike" kern="2200" cap="none" spc="0" normalizeH="0" baseline="0" noProof="0" dirty="0">
                <a:ln>
                  <a:noFill/>
                </a:ln>
                <a:solidFill>
                  <a:schemeClr val="accent1"/>
                </a:solidFill>
                <a:effectLst/>
                <a:uLnTx/>
                <a:uFillTx/>
                <a:latin typeface="Arial" panose="020F0502020204030204"/>
                <a:ea typeface="Microsoft YaHei"/>
                <a:cs typeface="+mn-ea"/>
                <a:sym typeface="+mn-lt"/>
              </a:endParaRPr>
            </a:p>
          </p:txBody>
        </p:sp>
        <p:sp>
          <p:nvSpPr>
            <p:cNvPr id="10" name="文本框 9">
              <a:extLst>
                <a:ext uri="{FF2B5EF4-FFF2-40B4-BE49-F238E27FC236}">
                  <a16:creationId xmlns:a16="http://schemas.microsoft.com/office/drawing/2014/main" id="{BE44CE6C-A329-4948-8A82-1DEFBD1A051B}"/>
                </a:ext>
              </a:extLst>
            </p:cNvPr>
            <p:cNvSpPr txBox="1"/>
            <p:nvPr/>
          </p:nvSpPr>
          <p:spPr>
            <a:xfrm>
              <a:off x="2389402" y="2078629"/>
              <a:ext cx="216808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2200" cap="none" spc="-20" normalizeH="0" baseline="0" noProof="0" dirty="0">
                  <a:ln>
                    <a:noFill/>
                  </a:ln>
                  <a:solidFill>
                    <a:schemeClr val="accent1"/>
                  </a:solidFill>
                  <a:effectLst/>
                  <a:uLnTx/>
                  <a:uFillTx/>
                  <a:latin typeface="Arial" panose="020F0502020204030204"/>
                  <a:ea typeface="Microsoft YaHei"/>
                  <a:cs typeface="+mn-ea"/>
                  <a:sym typeface="+mn-lt"/>
                </a:rPr>
                <a:t>CONTENTS</a:t>
              </a:r>
              <a:endParaRPr kumimoji="0" lang="zh-CN" altLang="en-US" sz="2400" b="0" i="0" u="none" strike="noStrike" kern="2200" cap="none" spc="-20" normalizeH="0" baseline="0" noProof="0" dirty="0">
                <a:ln>
                  <a:noFill/>
                </a:ln>
                <a:solidFill>
                  <a:schemeClr val="accent1"/>
                </a:solidFill>
                <a:effectLst/>
                <a:uLnTx/>
                <a:uFillTx/>
                <a:latin typeface="Arial" panose="020F0502020204030204"/>
                <a:ea typeface="Microsoft YaHei"/>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20" normalizeH="0" baseline="0" noProof="0" dirty="0">
                <a:ln>
                  <a:noFill/>
                </a:ln>
                <a:solidFill>
                  <a:schemeClr val="accent1"/>
                </a:solidFill>
                <a:effectLst/>
                <a:uLnTx/>
                <a:uFillTx/>
                <a:latin typeface="Arial" panose="020F0502020204030204"/>
                <a:ea typeface="Microsoft YaHei"/>
                <a:cs typeface="+mn-ea"/>
                <a:sym typeface="+mn-lt"/>
              </a:endParaRPr>
            </a:p>
          </p:txBody>
        </p:sp>
      </p:grpSp>
      <p:sp>
        <p:nvSpPr>
          <p:cNvPr id="41" name="文本占位符 40">
            <a:extLst>
              <a:ext uri="{FF2B5EF4-FFF2-40B4-BE49-F238E27FC236}">
                <a16:creationId xmlns:a16="http://schemas.microsoft.com/office/drawing/2014/main" id="{1DDB07A2-0BEC-42D8-BCBF-4274AF207FC0}"/>
              </a:ext>
            </a:extLst>
          </p:cNvPr>
          <p:cNvSpPr>
            <a:spLocks noGrp="1"/>
          </p:cNvSpPr>
          <p:nvPr>
            <p:ph type="body" sz="quarter" idx="10" hasCustomPrompt="1"/>
          </p:nvPr>
        </p:nvSpPr>
        <p:spPr>
          <a:xfrm>
            <a:off x="7819905" y="1408752"/>
            <a:ext cx="307161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a:ea typeface="+mn-ea"/>
                <a:cs typeface="+mn-cs"/>
              </a:defRPr>
            </a:lvl1pPr>
            <a:lvl2pPr marL="457200" indent="0">
              <a:buNone/>
              <a:defRPr/>
            </a:lvl2pPr>
          </a:lstStyle>
          <a:p>
            <a:pPr lvl="0"/>
            <a:r>
              <a:rPr lang="zh-CN" altLang="en-US" dirty="0"/>
              <a:t>输入目录标题</a:t>
            </a:r>
          </a:p>
        </p:txBody>
      </p:sp>
      <p:sp>
        <p:nvSpPr>
          <p:cNvPr id="42" name="文本占位符 40">
            <a:extLst>
              <a:ext uri="{FF2B5EF4-FFF2-40B4-BE49-F238E27FC236}">
                <a16:creationId xmlns:a16="http://schemas.microsoft.com/office/drawing/2014/main" id="{3EE8ADE6-8EEE-4661-B83E-89A22DA1686F}"/>
              </a:ext>
            </a:extLst>
          </p:cNvPr>
          <p:cNvSpPr>
            <a:spLocks noGrp="1"/>
          </p:cNvSpPr>
          <p:nvPr>
            <p:ph type="body" sz="quarter" idx="11" hasCustomPrompt="1"/>
          </p:nvPr>
        </p:nvSpPr>
        <p:spPr>
          <a:xfrm>
            <a:off x="7819905" y="2302202"/>
            <a:ext cx="307161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a:ea typeface="+mn-ea"/>
                <a:cs typeface="+mn-cs"/>
              </a:defRPr>
            </a:lvl1pPr>
            <a:lvl2pPr marL="457200" indent="0">
              <a:buNone/>
              <a:defRPr/>
            </a:lvl2pPr>
          </a:lstStyle>
          <a:p>
            <a:pPr lvl="0"/>
            <a:r>
              <a:rPr lang="zh-CN" altLang="en-US" dirty="0"/>
              <a:t>输入目录标题</a:t>
            </a:r>
          </a:p>
        </p:txBody>
      </p:sp>
      <p:sp>
        <p:nvSpPr>
          <p:cNvPr id="43" name="文本占位符 40">
            <a:extLst>
              <a:ext uri="{FF2B5EF4-FFF2-40B4-BE49-F238E27FC236}">
                <a16:creationId xmlns:a16="http://schemas.microsoft.com/office/drawing/2014/main" id="{B8DAAE4E-CF42-40B4-8C0C-8AA671368AD5}"/>
              </a:ext>
            </a:extLst>
          </p:cNvPr>
          <p:cNvSpPr>
            <a:spLocks noGrp="1"/>
          </p:cNvSpPr>
          <p:nvPr>
            <p:ph type="body" sz="quarter" idx="12" hasCustomPrompt="1"/>
          </p:nvPr>
        </p:nvSpPr>
        <p:spPr>
          <a:xfrm>
            <a:off x="7819905" y="3195652"/>
            <a:ext cx="307161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a:ea typeface="+mn-ea"/>
                <a:cs typeface="+mn-cs"/>
              </a:defRPr>
            </a:lvl1pPr>
            <a:lvl2pPr marL="457200" indent="0">
              <a:buNone/>
              <a:defRPr/>
            </a:lvl2pPr>
          </a:lstStyle>
          <a:p>
            <a:pPr lvl="0"/>
            <a:r>
              <a:rPr lang="zh-CN" altLang="en-US" dirty="0"/>
              <a:t>输入目录标题</a:t>
            </a:r>
          </a:p>
        </p:txBody>
      </p:sp>
      <p:sp>
        <p:nvSpPr>
          <p:cNvPr id="44" name="文本占位符 40">
            <a:extLst>
              <a:ext uri="{FF2B5EF4-FFF2-40B4-BE49-F238E27FC236}">
                <a16:creationId xmlns:a16="http://schemas.microsoft.com/office/drawing/2014/main" id="{B3C1ED7C-5023-48FE-A05C-E9687671B32A}"/>
              </a:ext>
            </a:extLst>
          </p:cNvPr>
          <p:cNvSpPr>
            <a:spLocks noGrp="1"/>
          </p:cNvSpPr>
          <p:nvPr>
            <p:ph type="body" sz="quarter" idx="13" hasCustomPrompt="1"/>
          </p:nvPr>
        </p:nvSpPr>
        <p:spPr>
          <a:xfrm>
            <a:off x="7819905" y="4982551"/>
            <a:ext cx="307161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a:ea typeface="+mn-ea"/>
                <a:cs typeface="+mn-cs"/>
              </a:defRPr>
            </a:lvl1pPr>
            <a:lvl2pPr marL="457200" indent="0">
              <a:buNone/>
              <a:defRPr/>
            </a:lvl2pPr>
          </a:lstStyle>
          <a:p>
            <a:pPr lvl="0"/>
            <a:r>
              <a:rPr lang="zh-CN" altLang="en-US" dirty="0"/>
              <a:t>输入目录标题</a:t>
            </a:r>
          </a:p>
        </p:txBody>
      </p:sp>
      <p:sp>
        <p:nvSpPr>
          <p:cNvPr id="36" name="文本占位符 40">
            <a:extLst>
              <a:ext uri="{FF2B5EF4-FFF2-40B4-BE49-F238E27FC236}">
                <a16:creationId xmlns:a16="http://schemas.microsoft.com/office/drawing/2014/main" id="{043E6D5F-05DE-429A-8D64-78A20E1D046B}"/>
              </a:ext>
            </a:extLst>
          </p:cNvPr>
          <p:cNvSpPr>
            <a:spLocks noGrp="1"/>
          </p:cNvSpPr>
          <p:nvPr>
            <p:ph type="body" sz="quarter" idx="14" hasCustomPrompt="1"/>
          </p:nvPr>
        </p:nvSpPr>
        <p:spPr>
          <a:xfrm>
            <a:off x="7819905" y="4089102"/>
            <a:ext cx="307161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a:ea typeface="+mn-ea"/>
                <a:cs typeface="+mn-cs"/>
              </a:defRPr>
            </a:lvl1pPr>
            <a:lvl2pPr marL="457200" indent="0">
              <a:buNone/>
              <a:defRPr/>
            </a:lvl2pPr>
          </a:lstStyle>
          <a:p>
            <a:pPr lvl="0"/>
            <a:r>
              <a:rPr lang="zh-CN" altLang="en-US" dirty="0"/>
              <a:t>输入目录标题</a:t>
            </a:r>
          </a:p>
        </p:txBody>
      </p:sp>
      <p:sp>
        <p:nvSpPr>
          <p:cNvPr id="2" name="文本框 1">
            <a:extLst>
              <a:ext uri="{FF2B5EF4-FFF2-40B4-BE49-F238E27FC236}">
                <a16:creationId xmlns:a16="http://schemas.microsoft.com/office/drawing/2014/main" id="{E701414C-90A5-4AF7-93FE-51CC5323E071}"/>
              </a:ext>
            </a:extLst>
          </p:cNvPr>
          <p:cNvSpPr txBox="1"/>
          <p:nvPr userDrawn="1"/>
        </p:nvSpPr>
        <p:spPr>
          <a:xfrm>
            <a:off x="6809256" y="1360204"/>
            <a:ext cx="675822" cy="584775"/>
          </a:xfrm>
          <a:prstGeom prst="rect">
            <a:avLst/>
          </a:prstGeom>
          <a:noFill/>
        </p:spPr>
        <p:txBody>
          <a:bodyPr wrap="square" rtlCol="0">
            <a:spAutoFit/>
          </a:bodyPr>
          <a:lstStyle/>
          <a:p>
            <a:r>
              <a:rPr lang="en-US" altLang="zh-CN" sz="3200" b="1" dirty="0">
                <a:solidFill>
                  <a:srgbClr val="9A0001"/>
                </a:solidFill>
              </a:rPr>
              <a:t>01.</a:t>
            </a:r>
            <a:endParaRPr lang="zh-CN" altLang="en-US" sz="3200" b="1" dirty="0">
              <a:solidFill>
                <a:srgbClr val="9A0001"/>
              </a:solidFill>
            </a:endParaRPr>
          </a:p>
        </p:txBody>
      </p:sp>
      <p:sp>
        <p:nvSpPr>
          <p:cNvPr id="39" name="文本框 38">
            <a:extLst>
              <a:ext uri="{FF2B5EF4-FFF2-40B4-BE49-F238E27FC236}">
                <a16:creationId xmlns:a16="http://schemas.microsoft.com/office/drawing/2014/main" id="{08D10D4D-0807-49B3-87E5-6308A249C47B}"/>
              </a:ext>
            </a:extLst>
          </p:cNvPr>
          <p:cNvSpPr txBox="1"/>
          <p:nvPr userDrawn="1"/>
        </p:nvSpPr>
        <p:spPr>
          <a:xfrm>
            <a:off x="6809256" y="2253654"/>
            <a:ext cx="675822" cy="584775"/>
          </a:xfrm>
          <a:prstGeom prst="rect">
            <a:avLst/>
          </a:prstGeom>
          <a:noFill/>
        </p:spPr>
        <p:txBody>
          <a:bodyPr wrap="square" rtlCol="0">
            <a:spAutoFit/>
          </a:bodyPr>
          <a:lstStyle/>
          <a:p>
            <a:r>
              <a:rPr lang="en-US" altLang="zh-CN" sz="3200" b="1" dirty="0">
                <a:solidFill>
                  <a:srgbClr val="9A0001"/>
                </a:solidFill>
              </a:rPr>
              <a:t>02.</a:t>
            </a:r>
            <a:endParaRPr lang="zh-CN" altLang="en-US" sz="3200" b="1" dirty="0">
              <a:solidFill>
                <a:srgbClr val="9A0001"/>
              </a:solidFill>
            </a:endParaRPr>
          </a:p>
        </p:txBody>
      </p:sp>
      <p:sp>
        <p:nvSpPr>
          <p:cNvPr id="40" name="文本框 39">
            <a:extLst>
              <a:ext uri="{FF2B5EF4-FFF2-40B4-BE49-F238E27FC236}">
                <a16:creationId xmlns:a16="http://schemas.microsoft.com/office/drawing/2014/main" id="{20A25C77-BB9D-4A78-AE04-B2060C1854F0}"/>
              </a:ext>
            </a:extLst>
          </p:cNvPr>
          <p:cNvSpPr txBox="1"/>
          <p:nvPr userDrawn="1"/>
        </p:nvSpPr>
        <p:spPr>
          <a:xfrm>
            <a:off x="6809256" y="3148379"/>
            <a:ext cx="675822" cy="584775"/>
          </a:xfrm>
          <a:prstGeom prst="rect">
            <a:avLst/>
          </a:prstGeom>
          <a:noFill/>
        </p:spPr>
        <p:txBody>
          <a:bodyPr wrap="square" rtlCol="0">
            <a:spAutoFit/>
          </a:bodyPr>
          <a:lstStyle/>
          <a:p>
            <a:r>
              <a:rPr lang="en-US" altLang="zh-CN" sz="3200" b="1" dirty="0">
                <a:solidFill>
                  <a:srgbClr val="9A0001"/>
                </a:solidFill>
              </a:rPr>
              <a:t>03.</a:t>
            </a:r>
            <a:endParaRPr lang="zh-CN" altLang="en-US" sz="3200" b="1" dirty="0">
              <a:solidFill>
                <a:srgbClr val="9A0001"/>
              </a:solidFill>
            </a:endParaRPr>
          </a:p>
        </p:txBody>
      </p:sp>
      <p:sp>
        <p:nvSpPr>
          <p:cNvPr id="45" name="文本框 44">
            <a:extLst>
              <a:ext uri="{FF2B5EF4-FFF2-40B4-BE49-F238E27FC236}">
                <a16:creationId xmlns:a16="http://schemas.microsoft.com/office/drawing/2014/main" id="{7F7858D3-EB29-4574-9887-04007DDF5A0B}"/>
              </a:ext>
            </a:extLst>
          </p:cNvPr>
          <p:cNvSpPr txBox="1"/>
          <p:nvPr userDrawn="1"/>
        </p:nvSpPr>
        <p:spPr>
          <a:xfrm>
            <a:off x="6809256" y="4021629"/>
            <a:ext cx="675822" cy="584775"/>
          </a:xfrm>
          <a:prstGeom prst="rect">
            <a:avLst/>
          </a:prstGeom>
          <a:noFill/>
        </p:spPr>
        <p:txBody>
          <a:bodyPr wrap="square" rtlCol="0">
            <a:spAutoFit/>
          </a:bodyPr>
          <a:lstStyle/>
          <a:p>
            <a:r>
              <a:rPr lang="en-US" altLang="zh-CN" sz="3200" b="1" dirty="0">
                <a:solidFill>
                  <a:srgbClr val="9A0001"/>
                </a:solidFill>
              </a:rPr>
              <a:t>04.</a:t>
            </a:r>
            <a:endParaRPr lang="zh-CN" altLang="en-US" sz="3200" b="1" dirty="0">
              <a:solidFill>
                <a:srgbClr val="9A0001"/>
              </a:solidFill>
            </a:endParaRPr>
          </a:p>
        </p:txBody>
      </p:sp>
      <p:sp>
        <p:nvSpPr>
          <p:cNvPr id="46" name="文本框 45">
            <a:extLst>
              <a:ext uri="{FF2B5EF4-FFF2-40B4-BE49-F238E27FC236}">
                <a16:creationId xmlns:a16="http://schemas.microsoft.com/office/drawing/2014/main" id="{9E5C5056-284F-4DF8-8EBF-ED594C24CE32}"/>
              </a:ext>
            </a:extLst>
          </p:cNvPr>
          <p:cNvSpPr txBox="1"/>
          <p:nvPr userDrawn="1"/>
        </p:nvSpPr>
        <p:spPr>
          <a:xfrm>
            <a:off x="6809256" y="4921514"/>
            <a:ext cx="675822" cy="584775"/>
          </a:xfrm>
          <a:prstGeom prst="rect">
            <a:avLst/>
          </a:prstGeom>
          <a:noFill/>
        </p:spPr>
        <p:txBody>
          <a:bodyPr wrap="square" rtlCol="0">
            <a:spAutoFit/>
          </a:bodyPr>
          <a:lstStyle/>
          <a:p>
            <a:r>
              <a:rPr lang="en-US" altLang="zh-CN" sz="3200" b="1" dirty="0">
                <a:solidFill>
                  <a:srgbClr val="9A0001"/>
                </a:solidFill>
              </a:rPr>
              <a:t>05.</a:t>
            </a:r>
            <a:endParaRPr lang="zh-CN" altLang="en-US" sz="3200" b="1" dirty="0">
              <a:solidFill>
                <a:srgbClr val="9A0001"/>
              </a:solidFill>
            </a:endParaRPr>
          </a:p>
        </p:txBody>
      </p:sp>
      <p:grpSp>
        <p:nvGrpSpPr>
          <p:cNvPr id="47" name="组合 46">
            <a:extLst>
              <a:ext uri="{FF2B5EF4-FFF2-40B4-BE49-F238E27FC236}">
                <a16:creationId xmlns:a16="http://schemas.microsoft.com/office/drawing/2014/main" id="{E8917928-9484-40B9-8C50-C1CA090DFE44}"/>
              </a:ext>
            </a:extLst>
          </p:cNvPr>
          <p:cNvGrpSpPr/>
          <p:nvPr userDrawn="1"/>
        </p:nvGrpSpPr>
        <p:grpSpPr>
          <a:xfrm>
            <a:off x="2425132" y="3183822"/>
            <a:ext cx="1945700" cy="1941162"/>
            <a:chOff x="2105799" y="20055838"/>
            <a:chExt cx="6748090" cy="6732363"/>
          </a:xfrm>
          <a:solidFill>
            <a:schemeClr val="accent1"/>
          </a:solidFill>
        </p:grpSpPr>
        <p:sp>
          <p:nvSpPr>
            <p:cNvPr id="48" name="Freeform 8">
              <a:extLst>
                <a:ext uri="{FF2B5EF4-FFF2-40B4-BE49-F238E27FC236}">
                  <a16:creationId xmlns:a16="http://schemas.microsoft.com/office/drawing/2014/main" id="{59086FAE-7BCE-4F42-BEAF-83E039527D5D}"/>
                </a:ext>
              </a:extLst>
            </p:cNvPr>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49" name="Freeform 42">
              <a:extLst>
                <a:ext uri="{FF2B5EF4-FFF2-40B4-BE49-F238E27FC236}">
                  <a16:creationId xmlns:a16="http://schemas.microsoft.com/office/drawing/2014/main" id="{10B13E90-F439-48CA-AD95-7138BB9F29B5}"/>
                </a:ext>
              </a:extLst>
            </p:cNvPr>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50" name="Freeform 43">
              <a:extLst>
                <a:ext uri="{FF2B5EF4-FFF2-40B4-BE49-F238E27FC236}">
                  <a16:creationId xmlns:a16="http://schemas.microsoft.com/office/drawing/2014/main" id="{5F0B2961-18DD-4861-8D52-0A383ECCB085}"/>
                </a:ext>
              </a:extLst>
            </p:cNvPr>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51" name="Freeform 44">
              <a:extLst>
                <a:ext uri="{FF2B5EF4-FFF2-40B4-BE49-F238E27FC236}">
                  <a16:creationId xmlns:a16="http://schemas.microsoft.com/office/drawing/2014/main" id="{AB5B5CF7-72A5-4E9E-BD84-D5722080E3AD}"/>
                </a:ext>
              </a:extLst>
            </p:cNvPr>
            <p:cNvSpPr>
              <a:spLocks/>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52" name="Freeform 45">
              <a:extLst>
                <a:ext uri="{FF2B5EF4-FFF2-40B4-BE49-F238E27FC236}">
                  <a16:creationId xmlns:a16="http://schemas.microsoft.com/office/drawing/2014/main" id="{B40B6773-5AF3-4B78-A875-0F1C89DBCBD4}"/>
                </a:ext>
              </a:extLst>
            </p:cNvPr>
            <p:cNvSpPr>
              <a:spLocks/>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53" name="Freeform 46">
              <a:extLst>
                <a:ext uri="{FF2B5EF4-FFF2-40B4-BE49-F238E27FC236}">
                  <a16:creationId xmlns:a16="http://schemas.microsoft.com/office/drawing/2014/main" id="{211E77CF-A371-4394-80EE-A23B8E761CF0}"/>
                </a:ext>
              </a:extLst>
            </p:cNvPr>
            <p:cNvSpPr>
              <a:spLocks/>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54" name="Freeform 47">
              <a:extLst>
                <a:ext uri="{FF2B5EF4-FFF2-40B4-BE49-F238E27FC236}">
                  <a16:creationId xmlns:a16="http://schemas.microsoft.com/office/drawing/2014/main" id="{24C2E5AA-B456-402D-AACB-CF50F586373D}"/>
                </a:ext>
              </a:extLst>
            </p:cNvPr>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55" name="Freeform 48">
              <a:extLst>
                <a:ext uri="{FF2B5EF4-FFF2-40B4-BE49-F238E27FC236}">
                  <a16:creationId xmlns:a16="http://schemas.microsoft.com/office/drawing/2014/main" id="{5CEFFC85-E9B5-40DB-A773-6AA641A5EA96}"/>
                </a:ext>
              </a:extLst>
            </p:cNvPr>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56" name="Freeform 49">
              <a:extLst>
                <a:ext uri="{FF2B5EF4-FFF2-40B4-BE49-F238E27FC236}">
                  <a16:creationId xmlns:a16="http://schemas.microsoft.com/office/drawing/2014/main" id="{DF550AC9-9345-4B32-A0CD-DA983D3011C1}"/>
                </a:ext>
              </a:extLst>
            </p:cNvPr>
            <p:cNvSpPr>
              <a:spLocks/>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57" name="Freeform 50">
              <a:extLst>
                <a:ext uri="{FF2B5EF4-FFF2-40B4-BE49-F238E27FC236}">
                  <a16:creationId xmlns:a16="http://schemas.microsoft.com/office/drawing/2014/main" id="{29471116-16CF-4D64-B565-49C15F226E2A}"/>
                </a:ext>
              </a:extLst>
            </p:cNvPr>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58" name="Freeform 51">
              <a:extLst>
                <a:ext uri="{FF2B5EF4-FFF2-40B4-BE49-F238E27FC236}">
                  <a16:creationId xmlns:a16="http://schemas.microsoft.com/office/drawing/2014/main" id="{9E60588D-9746-4C96-BB9F-CD0875FA3CF5}"/>
                </a:ext>
              </a:extLst>
            </p:cNvPr>
            <p:cNvSpPr>
              <a:spLocks/>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59" name="Freeform 52">
              <a:extLst>
                <a:ext uri="{FF2B5EF4-FFF2-40B4-BE49-F238E27FC236}">
                  <a16:creationId xmlns:a16="http://schemas.microsoft.com/office/drawing/2014/main" id="{8D2145FF-BFA9-4FEA-9430-C2F6CFF9B9AB}"/>
                </a:ext>
              </a:extLst>
            </p:cNvPr>
            <p:cNvSpPr>
              <a:spLocks/>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0" name="Freeform 53">
              <a:extLst>
                <a:ext uri="{FF2B5EF4-FFF2-40B4-BE49-F238E27FC236}">
                  <a16:creationId xmlns:a16="http://schemas.microsoft.com/office/drawing/2014/main" id="{31731D7D-B614-4B40-BD98-92032FFEDC84}"/>
                </a:ext>
              </a:extLst>
            </p:cNvPr>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1" name="Freeform 54">
              <a:extLst>
                <a:ext uri="{FF2B5EF4-FFF2-40B4-BE49-F238E27FC236}">
                  <a16:creationId xmlns:a16="http://schemas.microsoft.com/office/drawing/2014/main" id="{85133ADC-E731-46F5-90AB-E151D742530F}"/>
                </a:ext>
              </a:extLst>
            </p:cNvPr>
            <p:cNvSpPr>
              <a:spLocks/>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2" name="Freeform 55">
              <a:extLst>
                <a:ext uri="{FF2B5EF4-FFF2-40B4-BE49-F238E27FC236}">
                  <a16:creationId xmlns:a16="http://schemas.microsoft.com/office/drawing/2014/main" id="{8A62A99D-E0DB-4111-9FEB-3E4F6344232D}"/>
                </a:ext>
              </a:extLst>
            </p:cNvPr>
            <p:cNvSpPr>
              <a:spLocks/>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3" name="Freeform 56">
              <a:extLst>
                <a:ext uri="{FF2B5EF4-FFF2-40B4-BE49-F238E27FC236}">
                  <a16:creationId xmlns:a16="http://schemas.microsoft.com/office/drawing/2014/main" id="{F80FCAD7-78A2-4243-97E5-91414F895B41}"/>
                </a:ext>
              </a:extLst>
            </p:cNvPr>
            <p:cNvSpPr>
              <a:spLocks/>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4" name="Freeform 57">
              <a:extLst>
                <a:ext uri="{FF2B5EF4-FFF2-40B4-BE49-F238E27FC236}">
                  <a16:creationId xmlns:a16="http://schemas.microsoft.com/office/drawing/2014/main" id="{BCEB97F9-5E6D-4143-A326-123BB40920E4}"/>
                </a:ext>
              </a:extLst>
            </p:cNvPr>
            <p:cNvSpPr>
              <a:spLocks/>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5" name="Freeform 58">
              <a:extLst>
                <a:ext uri="{FF2B5EF4-FFF2-40B4-BE49-F238E27FC236}">
                  <a16:creationId xmlns:a16="http://schemas.microsoft.com/office/drawing/2014/main" id="{A0EC93B7-5F9E-4596-A0B4-56E551810B41}"/>
                </a:ext>
              </a:extLst>
            </p:cNvPr>
            <p:cNvSpPr>
              <a:spLocks/>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6" name="Freeform 59">
              <a:extLst>
                <a:ext uri="{FF2B5EF4-FFF2-40B4-BE49-F238E27FC236}">
                  <a16:creationId xmlns:a16="http://schemas.microsoft.com/office/drawing/2014/main" id="{9CB41E21-FEE3-4D2D-9551-B88C07BC03E5}"/>
                </a:ext>
              </a:extLst>
            </p:cNvPr>
            <p:cNvSpPr>
              <a:spLocks/>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7" name="Freeform 60">
              <a:extLst>
                <a:ext uri="{FF2B5EF4-FFF2-40B4-BE49-F238E27FC236}">
                  <a16:creationId xmlns:a16="http://schemas.microsoft.com/office/drawing/2014/main" id="{55D43798-13B8-4DAF-98D6-284AD8D22E66}"/>
                </a:ext>
              </a:extLst>
            </p:cNvPr>
            <p:cNvSpPr>
              <a:spLocks/>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8" name="Freeform 61">
              <a:extLst>
                <a:ext uri="{FF2B5EF4-FFF2-40B4-BE49-F238E27FC236}">
                  <a16:creationId xmlns:a16="http://schemas.microsoft.com/office/drawing/2014/main" id="{8CA5B0FD-C8F6-426F-AC2B-522A58FE00FD}"/>
                </a:ext>
              </a:extLst>
            </p:cNvPr>
            <p:cNvSpPr>
              <a:spLocks/>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9" name="Freeform 62">
              <a:extLst>
                <a:ext uri="{FF2B5EF4-FFF2-40B4-BE49-F238E27FC236}">
                  <a16:creationId xmlns:a16="http://schemas.microsoft.com/office/drawing/2014/main" id="{F7A64D83-8794-4383-B608-9C794C6FA37F}"/>
                </a:ext>
              </a:extLst>
            </p:cNvPr>
            <p:cNvSpPr>
              <a:spLocks/>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70" name="Freeform 71">
              <a:extLst>
                <a:ext uri="{FF2B5EF4-FFF2-40B4-BE49-F238E27FC236}">
                  <a16:creationId xmlns:a16="http://schemas.microsoft.com/office/drawing/2014/main" id="{98DEF15F-7ADA-4CD6-AE2B-F2091812707E}"/>
                </a:ext>
              </a:extLst>
            </p:cNvPr>
            <p:cNvSpPr>
              <a:spLocks noEditPoints="1"/>
            </p:cNvSpPr>
            <p:nvPr/>
          </p:nvSpPr>
          <p:spPr bwMode="auto">
            <a:xfrm>
              <a:off x="3199024" y="21141193"/>
              <a:ext cx="4561647" cy="4553785"/>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Arial" panose="020F0502020204030204"/>
                <a:ea typeface="Microsoft YaHei"/>
                <a:cs typeface="+mn-ea"/>
                <a:sym typeface="+mn-lt"/>
              </a:endParaRPr>
            </a:p>
          </p:txBody>
        </p:sp>
      </p:grpSp>
    </p:spTree>
    <p:extLst>
      <p:ext uri="{BB962C8B-B14F-4D97-AF65-F5344CB8AC3E}">
        <p14:creationId xmlns:p14="http://schemas.microsoft.com/office/powerpoint/2010/main" val="7612308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目录-6部分">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07DDBCB7-E991-46B4-8485-8E5161A9C4C0}"/>
              </a:ext>
            </a:extLst>
          </p:cNvPr>
          <p:cNvSpPr/>
          <p:nvPr userDrawn="1"/>
        </p:nvSpPr>
        <p:spPr>
          <a:xfrm>
            <a:off x="-1" y="0"/>
            <a:ext cx="6096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ea"/>
              <a:sym typeface="+mn-lt"/>
            </a:endParaRPr>
          </a:p>
        </p:txBody>
      </p:sp>
      <p:pic>
        <p:nvPicPr>
          <p:cNvPr id="35" name="图形 34">
            <a:extLst>
              <a:ext uri="{FF2B5EF4-FFF2-40B4-BE49-F238E27FC236}">
                <a16:creationId xmlns:a16="http://schemas.microsoft.com/office/drawing/2014/main" id="{3A501E88-F75F-4CDF-AE88-C91E47187A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01832" y="3365787"/>
            <a:ext cx="6665290" cy="4818286"/>
          </a:xfrm>
          <a:prstGeom prst="rect">
            <a:avLst/>
          </a:prstGeom>
        </p:spPr>
      </p:pic>
      <p:sp>
        <p:nvSpPr>
          <p:cNvPr id="49" name="矩形 48">
            <a:extLst>
              <a:ext uri="{FF2B5EF4-FFF2-40B4-BE49-F238E27FC236}">
                <a16:creationId xmlns:a16="http://schemas.microsoft.com/office/drawing/2014/main" id="{9641EC2A-644C-47E6-9137-85F1FC0E3567}"/>
              </a:ext>
            </a:extLst>
          </p:cNvPr>
          <p:cNvSpPr/>
          <p:nvPr userDrawn="1"/>
        </p:nvSpPr>
        <p:spPr>
          <a:xfrm>
            <a:off x="589281" y="476251"/>
            <a:ext cx="11013440" cy="5905500"/>
          </a:xfrm>
          <a:prstGeom prst="rect">
            <a:avLst/>
          </a:prstGeom>
          <a:solidFill>
            <a:schemeClr val="bg1"/>
          </a:solidFill>
          <a:ln>
            <a:noFill/>
          </a:ln>
          <a:effectLst>
            <a:glow rad="101600">
              <a:schemeClr val="tx1">
                <a:alpha val="1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ea"/>
              <a:sym typeface="+mn-lt"/>
            </a:endParaRPr>
          </a:p>
        </p:txBody>
      </p:sp>
      <p:grpSp>
        <p:nvGrpSpPr>
          <p:cNvPr id="8" name="组合 7">
            <a:extLst>
              <a:ext uri="{FF2B5EF4-FFF2-40B4-BE49-F238E27FC236}">
                <a16:creationId xmlns:a16="http://schemas.microsoft.com/office/drawing/2014/main" id="{ED8836D6-4104-415F-A6DA-0E694613F791}"/>
              </a:ext>
            </a:extLst>
          </p:cNvPr>
          <p:cNvGrpSpPr/>
          <p:nvPr userDrawn="1"/>
        </p:nvGrpSpPr>
        <p:grpSpPr>
          <a:xfrm>
            <a:off x="2296213" y="1033221"/>
            <a:ext cx="2354895" cy="1876405"/>
            <a:chOff x="2202591" y="1033221"/>
            <a:chExt cx="2354895" cy="1876405"/>
          </a:xfrm>
        </p:grpSpPr>
        <p:sp>
          <p:nvSpPr>
            <p:cNvPr id="9" name="标题 1">
              <a:extLst>
                <a:ext uri="{FF2B5EF4-FFF2-40B4-BE49-F238E27FC236}">
                  <a16:creationId xmlns:a16="http://schemas.microsoft.com/office/drawing/2014/main" id="{1E5B2D9B-48E4-45CC-A328-3F68B6E6DD69}"/>
                </a:ext>
              </a:extLst>
            </p:cNvPr>
            <p:cNvSpPr txBox="1">
              <a:spLocks/>
            </p:cNvSpPr>
            <p:nvPr/>
          </p:nvSpPr>
          <p:spPr>
            <a:xfrm>
              <a:off x="2202591" y="1033221"/>
              <a:ext cx="2165279" cy="1500655"/>
            </a:xfrm>
            <a:prstGeom prst="rect">
              <a:avLst/>
            </a:prstGeom>
          </p:spPr>
          <p:txBody>
            <a:bodyPr anchor="ctr">
              <a:normAutofit/>
            </a:bodyPr>
            <a:lstStyle>
              <a:lvl1pPr algn="l" defTabSz="914400" rtl="0" eaLnBrk="1" latinLnBrk="0" hangingPunct="1">
                <a:lnSpc>
                  <a:spcPct val="90000"/>
                </a:lnSpc>
                <a:spcBef>
                  <a:spcPct val="0"/>
                </a:spcBef>
                <a:buNone/>
                <a:defRPr sz="2800" b="1" kern="1200">
                  <a:solidFill>
                    <a:srgbClr val="0070C0"/>
                  </a:solidFill>
                  <a:latin typeface="+mj-lt"/>
                  <a:ea typeface="微软雅黑" panose="020B0503020204020204" pitchFamily="34" charset="-122"/>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5400" b="1" i="0" u="none" strike="noStrike" kern="2200" cap="none" spc="0" normalizeH="0" baseline="0" noProof="0" dirty="0">
                  <a:ln>
                    <a:noFill/>
                  </a:ln>
                  <a:solidFill>
                    <a:schemeClr val="accent1"/>
                  </a:solidFill>
                  <a:effectLst/>
                  <a:uLnTx/>
                  <a:uFillTx/>
                  <a:latin typeface="Arial" panose="020F0502020204030204"/>
                  <a:ea typeface="Microsoft YaHei"/>
                  <a:cs typeface="+mn-ea"/>
                  <a:sym typeface="+mn-lt"/>
                </a:rPr>
                <a:t>目  录</a:t>
              </a:r>
              <a:endParaRPr kumimoji="0" lang="en-US" altLang="zh-CN" sz="5400" b="1" i="0" u="none" strike="noStrike" kern="2200" cap="none" spc="0" normalizeH="0" baseline="0" noProof="0" dirty="0">
                <a:ln>
                  <a:noFill/>
                </a:ln>
                <a:solidFill>
                  <a:schemeClr val="accent1"/>
                </a:solidFill>
                <a:effectLst/>
                <a:uLnTx/>
                <a:uFillTx/>
                <a:latin typeface="Arial" panose="020F0502020204030204"/>
                <a:ea typeface="Microsoft YaHei"/>
                <a:cs typeface="+mn-ea"/>
                <a:sym typeface="+mn-lt"/>
              </a:endParaRPr>
            </a:p>
          </p:txBody>
        </p:sp>
        <p:sp>
          <p:nvSpPr>
            <p:cNvPr id="10" name="文本框 9">
              <a:extLst>
                <a:ext uri="{FF2B5EF4-FFF2-40B4-BE49-F238E27FC236}">
                  <a16:creationId xmlns:a16="http://schemas.microsoft.com/office/drawing/2014/main" id="{BE44CE6C-A329-4948-8A82-1DEFBD1A051B}"/>
                </a:ext>
              </a:extLst>
            </p:cNvPr>
            <p:cNvSpPr txBox="1"/>
            <p:nvPr/>
          </p:nvSpPr>
          <p:spPr>
            <a:xfrm>
              <a:off x="2389402" y="2078629"/>
              <a:ext cx="216808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2200" cap="none" spc="-20" normalizeH="0" baseline="0" noProof="0" dirty="0">
                  <a:ln>
                    <a:noFill/>
                  </a:ln>
                  <a:solidFill>
                    <a:schemeClr val="accent1"/>
                  </a:solidFill>
                  <a:effectLst/>
                  <a:uLnTx/>
                  <a:uFillTx/>
                  <a:latin typeface="Arial" panose="020F0502020204030204"/>
                  <a:ea typeface="Microsoft YaHei"/>
                  <a:cs typeface="+mn-ea"/>
                  <a:sym typeface="+mn-lt"/>
                </a:rPr>
                <a:t>CONTENTS</a:t>
              </a:r>
              <a:endParaRPr kumimoji="0" lang="zh-CN" altLang="en-US" sz="2400" b="0" i="0" u="none" strike="noStrike" kern="2200" cap="none" spc="-20" normalizeH="0" baseline="0" noProof="0" dirty="0">
                <a:ln>
                  <a:noFill/>
                </a:ln>
                <a:solidFill>
                  <a:schemeClr val="accent1"/>
                </a:solidFill>
                <a:effectLst/>
                <a:uLnTx/>
                <a:uFillTx/>
                <a:latin typeface="Arial" panose="020F0502020204030204"/>
                <a:ea typeface="Microsoft YaHei"/>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20" normalizeH="0" baseline="0" noProof="0" dirty="0">
                <a:ln>
                  <a:noFill/>
                </a:ln>
                <a:solidFill>
                  <a:schemeClr val="accent1"/>
                </a:solidFill>
                <a:effectLst/>
                <a:uLnTx/>
                <a:uFillTx/>
                <a:latin typeface="Arial" panose="020F0502020204030204"/>
                <a:ea typeface="Microsoft YaHei"/>
                <a:cs typeface="+mn-ea"/>
                <a:sym typeface="+mn-lt"/>
              </a:endParaRPr>
            </a:p>
          </p:txBody>
        </p:sp>
      </p:grpSp>
      <p:grpSp>
        <p:nvGrpSpPr>
          <p:cNvPr id="11" name="组合 10">
            <a:extLst>
              <a:ext uri="{FF2B5EF4-FFF2-40B4-BE49-F238E27FC236}">
                <a16:creationId xmlns:a16="http://schemas.microsoft.com/office/drawing/2014/main" id="{58D2D447-3244-41E4-A676-38C4ED0BA81A}"/>
              </a:ext>
            </a:extLst>
          </p:cNvPr>
          <p:cNvGrpSpPr/>
          <p:nvPr userDrawn="1"/>
        </p:nvGrpSpPr>
        <p:grpSpPr>
          <a:xfrm>
            <a:off x="2425132" y="3183822"/>
            <a:ext cx="1945700" cy="1941162"/>
            <a:chOff x="2105799" y="20055838"/>
            <a:chExt cx="6748090" cy="6732363"/>
          </a:xfrm>
          <a:solidFill>
            <a:schemeClr val="accent1"/>
          </a:solidFill>
        </p:grpSpPr>
        <p:sp>
          <p:nvSpPr>
            <p:cNvPr id="12" name="Freeform 8">
              <a:extLst>
                <a:ext uri="{FF2B5EF4-FFF2-40B4-BE49-F238E27FC236}">
                  <a16:creationId xmlns:a16="http://schemas.microsoft.com/office/drawing/2014/main" id="{9AA64509-AACF-40D4-B9A9-B88859BA8568}"/>
                </a:ext>
              </a:extLst>
            </p:cNvPr>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3" name="Freeform 42">
              <a:extLst>
                <a:ext uri="{FF2B5EF4-FFF2-40B4-BE49-F238E27FC236}">
                  <a16:creationId xmlns:a16="http://schemas.microsoft.com/office/drawing/2014/main" id="{F96E3831-BAD6-495D-9EB0-9AF4F9E4AA14}"/>
                </a:ext>
              </a:extLst>
            </p:cNvPr>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4" name="Freeform 43">
              <a:extLst>
                <a:ext uri="{FF2B5EF4-FFF2-40B4-BE49-F238E27FC236}">
                  <a16:creationId xmlns:a16="http://schemas.microsoft.com/office/drawing/2014/main" id="{3F1B9F65-74B2-4321-AF02-F2775CA32BF6}"/>
                </a:ext>
              </a:extLst>
            </p:cNvPr>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5" name="Freeform 44">
              <a:extLst>
                <a:ext uri="{FF2B5EF4-FFF2-40B4-BE49-F238E27FC236}">
                  <a16:creationId xmlns:a16="http://schemas.microsoft.com/office/drawing/2014/main" id="{FE06968D-A503-4A41-8AFB-7D81E20035BD}"/>
                </a:ext>
              </a:extLst>
            </p:cNvPr>
            <p:cNvSpPr>
              <a:spLocks/>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6" name="Freeform 45">
              <a:extLst>
                <a:ext uri="{FF2B5EF4-FFF2-40B4-BE49-F238E27FC236}">
                  <a16:creationId xmlns:a16="http://schemas.microsoft.com/office/drawing/2014/main" id="{3C3EA8C8-7562-473E-AA9E-E46E885B1C64}"/>
                </a:ext>
              </a:extLst>
            </p:cNvPr>
            <p:cNvSpPr>
              <a:spLocks/>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7" name="Freeform 46">
              <a:extLst>
                <a:ext uri="{FF2B5EF4-FFF2-40B4-BE49-F238E27FC236}">
                  <a16:creationId xmlns:a16="http://schemas.microsoft.com/office/drawing/2014/main" id="{C0C84DE1-C4B4-4D09-BD06-05AEFB9791EF}"/>
                </a:ext>
              </a:extLst>
            </p:cNvPr>
            <p:cNvSpPr>
              <a:spLocks/>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8" name="Freeform 47">
              <a:extLst>
                <a:ext uri="{FF2B5EF4-FFF2-40B4-BE49-F238E27FC236}">
                  <a16:creationId xmlns:a16="http://schemas.microsoft.com/office/drawing/2014/main" id="{65F4A63D-2ED8-4FC9-B6B2-5F5EFDFB9E47}"/>
                </a:ext>
              </a:extLst>
            </p:cNvPr>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9" name="Freeform 48">
              <a:extLst>
                <a:ext uri="{FF2B5EF4-FFF2-40B4-BE49-F238E27FC236}">
                  <a16:creationId xmlns:a16="http://schemas.microsoft.com/office/drawing/2014/main" id="{30943538-8677-44DF-9F6E-134AE82AAF86}"/>
                </a:ext>
              </a:extLst>
            </p:cNvPr>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20" name="Freeform 49">
              <a:extLst>
                <a:ext uri="{FF2B5EF4-FFF2-40B4-BE49-F238E27FC236}">
                  <a16:creationId xmlns:a16="http://schemas.microsoft.com/office/drawing/2014/main" id="{13907DDE-205F-4FB4-AFBD-67ED1FEBA24B}"/>
                </a:ext>
              </a:extLst>
            </p:cNvPr>
            <p:cNvSpPr>
              <a:spLocks/>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21" name="Freeform 50">
              <a:extLst>
                <a:ext uri="{FF2B5EF4-FFF2-40B4-BE49-F238E27FC236}">
                  <a16:creationId xmlns:a16="http://schemas.microsoft.com/office/drawing/2014/main" id="{08C2EE5C-263D-44B6-9CDF-3DA614AED668}"/>
                </a:ext>
              </a:extLst>
            </p:cNvPr>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22" name="Freeform 51">
              <a:extLst>
                <a:ext uri="{FF2B5EF4-FFF2-40B4-BE49-F238E27FC236}">
                  <a16:creationId xmlns:a16="http://schemas.microsoft.com/office/drawing/2014/main" id="{1BC3085B-1BA9-42A1-8148-C79B13CD3100}"/>
                </a:ext>
              </a:extLst>
            </p:cNvPr>
            <p:cNvSpPr>
              <a:spLocks/>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23" name="Freeform 52">
              <a:extLst>
                <a:ext uri="{FF2B5EF4-FFF2-40B4-BE49-F238E27FC236}">
                  <a16:creationId xmlns:a16="http://schemas.microsoft.com/office/drawing/2014/main" id="{21A74121-72BF-4931-9059-F6BE796C5DE0}"/>
                </a:ext>
              </a:extLst>
            </p:cNvPr>
            <p:cNvSpPr>
              <a:spLocks/>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24" name="Freeform 53">
              <a:extLst>
                <a:ext uri="{FF2B5EF4-FFF2-40B4-BE49-F238E27FC236}">
                  <a16:creationId xmlns:a16="http://schemas.microsoft.com/office/drawing/2014/main" id="{7BF25357-75D2-4264-87FF-6936CFBB281F}"/>
                </a:ext>
              </a:extLst>
            </p:cNvPr>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25" name="Freeform 54">
              <a:extLst>
                <a:ext uri="{FF2B5EF4-FFF2-40B4-BE49-F238E27FC236}">
                  <a16:creationId xmlns:a16="http://schemas.microsoft.com/office/drawing/2014/main" id="{6706F8B4-5F38-4B1E-8AC8-060D5CAF4285}"/>
                </a:ext>
              </a:extLst>
            </p:cNvPr>
            <p:cNvSpPr>
              <a:spLocks/>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26" name="Freeform 55">
              <a:extLst>
                <a:ext uri="{FF2B5EF4-FFF2-40B4-BE49-F238E27FC236}">
                  <a16:creationId xmlns:a16="http://schemas.microsoft.com/office/drawing/2014/main" id="{DC3F3881-E2C2-4250-9657-EFA4447E80A7}"/>
                </a:ext>
              </a:extLst>
            </p:cNvPr>
            <p:cNvSpPr>
              <a:spLocks/>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27" name="Freeform 56">
              <a:extLst>
                <a:ext uri="{FF2B5EF4-FFF2-40B4-BE49-F238E27FC236}">
                  <a16:creationId xmlns:a16="http://schemas.microsoft.com/office/drawing/2014/main" id="{88FE206D-A977-476A-B4CA-99B073947EB7}"/>
                </a:ext>
              </a:extLst>
            </p:cNvPr>
            <p:cNvSpPr>
              <a:spLocks/>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28" name="Freeform 57">
              <a:extLst>
                <a:ext uri="{FF2B5EF4-FFF2-40B4-BE49-F238E27FC236}">
                  <a16:creationId xmlns:a16="http://schemas.microsoft.com/office/drawing/2014/main" id="{B06997A0-DFD7-47F0-8C39-4B885713EF3D}"/>
                </a:ext>
              </a:extLst>
            </p:cNvPr>
            <p:cNvSpPr>
              <a:spLocks/>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29" name="Freeform 58">
              <a:extLst>
                <a:ext uri="{FF2B5EF4-FFF2-40B4-BE49-F238E27FC236}">
                  <a16:creationId xmlns:a16="http://schemas.microsoft.com/office/drawing/2014/main" id="{90D9C13C-38D7-4151-B068-07D32EBBA1E0}"/>
                </a:ext>
              </a:extLst>
            </p:cNvPr>
            <p:cNvSpPr>
              <a:spLocks/>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30" name="Freeform 59">
              <a:extLst>
                <a:ext uri="{FF2B5EF4-FFF2-40B4-BE49-F238E27FC236}">
                  <a16:creationId xmlns:a16="http://schemas.microsoft.com/office/drawing/2014/main" id="{6C00BB8F-C378-44EC-B555-754A4EE766D8}"/>
                </a:ext>
              </a:extLst>
            </p:cNvPr>
            <p:cNvSpPr>
              <a:spLocks/>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31" name="Freeform 60">
              <a:extLst>
                <a:ext uri="{FF2B5EF4-FFF2-40B4-BE49-F238E27FC236}">
                  <a16:creationId xmlns:a16="http://schemas.microsoft.com/office/drawing/2014/main" id="{8731A85C-7C9F-4BF0-856E-375403FD4484}"/>
                </a:ext>
              </a:extLst>
            </p:cNvPr>
            <p:cNvSpPr>
              <a:spLocks/>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32" name="Freeform 61">
              <a:extLst>
                <a:ext uri="{FF2B5EF4-FFF2-40B4-BE49-F238E27FC236}">
                  <a16:creationId xmlns:a16="http://schemas.microsoft.com/office/drawing/2014/main" id="{FA502E58-9B89-4DF1-AE1D-3CFDAC1F1613}"/>
                </a:ext>
              </a:extLst>
            </p:cNvPr>
            <p:cNvSpPr>
              <a:spLocks/>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33" name="Freeform 62">
              <a:extLst>
                <a:ext uri="{FF2B5EF4-FFF2-40B4-BE49-F238E27FC236}">
                  <a16:creationId xmlns:a16="http://schemas.microsoft.com/office/drawing/2014/main" id="{CCA61D46-09FC-4512-9A7A-A84ED3A0BFF3}"/>
                </a:ext>
              </a:extLst>
            </p:cNvPr>
            <p:cNvSpPr>
              <a:spLocks/>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34" name="Freeform 71">
              <a:extLst>
                <a:ext uri="{FF2B5EF4-FFF2-40B4-BE49-F238E27FC236}">
                  <a16:creationId xmlns:a16="http://schemas.microsoft.com/office/drawing/2014/main" id="{8146A89A-2BA7-4B57-8E40-2BE9834C80DA}"/>
                </a:ext>
              </a:extLst>
            </p:cNvPr>
            <p:cNvSpPr>
              <a:spLocks noEditPoints="1"/>
            </p:cNvSpPr>
            <p:nvPr/>
          </p:nvSpPr>
          <p:spPr bwMode="auto">
            <a:xfrm>
              <a:off x="3199024" y="21141193"/>
              <a:ext cx="4561647" cy="4553785"/>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Arial" panose="020F0502020204030204"/>
                <a:ea typeface="Microsoft YaHei"/>
                <a:cs typeface="+mn-ea"/>
                <a:sym typeface="+mn-lt"/>
              </a:endParaRPr>
            </a:p>
          </p:txBody>
        </p:sp>
      </p:grpSp>
      <p:sp>
        <p:nvSpPr>
          <p:cNvPr id="41" name="文本占位符 40">
            <a:extLst>
              <a:ext uri="{FF2B5EF4-FFF2-40B4-BE49-F238E27FC236}">
                <a16:creationId xmlns:a16="http://schemas.microsoft.com/office/drawing/2014/main" id="{1DDB07A2-0BEC-42D8-BCBF-4274AF207FC0}"/>
              </a:ext>
            </a:extLst>
          </p:cNvPr>
          <p:cNvSpPr>
            <a:spLocks noGrp="1"/>
          </p:cNvSpPr>
          <p:nvPr>
            <p:ph type="body" sz="quarter" idx="10" hasCustomPrompt="1"/>
          </p:nvPr>
        </p:nvSpPr>
        <p:spPr>
          <a:xfrm>
            <a:off x="7819905" y="1317312"/>
            <a:ext cx="306145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a:ea typeface="+mn-ea"/>
                <a:cs typeface="+mn-cs"/>
              </a:defRPr>
            </a:lvl1pPr>
            <a:lvl2pPr marL="457200" indent="0">
              <a:buNone/>
              <a:defRPr/>
            </a:lvl2pPr>
          </a:lstStyle>
          <a:p>
            <a:pPr lvl="0"/>
            <a:r>
              <a:rPr lang="zh-CN" altLang="en-US" dirty="0"/>
              <a:t>输入目录标题</a:t>
            </a:r>
          </a:p>
        </p:txBody>
      </p:sp>
      <p:sp>
        <p:nvSpPr>
          <p:cNvPr id="42" name="文本占位符 40">
            <a:extLst>
              <a:ext uri="{FF2B5EF4-FFF2-40B4-BE49-F238E27FC236}">
                <a16:creationId xmlns:a16="http://schemas.microsoft.com/office/drawing/2014/main" id="{3EE8ADE6-8EEE-4661-B83E-89A22DA1686F}"/>
              </a:ext>
            </a:extLst>
          </p:cNvPr>
          <p:cNvSpPr>
            <a:spLocks noGrp="1"/>
          </p:cNvSpPr>
          <p:nvPr>
            <p:ph type="body" sz="quarter" idx="11" hasCustomPrompt="1"/>
          </p:nvPr>
        </p:nvSpPr>
        <p:spPr>
          <a:xfrm>
            <a:off x="7819905" y="2067882"/>
            <a:ext cx="306145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a:ea typeface="+mn-ea"/>
                <a:cs typeface="+mn-cs"/>
              </a:defRPr>
            </a:lvl1pPr>
            <a:lvl2pPr marL="457200" indent="0">
              <a:buNone/>
              <a:defRPr/>
            </a:lvl2pPr>
          </a:lstStyle>
          <a:p>
            <a:pPr lvl="0"/>
            <a:r>
              <a:rPr lang="zh-CN" altLang="en-US" dirty="0"/>
              <a:t>输入目录标题</a:t>
            </a:r>
          </a:p>
        </p:txBody>
      </p:sp>
      <p:sp>
        <p:nvSpPr>
          <p:cNvPr id="43" name="文本占位符 40">
            <a:extLst>
              <a:ext uri="{FF2B5EF4-FFF2-40B4-BE49-F238E27FC236}">
                <a16:creationId xmlns:a16="http://schemas.microsoft.com/office/drawing/2014/main" id="{B8DAAE4E-CF42-40B4-8C0C-8AA671368AD5}"/>
              </a:ext>
            </a:extLst>
          </p:cNvPr>
          <p:cNvSpPr>
            <a:spLocks noGrp="1"/>
          </p:cNvSpPr>
          <p:nvPr>
            <p:ph type="body" sz="quarter" idx="12" hasCustomPrompt="1"/>
          </p:nvPr>
        </p:nvSpPr>
        <p:spPr>
          <a:xfrm>
            <a:off x="7819905" y="2818452"/>
            <a:ext cx="306145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a:ea typeface="+mn-ea"/>
                <a:cs typeface="+mn-cs"/>
              </a:defRPr>
            </a:lvl1pPr>
            <a:lvl2pPr marL="457200" indent="0">
              <a:buNone/>
              <a:defRPr/>
            </a:lvl2pPr>
          </a:lstStyle>
          <a:p>
            <a:pPr lvl="0"/>
            <a:r>
              <a:rPr lang="zh-CN" altLang="en-US" dirty="0"/>
              <a:t>输入目录标题</a:t>
            </a:r>
          </a:p>
        </p:txBody>
      </p:sp>
      <p:sp>
        <p:nvSpPr>
          <p:cNvPr id="44" name="文本占位符 40">
            <a:extLst>
              <a:ext uri="{FF2B5EF4-FFF2-40B4-BE49-F238E27FC236}">
                <a16:creationId xmlns:a16="http://schemas.microsoft.com/office/drawing/2014/main" id="{B3C1ED7C-5023-48FE-A05C-E9687671B32A}"/>
              </a:ext>
            </a:extLst>
          </p:cNvPr>
          <p:cNvSpPr>
            <a:spLocks noGrp="1"/>
          </p:cNvSpPr>
          <p:nvPr>
            <p:ph type="body" sz="quarter" idx="13" hasCustomPrompt="1"/>
          </p:nvPr>
        </p:nvSpPr>
        <p:spPr>
          <a:xfrm>
            <a:off x="7819905" y="4319592"/>
            <a:ext cx="306145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a:ea typeface="+mn-ea"/>
                <a:cs typeface="+mn-cs"/>
              </a:defRPr>
            </a:lvl1pPr>
            <a:lvl2pPr marL="457200" indent="0">
              <a:buNone/>
              <a:defRPr/>
            </a:lvl2pPr>
          </a:lstStyle>
          <a:p>
            <a:pPr lvl="0"/>
            <a:r>
              <a:rPr lang="zh-CN" altLang="en-US" dirty="0"/>
              <a:t>输入目录标题</a:t>
            </a:r>
          </a:p>
        </p:txBody>
      </p:sp>
      <p:sp>
        <p:nvSpPr>
          <p:cNvPr id="36" name="文本占位符 40">
            <a:extLst>
              <a:ext uri="{FF2B5EF4-FFF2-40B4-BE49-F238E27FC236}">
                <a16:creationId xmlns:a16="http://schemas.microsoft.com/office/drawing/2014/main" id="{043E6D5F-05DE-429A-8D64-78A20E1D046B}"/>
              </a:ext>
            </a:extLst>
          </p:cNvPr>
          <p:cNvSpPr>
            <a:spLocks noGrp="1"/>
          </p:cNvSpPr>
          <p:nvPr>
            <p:ph type="body" sz="quarter" idx="14" hasCustomPrompt="1"/>
          </p:nvPr>
        </p:nvSpPr>
        <p:spPr>
          <a:xfrm>
            <a:off x="7819905" y="3569022"/>
            <a:ext cx="306145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a:ea typeface="+mn-ea"/>
                <a:cs typeface="+mn-cs"/>
              </a:defRPr>
            </a:lvl1pPr>
            <a:lvl2pPr marL="457200" indent="0">
              <a:buNone/>
              <a:defRPr/>
            </a:lvl2pPr>
          </a:lstStyle>
          <a:p>
            <a:pPr lvl="0"/>
            <a:r>
              <a:rPr lang="zh-CN" altLang="en-US" dirty="0"/>
              <a:t>输入目录标题</a:t>
            </a:r>
          </a:p>
        </p:txBody>
      </p:sp>
      <p:sp>
        <p:nvSpPr>
          <p:cNvPr id="2" name="文本框 1">
            <a:extLst>
              <a:ext uri="{FF2B5EF4-FFF2-40B4-BE49-F238E27FC236}">
                <a16:creationId xmlns:a16="http://schemas.microsoft.com/office/drawing/2014/main" id="{E701414C-90A5-4AF7-93FE-51CC5323E071}"/>
              </a:ext>
            </a:extLst>
          </p:cNvPr>
          <p:cNvSpPr txBox="1"/>
          <p:nvPr userDrawn="1"/>
        </p:nvSpPr>
        <p:spPr>
          <a:xfrm>
            <a:off x="6809256" y="1268764"/>
            <a:ext cx="675822" cy="584775"/>
          </a:xfrm>
          <a:prstGeom prst="rect">
            <a:avLst/>
          </a:prstGeom>
          <a:noFill/>
        </p:spPr>
        <p:txBody>
          <a:bodyPr wrap="square" rtlCol="0">
            <a:spAutoFit/>
          </a:bodyPr>
          <a:lstStyle/>
          <a:p>
            <a:r>
              <a:rPr lang="en-US" altLang="zh-CN" sz="3200" b="1" dirty="0">
                <a:solidFill>
                  <a:srgbClr val="9A0001"/>
                </a:solidFill>
              </a:rPr>
              <a:t>01.</a:t>
            </a:r>
            <a:endParaRPr lang="zh-CN" altLang="en-US" sz="3200" b="1" dirty="0">
              <a:solidFill>
                <a:srgbClr val="9A0001"/>
              </a:solidFill>
            </a:endParaRPr>
          </a:p>
        </p:txBody>
      </p:sp>
      <p:sp>
        <p:nvSpPr>
          <p:cNvPr id="39" name="文本框 38">
            <a:extLst>
              <a:ext uri="{FF2B5EF4-FFF2-40B4-BE49-F238E27FC236}">
                <a16:creationId xmlns:a16="http://schemas.microsoft.com/office/drawing/2014/main" id="{08D10D4D-0807-49B3-87E5-6308A249C47B}"/>
              </a:ext>
            </a:extLst>
          </p:cNvPr>
          <p:cNvSpPr txBox="1"/>
          <p:nvPr userDrawn="1"/>
        </p:nvSpPr>
        <p:spPr>
          <a:xfrm>
            <a:off x="6809256" y="2016836"/>
            <a:ext cx="675822" cy="584775"/>
          </a:xfrm>
          <a:prstGeom prst="rect">
            <a:avLst/>
          </a:prstGeom>
          <a:noFill/>
        </p:spPr>
        <p:txBody>
          <a:bodyPr wrap="square" rtlCol="0">
            <a:spAutoFit/>
          </a:bodyPr>
          <a:lstStyle/>
          <a:p>
            <a:r>
              <a:rPr lang="en-US" altLang="zh-CN" sz="3200" b="1" dirty="0">
                <a:solidFill>
                  <a:srgbClr val="9A0001"/>
                </a:solidFill>
              </a:rPr>
              <a:t>02.</a:t>
            </a:r>
            <a:endParaRPr lang="zh-CN" altLang="en-US" sz="3200" b="1" dirty="0">
              <a:solidFill>
                <a:srgbClr val="9A0001"/>
              </a:solidFill>
            </a:endParaRPr>
          </a:p>
        </p:txBody>
      </p:sp>
      <p:sp>
        <p:nvSpPr>
          <p:cNvPr id="40" name="文本框 39">
            <a:extLst>
              <a:ext uri="{FF2B5EF4-FFF2-40B4-BE49-F238E27FC236}">
                <a16:creationId xmlns:a16="http://schemas.microsoft.com/office/drawing/2014/main" id="{20A25C77-BB9D-4A78-AE04-B2060C1854F0}"/>
              </a:ext>
            </a:extLst>
          </p:cNvPr>
          <p:cNvSpPr txBox="1"/>
          <p:nvPr userDrawn="1"/>
        </p:nvSpPr>
        <p:spPr>
          <a:xfrm>
            <a:off x="6809256" y="2764908"/>
            <a:ext cx="675822" cy="584775"/>
          </a:xfrm>
          <a:prstGeom prst="rect">
            <a:avLst/>
          </a:prstGeom>
          <a:noFill/>
        </p:spPr>
        <p:txBody>
          <a:bodyPr wrap="square" rtlCol="0">
            <a:spAutoFit/>
          </a:bodyPr>
          <a:lstStyle/>
          <a:p>
            <a:r>
              <a:rPr lang="en-US" altLang="zh-CN" sz="3200" b="1" dirty="0">
                <a:solidFill>
                  <a:srgbClr val="9A0001"/>
                </a:solidFill>
              </a:rPr>
              <a:t>03.</a:t>
            </a:r>
            <a:endParaRPr lang="zh-CN" altLang="en-US" sz="3200" b="1" dirty="0">
              <a:solidFill>
                <a:srgbClr val="9A0001"/>
              </a:solidFill>
            </a:endParaRPr>
          </a:p>
        </p:txBody>
      </p:sp>
      <p:sp>
        <p:nvSpPr>
          <p:cNvPr id="45" name="文本框 44">
            <a:extLst>
              <a:ext uri="{FF2B5EF4-FFF2-40B4-BE49-F238E27FC236}">
                <a16:creationId xmlns:a16="http://schemas.microsoft.com/office/drawing/2014/main" id="{7F7858D3-EB29-4574-9887-04007DDF5A0B}"/>
              </a:ext>
            </a:extLst>
          </p:cNvPr>
          <p:cNvSpPr txBox="1"/>
          <p:nvPr userDrawn="1"/>
        </p:nvSpPr>
        <p:spPr>
          <a:xfrm>
            <a:off x="6809256" y="3512980"/>
            <a:ext cx="675822" cy="584775"/>
          </a:xfrm>
          <a:prstGeom prst="rect">
            <a:avLst/>
          </a:prstGeom>
          <a:noFill/>
        </p:spPr>
        <p:txBody>
          <a:bodyPr wrap="square" rtlCol="0">
            <a:spAutoFit/>
          </a:bodyPr>
          <a:lstStyle/>
          <a:p>
            <a:r>
              <a:rPr lang="en-US" altLang="zh-CN" sz="3200" b="1" dirty="0">
                <a:solidFill>
                  <a:srgbClr val="9A0001"/>
                </a:solidFill>
              </a:rPr>
              <a:t>04.</a:t>
            </a:r>
            <a:endParaRPr lang="zh-CN" altLang="en-US" sz="3200" b="1" dirty="0">
              <a:solidFill>
                <a:srgbClr val="9A0001"/>
              </a:solidFill>
            </a:endParaRPr>
          </a:p>
        </p:txBody>
      </p:sp>
      <p:sp>
        <p:nvSpPr>
          <p:cNvPr id="46" name="文本框 45">
            <a:extLst>
              <a:ext uri="{FF2B5EF4-FFF2-40B4-BE49-F238E27FC236}">
                <a16:creationId xmlns:a16="http://schemas.microsoft.com/office/drawing/2014/main" id="{9E5C5056-284F-4DF8-8EBF-ED594C24CE32}"/>
              </a:ext>
            </a:extLst>
          </p:cNvPr>
          <p:cNvSpPr txBox="1"/>
          <p:nvPr userDrawn="1"/>
        </p:nvSpPr>
        <p:spPr>
          <a:xfrm>
            <a:off x="6809256" y="4261052"/>
            <a:ext cx="675822" cy="584775"/>
          </a:xfrm>
          <a:prstGeom prst="rect">
            <a:avLst/>
          </a:prstGeom>
          <a:noFill/>
        </p:spPr>
        <p:txBody>
          <a:bodyPr wrap="square" rtlCol="0">
            <a:spAutoFit/>
          </a:bodyPr>
          <a:lstStyle/>
          <a:p>
            <a:r>
              <a:rPr lang="en-US" altLang="zh-CN" sz="3200" b="1" dirty="0">
                <a:solidFill>
                  <a:srgbClr val="9A0001"/>
                </a:solidFill>
              </a:rPr>
              <a:t>05.</a:t>
            </a:r>
            <a:endParaRPr lang="zh-CN" altLang="en-US" sz="3200" b="1" dirty="0">
              <a:solidFill>
                <a:srgbClr val="9A0001"/>
              </a:solidFill>
            </a:endParaRPr>
          </a:p>
        </p:txBody>
      </p:sp>
      <p:sp>
        <p:nvSpPr>
          <p:cNvPr id="47" name="文本占位符 40">
            <a:extLst>
              <a:ext uri="{FF2B5EF4-FFF2-40B4-BE49-F238E27FC236}">
                <a16:creationId xmlns:a16="http://schemas.microsoft.com/office/drawing/2014/main" id="{DE6C1D1C-BBCF-4A55-BE60-5C9BEA569916}"/>
              </a:ext>
            </a:extLst>
          </p:cNvPr>
          <p:cNvSpPr>
            <a:spLocks noGrp="1"/>
          </p:cNvSpPr>
          <p:nvPr>
            <p:ph type="body" sz="quarter" idx="15" hasCustomPrompt="1"/>
          </p:nvPr>
        </p:nvSpPr>
        <p:spPr>
          <a:xfrm>
            <a:off x="7819905" y="5070163"/>
            <a:ext cx="306145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a:ea typeface="+mn-ea"/>
                <a:cs typeface="+mn-cs"/>
              </a:defRPr>
            </a:lvl1pPr>
            <a:lvl2pPr marL="457200" indent="0">
              <a:buNone/>
              <a:defRPr/>
            </a:lvl2pPr>
          </a:lstStyle>
          <a:p>
            <a:pPr lvl="0"/>
            <a:r>
              <a:rPr lang="zh-CN" altLang="en-US" dirty="0"/>
              <a:t>输入目录标题</a:t>
            </a:r>
          </a:p>
        </p:txBody>
      </p:sp>
      <p:sp>
        <p:nvSpPr>
          <p:cNvPr id="48" name="文本框 47">
            <a:extLst>
              <a:ext uri="{FF2B5EF4-FFF2-40B4-BE49-F238E27FC236}">
                <a16:creationId xmlns:a16="http://schemas.microsoft.com/office/drawing/2014/main" id="{9D06A1A9-0BD9-48A8-B6A6-2404F9BF51E0}"/>
              </a:ext>
            </a:extLst>
          </p:cNvPr>
          <p:cNvSpPr txBox="1"/>
          <p:nvPr userDrawn="1"/>
        </p:nvSpPr>
        <p:spPr>
          <a:xfrm>
            <a:off x="6809256" y="5009126"/>
            <a:ext cx="675822" cy="584775"/>
          </a:xfrm>
          <a:prstGeom prst="rect">
            <a:avLst/>
          </a:prstGeom>
          <a:noFill/>
        </p:spPr>
        <p:txBody>
          <a:bodyPr wrap="square" rtlCol="0">
            <a:spAutoFit/>
          </a:bodyPr>
          <a:lstStyle/>
          <a:p>
            <a:r>
              <a:rPr lang="en-US" altLang="zh-CN" sz="3200" b="1" dirty="0">
                <a:solidFill>
                  <a:srgbClr val="9A0001"/>
                </a:solidFill>
              </a:rPr>
              <a:t>06.</a:t>
            </a:r>
            <a:endParaRPr lang="zh-CN" altLang="en-US" sz="3200" b="1" dirty="0">
              <a:solidFill>
                <a:srgbClr val="9A0001"/>
              </a:solidFill>
            </a:endParaRPr>
          </a:p>
        </p:txBody>
      </p:sp>
    </p:spTree>
    <p:extLst>
      <p:ext uri="{BB962C8B-B14F-4D97-AF65-F5344CB8AC3E}">
        <p14:creationId xmlns:p14="http://schemas.microsoft.com/office/powerpoint/2010/main" val="28838910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章节页">
    <p:spTree>
      <p:nvGrpSpPr>
        <p:cNvPr id="1" name=""/>
        <p:cNvGrpSpPr/>
        <p:nvPr/>
      </p:nvGrpSpPr>
      <p:grpSpPr>
        <a:xfrm>
          <a:off x="0" y="0"/>
          <a:ext cx="0" cy="0"/>
          <a:chOff x="0" y="0"/>
          <a:chExt cx="0" cy="0"/>
        </a:xfrm>
      </p:grpSpPr>
      <p:sp>
        <p:nvSpPr>
          <p:cNvPr id="66" name="矩形 65">
            <a:extLst>
              <a:ext uri="{FF2B5EF4-FFF2-40B4-BE49-F238E27FC236}">
                <a16:creationId xmlns:a16="http://schemas.microsoft.com/office/drawing/2014/main" id="{9782960B-0298-40C0-9193-B28F17C2A53C}"/>
              </a:ext>
            </a:extLst>
          </p:cNvPr>
          <p:cNvSpPr/>
          <p:nvPr userDrawn="1"/>
        </p:nvSpPr>
        <p:spPr>
          <a:xfrm>
            <a:off x="0" y="1764872"/>
            <a:ext cx="12192000" cy="3328257"/>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ea"/>
              <a:sym typeface="+mn-lt"/>
            </a:endParaRPr>
          </a:p>
        </p:txBody>
      </p:sp>
      <p:cxnSp>
        <p:nvCxnSpPr>
          <p:cNvPr id="70" name="直接连接符 69">
            <a:extLst>
              <a:ext uri="{FF2B5EF4-FFF2-40B4-BE49-F238E27FC236}">
                <a16:creationId xmlns:a16="http://schemas.microsoft.com/office/drawing/2014/main" id="{52622493-1C1B-4EB2-862A-4E4822408AA0}"/>
              </a:ext>
            </a:extLst>
          </p:cNvPr>
          <p:cNvCxnSpPr/>
          <p:nvPr/>
        </p:nvCxnSpPr>
        <p:spPr>
          <a:xfrm>
            <a:off x="996403" y="3428999"/>
            <a:ext cx="3773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文本占位符 3">
            <a:extLst>
              <a:ext uri="{FF2B5EF4-FFF2-40B4-BE49-F238E27FC236}">
                <a16:creationId xmlns:a16="http://schemas.microsoft.com/office/drawing/2014/main" id="{8AA9FB39-26D8-421B-89F7-86CD2AE08CD8}"/>
              </a:ext>
            </a:extLst>
          </p:cNvPr>
          <p:cNvSpPr>
            <a:spLocks noGrp="1"/>
          </p:cNvSpPr>
          <p:nvPr userDrawn="1">
            <p:ph type="body" sz="quarter" idx="10" hasCustomPrompt="1"/>
          </p:nvPr>
        </p:nvSpPr>
        <p:spPr>
          <a:xfrm>
            <a:off x="2465501" y="2552244"/>
            <a:ext cx="5716686" cy="707886"/>
          </a:xfrm>
        </p:spPr>
        <p:txBody>
          <a:bodyPr anchor="ctr" anchorCtr="0">
            <a:normAutofit/>
          </a:bodyPr>
          <a:lstStyle>
            <a:lvl1pPr marL="0" indent="0">
              <a:buFontTx/>
              <a:buNone/>
              <a:defRPr kumimoji="0" lang="zh-CN" altLang="en-US" sz="4000" b="1" i="0" u="none" strike="noStrike" kern="1200" cap="none" spc="0" normalizeH="0" baseline="0" dirty="0" smtClean="0">
                <a:ln>
                  <a:noFill/>
                </a:ln>
                <a:solidFill>
                  <a:prstClr val="white"/>
                </a:solidFill>
                <a:effectLst/>
                <a:uLnTx/>
                <a:uFillTx/>
                <a:latin typeface="Arial" panose="020F0502020204030204"/>
                <a:ea typeface="Microsoft YaHei"/>
                <a:cs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XX</a:t>
            </a:r>
            <a:endParaRPr lang="zh-CN" altLang="en-US" dirty="0"/>
          </a:p>
        </p:txBody>
      </p:sp>
      <p:sp>
        <p:nvSpPr>
          <p:cNvPr id="127" name="文本占位符 3">
            <a:extLst>
              <a:ext uri="{FF2B5EF4-FFF2-40B4-BE49-F238E27FC236}">
                <a16:creationId xmlns:a16="http://schemas.microsoft.com/office/drawing/2014/main" id="{2233AA7D-0112-4B75-9284-9FC6FC0D1D63}"/>
              </a:ext>
            </a:extLst>
          </p:cNvPr>
          <p:cNvSpPr>
            <a:spLocks noGrp="1"/>
          </p:cNvSpPr>
          <p:nvPr>
            <p:ph type="body" sz="quarter" idx="11" hasCustomPrompt="1"/>
          </p:nvPr>
        </p:nvSpPr>
        <p:spPr>
          <a:xfrm>
            <a:off x="882188" y="3684327"/>
            <a:ext cx="7299999" cy="887667"/>
          </a:xfrm>
        </p:spPr>
        <p:txBody>
          <a:bodyPr>
            <a:noAutofit/>
          </a:bodyPr>
          <a:lstStyle>
            <a:lvl1pPr marL="0" indent="0">
              <a:buFontTx/>
              <a:buNone/>
              <a:defRPr lang="zh-CN" altLang="en-US" sz="4800" b="1" kern="1200" spc="400" dirty="0" smtClean="0">
                <a:solidFill>
                  <a:prstClr val="white"/>
                </a:solidFill>
                <a:latin typeface="Arial" panose="020F0502020204030204"/>
                <a:ea typeface="Microsoft YaHei"/>
                <a:cs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输入标题文本</a:t>
            </a:r>
          </a:p>
        </p:txBody>
      </p:sp>
      <p:pic>
        <p:nvPicPr>
          <p:cNvPr id="128" name="图形 127">
            <a:extLst>
              <a:ext uri="{FF2B5EF4-FFF2-40B4-BE49-F238E27FC236}">
                <a16:creationId xmlns:a16="http://schemas.microsoft.com/office/drawing/2014/main" id="{B6E5D4A0-9D5F-45D9-899A-F03F9DFF71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63687" y="1559486"/>
            <a:ext cx="5172316" cy="3739027"/>
          </a:xfrm>
          <a:prstGeom prst="rect">
            <a:avLst/>
          </a:prstGeom>
        </p:spPr>
      </p:pic>
      <p:grpSp>
        <p:nvGrpSpPr>
          <p:cNvPr id="62" name="组合 61">
            <a:extLst>
              <a:ext uri="{FF2B5EF4-FFF2-40B4-BE49-F238E27FC236}">
                <a16:creationId xmlns:a16="http://schemas.microsoft.com/office/drawing/2014/main" id="{2AC37DB6-BAC9-459C-B3EE-FDA00215A951}"/>
              </a:ext>
            </a:extLst>
          </p:cNvPr>
          <p:cNvGrpSpPr/>
          <p:nvPr userDrawn="1"/>
        </p:nvGrpSpPr>
        <p:grpSpPr>
          <a:xfrm>
            <a:off x="1654090" y="1145460"/>
            <a:ext cx="1477533" cy="108755"/>
            <a:chOff x="4616246" y="3878362"/>
            <a:chExt cx="5571416" cy="410087"/>
          </a:xfrm>
          <a:solidFill>
            <a:schemeClr val="tx1">
              <a:alpha val="80000"/>
            </a:schemeClr>
          </a:solidFill>
        </p:grpSpPr>
        <p:sp>
          <p:nvSpPr>
            <p:cNvPr id="63" name="Freeform 17">
              <a:extLst>
                <a:ext uri="{FF2B5EF4-FFF2-40B4-BE49-F238E27FC236}">
                  <a16:creationId xmlns:a16="http://schemas.microsoft.com/office/drawing/2014/main" id="{504FCFA3-39FB-4B2B-9BFB-25978CCCA565}"/>
                </a:ext>
              </a:extLst>
            </p:cNvPr>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64" name="Freeform 18">
              <a:extLst>
                <a:ext uri="{FF2B5EF4-FFF2-40B4-BE49-F238E27FC236}">
                  <a16:creationId xmlns:a16="http://schemas.microsoft.com/office/drawing/2014/main" id="{A3FBFB70-9C9F-4DFE-BA7E-B2EF8E855B3E}"/>
                </a:ext>
              </a:extLst>
            </p:cNvPr>
            <p:cNvSpPr>
              <a:spLocks/>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65" name="Freeform 19">
              <a:extLst>
                <a:ext uri="{FF2B5EF4-FFF2-40B4-BE49-F238E27FC236}">
                  <a16:creationId xmlns:a16="http://schemas.microsoft.com/office/drawing/2014/main" id="{598D91F9-4849-4702-91A4-5EC21EE1F3E2}"/>
                </a:ext>
              </a:extLst>
            </p:cNvPr>
            <p:cNvSpPr>
              <a:spLocks/>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67" name="Freeform 20">
              <a:extLst>
                <a:ext uri="{FF2B5EF4-FFF2-40B4-BE49-F238E27FC236}">
                  <a16:creationId xmlns:a16="http://schemas.microsoft.com/office/drawing/2014/main" id="{A3DEDF37-FABD-4768-B994-5CFB44ACF183}"/>
                </a:ext>
              </a:extLst>
            </p:cNvPr>
            <p:cNvSpPr>
              <a:spLocks/>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68" name="Freeform 21">
              <a:extLst>
                <a:ext uri="{FF2B5EF4-FFF2-40B4-BE49-F238E27FC236}">
                  <a16:creationId xmlns:a16="http://schemas.microsoft.com/office/drawing/2014/main" id="{9366BE37-2A45-4B1D-BCB3-68A2BC16F427}"/>
                </a:ext>
              </a:extLst>
            </p:cNvPr>
            <p:cNvSpPr>
              <a:spLocks/>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69" name="Freeform 22">
              <a:extLst>
                <a:ext uri="{FF2B5EF4-FFF2-40B4-BE49-F238E27FC236}">
                  <a16:creationId xmlns:a16="http://schemas.microsoft.com/office/drawing/2014/main" id="{336BE8A3-3CE2-4FF2-84AE-C2A47F66283F}"/>
                </a:ext>
              </a:extLst>
            </p:cNvPr>
            <p:cNvSpPr>
              <a:spLocks/>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71" name="Freeform 23">
              <a:extLst>
                <a:ext uri="{FF2B5EF4-FFF2-40B4-BE49-F238E27FC236}">
                  <a16:creationId xmlns:a16="http://schemas.microsoft.com/office/drawing/2014/main" id="{88041DDA-AE33-4EF1-842D-F936013FB61F}"/>
                </a:ext>
              </a:extLst>
            </p:cNvPr>
            <p:cNvSpPr>
              <a:spLocks/>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29" name="Freeform 25">
              <a:extLst>
                <a:ext uri="{FF2B5EF4-FFF2-40B4-BE49-F238E27FC236}">
                  <a16:creationId xmlns:a16="http://schemas.microsoft.com/office/drawing/2014/main" id="{706182FD-3EAA-45B9-93DD-BCE1670E07FA}"/>
                </a:ext>
              </a:extLst>
            </p:cNvPr>
            <p:cNvSpPr>
              <a:spLocks/>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30" name="Freeform 27">
              <a:extLst>
                <a:ext uri="{FF2B5EF4-FFF2-40B4-BE49-F238E27FC236}">
                  <a16:creationId xmlns:a16="http://schemas.microsoft.com/office/drawing/2014/main" id="{E83B3483-EA8E-4C84-9BD1-4E5F98AA9387}"/>
                </a:ext>
              </a:extLst>
            </p:cNvPr>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31" name="Freeform 29">
              <a:extLst>
                <a:ext uri="{FF2B5EF4-FFF2-40B4-BE49-F238E27FC236}">
                  <a16:creationId xmlns:a16="http://schemas.microsoft.com/office/drawing/2014/main" id="{ABD5AC87-B621-4108-92CB-D265896F5894}"/>
                </a:ext>
              </a:extLst>
            </p:cNvPr>
            <p:cNvSpPr>
              <a:spLocks/>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32" name="Freeform 30">
              <a:extLst>
                <a:ext uri="{FF2B5EF4-FFF2-40B4-BE49-F238E27FC236}">
                  <a16:creationId xmlns:a16="http://schemas.microsoft.com/office/drawing/2014/main" id="{0BB2B514-BAFC-4B2E-9426-ACF7AAF083D8}"/>
                </a:ext>
              </a:extLst>
            </p:cNvPr>
            <p:cNvSpPr>
              <a:spLocks/>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33" name="Freeform 31">
              <a:extLst>
                <a:ext uri="{FF2B5EF4-FFF2-40B4-BE49-F238E27FC236}">
                  <a16:creationId xmlns:a16="http://schemas.microsoft.com/office/drawing/2014/main" id="{95F1D8E8-509F-457F-A39C-06F7223B846F}"/>
                </a:ext>
              </a:extLst>
            </p:cNvPr>
            <p:cNvSpPr>
              <a:spLocks/>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34" name="Freeform 32">
              <a:extLst>
                <a:ext uri="{FF2B5EF4-FFF2-40B4-BE49-F238E27FC236}">
                  <a16:creationId xmlns:a16="http://schemas.microsoft.com/office/drawing/2014/main" id="{2BDC60B4-2A03-4259-99D7-D6952CF7DC70}"/>
                </a:ext>
              </a:extLst>
            </p:cNvPr>
            <p:cNvSpPr>
              <a:spLocks/>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35" name="Freeform 33">
              <a:extLst>
                <a:ext uri="{FF2B5EF4-FFF2-40B4-BE49-F238E27FC236}">
                  <a16:creationId xmlns:a16="http://schemas.microsoft.com/office/drawing/2014/main" id="{D04146B2-3540-4B26-86A2-964C8A3808E0}"/>
                </a:ext>
              </a:extLst>
            </p:cNvPr>
            <p:cNvSpPr>
              <a:spLocks/>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36" name="Freeform 34">
              <a:extLst>
                <a:ext uri="{FF2B5EF4-FFF2-40B4-BE49-F238E27FC236}">
                  <a16:creationId xmlns:a16="http://schemas.microsoft.com/office/drawing/2014/main" id="{941B3BC6-A11E-4E3B-B07D-B7635E70A572}"/>
                </a:ext>
              </a:extLst>
            </p:cNvPr>
            <p:cNvSpPr>
              <a:spLocks/>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37" name="Freeform 35">
              <a:extLst>
                <a:ext uri="{FF2B5EF4-FFF2-40B4-BE49-F238E27FC236}">
                  <a16:creationId xmlns:a16="http://schemas.microsoft.com/office/drawing/2014/main" id="{BD558C4E-8B51-4077-9535-D4EA2266CCB2}"/>
                </a:ext>
              </a:extLst>
            </p:cNvPr>
            <p:cNvSpPr>
              <a:spLocks/>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38" name="组合 137">
            <a:extLst>
              <a:ext uri="{FF2B5EF4-FFF2-40B4-BE49-F238E27FC236}">
                <a16:creationId xmlns:a16="http://schemas.microsoft.com/office/drawing/2014/main" id="{38946306-BB01-47D1-85B2-D73ED91B5724}"/>
              </a:ext>
            </a:extLst>
          </p:cNvPr>
          <p:cNvGrpSpPr/>
          <p:nvPr userDrawn="1"/>
        </p:nvGrpSpPr>
        <p:grpSpPr>
          <a:xfrm>
            <a:off x="1651541" y="660313"/>
            <a:ext cx="1483481" cy="423973"/>
            <a:chOff x="4606634" y="2048989"/>
            <a:chExt cx="5593843" cy="1598699"/>
          </a:xfrm>
          <a:solidFill>
            <a:schemeClr val="accent1">
              <a:alpha val="80000"/>
            </a:schemeClr>
          </a:solidFill>
        </p:grpSpPr>
        <p:sp>
          <p:nvSpPr>
            <p:cNvPr id="139" name="Freeform 9">
              <a:extLst>
                <a:ext uri="{FF2B5EF4-FFF2-40B4-BE49-F238E27FC236}">
                  <a16:creationId xmlns:a16="http://schemas.microsoft.com/office/drawing/2014/main" id="{E18931A2-267C-4A71-BE71-C188DA79BE3F}"/>
                </a:ext>
              </a:extLst>
            </p:cNvPr>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40" name="Freeform 10">
              <a:extLst>
                <a:ext uri="{FF2B5EF4-FFF2-40B4-BE49-F238E27FC236}">
                  <a16:creationId xmlns:a16="http://schemas.microsoft.com/office/drawing/2014/main" id="{703B4DA1-DADE-4E2C-A526-6A13B8A77CEC}"/>
                </a:ext>
              </a:extLst>
            </p:cNvPr>
            <p:cNvSpPr>
              <a:spLocks/>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41" name="Freeform 11">
              <a:extLst>
                <a:ext uri="{FF2B5EF4-FFF2-40B4-BE49-F238E27FC236}">
                  <a16:creationId xmlns:a16="http://schemas.microsoft.com/office/drawing/2014/main" id="{1B331AD2-6B35-4E0A-A20B-4A72FE3A5968}"/>
                </a:ext>
              </a:extLst>
            </p:cNvPr>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42" name="Freeform 12">
              <a:extLst>
                <a:ext uri="{FF2B5EF4-FFF2-40B4-BE49-F238E27FC236}">
                  <a16:creationId xmlns:a16="http://schemas.microsoft.com/office/drawing/2014/main" id="{FD62C409-3631-46E2-9587-CB2E648032C0}"/>
                </a:ext>
              </a:extLst>
            </p:cNvPr>
            <p:cNvSpPr>
              <a:spLocks/>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43" name="Freeform 13">
              <a:extLst>
                <a:ext uri="{FF2B5EF4-FFF2-40B4-BE49-F238E27FC236}">
                  <a16:creationId xmlns:a16="http://schemas.microsoft.com/office/drawing/2014/main" id="{55833334-4E68-4E9E-BB6D-2E9AF330F93F}"/>
                </a:ext>
              </a:extLst>
            </p:cNvPr>
            <p:cNvSpPr>
              <a:spLocks/>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44" name="Freeform 14">
              <a:extLst>
                <a:ext uri="{FF2B5EF4-FFF2-40B4-BE49-F238E27FC236}">
                  <a16:creationId xmlns:a16="http://schemas.microsoft.com/office/drawing/2014/main" id="{0541028C-AF39-4761-8CCB-ED2A4989788C}"/>
                </a:ext>
              </a:extLst>
            </p:cNvPr>
            <p:cNvSpPr>
              <a:spLocks/>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45" name="Freeform 15">
              <a:extLst>
                <a:ext uri="{FF2B5EF4-FFF2-40B4-BE49-F238E27FC236}">
                  <a16:creationId xmlns:a16="http://schemas.microsoft.com/office/drawing/2014/main" id="{029E28D3-B454-45B2-9289-2968F3EBFEE6}"/>
                </a:ext>
              </a:extLst>
            </p:cNvPr>
            <p:cNvSpPr>
              <a:spLocks/>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46" name="Freeform 16">
              <a:extLst>
                <a:ext uri="{FF2B5EF4-FFF2-40B4-BE49-F238E27FC236}">
                  <a16:creationId xmlns:a16="http://schemas.microsoft.com/office/drawing/2014/main" id="{D0BB8E3B-59F6-4A01-960E-0F7B97844633}"/>
                </a:ext>
              </a:extLst>
            </p:cNvPr>
            <p:cNvSpPr>
              <a:spLocks/>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47" name="Freeform 24">
              <a:extLst>
                <a:ext uri="{FF2B5EF4-FFF2-40B4-BE49-F238E27FC236}">
                  <a16:creationId xmlns:a16="http://schemas.microsoft.com/office/drawing/2014/main" id="{05627743-9A54-4094-B73D-287771342A31}"/>
                </a:ext>
              </a:extLst>
            </p:cNvPr>
            <p:cNvSpPr>
              <a:spLocks/>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48" name="Freeform 26">
              <a:extLst>
                <a:ext uri="{FF2B5EF4-FFF2-40B4-BE49-F238E27FC236}">
                  <a16:creationId xmlns:a16="http://schemas.microsoft.com/office/drawing/2014/main" id="{699C7083-01DE-4A4B-84DD-E90155913A2D}"/>
                </a:ext>
              </a:extLst>
            </p:cNvPr>
            <p:cNvSpPr>
              <a:spLocks/>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49" name="Freeform 28">
              <a:extLst>
                <a:ext uri="{FF2B5EF4-FFF2-40B4-BE49-F238E27FC236}">
                  <a16:creationId xmlns:a16="http://schemas.microsoft.com/office/drawing/2014/main" id="{8B40CCE1-C62C-4D51-9D8F-C4639686629E}"/>
                </a:ext>
              </a:extLst>
            </p:cNvPr>
            <p:cNvSpPr>
              <a:spLocks/>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0" name="Freeform 36">
              <a:extLst>
                <a:ext uri="{FF2B5EF4-FFF2-40B4-BE49-F238E27FC236}">
                  <a16:creationId xmlns:a16="http://schemas.microsoft.com/office/drawing/2014/main" id="{61179EB0-0CBF-4D6F-AAA1-7720EA90C8E5}"/>
                </a:ext>
              </a:extLst>
            </p:cNvPr>
            <p:cNvSpPr>
              <a:spLocks/>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51" name="组合 150">
            <a:extLst>
              <a:ext uri="{FF2B5EF4-FFF2-40B4-BE49-F238E27FC236}">
                <a16:creationId xmlns:a16="http://schemas.microsoft.com/office/drawing/2014/main" id="{6B04C171-0905-4BEB-B13A-7AFFEA8524C5}"/>
              </a:ext>
            </a:extLst>
          </p:cNvPr>
          <p:cNvGrpSpPr/>
          <p:nvPr userDrawn="1"/>
        </p:nvGrpSpPr>
        <p:grpSpPr>
          <a:xfrm>
            <a:off x="882188" y="613507"/>
            <a:ext cx="664422" cy="662874"/>
            <a:chOff x="2105799" y="20055838"/>
            <a:chExt cx="6748090" cy="6732363"/>
          </a:xfrm>
          <a:solidFill>
            <a:schemeClr val="accent1">
              <a:alpha val="80000"/>
            </a:schemeClr>
          </a:solidFill>
        </p:grpSpPr>
        <p:sp>
          <p:nvSpPr>
            <p:cNvPr id="152" name="Freeform 8">
              <a:extLst>
                <a:ext uri="{FF2B5EF4-FFF2-40B4-BE49-F238E27FC236}">
                  <a16:creationId xmlns:a16="http://schemas.microsoft.com/office/drawing/2014/main" id="{CE509FB2-EF54-4D15-964E-BAE3FD9A6BFA}"/>
                </a:ext>
              </a:extLst>
            </p:cNvPr>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53" name="Freeform 42">
              <a:extLst>
                <a:ext uri="{FF2B5EF4-FFF2-40B4-BE49-F238E27FC236}">
                  <a16:creationId xmlns:a16="http://schemas.microsoft.com/office/drawing/2014/main" id="{B6C8DC3B-EE8C-45F4-A99E-60D92CFF9B3C}"/>
                </a:ext>
              </a:extLst>
            </p:cNvPr>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54" name="Freeform 43">
              <a:extLst>
                <a:ext uri="{FF2B5EF4-FFF2-40B4-BE49-F238E27FC236}">
                  <a16:creationId xmlns:a16="http://schemas.microsoft.com/office/drawing/2014/main" id="{650C3229-0411-4A34-96B6-2C91F8F76571}"/>
                </a:ext>
              </a:extLst>
            </p:cNvPr>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55" name="Freeform 44">
              <a:extLst>
                <a:ext uri="{FF2B5EF4-FFF2-40B4-BE49-F238E27FC236}">
                  <a16:creationId xmlns:a16="http://schemas.microsoft.com/office/drawing/2014/main" id="{223A77F5-8164-45E2-A8A5-337C1C7D6D45}"/>
                </a:ext>
              </a:extLst>
            </p:cNvPr>
            <p:cNvSpPr>
              <a:spLocks/>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56" name="Freeform 45">
              <a:extLst>
                <a:ext uri="{FF2B5EF4-FFF2-40B4-BE49-F238E27FC236}">
                  <a16:creationId xmlns:a16="http://schemas.microsoft.com/office/drawing/2014/main" id="{60FC465B-2605-409D-B52E-3D0CB8A1D6FD}"/>
                </a:ext>
              </a:extLst>
            </p:cNvPr>
            <p:cNvSpPr>
              <a:spLocks/>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57" name="Freeform 46">
              <a:extLst>
                <a:ext uri="{FF2B5EF4-FFF2-40B4-BE49-F238E27FC236}">
                  <a16:creationId xmlns:a16="http://schemas.microsoft.com/office/drawing/2014/main" id="{70666028-30B0-4A46-86FB-A42432CCF205}"/>
                </a:ext>
              </a:extLst>
            </p:cNvPr>
            <p:cNvSpPr>
              <a:spLocks/>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58" name="Freeform 47">
              <a:extLst>
                <a:ext uri="{FF2B5EF4-FFF2-40B4-BE49-F238E27FC236}">
                  <a16:creationId xmlns:a16="http://schemas.microsoft.com/office/drawing/2014/main" id="{66285623-1ECC-4019-998B-0FFEC53E1FEB}"/>
                </a:ext>
              </a:extLst>
            </p:cNvPr>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59" name="Freeform 48">
              <a:extLst>
                <a:ext uri="{FF2B5EF4-FFF2-40B4-BE49-F238E27FC236}">
                  <a16:creationId xmlns:a16="http://schemas.microsoft.com/office/drawing/2014/main" id="{DE28096A-EBC6-48DC-B28E-FDF15022B522}"/>
                </a:ext>
              </a:extLst>
            </p:cNvPr>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60" name="Freeform 49">
              <a:extLst>
                <a:ext uri="{FF2B5EF4-FFF2-40B4-BE49-F238E27FC236}">
                  <a16:creationId xmlns:a16="http://schemas.microsoft.com/office/drawing/2014/main" id="{C82365C2-71DD-4925-A67B-CAA854D300EE}"/>
                </a:ext>
              </a:extLst>
            </p:cNvPr>
            <p:cNvSpPr>
              <a:spLocks/>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61" name="Freeform 50">
              <a:extLst>
                <a:ext uri="{FF2B5EF4-FFF2-40B4-BE49-F238E27FC236}">
                  <a16:creationId xmlns:a16="http://schemas.microsoft.com/office/drawing/2014/main" id="{F69923CB-AB0E-4DAA-8CB4-05A540FC571D}"/>
                </a:ext>
              </a:extLst>
            </p:cNvPr>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62" name="Freeform 51">
              <a:extLst>
                <a:ext uri="{FF2B5EF4-FFF2-40B4-BE49-F238E27FC236}">
                  <a16:creationId xmlns:a16="http://schemas.microsoft.com/office/drawing/2014/main" id="{0C9872BA-3C4D-4098-8153-AF0C234620B5}"/>
                </a:ext>
              </a:extLst>
            </p:cNvPr>
            <p:cNvSpPr>
              <a:spLocks/>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63" name="Freeform 52">
              <a:extLst>
                <a:ext uri="{FF2B5EF4-FFF2-40B4-BE49-F238E27FC236}">
                  <a16:creationId xmlns:a16="http://schemas.microsoft.com/office/drawing/2014/main" id="{4137D422-E6EB-490E-9416-24F82972F9B0}"/>
                </a:ext>
              </a:extLst>
            </p:cNvPr>
            <p:cNvSpPr>
              <a:spLocks/>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64" name="Freeform 53">
              <a:extLst>
                <a:ext uri="{FF2B5EF4-FFF2-40B4-BE49-F238E27FC236}">
                  <a16:creationId xmlns:a16="http://schemas.microsoft.com/office/drawing/2014/main" id="{BB0D0761-D478-4C17-815A-0A6AD74194EA}"/>
                </a:ext>
              </a:extLst>
            </p:cNvPr>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65" name="Freeform 54">
              <a:extLst>
                <a:ext uri="{FF2B5EF4-FFF2-40B4-BE49-F238E27FC236}">
                  <a16:creationId xmlns:a16="http://schemas.microsoft.com/office/drawing/2014/main" id="{4E5F6A7C-2998-4CCF-BF1E-D9077A867373}"/>
                </a:ext>
              </a:extLst>
            </p:cNvPr>
            <p:cNvSpPr>
              <a:spLocks/>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66" name="Freeform 55">
              <a:extLst>
                <a:ext uri="{FF2B5EF4-FFF2-40B4-BE49-F238E27FC236}">
                  <a16:creationId xmlns:a16="http://schemas.microsoft.com/office/drawing/2014/main" id="{B8C17893-2B8C-4402-9B0A-CFAC1EEC5BFE}"/>
                </a:ext>
              </a:extLst>
            </p:cNvPr>
            <p:cNvSpPr>
              <a:spLocks/>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67" name="Freeform 56">
              <a:extLst>
                <a:ext uri="{FF2B5EF4-FFF2-40B4-BE49-F238E27FC236}">
                  <a16:creationId xmlns:a16="http://schemas.microsoft.com/office/drawing/2014/main" id="{80A4A95E-1D12-4BFB-84A3-6E69192B6F66}"/>
                </a:ext>
              </a:extLst>
            </p:cNvPr>
            <p:cNvSpPr>
              <a:spLocks/>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68" name="Freeform 57">
              <a:extLst>
                <a:ext uri="{FF2B5EF4-FFF2-40B4-BE49-F238E27FC236}">
                  <a16:creationId xmlns:a16="http://schemas.microsoft.com/office/drawing/2014/main" id="{DE09AAE9-B869-4D14-9A6E-6B1E8F9D918C}"/>
                </a:ext>
              </a:extLst>
            </p:cNvPr>
            <p:cNvSpPr>
              <a:spLocks/>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69" name="Freeform 58">
              <a:extLst>
                <a:ext uri="{FF2B5EF4-FFF2-40B4-BE49-F238E27FC236}">
                  <a16:creationId xmlns:a16="http://schemas.microsoft.com/office/drawing/2014/main" id="{DACFD2A8-35E2-4D17-A432-C4445B1DE430}"/>
                </a:ext>
              </a:extLst>
            </p:cNvPr>
            <p:cNvSpPr>
              <a:spLocks/>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70" name="Freeform 59">
              <a:extLst>
                <a:ext uri="{FF2B5EF4-FFF2-40B4-BE49-F238E27FC236}">
                  <a16:creationId xmlns:a16="http://schemas.microsoft.com/office/drawing/2014/main" id="{20394763-C255-444B-940F-5BE2CAE09593}"/>
                </a:ext>
              </a:extLst>
            </p:cNvPr>
            <p:cNvSpPr>
              <a:spLocks/>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71" name="Freeform 60">
              <a:extLst>
                <a:ext uri="{FF2B5EF4-FFF2-40B4-BE49-F238E27FC236}">
                  <a16:creationId xmlns:a16="http://schemas.microsoft.com/office/drawing/2014/main" id="{D5DB92F4-CCF4-48BD-8A77-44191933714C}"/>
                </a:ext>
              </a:extLst>
            </p:cNvPr>
            <p:cNvSpPr>
              <a:spLocks/>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72" name="Freeform 61">
              <a:extLst>
                <a:ext uri="{FF2B5EF4-FFF2-40B4-BE49-F238E27FC236}">
                  <a16:creationId xmlns:a16="http://schemas.microsoft.com/office/drawing/2014/main" id="{39B52CE4-6F33-4717-912A-6C0F2BA53183}"/>
                </a:ext>
              </a:extLst>
            </p:cNvPr>
            <p:cNvSpPr>
              <a:spLocks/>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73" name="Freeform 62">
              <a:extLst>
                <a:ext uri="{FF2B5EF4-FFF2-40B4-BE49-F238E27FC236}">
                  <a16:creationId xmlns:a16="http://schemas.microsoft.com/office/drawing/2014/main" id="{25F6B581-6C3D-4732-943C-D740A1C36713}"/>
                </a:ext>
              </a:extLst>
            </p:cNvPr>
            <p:cNvSpPr>
              <a:spLocks/>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74" name="Freeform 71">
              <a:extLst>
                <a:ext uri="{FF2B5EF4-FFF2-40B4-BE49-F238E27FC236}">
                  <a16:creationId xmlns:a16="http://schemas.microsoft.com/office/drawing/2014/main" id="{043007A9-32DC-46FF-96D2-A7D27193ED5E}"/>
                </a:ext>
              </a:extLst>
            </p:cNvPr>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grpSp>
      <p:sp>
        <p:nvSpPr>
          <p:cNvPr id="5" name="矩形 4">
            <a:extLst>
              <a:ext uri="{FF2B5EF4-FFF2-40B4-BE49-F238E27FC236}">
                <a16:creationId xmlns:a16="http://schemas.microsoft.com/office/drawing/2014/main" id="{3701D6A2-E0B4-4D59-BD49-A67266448E1E}"/>
              </a:ext>
            </a:extLst>
          </p:cNvPr>
          <p:cNvSpPr/>
          <p:nvPr userDrawn="1"/>
        </p:nvSpPr>
        <p:spPr>
          <a:xfrm>
            <a:off x="875308" y="2536911"/>
            <a:ext cx="1503040" cy="707886"/>
          </a:xfrm>
          <a:prstGeom prst="rect">
            <a:avLst/>
          </a:prstGeom>
        </p:spPr>
        <p:txBody>
          <a:bodyPr wrap="none">
            <a:spAutoFit/>
          </a:bodyPr>
          <a:lstStyle/>
          <a:p>
            <a:r>
              <a:rPr kumimoji="0" lang="en-US" altLang="zh-CN" sz="4000" b="0" i="0" u="none" strike="noStrike" kern="1200" cap="none" spc="0" normalizeH="0" baseline="0" dirty="0">
                <a:ln>
                  <a:noFill/>
                </a:ln>
                <a:solidFill>
                  <a:prstClr val="white"/>
                </a:solidFill>
                <a:effectLst/>
                <a:uLnTx/>
                <a:uFillTx/>
                <a:latin typeface="Arial" panose="020F0502020204030204"/>
                <a:ea typeface="Microsoft YaHei"/>
                <a:cs typeface="+mn-ea"/>
              </a:rPr>
              <a:t>PART</a:t>
            </a:r>
            <a:endParaRPr kumimoji="0" lang="zh-CN" altLang="en-US" sz="4000" b="0" i="0" u="none" strike="noStrike" kern="1200" cap="none" spc="0" normalizeH="0" baseline="0" dirty="0">
              <a:ln>
                <a:noFill/>
              </a:ln>
              <a:solidFill>
                <a:prstClr val="white"/>
              </a:solidFill>
              <a:effectLst/>
              <a:uLnTx/>
              <a:uFillTx/>
              <a:latin typeface="Arial" panose="020F0502020204030204"/>
              <a:ea typeface="Microsoft YaHei"/>
              <a:cs typeface="+mn-ea"/>
            </a:endParaRPr>
          </a:p>
        </p:txBody>
      </p:sp>
    </p:spTree>
    <p:extLst>
      <p:ext uri="{BB962C8B-B14F-4D97-AF65-F5344CB8AC3E}">
        <p14:creationId xmlns:p14="http://schemas.microsoft.com/office/powerpoint/2010/main" val="6098989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结尾">
    <p:spTree>
      <p:nvGrpSpPr>
        <p:cNvPr id="1" name=""/>
        <p:cNvGrpSpPr/>
        <p:nvPr/>
      </p:nvGrpSpPr>
      <p:grpSpPr>
        <a:xfrm>
          <a:off x="0" y="0"/>
          <a:ext cx="0" cy="0"/>
          <a:chOff x="0" y="0"/>
          <a:chExt cx="0" cy="0"/>
        </a:xfrm>
      </p:grpSpPr>
      <p:sp>
        <p:nvSpPr>
          <p:cNvPr id="66" name="矩形 65">
            <a:extLst>
              <a:ext uri="{FF2B5EF4-FFF2-40B4-BE49-F238E27FC236}">
                <a16:creationId xmlns:a16="http://schemas.microsoft.com/office/drawing/2014/main" id="{9782960B-0298-40C0-9193-B28F17C2A53C}"/>
              </a:ext>
            </a:extLst>
          </p:cNvPr>
          <p:cNvSpPr/>
          <p:nvPr userDrawn="1"/>
        </p:nvSpPr>
        <p:spPr>
          <a:xfrm>
            <a:off x="0" y="1764872"/>
            <a:ext cx="12192000" cy="3328257"/>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ea"/>
              <a:sym typeface="+mn-lt"/>
            </a:endParaRPr>
          </a:p>
        </p:txBody>
      </p:sp>
      <p:sp>
        <p:nvSpPr>
          <p:cNvPr id="63" name="椭圆 62">
            <a:extLst>
              <a:ext uri="{FF2B5EF4-FFF2-40B4-BE49-F238E27FC236}">
                <a16:creationId xmlns:a16="http://schemas.microsoft.com/office/drawing/2014/main" id="{F26480F6-566C-42F1-91D5-B755F6AB5120}"/>
              </a:ext>
            </a:extLst>
          </p:cNvPr>
          <p:cNvSpPr/>
          <p:nvPr/>
        </p:nvSpPr>
        <p:spPr>
          <a:xfrm>
            <a:off x="5197121" y="624817"/>
            <a:ext cx="1826782" cy="18267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ea"/>
              <a:sym typeface="+mn-lt"/>
            </a:endParaRPr>
          </a:p>
        </p:txBody>
      </p:sp>
      <p:grpSp>
        <p:nvGrpSpPr>
          <p:cNvPr id="64" name="组合 63">
            <a:extLst>
              <a:ext uri="{FF2B5EF4-FFF2-40B4-BE49-F238E27FC236}">
                <a16:creationId xmlns:a16="http://schemas.microsoft.com/office/drawing/2014/main" id="{17D64BBA-58A8-428F-887C-708E5659D46B}"/>
              </a:ext>
            </a:extLst>
          </p:cNvPr>
          <p:cNvGrpSpPr/>
          <p:nvPr/>
        </p:nvGrpSpPr>
        <p:grpSpPr>
          <a:xfrm>
            <a:off x="5317814" y="741574"/>
            <a:ext cx="1614432" cy="1610666"/>
            <a:chOff x="2105799" y="20055838"/>
            <a:chExt cx="6748090" cy="6732363"/>
          </a:xfrm>
          <a:solidFill>
            <a:schemeClr val="accent1"/>
          </a:solidFill>
        </p:grpSpPr>
        <p:sp>
          <p:nvSpPr>
            <p:cNvPr id="65" name="Freeform 8">
              <a:extLst>
                <a:ext uri="{FF2B5EF4-FFF2-40B4-BE49-F238E27FC236}">
                  <a16:creationId xmlns:a16="http://schemas.microsoft.com/office/drawing/2014/main" id="{BDD6A6EB-5C5E-45A6-BF3E-295FF9FE1D01}"/>
                </a:ext>
              </a:extLst>
            </p:cNvPr>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7" name="Freeform 42">
              <a:extLst>
                <a:ext uri="{FF2B5EF4-FFF2-40B4-BE49-F238E27FC236}">
                  <a16:creationId xmlns:a16="http://schemas.microsoft.com/office/drawing/2014/main" id="{00087E73-C04B-4FF7-88CC-39D146CEE80C}"/>
                </a:ext>
              </a:extLst>
            </p:cNvPr>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8" name="Freeform 43">
              <a:extLst>
                <a:ext uri="{FF2B5EF4-FFF2-40B4-BE49-F238E27FC236}">
                  <a16:creationId xmlns:a16="http://schemas.microsoft.com/office/drawing/2014/main" id="{F6684CF1-760F-4F38-9B51-B2BE6F7F0E65}"/>
                </a:ext>
              </a:extLst>
            </p:cNvPr>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9" name="Freeform 44">
              <a:extLst>
                <a:ext uri="{FF2B5EF4-FFF2-40B4-BE49-F238E27FC236}">
                  <a16:creationId xmlns:a16="http://schemas.microsoft.com/office/drawing/2014/main" id="{6C357B19-2185-4923-86AB-573939DB1CCB}"/>
                </a:ext>
              </a:extLst>
            </p:cNvPr>
            <p:cNvSpPr>
              <a:spLocks/>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71" name="Freeform 45">
              <a:extLst>
                <a:ext uri="{FF2B5EF4-FFF2-40B4-BE49-F238E27FC236}">
                  <a16:creationId xmlns:a16="http://schemas.microsoft.com/office/drawing/2014/main" id="{745C8593-CAD2-4EAD-B82D-AA253F717155}"/>
                </a:ext>
              </a:extLst>
            </p:cNvPr>
            <p:cNvSpPr>
              <a:spLocks/>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29" name="Freeform 46">
              <a:extLst>
                <a:ext uri="{FF2B5EF4-FFF2-40B4-BE49-F238E27FC236}">
                  <a16:creationId xmlns:a16="http://schemas.microsoft.com/office/drawing/2014/main" id="{B384B41B-780D-42AB-A063-7052CC29D75D}"/>
                </a:ext>
              </a:extLst>
            </p:cNvPr>
            <p:cNvSpPr>
              <a:spLocks/>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30" name="Freeform 47">
              <a:extLst>
                <a:ext uri="{FF2B5EF4-FFF2-40B4-BE49-F238E27FC236}">
                  <a16:creationId xmlns:a16="http://schemas.microsoft.com/office/drawing/2014/main" id="{62FE602F-E75B-4D93-9D94-F688FA6403DC}"/>
                </a:ext>
              </a:extLst>
            </p:cNvPr>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31" name="Freeform 48">
              <a:extLst>
                <a:ext uri="{FF2B5EF4-FFF2-40B4-BE49-F238E27FC236}">
                  <a16:creationId xmlns:a16="http://schemas.microsoft.com/office/drawing/2014/main" id="{B0340309-59C7-41A5-A975-6ED4FC695589}"/>
                </a:ext>
              </a:extLst>
            </p:cNvPr>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32" name="Freeform 49">
              <a:extLst>
                <a:ext uri="{FF2B5EF4-FFF2-40B4-BE49-F238E27FC236}">
                  <a16:creationId xmlns:a16="http://schemas.microsoft.com/office/drawing/2014/main" id="{2CF388E8-3611-4410-879E-C23BF15610B0}"/>
                </a:ext>
              </a:extLst>
            </p:cNvPr>
            <p:cNvSpPr>
              <a:spLocks/>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33" name="Freeform 50">
              <a:extLst>
                <a:ext uri="{FF2B5EF4-FFF2-40B4-BE49-F238E27FC236}">
                  <a16:creationId xmlns:a16="http://schemas.microsoft.com/office/drawing/2014/main" id="{A7E39C54-EAB6-4670-9911-865D0ABBAC33}"/>
                </a:ext>
              </a:extLst>
            </p:cNvPr>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34" name="Freeform 51">
              <a:extLst>
                <a:ext uri="{FF2B5EF4-FFF2-40B4-BE49-F238E27FC236}">
                  <a16:creationId xmlns:a16="http://schemas.microsoft.com/office/drawing/2014/main" id="{C328AEB8-604B-4FE9-95BF-7EA4E8ED5D3C}"/>
                </a:ext>
              </a:extLst>
            </p:cNvPr>
            <p:cNvSpPr>
              <a:spLocks/>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35" name="Freeform 52">
              <a:extLst>
                <a:ext uri="{FF2B5EF4-FFF2-40B4-BE49-F238E27FC236}">
                  <a16:creationId xmlns:a16="http://schemas.microsoft.com/office/drawing/2014/main" id="{81BC006C-BCD9-45CD-9774-051F478861B4}"/>
                </a:ext>
              </a:extLst>
            </p:cNvPr>
            <p:cNvSpPr>
              <a:spLocks/>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36" name="Freeform 53">
              <a:extLst>
                <a:ext uri="{FF2B5EF4-FFF2-40B4-BE49-F238E27FC236}">
                  <a16:creationId xmlns:a16="http://schemas.microsoft.com/office/drawing/2014/main" id="{086DBB45-39C4-44DE-AB86-92873FECAA8E}"/>
                </a:ext>
              </a:extLst>
            </p:cNvPr>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37" name="Freeform 54">
              <a:extLst>
                <a:ext uri="{FF2B5EF4-FFF2-40B4-BE49-F238E27FC236}">
                  <a16:creationId xmlns:a16="http://schemas.microsoft.com/office/drawing/2014/main" id="{09A277B2-A3BA-43A2-BA82-813C993033E8}"/>
                </a:ext>
              </a:extLst>
            </p:cNvPr>
            <p:cNvSpPr>
              <a:spLocks/>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38" name="Freeform 55">
              <a:extLst>
                <a:ext uri="{FF2B5EF4-FFF2-40B4-BE49-F238E27FC236}">
                  <a16:creationId xmlns:a16="http://schemas.microsoft.com/office/drawing/2014/main" id="{3BBD2727-FD37-443A-B218-1F396F8598AF}"/>
                </a:ext>
              </a:extLst>
            </p:cNvPr>
            <p:cNvSpPr>
              <a:spLocks/>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39" name="Freeform 56">
              <a:extLst>
                <a:ext uri="{FF2B5EF4-FFF2-40B4-BE49-F238E27FC236}">
                  <a16:creationId xmlns:a16="http://schemas.microsoft.com/office/drawing/2014/main" id="{246B2677-07FC-46C4-AA93-81A6A49524E9}"/>
                </a:ext>
              </a:extLst>
            </p:cNvPr>
            <p:cNvSpPr>
              <a:spLocks/>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40" name="Freeform 57">
              <a:extLst>
                <a:ext uri="{FF2B5EF4-FFF2-40B4-BE49-F238E27FC236}">
                  <a16:creationId xmlns:a16="http://schemas.microsoft.com/office/drawing/2014/main" id="{3C345CC2-F3A1-4D57-A0B2-DBACACAF6DAB}"/>
                </a:ext>
              </a:extLst>
            </p:cNvPr>
            <p:cNvSpPr>
              <a:spLocks/>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41" name="Freeform 58">
              <a:extLst>
                <a:ext uri="{FF2B5EF4-FFF2-40B4-BE49-F238E27FC236}">
                  <a16:creationId xmlns:a16="http://schemas.microsoft.com/office/drawing/2014/main" id="{8F6163AE-D7D4-48CF-8F56-27751A27AAE4}"/>
                </a:ext>
              </a:extLst>
            </p:cNvPr>
            <p:cNvSpPr>
              <a:spLocks/>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42" name="Freeform 59">
              <a:extLst>
                <a:ext uri="{FF2B5EF4-FFF2-40B4-BE49-F238E27FC236}">
                  <a16:creationId xmlns:a16="http://schemas.microsoft.com/office/drawing/2014/main" id="{DA1F4E85-B289-49FE-BD0A-6540821598DD}"/>
                </a:ext>
              </a:extLst>
            </p:cNvPr>
            <p:cNvSpPr>
              <a:spLocks/>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43" name="Freeform 60">
              <a:extLst>
                <a:ext uri="{FF2B5EF4-FFF2-40B4-BE49-F238E27FC236}">
                  <a16:creationId xmlns:a16="http://schemas.microsoft.com/office/drawing/2014/main" id="{DE778FDA-1390-418E-A32B-D860CAB1DDFA}"/>
                </a:ext>
              </a:extLst>
            </p:cNvPr>
            <p:cNvSpPr>
              <a:spLocks/>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44" name="Freeform 61">
              <a:extLst>
                <a:ext uri="{FF2B5EF4-FFF2-40B4-BE49-F238E27FC236}">
                  <a16:creationId xmlns:a16="http://schemas.microsoft.com/office/drawing/2014/main" id="{FCCA6383-EF4D-4BBE-B1B8-1964323BC8A8}"/>
                </a:ext>
              </a:extLst>
            </p:cNvPr>
            <p:cNvSpPr>
              <a:spLocks/>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45" name="Freeform 62">
              <a:extLst>
                <a:ext uri="{FF2B5EF4-FFF2-40B4-BE49-F238E27FC236}">
                  <a16:creationId xmlns:a16="http://schemas.microsoft.com/office/drawing/2014/main" id="{23CCBDCB-F7EF-4C6E-AFA9-224128705B98}"/>
                </a:ext>
              </a:extLst>
            </p:cNvPr>
            <p:cNvSpPr>
              <a:spLocks/>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46" name="Freeform 71">
              <a:extLst>
                <a:ext uri="{FF2B5EF4-FFF2-40B4-BE49-F238E27FC236}">
                  <a16:creationId xmlns:a16="http://schemas.microsoft.com/office/drawing/2014/main" id="{895D5DE4-D3E3-44FD-A936-3D4830CD2F66}"/>
                </a:ext>
              </a:extLst>
            </p:cNvPr>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grpSp>
      <p:sp>
        <p:nvSpPr>
          <p:cNvPr id="147" name="标题 1">
            <a:extLst>
              <a:ext uri="{FF2B5EF4-FFF2-40B4-BE49-F238E27FC236}">
                <a16:creationId xmlns:a16="http://schemas.microsoft.com/office/drawing/2014/main" id="{BD9599D0-9EF4-485D-9BF2-FE64B75665AD}"/>
              </a:ext>
            </a:extLst>
          </p:cNvPr>
          <p:cNvSpPr>
            <a:spLocks noGrp="1"/>
          </p:cNvSpPr>
          <p:nvPr userDrawn="1">
            <p:ph type="ctrTitle" hasCustomPrompt="1"/>
          </p:nvPr>
        </p:nvSpPr>
        <p:spPr>
          <a:xfrm>
            <a:off x="1615440" y="2929530"/>
            <a:ext cx="8961120" cy="1213643"/>
          </a:xfrm>
        </p:spPr>
        <p:txBody>
          <a:bodyPr anchor="ctr">
            <a:noAutofit/>
          </a:bodyPr>
          <a:lstStyle>
            <a:lvl1pPr algn="ctr">
              <a:defRPr kumimoji="0" lang="zh-CN" altLang="en-US" sz="6000" b="1" i="0" u="none" strike="noStrike" kern="1200" cap="none" spc="400" normalizeH="0" baseline="0" dirty="0">
                <a:ln>
                  <a:noFill/>
                </a:ln>
                <a:solidFill>
                  <a:prstClr val="white"/>
                </a:solidFill>
                <a:effectLst/>
                <a:uLnTx/>
                <a:uFillTx/>
                <a:latin typeface="Arial" panose="020F0502020204030204"/>
                <a:ea typeface="Microsoft YaHei"/>
                <a:cs typeface="+mn-ea"/>
              </a:defRPr>
            </a:lvl1p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zh-CN" altLang="en-US" dirty="0"/>
              <a:t>单击此处编辑结束语</a:t>
            </a:r>
          </a:p>
        </p:txBody>
      </p:sp>
      <p:sp>
        <p:nvSpPr>
          <p:cNvPr id="148" name="副标题 2">
            <a:extLst>
              <a:ext uri="{FF2B5EF4-FFF2-40B4-BE49-F238E27FC236}">
                <a16:creationId xmlns:a16="http://schemas.microsoft.com/office/drawing/2014/main" id="{780F498B-8C32-41D4-A1DA-41A6A68C0055}"/>
              </a:ext>
            </a:extLst>
          </p:cNvPr>
          <p:cNvSpPr>
            <a:spLocks noGrp="1"/>
          </p:cNvSpPr>
          <p:nvPr userDrawn="1">
            <p:ph type="subTitle" idx="1" hasCustomPrompt="1"/>
          </p:nvPr>
        </p:nvSpPr>
        <p:spPr>
          <a:xfrm>
            <a:off x="3105150" y="5630308"/>
            <a:ext cx="5981700" cy="360071"/>
          </a:xfrm>
        </p:spPr>
        <p:txBody>
          <a:bodyPr>
            <a:normAutofit/>
          </a:bodyPr>
          <a:lstStyle>
            <a:lvl1pPr marL="0" indent="0" algn="ctr">
              <a:buNone/>
              <a:defRPr lang="zh-CN" altLang="en-US" sz="1800" kern="1200" dirty="0">
                <a:solidFill>
                  <a:prstClr val="black">
                    <a:lumMod val="75000"/>
                    <a:lumOff val="25000"/>
                  </a:prstClr>
                </a:solidFill>
                <a:latin typeface="Arial" panose="020F0502020204030204"/>
                <a:ea typeface="Microsoft YaHei"/>
                <a:cs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单击此处编辑作者信息</a:t>
            </a:r>
          </a:p>
        </p:txBody>
      </p:sp>
    </p:spTree>
    <p:extLst>
      <p:ext uri="{BB962C8B-B14F-4D97-AF65-F5344CB8AC3E}">
        <p14:creationId xmlns:p14="http://schemas.microsoft.com/office/powerpoint/2010/main" val="17261125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内容页-标题">
    <p:spTree>
      <p:nvGrpSpPr>
        <p:cNvPr id="1" name=""/>
        <p:cNvGrpSpPr/>
        <p:nvPr/>
      </p:nvGrpSpPr>
      <p:grpSpPr>
        <a:xfrm>
          <a:off x="0" y="0"/>
          <a:ext cx="0" cy="0"/>
          <a:chOff x="0" y="0"/>
          <a:chExt cx="0" cy="0"/>
        </a:xfrm>
      </p:grpSpPr>
      <p:grpSp>
        <p:nvGrpSpPr>
          <p:cNvPr id="121" name="组合 120">
            <a:extLst>
              <a:ext uri="{FF2B5EF4-FFF2-40B4-BE49-F238E27FC236}">
                <a16:creationId xmlns:a16="http://schemas.microsoft.com/office/drawing/2014/main" id="{752A13C3-8076-4A3B-9E60-2D71D978B1DC}"/>
              </a:ext>
            </a:extLst>
          </p:cNvPr>
          <p:cNvGrpSpPr/>
          <p:nvPr userDrawn="1"/>
        </p:nvGrpSpPr>
        <p:grpSpPr>
          <a:xfrm>
            <a:off x="10177780" y="329882"/>
            <a:ext cx="1512002" cy="444892"/>
            <a:chOff x="9556201" y="498129"/>
            <a:chExt cx="1993881" cy="586680"/>
          </a:xfrm>
        </p:grpSpPr>
        <p:grpSp>
          <p:nvGrpSpPr>
            <p:cNvPr id="122" name="组合 121">
              <a:extLst>
                <a:ext uri="{FF2B5EF4-FFF2-40B4-BE49-F238E27FC236}">
                  <a16:creationId xmlns:a16="http://schemas.microsoft.com/office/drawing/2014/main" id="{E27C398B-69FE-4C31-9C38-8ADE52CE9B05}"/>
                </a:ext>
              </a:extLst>
            </p:cNvPr>
            <p:cNvGrpSpPr/>
            <p:nvPr userDrawn="1"/>
          </p:nvGrpSpPr>
          <p:grpSpPr>
            <a:xfrm>
              <a:off x="10239376" y="968937"/>
              <a:ext cx="1307697" cy="96254"/>
              <a:chOff x="4616246" y="3878362"/>
              <a:chExt cx="5571416" cy="410087"/>
            </a:xfrm>
            <a:solidFill>
              <a:schemeClr val="tx1">
                <a:alpha val="80000"/>
              </a:schemeClr>
            </a:solidFill>
          </p:grpSpPr>
          <p:sp>
            <p:nvSpPr>
              <p:cNvPr id="160" name="Freeform 17">
                <a:extLst>
                  <a:ext uri="{FF2B5EF4-FFF2-40B4-BE49-F238E27FC236}">
                    <a16:creationId xmlns:a16="http://schemas.microsoft.com/office/drawing/2014/main" id="{E5B0E9AD-0A05-4036-8DA1-C7E6733E9DF1}"/>
                  </a:ext>
                </a:extLst>
              </p:cNvPr>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1" name="Freeform 18">
                <a:extLst>
                  <a:ext uri="{FF2B5EF4-FFF2-40B4-BE49-F238E27FC236}">
                    <a16:creationId xmlns:a16="http://schemas.microsoft.com/office/drawing/2014/main" id="{029271E6-BD5F-4E7D-809E-C4511BA4F756}"/>
                  </a:ext>
                </a:extLst>
              </p:cNvPr>
              <p:cNvSpPr>
                <a:spLocks/>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2" name="Freeform 19">
                <a:extLst>
                  <a:ext uri="{FF2B5EF4-FFF2-40B4-BE49-F238E27FC236}">
                    <a16:creationId xmlns:a16="http://schemas.microsoft.com/office/drawing/2014/main" id="{F0E374B4-1D8A-4254-9BF8-9478B61B7867}"/>
                  </a:ext>
                </a:extLst>
              </p:cNvPr>
              <p:cNvSpPr>
                <a:spLocks/>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3" name="Freeform 20">
                <a:extLst>
                  <a:ext uri="{FF2B5EF4-FFF2-40B4-BE49-F238E27FC236}">
                    <a16:creationId xmlns:a16="http://schemas.microsoft.com/office/drawing/2014/main" id="{AFBC22B1-E0E5-491D-8D3A-0CADD301B3F1}"/>
                  </a:ext>
                </a:extLst>
              </p:cNvPr>
              <p:cNvSpPr>
                <a:spLocks/>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4" name="Freeform 21">
                <a:extLst>
                  <a:ext uri="{FF2B5EF4-FFF2-40B4-BE49-F238E27FC236}">
                    <a16:creationId xmlns:a16="http://schemas.microsoft.com/office/drawing/2014/main" id="{52A94EBF-BEA5-40C1-BA72-F097DF0149EB}"/>
                  </a:ext>
                </a:extLst>
              </p:cNvPr>
              <p:cNvSpPr>
                <a:spLocks/>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5" name="Freeform 22">
                <a:extLst>
                  <a:ext uri="{FF2B5EF4-FFF2-40B4-BE49-F238E27FC236}">
                    <a16:creationId xmlns:a16="http://schemas.microsoft.com/office/drawing/2014/main" id="{13446D84-1439-4CA9-B653-7FB33B0DC865}"/>
                  </a:ext>
                </a:extLst>
              </p:cNvPr>
              <p:cNvSpPr>
                <a:spLocks/>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6" name="Freeform 23">
                <a:extLst>
                  <a:ext uri="{FF2B5EF4-FFF2-40B4-BE49-F238E27FC236}">
                    <a16:creationId xmlns:a16="http://schemas.microsoft.com/office/drawing/2014/main" id="{E2D267E0-CB35-4383-8A83-2AE643C7ECFF}"/>
                  </a:ext>
                </a:extLst>
              </p:cNvPr>
              <p:cNvSpPr>
                <a:spLocks/>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7" name="Freeform 25">
                <a:extLst>
                  <a:ext uri="{FF2B5EF4-FFF2-40B4-BE49-F238E27FC236}">
                    <a16:creationId xmlns:a16="http://schemas.microsoft.com/office/drawing/2014/main" id="{42C70476-1D30-4F1C-8855-748E43ECBF5C}"/>
                  </a:ext>
                </a:extLst>
              </p:cNvPr>
              <p:cNvSpPr>
                <a:spLocks/>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8" name="Freeform 27">
                <a:extLst>
                  <a:ext uri="{FF2B5EF4-FFF2-40B4-BE49-F238E27FC236}">
                    <a16:creationId xmlns:a16="http://schemas.microsoft.com/office/drawing/2014/main" id="{4136D2AD-C6EE-4398-B384-19DEE0F1B390}"/>
                  </a:ext>
                </a:extLst>
              </p:cNvPr>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9" name="Freeform 29">
                <a:extLst>
                  <a:ext uri="{FF2B5EF4-FFF2-40B4-BE49-F238E27FC236}">
                    <a16:creationId xmlns:a16="http://schemas.microsoft.com/office/drawing/2014/main" id="{26056B2E-6223-4FEE-8248-F2EA17DBAF5B}"/>
                  </a:ext>
                </a:extLst>
              </p:cNvPr>
              <p:cNvSpPr>
                <a:spLocks/>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0" name="Freeform 30">
                <a:extLst>
                  <a:ext uri="{FF2B5EF4-FFF2-40B4-BE49-F238E27FC236}">
                    <a16:creationId xmlns:a16="http://schemas.microsoft.com/office/drawing/2014/main" id="{006B390B-42C2-4B79-90D3-881CC2CFDCE9}"/>
                  </a:ext>
                </a:extLst>
              </p:cNvPr>
              <p:cNvSpPr>
                <a:spLocks/>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1" name="Freeform 31">
                <a:extLst>
                  <a:ext uri="{FF2B5EF4-FFF2-40B4-BE49-F238E27FC236}">
                    <a16:creationId xmlns:a16="http://schemas.microsoft.com/office/drawing/2014/main" id="{50061FAB-489C-4780-AFC9-07435CFCBEA5}"/>
                  </a:ext>
                </a:extLst>
              </p:cNvPr>
              <p:cNvSpPr>
                <a:spLocks/>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2" name="Freeform 32">
                <a:extLst>
                  <a:ext uri="{FF2B5EF4-FFF2-40B4-BE49-F238E27FC236}">
                    <a16:creationId xmlns:a16="http://schemas.microsoft.com/office/drawing/2014/main" id="{D30E14B5-5B2E-42F0-B3FB-A799A167FB3B}"/>
                  </a:ext>
                </a:extLst>
              </p:cNvPr>
              <p:cNvSpPr>
                <a:spLocks/>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3" name="Freeform 33">
                <a:extLst>
                  <a:ext uri="{FF2B5EF4-FFF2-40B4-BE49-F238E27FC236}">
                    <a16:creationId xmlns:a16="http://schemas.microsoft.com/office/drawing/2014/main" id="{80557463-D295-47EE-83FE-4E7C2CFE5CA8}"/>
                  </a:ext>
                </a:extLst>
              </p:cNvPr>
              <p:cNvSpPr>
                <a:spLocks/>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4" name="Freeform 34">
                <a:extLst>
                  <a:ext uri="{FF2B5EF4-FFF2-40B4-BE49-F238E27FC236}">
                    <a16:creationId xmlns:a16="http://schemas.microsoft.com/office/drawing/2014/main" id="{59C332FA-9D18-4C13-8F66-7832ED72F4F6}"/>
                  </a:ext>
                </a:extLst>
              </p:cNvPr>
              <p:cNvSpPr>
                <a:spLocks/>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5" name="Freeform 35">
                <a:extLst>
                  <a:ext uri="{FF2B5EF4-FFF2-40B4-BE49-F238E27FC236}">
                    <a16:creationId xmlns:a16="http://schemas.microsoft.com/office/drawing/2014/main" id="{65E12940-8A45-4E0C-84AF-6AA4577F53A2}"/>
                  </a:ext>
                </a:extLst>
              </p:cNvPr>
              <p:cNvSpPr>
                <a:spLocks/>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3" name="组合 122">
              <a:extLst>
                <a:ext uri="{FF2B5EF4-FFF2-40B4-BE49-F238E27FC236}">
                  <a16:creationId xmlns:a16="http://schemas.microsoft.com/office/drawing/2014/main" id="{F4DC8654-6333-43BF-BBD2-8CC0F92462C8}"/>
                </a:ext>
              </a:extLst>
            </p:cNvPr>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a:extLst>
                  <a:ext uri="{FF2B5EF4-FFF2-40B4-BE49-F238E27FC236}">
                    <a16:creationId xmlns:a16="http://schemas.microsoft.com/office/drawing/2014/main" id="{1BD02196-28F9-45E0-99D4-C63C486392BF}"/>
                  </a:ext>
                </a:extLst>
              </p:cNvPr>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49" name="Freeform 10">
                <a:extLst>
                  <a:ext uri="{FF2B5EF4-FFF2-40B4-BE49-F238E27FC236}">
                    <a16:creationId xmlns:a16="http://schemas.microsoft.com/office/drawing/2014/main" id="{F635BA25-F85D-4FD0-B0FF-9852A3FB35CC}"/>
                  </a:ext>
                </a:extLst>
              </p:cNvPr>
              <p:cNvSpPr>
                <a:spLocks/>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0" name="Freeform 11">
                <a:extLst>
                  <a:ext uri="{FF2B5EF4-FFF2-40B4-BE49-F238E27FC236}">
                    <a16:creationId xmlns:a16="http://schemas.microsoft.com/office/drawing/2014/main" id="{3039E95C-D1CC-46F7-9248-92AECF3DF875}"/>
                  </a:ext>
                </a:extLst>
              </p:cNvPr>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1" name="Freeform 12">
                <a:extLst>
                  <a:ext uri="{FF2B5EF4-FFF2-40B4-BE49-F238E27FC236}">
                    <a16:creationId xmlns:a16="http://schemas.microsoft.com/office/drawing/2014/main" id="{D829A78B-B6EB-4549-B14A-40D05309B0CA}"/>
                  </a:ext>
                </a:extLst>
              </p:cNvPr>
              <p:cNvSpPr>
                <a:spLocks/>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2" name="Freeform 13">
                <a:extLst>
                  <a:ext uri="{FF2B5EF4-FFF2-40B4-BE49-F238E27FC236}">
                    <a16:creationId xmlns:a16="http://schemas.microsoft.com/office/drawing/2014/main" id="{E842F311-7DA4-44B7-A236-43EEB282428F}"/>
                  </a:ext>
                </a:extLst>
              </p:cNvPr>
              <p:cNvSpPr>
                <a:spLocks/>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3" name="Freeform 14">
                <a:extLst>
                  <a:ext uri="{FF2B5EF4-FFF2-40B4-BE49-F238E27FC236}">
                    <a16:creationId xmlns:a16="http://schemas.microsoft.com/office/drawing/2014/main" id="{170B97E9-7C5C-402F-9D53-9AA87182C27F}"/>
                  </a:ext>
                </a:extLst>
              </p:cNvPr>
              <p:cNvSpPr>
                <a:spLocks/>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4" name="Freeform 15">
                <a:extLst>
                  <a:ext uri="{FF2B5EF4-FFF2-40B4-BE49-F238E27FC236}">
                    <a16:creationId xmlns:a16="http://schemas.microsoft.com/office/drawing/2014/main" id="{8F85E7F0-D6E4-48F0-A113-2A9E57A84215}"/>
                  </a:ext>
                </a:extLst>
              </p:cNvPr>
              <p:cNvSpPr>
                <a:spLocks/>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5" name="Freeform 16">
                <a:extLst>
                  <a:ext uri="{FF2B5EF4-FFF2-40B4-BE49-F238E27FC236}">
                    <a16:creationId xmlns:a16="http://schemas.microsoft.com/office/drawing/2014/main" id="{9AA89938-51FC-49D9-8A20-AE9CA39EDED4}"/>
                  </a:ext>
                </a:extLst>
              </p:cNvPr>
              <p:cNvSpPr>
                <a:spLocks/>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6" name="Freeform 24">
                <a:extLst>
                  <a:ext uri="{FF2B5EF4-FFF2-40B4-BE49-F238E27FC236}">
                    <a16:creationId xmlns:a16="http://schemas.microsoft.com/office/drawing/2014/main" id="{1DA43A21-B3DE-46D7-8042-B68A4F8A950B}"/>
                  </a:ext>
                </a:extLst>
              </p:cNvPr>
              <p:cNvSpPr>
                <a:spLocks/>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7" name="Freeform 26">
                <a:extLst>
                  <a:ext uri="{FF2B5EF4-FFF2-40B4-BE49-F238E27FC236}">
                    <a16:creationId xmlns:a16="http://schemas.microsoft.com/office/drawing/2014/main" id="{6DFF31B1-CB8C-4F29-A011-B6B43254D88F}"/>
                  </a:ext>
                </a:extLst>
              </p:cNvPr>
              <p:cNvSpPr>
                <a:spLocks/>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8" name="Freeform 28">
                <a:extLst>
                  <a:ext uri="{FF2B5EF4-FFF2-40B4-BE49-F238E27FC236}">
                    <a16:creationId xmlns:a16="http://schemas.microsoft.com/office/drawing/2014/main" id="{B14ACCE6-5193-44FD-9E60-94C9373CFBD8}"/>
                  </a:ext>
                </a:extLst>
              </p:cNvPr>
              <p:cNvSpPr>
                <a:spLocks/>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9" name="Freeform 36">
                <a:extLst>
                  <a:ext uri="{FF2B5EF4-FFF2-40B4-BE49-F238E27FC236}">
                    <a16:creationId xmlns:a16="http://schemas.microsoft.com/office/drawing/2014/main" id="{F6CDB00C-7145-4426-A859-8B3F49920A82}"/>
                  </a:ext>
                </a:extLst>
              </p:cNvPr>
              <p:cNvSpPr>
                <a:spLocks/>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4" name="组合 123">
              <a:extLst>
                <a:ext uri="{FF2B5EF4-FFF2-40B4-BE49-F238E27FC236}">
                  <a16:creationId xmlns:a16="http://schemas.microsoft.com/office/drawing/2014/main" id="{E14EA76D-2E8A-4D79-AD0E-2D65074F86B6}"/>
                </a:ext>
              </a:extLst>
            </p:cNvPr>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a:extLst>
                  <a:ext uri="{FF2B5EF4-FFF2-40B4-BE49-F238E27FC236}">
                    <a16:creationId xmlns:a16="http://schemas.microsoft.com/office/drawing/2014/main" id="{FC735164-8305-4898-8587-92D4181A886B}"/>
                  </a:ext>
                </a:extLst>
              </p:cNvPr>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6" name="Freeform 42">
                <a:extLst>
                  <a:ext uri="{FF2B5EF4-FFF2-40B4-BE49-F238E27FC236}">
                    <a16:creationId xmlns:a16="http://schemas.microsoft.com/office/drawing/2014/main" id="{23AA2149-2C7A-434E-8E58-7FF8833789C6}"/>
                  </a:ext>
                </a:extLst>
              </p:cNvPr>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7" name="Freeform 43">
                <a:extLst>
                  <a:ext uri="{FF2B5EF4-FFF2-40B4-BE49-F238E27FC236}">
                    <a16:creationId xmlns:a16="http://schemas.microsoft.com/office/drawing/2014/main" id="{DADC64E0-1756-4B00-B739-1AE2D64609EB}"/>
                  </a:ext>
                </a:extLst>
              </p:cNvPr>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8" name="Freeform 44">
                <a:extLst>
                  <a:ext uri="{FF2B5EF4-FFF2-40B4-BE49-F238E27FC236}">
                    <a16:creationId xmlns:a16="http://schemas.microsoft.com/office/drawing/2014/main" id="{02AD4B8E-9C4D-4F37-AAC6-126B7F819AAC}"/>
                  </a:ext>
                </a:extLst>
              </p:cNvPr>
              <p:cNvSpPr>
                <a:spLocks/>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9" name="Freeform 45">
                <a:extLst>
                  <a:ext uri="{FF2B5EF4-FFF2-40B4-BE49-F238E27FC236}">
                    <a16:creationId xmlns:a16="http://schemas.microsoft.com/office/drawing/2014/main" id="{F2C56637-AD32-41CD-B904-7FDE5C590999}"/>
                  </a:ext>
                </a:extLst>
              </p:cNvPr>
              <p:cNvSpPr>
                <a:spLocks/>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0" name="Freeform 46">
                <a:extLst>
                  <a:ext uri="{FF2B5EF4-FFF2-40B4-BE49-F238E27FC236}">
                    <a16:creationId xmlns:a16="http://schemas.microsoft.com/office/drawing/2014/main" id="{F032975D-CF69-4B09-BA05-72D320787553}"/>
                  </a:ext>
                </a:extLst>
              </p:cNvPr>
              <p:cNvSpPr>
                <a:spLocks/>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1" name="Freeform 47">
                <a:extLst>
                  <a:ext uri="{FF2B5EF4-FFF2-40B4-BE49-F238E27FC236}">
                    <a16:creationId xmlns:a16="http://schemas.microsoft.com/office/drawing/2014/main" id="{6B6AC068-0EBD-48BD-AE1C-D7481884A830}"/>
                  </a:ext>
                </a:extLst>
              </p:cNvPr>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2" name="Freeform 48">
                <a:extLst>
                  <a:ext uri="{FF2B5EF4-FFF2-40B4-BE49-F238E27FC236}">
                    <a16:creationId xmlns:a16="http://schemas.microsoft.com/office/drawing/2014/main" id="{ACE3F796-5431-4E6C-AC15-7A788620661A}"/>
                  </a:ext>
                </a:extLst>
              </p:cNvPr>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3" name="Freeform 49">
                <a:extLst>
                  <a:ext uri="{FF2B5EF4-FFF2-40B4-BE49-F238E27FC236}">
                    <a16:creationId xmlns:a16="http://schemas.microsoft.com/office/drawing/2014/main" id="{74BEA9AB-D681-42C2-B138-90AE983F451A}"/>
                  </a:ext>
                </a:extLst>
              </p:cNvPr>
              <p:cNvSpPr>
                <a:spLocks/>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4" name="Freeform 50">
                <a:extLst>
                  <a:ext uri="{FF2B5EF4-FFF2-40B4-BE49-F238E27FC236}">
                    <a16:creationId xmlns:a16="http://schemas.microsoft.com/office/drawing/2014/main" id="{B4841AFA-06F6-4DE5-A44B-C6843FC702AD}"/>
                  </a:ext>
                </a:extLst>
              </p:cNvPr>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5" name="Freeform 51">
                <a:extLst>
                  <a:ext uri="{FF2B5EF4-FFF2-40B4-BE49-F238E27FC236}">
                    <a16:creationId xmlns:a16="http://schemas.microsoft.com/office/drawing/2014/main" id="{5C773B7E-DC0A-4C6F-81E7-947211B53E3A}"/>
                  </a:ext>
                </a:extLst>
              </p:cNvPr>
              <p:cNvSpPr>
                <a:spLocks/>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6" name="Freeform 52">
                <a:extLst>
                  <a:ext uri="{FF2B5EF4-FFF2-40B4-BE49-F238E27FC236}">
                    <a16:creationId xmlns:a16="http://schemas.microsoft.com/office/drawing/2014/main" id="{B85BE9AC-6F60-4FB5-8137-FF34C3DC57D8}"/>
                  </a:ext>
                </a:extLst>
              </p:cNvPr>
              <p:cNvSpPr>
                <a:spLocks/>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7" name="Freeform 53">
                <a:extLst>
                  <a:ext uri="{FF2B5EF4-FFF2-40B4-BE49-F238E27FC236}">
                    <a16:creationId xmlns:a16="http://schemas.microsoft.com/office/drawing/2014/main" id="{8F1A2BEF-DE60-43BE-9443-E64E95C8AB6F}"/>
                  </a:ext>
                </a:extLst>
              </p:cNvPr>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8" name="Freeform 54">
                <a:extLst>
                  <a:ext uri="{FF2B5EF4-FFF2-40B4-BE49-F238E27FC236}">
                    <a16:creationId xmlns:a16="http://schemas.microsoft.com/office/drawing/2014/main" id="{854BFC4C-273E-4CD3-AA7A-F6841F6A1E71}"/>
                  </a:ext>
                </a:extLst>
              </p:cNvPr>
              <p:cNvSpPr>
                <a:spLocks/>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9" name="Freeform 55">
                <a:extLst>
                  <a:ext uri="{FF2B5EF4-FFF2-40B4-BE49-F238E27FC236}">
                    <a16:creationId xmlns:a16="http://schemas.microsoft.com/office/drawing/2014/main" id="{539B124B-7DF4-4150-9E44-C8FF73B41E51}"/>
                  </a:ext>
                </a:extLst>
              </p:cNvPr>
              <p:cNvSpPr>
                <a:spLocks/>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0" name="Freeform 56">
                <a:extLst>
                  <a:ext uri="{FF2B5EF4-FFF2-40B4-BE49-F238E27FC236}">
                    <a16:creationId xmlns:a16="http://schemas.microsoft.com/office/drawing/2014/main" id="{67B36885-76BA-4B87-9989-58BAB32207E3}"/>
                  </a:ext>
                </a:extLst>
              </p:cNvPr>
              <p:cNvSpPr>
                <a:spLocks/>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1" name="Freeform 57">
                <a:extLst>
                  <a:ext uri="{FF2B5EF4-FFF2-40B4-BE49-F238E27FC236}">
                    <a16:creationId xmlns:a16="http://schemas.microsoft.com/office/drawing/2014/main" id="{4018EAC7-7004-4BD9-9402-D3B0CA3BFADB}"/>
                  </a:ext>
                </a:extLst>
              </p:cNvPr>
              <p:cNvSpPr>
                <a:spLocks/>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2" name="Freeform 58">
                <a:extLst>
                  <a:ext uri="{FF2B5EF4-FFF2-40B4-BE49-F238E27FC236}">
                    <a16:creationId xmlns:a16="http://schemas.microsoft.com/office/drawing/2014/main" id="{35BAD759-B240-4EB7-9681-EBBBFAC24096}"/>
                  </a:ext>
                </a:extLst>
              </p:cNvPr>
              <p:cNvSpPr>
                <a:spLocks/>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3" name="Freeform 59">
                <a:extLst>
                  <a:ext uri="{FF2B5EF4-FFF2-40B4-BE49-F238E27FC236}">
                    <a16:creationId xmlns:a16="http://schemas.microsoft.com/office/drawing/2014/main" id="{8E8CE081-A623-4054-907F-BB84B3247BC2}"/>
                  </a:ext>
                </a:extLst>
              </p:cNvPr>
              <p:cNvSpPr>
                <a:spLocks/>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4" name="Freeform 60">
                <a:extLst>
                  <a:ext uri="{FF2B5EF4-FFF2-40B4-BE49-F238E27FC236}">
                    <a16:creationId xmlns:a16="http://schemas.microsoft.com/office/drawing/2014/main" id="{404E5F0E-9B1C-4DFA-8827-BB06ABFB6B59}"/>
                  </a:ext>
                </a:extLst>
              </p:cNvPr>
              <p:cNvSpPr>
                <a:spLocks/>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5" name="Freeform 61">
                <a:extLst>
                  <a:ext uri="{FF2B5EF4-FFF2-40B4-BE49-F238E27FC236}">
                    <a16:creationId xmlns:a16="http://schemas.microsoft.com/office/drawing/2014/main" id="{203E702D-7AE6-4B01-B868-0C7BE3CB52D1}"/>
                  </a:ext>
                </a:extLst>
              </p:cNvPr>
              <p:cNvSpPr>
                <a:spLocks/>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6" name="Freeform 62">
                <a:extLst>
                  <a:ext uri="{FF2B5EF4-FFF2-40B4-BE49-F238E27FC236}">
                    <a16:creationId xmlns:a16="http://schemas.microsoft.com/office/drawing/2014/main" id="{00A3E78C-A2CF-4F84-BD83-F8BEF41AD073}"/>
                  </a:ext>
                </a:extLst>
              </p:cNvPr>
              <p:cNvSpPr>
                <a:spLocks/>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7" name="Freeform 71">
                <a:extLst>
                  <a:ext uri="{FF2B5EF4-FFF2-40B4-BE49-F238E27FC236}">
                    <a16:creationId xmlns:a16="http://schemas.microsoft.com/office/drawing/2014/main" id="{0265EC9A-215C-4451-94F2-BA2294AE20B1}"/>
                  </a:ext>
                </a:extLst>
              </p:cNvPr>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grpSp>
      </p:grpSp>
      <p:sp>
        <p:nvSpPr>
          <p:cNvPr id="176" name="标题 1">
            <a:extLst>
              <a:ext uri="{FF2B5EF4-FFF2-40B4-BE49-F238E27FC236}">
                <a16:creationId xmlns:a16="http://schemas.microsoft.com/office/drawing/2014/main" id="{A029B501-2847-412D-8A34-C4C9BFB8FA29}"/>
              </a:ext>
            </a:extLst>
          </p:cNvPr>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p>
        </p:txBody>
      </p:sp>
      <p:grpSp>
        <p:nvGrpSpPr>
          <p:cNvPr id="177" name="组合 176">
            <a:extLst>
              <a:ext uri="{FF2B5EF4-FFF2-40B4-BE49-F238E27FC236}">
                <a16:creationId xmlns:a16="http://schemas.microsoft.com/office/drawing/2014/main" id="{6C8FB0F2-E609-4DAC-AB11-F95107BFE505}"/>
              </a:ext>
            </a:extLst>
          </p:cNvPr>
          <p:cNvGrpSpPr/>
          <p:nvPr userDrawn="1"/>
        </p:nvGrpSpPr>
        <p:grpSpPr>
          <a:xfrm>
            <a:off x="528706" y="867990"/>
            <a:ext cx="2433027" cy="0"/>
            <a:chOff x="7460343" y="1311756"/>
            <a:chExt cx="2433027" cy="0"/>
          </a:xfrm>
        </p:grpSpPr>
        <p:cxnSp>
          <p:nvCxnSpPr>
            <p:cNvPr id="178" name="直接连接符 177">
              <a:extLst>
                <a:ext uri="{FF2B5EF4-FFF2-40B4-BE49-F238E27FC236}">
                  <a16:creationId xmlns:a16="http://schemas.microsoft.com/office/drawing/2014/main" id="{0B974DCA-43CD-4CCE-AA3A-6B26A93AA425}"/>
                </a:ext>
              </a:extLst>
            </p:cNvPr>
            <p:cNvCxnSpPr>
              <a:cxnSpLocks/>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a:extLst>
                <a:ext uri="{FF2B5EF4-FFF2-40B4-BE49-F238E27FC236}">
                  <a16:creationId xmlns:a16="http://schemas.microsoft.com/office/drawing/2014/main" id="{41D435DD-C47F-4708-B422-342FDD1F8EB1}"/>
                </a:ext>
              </a:extLst>
            </p:cNvPr>
            <p:cNvCxnSpPr>
              <a:cxnSpLocks/>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a:extLst>
              <a:ext uri="{FF2B5EF4-FFF2-40B4-BE49-F238E27FC236}">
                <a16:creationId xmlns:a16="http://schemas.microsoft.com/office/drawing/2014/main" id="{553F13DD-45BC-4F3B-9DF1-AE612D3E2637}"/>
              </a:ext>
            </a:extLst>
          </p:cNvPr>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pPr/>
              <a:t>‹Nº›</a:t>
            </a:fld>
            <a:r>
              <a:rPr lang="zh-CN" altLang="en-US"/>
              <a:t> </a:t>
            </a:r>
            <a:r>
              <a:rPr lang="en-US" altLang="zh-CN"/>
              <a:t>&gt;</a:t>
            </a:r>
            <a:endParaRPr lang="zh-CN" altLang="en-US" dirty="0"/>
          </a:p>
        </p:txBody>
      </p:sp>
      <p:sp>
        <p:nvSpPr>
          <p:cNvPr id="63" name="文本框 62">
            <a:extLst>
              <a:ext uri="{FF2B5EF4-FFF2-40B4-BE49-F238E27FC236}">
                <a16:creationId xmlns:a16="http://schemas.microsoft.com/office/drawing/2014/main" id="{E1F02CE6-DCDF-458C-8C9E-36CAA35D4B77}"/>
              </a:ext>
            </a:extLst>
          </p:cNvPr>
          <p:cNvSpPr txBox="1"/>
          <p:nvPr userDrawn="1"/>
        </p:nvSpPr>
        <p:spPr>
          <a:xfrm>
            <a:off x="442913" y="6394353"/>
            <a:ext cx="1545907" cy="276999"/>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思想自由 兼容并包</a:t>
            </a:r>
          </a:p>
        </p:txBody>
      </p:sp>
    </p:spTree>
    <p:extLst>
      <p:ext uri="{BB962C8B-B14F-4D97-AF65-F5344CB8AC3E}">
        <p14:creationId xmlns:p14="http://schemas.microsoft.com/office/powerpoint/2010/main" val="1030030053"/>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容页-标题&amp;副标题">
    <p:spTree>
      <p:nvGrpSpPr>
        <p:cNvPr id="1" name=""/>
        <p:cNvGrpSpPr/>
        <p:nvPr/>
      </p:nvGrpSpPr>
      <p:grpSpPr>
        <a:xfrm>
          <a:off x="0" y="0"/>
          <a:ext cx="0" cy="0"/>
          <a:chOff x="0" y="0"/>
          <a:chExt cx="0" cy="0"/>
        </a:xfrm>
      </p:grpSpPr>
      <p:grpSp>
        <p:nvGrpSpPr>
          <p:cNvPr id="121" name="组合 120">
            <a:extLst>
              <a:ext uri="{FF2B5EF4-FFF2-40B4-BE49-F238E27FC236}">
                <a16:creationId xmlns:a16="http://schemas.microsoft.com/office/drawing/2014/main" id="{752A13C3-8076-4A3B-9E60-2D71D978B1DC}"/>
              </a:ext>
            </a:extLst>
          </p:cNvPr>
          <p:cNvGrpSpPr/>
          <p:nvPr userDrawn="1"/>
        </p:nvGrpSpPr>
        <p:grpSpPr>
          <a:xfrm>
            <a:off x="10177780" y="329882"/>
            <a:ext cx="1512002" cy="444892"/>
            <a:chOff x="9556201" y="498129"/>
            <a:chExt cx="1993881" cy="586680"/>
          </a:xfrm>
        </p:grpSpPr>
        <p:grpSp>
          <p:nvGrpSpPr>
            <p:cNvPr id="122" name="组合 121">
              <a:extLst>
                <a:ext uri="{FF2B5EF4-FFF2-40B4-BE49-F238E27FC236}">
                  <a16:creationId xmlns:a16="http://schemas.microsoft.com/office/drawing/2014/main" id="{E27C398B-69FE-4C31-9C38-8ADE52CE9B05}"/>
                </a:ext>
              </a:extLst>
            </p:cNvPr>
            <p:cNvGrpSpPr/>
            <p:nvPr userDrawn="1"/>
          </p:nvGrpSpPr>
          <p:grpSpPr>
            <a:xfrm>
              <a:off x="10239376" y="968937"/>
              <a:ext cx="1307697" cy="96254"/>
              <a:chOff x="4616246" y="3878362"/>
              <a:chExt cx="5571416" cy="410087"/>
            </a:xfrm>
            <a:solidFill>
              <a:schemeClr val="tx1">
                <a:alpha val="80000"/>
              </a:schemeClr>
            </a:solidFill>
          </p:grpSpPr>
          <p:sp>
            <p:nvSpPr>
              <p:cNvPr id="160" name="Freeform 17">
                <a:extLst>
                  <a:ext uri="{FF2B5EF4-FFF2-40B4-BE49-F238E27FC236}">
                    <a16:creationId xmlns:a16="http://schemas.microsoft.com/office/drawing/2014/main" id="{E5B0E9AD-0A05-4036-8DA1-C7E6733E9DF1}"/>
                  </a:ext>
                </a:extLst>
              </p:cNvPr>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1" name="Freeform 18">
                <a:extLst>
                  <a:ext uri="{FF2B5EF4-FFF2-40B4-BE49-F238E27FC236}">
                    <a16:creationId xmlns:a16="http://schemas.microsoft.com/office/drawing/2014/main" id="{029271E6-BD5F-4E7D-809E-C4511BA4F756}"/>
                  </a:ext>
                </a:extLst>
              </p:cNvPr>
              <p:cNvSpPr>
                <a:spLocks/>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2" name="Freeform 19">
                <a:extLst>
                  <a:ext uri="{FF2B5EF4-FFF2-40B4-BE49-F238E27FC236}">
                    <a16:creationId xmlns:a16="http://schemas.microsoft.com/office/drawing/2014/main" id="{F0E374B4-1D8A-4254-9BF8-9478B61B7867}"/>
                  </a:ext>
                </a:extLst>
              </p:cNvPr>
              <p:cNvSpPr>
                <a:spLocks/>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3" name="Freeform 20">
                <a:extLst>
                  <a:ext uri="{FF2B5EF4-FFF2-40B4-BE49-F238E27FC236}">
                    <a16:creationId xmlns:a16="http://schemas.microsoft.com/office/drawing/2014/main" id="{AFBC22B1-E0E5-491D-8D3A-0CADD301B3F1}"/>
                  </a:ext>
                </a:extLst>
              </p:cNvPr>
              <p:cNvSpPr>
                <a:spLocks/>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4" name="Freeform 21">
                <a:extLst>
                  <a:ext uri="{FF2B5EF4-FFF2-40B4-BE49-F238E27FC236}">
                    <a16:creationId xmlns:a16="http://schemas.microsoft.com/office/drawing/2014/main" id="{52A94EBF-BEA5-40C1-BA72-F097DF0149EB}"/>
                  </a:ext>
                </a:extLst>
              </p:cNvPr>
              <p:cNvSpPr>
                <a:spLocks/>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5" name="Freeform 22">
                <a:extLst>
                  <a:ext uri="{FF2B5EF4-FFF2-40B4-BE49-F238E27FC236}">
                    <a16:creationId xmlns:a16="http://schemas.microsoft.com/office/drawing/2014/main" id="{13446D84-1439-4CA9-B653-7FB33B0DC865}"/>
                  </a:ext>
                </a:extLst>
              </p:cNvPr>
              <p:cNvSpPr>
                <a:spLocks/>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6" name="Freeform 23">
                <a:extLst>
                  <a:ext uri="{FF2B5EF4-FFF2-40B4-BE49-F238E27FC236}">
                    <a16:creationId xmlns:a16="http://schemas.microsoft.com/office/drawing/2014/main" id="{E2D267E0-CB35-4383-8A83-2AE643C7ECFF}"/>
                  </a:ext>
                </a:extLst>
              </p:cNvPr>
              <p:cNvSpPr>
                <a:spLocks/>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7" name="Freeform 25">
                <a:extLst>
                  <a:ext uri="{FF2B5EF4-FFF2-40B4-BE49-F238E27FC236}">
                    <a16:creationId xmlns:a16="http://schemas.microsoft.com/office/drawing/2014/main" id="{42C70476-1D30-4F1C-8855-748E43ECBF5C}"/>
                  </a:ext>
                </a:extLst>
              </p:cNvPr>
              <p:cNvSpPr>
                <a:spLocks/>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8" name="Freeform 27">
                <a:extLst>
                  <a:ext uri="{FF2B5EF4-FFF2-40B4-BE49-F238E27FC236}">
                    <a16:creationId xmlns:a16="http://schemas.microsoft.com/office/drawing/2014/main" id="{4136D2AD-C6EE-4398-B384-19DEE0F1B390}"/>
                  </a:ext>
                </a:extLst>
              </p:cNvPr>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9" name="Freeform 29">
                <a:extLst>
                  <a:ext uri="{FF2B5EF4-FFF2-40B4-BE49-F238E27FC236}">
                    <a16:creationId xmlns:a16="http://schemas.microsoft.com/office/drawing/2014/main" id="{26056B2E-6223-4FEE-8248-F2EA17DBAF5B}"/>
                  </a:ext>
                </a:extLst>
              </p:cNvPr>
              <p:cNvSpPr>
                <a:spLocks/>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0" name="Freeform 30">
                <a:extLst>
                  <a:ext uri="{FF2B5EF4-FFF2-40B4-BE49-F238E27FC236}">
                    <a16:creationId xmlns:a16="http://schemas.microsoft.com/office/drawing/2014/main" id="{006B390B-42C2-4B79-90D3-881CC2CFDCE9}"/>
                  </a:ext>
                </a:extLst>
              </p:cNvPr>
              <p:cNvSpPr>
                <a:spLocks/>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1" name="Freeform 31">
                <a:extLst>
                  <a:ext uri="{FF2B5EF4-FFF2-40B4-BE49-F238E27FC236}">
                    <a16:creationId xmlns:a16="http://schemas.microsoft.com/office/drawing/2014/main" id="{50061FAB-489C-4780-AFC9-07435CFCBEA5}"/>
                  </a:ext>
                </a:extLst>
              </p:cNvPr>
              <p:cNvSpPr>
                <a:spLocks/>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2" name="Freeform 32">
                <a:extLst>
                  <a:ext uri="{FF2B5EF4-FFF2-40B4-BE49-F238E27FC236}">
                    <a16:creationId xmlns:a16="http://schemas.microsoft.com/office/drawing/2014/main" id="{D30E14B5-5B2E-42F0-B3FB-A799A167FB3B}"/>
                  </a:ext>
                </a:extLst>
              </p:cNvPr>
              <p:cNvSpPr>
                <a:spLocks/>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3" name="Freeform 33">
                <a:extLst>
                  <a:ext uri="{FF2B5EF4-FFF2-40B4-BE49-F238E27FC236}">
                    <a16:creationId xmlns:a16="http://schemas.microsoft.com/office/drawing/2014/main" id="{80557463-D295-47EE-83FE-4E7C2CFE5CA8}"/>
                  </a:ext>
                </a:extLst>
              </p:cNvPr>
              <p:cNvSpPr>
                <a:spLocks/>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4" name="Freeform 34">
                <a:extLst>
                  <a:ext uri="{FF2B5EF4-FFF2-40B4-BE49-F238E27FC236}">
                    <a16:creationId xmlns:a16="http://schemas.microsoft.com/office/drawing/2014/main" id="{59C332FA-9D18-4C13-8F66-7832ED72F4F6}"/>
                  </a:ext>
                </a:extLst>
              </p:cNvPr>
              <p:cNvSpPr>
                <a:spLocks/>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5" name="Freeform 35">
                <a:extLst>
                  <a:ext uri="{FF2B5EF4-FFF2-40B4-BE49-F238E27FC236}">
                    <a16:creationId xmlns:a16="http://schemas.microsoft.com/office/drawing/2014/main" id="{65E12940-8A45-4E0C-84AF-6AA4577F53A2}"/>
                  </a:ext>
                </a:extLst>
              </p:cNvPr>
              <p:cNvSpPr>
                <a:spLocks/>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3" name="组合 122">
              <a:extLst>
                <a:ext uri="{FF2B5EF4-FFF2-40B4-BE49-F238E27FC236}">
                  <a16:creationId xmlns:a16="http://schemas.microsoft.com/office/drawing/2014/main" id="{F4DC8654-6333-43BF-BBD2-8CC0F92462C8}"/>
                </a:ext>
              </a:extLst>
            </p:cNvPr>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a:extLst>
                  <a:ext uri="{FF2B5EF4-FFF2-40B4-BE49-F238E27FC236}">
                    <a16:creationId xmlns:a16="http://schemas.microsoft.com/office/drawing/2014/main" id="{1BD02196-28F9-45E0-99D4-C63C486392BF}"/>
                  </a:ext>
                </a:extLst>
              </p:cNvPr>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49" name="Freeform 10">
                <a:extLst>
                  <a:ext uri="{FF2B5EF4-FFF2-40B4-BE49-F238E27FC236}">
                    <a16:creationId xmlns:a16="http://schemas.microsoft.com/office/drawing/2014/main" id="{F635BA25-F85D-4FD0-B0FF-9852A3FB35CC}"/>
                  </a:ext>
                </a:extLst>
              </p:cNvPr>
              <p:cNvSpPr>
                <a:spLocks/>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0" name="Freeform 11">
                <a:extLst>
                  <a:ext uri="{FF2B5EF4-FFF2-40B4-BE49-F238E27FC236}">
                    <a16:creationId xmlns:a16="http://schemas.microsoft.com/office/drawing/2014/main" id="{3039E95C-D1CC-46F7-9248-92AECF3DF875}"/>
                  </a:ext>
                </a:extLst>
              </p:cNvPr>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1" name="Freeform 12">
                <a:extLst>
                  <a:ext uri="{FF2B5EF4-FFF2-40B4-BE49-F238E27FC236}">
                    <a16:creationId xmlns:a16="http://schemas.microsoft.com/office/drawing/2014/main" id="{D829A78B-B6EB-4549-B14A-40D05309B0CA}"/>
                  </a:ext>
                </a:extLst>
              </p:cNvPr>
              <p:cNvSpPr>
                <a:spLocks/>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2" name="Freeform 13">
                <a:extLst>
                  <a:ext uri="{FF2B5EF4-FFF2-40B4-BE49-F238E27FC236}">
                    <a16:creationId xmlns:a16="http://schemas.microsoft.com/office/drawing/2014/main" id="{E842F311-7DA4-44B7-A236-43EEB282428F}"/>
                  </a:ext>
                </a:extLst>
              </p:cNvPr>
              <p:cNvSpPr>
                <a:spLocks/>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3" name="Freeform 14">
                <a:extLst>
                  <a:ext uri="{FF2B5EF4-FFF2-40B4-BE49-F238E27FC236}">
                    <a16:creationId xmlns:a16="http://schemas.microsoft.com/office/drawing/2014/main" id="{170B97E9-7C5C-402F-9D53-9AA87182C27F}"/>
                  </a:ext>
                </a:extLst>
              </p:cNvPr>
              <p:cNvSpPr>
                <a:spLocks/>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4" name="Freeform 15">
                <a:extLst>
                  <a:ext uri="{FF2B5EF4-FFF2-40B4-BE49-F238E27FC236}">
                    <a16:creationId xmlns:a16="http://schemas.microsoft.com/office/drawing/2014/main" id="{8F85E7F0-D6E4-48F0-A113-2A9E57A84215}"/>
                  </a:ext>
                </a:extLst>
              </p:cNvPr>
              <p:cNvSpPr>
                <a:spLocks/>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5" name="Freeform 16">
                <a:extLst>
                  <a:ext uri="{FF2B5EF4-FFF2-40B4-BE49-F238E27FC236}">
                    <a16:creationId xmlns:a16="http://schemas.microsoft.com/office/drawing/2014/main" id="{9AA89938-51FC-49D9-8A20-AE9CA39EDED4}"/>
                  </a:ext>
                </a:extLst>
              </p:cNvPr>
              <p:cNvSpPr>
                <a:spLocks/>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6" name="Freeform 24">
                <a:extLst>
                  <a:ext uri="{FF2B5EF4-FFF2-40B4-BE49-F238E27FC236}">
                    <a16:creationId xmlns:a16="http://schemas.microsoft.com/office/drawing/2014/main" id="{1DA43A21-B3DE-46D7-8042-B68A4F8A950B}"/>
                  </a:ext>
                </a:extLst>
              </p:cNvPr>
              <p:cNvSpPr>
                <a:spLocks/>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7" name="Freeform 26">
                <a:extLst>
                  <a:ext uri="{FF2B5EF4-FFF2-40B4-BE49-F238E27FC236}">
                    <a16:creationId xmlns:a16="http://schemas.microsoft.com/office/drawing/2014/main" id="{6DFF31B1-CB8C-4F29-A011-B6B43254D88F}"/>
                  </a:ext>
                </a:extLst>
              </p:cNvPr>
              <p:cNvSpPr>
                <a:spLocks/>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8" name="Freeform 28">
                <a:extLst>
                  <a:ext uri="{FF2B5EF4-FFF2-40B4-BE49-F238E27FC236}">
                    <a16:creationId xmlns:a16="http://schemas.microsoft.com/office/drawing/2014/main" id="{B14ACCE6-5193-44FD-9E60-94C9373CFBD8}"/>
                  </a:ext>
                </a:extLst>
              </p:cNvPr>
              <p:cNvSpPr>
                <a:spLocks/>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9" name="Freeform 36">
                <a:extLst>
                  <a:ext uri="{FF2B5EF4-FFF2-40B4-BE49-F238E27FC236}">
                    <a16:creationId xmlns:a16="http://schemas.microsoft.com/office/drawing/2014/main" id="{F6CDB00C-7145-4426-A859-8B3F49920A82}"/>
                  </a:ext>
                </a:extLst>
              </p:cNvPr>
              <p:cNvSpPr>
                <a:spLocks/>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4" name="组合 123">
              <a:extLst>
                <a:ext uri="{FF2B5EF4-FFF2-40B4-BE49-F238E27FC236}">
                  <a16:creationId xmlns:a16="http://schemas.microsoft.com/office/drawing/2014/main" id="{E14EA76D-2E8A-4D79-AD0E-2D65074F86B6}"/>
                </a:ext>
              </a:extLst>
            </p:cNvPr>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a:extLst>
                  <a:ext uri="{FF2B5EF4-FFF2-40B4-BE49-F238E27FC236}">
                    <a16:creationId xmlns:a16="http://schemas.microsoft.com/office/drawing/2014/main" id="{FC735164-8305-4898-8587-92D4181A886B}"/>
                  </a:ext>
                </a:extLst>
              </p:cNvPr>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6" name="Freeform 42">
                <a:extLst>
                  <a:ext uri="{FF2B5EF4-FFF2-40B4-BE49-F238E27FC236}">
                    <a16:creationId xmlns:a16="http://schemas.microsoft.com/office/drawing/2014/main" id="{23AA2149-2C7A-434E-8E58-7FF8833789C6}"/>
                  </a:ext>
                </a:extLst>
              </p:cNvPr>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7" name="Freeform 43">
                <a:extLst>
                  <a:ext uri="{FF2B5EF4-FFF2-40B4-BE49-F238E27FC236}">
                    <a16:creationId xmlns:a16="http://schemas.microsoft.com/office/drawing/2014/main" id="{DADC64E0-1756-4B00-B739-1AE2D64609EB}"/>
                  </a:ext>
                </a:extLst>
              </p:cNvPr>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8" name="Freeform 44">
                <a:extLst>
                  <a:ext uri="{FF2B5EF4-FFF2-40B4-BE49-F238E27FC236}">
                    <a16:creationId xmlns:a16="http://schemas.microsoft.com/office/drawing/2014/main" id="{02AD4B8E-9C4D-4F37-AAC6-126B7F819AAC}"/>
                  </a:ext>
                </a:extLst>
              </p:cNvPr>
              <p:cNvSpPr>
                <a:spLocks/>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9" name="Freeform 45">
                <a:extLst>
                  <a:ext uri="{FF2B5EF4-FFF2-40B4-BE49-F238E27FC236}">
                    <a16:creationId xmlns:a16="http://schemas.microsoft.com/office/drawing/2014/main" id="{F2C56637-AD32-41CD-B904-7FDE5C590999}"/>
                  </a:ext>
                </a:extLst>
              </p:cNvPr>
              <p:cNvSpPr>
                <a:spLocks/>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0" name="Freeform 46">
                <a:extLst>
                  <a:ext uri="{FF2B5EF4-FFF2-40B4-BE49-F238E27FC236}">
                    <a16:creationId xmlns:a16="http://schemas.microsoft.com/office/drawing/2014/main" id="{F032975D-CF69-4B09-BA05-72D320787553}"/>
                  </a:ext>
                </a:extLst>
              </p:cNvPr>
              <p:cNvSpPr>
                <a:spLocks/>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1" name="Freeform 47">
                <a:extLst>
                  <a:ext uri="{FF2B5EF4-FFF2-40B4-BE49-F238E27FC236}">
                    <a16:creationId xmlns:a16="http://schemas.microsoft.com/office/drawing/2014/main" id="{6B6AC068-0EBD-48BD-AE1C-D7481884A830}"/>
                  </a:ext>
                </a:extLst>
              </p:cNvPr>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2" name="Freeform 48">
                <a:extLst>
                  <a:ext uri="{FF2B5EF4-FFF2-40B4-BE49-F238E27FC236}">
                    <a16:creationId xmlns:a16="http://schemas.microsoft.com/office/drawing/2014/main" id="{ACE3F796-5431-4E6C-AC15-7A788620661A}"/>
                  </a:ext>
                </a:extLst>
              </p:cNvPr>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3" name="Freeform 49">
                <a:extLst>
                  <a:ext uri="{FF2B5EF4-FFF2-40B4-BE49-F238E27FC236}">
                    <a16:creationId xmlns:a16="http://schemas.microsoft.com/office/drawing/2014/main" id="{74BEA9AB-D681-42C2-B138-90AE983F451A}"/>
                  </a:ext>
                </a:extLst>
              </p:cNvPr>
              <p:cNvSpPr>
                <a:spLocks/>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4" name="Freeform 50">
                <a:extLst>
                  <a:ext uri="{FF2B5EF4-FFF2-40B4-BE49-F238E27FC236}">
                    <a16:creationId xmlns:a16="http://schemas.microsoft.com/office/drawing/2014/main" id="{B4841AFA-06F6-4DE5-A44B-C6843FC702AD}"/>
                  </a:ext>
                </a:extLst>
              </p:cNvPr>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5" name="Freeform 51">
                <a:extLst>
                  <a:ext uri="{FF2B5EF4-FFF2-40B4-BE49-F238E27FC236}">
                    <a16:creationId xmlns:a16="http://schemas.microsoft.com/office/drawing/2014/main" id="{5C773B7E-DC0A-4C6F-81E7-947211B53E3A}"/>
                  </a:ext>
                </a:extLst>
              </p:cNvPr>
              <p:cNvSpPr>
                <a:spLocks/>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6" name="Freeform 52">
                <a:extLst>
                  <a:ext uri="{FF2B5EF4-FFF2-40B4-BE49-F238E27FC236}">
                    <a16:creationId xmlns:a16="http://schemas.microsoft.com/office/drawing/2014/main" id="{B85BE9AC-6F60-4FB5-8137-FF34C3DC57D8}"/>
                  </a:ext>
                </a:extLst>
              </p:cNvPr>
              <p:cNvSpPr>
                <a:spLocks/>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7" name="Freeform 53">
                <a:extLst>
                  <a:ext uri="{FF2B5EF4-FFF2-40B4-BE49-F238E27FC236}">
                    <a16:creationId xmlns:a16="http://schemas.microsoft.com/office/drawing/2014/main" id="{8F1A2BEF-DE60-43BE-9443-E64E95C8AB6F}"/>
                  </a:ext>
                </a:extLst>
              </p:cNvPr>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8" name="Freeform 54">
                <a:extLst>
                  <a:ext uri="{FF2B5EF4-FFF2-40B4-BE49-F238E27FC236}">
                    <a16:creationId xmlns:a16="http://schemas.microsoft.com/office/drawing/2014/main" id="{854BFC4C-273E-4CD3-AA7A-F6841F6A1E71}"/>
                  </a:ext>
                </a:extLst>
              </p:cNvPr>
              <p:cNvSpPr>
                <a:spLocks/>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9" name="Freeform 55">
                <a:extLst>
                  <a:ext uri="{FF2B5EF4-FFF2-40B4-BE49-F238E27FC236}">
                    <a16:creationId xmlns:a16="http://schemas.microsoft.com/office/drawing/2014/main" id="{539B124B-7DF4-4150-9E44-C8FF73B41E51}"/>
                  </a:ext>
                </a:extLst>
              </p:cNvPr>
              <p:cNvSpPr>
                <a:spLocks/>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0" name="Freeform 56">
                <a:extLst>
                  <a:ext uri="{FF2B5EF4-FFF2-40B4-BE49-F238E27FC236}">
                    <a16:creationId xmlns:a16="http://schemas.microsoft.com/office/drawing/2014/main" id="{67B36885-76BA-4B87-9989-58BAB32207E3}"/>
                  </a:ext>
                </a:extLst>
              </p:cNvPr>
              <p:cNvSpPr>
                <a:spLocks/>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1" name="Freeform 57">
                <a:extLst>
                  <a:ext uri="{FF2B5EF4-FFF2-40B4-BE49-F238E27FC236}">
                    <a16:creationId xmlns:a16="http://schemas.microsoft.com/office/drawing/2014/main" id="{4018EAC7-7004-4BD9-9402-D3B0CA3BFADB}"/>
                  </a:ext>
                </a:extLst>
              </p:cNvPr>
              <p:cNvSpPr>
                <a:spLocks/>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2" name="Freeform 58">
                <a:extLst>
                  <a:ext uri="{FF2B5EF4-FFF2-40B4-BE49-F238E27FC236}">
                    <a16:creationId xmlns:a16="http://schemas.microsoft.com/office/drawing/2014/main" id="{35BAD759-B240-4EB7-9681-EBBBFAC24096}"/>
                  </a:ext>
                </a:extLst>
              </p:cNvPr>
              <p:cNvSpPr>
                <a:spLocks/>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3" name="Freeform 59">
                <a:extLst>
                  <a:ext uri="{FF2B5EF4-FFF2-40B4-BE49-F238E27FC236}">
                    <a16:creationId xmlns:a16="http://schemas.microsoft.com/office/drawing/2014/main" id="{8E8CE081-A623-4054-907F-BB84B3247BC2}"/>
                  </a:ext>
                </a:extLst>
              </p:cNvPr>
              <p:cNvSpPr>
                <a:spLocks/>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4" name="Freeform 60">
                <a:extLst>
                  <a:ext uri="{FF2B5EF4-FFF2-40B4-BE49-F238E27FC236}">
                    <a16:creationId xmlns:a16="http://schemas.microsoft.com/office/drawing/2014/main" id="{404E5F0E-9B1C-4DFA-8827-BB06ABFB6B59}"/>
                  </a:ext>
                </a:extLst>
              </p:cNvPr>
              <p:cNvSpPr>
                <a:spLocks/>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5" name="Freeform 61">
                <a:extLst>
                  <a:ext uri="{FF2B5EF4-FFF2-40B4-BE49-F238E27FC236}">
                    <a16:creationId xmlns:a16="http://schemas.microsoft.com/office/drawing/2014/main" id="{203E702D-7AE6-4B01-B868-0C7BE3CB52D1}"/>
                  </a:ext>
                </a:extLst>
              </p:cNvPr>
              <p:cNvSpPr>
                <a:spLocks/>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6" name="Freeform 62">
                <a:extLst>
                  <a:ext uri="{FF2B5EF4-FFF2-40B4-BE49-F238E27FC236}">
                    <a16:creationId xmlns:a16="http://schemas.microsoft.com/office/drawing/2014/main" id="{00A3E78C-A2CF-4F84-BD83-F8BEF41AD073}"/>
                  </a:ext>
                </a:extLst>
              </p:cNvPr>
              <p:cNvSpPr>
                <a:spLocks/>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7" name="Freeform 71">
                <a:extLst>
                  <a:ext uri="{FF2B5EF4-FFF2-40B4-BE49-F238E27FC236}">
                    <a16:creationId xmlns:a16="http://schemas.microsoft.com/office/drawing/2014/main" id="{0265EC9A-215C-4451-94F2-BA2294AE20B1}"/>
                  </a:ext>
                </a:extLst>
              </p:cNvPr>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grpSp>
      </p:grpSp>
      <p:grpSp>
        <p:nvGrpSpPr>
          <p:cNvPr id="177" name="组合 176">
            <a:extLst>
              <a:ext uri="{FF2B5EF4-FFF2-40B4-BE49-F238E27FC236}">
                <a16:creationId xmlns:a16="http://schemas.microsoft.com/office/drawing/2014/main" id="{6C8FB0F2-E609-4DAC-AB11-F95107BFE505}"/>
              </a:ext>
            </a:extLst>
          </p:cNvPr>
          <p:cNvGrpSpPr/>
          <p:nvPr userDrawn="1"/>
        </p:nvGrpSpPr>
        <p:grpSpPr>
          <a:xfrm>
            <a:off x="528706" y="867990"/>
            <a:ext cx="2433027" cy="0"/>
            <a:chOff x="7460343" y="1311756"/>
            <a:chExt cx="2433027" cy="0"/>
          </a:xfrm>
        </p:grpSpPr>
        <p:cxnSp>
          <p:nvCxnSpPr>
            <p:cNvPr id="178" name="直接连接符 177">
              <a:extLst>
                <a:ext uri="{FF2B5EF4-FFF2-40B4-BE49-F238E27FC236}">
                  <a16:creationId xmlns:a16="http://schemas.microsoft.com/office/drawing/2014/main" id="{0B974DCA-43CD-4CCE-AA3A-6B26A93AA425}"/>
                </a:ext>
              </a:extLst>
            </p:cNvPr>
            <p:cNvCxnSpPr>
              <a:cxnSpLocks/>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a:extLst>
                <a:ext uri="{FF2B5EF4-FFF2-40B4-BE49-F238E27FC236}">
                  <a16:creationId xmlns:a16="http://schemas.microsoft.com/office/drawing/2014/main" id="{41D435DD-C47F-4708-B422-342FDD1F8EB1}"/>
                </a:ext>
              </a:extLst>
            </p:cNvPr>
            <p:cNvCxnSpPr>
              <a:cxnSpLocks/>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a:extLst>
              <a:ext uri="{FF2B5EF4-FFF2-40B4-BE49-F238E27FC236}">
                <a16:creationId xmlns:a16="http://schemas.microsoft.com/office/drawing/2014/main" id="{553F13DD-45BC-4F3B-9DF1-AE612D3E2637}"/>
              </a:ext>
            </a:extLst>
          </p:cNvPr>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pPr/>
              <a:t>‹Nº›</a:t>
            </a:fld>
            <a:r>
              <a:rPr lang="zh-CN" altLang="en-US"/>
              <a:t> </a:t>
            </a:r>
            <a:r>
              <a:rPr lang="en-US" altLang="zh-CN"/>
              <a:t>&gt;</a:t>
            </a:r>
            <a:endParaRPr lang="zh-CN" altLang="en-US" dirty="0"/>
          </a:p>
        </p:txBody>
      </p:sp>
      <p:sp>
        <p:nvSpPr>
          <p:cNvPr id="63" name="标题 1">
            <a:extLst>
              <a:ext uri="{FF2B5EF4-FFF2-40B4-BE49-F238E27FC236}">
                <a16:creationId xmlns:a16="http://schemas.microsoft.com/office/drawing/2014/main" id="{8F22FD4E-E65A-45E3-8A02-74A1A8B316C9}"/>
              </a:ext>
            </a:extLst>
          </p:cNvPr>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p>
        </p:txBody>
      </p:sp>
      <p:sp>
        <p:nvSpPr>
          <p:cNvPr id="3" name="文本占位符 2">
            <a:extLst>
              <a:ext uri="{FF2B5EF4-FFF2-40B4-BE49-F238E27FC236}">
                <a16:creationId xmlns:a16="http://schemas.microsoft.com/office/drawing/2014/main" id="{30E2DE02-8659-4706-8CD5-61C4D3C2AC15}"/>
              </a:ext>
            </a:extLst>
          </p:cNvPr>
          <p:cNvSpPr>
            <a:spLocks noGrp="1"/>
          </p:cNvSpPr>
          <p:nvPr>
            <p:ph type="body" sz="quarter" idx="10" hasCustomPrompt="1"/>
          </p:nvPr>
        </p:nvSpPr>
        <p:spPr>
          <a:xfrm>
            <a:off x="442913" y="944610"/>
            <a:ext cx="9056687" cy="381629"/>
          </a:xfrm>
        </p:spPr>
        <p:txBody>
          <a:bodyPr vert="horz" lIns="91440" tIns="45720" rIns="91440" bIns="45720" rtlCol="0" anchor="ctr">
            <a:normAutofit/>
          </a:bodyPr>
          <a:lstStyle>
            <a:lvl1pPr>
              <a:defRPr lang="zh-CN" altLang="en-US" sz="2000" b="1" dirty="0" smtClean="0">
                <a:solidFill>
                  <a:schemeClr val="tx1">
                    <a:lumMod val="75000"/>
                    <a:lumOff val="25000"/>
                  </a:schemeClr>
                </a:solidFill>
                <a:cs typeface="+mn-ea"/>
              </a:defRPr>
            </a:lvl1pPr>
          </a:lstStyle>
          <a:p>
            <a:pPr marL="342900" marR="0" lvl="0" indent="-342900" fontAlgn="auto">
              <a:spcBef>
                <a:spcPct val="0"/>
              </a:spcBef>
              <a:spcAft>
                <a:spcPts val="0"/>
              </a:spcAft>
              <a:buClrTx/>
              <a:buSzTx/>
              <a:tabLst/>
            </a:pPr>
            <a:r>
              <a:rPr lang="zh-CN" altLang="en-US" dirty="0"/>
              <a:t>单击此处输入本页的结论单击此处输入本页的结论单击此处输入本页的结论</a:t>
            </a:r>
          </a:p>
        </p:txBody>
      </p:sp>
      <p:sp>
        <p:nvSpPr>
          <p:cNvPr id="64" name="文本框 63">
            <a:extLst>
              <a:ext uri="{FF2B5EF4-FFF2-40B4-BE49-F238E27FC236}">
                <a16:creationId xmlns:a16="http://schemas.microsoft.com/office/drawing/2014/main" id="{5714EDAB-B933-4491-9DBA-4C7C4FD8E939}"/>
              </a:ext>
            </a:extLst>
          </p:cNvPr>
          <p:cNvSpPr txBox="1"/>
          <p:nvPr userDrawn="1"/>
        </p:nvSpPr>
        <p:spPr>
          <a:xfrm>
            <a:off x="442913" y="6394353"/>
            <a:ext cx="1545907" cy="276999"/>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思想自由 兼容并包</a:t>
            </a:r>
          </a:p>
        </p:txBody>
      </p:sp>
    </p:spTree>
    <p:extLst>
      <p:ext uri="{BB962C8B-B14F-4D97-AF65-F5344CB8AC3E}">
        <p14:creationId xmlns:p14="http://schemas.microsoft.com/office/powerpoint/2010/main" val="3925915339"/>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容页-上下横线">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B4AE79B1-1619-41E3-8A2F-8EC4722BC253}"/>
              </a:ext>
            </a:extLst>
          </p:cNvPr>
          <p:cNvGrpSpPr/>
          <p:nvPr userDrawn="1"/>
        </p:nvGrpSpPr>
        <p:grpSpPr>
          <a:xfrm>
            <a:off x="10177780" y="329882"/>
            <a:ext cx="1512002" cy="444892"/>
            <a:chOff x="9556201" y="498129"/>
            <a:chExt cx="1993881" cy="586680"/>
          </a:xfrm>
        </p:grpSpPr>
        <p:grpSp>
          <p:nvGrpSpPr>
            <p:cNvPr id="66" name="组合 65">
              <a:extLst>
                <a:ext uri="{FF2B5EF4-FFF2-40B4-BE49-F238E27FC236}">
                  <a16:creationId xmlns:a16="http://schemas.microsoft.com/office/drawing/2014/main" id="{5C15F262-2B8A-43C1-93DC-339774166331}"/>
                </a:ext>
              </a:extLst>
            </p:cNvPr>
            <p:cNvGrpSpPr/>
            <p:nvPr userDrawn="1"/>
          </p:nvGrpSpPr>
          <p:grpSpPr>
            <a:xfrm>
              <a:off x="10239376" y="968937"/>
              <a:ext cx="1307697" cy="96254"/>
              <a:chOff x="4616246" y="3878362"/>
              <a:chExt cx="5571416" cy="410087"/>
            </a:xfrm>
            <a:solidFill>
              <a:schemeClr val="tx1">
                <a:alpha val="80000"/>
              </a:schemeClr>
            </a:solidFill>
          </p:grpSpPr>
          <p:sp>
            <p:nvSpPr>
              <p:cNvPr id="68" name="Freeform 17">
                <a:extLst>
                  <a:ext uri="{FF2B5EF4-FFF2-40B4-BE49-F238E27FC236}">
                    <a16:creationId xmlns:a16="http://schemas.microsoft.com/office/drawing/2014/main" id="{0BB7E6A2-C551-4CAC-8A7C-CB084AC0393D}"/>
                  </a:ext>
                </a:extLst>
              </p:cNvPr>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69" name="Freeform 18">
                <a:extLst>
                  <a:ext uri="{FF2B5EF4-FFF2-40B4-BE49-F238E27FC236}">
                    <a16:creationId xmlns:a16="http://schemas.microsoft.com/office/drawing/2014/main" id="{AF11A2EA-0B28-440D-ABC0-47F76546FA4B}"/>
                  </a:ext>
                </a:extLst>
              </p:cNvPr>
              <p:cNvSpPr>
                <a:spLocks/>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70" name="Freeform 19">
                <a:extLst>
                  <a:ext uri="{FF2B5EF4-FFF2-40B4-BE49-F238E27FC236}">
                    <a16:creationId xmlns:a16="http://schemas.microsoft.com/office/drawing/2014/main" id="{687C0C1A-D1C7-41A9-8A9A-4EB1400A640C}"/>
                  </a:ext>
                </a:extLst>
              </p:cNvPr>
              <p:cNvSpPr>
                <a:spLocks/>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72" name="Freeform 20">
                <a:extLst>
                  <a:ext uri="{FF2B5EF4-FFF2-40B4-BE49-F238E27FC236}">
                    <a16:creationId xmlns:a16="http://schemas.microsoft.com/office/drawing/2014/main" id="{B1AD26CB-2631-47D6-8B94-0C2DE8DAE1DF}"/>
                  </a:ext>
                </a:extLst>
              </p:cNvPr>
              <p:cNvSpPr>
                <a:spLocks/>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73" name="Freeform 21">
                <a:extLst>
                  <a:ext uri="{FF2B5EF4-FFF2-40B4-BE49-F238E27FC236}">
                    <a16:creationId xmlns:a16="http://schemas.microsoft.com/office/drawing/2014/main" id="{7188BA7E-50BA-44F8-9949-24203A649509}"/>
                  </a:ext>
                </a:extLst>
              </p:cNvPr>
              <p:cNvSpPr>
                <a:spLocks/>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74" name="Freeform 22">
                <a:extLst>
                  <a:ext uri="{FF2B5EF4-FFF2-40B4-BE49-F238E27FC236}">
                    <a16:creationId xmlns:a16="http://schemas.microsoft.com/office/drawing/2014/main" id="{59E8A17F-9E83-487C-BAAE-EF2645C4653C}"/>
                  </a:ext>
                </a:extLst>
              </p:cNvPr>
              <p:cNvSpPr>
                <a:spLocks/>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75" name="Freeform 23">
                <a:extLst>
                  <a:ext uri="{FF2B5EF4-FFF2-40B4-BE49-F238E27FC236}">
                    <a16:creationId xmlns:a16="http://schemas.microsoft.com/office/drawing/2014/main" id="{6874771E-6EC2-40B7-8593-A8A420AEEAD7}"/>
                  </a:ext>
                </a:extLst>
              </p:cNvPr>
              <p:cNvSpPr>
                <a:spLocks/>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76" name="Freeform 25">
                <a:extLst>
                  <a:ext uri="{FF2B5EF4-FFF2-40B4-BE49-F238E27FC236}">
                    <a16:creationId xmlns:a16="http://schemas.microsoft.com/office/drawing/2014/main" id="{CDD46DA1-964F-4E43-A6AD-31009905952B}"/>
                  </a:ext>
                </a:extLst>
              </p:cNvPr>
              <p:cNvSpPr>
                <a:spLocks/>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77" name="Freeform 27">
                <a:extLst>
                  <a:ext uri="{FF2B5EF4-FFF2-40B4-BE49-F238E27FC236}">
                    <a16:creationId xmlns:a16="http://schemas.microsoft.com/office/drawing/2014/main" id="{79E10957-7621-455A-A65D-63395B54CD80}"/>
                  </a:ext>
                </a:extLst>
              </p:cNvPr>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78" name="Freeform 29">
                <a:extLst>
                  <a:ext uri="{FF2B5EF4-FFF2-40B4-BE49-F238E27FC236}">
                    <a16:creationId xmlns:a16="http://schemas.microsoft.com/office/drawing/2014/main" id="{5C881E13-4696-4D4F-B82A-A15CE965951E}"/>
                  </a:ext>
                </a:extLst>
              </p:cNvPr>
              <p:cNvSpPr>
                <a:spLocks/>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79" name="Freeform 30">
                <a:extLst>
                  <a:ext uri="{FF2B5EF4-FFF2-40B4-BE49-F238E27FC236}">
                    <a16:creationId xmlns:a16="http://schemas.microsoft.com/office/drawing/2014/main" id="{57334090-4538-4D00-B942-CBD745D65BC1}"/>
                  </a:ext>
                </a:extLst>
              </p:cNvPr>
              <p:cNvSpPr>
                <a:spLocks/>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80" name="Freeform 31">
                <a:extLst>
                  <a:ext uri="{FF2B5EF4-FFF2-40B4-BE49-F238E27FC236}">
                    <a16:creationId xmlns:a16="http://schemas.microsoft.com/office/drawing/2014/main" id="{BA16E188-C562-41A4-9B4A-9DBEBF95A377}"/>
                  </a:ext>
                </a:extLst>
              </p:cNvPr>
              <p:cNvSpPr>
                <a:spLocks/>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81" name="Freeform 32">
                <a:extLst>
                  <a:ext uri="{FF2B5EF4-FFF2-40B4-BE49-F238E27FC236}">
                    <a16:creationId xmlns:a16="http://schemas.microsoft.com/office/drawing/2014/main" id="{04D8D32A-D397-417E-8C9F-BDEF41F83EB9}"/>
                  </a:ext>
                </a:extLst>
              </p:cNvPr>
              <p:cNvSpPr>
                <a:spLocks/>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82" name="Freeform 33">
                <a:extLst>
                  <a:ext uri="{FF2B5EF4-FFF2-40B4-BE49-F238E27FC236}">
                    <a16:creationId xmlns:a16="http://schemas.microsoft.com/office/drawing/2014/main" id="{80ECFE5A-CC82-4F7B-9CB9-E42947E66DC6}"/>
                  </a:ext>
                </a:extLst>
              </p:cNvPr>
              <p:cNvSpPr>
                <a:spLocks/>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83" name="Freeform 34">
                <a:extLst>
                  <a:ext uri="{FF2B5EF4-FFF2-40B4-BE49-F238E27FC236}">
                    <a16:creationId xmlns:a16="http://schemas.microsoft.com/office/drawing/2014/main" id="{A2B2A5CC-F142-4967-9397-104C57D6D51E}"/>
                  </a:ext>
                </a:extLst>
              </p:cNvPr>
              <p:cNvSpPr>
                <a:spLocks/>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84" name="Freeform 35">
                <a:extLst>
                  <a:ext uri="{FF2B5EF4-FFF2-40B4-BE49-F238E27FC236}">
                    <a16:creationId xmlns:a16="http://schemas.microsoft.com/office/drawing/2014/main" id="{C6DC5263-4BE0-4098-8265-18B3D919C540}"/>
                  </a:ext>
                </a:extLst>
              </p:cNvPr>
              <p:cNvSpPr>
                <a:spLocks/>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85" name="组合 84">
              <a:extLst>
                <a:ext uri="{FF2B5EF4-FFF2-40B4-BE49-F238E27FC236}">
                  <a16:creationId xmlns:a16="http://schemas.microsoft.com/office/drawing/2014/main" id="{0FEBB34A-9216-4734-ABDB-24C619203A22}"/>
                </a:ext>
              </a:extLst>
            </p:cNvPr>
            <p:cNvGrpSpPr/>
            <p:nvPr userDrawn="1"/>
          </p:nvGrpSpPr>
          <p:grpSpPr>
            <a:xfrm>
              <a:off x="10237120" y="539555"/>
              <a:ext cx="1312962" cy="375239"/>
              <a:chOff x="4606634" y="2048989"/>
              <a:chExt cx="5593843" cy="1598699"/>
            </a:xfrm>
            <a:solidFill>
              <a:schemeClr val="accent1">
                <a:alpha val="80000"/>
              </a:schemeClr>
            </a:solidFill>
          </p:grpSpPr>
          <p:sp>
            <p:nvSpPr>
              <p:cNvPr id="86" name="Freeform 9">
                <a:extLst>
                  <a:ext uri="{FF2B5EF4-FFF2-40B4-BE49-F238E27FC236}">
                    <a16:creationId xmlns:a16="http://schemas.microsoft.com/office/drawing/2014/main" id="{BAAACB60-72C2-4416-9299-161860BAE9EE}"/>
                  </a:ext>
                </a:extLst>
              </p:cNvPr>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87" name="Freeform 10">
                <a:extLst>
                  <a:ext uri="{FF2B5EF4-FFF2-40B4-BE49-F238E27FC236}">
                    <a16:creationId xmlns:a16="http://schemas.microsoft.com/office/drawing/2014/main" id="{8CAA1636-149B-4EDA-B31F-4978A1DAA4F3}"/>
                  </a:ext>
                </a:extLst>
              </p:cNvPr>
              <p:cNvSpPr>
                <a:spLocks/>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88" name="Freeform 11">
                <a:extLst>
                  <a:ext uri="{FF2B5EF4-FFF2-40B4-BE49-F238E27FC236}">
                    <a16:creationId xmlns:a16="http://schemas.microsoft.com/office/drawing/2014/main" id="{FDF2BF3F-AB31-4F63-9678-BFF5CCE4454A}"/>
                  </a:ext>
                </a:extLst>
              </p:cNvPr>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89" name="Freeform 12">
                <a:extLst>
                  <a:ext uri="{FF2B5EF4-FFF2-40B4-BE49-F238E27FC236}">
                    <a16:creationId xmlns:a16="http://schemas.microsoft.com/office/drawing/2014/main" id="{5B526479-0DBF-4737-8331-32D1E952C9D8}"/>
                  </a:ext>
                </a:extLst>
              </p:cNvPr>
              <p:cNvSpPr>
                <a:spLocks/>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90" name="Freeform 13">
                <a:extLst>
                  <a:ext uri="{FF2B5EF4-FFF2-40B4-BE49-F238E27FC236}">
                    <a16:creationId xmlns:a16="http://schemas.microsoft.com/office/drawing/2014/main" id="{E3947BE1-C3AE-4CFB-BFFE-ABA981B89672}"/>
                  </a:ext>
                </a:extLst>
              </p:cNvPr>
              <p:cNvSpPr>
                <a:spLocks/>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91" name="Freeform 14">
                <a:extLst>
                  <a:ext uri="{FF2B5EF4-FFF2-40B4-BE49-F238E27FC236}">
                    <a16:creationId xmlns:a16="http://schemas.microsoft.com/office/drawing/2014/main" id="{F2A49C76-5480-41CE-9ADE-B8DA9152D704}"/>
                  </a:ext>
                </a:extLst>
              </p:cNvPr>
              <p:cNvSpPr>
                <a:spLocks/>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92" name="Freeform 15">
                <a:extLst>
                  <a:ext uri="{FF2B5EF4-FFF2-40B4-BE49-F238E27FC236}">
                    <a16:creationId xmlns:a16="http://schemas.microsoft.com/office/drawing/2014/main" id="{16AD1742-67D8-4026-84B3-87236E785A6B}"/>
                  </a:ext>
                </a:extLst>
              </p:cNvPr>
              <p:cNvSpPr>
                <a:spLocks/>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93" name="Freeform 16">
                <a:extLst>
                  <a:ext uri="{FF2B5EF4-FFF2-40B4-BE49-F238E27FC236}">
                    <a16:creationId xmlns:a16="http://schemas.microsoft.com/office/drawing/2014/main" id="{CDEDCC72-5F8A-4DD8-9E4E-D7527A11A8EC}"/>
                  </a:ext>
                </a:extLst>
              </p:cNvPr>
              <p:cNvSpPr>
                <a:spLocks/>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94" name="Freeform 24">
                <a:extLst>
                  <a:ext uri="{FF2B5EF4-FFF2-40B4-BE49-F238E27FC236}">
                    <a16:creationId xmlns:a16="http://schemas.microsoft.com/office/drawing/2014/main" id="{43DCC307-4F60-4FFF-A2A5-A29470381E5B}"/>
                  </a:ext>
                </a:extLst>
              </p:cNvPr>
              <p:cNvSpPr>
                <a:spLocks/>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95" name="Freeform 26">
                <a:extLst>
                  <a:ext uri="{FF2B5EF4-FFF2-40B4-BE49-F238E27FC236}">
                    <a16:creationId xmlns:a16="http://schemas.microsoft.com/office/drawing/2014/main" id="{B9F88D38-2706-4475-8802-6F4F5D2EF22D}"/>
                  </a:ext>
                </a:extLst>
              </p:cNvPr>
              <p:cNvSpPr>
                <a:spLocks/>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96" name="Freeform 28">
                <a:extLst>
                  <a:ext uri="{FF2B5EF4-FFF2-40B4-BE49-F238E27FC236}">
                    <a16:creationId xmlns:a16="http://schemas.microsoft.com/office/drawing/2014/main" id="{8F836E50-664C-489E-B463-9D8B808D647E}"/>
                  </a:ext>
                </a:extLst>
              </p:cNvPr>
              <p:cNvSpPr>
                <a:spLocks/>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97" name="Freeform 36">
                <a:extLst>
                  <a:ext uri="{FF2B5EF4-FFF2-40B4-BE49-F238E27FC236}">
                    <a16:creationId xmlns:a16="http://schemas.microsoft.com/office/drawing/2014/main" id="{81C3B568-D4E9-40A8-AA80-68ECCA6EFC73}"/>
                  </a:ext>
                </a:extLst>
              </p:cNvPr>
              <p:cNvSpPr>
                <a:spLocks/>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98" name="组合 97">
              <a:extLst>
                <a:ext uri="{FF2B5EF4-FFF2-40B4-BE49-F238E27FC236}">
                  <a16:creationId xmlns:a16="http://schemas.microsoft.com/office/drawing/2014/main" id="{90DC71DC-0BCB-48A8-A72D-C25256144DE0}"/>
                </a:ext>
              </a:extLst>
            </p:cNvPr>
            <p:cNvGrpSpPr/>
            <p:nvPr userDrawn="1"/>
          </p:nvGrpSpPr>
          <p:grpSpPr>
            <a:xfrm>
              <a:off x="9556201" y="498129"/>
              <a:ext cx="588050" cy="586680"/>
              <a:chOff x="2105799" y="20055838"/>
              <a:chExt cx="6748090" cy="6732363"/>
            </a:xfrm>
            <a:solidFill>
              <a:schemeClr val="accent1">
                <a:alpha val="80000"/>
              </a:schemeClr>
            </a:solidFill>
          </p:grpSpPr>
          <p:sp>
            <p:nvSpPr>
              <p:cNvPr id="99" name="Freeform 8">
                <a:extLst>
                  <a:ext uri="{FF2B5EF4-FFF2-40B4-BE49-F238E27FC236}">
                    <a16:creationId xmlns:a16="http://schemas.microsoft.com/office/drawing/2014/main" id="{57D1E859-5CEB-4609-8E48-13EBEA79EA5D}"/>
                  </a:ext>
                </a:extLst>
              </p:cNvPr>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00" name="Freeform 42">
                <a:extLst>
                  <a:ext uri="{FF2B5EF4-FFF2-40B4-BE49-F238E27FC236}">
                    <a16:creationId xmlns:a16="http://schemas.microsoft.com/office/drawing/2014/main" id="{A033A341-EE5C-4CFF-8FE9-10E577DFE665}"/>
                  </a:ext>
                </a:extLst>
              </p:cNvPr>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01" name="Freeform 43">
                <a:extLst>
                  <a:ext uri="{FF2B5EF4-FFF2-40B4-BE49-F238E27FC236}">
                    <a16:creationId xmlns:a16="http://schemas.microsoft.com/office/drawing/2014/main" id="{672D9D2F-B971-45A7-BEA6-0BE6565B628A}"/>
                  </a:ext>
                </a:extLst>
              </p:cNvPr>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02" name="Freeform 44">
                <a:extLst>
                  <a:ext uri="{FF2B5EF4-FFF2-40B4-BE49-F238E27FC236}">
                    <a16:creationId xmlns:a16="http://schemas.microsoft.com/office/drawing/2014/main" id="{E905262E-566E-456A-8A2C-4D36BAC742A2}"/>
                  </a:ext>
                </a:extLst>
              </p:cNvPr>
              <p:cNvSpPr>
                <a:spLocks/>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03" name="Freeform 45">
                <a:extLst>
                  <a:ext uri="{FF2B5EF4-FFF2-40B4-BE49-F238E27FC236}">
                    <a16:creationId xmlns:a16="http://schemas.microsoft.com/office/drawing/2014/main" id="{72E93604-F1A1-4374-9DEA-9A647838A73D}"/>
                  </a:ext>
                </a:extLst>
              </p:cNvPr>
              <p:cNvSpPr>
                <a:spLocks/>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04" name="Freeform 46">
                <a:extLst>
                  <a:ext uri="{FF2B5EF4-FFF2-40B4-BE49-F238E27FC236}">
                    <a16:creationId xmlns:a16="http://schemas.microsoft.com/office/drawing/2014/main" id="{D202D4C6-F78A-4048-8132-DEFFD80BA870}"/>
                  </a:ext>
                </a:extLst>
              </p:cNvPr>
              <p:cNvSpPr>
                <a:spLocks/>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05" name="Freeform 47">
                <a:extLst>
                  <a:ext uri="{FF2B5EF4-FFF2-40B4-BE49-F238E27FC236}">
                    <a16:creationId xmlns:a16="http://schemas.microsoft.com/office/drawing/2014/main" id="{38D2C29B-8AE7-40CF-9AC3-F0EFB8D20286}"/>
                  </a:ext>
                </a:extLst>
              </p:cNvPr>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06" name="Freeform 48">
                <a:extLst>
                  <a:ext uri="{FF2B5EF4-FFF2-40B4-BE49-F238E27FC236}">
                    <a16:creationId xmlns:a16="http://schemas.microsoft.com/office/drawing/2014/main" id="{ABA50FBF-BA46-4469-8806-C69C007B2D1B}"/>
                  </a:ext>
                </a:extLst>
              </p:cNvPr>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07" name="Freeform 49">
                <a:extLst>
                  <a:ext uri="{FF2B5EF4-FFF2-40B4-BE49-F238E27FC236}">
                    <a16:creationId xmlns:a16="http://schemas.microsoft.com/office/drawing/2014/main" id="{B83B4A3F-FC0E-43BC-BFCA-F5A8EA5B8536}"/>
                  </a:ext>
                </a:extLst>
              </p:cNvPr>
              <p:cNvSpPr>
                <a:spLocks/>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08" name="Freeform 50">
                <a:extLst>
                  <a:ext uri="{FF2B5EF4-FFF2-40B4-BE49-F238E27FC236}">
                    <a16:creationId xmlns:a16="http://schemas.microsoft.com/office/drawing/2014/main" id="{11F4E97B-BA23-4998-BFB7-B0025EC32AFC}"/>
                  </a:ext>
                </a:extLst>
              </p:cNvPr>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09" name="Freeform 51">
                <a:extLst>
                  <a:ext uri="{FF2B5EF4-FFF2-40B4-BE49-F238E27FC236}">
                    <a16:creationId xmlns:a16="http://schemas.microsoft.com/office/drawing/2014/main" id="{9E8B953D-8774-449E-8415-F81822ACB868}"/>
                  </a:ext>
                </a:extLst>
              </p:cNvPr>
              <p:cNvSpPr>
                <a:spLocks/>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10" name="Freeform 52">
                <a:extLst>
                  <a:ext uri="{FF2B5EF4-FFF2-40B4-BE49-F238E27FC236}">
                    <a16:creationId xmlns:a16="http://schemas.microsoft.com/office/drawing/2014/main" id="{139920B7-00AE-4E16-A01E-1994DDBD530B}"/>
                  </a:ext>
                </a:extLst>
              </p:cNvPr>
              <p:cNvSpPr>
                <a:spLocks/>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11" name="Freeform 53">
                <a:extLst>
                  <a:ext uri="{FF2B5EF4-FFF2-40B4-BE49-F238E27FC236}">
                    <a16:creationId xmlns:a16="http://schemas.microsoft.com/office/drawing/2014/main" id="{F9763041-78AD-4C52-B55D-880766C7F94C}"/>
                  </a:ext>
                </a:extLst>
              </p:cNvPr>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12" name="Freeform 54">
                <a:extLst>
                  <a:ext uri="{FF2B5EF4-FFF2-40B4-BE49-F238E27FC236}">
                    <a16:creationId xmlns:a16="http://schemas.microsoft.com/office/drawing/2014/main" id="{F8640249-AA21-4144-8039-62CBDB8DA917}"/>
                  </a:ext>
                </a:extLst>
              </p:cNvPr>
              <p:cNvSpPr>
                <a:spLocks/>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13" name="Freeform 55">
                <a:extLst>
                  <a:ext uri="{FF2B5EF4-FFF2-40B4-BE49-F238E27FC236}">
                    <a16:creationId xmlns:a16="http://schemas.microsoft.com/office/drawing/2014/main" id="{94D56455-C6B2-4D73-808E-1488E2572309}"/>
                  </a:ext>
                </a:extLst>
              </p:cNvPr>
              <p:cNvSpPr>
                <a:spLocks/>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14" name="Freeform 56">
                <a:extLst>
                  <a:ext uri="{FF2B5EF4-FFF2-40B4-BE49-F238E27FC236}">
                    <a16:creationId xmlns:a16="http://schemas.microsoft.com/office/drawing/2014/main" id="{87C9E5ED-6CE0-49AB-A63F-8E727D78378E}"/>
                  </a:ext>
                </a:extLst>
              </p:cNvPr>
              <p:cNvSpPr>
                <a:spLocks/>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15" name="Freeform 57">
                <a:extLst>
                  <a:ext uri="{FF2B5EF4-FFF2-40B4-BE49-F238E27FC236}">
                    <a16:creationId xmlns:a16="http://schemas.microsoft.com/office/drawing/2014/main" id="{3FE00EFE-FD79-4957-9FAA-81DA1FEB8090}"/>
                  </a:ext>
                </a:extLst>
              </p:cNvPr>
              <p:cNvSpPr>
                <a:spLocks/>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16" name="Freeform 58">
                <a:extLst>
                  <a:ext uri="{FF2B5EF4-FFF2-40B4-BE49-F238E27FC236}">
                    <a16:creationId xmlns:a16="http://schemas.microsoft.com/office/drawing/2014/main" id="{3E36B85B-5FED-4861-8B47-BD80F2C00972}"/>
                  </a:ext>
                </a:extLst>
              </p:cNvPr>
              <p:cNvSpPr>
                <a:spLocks/>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17" name="Freeform 59">
                <a:extLst>
                  <a:ext uri="{FF2B5EF4-FFF2-40B4-BE49-F238E27FC236}">
                    <a16:creationId xmlns:a16="http://schemas.microsoft.com/office/drawing/2014/main" id="{D47BCC9E-103F-42BB-9CE3-0C5F64C02580}"/>
                  </a:ext>
                </a:extLst>
              </p:cNvPr>
              <p:cNvSpPr>
                <a:spLocks/>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18" name="Freeform 60">
                <a:extLst>
                  <a:ext uri="{FF2B5EF4-FFF2-40B4-BE49-F238E27FC236}">
                    <a16:creationId xmlns:a16="http://schemas.microsoft.com/office/drawing/2014/main" id="{E8B7F0D0-2612-4EB4-948A-2CA494D40DB7}"/>
                  </a:ext>
                </a:extLst>
              </p:cNvPr>
              <p:cNvSpPr>
                <a:spLocks/>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19" name="Freeform 61">
                <a:extLst>
                  <a:ext uri="{FF2B5EF4-FFF2-40B4-BE49-F238E27FC236}">
                    <a16:creationId xmlns:a16="http://schemas.microsoft.com/office/drawing/2014/main" id="{A3973DC8-DF16-4791-87B5-6680BEEF3D0E}"/>
                  </a:ext>
                </a:extLst>
              </p:cNvPr>
              <p:cNvSpPr>
                <a:spLocks/>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0" name="Freeform 62">
                <a:extLst>
                  <a:ext uri="{FF2B5EF4-FFF2-40B4-BE49-F238E27FC236}">
                    <a16:creationId xmlns:a16="http://schemas.microsoft.com/office/drawing/2014/main" id="{40A0B001-1F50-47ED-AD9F-1BA3203E2DB1}"/>
                  </a:ext>
                </a:extLst>
              </p:cNvPr>
              <p:cNvSpPr>
                <a:spLocks/>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1" name="Freeform 71">
                <a:extLst>
                  <a:ext uri="{FF2B5EF4-FFF2-40B4-BE49-F238E27FC236}">
                    <a16:creationId xmlns:a16="http://schemas.microsoft.com/office/drawing/2014/main" id="{30AE187D-C75A-4EC3-8322-8AD80C98F63C}"/>
                  </a:ext>
                </a:extLst>
              </p:cNvPr>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grpSp>
      </p:grpSp>
      <p:cxnSp>
        <p:nvCxnSpPr>
          <p:cNvPr id="122" name="直接连接符 121">
            <a:extLst>
              <a:ext uri="{FF2B5EF4-FFF2-40B4-BE49-F238E27FC236}">
                <a16:creationId xmlns:a16="http://schemas.microsoft.com/office/drawing/2014/main" id="{44ED58EF-63CC-4876-87B1-66450A7862C6}"/>
              </a:ext>
            </a:extLst>
          </p:cNvPr>
          <p:cNvCxnSpPr>
            <a:cxnSpLocks/>
          </p:cNvCxnSpPr>
          <p:nvPr userDrawn="1"/>
        </p:nvCxnSpPr>
        <p:spPr>
          <a:xfrm>
            <a:off x="438150" y="6381750"/>
            <a:ext cx="113157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3" name="灯片编号占位符 8">
            <a:extLst>
              <a:ext uri="{FF2B5EF4-FFF2-40B4-BE49-F238E27FC236}">
                <a16:creationId xmlns:a16="http://schemas.microsoft.com/office/drawing/2014/main" id="{DD600323-006F-4A08-BE03-2ABBBD1D9CCD}"/>
              </a:ext>
            </a:extLst>
          </p:cNvPr>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dirty="0"/>
              <a:t>&lt; </a:t>
            </a:r>
            <a:fld id="{A548B57D-AE10-4CF7-A9DF-59FEFA91B28E}" type="slidenum">
              <a:rPr lang="zh-CN" altLang="en-US" smtClean="0"/>
              <a:pPr/>
              <a:t>‹Nº›</a:t>
            </a:fld>
            <a:r>
              <a:rPr lang="zh-CN" altLang="en-US" dirty="0"/>
              <a:t> </a:t>
            </a:r>
            <a:r>
              <a:rPr lang="en-US" altLang="zh-CN" dirty="0"/>
              <a:t>&gt;</a:t>
            </a:r>
            <a:endParaRPr lang="zh-CN" altLang="en-US" dirty="0"/>
          </a:p>
        </p:txBody>
      </p:sp>
      <p:cxnSp>
        <p:nvCxnSpPr>
          <p:cNvPr id="71" name="直接连接符 70">
            <a:extLst>
              <a:ext uri="{FF2B5EF4-FFF2-40B4-BE49-F238E27FC236}">
                <a16:creationId xmlns:a16="http://schemas.microsoft.com/office/drawing/2014/main" id="{E65A605E-CDFB-48F0-9262-92E6FAB0F34F}"/>
              </a:ext>
            </a:extLst>
          </p:cNvPr>
          <p:cNvCxnSpPr>
            <a:cxnSpLocks/>
          </p:cNvCxnSpPr>
          <p:nvPr userDrawn="1"/>
        </p:nvCxnSpPr>
        <p:spPr>
          <a:xfrm>
            <a:off x="745067" y="868363"/>
            <a:ext cx="11008783"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1DC1FD71-DEEB-4393-91A7-3EA78EA471F7}"/>
              </a:ext>
            </a:extLst>
          </p:cNvPr>
          <p:cNvCxnSpPr>
            <a:cxnSpLocks/>
          </p:cNvCxnSpPr>
          <p:nvPr/>
        </p:nvCxnSpPr>
        <p:spPr>
          <a:xfrm>
            <a:off x="528706" y="867990"/>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4" name="标题 1">
            <a:extLst>
              <a:ext uri="{FF2B5EF4-FFF2-40B4-BE49-F238E27FC236}">
                <a16:creationId xmlns:a16="http://schemas.microsoft.com/office/drawing/2014/main" id="{D1EB5750-0A9D-4CDA-8A3E-C75D4C68F34A}"/>
              </a:ext>
            </a:extLst>
          </p:cNvPr>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p>
        </p:txBody>
      </p:sp>
      <p:sp>
        <p:nvSpPr>
          <p:cNvPr id="63" name="文本框 62">
            <a:extLst>
              <a:ext uri="{FF2B5EF4-FFF2-40B4-BE49-F238E27FC236}">
                <a16:creationId xmlns:a16="http://schemas.microsoft.com/office/drawing/2014/main" id="{6D968944-E188-47DB-80CF-1FD6A7CF4922}"/>
              </a:ext>
            </a:extLst>
          </p:cNvPr>
          <p:cNvSpPr txBox="1"/>
          <p:nvPr userDrawn="1"/>
        </p:nvSpPr>
        <p:spPr>
          <a:xfrm>
            <a:off x="442913" y="6394353"/>
            <a:ext cx="1545907" cy="276999"/>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思想自由 兼容并包</a:t>
            </a:r>
          </a:p>
        </p:txBody>
      </p:sp>
    </p:spTree>
    <p:extLst>
      <p:ext uri="{BB962C8B-B14F-4D97-AF65-F5344CB8AC3E}">
        <p14:creationId xmlns:p14="http://schemas.microsoft.com/office/powerpoint/2010/main" val="1421409504"/>
      </p:ext>
    </p:extLst>
  </p:cSld>
  <p:clrMapOvr>
    <a:masterClrMapping/>
  </p:clrMapOvr>
  <p:extLst>
    <p:ext uri="{DCECCB84-F9BA-43D5-87BE-67443E8EF086}">
      <p15:sldGuideLst xmlns:p15="http://schemas.microsoft.com/office/powerpoint/2012/main">
        <p15:guide id="4"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录-5部分">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07DDBCB7-E991-46B4-8485-8E5161A9C4C0}"/>
              </a:ext>
            </a:extLst>
          </p:cNvPr>
          <p:cNvSpPr/>
          <p:nvPr userDrawn="1"/>
        </p:nvSpPr>
        <p:spPr>
          <a:xfrm>
            <a:off x="-1" y="0"/>
            <a:ext cx="6096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ea"/>
              <a:sym typeface="+mn-lt"/>
            </a:endParaRPr>
          </a:p>
        </p:txBody>
      </p:sp>
      <p:sp>
        <p:nvSpPr>
          <p:cNvPr id="71" name="矩形 70">
            <a:extLst>
              <a:ext uri="{FF2B5EF4-FFF2-40B4-BE49-F238E27FC236}">
                <a16:creationId xmlns:a16="http://schemas.microsoft.com/office/drawing/2014/main" id="{1DEB25A3-6BFF-4215-894B-71D6E2DD833C}"/>
              </a:ext>
            </a:extLst>
          </p:cNvPr>
          <p:cNvSpPr/>
          <p:nvPr userDrawn="1"/>
        </p:nvSpPr>
        <p:spPr>
          <a:xfrm>
            <a:off x="589281" y="476251"/>
            <a:ext cx="11013440" cy="5905500"/>
          </a:xfrm>
          <a:prstGeom prst="rect">
            <a:avLst/>
          </a:prstGeom>
          <a:solidFill>
            <a:schemeClr val="bg1"/>
          </a:solidFill>
          <a:ln>
            <a:noFill/>
          </a:ln>
          <a:effectLst>
            <a:glow rad="101600">
              <a:schemeClr val="tx1">
                <a:alpha val="1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ea"/>
              <a:sym typeface="+mn-lt"/>
            </a:endParaRPr>
          </a:p>
        </p:txBody>
      </p:sp>
      <p:pic>
        <p:nvPicPr>
          <p:cNvPr id="35" name="图形 34">
            <a:extLst>
              <a:ext uri="{FF2B5EF4-FFF2-40B4-BE49-F238E27FC236}">
                <a16:creationId xmlns:a16="http://schemas.microsoft.com/office/drawing/2014/main" id="{3A501E88-F75F-4CDF-AE88-C91E47187A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01832" y="3365787"/>
            <a:ext cx="6665290" cy="4818286"/>
          </a:xfrm>
          <a:prstGeom prst="rect">
            <a:avLst/>
          </a:prstGeom>
        </p:spPr>
      </p:pic>
      <p:grpSp>
        <p:nvGrpSpPr>
          <p:cNvPr id="8" name="组合 7">
            <a:extLst>
              <a:ext uri="{FF2B5EF4-FFF2-40B4-BE49-F238E27FC236}">
                <a16:creationId xmlns:a16="http://schemas.microsoft.com/office/drawing/2014/main" id="{ED8836D6-4104-415F-A6DA-0E694613F791}"/>
              </a:ext>
            </a:extLst>
          </p:cNvPr>
          <p:cNvGrpSpPr/>
          <p:nvPr userDrawn="1"/>
        </p:nvGrpSpPr>
        <p:grpSpPr>
          <a:xfrm>
            <a:off x="2296213" y="1033221"/>
            <a:ext cx="2354895" cy="1876405"/>
            <a:chOff x="2202591" y="1033221"/>
            <a:chExt cx="2354895" cy="1876405"/>
          </a:xfrm>
        </p:grpSpPr>
        <p:sp>
          <p:nvSpPr>
            <p:cNvPr id="9" name="标题 1">
              <a:extLst>
                <a:ext uri="{FF2B5EF4-FFF2-40B4-BE49-F238E27FC236}">
                  <a16:creationId xmlns:a16="http://schemas.microsoft.com/office/drawing/2014/main" id="{1E5B2D9B-48E4-45CC-A328-3F68B6E6DD69}"/>
                </a:ext>
              </a:extLst>
            </p:cNvPr>
            <p:cNvSpPr txBox="1">
              <a:spLocks/>
            </p:cNvSpPr>
            <p:nvPr/>
          </p:nvSpPr>
          <p:spPr>
            <a:xfrm>
              <a:off x="2202591" y="1033221"/>
              <a:ext cx="2165279" cy="1500655"/>
            </a:xfrm>
            <a:prstGeom prst="rect">
              <a:avLst/>
            </a:prstGeom>
          </p:spPr>
          <p:txBody>
            <a:bodyPr anchor="ctr">
              <a:normAutofit/>
            </a:bodyPr>
            <a:lstStyle>
              <a:lvl1pPr algn="l" defTabSz="914400" rtl="0" eaLnBrk="1" latinLnBrk="0" hangingPunct="1">
                <a:lnSpc>
                  <a:spcPct val="90000"/>
                </a:lnSpc>
                <a:spcBef>
                  <a:spcPct val="0"/>
                </a:spcBef>
                <a:buNone/>
                <a:defRPr sz="2800" b="1" kern="1200">
                  <a:solidFill>
                    <a:srgbClr val="0070C0"/>
                  </a:solidFill>
                  <a:latin typeface="+mj-lt"/>
                  <a:ea typeface="微软雅黑" panose="020B0503020204020204" pitchFamily="34" charset="-122"/>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5400" b="1" i="0" u="none" strike="noStrike" kern="2200" cap="none" spc="0" normalizeH="0" baseline="0" noProof="0" dirty="0">
                  <a:ln>
                    <a:noFill/>
                  </a:ln>
                  <a:solidFill>
                    <a:schemeClr val="accent1"/>
                  </a:solidFill>
                  <a:effectLst/>
                  <a:uLnTx/>
                  <a:uFillTx/>
                  <a:latin typeface="Arial" panose="020F0502020204030204"/>
                  <a:ea typeface="Microsoft YaHei"/>
                  <a:cs typeface="+mn-ea"/>
                  <a:sym typeface="+mn-lt"/>
                </a:rPr>
                <a:t>目  录</a:t>
              </a:r>
              <a:endParaRPr kumimoji="0" lang="en-US" altLang="zh-CN" sz="5400" b="1" i="0" u="none" strike="noStrike" kern="2200" cap="none" spc="0" normalizeH="0" baseline="0" noProof="0" dirty="0">
                <a:ln>
                  <a:noFill/>
                </a:ln>
                <a:solidFill>
                  <a:schemeClr val="accent1"/>
                </a:solidFill>
                <a:effectLst/>
                <a:uLnTx/>
                <a:uFillTx/>
                <a:latin typeface="Arial" panose="020F0502020204030204"/>
                <a:ea typeface="Microsoft YaHei"/>
                <a:cs typeface="+mn-ea"/>
                <a:sym typeface="+mn-lt"/>
              </a:endParaRPr>
            </a:p>
          </p:txBody>
        </p:sp>
        <p:sp>
          <p:nvSpPr>
            <p:cNvPr id="10" name="文本框 9">
              <a:extLst>
                <a:ext uri="{FF2B5EF4-FFF2-40B4-BE49-F238E27FC236}">
                  <a16:creationId xmlns:a16="http://schemas.microsoft.com/office/drawing/2014/main" id="{BE44CE6C-A329-4948-8A82-1DEFBD1A051B}"/>
                </a:ext>
              </a:extLst>
            </p:cNvPr>
            <p:cNvSpPr txBox="1"/>
            <p:nvPr/>
          </p:nvSpPr>
          <p:spPr>
            <a:xfrm>
              <a:off x="2389402" y="2078629"/>
              <a:ext cx="216808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2200" cap="none" spc="-20" normalizeH="0" baseline="0" noProof="0" dirty="0">
                  <a:ln>
                    <a:noFill/>
                  </a:ln>
                  <a:solidFill>
                    <a:schemeClr val="accent1"/>
                  </a:solidFill>
                  <a:effectLst/>
                  <a:uLnTx/>
                  <a:uFillTx/>
                  <a:latin typeface="Arial" panose="020F0502020204030204"/>
                  <a:ea typeface="Microsoft YaHei"/>
                  <a:cs typeface="+mn-ea"/>
                  <a:sym typeface="+mn-lt"/>
                </a:rPr>
                <a:t>CONTENTS</a:t>
              </a:r>
              <a:endParaRPr kumimoji="0" lang="zh-CN" altLang="en-US" sz="2400" b="0" i="0" u="none" strike="noStrike" kern="2200" cap="none" spc="-20" normalizeH="0" baseline="0" noProof="0" dirty="0">
                <a:ln>
                  <a:noFill/>
                </a:ln>
                <a:solidFill>
                  <a:schemeClr val="accent1"/>
                </a:solidFill>
                <a:effectLst/>
                <a:uLnTx/>
                <a:uFillTx/>
                <a:latin typeface="Arial" panose="020F0502020204030204"/>
                <a:ea typeface="Microsoft YaHei"/>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20" normalizeH="0" baseline="0" noProof="0" dirty="0">
                <a:ln>
                  <a:noFill/>
                </a:ln>
                <a:solidFill>
                  <a:schemeClr val="accent1"/>
                </a:solidFill>
                <a:effectLst/>
                <a:uLnTx/>
                <a:uFillTx/>
                <a:latin typeface="Arial" panose="020F0502020204030204"/>
                <a:ea typeface="Microsoft YaHei"/>
                <a:cs typeface="+mn-ea"/>
                <a:sym typeface="+mn-lt"/>
              </a:endParaRPr>
            </a:p>
          </p:txBody>
        </p:sp>
      </p:grpSp>
      <p:sp>
        <p:nvSpPr>
          <p:cNvPr id="41" name="文本占位符 40">
            <a:extLst>
              <a:ext uri="{FF2B5EF4-FFF2-40B4-BE49-F238E27FC236}">
                <a16:creationId xmlns:a16="http://schemas.microsoft.com/office/drawing/2014/main" id="{1DDB07A2-0BEC-42D8-BCBF-4274AF207FC0}"/>
              </a:ext>
            </a:extLst>
          </p:cNvPr>
          <p:cNvSpPr>
            <a:spLocks noGrp="1"/>
          </p:cNvSpPr>
          <p:nvPr>
            <p:ph type="body" sz="quarter" idx="10" hasCustomPrompt="1"/>
          </p:nvPr>
        </p:nvSpPr>
        <p:spPr>
          <a:xfrm>
            <a:off x="7819905" y="1408752"/>
            <a:ext cx="307161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a:ea typeface="+mn-ea"/>
                <a:cs typeface="+mn-cs"/>
              </a:defRPr>
            </a:lvl1pPr>
            <a:lvl2pPr marL="457200" indent="0">
              <a:buNone/>
              <a:defRPr/>
            </a:lvl2pPr>
          </a:lstStyle>
          <a:p>
            <a:pPr lvl="0"/>
            <a:r>
              <a:rPr lang="zh-CN" altLang="en-US" dirty="0"/>
              <a:t>输入目录标题</a:t>
            </a:r>
          </a:p>
        </p:txBody>
      </p:sp>
      <p:sp>
        <p:nvSpPr>
          <p:cNvPr id="42" name="文本占位符 40">
            <a:extLst>
              <a:ext uri="{FF2B5EF4-FFF2-40B4-BE49-F238E27FC236}">
                <a16:creationId xmlns:a16="http://schemas.microsoft.com/office/drawing/2014/main" id="{3EE8ADE6-8EEE-4661-B83E-89A22DA1686F}"/>
              </a:ext>
            </a:extLst>
          </p:cNvPr>
          <p:cNvSpPr>
            <a:spLocks noGrp="1"/>
          </p:cNvSpPr>
          <p:nvPr>
            <p:ph type="body" sz="quarter" idx="11" hasCustomPrompt="1"/>
          </p:nvPr>
        </p:nvSpPr>
        <p:spPr>
          <a:xfrm>
            <a:off x="7819905" y="2302202"/>
            <a:ext cx="307161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a:ea typeface="+mn-ea"/>
                <a:cs typeface="+mn-cs"/>
              </a:defRPr>
            </a:lvl1pPr>
            <a:lvl2pPr marL="457200" indent="0">
              <a:buNone/>
              <a:defRPr/>
            </a:lvl2pPr>
          </a:lstStyle>
          <a:p>
            <a:pPr lvl="0"/>
            <a:r>
              <a:rPr lang="zh-CN" altLang="en-US" dirty="0"/>
              <a:t>输入目录标题</a:t>
            </a:r>
          </a:p>
        </p:txBody>
      </p:sp>
      <p:sp>
        <p:nvSpPr>
          <p:cNvPr id="43" name="文本占位符 40">
            <a:extLst>
              <a:ext uri="{FF2B5EF4-FFF2-40B4-BE49-F238E27FC236}">
                <a16:creationId xmlns:a16="http://schemas.microsoft.com/office/drawing/2014/main" id="{B8DAAE4E-CF42-40B4-8C0C-8AA671368AD5}"/>
              </a:ext>
            </a:extLst>
          </p:cNvPr>
          <p:cNvSpPr>
            <a:spLocks noGrp="1"/>
          </p:cNvSpPr>
          <p:nvPr>
            <p:ph type="body" sz="quarter" idx="12" hasCustomPrompt="1"/>
          </p:nvPr>
        </p:nvSpPr>
        <p:spPr>
          <a:xfrm>
            <a:off x="7819905" y="3195652"/>
            <a:ext cx="307161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a:ea typeface="+mn-ea"/>
                <a:cs typeface="+mn-cs"/>
              </a:defRPr>
            </a:lvl1pPr>
            <a:lvl2pPr marL="457200" indent="0">
              <a:buNone/>
              <a:defRPr/>
            </a:lvl2pPr>
          </a:lstStyle>
          <a:p>
            <a:pPr lvl="0"/>
            <a:r>
              <a:rPr lang="zh-CN" altLang="en-US" dirty="0"/>
              <a:t>输入目录标题</a:t>
            </a:r>
          </a:p>
        </p:txBody>
      </p:sp>
      <p:sp>
        <p:nvSpPr>
          <p:cNvPr id="44" name="文本占位符 40">
            <a:extLst>
              <a:ext uri="{FF2B5EF4-FFF2-40B4-BE49-F238E27FC236}">
                <a16:creationId xmlns:a16="http://schemas.microsoft.com/office/drawing/2014/main" id="{B3C1ED7C-5023-48FE-A05C-E9687671B32A}"/>
              </a:ext>
            </a:extLst>
          </p:cNvPr>
          <p:cNvSpPr>
            <a:spLocks noGrp="1"/>
          </p:cNvSpPr>
          <p:nvPr>
            <p:ph type="body" sz="quarter" idx="13" hasCustomPrompt="1"/>
          </p:nvPr>
        </p:nvSpPr>
        <p:spPr>
          <a:xfrm>
            <a:off x="7819905" y="4982551"/>
            <a:ext cx="307161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a:ea typeface="+mn-ea"/>
                <a:cs typeface="+mn-cs"/>
              </a:defRPr>
            </a:lvl1pPr>
            <a:lvl2pPr marL="457200" indent="0">
              <a:buNone/>
              <a:defRPr/>
            </a:lvl2pPr>
          </a:lstStyle>
          <a:p>
            <a:pPr lvl="0"/>
            <a:r>
              <a:rPr lang="zh-CN" altLang="en-US" dirty="0"/>
              <a:t>输入目录标题</a:t>
            </a:r>
          </a:p>
        </p:txBody>
      </p:sp>
      <p:sp>
        <p:nvSpPr>
          <p:cNvPr id="36" name="文本占位符 40">
            <a:extLst>
              <a:ext uri="{FF2B5EF4-FFF2-40B4-BE49-F238E27FC236}">
                <a16:creationId xmlns:a16="http://schemas.microsoft.com/office/drawing/2014/main" id="{043E6D5F-05DE-429A-8D64-78A20E1D046B}"/>
              </a:ext>
            </a:extLst>
          </p:cNvPr>
          <p:cNvSpPr>
            <a:spLocks noGrp="1"/>
          </p:cNvSpPr>
          <p:nvPr>
            <p:ph type="body" sz="quarter" idx="14" hasCustomPrompt="1"/>
          </p:nvPr>
        </p:nvSpPr>
        <p:spPr>
          <a:xfrm>
            <a:off x="7819905" y="4089102"/>
            <a:ext cx="307161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a:ea typeface="+mn-ea"/>
                <a:cs typeface="+mn-cs"/>
              </a:defRPr>
            </a:lvl1pPr>
            <a:lvl2pPr marL="457200" indent="0">
              <a:buNone/>
              <a:defRPr/>
            </a:lvl2pPr>
          </a:lstStyle>
          <a:p>
            <a:pPr lvl="0"/>
            <a:r>
              <a:rPr lang="zh-CN" altLang="en-US" dirty="0"/>
              <a:t>输入目录标题</a:t>
            </a:r>
          </a:p>
        </p:txBody>
      </p:sp>
      <p:sp>
        <p:nvSpPr>
          <p:cNvPr id="2" name="文本框 1">
            <a:extLst>
              <a:ext uri="{FF2B5EF4-FFF2-40B4-BE49-F238E27FC236}">
                <a16:creationId xmlns:a16="http://schemas.microsoft.com/office/drawing/2014/main" id="{E701414C-90A5-4AF7-93FE-51CC5323E071}"/>
              </a:ext>
            </a:extLst>
          </p:cNvPr>
          <p:cNvSpPr txBox="1"/>
          <p:nvPr userDrawn="1"/>
        </p:nvSpPr>
        <p:spPr>
          <a:xfrm>
            <a:off x="6809256" y="1360204"/>
            <a:ext cx="675822" cy="584775"/>
          </a:xfrm>
          <a:prstGeom prst="rect">
            <a:avLst/>
          </a:prstGeom>
          <a:noFill/>
        </p:spPr>
        <p:txBody>
          <a:bodyPr wrap="square" rtlCol="0">
            <a:spAutoFit/>
          </a:bodyPr>
          <a:lstStyle/>
          <a:p>
            <a:r>
              <a:rPr lang="en-US" altLang="zh-CN" sz="3200" b="1" dirty="0">
                <a:solidFill>
                  <a:srgbClr val="9A0001"/>
                </a:solidFill>
              </a:rPr>
              <a:t>01.</a:t>
            </a:r>
            <a:endParaRPr lang="zh-CN" altLang="en-US" sz="3200" b="1" dirty="0">
              <a:solidFill>
                <a:srgbClr val="9A0001"/>
              </a:solidFill>
            </a:endParaRPr>
          </a:p>
        </p:txBody>
      </p:sp>
      <p:sp>
        <p:nvSpPr>
          <p:cNvPr id="39" name="文本框 38">
            <a:extLst>
              <a:ext uri="{FF2B5EF4-FFF2-40B4-BE49-F238E27FC236}">
                <a16:creationId xmlns:a16="http://schemas.microsoft.com/office/drawing/2014/main" id="{08D10D4D-0807-49B3-87E5-6308A249C47B}"/>
              </a:ext>
            </a:extLst>
          </p:cNvPr>
          <p:cNvSpPr txBox="1"/>
          <p:nvPr userDrawn="1"/>
        </p:nvSpPr>
        <p:spPr>
          <a:xfrm>
            <a:off x="6809256" y="2253654"/>
            <a:ext cx="675822" cy="584775"/>
          </a:xfrm>
          <a:prstGeom prst="rect">
            <a:avLst/>
          </a:prstGeom>
          <a:noFill/>
        </p:spPr>
        <p:txBody>
          <a:bodyPr wrap="square" rtlCol="0">
            <a:spAutoFit/>
          </a:bodyPr>
          <a:lstStyle/>
          <a:p>
            <a:r>
              <a:rPr lang="en-US" altLang="zh-CN" sz="3200" b="1" dirty="0">
                <a:solidFill>
                  <a:srgbClr val="9A0001"/>
                </a:solidFill>
              </a:rPr>
              <a:t>02.</a:t>
            </a:r>
            <a:endParaRPr lang="zh-CN" altLang="en-US" sz="3200" b="1" dirty="0">
              <a:solidFill>
                <a:srgbClr val="9A0001"/>
              </a:solidFill>
            </a:endParaRPr>
          </a:p>
        </p:txBody>
      </p:sp>
      <p:sp>
        <p:nvSpPr>
          <p:cNvPr id="40" name="文本框 39">
            <a:extLst>
              <a:ext uri="{FF2B5EF4-FFF2-40B4-BE49-F238E27FC236}">
                <a16:creationId xmlns:a16="http://schemas.microsoft.com/office/drawing/2014/main" id="{20A25C77-BB9D-4A78-AE04-B2060C1854F0}"/>
              </a:ext>
            </a:extLst>
          </p:cNvPr>
          <p:cNvSpPr txBox="1"/>
          <p:nvPr userDrawn="1"/>
        </p:nvSpPr>
        <p:spPr>
          <a:xfrm>
            <a:off x="6809256" y="3148379"/>
            <a:ext cx="675822" cy="584775"/>
          </a:xfrm>
          <a:prstGeom prst="rect">
            <a:avLst/>
          </a:prstGeom>
          <a:noFill/>
        </p:spPr>
        <p:txBody>
          <a:bodyPr wrap="square" rtlCol="0">
            <a:spAutoFit/>
          </a:bodyPr>
          <a:lstStyle/>
          <a:p>
            <a:r>
              <a:rPr lang="en-US" altLang="zh-CN" sz="3200" b="1" dirty="0">
                <a:solidFill>
                  <a:srgbClr val="9A0001"/>
                </a:solidFill>
              </a:rPr>
              <a:t>03.</a:t>
            </a:r>
            <a:endParaRPr lang="zh-CN" altLang="en-US" sz="3200" b="1" dirty="0">
              <a:solidFill>
                <a:srgbClr val="9A0001"/>
              </a:solidFill>
            </a:endParaRPr>
          </a:p>
        </p:txBody>
      </p:sp>
      <p:sp>
        <p:nvSpPr>
          <p:cNvPr id="45" name="文本框 44">
            <a:extLst>
              <a:ext uri="{FF2B5EF4-FFF2-40B4-BE49-F238E27FC236}">
                <a16:creationId xmlns:a16="http://schemas.microsoft.com/office/drawing/2014/main" id="{7F7858D3-EB29-4574-9887-04007DDF5A0B}"/>
              </a:ext>
            </a:extLst>
          </p:cNvPr>
          <p:cNvSpPr txBox="1"/>
          <p:nvPr userDrawn="1"/>
        </p:nvSpPr>
        <p:spPr>
          <a:xfrm>
            <a:off x="6809256" y="4021629"/>
            <a:ext cx="675822" cy="584775"/>
          </a:xfrm>
          <a:prstGeom prst="rect">
            <a:avLst/>
          </a:prstGeom>
          <a:noFill/>
        </p:spPr>
        <p:txBody>
          <a:bodyPr wrap="square" rtlCol="0">
            <a:spAutoFit/>
          </a:bodyPr>
          <a:lstStyle/>
          <a:p>
            <a:r>
              <a:rPr lang="en-US" altLang="zh-CN" sz="3200" b="1" dirty="0">
                <a:solidFill>
                  <a:srgbClr val="9A0001"/>
                </a:solidFill>
              </a:rPr>
              <a:t>04.</a:t>
            </a:r>
            <a:endParaRPr lang="zh-CN" altLang="en-US" sz="3200" b="1" dirty="0">
              <a:solidFill>
                <a:srgbClr val="9A0001"/>
              </a:solidFill>
            </a:endParaRPr>
          </a:p>
        </p:txBody>
      </p:sp>
      <p:sp>
        <p:nvSpPr>
          <p:cNvPr id="46" name="文本框 45">
            <a:extLst>
              <a:ext uri="{FF2B5EF4-FFF2-40B4-BE49-F238E27FC236}">
                <a16:creationId xmlns:a16="http://schemas.microsoft.com/office/drawing/2014/main" id="{9E5C5056-284F-4DF8-8EBF-ED594C24CE32}"/>
              </a:ext>
            </a:extLst>
          </p:cNvPr>
          <p:cNvSpPr txBox="1"/>
          <p:nvPr userDrawn="1"/>
        </p:nvSpPr>
        <p:spPr>
          <a:xfrm>
            <a:off x="6809256" y="4921514"/>
            <a:ext cx="675822" cy="584775"/>
          </a:xfrm>
          <a:prstGeom prst="rect">
            <a:avLst/>
          </a:prstGeom>
          <a:noFill/>
        </p:spPr>
        <p:txBody>
          <a:bodyPr wrap="square" rtlCol="0">
            <a:spAutoFit/>
          </a:bodyPr>
          <a:lstStyle/>
          <a:p>
            <a:r>
              <a:rPr lang="en-US" altLang="zh-CN" sz="3200" b="1" dirty="0">
                <a:solidFill>
                  <a:srgbClr val="9A0001"/>
                </a:solidFill>
              </a:rPr>
              <a:t>05.</a:t>
            </a:r>
            <a:endParaRPr lang="zh-CN" altLang="en-US" sz="3200" b="1" dirty="0">
              <a:solidFill>
                <a:srgbClr val="9A0001"/>
              </a:solidFill>
            </a:endParaRPr>
          </a:p>
        </p:txBody>
      </p:sp>
      <p:grpSp>
        <p:nvGrpSpPr>
          <p:cNvPr id="47" name="组合 46">
            <a:extLst>
              <a:ext uri="{FF2B5EF4-FFF2-40B4-BE49-F238E27FC236}">
                <a16:creationId xmlns:a16="http://schemas.microsoft.com/office/drawing/2014/main" id="{E8917928-9484-40B9-8C50-C1CA090DFE44}"/>
              </a:ext>
            </a:extLst>
          </p:cNvPr>
          <p:cNvGrpSpPr/>
          <p:nvPr userDrawn="1"/>
        </p:nvGrpSpPr>
        <p:grpSpPr>
          <a:xfrm>
            <a:off x="2425132" y="3183822"/>
            <a:ext cx="1945700" cy="1941162"/>
            <a:chOff x="2105799" y="20055838"/>
            <a:chExt cx="6748090" cy="6732363"/>
          </a:xfrm>
          <a:solidFill>
            <a:schemeClr val="accent1"/>
          </a:solidFill>
        </p:grpSpPr>
        <p:sp>
          <p:nvSpPr>
            <p:cNvPr id="48" name="Freeform 8">
              <a:extLst>
                <a:ext uri="{FF2B5EF4-FFF2-40B4-BE49-F238E27FC236}">
                  <a16:creationId xmlns:a16="http://schemas.microsoft.com/office/drawing/2014/main" id="{59086FAE-7BCE-4F42-BEAF-83E039527D5D}"/>
                </a:ext>
              </a:extLst>
            </p:cNvPr>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49" name="Freeform 42">
              <a:extLst>
                <a:ext uri="{FF2B5EF4-FFF2-40B4-BE49-F238E27FC236}">
                  <a16:creationId xmlns:a16="http://schemas.microsoft.com/office/drawing/2014/main" id="{10B13E90-F439-48CA-AD95-7138BB9F29B5}"/>
                </a:ext>
              </a:extLst>
            </p:cNvPr>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50" name="Freeform 43">
              <a:extLst>
                <a:ext uri="{FF2B5EF4-FFF2-40B4-BE49-F238E27FC236}">
                  <a16:creationId xmlns:a16="http://schemas.microsoft.com/office/drawing/2014/main" id="{5F0B2961-18DD-4861-8D52-0A383ECCB085}"/>
                </a:ext>
              </a:extLst>
            </p:cNvPr>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51" name="Freeform 44">
              <a:extLst>
                <a:ext uri="{FF2B5EF4-FFF2-40B4-BE49-F238E27FC236}">
                  <a16:creationId xmlns:a16="http://schemas.microsoft.com/office/drawing/2014/main" id="{AB5B5CF7-72A5-4E9E-BD84-D5722080E3AD}"/>
                </a:ext>
              </a:extLst>
            </p:cNvPr>
            <p:cNvSpPr>
              <a:spLocks/>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52" name="Freeform 45">
              <a:extLst>
                <a:ext uri="{FF2B5EF4-FFF2-40B4-BE49-F238E27FC236}">
                  <a16:creationId xmlns:a16="http://schemas.microsoft.com/office/drawing/2014/main" id="{B40B6773-5AF3-4B78-A875-0F1C89DBCBD4}"/>
                </a:ext>
              </a:extLst>
            </p:cNvPr>
            <p:cNvSpPr>
              <a:spLocks/>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53" name="Freeform 46">
              <a:extLst>
                <a:ext uri="{FF2B5EF4-FFF2-40B4-BE49-F238E27FC236}">
                  <a16:creationId xmlns:a16="http://schemas.microsoft.com/office/drawing/2014/main" id="{211E77CF-A371-4394-80EE-A23B8E761CF0}"/>
                </a:ext>
              </a:extLst>
            </p:cNvPr>
            <p:cNvSpPr>
              <a:spLocks/>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54" name="Freeform 47">
              <a:extLst>
                <a:ext uri="{FF2B5EF4-FFF2-40B4-BE49-F238E27FC236}">
                  <a16:creationId xmlns:a16="http://schemas.microsoft.com/office/drawing/2014/main" id="{24C2E5AA-B456-402D-AACB-CF50F586373D}"/>
                </a:ext>
              </a:extLst>
            </p:cNvPr>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55" name="Freeform 48">
              <a:extLst>
                <a:ext uri="{FF2B5EF4-FFF2-40B4-BE49-F238E27FC236}">
                  <a16:creationId xmlns:a16="http://schemas.microsoft.com/office/drawing/2014/main" id="{5CEFFC85-E9B5-40DB-A773-6AA641A5EA96}"/>
                </a:ext>
              </a:extLst>
            </p:cNvPr>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56" name="Freeform 49">
              <a:extLst>
                <a:ext uri="{FF2B5EF4-FFF2-40B4-BE49-F238E27FC236}">
                  <a16:creationId xmlns:a16="http://schemas.microsoft.com/office/drawing/2014/main" id="{DF550AC9-9345-4B32-A0CD-DA983D3011C1}"/>
                </a:ext>
              </a:extLst>
            </p:cNvPr>
            <p:cNvSpPr>
              <a:spLocks/>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57" name="Freeform 50">
              <a:extLst>
                <a:ext uri="{FF2B5EF4-FFF2-40B4-BE49-F238E27FC236}">
                  <a16:creationId xmlns:a16="http://schemas.microsoft.com/office/drawing/2014/main" id="{29471116-16CF-4D64-B565-49C15F226E2A}"/>
                </a:ext>
              </a:extLst>
            </p:cNvPr>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58" name="Freeform 51">
              <a:extLst>
                <a:ext uri="{FF2B5EF4-FFF2-40B4-BE49-F238E27FC236}">
                  <a16:creationId xmlns:a16="http://schemas.microsoft.com/office/drawing/2014/main" id="{9E60588D-9746-4C96-BB9F-CD0875FA3CF5}"/>
                </a:ext>
              </a:extLst>
            </p:cNvPr>
            <p:cNvSpPr>
              <a:spLocks/>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59" name="Freeform 52">
              <a:extLst>
                <a:ext uri="{FF2B5EF4-FFF2-40B4-BE49-F238E27FC236}">
                  <a16:creationId xmlns:a16="http://schemas.microsoft.com/office/drawing/2014/main" id="{8D2145FF-BFA9-4FEA-9430-C2F6CFF9B9AB}"/>
                </a:ext>
              </a:extLst>
            </p:cNvPr>
            <p:cNvSpPr>
              <a:spLocks/>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0" name="Freeform 53">
              <a:extLst>
                <a:ext uri="{FF2B5EF4-FFF2-40B4-BE49-F238E27FC236}">
                  <a16:creationId xmlns:a16="http://schemas.microsoft.com/office/drawing/2014/main" id="{31731D7D-B614-4B40-BD98-92032FFEDC84}"/>
                </a:ext>
              </a:extLst>
            </p:cNvPr>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1" name="Freeform 54">
              <a:extLst>
                <a:ext uri="{FF2B5EF4-FFF2-40B4-BE49-F238E27FC236}">
                  <a16:creationId xmlns:a16="http://schemas.microsoft.com/office/drawing/2014/main" id="{85133ADC-E731-46F5-90AB-E151D742530F}"/>
                </a:ext>
              </a:extLst>
            </p:cNvPr>
            <p:cNvSpPr>
              <a:spLocks/>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2" name="Freeform 55">
              <a:extLst>
                <a:ext uri="{FF2B5EF4-FFF2-40B4-BE49-F238E27FC236}">
                  <a16:creationId xmlns:a16="http://schemas.microsoft.com/office/drawing/2014/main" id="{8A62A99D-E0DB-4111-9FEB-3E4F6344232D}"/>
                </a:ext>
              </a:extLst>
            </p:cNvPr>
            <p:cNvSpPr>
              <a:spLocks/>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3" name="Freeform 56">
              <a:extLst>
                <a:ext uri="{FF2B5EF4-FFF2-40B4-BE49-F238E27FC236}">
                  <a16:creationId xmlns:a16="http://schemas.microsoft.com/office/drawing/2014/main" id="{F80FCAD7-78A2-4243-97E5-91414F895B41}"/>
                </a:ext>
              </a:extLst>
            </p:cNvPr>
            <p:cNvSpPr>
              <a:spLocks/>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4" name="Freeform 57">
              <a:extLst>
                <a:ext uri="{FF2B5EF4-FFF2-40B4-BE49-F238E27FC236}">
                  <a16:creationId xmlns:a16="http://schemas.microsoft.com/office/drawing/2014/main" id="{BCEB97F9-5E6D-4143-A326-123BB40920E4}"/>
                </a:ext>
              </a:extLst>
            </p:cNvPr>
            <p:cNvSpPr>
              <a:spLocks/>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5" name="Freeform 58">
              <a:extLst>
                <a:ext uri="{FF2B5EF4-FFF2-40B4-BE49-F238E27FC236}">
                  <a16:creationId xmlns:a16="http://schemas.microsoft.com/office/drawing/2014/main" id="{A0EC93B7-5F9E-4596-A0B4-56E551810B41}"/>
                </a:ext>
              </a:extLst>
            </p:cNvPr>
            <p:cNvSpPr>
              <a:spLocks/>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6" name="Freeform 59">
              <a:extLst>
                <a:ext uri="{FF2B5EF4-FFF2-40B4-BE49-F238E27FC236}">
                  <a16:creationId xmlns:a16="http://schemas.microsoft.com/office/drawing/2014/main" id="{9CB41E21-FEE3-4D2D-9551-B88C07BC03E5}"/>
                </a:ext>
              </a:extLst>
            </p:cNvPr>
            <p:cNvSpPr>
              <a:spLocks/>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7" name="Freeform 60">
              <a:extLst>
                <a:ext uri="{FF2B5EF4-FFF2-40B4-BE49-F238E27FC236}">
                  <a16:creationId xmlns:a16="http://schemas.microsoft.com/office/drawing/2014/main" id="{55D43798-13B8-4DAF-98D6-284AD8D22E66}"/>
                </a:ext>
              </a:extLst>
            </p:cNvPr>
            <p:cNvSpPr>
              <a:spLocks/>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8" name="Freeform 61">
              <a:extLst>
                <a:ext uri="{FF2B5EF4-FFF2-40B4-BE49-F238E27FC236}">
                  <a16:creationId xmlns:a16="http://schemas.microsoft.com/office/drawing/2014/main" id="{8CA5B0FD-C8F6-426F-AC2B-522A58FE00FD}"/>
                </a:ext>
              </a:extLst>
            </p:cNvPr>
            <p:cNvSpPr>
              <a:spLocks/>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9" name="Freeform 62">
              <a:extLst>
                <a:ext uri="{FF2B5EF4-FFF2-40B4-BE49-F238E27FC236}">
                  <a16:creationId xmlns:a16="http://schemas.microsoft.com/office/drawing/2014/main" id="{F7A64D83-8794-4383-B608-9C794C6FA37F}"/>
                </a:ext>
              </a:extLst>
            </p:cNvPr>
            <p:cNvSpPr>
              <a:spLocks/>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70" name="Freeform 71">
              <a:extLst>
                <a:ext uri="{FF2B5EF4-FFF2-40B4-BE49-F238E27FC236}">
                  <a16:creationId xmlns:a16="http://schemas.microsoft.com/office/drawing/2014/main" id="{98DEF15F-7ADA-4CD6-AE2B-F2091812707E}"/>
                </a:ext>
              </a:extLst>
            </p:cNvPr>
            <p:cNvSpPr>
              <a:spLocks noEditPoints="1"/>
            </p:cNvSpPr>
            <p:nvPr/>
          </p:nvSpPr>
          <p:spPr bwMode="auto">
            <a:xfrm>
              <a:off x="3199024" y="21141193"/>
              <a:ext cx="4561647" cy="4553785"/>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Arial" panose="020F0502020204030204"/>
                <a:ea typeface="Microsoft YaHei"/>
                <a:cs typeface="+mn-ea"/>
                <a:sym typeface="+mn-lt"/>
              </a:endParaRPr>
            </a:p>
          </p:txBody>
        </p:sp>
      </p:grpSp>
    </p:spTree>
    <p:extLst>
      <p:ext uri="{BB962C8B-B14F-4D97-AF65-F5344CB8AC3E}">
        <p14:creationId xmlns:p14="http://schemas.microsoft.com/office/powerpoint/2010/main" val="30386655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内容页-上短下长">
    <p:spTree>
      <p:nvGrpSpPr>
        <p:cNvPr id="1" name=""/>
        <p:cNvGrpSpPr/>
        <p:nvPr/>
      </p:nvGrpSpPr>
      <p:grpSpPr>
        <a:xfrm>
          <a:off x="0" y="0"/>
          <a:ext cx="0" cy="0"/>
          <a:chOff x="0" y="0"/>
          <a:chExt cx="0" cy="0"/>
        </a:xfrm>
      </p:grpSpPr>
      <p:grpSp>
        <p:nvGrpSpPr>
          <p:cNvPr id="63" name="组合 62">
            <a:extLst>
              <a:ext uri="{FF2B5EF4-FFF2-40B4-BE49-F238E27FC236}">
                <a16:creationId xmlns:a16="http://schemas.microsoft.com/office/drawing/2014/main" id="{73F46A27-B045-491C-8492-DC2AE1277C86}"/>
              </a:ext>
            </a:extLst>
          </p:cNvPr>
          <p:cNvGrpSpPr/>
          <p:nvPr userDrawn="1"/>
        </p:nvGrpSpPr>
        <p:grpSpPr>
          <a:xfrm>
            <a:off x="528706" y="867990"/>
            <a:ext cx="2433027" cy="0"/>
            <a:chOff x="7460343" y="1311756"/>
            <a:chExt cx="2433027" cy="0"/>
          </a:xfrm>
        </p:grpSpPr>
        <p:cxnSp>
          <p:nvCxnSpPr>
            <p:cNvPr id="64" name="直接连接符 63">
              <a:extLst>
                <a:ext uri="{FF2B5EF4-FFF2-40B4-BE49-F238E27FC236}">
                  <a16:creationId xmlns:a16="http://schemas.microsoft.com/office/drawing/2014/main" id="{B77B3D24-6FB9-41AF-8DFD-6DE7FAB86A89}"/>
                </a:ext>
              </a:extLst>
            </p:cNvPr>
            <p:cNvCxnSpPr>
              <a:cxnSpLocks/>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1DC1FD71-DEEB-4393-91A7-3EA78EA471F7}"/>
                </a:ext>
              </a:extLst>
            </p:cNvPr>
            <p:cNvCxnSpPr>
              <a:cxnSpLocks/>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 name="组合 2">
            <a:extLst>
              <a:ext uri="{FF2B5EF4-FFF2-40B4-BE49-F238E27FC236}">
                <a16:creationId xmlns:a16="http://schemas.microsoft.com/office/drawing/2014/main" id="{B4AE79B1-1619-41E3-8A2F-8EC4722BC253}"/>
              </a:ext>
            </a:extLst>
          </p:cNvPr>
          <p:cNvGrpSpPr/>
          <p:nvPr userDrawn="1"/>
        </p:nvGrpSpPr>
        <p:grpSpPr>
          <a:xfrm>
            <a:off x="10177780" y="329882"/>
            <a:ext cx="1512002" cy="444892"/>
            <a:chOff x="9556201" y="498129"/>
            <a:chExt cx="1993881" cy="586680"/>
          </a:xfrm>
        </p:grpSpPr>
        <p:grpSp>
          <p:nvGrpSpPr>
            <p:cNvPr id="66" name="组合 65">
              <a:extLst>
                <a:ext uri="{FF2B5EF4-FFF2-40B4-BE49-F238E27FC236}">
                  <a16:creationId xmlns:a16="http://schemas.microsoft.com/office/drawing/2014/main" id="{5C15F262-2B8A-43C1-93DC-339774166331}"/>
                </a:ext>
              </a:extLst>
            </p:cNvPr>
            <p:cNvGrpSpPr/>
            <p:nvPr userDrawn="1"/>
          </p:nvGrpSpPr>
          <p:grpSpPr>
            <a:xfrm>
              <a:off x="10239376" y="968937"/>
              <a:ext cx="1307697" cy="96254"/>
              <a:chOff x="4616246" y="3878362"/>
              <a:chExt cx="5571416" cy="410087"/>
            </a:xfrm>
            <a:solidFill>
              <a:schemeClr val="tx1">
                <a:alpha val="80000"/>
              </a:schemeClr>
            </a:solidFill>
          </p:grpSpPr>
          <p:sp>
            <p:nvSpPr>
              <p:cNvPr id="68" name="Freeform 17">
                <a:extLst>
                  <a:ext uri="{FF2B5EF4-FFF2-40B4-BE49-F238E27FC236}">
                    <a16:creationId xmlns:a16="http://schemas.microsoft.com/office/drawing/2014/main" id="{0BB7E6A2-C551-4CAC-8A7C-CB084AC0393D}"/>
                  </a:ext>
                </a:extLst>
              </p:cNvPr>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69" name="Freeform 18">
                <a:extLst>
                  <a:ext uri="{FF2B5EF4-FFF2-40B4-BE49-F238E27FC236}">
                    <a16:creationId xmlns:a16="http://schemas.microsoft.com/office/drawing/2014/main" id="{AF11A2EA-0B28-440D-ABC0-47F76546FA4B}"/>
                  </a:ext>
                </a:extLst>
              </p:cNvPr>
              <p:cNvSpPr>
                <a:spLocks/>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70" name="Freeform 19">
                <a:extLst>
                  <a:ext uri="{FF2B5EF4-FFF2-40B4-BE49-F238E27FC236}">
                    <a16:creationId xmlns:a16="http://schemas.microsoft.com/office/drawing/2014/main" id="{687C0C1A-D1C7-41A9-8A9A-4EB1400A640C}"/>
                  </a:ext>
                </a:extLst>
              </p:cNvPr>
              <p:cNvSpPr>
                <a:spLocks/>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72" name="Freeform 20">
                <a:extLst>
                  <a:ext uri="{FF2B5EF4-FFF2-40B4-BE49-F238E27FC236}">
                    <a16:creationId xmlns:a16="http://schemas.microsoft.com/office/drawing/2014/main" id="{B1AD26CB-2631-47D6-8B94-0C2DE8DAE1DF}"/>
                  </a:ext>
                </a:extLst>
              </p:cNvPr>
              <p:cNvSpPr>
                <a:spLocks/>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73" name="Freeform 21">
                <a:extLst>
                  <a:ext uri="{FF2B5EF4-FFF2-40B4-BE49-F238E27FC236}">
                    <a16:creationId xmlns:a16="http://schemas.microsoft.com/office/drawing/2014/main" id="{7188BA7E-50BA-44F8-9949-24203A649509}"/>
                  </a:ext>
                </a:extLst>
              </p:cNvPr>
              <p:cNvSpPr>
                <a:spLocks/>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74" name="Freeform 22">
                <a:extLst>
                  <a:ext uri="{FF2B5EF4-FFF2-40B4-BE49-F238E27FC236}">
                    <a16:creationId xmlns:a16="http://schemas.microsoft.com/office/drawing/2014/main" id="{59E8A17F-9E83-487C-BAAE-EF2645C4653C}"/>
                  </a:ext>
                </a:extLst>
              </p:cNvPr>
              <p:cNvSpPr>
                <a:spLocks/>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75" name="Freeform 23">
                <a:extLst>
                  <a:ext uri="{FF2B5EF4-FFF2-40B4-BE49-F238E27FC236}">
                    <a16:creationId xmlns:a16="http://schemas.microsoft.com/office/drawing/2014/main" id="{6874771E-6EC2-40B7-8593-A8A420AEEAD7}"/>
                  </a:ext>
                </a:extLst>
              </p:cNvPr>
              <p:cNvSpPr>
                <a:spLocks/>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76" name="Freeform 25">
                <a:extLst>
                  <a:ext uri="{FF2B5EF4-FFF2-40B4-BE49-F238E27FC236}">
                    <a16:creationId xmlns:a16="http://schemas.microsoft.com/office/drawing/2014/main" id="{CDD46DA1-964F-4E43-A6AD-31009905952B}"/>
                  </a:ext>
                </a:extLst>
              </p:cNvPr>
              <p:cNvSpPr>
                <a:spLocks/>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77" name="Freeform 27">
                <a:extLst>
                  <a:ext uri="{FF2B5EF4-FFF2-40B4-BE49-F238E27FC236}">
                    <a16:creationId xmlns:a16="http://schemas.microsoft.com/office/drawing/2014/main" id="{79E10957-7621-455A-A65D-63395B54CD80}"/>
                  </a:ext>
                </a:extLst>
              </p:cNvPr>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78" name="Freeform 29">
                <a:extLst>
                  <a:ext uri="{FF2B5EF4-FFF2-40B4-BE49-F238E27FC236}">
                    <a16:creationId xmlns:a16="http://schemas.microsoft.com/office/drawing/2014/main" id="{5C881E13-4696-4D4F-B82A-A15CE965951E}"/>
                  </a:ext>
                </a:extLst>
              </p:cNvPr>
              <p:cNvSpPr>
                <a:spLocks/>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79" name="Freeform 30">
                <a:extLst>
                  <a:ext uri="{FF2B5EF4-FFF2-40B4-BE49-F238E27FC236}">
                    <a16:creationId xmlns:a16="http://schemas.microsoft.com/office/drawing/2014/main" id="{57334090-4538-4D00-B942-CBD745D65BC1}"/>
                  </a:ext>
                </a:extLst>
              </p:cNvPr>
              <p:cNvSpPr>
                <a:spLocks/>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80" name="Freeform 31">
                <a:extLst>
                  <a:ext uri="{FF2B5EF4-FFF2-40B4-BE49-F238E27FC236}">
                    <a16:creationId xmlns:a16="http://schemas.microsoft.com/office/drawing/2014/main" id="{BA16E188-C562-41A4-9B4A-9DBEBF95A377}"/>
                  </a:ext>
                </a:extLst>
              </p:cNvPr>
              <p:cNvSpPr>
                <a:spLocks/>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81" name="Freeform 32">
                <a:extLst>
                  <a:ext uri="{FF2B5EF4-FFF2-40B4-BE49-F238E27FC236}">
                    <a16:creationId xmlns:a16="http://schemas.microsoft.com/office/drawing/2014/main" id="{04D8D32A-D397-417E-8C9F-BDEF41F83EB9}"/>
                  </a:ext>
                </a:extLst>
              </p:cNvPr>
              <p:cNvSpPr>
                <a:spLocks/>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82" name="Freeform 33">
                <a:extLst>
                  <a:ext uri="{FF2B5EF4-FFF2-40B4-BE49-F238E27FC236}">
                    <a16:creationId xmlns:a16="http://schemas.microsoft.com/office/drawing/2014/main" id="{80ECFE5A-CC82-4F7B-9CB9-E42947E66DC6}"/>
                  </a:ext>
                </a:extLst>
              </p:cNvPr>
              <p:cNvSpPr>
                <a:spLocks/>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83" name="Freeform 34">
                <a:extLst>
                  <a:ext uri="{FF2B5EF4-FFF2-40B4-BE49-F238E27FC236}">
                    <a16:creationId xmlns:a16="http://schemas.microsoft.com/office/drawing/2014/main" id="{A2B2A5CC-F142-4967-9397-104C57D6D51E}"/>
                  </a:ext>
                </a:extLst>
              </p:cNvPr>
              <p:cNvSpPr>
                <a:spLocks/>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84" name="Freeform 35">
                <a:extLst>
                  <a:ext uri="{FF2B5EF4-FFF2-40B4-BE49-F238E27FC236}">
                    <a16:creationId xmlns:a16="http://schemas.microsoft.com/office/drawing/2014/main" id="{C6DC5263-4BE0-4098-8265-18B3D919C540}"/>
                  </a:ext>
                </a:extLst>
              </p:cNvPr>
              <p:cNvSpPr>
                <a:spLocks/>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85" name="组合 84">
              <a:extLst>
                <a:ext uri="{FF2B5EF4-FFF2-40B4-BE49-F238E27FC236}">
                  <a16:creationId xmlns:a16="http://schemas.microsoft.com/office/drawing/2014/main" id="{0FEBB34A-9216-4734-ABDB-24C619203A22}"/>
                </a:ext>
              </a:extLst>
            </p:cNvPr>
            <p:cNvGrpSpPr/>
            <p:nvPr userDrawn="1"/>
          </p:nvGrpSpPr>
          <p:grpSpPr>
            <a:xfrm>
              <a:off x="10237120" y="539555"/>
              <a:ext cx="1312962" cy="375239"/>
              <a:chOff x="4606634" y="2048989"/>
              <a:chExt cx="5593843" cy="1598699"/>
            </a:xfrm>
            <a:solidFill>
              <a:schemeClr val="accent1">
                <a:alpha val="80000"/>
              </a:schemeClr>
            </a:solidFill>
          </p:grpSpPr>
          <p:sp>
            <p:nvSpPr>
              <p:cNvPr id="86" name="Freeform 9">
                <a:extLst>
                  <a:ext uri="{FF2B5EF4-FFF2-40B4-BE49-F238E27FC236}">
                    <a16:creationId xmlns:a16="http://schemas.microsoft.com/office/drawing/2014/main" id="{BAAACB60-72C2-4416-9299-161860BAE9EE}"/>
                  </a:ext>
                </a:extLst>
              </p:cNvPr>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87" name="Freeform 10">
                <a:extLst>
                  <a:ext uri="{FF2B5EF4-FFF2-40B4-BE49-F238E27FC236}">
                    <a16:creationId xmlns:a16="http://schemas.microsoft.com/office/drawing/2014/main" id="{8CAA1636-149B-4EDA-B31F-4978A1DAA4F3}"/>
                  </a:ext>
                </a:extLst>
              </p:cNvPr>
              <p:cNvSpPr>
                <a:spLocks/>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88" name="Freeform 11">
                <a:extLst>
                  <a:ext uri="{FF2B5EF4-FFF2-40B4-BE49-F238E27FC236}">
                    <a16:creationId xmlns:a16="http://schemas.microsoft.com/office/drawing/2014/main" id="{FDF2BF3F-AB31-4F63-9678-BFF5CCE4454A}"/>
                  </a:ext>
                </a:extLst>
              </p:cNvPr>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89" name="Freeform 12">
                <a:extLst>
                  <a:ext uri="{FF2B5EF4-FFF2-40B4-BE49-F238E27FC236}">
                    <a16:creationId xmlns:a16="http://schemas.microsoft.com/office/drawing/2014/main" id="{5B526479-0DBF-4737-8331-32D1E952C9D8}"/>
                  </a:ext>
                </a:extLst>
              </p:cNvPr>
              <p:cNvSpPr>
                <a:spLocks/>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90" name="Freeform 13">
                <a:extLst>
                  <a:ext uri="{FF2B5EF4-FFF2-40B4-BE49-F238E27FC236}">
                    <a16:creationId xmlns:a16="http://schemas.microsoft.com/office/drawing/2014/main" id="{E3947BE1-C3AE-4CFB-BFFE-ABA981B89672}"/>
                  </a:ext>
                </a:extLst>
              </p:cNvPr>
              <p:cNvSpPr>
                <a:spLocks/>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91" name="Freeform 14">
                <a:extLst>
                  <a:ext uri="{FF2B5EF4-FFF2-40B4-BE49-F238E27FC236}">
                    <a16:creationId xmlns:a16="http://schemas.microsoft.com/office/drawing/2014/main" id="{F2A49C76-5480-41CE-9ADE-B8DA9152D704}"/>
                  </a:ext>
                </a:extLst>
              </p:cNvPr>
              <p:cNvSpPr>
                <a:spLocks/>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92" name="Freeform 15">
                <a:extLst>
                  <a:ext uri="{FF2B5EF4-FFF2-40B4-BE49-F238E27FC236}">
                    <a16:creationId xmlns:a16="http://schemas.microsoft.com/office/drawing/2014/main" id="{16AD1742-67D8-4026-84B3-87236E785A6B}"/>
                  </a:ext>
                </a:extLst>
              </p:cNvPr>
              <p:cNvSpPr>
                <a:spLocks/>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93" name="Freeform 16">
                <a:extLst>
                  <a:ext uri="{FF2B5EF4-FFF2-40B4-BE49-F238E27FC236}">
                    <a16:creationId xmlns:a16="http://schemas.microsoft.com/office/drawing/2014/main" id="{CDEDCC72-5F8A-4DD8-9E4E-D7527A11A8EC}"/>
                  </a:ext>
                </a:extLst>
              </p:cNvPr>
              <p:cNvSpPr>
                <a:spLocks/>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94" name="Freeform 24">
                <a:extLst>
                  <a:ext uri="{FF2B5EF4-FFF2-40B4-BE49-F238E27FC236}">
                    <a16:creationId xmlns:a16="http://schemas.microsoft.com/office/drawing/2014/main" id="{43DCC307-4F60-4FFF-A2A5-A29470381E5B}"/>
                  </a:ext>
                </a:extLst>
              </p:cNvPr>
              <p:cNvSpPr>
                <a:spLocks/>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95" name="Freeform 26">
                <a:extLst>
                  <a:ext uri="{FF2B5EF4-FFF2-40B4-BE49-F238E27FC236}">
                    <a16:creationId xmlns:a16="http://schemas.microsoft.com/office/drawing/2014/main" id="{B9F88D38-2706-4475-8802-6F4F5D2EF22D}"/>
                  </a:ext>
                </a:extLst>
              </p:cNvPr>
              <p:cNvSpPr>
                <a:spLocks/>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96" name="Freeform 28">
                <a:extLst>
                  <a:ext uri="{FF2B5EF4-FFF2-40B4-BE49-F238E27FC236}">
                    <a16:creationId xmlns:a16="http://schemas.microsoft.com/office/drawing/2014/main" id="{8F836E50-664C-489E-B463-9D8B808D647E}"/>
                  </a:ext>
                </a:extLst>
              </p:cNvPr>
              <p:cNvSpPr>
                <a:spLocks/>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97" name="Freeform 36">
                <a:extLst>
                  <a:ext uri="{FF2B5EF4-FFF2-40B4-BE49-F238E27FC236}">
                    <a16:creationId xmlns:a16="http://schemas.microsoft.com/office/drawing/2014/main" id="{81C3B568-D4E9-40A8-AA80-68ECCA6EFC73}"/>
                  </a:ext>
                </a:extLst>
              </p:cNvPr>
              <p:cNvSpPr>
                <a:spLocks/>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98" name="组合 97">
              <a:extLst>
                <a:ext uri="{FF2B5EF4-FFF2-40B4-BE49-F238E27FC236}">
                  <a16:creationId xmlns:a16="http://schemas.microsoft.com/office/drawing/2014/main" id="{90DC71DC-0BCB-48A8-A72D-C25256144DE0}"/>
                </a:ext>
              </a:extLst>
            </p:cNvPr>
            <p:cNvGrpSpPr/>
            <p:nvPr userDrawn="1"/>
          </p:nvGrpSpPr>
          <p:grpSpPr>
            <a:xfrm>
              <a:off x="9556201" y="498129"/>
              <a:ext cx="588050" cy="586680"/>
              <a:chOff x="2105799" y="20055838"/>
              <a:chExt cx="6748090" cy="6732363"/>
            </a:xfrm>
            <a:solidFill>
              <a:schemeClr val="accent1">
                <a:alpha val="80000"/>
              </a:schemeClr>
            </a:solidFill>
          </p:grpSpPr>
          <p:sp>
            <p:nvSpPr>
              <p:cNvPr id="99" name="Freeform 8">
                <a:extLst>
                  <a:ext uri="{FF2B5EF4-FFF2-40B4-BE49-F238E27FC236}">
                    <a16:creationId xmlns:a16="http://schemas.microsoft.com/office/drawing/2014/main" id="{57D1E859-5CEB-4609-8E48-13EBEA79EA5D}"/>
                  </a:ext>
                </a:extLst>
              </p:cNvPr>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00" name="Freeform 42">
                <a:extLst>
                  <a:ext uri="{FF2B5EF4-FFF2-40B4-BE49-F238E27FC236}">
                    <a16:creationId xmlns:a16="http://schemas.microsoft.com/office/drawing/2014/main" id="{A033A341-EE5C-4CFF-8FE9-10E577DFE665}"/>
                  </a:ext>
                </a:extLst>
              </p:cNvPr>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01" name="Freeform 43">
                <a:extLst>
                  <a:ext uri="{FF2B5EF4-FFF2-40B4-BE49-F238E27FC236}">
                    <a16:creationId xmlns:a16="http://schemas.microsoft.com/office/drawing/2014/main" id="{672D9D2F-B971-45A7-BEA6-0BE6565B628A}"/>
                  </a:ext>
                </a:extLst>
              </p:cNvPr>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02" name="Freeform 44">
                <a:extLst>
                  <a:ext uri="{FF2B5EF4-FFF2-40B4-BE49-F238E27FC236}">
                    <a16:creationId xmlns:a16="http://schemas.microsoft.com/office/drawing/2014/main" id="{E905262E-566E-456A-8A2C-4D36BAC742A2}"/>
                  </a:ext>
                </a:extLst>
              </p:cNvPr>
              <p:cNvSpPr>
                <a:spLocks/>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03" name="Freeform 45">
                <a:extLst>
                  <a:ext uri="{FF2B5EF4-FFF2-40B4-BE49-F238E27FC236}">
                    <a16:creationId xmlns:a16="http://schemas.microsoft.com/office/drawing/2014/main" id="{72E93604-F1A1-4374-9DEA-9A647838A73D}"/>
                  </a:ext>
                </a:extLst>
              </p:cNvPr>
              <p:cNvSpPr>
                <a:spLocks/>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04" name="Freeform 46">
                <a:extLst>
                  <a:ext uri="{FF2B5EF4-FFF2-40B4-BE49-F238E27FC236}">
                    <a16:creationId xmlns:a16="http://schemas.microsoft.com/office/drawing/2014/main" id="{D202D4C6-F78A-4048-8132-DEFFD80BA870}"/>
                  </a:ext>
                </a:extLst>
              </p:cNvPr>
              <p:cNvSpPr>
                <a:spLocks/>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05" name="Freeform 47">
                <a:extLst>
                  <a:ext uri="{FF2B5EF4-FFF2-40B4-BE49-F238E27FC236}">
                    <a16:creationId xmlns:a16="http://schemas.microsoft.com/office/drawing/2014/main" id="{38D2C29B-8AE7-40CF-9AC3-F0EFB8D20286}"/>
                  </a:ext>
                </a:extLst>
              </p:cNvPr>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06" name="Freeform 48">
                <a:extLst>
                  <a:ext uri="{FF2B5EF4-FFF2-40B4-BE49-F238E27FC236}">
                    <a16:creationId xmlns:a16="http://schemas.microsoft.com/office/drawing/2014/main" id="{ABA50FBF-BA46-4469-8806-C69C007B2D1B}"/>
                  </a:ext>
                </a:extLst>
              </p:cNvPr>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07" name="Freeform 49">
                <a:extLst>
                  <a:ext uri="{FF2B5EF4-FFF2-40B4-BE49-F238E27FC236}">
                    <a16:creationId xmlns:a16="http://schemas.microsoft.com/office/drawing/2014/main" id="{B83B4A3F-FC0E-43BC-BFCA-F5A8EA5B8536}"/>
                  </a:ext>
                </a:extLst>
              </p:cNvPr>
              <p:cNvSpPr>
                <a:spLocks/>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08" name="Freeform 50">
                <a:extLst>
                  <a:ext uri="{FF2B5EF4-FFF2-40B4-BE49-F238E27FC236}">
                    <a16:creationId xmlns:a16="http://schemas.microsoft.com/office/drawing/2014/main" id="{11F4E97B-BA23-4998-BFB7-B0025EC32AFC}"/>
                  </a:ext>
                </a:extLst>
              </p:cNvPr>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09" name="Freeform 51">
                <a:extLst>
                  <a:ext uri="{FF2B5EF4-FFF2-40B4-BE49-F238E27FC236}">
                    <a16:creationId xmlns:a16="http://schemas.microsoft.com/office/drawing/2014/main" id="{9E8B953D-8774-449E-8415-F81822ACB868}"/>
                  </a:ext>
                </a:extLst>
              </p:cNvPr>
              <p:cNvSpPr>
                <a:spLocks/>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10" name="Freeform 52">
                <a:extLst>
                  <a:ext uri="{FF2B5EF4-FFF2-40B4-BE49-F238E27FC236}">
                    <a16:creationId xmlns:a16="http://schemas.microsoft.com/office/drawing/2014/main" id="{139920B7-00AE-4E16-A01E-1994DDBD530B}"/>
                  </a:ext>
                </a:extLst>
              </p:cNvPr>
              <p:cNvSpPr>
                <a:spLocks/>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11" name="Freeform 53">
                <a:extLst>
                  <a:ext uri="{FF2B5EF4-FFF2-40B4-BE49-F238E27FC236}">
                    <a16:creationId xmlns:a16="http://schemas.microsoft.com/office/drawing/2014/main" id="{F9763041-78AD-4C52-B55D-880766C7F94C}"/>
                  </a:ext>
                </a:extLst>
              </p:cNvPr>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12" name="Freeform 54">
                <a:extLst>
                  <a:ext uri="{FF2B5EF4-FFF2-40B4-BE49-F238E27FC236}">
                    <a16:creationId xmlns:a16="http://schemas.microsoft.com/office/drawing/2014/main" id="{F8640249-AA21-4144-8039-62CBDB8DA917}"/>
                  </a:ext>
                </a:extLst>
              </p:cNvPr>
              <p:cNvSpPr>
                <a:spLocks/>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13" name="Freeform 55">
                <a:extLst>
                  <a:ext uri="{FF2B5EF4-FFF2-40B4-BE49-F238E27FC236}">
                    <a16:creationId xmlns:a16="http://schemas.microsoft.com/office/drawing/2014/main" id="{94D56455-C6B2-4D73-808E-1488E2572309}"/>
                  </a:ext>
                </a:extLst>
              </p:cNvPr>
              <p:cNvSpPr>
                <a:spLocks/>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14" name="Freeform 56">
                <a:extLst>
                  <a:ext uri="{FF2B5EF4-FFF2-40B4-BE49-F238E27FC236}">
                    <a16:creationId xmlns:a16="http://schemas.microsoft.com/office/drawing/2014/main" id="{87C9E5ED-6CE0-49AB-A63F-8E727D78378E}"/>
                  </a:ext>
                </a:extLst>
              </p:cNvPr>
              <p:cNvSpPr>
                <a:spLocks/>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15" name="Freeform 57">
                <a:extLst>
                  <a:ext uri="{FF2B5EF4-FFF2-40B4-BE49-F238E27FC236}">
                    <a16:creationId xmlns:a16="http://schemas.microsoft.com/office/drawing/2014/main" id="{3FE00EFE-FD79-4957-9FAA-81DA1FEB8090}"/>
                  </a:ext>
                </a:extLst>
              </p:cNvPr>
              <p:cNvSpPr>
                <a:spLocks/>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16" name="Freeform 58">
                <a:extLst>
                  <a:ext uri="{FF2B5EF4-FFF2-40B4-BE49-F238E27FC236}">
                    <a16:creationId xmlns:a16="http://schemas.microsoft.com/office/drawing/2014/main" id="{3E36B85B-5FED-4861-8B47-BD80F2C00972}"/>
                  </a:ext>
                </a:extLst>
              </p:cNvPr>
              <p:cNvSpPr>
                <a:spLocks/>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17" name="Freeform 59">
                <a:extLst>
                  <a:ext uri="{FF2B5EF4-FFF2-40B4-BE49-F238E27FC236}">
                    <a16:creationId xmlns:a16="http://schemas.microsoft.com/office/drawing/2014/main" id="{D47BCC9E-103F-42BB-9CE3-0C5F64C02580}"/>
                  </a:ext>
                </a:extLst>
              </p:cNvPr>
              <p:cNvSpPr>
                <a:spLocks/>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18" name="Freeform 60">
                <a:extLst>
                  <a:ext uri="{FF2B5EF4-FFF2-40B4-BE49-F238E27FC236}">
                    <a16:creationId xmlns:a16="http://schemas.microsoft.com/office/drawing/2014/main" id="{E8B7F0D0-2612-4EB4-948A-2CA494D40DB7}"/>
                  </a:ext>
                </a:extLst>
              </p:cNvPr>
              <p:cNvSpPr>
                <a:spLocks/>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19" name="Freeform 61">
                <a:extLst>
                  <a:ext uri="{FF2B5EF4-FFF2-40B4-BE49-F238E27FC236}">
                    <a16:creationId xmlns:a16="http://schemas.microsoft.com/office/drawing/2014/main" id="{A3973DC8-DF16-4791-87B5-6680BEEF3D0E}"/>
                  </a:ext>
                </a:extLst>
              </p:cNvPr>
              <p:cNvSpPr>
                <a:spLocks/>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0" name="Freeform 62">
                <a:extLst>
                  <a:ext uri="{FF2B5EF4-FFF2-40B4-BE49-F238E27FC236}">
                    <a16:creationId xmlns:a16="http://schemas.microsoft.com/office/drawing/2014/main" id="{40A0B001-1F50-47ED-AD9F-1BA3203E2DB1}"/>
                  </a:ext>
                </a:extLst>
              </p:cNvPr>
              <p:cNvSpPr>
                <a:spLocks/>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1" name="Freeform 71">
                <a:extLst>
                  <a:ext uri="{FF2B5EF4-FFF2-40B4-BE49-F238E27FC236}">
                    <a16:creationId xmlns:a16="http://schemas.microsoft.com/office/drawing/2014/main" id="{30AE187D-C75A-4EC3-8322-8AD80C98F63C}"/>
                  </a:ext>
                </a:extLst>
              </p:cNvPr>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grpSp>
      </p:grpSp>
      <p:cxnSp>
        <p:nvCxnSpPr>
          <p:cNvPr id="122" name="直接连接符 121">
            <a:extLst>
              <a:ext uri="{FF2B5EF4-FFF2-40B4-BE49-F238E27FC236}">
                <a16:creationId xmlns:a16="http://schemas.microsoft.com/office/drawing/2014/main" id="{44ED58EF-63CC-4876-87B1-66450A7862C6}"/>
              </a:ext>
            </a:extLst>
          </p:cNvPr>
          <p:cNvCxnSpPr>
            <a:cxnSpLocks/>
          </p:cNvCxnSpPr>
          <p:nvPr userDrawn="1"/>
        </p:nvCxnSpPr>
        <p:spPr>
          <a:xfrm>
            <a:off x="438150" y="6381750"/>
            <a:ext cx="113157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3" name="灯片编号占位符 8">
            <a:extLst>
              <a:ext uri="{FF2B5EF4-FFF2-40B4-BE49-F238E27FC236}">
                <a16:creationId xmlns:a16="http://schemas.microsoft.com/office/drawing/2014/main" id="{DD600323-006F-4A08-BE03-2ABBBD1D9CCD}"/>
              </a:ext>
            </a:extLst>
          </p:cNvPr>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dirty="0"/>
              <a:t>&lt; </a:t>
            </a:r>
            <a:fld id="{A548B57D-AE10-4CF7-A9DF-59FEFA91B28E}" type="slidenum">
              <a:rPr lang="zh-CN" altLang="en-US" smtClean="0"/>
              <a:pPr/>
              <a:t>‹Nº›</a:t>
            </a:fld>
            <a:r>
              <a:rPr lang="zh-CN" altLang="en-US" dirty="0"/>
              <a:t> </a:t>
            </a:r>
            <a:r>
              <a:rPr lang="en-US" altLang="zh-CN" dirty="0"/>
              <a:t>&gt;</a:t>
            </a:r>
            <a:endParaRPr lang="zh-CN" altLang="en-US" dirty="0"/>
          </a:p>
        </p:txBody>
      </p:sp>
      <p:sp>
        <p:nvSpPr>
          <p:cNvPr id="125" name="标题 1">
            <a:extLst>
              <a:ext uri="{FF2B5EF4-FFF2-40B4-BE49-F238E27FC236}">
                <a16:creationId xmlns:a16="http://schemas.microsoft.com/office/drawing/2014/main" id="{97EAA164-D07E-4BD8-8F25-2F9AABA01D6D}"/>
              </a:ext>
            </a:extLst>
          </p:cNvPr>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p>
        </p:txBody>
      </p:sp>
      <p:sp>
        <p:nvSpPr>
          <p:cNvPr id="71" name="文本框 70">
            <a:extLst>
              <a:ext uri="{FF2B5EF4-FFF2-40B4-BE49-F238E27FC236}">
                <a16:creationId xmlns:a16="http://schemas.microsoft.com/office/drawing/2014/main" id="{A21D5F5E-4FB0-402A-AEA9-76C1EEB139D9}"/>
              </a:ext>
            </a:extLst>
          </p:cNvPr>
          <p:cNvSpPr txBox="1"/>
          <p:nvPr userDrawn="1"/>
        </p:nvSpPr>
        <p:spPr>
          <a:xfrm>
            <a:off x="442913" y="6394353"/>
            <a:ext cx="1545907" cy="276999"/>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思想自由 兼容并包</a:t>
            </a:r>
          </a:p>
        </p:txBody>
      </p:sp>
    </p:spTree>
    <p:extLst>
      <p:ext uri="{BB962C8B-B14F-4D97-AF65-F5344CB8AC3E}">
        <p14:creationId xmlns:p14="http://schemas.microsoft.com/office/powerpoint/2010/main" val="530403812"/>
      </p:ext>
    </p:extLst>
  </p:cSld>
  <p:clrMapOvr>
    <a:masterClrMapping/>
  </p:clrMapOvr>
  <p:extLst>
    <p:ext uri="{DCECCB84-F9BA-43D5-87BE-67443E8EF086}">
      <p15:sldGuideLst xmlns:p15="http://schemas.microsoft.com/office/powerpoint/2012/main">
        <p15:guide id="2" orient="horz">
          <p15:clr>
            <a:srgbClr val="FBAE40"/>
          </p15:clr>
        </p15:guide>
        <p15:guide id="4"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页-仅logo">
    <p:spTree>
      <p:nvGrpSpPr>
        <p:cNvPr id="1" name=""/>
        <p:cNvGrpSpPr/>
        <p:nvPr/>
      </p:nvGrpSpPr>
      <p:grpSpPr>
        <a:xfrm>
          <a:off x="0" y="0"/>
          <a:ext cx="0" cy="0"/>
          <a:chOff x="0" y="0"/>
          <a:chExt cx="0" cy="0"/>
        </a:xfrm>
      </p:grpSpPr>
      <p:grpSp>
        <p:nvGrpSpPr>
          <p:cNvPr id="121" name="组合 120">
            <a:extLst>
              <a:ext uri="{FF2B5EF4-FFF2-40B4-BE49-F238E27FC236}">
                <a16:creationId xmlns:a16="http://schemas.microsoft.com/office/drawing/2014/main" id="{752A13C3-8076-4A3B-9E60-2D71D978B1DC}"/>
              </a:ext>
            </a:extLst>
          </p:cNvPr>
          <p:cNvGrpSpPr/>
          <p:nvPr userDrawn="1"/>
        </p:nvGrpSpPr>
        <p:grpSpPr>
          <a:xfrm>
            <a:off x="10177780" y="329882"/>
            <a:ext cx="1512002" cy="444892"/>
            <a:chOff x="9556201" y="498129"/>
            <a:chExt cx="1993881" cy="586680"/>
          </a:xfrm>
        </p:grpSpPr>
        <p:grpSp>
          <p:nvGrpSpPr>
            <p:cNvPr id="122" name="组合 121">
              <a:extLst>
                <a:ext uri="{FF2B5EF4-FFF2-40B4-BE49-F238E27FC236}">
                  <a16:creationId xmlns:a16="http://schemas.microsoft.com/office/drawing/2014/main" id="{E27C398B-69FE-4C31-9C38-8ADE52CE9B05}"/>
                </a:ext>
              </a:extLst>
            </p:cNvPr>
            <p:cNvGrpSpPr/>
            <p:nvPr userDrawn="1"/>
          </p:nvGrpSpPr>
          <p:grpSpPr>
            <a:xfrm>
              <a:off x="10239376" y="968937"/>
              <a:ext cx="1307697" cy="96254"/>
              <a:chOff x="4616246" y="3878362"/>
              <a:chExt cx="5571416" cy="410087"/>
            </a:xfrm>
            <a:solidFill>
              <a:schemeClr val="tx1">
                <a:alpha val="80000"/>
              </a:schemeClr>
            </a:solidFill>
          </p:grpSpPr>
          <p:sp>
            <p:nvSpPr>
              <p:cNvPr id="160" name="Freeform 17">
                <a:extLst>
                  <a:ext uri="{FF2B5EF4-FFF2-40B4-BE49-F238E27FC236}">
                    <a16:creationId xmlns:a16="http://schemas.microsoft.com/office/drawing/2014/main" id="{E5B0E9AD-0A05-4036-8DA1-C7E6733E9DF1}"/>
                  </a:ext>
                </a:extLst>
              </p:cNvPr>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1" name="Freeform 18">
                <a:extLst>
                  <a:ext uri="{FF2B5EF4-FFF2-40B4-BE49-F238E27FC236}">
                    <a16:creationId xmlns:a16="http://schemas.microsoft.com/office/drawing/2014/main" id="{029271E6-BD5F-4E7D-809E-C4511BA4F756}"/>
                  </a:ext>
                </a:extLst>
              </p:cNvPr>
              <p:cNvSpPr>
                <a:spLocks/>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2" name="Freeform 19">
                <a:extLst>
                  <a:ext uri="{FF2B5EF4-FFF2-40B4-BE49-F238E27FC236}">
                    <a16:creationId xmlns:a16="http://schemas.microsoft.com/office/drawing/2014/main" id="{F0E374B4-1D8A-4254-9BF8-9478B61B7867}"/>
                  </a:ext>
                </a:extLst>
              </p:cNvPr>
              <p:cNvSpPr>
                <a:spLocks/>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3" name="Freeform 20">
                <a:extLst>
                  <a:ext uri="{FF2B5EF4-FFF2-40B4-BE49-F238E27FC236}">
                    <a16:creationId xmlns:a16="http://schemas.microsoft.com/office/drawing/2014/main" id="{AFBC22B1-E0E5-491D-8D3A-0CADD301B3F1}"/>
                  </a:ext>
                </a:extLst>
              </p:cNvPr>
              <p:cNvSpPr>
                <a:spLocks/>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4" name="Freeform 21">
                <a:extLst>
                  <a:ext uri="{FF2B5EF4-FFF2-40B4-BE49-F238E27FC236}">
                    <a16:creationId xmlns:a16="http://schemas.microsoft.com/office/drawing/2014/main" id="{52A94EBF-BEA5-40C1-BA72-F097DF0149EB}"/>
                  </a:ext>
                </a:extLst>
              </p:cNvPr>
              <p:cNvSpPr>
                <a:spLocks/>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5" name="Freeform 22">
                <a:extLst>
                  <a:ext uri="{FF2B5EF4-FFF2-40B4-BE49-F238E27FC236}">
                    <a16:creationId xmlns:a16="http://schemas.microsoft.com/office/drawing/2014/main" id="{13446D84-1439-4CA9-B653-7FB33B0DC865}"/>
                  </a:ext>
                </a:extLst>
              </p:cNvPr>
              <p:cNvSpPr>
                <a:spLocks/>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6" name="Freeform 23">
                <a:extLst>
                  <a:ext uri="{FF2B5EF4-FFF2-40B4-BE49-F238E27FC236}">
                    <a16:creationId xmlns:a16="http://schemas.microsoft.com/office/drawing/2014/main" id="{E2D267E0-CB35-4383-8A83-2AE643C7ECFF}"/>
                  </a:ext>
                </a:extLst>
              </p:cNvPr>
              <p:cNvSpPr>
                <a:spLocks/>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7" name="Freeform 25">
                <a:extLst>
                  <a:ext uri="{FF2B5EF4-FFF2-40B4-BE49-F238E27FC236}">
                    <a16:creationId xmlns:a16="http://schemas.microsoft.com/office/drawing/2014/main" id="{42C70476-1D30-4F1C-8855-748E43ECBF5C}"/>
                  </a:ext>
                </a:extLst>
              </p:cNvPr>
              <p:cNvSpPr>
                <a:spLocks/>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8" name="Freeform 27">
                <a:extLst>
                  <a:ext uri="{FF2B5EF4-FFF2-40B4-BE49-F238E27FC236}">
                    <a16:creationId xmlns:a16="http://schemas.microsoft.com/office/drawing/2014/main" id="{4136D2AD-C6EE-4398-B384-19DEE0F1B390}"/>
                  </a:ext>
                </a:extLst>
              </p:cNvPr>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9" name="Freeform 29">
                <a:extLst>
                  <a:ext uri="{FF2B5EF4-FFF2-40B4-BE49-F238E27FC236}">
                    <a16:creationId xmlns:a16="http://schemas.microsoft.com/office/drawing/2014/main" id="{26056B2E-6223-4FEE-8248-F2EA17DBAF5B}"/>
                  </a:ext>
                </a:extLst>
              </p:cNvPr>
              <p:cNvSpPr>
                <a:spLocks/>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0" name="Freeform 30">
                <a:extLst>
                  <a:ext uri="{FF2B5EF4-FFF2-40B4-BE49-F238E27FC236}">
                    <a16:creationId xmlns:a16="http://schemas.microsoft.com/office/drawing/2014/main" id="{006B390B-42C2-4B79-90D3-881CC2CFDCE9}"/>
                  </a:ext>
                </a:extLst>
              </p:cNvPr>
              <p:cNvSpPr>
                <a:spLocks/>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1" name="Freeform 31">
                <a:extLst>
                  <a:ext uri="{FF2B5EF4-FFF2-40B4-BE49-F238E27FC236}">
                    <a16:creationId xmlns:a16="http://schemas.microsoft.com/office/drawing/2014/main" id="{50061FAB-489C-4780-AFC9-07435CFCBEA5}"/>
                  </a:ext>
                </a:extLst>
              </p:cNvPr>
              <p:cNvSpPr>
                <a:spLocks/>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2" name="Freeform 32">
                <a:extLst>
                  <a:ext uri="{FF2B5EF4-FFF2-40B4-BE49-F238E27FC236}">
                    <a16:creationId xmlns:a16="http://schemas.microsoft.com/office/drawing/2014/main" id="{D30E14B5-5B2E-42F0-B3FB-A799A167FB3B}"/>
                  </a:ext>
                </a:extLst>
              </p:cNvPr>
              <p:cNvSpPr>
                <a:spLocks/>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3" name="Freeform 33">
                <a:extLst>
                  <a:ext uri="{FF2B5EF4-FFF2-40B4-BE49-F238E27FC236}">
                    <a16:creationId xmlns:a16="http://schemas.microsoft.com/office/drawing/2014/main" id="{80557463-D295-47EE-83FE-4E7C2CFE5CA8}"/>
                  </a:ext>
                </a:extLst>
              </p:cNvPr>
              <p:cNvSpPr>
                <a:spLocks/>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4" name="Freeform 34">
                <a:extLst>
                  <a:ext uri="{FF2B5EF4-FFF2-40B4-BE49-F238E27FC236}">
                    <a16:creationId xmlns:a16="http://schemas.microsoft.com/office/drawing/2014/main" id="{59C332FA-9D18-4C13-8F66-7832ED72F4F6}"/>
                  </a:ext>
                </a:extLst>
              </p:cNvPr>
              <p:cNvSpPr>
                <a:spLocks/>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5" name="Freeform 35">
                <a:extLst>
                  <a:ext uri="{FF2B5EF4-FFF2-40B4-BE49-F238E27FC236}">
                    <a16:creationId xmlns:a16="http://schemas.microsoft.com/office/drawing/2014/main" id="{65E12940-8A45-4E0C-84AF-6AA4577F53A2}"/>
                  </a:ext>
                </a:extLst>
              </p:cNvPr>
              <p:cNvSpPr>
                <a:spLocks/>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3" name="组合 122">
              <a:extLst>
                <a:ext uri="{FF2B5EF4-FFF2-40B4-BE49-F238E27FC236}">
                  <a16:creationId xmlns:a16="http://schemas.microsoft.com/office/drawing/2014/main" id="{F4DC8654-6333-43BF-BBD2-8CC0F92462C8}"/>
                </a:ext>
              </a:extLst>
            </p:cNvPr>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a:extLst>
                  <a:ext uri="{FF2B5EF4-FFF2-40B4-BE49-F238E27FC236}">
                    <a16:creationId xmlns:a16="http://schemas.microsoft.com/office/drawing/2014/main" id="{1BD02196-28F9-45E0-99D4-C63C486392BF}"/>
                  </a:ext>
                </a:extLst>
              </p:cNvPr>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49" name="Freeform 10">
                <a:extLst>
                  <a:ext uri="{FF2B5EF4-FFF2-40B4-BE49-F238E27FC236}">
                    <a16:creationId xmlns:a16="http://schemas.microsoft.com/office/drawing/2014/main" id="{F635BA25-F85D-4FD0-B0FF-9852A3FB35CC}"/>
                  </a:ext>
                </a:extLst>
              </p:cNvPr>
              <p:cNvSpPr>
                <a:spLocks/>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0" name="Freeform 11">
                <a:extLst>
                  <a:ext uri="{FF2B5EF4-FFF2-40B4-BE49-F238E27FC236}">
                    <a16:creationId xmlns:a16="http://schemas.microsoft.com/office/drawing/2014/main" id="{3039E95C-D1CC-46F7-9248-92AECF3DF875}"/>
                  </a:ext>
                </a:extLst>
              </p:cNvPr>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1" name="Freeform 12">
                <a:extLst>
                  <a:ext uri="{FF2B5EF4-FFF2-40B4-BE49-F238E27FC236}">
                    <a16:creationId xmlns:a16="http://schemas.microsoft.com/office/drawing/2014/main" id="{D829A78B-B6EB-4549-B14A-40D05309B0CA}"/>
                  </a:ext>
                </a:extLst>
              </p:cNvPr>
              <p:cNvSpPr>
                <a:spLocks/>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2" name="Freeform 13">
                <a:extLst>
                  <a:ext uri="{FF2B5EF4-FFF2-40B4-BE49-F238E27FC236}">
                    <a16:creationId xmlns:a16="http://schemas.microsoft.com/office/drawing/2014/main" id="{E842F311-7DA4-44B7-A236-43EEB282428F}"/>
                  </a:ext>
                </a:extLst>
              </p:cNvPr>
              <p:cNvSpPr>
                <a:spLocks/>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3" name="Freeform 14">
                <a:extLst>
                  <a:ext uri="{FF2B5EF4-FFF2-40B4-BE49-F238E27FC236}">
                    <a16:creationId xmlns:a16="http://schemas.microsoft.com/office/drawing/2014/main" id="{170B97E9-7C5C-402F-9D53-9AA87182C27F}"/>
                  </a:ext>
                </a:extLst>
              </p:cNvPr>
              <p:cNvSpPr>
                <a:spLocks/>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4" name="Freeform 15">
                <a:extLst>
                  <a:ext uri="{FF2B5EF4-FFF2-40B4-BE49-F238E27FC236}">
                    <a16:creationId xmlns:a16="http://schemas.microsoft.com/office/drawing/2014/main" id="{8F85E7F0-D6E4-48F0-A113-2A9E57A84215}"/>
                  </a:ext>
                </a:extLst>
              </p:cNvPr>
              <p:cNvSpPr>
                <a:spLocks/>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5" name="Freeform 16">
                <a:extLst>
                  <a:ext uri="{FF2B5EF4-FFF2-40B4-BE49-F238E27FC236}">
                    <a16:creationId xmlns:a16="http://schemas.microsoft.com/office/drawing/2014/main" id="{9AA89938-51FC-49D9-8A20-AE9CA39EDED4}"/>
                  </a:ext>
                </a:extLst>
              </p:cNvPr>
              <p:cNvSpPr>
                <a:spLocks/>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6" name="Freeform 24">
                <a:extLst>
                  <a:ext uri="{FF2B5EF4-FFF2-40B4-BE49-F238E27FC236}">
                    <a16:creationId xmlns:a16="http://schemas.microsoft.com/office/drawing/2014/main" id="{1DA43A21-B3DE-46D7-8042-B68A4F8A950B}"/>
                  </a:ext>
                </a:extLst>
              </p:cNvPr>
              <p:cNvSpPr>
                <a:spLocks/>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7" name="Freeform 26">
                <a:extLst>
                  <a:ext uri="{FF2B5EF4-FFF2-40B4-BE49-F238E27FC236}">
                    <a16:creationId xmlns:a16="http://schemas.microsoft.com/office/drawing/2014/main" id="{6DFF31B1-CB8C-4F29-A011-B6B43254D88F}"/>
                  </a:ext>
                </a:extLst>
              </p:cNvPr>
              <p:cNvSpPr>
                <a:spLocks/>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8" name="Freeform 28">
                <a:extLst>
                  <a:ext uri="{FF2B5EF4-FFF2-40B4-BE49-F238E27FC236}">
                    <a16:creationId xmlns:a16="http://schemas.microsoft.com/office/drawing/2014/main" id="{B14ACCE6-5193-44FD-9E60-94C9373CFBD8}"/>
                  </a:ext>
                </a:extLst>
              </p:cNvPr>
              <p:cNvSpPr>
                <a:spLocks/>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9" name="Freeform 36">
                <a:extLst>
                  <a:ext uri="{FF2B5EF4-FFF2-40B4-BE49-F238E27FC236}">
                    <a16:creationId xmlns:a16="http://schemas.microsoft.com/office/drawing/2014/main" id="{F6CDB00C-7145-4426-A859-8B3F49920A82}"/>
                  </a:ext>
                </a:extLst>
              </p:cNvPr>
              <p:cNvSpPr>
                <a:spLocks/>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4" name="组合 123">
              <a:extLst>
                <a:ext uri="{FF2B5EF4-FFF2-40B4-BE49-F238E27FC236}">
                  <a16:creationId xmlns:a16="http://schemas.microsoft.com/office/drawing/2014/main" id="{E14EA76D-2E8A-4D79-AD0E-2D65074F86B6}"/>
                </a:ext>
              </a:extLst>
            </p:cNvPr>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a:extLst>
                  <a:ext uri="{FF2B5EF4-FFF2-40B4-BE49-F238E27FC236}">
                    <a16:creationId xmlns:a16="http://schemas.microsoft.com/office/drawing/2014/main" id="{FC735164-8305-4898-8587-92D4181A886B}"/>
                  </a:ext>
                </a:extLst>
              </p:cNvPr>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6" name="Freeform 42">
                <a:extLst>
                  <a:ext uri="{FF2B5EF4-FFF2-40B4-BE49-F238E27FC236}">
                    <a16:creationId xmlns:a16="http://schemas.microsoft.com/office/drawing/2014/main" id="{23AA2149-2C7A-434E-8E58-7FF8833789C6}"/>
                  </a:ext>
                </a:extLst>
              </p:cNvPr>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7" name="Freeform 43">
                <a:extLst>
                  <a:ext uri="{FF2B5EF4-FFF2-40B4-BE49-F238E27FC236}">
                    <a16:creationId xmlns:a16="http://schemas.microsoft.com/office/drawing/2014/main" id="{DADC64E0-1756-4B00-B739-1AE2D64609EB}"/>
                  </a:ext>
                </a:extLst>
              </p:cNvPr>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8" name="Freeform 44">
                <a:extLst>
                  <a:ext uri="{FF2B5EF4-FFF2-40B4-BE49-F238E27FC236}">
                    <a16:creationId xmlns:a16="http://schemas.microsoft.com/office/drawing/2014/main" id="{02AD4B8E-9C4D-4F37-AAC6-126B7F819AAC}"/>
                  </a:ext>
                </a:extLst>
              </p:cNvPr>
              <p:cNvSpPr>
                <a:spLocks/>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9" name="Freeform 45">
                <a:extLst>
                  <a:ext uri="{FF2B5EF4-FFF2-40B4-BE49-F238E27FC236}">
                    <a16:creationId xmlns:a16="http://schemas.microsoft.com/office/drawing/2014/main" id="{F2C56637-AD32-41CD-B904-7FDE5C590999}"/>
                  </a:ext>
                </a:extLst>
              </p:cNvPr>
              <p:cNvSpPr>
                <a:spLocks/>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0" name="Freeform 46">
                <a:extLst>
                  <a:ext uri="{FF2B5EF4-FFF2-40B4-BE49-F238E27FC236}">
                    <a16:creationId xmlns:a16="http://schemas.microsoft.com/office/drawing/2014/main" id="{F032975D-CF69-4B09-BA05-72D320787553}"/>
                  </a:ext>
                </a:extLst>
              </p:cNvPr>
              <p:cNvSpPr>
                <a:spLocks/>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1" name="Freeform 47">
                <a:extLst>
                  <a:ext uri="{FF2B5EF4-FFF2-40B4-BE49-F238E27FC236}">
                    <a16:creationId xmlns:a16="http://schemas.microsoft.com/office/drawing/2014/main" id="{6B6AC068-0EBD-48BD-AE1C-D7481884A830}"/>
                  </a:ext>
                </a:extLst>
              </p:cNvPr>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2" name="Freeform 48">
                <a:extLst>
                  <a:ext uri="{FF2B5EF4-FFF2-40B4-BE49-F238E27FC236}">
                    <a16:creationId xmlns:a16="http://schemas.microsoft.com/office/drawing/2014/main" id="{ACE3F796-5431-4E6C-AC15-7A788620661A}"/>
                  </a:ext>
                </a:extLst>
              </p:cNvPr>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3" name="Freeform 49">
                <a:extLst>
                  <a:ext uri="{FF2B5EF4-FFF2-40B4-BE49-F238E27FC236}">
                    <a16:creationId xmlns:a16="http://schemas.microsoft.com/office/drawing/2014/main" id="{74BEA9AB-D681-42C2-B138-90AE983F451A}"/>
                  </a:ext>
                </a:extLst>
              </p:cNvPr>
              <p:cNvSpPr>
                <a:spLocks/>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4" name="Freeform 50">
                <a:extLst>
                  <a:ext uri="{FF2B5EF4-FFF2-40B4-BE49-F238E27FC236}">
                    <a16:creationId xmlns:a16="http://schemas.microsoft.com/office/drawing/2014/main" id="{B4841AFA-06F6-4DE5-A44B-C6843FC702AD}"/>
                  </a:ext>
                </a:extLst>
              </p:cNvPr>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5" name="Freeform 51">
                <a:extLst>
                  <a:ext uri="{FF2B5EF4-FFF2-40B4-BE49-F238E27FC236}">
                    <a16:creationId xmlns:a16="http://schemas.microsoft.com/office/drawing/2014/main" id="{5C773B7E-DC0A-4C6F-81E7-947211B53E3A}"/>
                  </a:ext>
                </a:extLst>
              </p:cNvPr>
              <p:cNvSpPr>
                <a:spLocks/>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6" name="Freeform 52">
                <a:extLst>
                  <a:ext uri="{FF2B5EF4-FFF2-40B4-BE49-F238E27FC236}">
                    <a16:creationId xmlns:a16="http://schemas.microsoft.com/office/drawing/2014/main" id="{B85BE9AC-6F60-4FB5-8137-FF34C3DC57D8}"/>
                  </a:ext>
                </a:extLst>
              </p:cNvPr>
              <p:cNvSpPr>
                <a:spLocks/>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7" name="Freeform 53">
                <a:extLst>
                  <a:ext uri="{FF2B5EF4-FFF2-40B4-BE49-F238E27FC236}">
                    <a16:creationId xmlns:a16="http://schemas.microsoft.com/office/drawing/2014/main" id="{8F1A2BEF-DE60-43BE-9443-E64E95C8AB6F}"/>
                  </a:ext>
                </a:extLst>
              </p:cNvPr>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8" name="Freeform 54">
                <a:extLst>
                  <a:ext uri="{FF2B5EF4-FFF2-40B4-BE49-F238E27FC236}">
                    <a16:creationId xmlns:a16="http://schemas.microsoft.com/office/drawing/2014/main" id="{854BFC4C-273E-4CD3-AA7A-F6841F6A1E71}"/>
                  </a:ext>
                </a:extLst>
              </p:cNvPr>
              <p:cNvSpPr>
                <a:spLocks/>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9" name="Freeform 55">
                <a:extLst>
                  <a:ext uri="{FF2B5EF4-FFF2-40B4-BE49-F238E27FC236}">
                    <a16:creationId xmlns:a16="http://schemas.microsoft.com/office/drawing/2014/main" id="{539B124B-7DF4-4150-9E44-C8FF73B41E51}"/>
                  </a:ext>
                </a:extLst>
              </p:cNvPr>
              <p:cNvSpPr>
                <a:spLocks/>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0" name="Freeform 56">
                <a:extLst>
                  <a:ext uri="{FF2B5EF4-FFF2-40B4-BE49-F238E27FC236}">
                    <a16:creationId xmlns:a16="http://schemas.microsoft.com/office/drawing/2014/main" id="{67B36885-76BA-4B87-9989-58BAB32207E3}"/>
                  </a:ext>
                </a:extLst>
              </p:cNvPr>
              <p:cNvSpPr>
                <a:spLocks/>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1" name="Freeform 57">
                <a:extLst>
                  <a:ext uri="{FF2B5EF4-FFF2-40B4-BE49-F238E27FC236}">
                    <a16:creationId xmlns:a16="http://schemas.microsoft.com/office/drawing/2014/main" id="{4018EAC7-7004-4BD9-9402-D3B0CA3BFADB}"/>
                  </a:ext>
                </a:extLst>
              </p:cNvPr>
              <p:cNvSpPr>
                <a:spLocks/>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2" name="Freeform 58">
                <a:extLst>
                  <a:ext uri="{FF2B5EF4-FFF2-40B4-BE49-F238E27FC236}">
                    <a16:creationId xmlns:a16="http://schemas.microsoft.com/office/drawing/2014/main" id="{35BAD759-B240-4EB7-9681-EBBBFAC24096}"/>
                  </a:ext>
                </a:extLst>
              </p:cNvPr>
              <p:cNvSpPr>
                <a:spLocks/>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3" name="Freeform 59">
                <a:extLst>
                  <a:ext uri="{FF2B5EF4-FFF2-40B4-BE49-F238E27FC236}">
                    <a16:creationId xmlns:a16="http://schemas.microsoft.com/office/drawing/2014/main" id="{8E8CE081-A623-4054-907F-BB84B3247BC2}"/>
                  </a:ext>
                </a:extLst>
              </p:cNvPr>
              <p:cNvSpPr>
                <a:spLocks/>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4" name="Freeform 60">
                <a:extLst>
                  <a:ext uri="{FF2B5EF4-FFF2-40B4-BE49-F238E27FC236}">
                    <a16:creationId xmlns:a16="http://schemas.microsoft.com/office/drawing/2014/main" id="{404E5F0E-9B1C-4DFA-8827-BB06ABFB6B59}"/>
                  </a:ext>
                </a:extLst>
              </p:cNvPr>
              <p:cNvSpPr>
                <a:spLocks/>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5" name="Freeform 61">
                <a:extLst>
                  <a:ext uri="{FF2B5EF4-FFF2-40B4-BE49-F238E27FC236}">
                    <a16:creationId xmlns:a16="http://schemas.microsoft.com/office/drawing/2014/main" id="{203E702D-7AE6-4B01-B868-0C7BE3CB52D1}"/>
                  </a:ext>
                </a:extLst>
              </p:cNvPr>
              <p:cNvSpPr>
                <a:spLocks/>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6" name="Freeform 62">
                <a:extLst>
                  <a:ext uri="{FF2B5EF4-FFF2-40B4-BE49-F238E27FC236}">
                    <a16:creationId xmlns:a16="http://schemas.microsoft.com/office/drawing/2014/main" id="{00A3E78C-A2CF-4F84-BD83-F8BEF41AD073}"/>
                  </a:ext>
                </a:extLst>
              </p:cNvPr>
              <p:cNvSpPr>
                <a:spLocks/>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7" name="Freeform 71">
                <a:extLst>
                  <a:ext uri="{FF2B5EF4-FFF2-40B4-BE49-F238E27FC236}">
                    <a16:creationId xmlns:a16="http://schemas.microsoft.com/office/drawing/2014/main" id="{0265EC9A-215C-4451-94F2-BA2294AE20B1}"/>
                  </a:ext>
                </a:extLst>
              </p:cNvPr>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grpSp>
      </p:grpSp>
      <p:sp>
        <p:nvSpPr>
          <p:cNvPr id="57" name="灯片编号占位符 8">
            <a:extLst>
              <a:ext uri="{FF2B5EF4-FFF2-40B4-BE49-F238E27FC236}">
                <a16:creationId xmlns:a16="http://schemas.microsoft.com/office/drawing/2014/main" id="{EA30CFCD-47F5-4BDB-9235-4899110ACBB2}"/>
              </a:ext>
            </a:extLst>
          </p:cNvPr>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pPr/>
              <a:t>‹Nº›</a:t>
            </a:fld>
            <a:r>
              <a:rPr lang="zh-CN" altLang="en-US"/>
              <a:t> </a:t>
            </a:r>
            <a:r>
              <a:rPr lang="en-US" altLang="zh-CN"/>
              <a:t>&gt;</a:t>
            </a:r>
            <a:endParaRPr lang="zh-CN" altLang="en-US" dirty="0"/>
          </a:p>
        </p:txBody>
      </p:sp>
    </p:spTree>
    <p:extLst>
      <p:ext uri="{BB962C8B-B14F-4D97-AF65-F5344CB8AC3E}">
        <p14:creationId xmlns:p14="http://schemas.microsoft.com/office/powerpoint/2010/main" val="1131119114"/>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全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0107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占位1">
    <p:spTree>
      <p:nvGrpSpPr>
        <p:cNvPr id="1" name=""/>
        <p:cNvGrpSpPr/>
        <p:nvPr/>
      </p:nvGrpSpPr>
      <p:grpSpPr>
        <a:xfrm>
          <a:off x="0" y="0"/>
          <a:ext cx="0" cy="0"/>
          <a:chOff x="0" y="0"/>
          <a:chExt cx="0" cy="0"/>
        </a:xfrm>
      </p:grpSpPr>
      <p:grpSp>
        <p:nvGrpSpPr>
          <p:cNvPr id="121" name="组合 120">
            <a:extLst>
              <a:ext uri="{FF2B5EF4-FFF2-40B4-BE49-F238E27FC236}">
                <a16:creationId xmlns:a16="http://schemas.microsoft.com/office/drawing/2014/main" id="{752A13C3-8076-4A3B-9E60-2D71D978B1DC}"/>
              </a:ext>
            </a:extLst>
          </p:cNvPr>
          <p:cNvGrpSpPr/>
          <p:nvPr userDrawn="1"/>
        </p:nvGrpSpPr>
        <p:grpSpPr>
          <a:xfrm>
            <a:off x="10177780" y="329882"/>
            <a:ext cx="1512002" cy="444892"/>
            <a:chOff x="9556201" y="498129"/>
            <a:chExt cx="1993881" cy="586680"/>
          </a:xfrm>
        </p:grpSpPr>
        <p:grpSp>
          <p:nvGrpSpPr>
            <p:cNvPr id="122" name="组合 121">
              <a:extLst>
                <a:ext uri="{FF2B5EF4-FFF2-40B4-BE49-F238E27FC236}">
                  <a16:creationId xmlns:a16="http://schemas.microsoft.com/office/drawing/2014/main" id="{E27C398B-69FE-4C31-9C38-8ADE52CE9B05}"/>
                </a:ext>
              </a:extLst>
            </p:cNvPr>
            <p:cNvGrpSpPr/>
            <p:nvPr userDrawn="1"/>
          </p:nvGrpSpPr>
          <p:grpSpPr>
            <a:xfrm>
              <a:off x="10239376" y="968937"/>
              <a:ext cx="1307697" cy="96254"/>
              <a:chOff x="4616246" y="3878362"/>
              <a:chExt cx="5571416" cy="410087"/>
            </a:xfrm>
            <a:solidFill>
              <a:schemeClr val="tx1">
                <a:alpha val="80000"/>
              </a:schemeClr>
            </a:solidFill>
          </p:grpSpPr>
          <p:sp>
            <p:nvSpPr>
              <p:cNvPr id="160" name="Freeform 17">
                <a:extLst>
                  <a:ext uri="{FF2B5EF4-FFF2-40B4-BE49-F238E27FC236}">
                    <a16:creationId xmlns:a16="http://schemas.microsoft.com/office/drawing/2014/main" id="{E5B0E9AD-0A05-4036-8DA1-C7E6733E9DF1}"/>
                  </a:ext>
                </a:extLst>
              </p:cNvPr>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1" name="Freeform 18">
                <a:extLst>
                  <a:ext uri="{FF2B5EF4-FFF2-40B4-BE49-F238E27FC236}">
                    <a16:creationId xmlns:a16="http://schemas.microsoft.com/office/drawing/2014/main" id="{029271E6-BD5F-4E7D-809E-C4511BA4F756}"/>
                  </a:ext>
                </a:extLst>
              </p:cNvPr>
              <p:cNvSpPr>
                <a:spLocks/>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2" name="Freeform 19">
                <a:extLst>
                  <a:ext uri="{FF2B5EF4-FFF2-40B4-BE49-F238E27FC236}">
                    <a16:creationId xmlns:a16="http://schemas.microsoft.com/office/drawing/2014/main" id="{F0E374B4-1D8A-4254-9BF8-9478B61B7867}"/>
                  </a:ext>
                </a:extLst>
              </p:cNvPr>
              <p:cNvSpPr>
                <a:spLocks/>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3" name="Freeform 20">
                <a:extLst>
                  <a:ext uri="{FF2B5EF4-FFF2-40B4-BE49-F238E27FC236}">
                    <a16:creationId xmlns:a16="http://schemas.microsoft.com/office/drawing/2014/main" id="{AFBC22B1-E0E5-491D-8D3A-0CADD301B3F1}"/>
                  </a:ext>
                </a:extLst>
              </p:cNvPr>
              <p:cNvSpPr>
                <a:spLocks/>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4" name="Freeform 21">
                <a:extLst>
                  <a:ext uri="{FF2B5EF4-FFF2-40B4-BE49-F238E27FC236}">
                    <a16:creationId xmlns:a16="http://schemas.microsoft.com/office/drawing/2014/main" id="{52A94EBF-BEA5-40C1-BA72-F097DF0149EB}"/>
                  </a:ext>
                </a:extLst>
              </p:cNvPr>
              <p:cNvSpPr>
                <a:spLocks/>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5" name="Freeform 22">
                <a:extLst>
                  <a:ext uri="{FF2B5EF4-FFF2-40B4-BE49-F238E27FC236}">
                    <a16:creationId xmlns:a16="http://schemas.microsoft.com/office/drawing/2014/main" id="{13446D84-1439-4CA9-B653-7FB33B0DC865}"/>
                  </a:ext>
                </a:extLst>
              </p:cNvPr>
              <p:cNvSpPr>
                <a:spLocks/>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6" name="Freeform 23">
                <a:extLst>
                  <a:ext uri="{FF2B5EF4-FFF2-40B4-BE49-F238E27FC236}">
                    <a16:creationId xmlns:a16="http://schemas.microsoft.com/office/drawing/2014/main" id="{E2D267E0-CB35-4383-8A83-2AE643C7ECFF}"/>
                  </a:ext>
                </a:extLst>
              </p:cNvPr>
              <p:cNvSpPr>
                <a:spLocks/>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7" name="Freeform 25">
                <a:extLst>
                  <a:ext uri="{FF2B5EF4-FFF2-40B4-BE49-F238E27FC236}">
                    <a16:creationId xmlns:a16="http://schemas.microsoft.com/office/drawing/2014/main" id="{42C70476-1D30-4F1C-8855-748E43ECBF5C}"/>
                  </a:ext>
                </a:extLst>
              </p:cNvPr>
              <p:cNvSpPr>
                <a:spLocks/>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8" name="Freeform 27">
                <a:extLst>
                  <a:ext uri="{FF2B5EF4-FFF2-40B4-BE49-F238E27FC236}">
                    <a16:creationId xmlns:a16="http://schemas.microsoft.com/office/drawing/2014/main" id="{4136D2AD-C6EE-4398-B384-19DEE0F1B390}"/>
                  </a:ext>
                </a:extLst>
              </p:cNvPr>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9" name="Freeform 29">
                <a:extLst>
                  <a:ext uri="{FF2B5EF4-FFF2-40B4-BE49-F238E27FC236}">
                    <a16:creationId xmlns:a16="http://schemas.microsoft.com/office/drawing/2014/main" id="{26056B2E-6223-4FEE-8248-F2EA17DBAF5B}"/>
                  </a:ext>
                </a:extLst>
              </p:cNvPr>
              <p:cNvSpPr>
                <a:spLocks/>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0" name="Freeform 30">
                <a:extLst>
                  <a:ext uri="{FF2B5EF4-FFF2-40B4-BE49-F238E27FC236}">
                    <a16:creationId xmlns:a16="http://schemas.microsoft.com/office/drawing/2014/main" id="{006B390B-42C2-4B79-90D3-881CC2CFDCE9}"/>
                  </a:ext>
                </a:extLst>
              </p:cNvPr>
              <p:cNvSpPr>
                <a:spLocks/>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1" name="Freeform 31">
                <a:extLst>
                  <a:ext uri="{FF2B5EF4-FFF2-40B4-BE49-F238E27FC236}">
                    <a16:creationId xmlns:a16="http://schemas.microsoft.com/office/drawing/2014/main" id="{50061FAB-489C-4780-AFC9-07435CFCBEA5}"/>
                  </a:ext>
                </a:extLst>
              </p:cNvPr>
              <p:cNvSpPr>
                <a:spLocks/>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2" name="Freeform 32">
                <a:extLst>
                  <a:ext uri="{FF2B5EF4-FFF2-40B4-BE49-F238E27FC236}">
                    <a16:creationId xmlns:a16="http://schemas.microsoft.com/office/drawing/2014/main" id="{D30E14B5-5B2E-42F0-B3FB-A799A167FB3B}"/>
                  </a:ext>
                </a:extLst>
              </p:cNvPr>
              <p:cNvSpPr>
                <a:spLocks/>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3" name="Freeform 33">
                <a:extLst>
                  <a:ext uri="{FF2B5EF4-FFF2-40B4-BE49-F238E27FC236}">
                    <a16:creationId xmlns:a16="http://schemas.microsoft.com/office/drawing/2014/main" id="{80557463-D295-47EE-83FE-4E7C2CFE5CA8}"/>
                  </a:ext>
                </a:extLst>
              </p:cNvPr>
              <p:cNvSpPr>
                <a:spLocks/>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4" name="Freeform 34">
                <a:extLst>
                  <a:ext uri="{FF2B5EF4-FFF2-40B4-BE49-F238E27FC236}">
                    <a16:creationId xmlns:a16="http://schemas.microsoft.com/office/drawing/2014/main" id="{59C332FA-9D18-4C13-8F66-7832ED72F4F6}"/>
                  </a:ext>
                </a:extLst>
              </p:cNvPr>
              <p:cNvSpPr>
                <a:spLocks/>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5" name="Freeform 35">
                <a:extLst>
                  <a:ext uri="{FF2B5EF4-FFF2-40B4-BE49-F238E27FC236}">
                    <a16:creationId xmlns:a16="http://schemas.microsoft.com/office/drawing/2014/main" id="{65E12940-8A45-4E0C-84AF-6AA4577F53A2}"/>
                  </a:ext>
                </a:extLst>
              </p:cNvPr>
              <p:cNvSpPr>
                <a:spLocks/>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3" name="组合 122">
              <a:extLst>
                <a:ext uri="{FF2B5EF4-FFF2-40B4-BE49-F238E27FC236}">
                  <a16:creationId xmlns:a16="http://schemas.microsoft.com/office/drawing/2014/main" id="{F4DC8654-6333-43BF-BBD2-8CC0F92462C8}"/>
                </a:ext>
              </a:extLst>
            </p:cNvPr>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a:extLst>
                  <a:ext uri="{FF2B5EF4-FFF2-40B4-BE49-F238E27FC236}">
                    <a16:creationId xmlns:a16="http://schemas.microsoft.com/office/drawing/2014/main" id="{1BD02196-28F9-45E0-99D4-C63C486392BF}"/>
                  </a:ext>
                </a:extLst>
              </p:cNvPr>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49" name="Freeform 10">
                <a:extLst>
                  <a:ext uri="{FF2B5EF4-FFF2-40B4-BE49-F238E27FC236}">
                    <a16:creationId xmlns:a16="http://schemas.microsoft.com/office/drawing/2014/main" id="{F635BA25-F85D-4FD0-B0FF-9852A3FB35CC}"/>
                  </a:ext>
                </a:extLst>
              </p:cNvPr>
              <p:cNvSpPr>
                <a:spLocks/>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0" name="Freeform 11">
                <a:extLst>
                  <a:ext uri="{FF2B5EF4-FFF2-40B4-BE49-F238E27FC236}">
                    <a16:creationId xmlns:a16="http://schemas.microsoft.com/office/drawing/2014/main" id="{3039E95C-D1CC-46F7-9248-92AECF3DF875}"/>
                  </a:ext>
                </a:extLst>
              </p:cNvPr>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1" name="Freeform 12">
                <a:extLst>
                  <a:ext uri="{FF2B5EF4-FFF2-40B4-BE49-F238E27FC236}">
                    <a16:creationId xmlns:a16="http://schemas.microsoft.com/office/drawing/2014/main" id="{D829A78B-B6EB-4549-B14A-40D05309B0CA}"/>
                  </a:ext>
                </a:extLst>
              </p:cNvPr>
              <p:cNvSpPr>
                <a:spLocks/>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2" name="Freeform 13">
                <a:extLst>
                  <a:ext uri="{FF2B5EF4-FFF2-40B4-BE49-F238E27FC236}">
                    <a16:creationId xmlns:a16="http://schemas.microsoft.com/office/drawing/2014/main" id="{E842F311-7DA4-44B7-A236-43EEB282428F}"/>
                  </a:ext>
                </a:extLst>
              </p:cNvPr>
              <p:cNvSpPr>
                <a:spLocks/>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3" name="Freeform 14">
                <a:extLst>
                  <a:ext uri="{FF2B5EF4-FFF2-40B4-BE49-F238E27FC236}">
                    <a16:creationId xmlns:a16="http://schemas.microsoft.com/office/drawing/2014/main" id="{170B97E9-7C5C-402F-9D53-9AA87182C27F}"/>
                  </a:ext>
                </a:extLst>
              </p:cNvPr>
              <p:cNvSpPr>
                <a:spLocks/>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4" name="Freeform 15">
                <a:extLst>
                  <a:ext uri="{FF2B5EF4-FFF2-40B4-BE49-F238E27FC236}">
                    <a16:creationId xmlns:a16="http://schemas.microsoft.com/office/drawing/2014/main" id="{8F85E7F0-D6E4-48F0-A113-2A9E57A84215}"/>
                  </a:ext>
                </a:extLst>
              </p:cNvPr>
              <p:cNvSpPr>
                <a:spLocks/>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5" name="Freeform 16">
                <a:extLst>
                  <a:ext uri="{FF2B5EF4-FFF2-40B4-BE49-F238E27FC236}">
                    <a16:creationId xmlns:a16="http://schemas.microsoft.com/office/drawing/2014/main" id="{9AA89938-51FC-49D9-8A20-AE9CA39EDED4}"/>
                  </a:ext>
                </a:extLst>
              </p:cNvPr>
              <p:cNvSpPr>
                <a:spLocks/>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6" name="Freeform 24">
                <a:extLst>
                  <a:ext uri="{FF2B5EF4-FFF2-40B4-BE49-F238E27FC236}">
                    <a16:creationId xmlns:a16="http://schemas.microsoft.com/office/drawing/2014/main" id="{1DA43A21-B3DE-46D7-8042-B68A4F8A950B}"/>
                  </a:ext>
                </a:extLst>
              </p:cNvPr>
              <p:cNvSpPr>
                <a:spLocks/>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7" name="Freeform 26">
                <a:extLst>
                  <a:ext uri="{FF2B5EF4-FFF2-40B4-BE49-F238E27FC236}">
                    <a16:creationId xmlns:a16="http://schemas.microsoft.com/office/drawing/2014/main" id="{6DFF31B1-CB8C-4F29-A011-B6B43254D88F}"/>
                  </a:ext>
                </a:extLst>
              </p:cNvPr>
              <p:cNvSpPr>
                <a:spLocks/>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8" name="Freeform 28">
                <a:extLst>
                  <a:ext uri="{FF2B5EF4-FFF2-40B4-BE49-F238E27FC236}">
                    <a16:creationId xmlns:a16="http://schemas.microsoft.com/office/drawing/2014/main" id="{B14ACCE6-5193-44FD-9E60-94C9373CFBD8}"/>
                  </a:ext>
                </a:extLst>
              </p:cNvPr>
              <p:cNvSpPr>
                <a:spLocks/>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9" name="Freeform 36">
                <a:extLst>
                  <a:ext uri="{FF2B5EF4-FFF2-40B4-BE49-F238E27FC236}">
                    <a16:creationId xmlns:a16="http://schemas.microsoft.com/office/drawing/2014/main" id="{F6CDB00C-7145-4426-A859-8B3F49920A82}"/>
                  </a:ext>
                </a:extLst>
              </p:cNvPr>
              <p:cNvSpPr>
                <a:spLocks/>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4" name="组合 123">
              <a:extLst>
                <a:ext uri="{FF2B5EF4-FFF2-40B4-BE49-F238E27FC236}">
                  <a16:creationId xmlns:a16="http://schemas.microsoft.com/office/drawing/2014/main" id="{E14EA76D-2E8A-4D79-AD0E-2D65074F86B6}"/>
                </a:ext>
              </a:extLst>
            </p:cNvPr>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a:extLst>
                  <a:ext uri="{FF2B5EF4-FFF2-40B4-BE49-F238E27FC236}">
                    <a16:creationId xmlns:a16="http://schemas.microsoft.com/office/drawing/2014/main" id="{FC735164-8305-4898-8587-92D4181A886B}"/>
                  </a:ext>
                </a:extLst>
              </p:cNvPr>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6" name="Freeform 42">
                <a:extLst>
                  <a:ext uri="{FF2B5EF4-FFF2-40B4-BE49-F238E27FC236}">
                    <a16:creationId xmlns:a16="http://schemas.microsoft.com/office/drawing/2014/main" id="{23AA2149-2C7A-434E-8E58-7FF8833789C6}"/>
                  </a:ext>
                </a:extLst>
              </p:cNvPr>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7" name="Freeform 43">
                <a:extLst>
                  <a:ext uri="{FF2B5EF4-FFF2-40B4-BE49-F238E27FC236}">
                    <a16:creationId xmlns:a16="http://schemas.microsoft.com/office/drawing/2014/main" id="{DADC64E0-1756-4B00-B739-1AE2D64609EB}"/>
                  </a:ext>
                </a:extLst>
              </p:cNvPr>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8" name="Freeform 44">
                <a:extLst>
                  <a:ext uri="{FF2B5EF4-FFF2-40B4-BE49-F238E27FC236}">
                    <a16:creationId xmlns:a16="http://schemas.microsoft.com/office/drawing/2014/main" id="{02AD4B8E-9C4D-4F37-AAC6-126B7F819AAC}"/>
                  </a:ext>
                </a:extLst>
              </p:cNvPr>
              <p:cNvSpPr>
                <a:spLocks/>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9" name="Freeform 45">
                <a:extLst>
                  <a:ext uri="{FF2B5EF4-FFF2-40B4-BE49-F238E27FC236}">
                    <a16:creationId xmlns:a16="http://schemas.microsoft.com/office/drawing/2014/main" id="{F2C56637-AD32-41CD-B904-7FDE5C590999}"/>
                  </a:ext>
                </a:extLst>
              </p:cNvPr>
              <p:cNvSpPr>
                <a:spLocks/>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0" name="Freeform 46">
                <a:extLst>
                  <a:ext uri="{FF2B5EF4-FFF2-40B4-BE49-F238E27FC236}">
                    <a16:creationId xmlns:a16="http://schemas.microsoft.com/office/drawing/2014/main" id="{F032975D-CF69-4B09-BA05-72D320787553}"/>
                  </a:ext>
                </a:extLst>
              </p:cNvPr>
              <p:cNvSpPr>
                <a:spLocks/>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1" name="Freeform 47">
                <a:extLst>
                  <a:ext uri="{FF2B5EF4-FFF2-40B4-BE49-F238E27FC236}">
                    <a16:creationId xmlns:a16="http://schemas.microsoft.com/office/drawing/2014/main" id="{6B6AC068-0EBD-48BD-AE1C-D7481884A830}"/>
                  </a:ext>
                </a:extLst>
              </p:cNvPr>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2" name="Freeform 48">
                <a:extLst>
                  <a:ext uri="{FF2B5EF4-FFF2-40B4-BE49-F238E27FC236}">
                    <a16:creationId xmlns:a16="http://schemas.microsoft.com/office/drawing/2014/main" id="{ACE3F796-5431-4E6C-AC15-7A788620661A}"/>
                  </a:ext>
                </a:extLst>
              </p:cNvPr>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3" name="Freeform 49">
                <a:extLst>
                  <a:ext uri="{FF2B5EF4-FFF2-40B4-BE49-F238E27FC236}">
                    <a16:creationId xmlns:a16="http://schemas.microsoft.com/office/drawing/2014/main" id="{74BEA9AB-D681-42C2-B138-90AE983F451A}"/>
                  </a:ext>
                </a:extLst>
              </p:cNvPr>
              <p:cNvSpPr>
                <a:spLocks/>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4" name="Freeform 50">
                <a:extLst>
                  <a:ext uri="{FF2B5EF4-FFF2-40B4-BE49-F238E27FC236}">
                    <a16:creationId xmlns:a16="http://schemas.microsoft.com/office/drawing/2014/main" id="{B4841AFA-06F6-4DE5-A44B-C6843FC702AD}"/>
                  </a:ext>
                </a:extLst>
              </p:cNvPr>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5" name="Freeform 51">
                <a:extLst>
                  <a:ext uri="{FF2B5EF4-FFF2-40B4-BE49-F238E27FC236}">
                    <a16:creationId xmlns:a16="http://schemas.microsoft.com/office/drawing/2014/main" id="{5C773B7E-DC0A-4C6F-81E7-947211B53E3A}"/>
                  </a:ext>
                </a:extLst>
              </p:cNvPr>
              <p:cNvSpPr>
                <a:spLocks/>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6" name="Freeform 52">
                <a:extLst>
                  <a:ext uri="{FF2B5EF4-FFF2-40B4-BE49-F238E27FC236}">
                    <a16:creationId xmlns:a16="http://schemas.microsoft.com/office/drawing/2014/main" id="{B85BE9AC-6F60-4FB5-8137-FF34C3DC57D8}"/>
                  </a:ext>
                </a:extLst>
              </p:cNvPr>
              <p:cNvSpPr>
                <a:spLocks/>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7" name="Freeform 53">
                <a:extLst>
                  <a:ext uri="{FF2B5EF4-FFF2-40B4-BE49-F238E27FC236}">
                    <a16:creationId xmlns:a16="http://schemas.microsoft.com/office/drawing/2014/main" id="{8F1A2BEF-DE60-43BE-9443-E64E95C8AB6F}"/>
                  </a:ext>
                </a:extLst>
              </p:cNvPr>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8" name="Freeform 54">
                <a:extLst>
                  <a:ext uri="{FF2B5EF4-FFF2-40B4-BE49-F238E27FC236}">
                    <a16:creationId xmlns:a16="http://schemas.microsoft.com/office/drawing/2014/main" id="{854BFC4C-273E-4CD3-AA7A-F6841F6A1E71}"/>
                  </a:ext>
                </a:extLst>
              </p:cNvPr>
              <p:cNvSpPr>
                <a:spLocks/>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9" name="Freeform 55">
                <a:extLst>
                  <a:ext uri="{FF2B5EF4-FFF2-40B4-BE49-F238E27FC236}">
                    <a16:creationId xmlns:a16="http://schemas.microsoft.com/office/drawing/2014/main" id="{539B124B-7DF4-4150-9E44-C8FF73B41E51}"/>
                  </a:ext>
                </a:extLst>
              </p:cNvPr>
              <p:cNvSpPr>
                <a:spLocks/>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0" name="Freeform 56">
                <a:extLst>
                  <a:ext uri="{FF2B5EF4-FFF2-40B4-BE49-F238E27FC236}">
                    <a16:creationId xmlns:a16="http://schemas.microsoft.com/office/drawing/2014/main" id="{67B36885-76BA-4B87-9989-58BAB32207E3}"/>
                  </a:ext>
                </a:extLst>
              </p:cNvPr>
              <p:cNvSpPr>
                <a:spLocks/>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1" name="Freeform 57">
                <a:extLst>
                  <a:ext uri="{FF2B5EF4-FFF2-40B4-BE49-F238E27FC236}">
                    <a16:creationId xmlns:a16="http://schemas.microsoft.com/office/drawing/2014/main" id="{4018EAC7-7004-4BD9-9402-D3B0CA3BFADB}"/>
                  </a:ext>
                </a:extLst>
              </p:cNvPr>
              <p:cNvSpPr>
                <a:spLocks/>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2" name="Freeform 58">
                <a:extLst>
                  <a:ext uri="{FF2B5EF4-FFF2-40B4-BE49-F238E27FC236}">
                    <a16:creationId xmlns:a16="http://schemas.microsoft.com/office/drawing/2014/main" id="{35BAD759-B240-4EB7-9681-EBBBFAC24096}"/>
                  </a:ext>
                </a:extLst>
              </p:cNvPr>
              <p:cNvSpPr>
                <a:spLocks/>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3" name="Freeform 59">
                <a:extLst>
                  <a:ext uri="{FF2B5EF4-FFF2-40B4-BE49-F238E27FC236}">
                    <a16:creationId xmlns:a16="http://schemas.microsoft.com/office/drawing/2014/main" id="{8E8CE081-A623-4054-907F-BB84B3247BC2}"/>
                  </a:ext>
                </a:extLst>
              </p:cNvPr>
              <p:cNvSpPr>
                <a:spLocks/>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4" name="Freeform 60">
                <a:extLst>
                  <a:ext uri="{FF2B5EF4-FFF2-40B4-BE49-F238E27FC236}">
                    <a16:creationId xmlns:a16="http://schemas.microsoft.com/office/drawing/2014/main" id="{404E5F0E-9B1C-4DFA-8827-BB06ABFB6B59}"/>
                  </a:ext>
                </a:extLst>
              </p:cNvPr>
              <p:cNvSpPr>
                <a:spLocks/>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5" name="Freeform 61">
                <a:extLst>
                  <a:ext uri="{FF2B5EF4-FFF2-40B4-BE49-F238E27FC236}">
                    <a16:creationId xmlns:a16="http://schemas.microsoft.com/office/drawing/2014/main" id="{203E702D-7AE6-4B01-B868-0C7BE3CB52D1}"/>
                  </a:ext>
                </a:extLst>
              </p:cNvPr>
              <p:cNvSpPr>
                <a:spLocks/>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6" name="Freeform 62">
                <a:extLst>
                  <a:ext uri="{FF2B5EF4-FFF2-40B4-BE49-F238E27FC236}">
                    <a16:creationId xmlns:a16="http://schemas.microsoft.com/office/drawing/2014/main" id="{00A3E78C-A2CF-4F84-BD83-F8BEF41AD073}"/>
                  </a:ext>
                </a:extLst>
              </p:cNvPr>
              <p:cNvSpPr>
                <a:spLocks/>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7" name="Freeform 71">
                <a:extLst>
                  <a:ext uri="{FF2B5EF4-FFF2-40B4-BE49-F238E27FC236}">
                    <a16:creationId xmlns:a16="http://schemas.microsoft.com/office/drawing/2014/main" id="{0265EC9A-215C-4451-94F2-BA2294AE20B1}"/>
                  </a:ext>
                </a:extLst>
              </p:cNvPr>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grpSp>
      </p:grpSp>
      <p:grpSp>
        <p:nvGrpSpPr>
          <p:cNvPr id="177" name="组合 176">
            <a:extLst>
              <a:ext uri="{FF2B5EF4-FFF2-40B4-BE49-F238E27FC236}">
                <a16:creationId xmlns:a16="http://schemas.microsoft.com/office/drawing/2014/main" id="{6C8FB0F2-E609-4DAC-AB11-F95107BFE505}"/>
              </a:ext>
            </a:extLst>
          </p:cNvPr>
          <p:cNvGrpSpPr/>
          <p:nvPr userDrawn="1"/>
        </p:nvGrpSpPr>
        <p:grpSpPr>
          <a:xfrm>
            <a:off x="528706" y="867990"/>
            <a:ext cx="2433027" cy="0"/>
            <a:chOff x="7460343" y="1311756"/>
            <a:chExt cx="2433027" cy="0"/>
          </a:xfrm>
        </p:grpSpPr>
        <p:cxnSp>
          <p:nvCxnSpPr>
            <p:cNvPr id="178" name="直接连接符 177">
              <a:extLst>
                <a:ext uri="{FF2B5EF4-FFF2-40B4-BE49-F238E27FC236}">
                  <a16:creationId xmlns:a16="http://schemas.microsoft.com/office/drawing/2014/main" id="{0B974DCA-43CD-4CCE-AA3A-6B26A93AA425}"/>
                </a:ext>
              </a:extLst>
            </p:cNvPr>
            <p:cNvCxnSpPr>
              <a:cxnSpLocks/>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a:extLst>
                <a:ext uri="{FF2B5EF4-FFF2-40B4-BE49-F238E27FC236}">
                  <a16:creationId xmlns:a16="http://schemas.microsoft.com/office/drawing/2014/main" id="{41D435DD-C47F-4708-B422-342FDD1F8EB1}"/>
                </a:ext>
              </a:extLst>
            </p:cNvPr>
            <p:cNvCxnSpPr>
              <a:cxnSpLocks/>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a:extLst>
              <a:ext uri="{FF2B5EF4-FFF2-40B4-BE49-F238E27FC236}">
                <a16:creationId xmlns:a16="http://schemas.microsoft.com/office/drawing/2014/main" id="{553F13DD-45BC-4F3B-9DF1-AE612D3E2637}"/>
              </a:ext>
            </a:extLst>
          </p:cNvPr>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pPr/>
              <a:t>‹Nº›</a:t>
            </a:fld>
            <a:r>
              <a:rPr lang="zh-CN" altLang="en-US"/>
              <a:t> </a:t>
            </a:r>
            <a:r>
              <a:rPr lang="en-US" altLang="zh-CN"/>
              <a:t>&gt;</a:t>
            </a:r>
            <a:endParaRPr lang="zh-CN" altLang="en-US" dirty="0"/>
          </a:p>
        </p:txBody>
      </p:sp>
      <p:sp>
        <p:nvSpPr>
          <p:cNvPr id="63" name="标题 1">
            <a:extLst>
              <a:ext uri="{FF2B5EF4-FFF2-40B4-BE49-F238E27FC236}">
                <a16:creationId xmlns:a16="http://schemas.microsoft.com/office/drawing/2014/main" id="{8F22FD4E-E65A-45E3-8A02-74A1A8B316C9}"/>
              </a:ext>
            </a:extLst>
          </p:cNvPr>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p>
        </p:txBody>
      </p:sp>
      <p:sp>
        <p:nvSpPr>
          <p:cNvPr id="3" name="文本占位符 2">
            <a:extLst>
              <a:ext uri="{FF2B5EF4-FFF2-40B4-BE49-F238E27FC236}">
                <a16:creationId xmlns:a16="http://schemas.microsoft.com/office/drawing/2014/main" id="{30E2DE02-8659-4706-8CD5-61C4D3C2AC15}"/>
              </a:ext>
            </a:extLst>
          </p:cNvPr>
          <p:cNvSpPr>
            <a:spLocks noGrp="1"/>
          </p:cNvSpPr>
          <p:nvPr>
            <p:ph type="body" sz="quarter" idx="10" hasCustomPrompt="1"/>
          </p:nvPr>
        </p:nvSpPr>
        <p:spPr>
          <a:xfrm>
            <a:off x="442913" y="944610"/>
            <a:ext cx="9056687" cy="381629"/>
          </a:xfrm>
        </p:spPr>
        <p:txBody>
          <a:bodyPr vert="horz" lIns="91440" tIns="45720" rIns="91440" bIns="45720" rtlCol="0" anchor="ctr">
            <a:normAutofit/>
          </a:bodyPr>
          <a:lstStyle>
            <a:lvl1pPr>
              <a:defRPr lang="zh-CN" altLang="en-US" sz="2000" b="1" dirty="0" smtClean="0">
                <a:solidFill>
                  <a:schemeClr val="tx1">
                    <a:lumMod val="75000"/>
                    <a:lumOff val="25000"/>
                  </a:schemeClr>
                </a:solidFill>
                <a:cs typeface="+mn-ea"/>
              </a:defRPr>
            </a:lvl1pPr>
          </a:lstStyle>
          <a:p>
            <a:pPr marL="342900" marR="0" lvl="0" indent="-342900" fontAlgn="auto">
              <a:spcBef>
                <a:spcPct val="0"/>
              </a:spcBef>
              <a:spcAft>
                <a:spcPts val="0"/>
              </a:spcAft>
              <a:buClrTx/>
              <a:buSzTx/>
              <a:tabLst/>
            </a:pPr>
            <a:r>
              <a:rPr lang="zh-CN" altLang="en-US" dirty="0"/>
              <a:t>单击此处输入本页的结论单击此处输入本页的结论单击此处输入本页的结论</a:t>
            </a:r>
          </a:p>
        </p:txBody>
      </p:sp>
      <p:sp>
        <p:nvSpPr>
          <p:cNvPr id="64" name="文本框 63">
            <a:extLst>
              <a:ext uri="{FF2B5EF4-FFF2-40B4-BE49-F238E27FC236}">
                <a16:creationId xmlns:a16="http://schemas.microsoft.com/office/drawing/2014/main" id="{5714EDAB-B933-4491-9DBA-4C7C4FD8E939}"/>
              </a:ext>
            </a:extLst>
          </p:cNvPr>
          <p:cNvSpPr txBox="1"/>
          <p:nvPr userDrawn="1"/>
        </p:nvSpPr>
        <p:spPr>
          <a:xfrm>
            <a:off x="442913" y="6394353"/>
            <a:ext cx="1545907" cy="276999"/>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思想自由 兼容并包</a:t>
            </a:r>
          </a:p>
        </p:txBody>
      </p:sp>
      <p:sp>
        <p:nvSpPr>
          <p:cNvPr id="2" name="图片占位符 1">
            <a:extLst>
              <a:ext uri="{FF2B5EF4-FFF2-40B4-BE49-F238E27FC236}">
                <a16:creationId xmlns:a16="http://schemas.microsoft.com/office/drawing/2014/main" id="{77467291-1F4D-4401-BBE0-17BCD8258297}"/>
              </a:ext>
            </a:extLst>
          </p:cNvPr>
          <p:cNvSpPr>
            <a:spLocks noGrp="1"/>
          </p:cNvSpPr>
          <p:nvPr>
            <p:ph type="pic" sz="quarter" idx="11" hasCustomPrompt="1"/>
          </p:nvPr>
        </p:nvSpPr>
        <p:spPr>
          <a:xfrm>
            <a:off x="0" y="1432906"/>
            <a:ext cx="12192000" cy="2762250"/>
          </a:xfrm>
          <a:prstGeom prst="rect">
            <a:avLst/>
          </a:prstGeom>
        </p:spPr>
        <p:txBody>
          <a:bodyPr vert="horz" lIns="91440" tIns="45720" rIns="91440" bIns="45720" rtlCol="0" anchor="ctr">
            <a:normAutofit/>
          </a:bodyPr>
          <a:lstStyle>
            <a:lvl1pPr marL="0" indent="0">
              <a:buNone/>
              <a:defRPr lang="zh-CN" altLang="en-US"/>
            </a:lvl1pPr>
          </a:lstStyle>
          <a:p>
            <a:pPr lvl="0" algn="ctr"/>
            <a:r>
              <a:rPr lang="zh-CN" altLang="en-US" dirty="0"/>
              <a:t>单击此处修改图片</a:t>
            </a:r>
          </a:p>
        </p:txBody>
      </p:sp>
    </p:spTree>
    <p:extLst>
      <p:ext uri="{BB962C8B-B14F-4D97-AF65-F5344CB8AC3E}">
        <p14:creationId xmlns:p14="http://schemas.microsoft.com/office/powerpoint/2010/main" val="256674624"/>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图片占位2">
    <p:spTree>
      <p:nvGrpSpPr>
        <p:cNvPr id="1" name=""/>
        <p:cNvGrpSpPr/>
        <p:nvPr/>
      </p:nvGrpSpPr>
      <p:grpSpPr>
        <a:xfrm>
          <a:off x="0" y="0"/>
          <a:ext cx="0" cy="0"/>
          <a:chOff x="0" y="0"/>
          <a:chExt cx="0" cy="0"/>
        </a:xfrm>
      </p:grpSpPr>
      <p:grpSp>
        <p:nvGrpSpPr>
          <p:cNvPr id="121" name="组合 120">
            <a:extLst>
              <a:ext uri="{FF2B5EF4-FFF2-40B4-BE49-F238E27FC236}">
                <a16:creationId xmlns:a16="http://schemas.microsoft.com/office/drawing/2014/main" id="{752A13C3-8076-4A3B-9E60-2D71D978B1DC}"/>
              </a:ext>
            </a:extLst>
          </p:cNvPr>
          <p:cNvGrpSpPr/>
          <p:nvPr userDrawn="1"/>
        </p:nvGrpSpPr>
        <p:grpSpPr>
          <a:xfrm>
            <a:off x="10177780" y="329882"/>
            <a:ext cx="1512002" cy="444892"/>
            <a:chOff x="9556201" y="498129"/>
            <a:chExt cx="1993881" cy="586680"/>
          </a:xfrm>
        </p:grpSpPr>
        <p:grpSp>
          <p:nvGrpSpPr>
            <p:cNvPr id="122" name="组合 121">
              <a:extLst>
                <a:ext uri="{FF2B5EF4-FFF2-40B4-BE49-F238E27FC236}">
                  <a16:creationId xmlns:a16="http://schemas.microsoft.com/office/drawing/2014/main" id="{E27C398B-69FE-4C31-9C38-8ADE52CE9B05}"/>
                </a:ext>
              </a:extLst>
            </p:cNvPr>
            <p:cNvGrpSpPr/>
            <p:nvPr userDrawn="1"/>
          </p:nvGrpSpPr>
          <p:grpSpPr>
            <a:xfrm>
              <a:off x="10239376" y="968937"/>
              <a:ext cx="1307697" cy="96254"/>
              <a:chOff x="4616246" y="3878362"/>
              <a:chExt cx="5571416" cy="410087"/>
            </a:xfrm>
            <a:solidFill>
              <a:schemeClr val="tx1">
                <a:alpha val="80000"/>
              </a:schemeClr>
            </a:solidFill>
          </p:grpSpPr>
          <p:sp>
            <p:nvSpPr>
              <p:cNvPr id="160" name="Freeform 17">
                <a:extLst>
                  <a:ext uri="{FF2B5EF4-FFF2-40B4-BE49-F238E27FC236}">
                    <a16:creationId xmlns:a16="http://schemas.microsoft.com/office/drawing/2014/main" id="{E5B0E9AD-0A05-4036-8DA1-C7E6733E9DF1}"/>
                  </a:ext>
                </a:extLst>
              </p:cNvPr>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1" name="Freeform 18">
                <a:extLst>
                  <a:ext uri="{FF2B5EF4-FFF2-40B4-BE49-F238E27FC236}">
                    <a16:creationId xmlns:a16="http://schemas.microsoft.com/office/drawing/2014/main" id="{029271E6-BD5F-4E7D-809E-C4511BA4F756}"/>
                  </a:ext>
                </a:extLst>
              </p:cNvPr>
              <p:cNvSpPr>
                <a:spLocks/>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2" name="Freeform 19">
                <a:extLst>
                  <a:ext uri="{FF2B5EF4-FFF2-40B4-BE49-F238E27FC236}">
                    <a16:creationId xmlns:a16="http://schemas.microsoft.com/office/drawing/2014/main" id="{F0E374B4-1D8A-4254-9BF8-9478B61B7867}"/>
                  </a:ext>
                </a:extLst>
              </p:cNvPr>
              <p:cNvSpPr>
                <a:spLocks/>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3" name="Freeform 20">
                <a:extLst>
                  <a:ext uri="{FF2B5EF4-FFF2-40B4-BE49-F238E27FC236}">
                    <a16:creationId xmlns:a16="http://schemas.microsoft.com/office/drawing/2014/main" id="{AFBC22B1-E0E5-491D-8D3A-0CADD301B3F1}"/>
                  </a:ext>
                </a:extLst>
              </p:cNvPr>
              <p:cNvSpPr>
                <a:spLocks/>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4" name="Freeform 21">
                <a:extLst>
                  <a:ext uri="{FF2B5EF4-FFF2-40B4-BE49-F238E27FC236}">
                    <a16:creationId xmlns:a16="http://schemas.microsoft.com/office/drawing/2014/main" id="{52A94EBF-BEA5-40C1-BA72-F097DF0149EB}"/>
                  </a:ext>
                </a:extLst>
              </p:cNvPr>
              <p:cNvSpPr>
                <a:spLocks/>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5" name="Freeform 22">
                <a:extLst>
                  <a:ext uri="{FF2B5EF4-FFF2-40B4-BE49-F238E27FC236}">
                    <a16:creationId xmlns:a16="http://schemas.microsoft.com/office/drawing/2014/main" id="{13446D84-1439-4CA9-B653-7FB33B0DC865}"/>
                  </a:ext>
                </a:extLst>
              </p:cNvPr>
              <p:cNvSpPr>
                <a:spLocks/>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6" name="Freeform 23">
                <a:extLst>
                  <a:ext uri="{FF2B5EF4-FFF2-40B4-BE49-F238E27FC236}">
                    <a16:creationId xmlns:a16="http://schemas.microsoft.com/office/drawing/2014/main" id="{E2D267E0-CB35-4383-8A83-2AE643C7ECFF}"/>
                  </a:ext>
                </a:extLst>
              </p:cNvPr>
              <p:cNvSpPr>
                <a:spLocks/>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7" name="Freeform 25">
                <a:extLst>
                  <a:ext uri="{FF2B5EF4-FFF2-40B4-BE49-F238E27FC236}">
                    <a16:creationId xmlns:a16="http://schemas.microsoft.com/office/drawing/2014/main" id="{42C70476-1D30-4F1C-8855-748E43ECBF5C}"/>
                  </a:ext>
                </a:extLst>
              </p:cNvPr>
              <p:cNvSpPr>
                <a:spLocks/>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8" name="Freeform 27">
                <a:extLst>
                  <a:ext uri="{FF2B5EF4-FFF2-40B4-BE49-F238E27FC236}">
                    <a16:creationId xmlns:a16="http://schemas.microsoft.com/office/drawing/2014/main" id="{4136D2AD-C6EE-4398-B384-19DEE0F1B390}"/>
                  </a:ext>
                </a:extLst>
              </p:cNvPr>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9" name="Freeform 29">
                <a:extLst>
                  <a:ext uri="{FF2B5EF4-FFF2-40B4-BE49-F238E27FC236}">
                    <a16:creationId xmlns:a16="http://schemas.microsoft.com/office/drawing/2014/main" id="{26056B2E-6223-4FEE-8248-F2EA17DBAF5B}"/>
                  </a:ext>
                </a:extLst>
              </p:cNvPr>
              <p:cNvSpPr>
                <a:spLocks/>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0" name="Freeform 30">
                <a:extLst>
                  <a:ext uri="{FF2B5EF4-FFF2-40B4-BE49-F238E27FC236}">
                    <a16:creationId xmlns:a16="http://schemas.microsoft.com/office/drawing/2014/main" id="{006B390B-42C2-4B79-90D3-881CC2CFDCE9}"/>
                  </a:ext>
                </a:extLst>
              </p:cNvPr>
              <p:cNvSpPr>
                <a:spLocks/>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1" name="Freeform 31">
                <a:extLst>
                  <a:ext uri="{FF2B5EF4-FFF2-40B4-BE49-F238E27FC236}">
                    <a16:creationId xmlns:a16="http://schemas.microsoft.com/office/drawing/2014/main" id="{50061FAB-489C-4780-AFC9-07435CFCBEA5}"/>
                  </a:ext>
                </a:extLst>
              </p:cNvPr>
              <p:cNvSpPr>
                <a:spLocks/>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2" name="Freeform 32">
                <a:extLst>
                  <a:ext uri="{FF2B5EF4-FFF2-40B4-BE49-F238E27FC236}">
                    <a16:creationId xmlns:a16="http://schemas.microsoft.com/office/drawing/2014/main" id="{D30E14B5-5B2E-42F0-B3FB-A799A167FB3B}"/>
                  </a:ext>
                </a:extLst>
              </p:cNvPr>
              <p:cNvSpPr>
                <a:spLocks/>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3" name="Freeform 33">
                <a:extLst>
                  <a:ext uri="{FF2B5EF4-FFF2-40B4-BE49-F238E27FC236}">
                    <a16:creationId xmlns:a16="http://schemas.microsoft.com/office/drawing/2014/main" id="{80557463-D295-47EE-83FE-4E7C2CFE5CA8}"/>
                  </a:ext>
                </a:extLst>
              </p:cNvPr>
              <p:cNvSpPr>
                <a:spLocks/>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4" name="Freeform 34">
                <a:extLst>
                  <a:ext uri="{FF2B5EF4-FFF2-40B4-BE49-F238E27FC236}">
                    <a16:creationId xmlns:a16="http://schemas.microsoft.com/office/drawing/2014/main" id="{59C332FA-9D18-4C13-8F66-7832ED72F4F6}"/>
                  </a:ext>
                </a:extLst>
              </p:cNvPr>
              <p:cNvSpPr>
                <a:spLocks/>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5" name="Freeform 35">
                <a:extLst>
                  <a:ext uri="{FF2B5EF4-FFF2-40B4-BE49-F238E27FC236}">
                    <a16:creationId xmlns:a16="http://schemas.microsoft.com/office/drawing/2014/main" id="{65E12940-8A45-4E0C-84AF-6AA4577F53A2}"/>
                  </a:ext>
                </a:extLst>
              </p:cNvPr>
              <p:cNvSpPr>
                <a:spLocks/>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3" name="组合 122">
              <a:extLst>
                <a:ext uri="{FF2B5EF4-FFF2-40B4-BE49-F238E27FC236}">
                  <a16:creationId xmlns:a16="http://schemas.microsoft.com/office/drawing/2014/main" id="{F4DC8654-6333-43BF-BBD2-8CC0F92462C8}"/>
                </a:ext>
              </a:extLst>
            </p:cNvPr>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a:extLst>
                  <a:ext uri="{FF2B5EF4-FFF2-40B4-BE49-F238E27FC236}">
                    <a16:creationId xmlns:a16="http://schemas.microsoft.com/office/drawing/2014/main" id="{1BD02196-28F9-45E0-99D4-C63C486392BF}"/>
                  </a:ext>
                </a:extLst>
              </p:cNvPr>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49" name="Freeform 10">
                <a:extLst>
                  <a:ext uri="{FF2B5EF4-FFF2-40B4-BE49-F238E27FC236}">
                    <a16:creationId xmlns:a16="http://schemas.microsoft.com/office/drawing/2014/main" id="{F635BA25-F85D-4FD0-B0FF-9852A3FB35CC}"/>
                  </a:ext>
                </a:extLst>
              </p:cNvPr>
              <p:cNvSpPr>
                <a:spLocks/>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0" name="Freeform 11">
                <a:extLst>
                  <a:ext uri="{FF2B5EF4-FFF2-40B4-BE49-F238E27FC236}">
                    <a16:creationId xmlns:a16="http://schemas.microsoft.com/office/drawing/2014/main" id="{3039E95C-D1CC-46F7-9248-92AECF3DF875}"/>
                  </a:ext>
                </a:extLst>
              </p:cNvPr>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1" name="Freeform 12">
                <a:extLst>
                  <a:ext uri="{FF2B5EF4-FFF2-40B4-BE49-F238E27FC236}">
                    <a16:creationId xmlns:a16="http://schemas.microsoft.com/office/drawing/2014/main" id="{D829A78B-B6EB-4549-B14A-40D05309B0CA}"/>
                  </a:ext>
                </a:extLst>
              </p:cNvPr>
              <p:cNvSpPr>
                <a:spLocks/>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2" name="Freeform 13">
                <a:extLst>
                  <a:ext uri="{FF2B5EF4-FFF2-40B4-BE49-F238E27FC236}">
                    <a16:creationId xmlns:a16="http://schemas.microsoft.com/office/drawing/2014/main" id="{E842F311-7DA4-44B7-A236-43EEB282428F}"/>
                  </a:ext>
                </a:extLst>
              </p:cNvPr>
              <p:cNvSpPr>
                <a:spLocks/>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3" name="Freeform 14">
                <a:extLst>
                  <a:ext uri="{FF2B5EF4-FFF2-40B4-BE49-F238E27FC236}">
                    <a16:creationId xmlns:a16="http://schemas.microsoft.com/office/drawing/2014/main" id="{170B97E9-7C5C-402F-9D53-9AA87182C27F}"/>
                  </a:ext>
                </a:extLst>
              </p:cNvPr>
              <p:cNvSpPr>
                <a:spLocks/>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4" name="Freeform 15">
                <a:extLst>
                  <a:ext uri="{FF2B5EF4-FFF2-40B4-BE49-F238E27FC236}">
                    <a16:creationId xmlns:a16="http://schemas.microsoft.com/office/drawing/2014/main" id="{8F85E7F0-D6E4-48F0-A113-2A9E57A84215}"/>
                  </a:ext>
                </a:extLst>
              </p:cNvPr>
              <p:cNvSpPr>
                <a:spLocks/>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5" name="Freeform 16">
                <a:extLst>
                  <a:ext uri="{FF2B5EF4-FFF2-40B4-BE49-F238E27FC236}">
                    <a16:creationId xmlns:a16="http://schemas.microsoft.com/office/drawing/2014/main" id="{9AA89938-51FC-49D9-8A20-AE9CA39EDED4}"/>
                  </a:ext>
                </a:extLst>
              </p:cNvPr>
              <p:cNvSpPr>
                <a:spLocks/>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6" name="Freeform 24">
                <a:extLst>
                  <a:ext uri="{FF2B5EF4-FFF2-40B4-BE49-F238E27FC236}">
                    <a16:creationId xmlns:a16="http://schemas.microsoft.com/office/drawing/2014/main" id="{1DA43A21-B3DE-46D7-8042-B68A4F8A950B}"/>
                  </a:ext>
                </a:extLst>
              </p:cNvPr>
              <p:cNvSpPr>
                <a:spLocks/>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7" name="Freeform 26">
                <a:extLst>
                  <a:ext uri="{FF2B5EF4-FFF2-40B4-BE49-F238E27FC236}">
                    <a16:creationId xmlns:a16="http://schemas.microsoft.com/office/drawing/2014/main" id="{6DFF31B1-CB8C-4F29-A011-B6B43254D88F}"/>
                  </a:ext>
                </a:extLst>
              </p:cNvPr>
              <p:cNvSpPr>
                <a:spLocks/>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8" name="Freeform 28">
                <a:extLst>
                  <a:ext uri="{FF2B5EF4-FFF2-40B4-BE49-F238E27FC236}">
                    <a16:creationId xmlns:a16="http://schemas.microsoft.com/office/drawing/2014/main" id="{B14ACCE6-5193-44FD-9E60-94C9373CFBD8}"/>
                  </a:ext>
                </a:extLst>
              </p:cNvPr>
              <p:cNvSpPr>
                <a:spLocks/>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9" name="Freeform 36">
                <a:extLst>
                  <a:ext uri="{FF2B5EF4-FFF2-40B4-BE49-F238E27FC236}">
                    <a16:creationId xmlns:a16="http://schemas.microsoft.com/office/drawing/2014/main" id="{F6CDB00C-7145-4426-A859-8B3F49920A82}"/>
                  </a:ext>
                </a:extLst>
              </p:cNvPr>
              <p:cNvSpPr>
                <a:spLocks/>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4" name="组合 123">
              <a:extLst>
                <a:ext uri="{FF2B5EF4-FFF2-40B4-BE49-F238E27FC236}">
                  <a16:creationId xmlns:a16="http://schemas.microsoft.com/office/drawing/2014/main" id="{E14EA76D-2E8A-4D79-AD0E-2D65074F86B6}"/>
                </a:ext>
              </a:extLst>
            </p:cNvPr>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a:extLst>
                  <a:ext uri="{FF2B5EF4-FFF2-40B4-BE49-F238E27FC236}">
                    <a16:creationId xmlns:a16="http://schemas.microsoft.com/office/drawing/2014/main" id="{FC735164-8305-4898-8587-92D4181A886B}"/>
                  </a:ext>
                </a:extLst>
              </p:cNvPr>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6" name="Freeform 42">
                <a:extLst>
                  <a:ext uri="{FF2B5EF4-FFF2-40B4-BE49-F238E27FC236}">
                    <a16:creationId xmlns:a16="http://schemas.microsoft.com/office/drawing/2014/main" id="{23AA2149-2C7A-434E-8E58-7FF8833789C6}"/>
                  </a:ext>
                </a:extLst>
              </p:cNvPr>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7" name="Freeform 43">
                <a:extLst>
                  <a:ext uri="{FF2B5EF4-FFF2-40B4-BE49-F238E27FC236}">
                    <a16:creationId xmlns:a16="http://schemas.microsoft.com/office/drawing/2014/main" id="{DADC64E0-1756-4B00-B739-1AE2D64609EB}"/>
                  </a:ext>
                </a:extLst>
              </p:cNvPr>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8" name="Freeform 44">
                <a:extLst>
                  <a:ext uri="{FF2B5EF4-FFF2-40B4-BE49-F238E27FC236}">
                    <a16:creationId xmlns:a16="http://schemas.microsoft.com/office/drawing/2014/main" id="{02AD4B8E-9C4D-4F37-AAC6-126B7F819AAC}"/>
                  </a:ext>
                </a:extLst>
              </p:cNvPr>
              <p:cNvSpPr>
                <a:spLocks/>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9" name="Freeform 45">
                <a:extLst>
                  <a:ext uri="{FF2B5EF4-FFF2-40B4-BE49-F238E27FC236}">
                    <a16:creationId xmlns:a16="http://schemas.microsoft.com/office/drawing/2014/main" id="{F2C56637-AD32-41CD-B904-7FDE5C590999}"/>
                  </a:ext>
                </a:extLst>
              </p:cNvPr>
              <p:cNvSpPr>
                <a:spLocks/>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0" name="Freeform 46">
                <a:extLst>
                  <a:ext uri="{FF2B5EF4-FFF2-40B4-BE49-F238E27FC236}">
                    <a16:creationId xmlns:a16="http://schemas.microsoft.com/office/drawing/2014/main" id="{F032975D-CF69-4B09-BA05-72D320787553}"/>
                  </a:ext>
                </a:extLst>
              </p:cNvPr>
              <p:cNvSpPr>
                <a:spLocks/>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1" name="Freeform 47">
                <a:extLst>
                  <a:ext uri="{FF2B5EF4-FFF2-40B4-BE49-F238E27FC236}">
                    <a16:creationId xmlns:a16="http://schemas.microsoft.com/office/drawing/2014/main" id="{6B6AC068-0EBD-48BD-AE1C-D7481884A830}"/>
                  </a:ext>
                </a:extLst>
              </p:cNvPr>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2" name="Freeform 48">
                <a:extLst>
                  <a:ext uri="{FF2B5EF4-FFF2-40B4-BE49-F238E27FC236}">
                    <a16:creationId xmlns:a16="http://schemas.microsoft.com/office/drawing/2014/main" id="{ACE3F796-5431-4E6C-AC15-7A788620661A}"/>
                  </a:ext>
                </a:extLst>
              </p:cNvPr>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3" name="Freeform 49">
                <a:extLst>
                  <a:ext uri="{FF2B5EF4-FFF2-40B4-BE49-F238E27FC236}">
                    <a16:creationId xmlns:a16="http://schemas.microsoft.com/office/drawing/2014/main" id="{74BEA9AB-D681-42C2-B138-90AE983F451A}"/>
                  </a:ext>
                </a:extLst>
              </p:cNvPr>
              <p:cNvSpPr>
                <a:spLocks/>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4" name="Freeform 50">
                <a:extLst>
                  <a:ext uri="{FF2B5EF4-FFF2-40B4-BE49-F238E27FC236}">
                    <a16:creationId xmlns:a16="http://schemas.microsoft.com/office/drawing/2014/main" id="{B4841AFA-06F6-4DE5-A44B-C6843FC702AD}"/>
                  </a:ext>
                </a:extLst>
              </p:cNvPr>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5" name="Freeform 51">
                <a:extLst>
                  <a:ext uri="{FF2B5EF4-FFF2-40B4-BE49-F238E27FC236}">
                    <a16:creationId xmlns:a16="http://schemas.microsoft.com/office/drawing/2014/main" id="{5C773B7E-DC0A-4C6F-81E7-947211B53E3A}"/>
                  </a:ext>
                </a:extLst>
              </p:cNvPr>
              <p:cNvSpPr>
                <a:spLocks/>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6" name="Freeform 52">
                <a:extLst>
                  <a:ext uri="{FF2B5EF4-FFF2-40B4-BE49-F238E27FC236}">
                    <a16:creationId xmlns:a16="http://schemas.microsoft.com/office/drawing/2014/main" id="{B85BE9AC-6F60-4FB5-8137-FF34C3DC57D8}"/>
                  </a:ext>
                </a:extLst>
              </p:cNvPr>
              <p:cNvSpPr>
                <a:spLocks/>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7" name="Freeform 53">
                <a:extLst>
                  <a:ext uri="{FF2B5EF4-FFF2-40B4-BE49-F238E27FC236}">
                    <a16:creationId xmlns:a16="http://schemas.microsoft.com/office/drawing/2014/main" id="{8F1A2BEF-DE60-43BE-9443-E64E95C8AB6F}"/>
                  </a:ext>
                </a:extLst>
              </p:cNvPr>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8" name="Freeform 54">
                <a:extLst>
                  <a:ext uri="{FF2B5EF4-FFF2-40B4-BE49-F238E27FC236}">
                    <a16:creationId xmlns:a16="http://schemas.microsoft.com/office/drawing/2014/main" id="{854BFC4C-273E-4CD3-AA7A-F6841F6A1E71}"/>
                  </a:ext>
                </a:extLst>
              </p:cNvPr>
              <p:cNvSpPr>
                <a:spLocks/>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9" name="Freeform 55">
                <a:extLst>
                  <a:ext uri="{FF2B5EF4-FFF2-40B4-BE49-F238E27FC236}">
                    <a16:creationId xmlns:a16="http://schemas.microsoft.com/office/drawing/2014/main" id="{539B124B-7DF4-4150-9E44-C8FF73B41E51}"/>
                  </a:ext>
                </a:extLst>
              </p:cNvPr>
              <p:cNvSpPr>
                <a:spLocks/>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0" name="Freeform 56">
                <a:extLst>
                  <a:ext uri="{FF2B5EF4-FFF2-40B4-BE49-F238E27FC236}">
                    <a16:creationId xmlns:a16="http://schemas.microsoft.com/office/drawing/2014/main" id="{67B36885-76BA-4B87-9989-58BAB32207E3}"/>
                  </a:ext>
                </a:extLst>
              </p:cNvPr>
              <p:cNvSpPr>
                <a:spLocks/>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1" name="Freeform 57">
                <a:extLst>
                  <a:ext uri="{FF2B5EF4-FFF2-40B4-BE49-F238E27FC236}">
                    <a16:creationId xmlns:a16="http://schemas.microsoft.com/office/drawing/2014/main" id="{4018EAC7-7004-4BD9-9402-D3B0CA3BFADB}"/>
                  </a:ext>
                </a:extLst>
              </p:cNvPr>
              <p:cNvSpPr>
                <a:spLocks/>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2" name="Freeform 58">
                <a:extLst>
                  <a:ext uri="{FF2B5EF4-FFF2-40B4-BE49-F238E27FC236}">
                    <a16:creationId xmlns:a16="http://schemas.microsoft.com/office/drawing/2014/main" id="{35BAD759-B240-4EB7-9681-EBBBFAC24096}"/>
                  </a:ext>
                </a:extLst>
              </p:cNvPr>
              <p:cNvSpPr>
                <a:spLocks/>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3" name="Freeform 59">
                <a:extLst>
                  <a:ext uri="{FF2B5EF4-FFF2-40B4-BE49-F238E27FC236}">
                    <a16:creationId xmlns:a16="http://schemas.microsoft.com/office/drawing/2014/main" id="{8E8CE081-A623-4054-907F-BB84B3247BC2}"/>
                  </a:ext>
                </a:extLst>
              </p:cNvPr>
              <p:cNvSpPr>
                <a:spLocks/>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4" name="Freeform 60">
                <a:extLst>
                  <a:ext uri="{FF2B5EF4-FFF2-40B4-BE49-F238E27FC236}">
                    <a16:creationId xmlns:a16="http://schemas.microsoft.com/office/drawing/2014/main" id="{404E5F0E-9B1C-4DFA-8827-BB06ABFB6B59}"/>
                  </a:ext>
                </a:extLst>
              </p:cNvPr>
              <p:cNvSpPr>
                <a:spLocks/>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5" name="Freeform 61">
                <a:extLst>
                  <a:ext uri="{FF2B5EF4-FFF2-40B4-BE49-F238E27FC236}">
                    <a16:creationId xmlns:a16="http://schemas.microsoft.com/office/drawing/2014/main" id="{203E702D-7AE6-4B01-B868-0C7BE3CB52D1}"/>
                  </a:ext>
                </a:extLst>
              </p:cNvPr>
              <p:cNvSpPr>
                <a:spLocks/>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6" name="Freeform 62">
                <a:extLst>
                  <a:ext uri="{FF2B5EF4-FFF2-40B4-BE49-F238E27FC236}">
                    <a16:creationId xmlns:a16="http://schemas.microsoft.com/office/drawing/2014/main" id="{00A3E78C-A2CF-4F84-BD83-F8BEF41AD073}"/>
                  </a:ext>
                </a:extLst>
              </p:cNvPr>
              <p:cNvSpPr>
                <a:spLocks/>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7" name="Freeform 71">
                <a:extLst>
                  <a:ext uri="{FF2B5EF4-FFF2-40B4-BE49-F238E27FC236}">
                    <a16:creationId xmlns:a16="http://schemas.microsoft.com/office/drawing/2014/main" id="{0265EC9A-215C-4451-94F2-BA2294AE20B1}"/>
                  </a:ext>
                </a:extLst>
              </p:cNvPr>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grpSp>
      </p:grpSp>
      <p:sp>
        <p:nvSpPr>
          <p:cNvPr id="176" name="标题 1">
            <a:extLst>
              <a:ext uri="{FF2B5EF4-FFF2-40B4-BE49-F238E27FC236}">
                <a16:creationId xmlns:a16="http://schemas.microsoft.com/office/drawing/2014/main" id="{A029B501-2847-412D-8A34-C4C9BFB8FA29}"/>
              </a:ext>
            </a:extLst>
          </p:cNvPr>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p>
        </p:txBody>
      </p:sp>
      <p:grpSp>
        <p:nvGrpSpPr>
          <p:cNvPr id="177" name="组合 176">
            <a:extLst>
              <a:ext uri="{FF2B5EF4-FFF2-40B4-BE49-F238E27FC236}">
                <a16:creationId xmlns:a16="http://schemas.microsoft.com/office/drawing/2014/main" id="{6C8FB0F2-E609-4DAC-AB11-F95107BFE505}"/>
              </a:ext>
            </a:extLst>
          </p:cNvPr>
          <p:cNvGrpSpPr/>
          <p:nvPr userDrawn="1"/>
        </p:nvGrpSpPr>
        <p:grpSpPr>
          <a:xfrm>
            <a:off x="528706" y="867990"/>
            <a:ext cx="2433027" cy="0"/>
            <a:chOff x="7460343" y="1311756"/>
            <a:chExt cx="2433027" cy="0"/>
          </a:xfrm>
        </p:grpSpPr>
        <p:cxnSp>
          <p:nvCxnSpPr>
            <p:cNvPr id="178" name="直接连接符 177">
              <a:extLst>
                <a:ext uri="{FF2B5EF4-FFF2-40B4-BE49-F238E27FC236}">
                  <a16:creationId xmlns:a16="http://schemas.microsoft.com/office/drawing/2014/main" id="{0B974DCA-43CD-4CCE-AA3A-6B26A93AA425}"/>
                </a:ext>
              </a:extLst>
            </p:cNvPr>
            <p:cNvCxnSpPr>
              <a:cxnSpLocks/>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a:extLst>
                <a:ext uri="{FF2B5EF4-FFF2-40B4-BE49-F238E27FC236}">
                  <a16:creationId xmlns:a16="http://schemas.microsoft.com/office/drawing/2014/main" id="{41D435DD-C47F-4708-B422-342FDD1F8EB1}"/>
                </a:ext>
              </a:extLst>
            </p:cNvPr>
            <p:cNvCxnSpPr>
              <a:cxnSpLocks/>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a:extLst>
              <a:ext uri="{FF2B5EF4-FFF2-40B4-BE49-F238E27FC236}">
                <a16:creationId xmlns:a16="http://schemas.microsoft.com/office/drawing/2014/main" id="{553F13DD-45BC-4F3B-9DF1-AE612D3E2637}"/>
              </a:ext>
            </a:extLst>
          </p:cNvPr>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pPr/>
              <a:t>‹Nº›</a:t>
            </a:fld>
            <a:r>
              <a:rPr lang="zh-CN" altLang="en-US"/>
              <a:t> </a:t>
            </a:r>
            <a:r>
              <a:rPr lang="en-US" altLang="zh-CN"/>
              <a:t>&gt;</a:t>
            </a:r>
            <a:endParaRPr lang="zh-CN" altLang="en-US" dirty="0"/>
          </a:p>
        </p:txBody>
      </p:sp>
      <p:sp>
        <p:nvSpPr>
          <p:cNvPr id="63" name="文本框 62">
            <a:extLst>
              <a:ext uri="{FF2B5EF4-FFF2-40B4-BE49-F238E27FC236}">
                <a16:creationId xmlns:a16="http://schemas.microsoft.com/office/drawing/2014/main" id="{E1F02CE6-DCDF-458C-8C9E-36CAA35D4B77}"/>
              </a:ext>
            </a:extLst>
          </p:cNvPr>
          <p:cNvSpPr txBox="1"/>
          <p:nvPr userDrawn="1"/>
        </p:nvSpPr>
        <p:spPr>
          <a:xfrm>
            <a:off x="442913" y="6394353"/>
            <a:ext cx="1545907" cy="276999"/>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思想自由 兼容并包</a:t>
            </a:r>
          </a:p>
        </p:txBody>
      </p:sp>
      <p:sp>
        <p:nvSpPr>
          <p:cNvPr id="2" name="图片占位符 1">
            <a:extLst>
              <a:ext uri="{FF2B5EF4-FFF2-40B4-BE49-F238E27FC236}">
                <a16:creationId xmlns:a16="http://schemas.microsoft.com/office/drawing/2014/main" id="{D6EEF3A2-ACC0-4E28-9306-12EF02038760}"/>
              </a:ext>
            </a:extLst>
          </p:cNvPr>
          <p:cNvSpPr>
            <a:spLocks noGrp="1"/>
          </p:cNvSpPr>
          <p:nvPr>
            <p:ph type="pic" idx="10" hasCustomPrompt="1"/>
          </p:nvPr>
        </p:nvSpPr>
        <p:spPr>
          <a:xfrm>
            <a:off x="0" y="1196753"/>
            <a:ext cx="12192000" cy="3121152"/>
          </a:xfrm>
        </p:spPr>
        <p:txBody>
          <a:bodyPr anchor="ctr"/>
          <a:lstStyle>
            <a:lvl1pPr algn="ctr">
              <a:defRPr/>
            </a:lvl1pPr>
          </a:lstStyle>
          <a:p>
            <a:r>
              <a:rPr lang="zh-CN" altLang="en-US" dirty="0"/>
              <a:t>单击此处修改图片</a:t>
            </a:r>
          </a:p>
        </p:txBody>
      </p:sp>
    </p:spTree>
    <p:extLst>
      <p:ext uri="{BB962C8B-B14F-4D97-AF65-F5344CB8AC3E}">
        <p14:creationId xmlns:p14="http://schemas.microsoft.com/office/powerpoint/2010/main" val="4267871380"/>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图片占位3">
    <p:spTree>
      <p:nvGrpSpPr>
        <p:cNvPr id="1" name=""/>
        <p:cNvGrpSpPr/>
        <p:nvPr/>
      </p:nvGrpSpPr>
      <p:grpSpPr>
        <a:xfrm>
          <a:off x="0" y="0"/>
          <a:ext cx="0" cy="0"/>
          <a:chOff x="0" y="0"/>
          <a:chExt cx="0" cy="0"/>
        </a:xfrm>
      </p:grpSpPr>
      <p:grpSp>
        <p:nvGrpSpPr>
          <p:cNvPr id="121" name="组合 120">
            <a:extLst>
              <a:ext uri="{FF2B5EF4-FFF2-40B4-BE49-F238E27FC236}">
                <a16:creationId xmlns:a16="http://schemas.microsoft.com/office/drawing/2014/main" id="{752A13C3-8076-4A3B-9E60-2D71D978B1DC}"/>
              </a:ext>
            </a:extLst>
          </p:cNvPr>
          <p:cNvGrpSpPr/>
          <p:nvPr userDrawn="1"/>
        </p:nvGrpSpPr>
        <p:grpSpPr>
          <a:xfrm>
            <a:off x="10177780" y="329882"/>
            <a:ext cx="1512002" cy="444892"/>
            <a:chOff x="9556201" y="498129"/>
            <a:chExt cx="1993881" cy="586680"/>
          </a:xfrm>
        </p:grpSpPr>
        <p:grpSp>
          <p:nvGrpSpPr>
            <p:cNvPr id="122" name="组合 121">
              <a:extLst>
                <a:ext uri="{FF2B5EF4-FFF2-40B4-BE49-F238E27FC236}">
                  <a16:creationId xmlns:a16="http://schemas.microsoft.com/office/drawing/2014/main" id="{E27C398B-69FE-4C31-9C38-8ADE52CE9B05}"/>
                </a:ext>
              </a:extLst>
            </p:cNvPr>
            <p:cNvGrpSpPr/>
            <p:nvPr userDrawn="1"/>
          </p:nvGrpSpPr>
          <p:grpSpPr>
            <a:xfrm>
              <a:off x="10239376" y="968937"/>
              <a:ext cx="1307697" cy="96254"/>
              <a:chOff x="4616246" y="3878362"/>
              <a:chExt cx="5571416" cy="410087"/>
            </a:xfrm>
            <a:solidFill>
              <a:schemeClr val="tx1">
                <a:alpha val="80000"/>
              </a:schemeClr>
            </a:solidFill>
          </p:grpSpPr>
          <p:sp>
            <p:nvSpPr>
              <p:cNvPr id="160" name="Freeform 17">
                <a:extLst>
                  <a:ext uri="{FF2B5EF4-FFF2-40B4-BE49-F238E27FC236}">
                    <a16:creationId xmlns:a16="http://schemas.microsoft.com/office/drawing/2014/main" id="{E5B0E9AD-0A05-4036-8DA1-C7E6733E9DF1}"/>
                  </a:ext>
                </a:extLst>
              </p:cNvPr>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1" name="Freeform 18">
                <a:extLst>
                  <a:ext uri="{FF2B5EF4-FFF2-40B4-BE49-F238E27FC236}">
                    <a16:creationId xmlns:a16="http://schemas.microsoft.com/office/drawing/2014/main" id="{029271E6-BD5F-4E7D-809E-C4511BA4F756}"/>
                  </a:ext>
                </a:extLst>
              </p:cNvPr>
              <p:cNvSpPr>
                <a:spLocks/>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2" name="Freeform 19">
                <a:extLst>
                  <a:ext uri="{FF2B5EF4-FFF2-40B4-BE49-F238E27FC236}">
                    <a16:creationId xmlns:a16="http://schemas.microsoft.com/office/drawing/2014/main" id="{F0E374B4-1D8A-4254-9BF8-9478B61B7867}"/>
                  </a:ext>
                </a:extLst>
              </p:cNvPr>
              <p:cNvSpPr>
                <a:spLocks/>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3" name="Freeform 20">
                <a:extLst>
                  <a:ext uri="{FF2B5EF4-FFF2-40B4-BE49-F238E27FC236}">
                    <a16:creationId xmlns:a16="http://schemas.microsoft.com/office/drawing/2014/main" id="{AFBC22B1-E0E5-491D-8D3A-0CADD301B3F1}"/>
                  </a:ext>
                </a:extLst>
              </p:cNvPr>
              <p:cNvSpPr>
                <a:spLocks/>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4" name="Freeform 21">
                <a:extLst>
                  <a:ext uri="{FF2B5EF4-FFF2-40B4-BE49-F238E27FC236}">
                    <a16:creationId xmlns:a16="http://schemas.microsoft.com/office/drawing/2014/main" id="{52A94EBF-BEA5-40C1-BA72-F097DF0149EB}"/>
                  </a:ext>
                </a:extLst>
              </p:cNvPr>
              <p:cNvSpPr>
                <a:spLocks/>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5" name="Freeform 22">
                <a:extLst>
                  <a:ext uri="{FF2B5EF4-FFF2-40B4-BE49-F238E27FC236}">
                    <a16:creationId xmlns:a16="http://schemas.microsoft.com/office/drawing/2014/main" id="{13446D84-1439-4CA9-B653-7FB33B0DC865}"/>
                  </a:ext>
                </a:extLst>
              </p:cNvPr>
              <p:cNvSpPr>
                <a:spLocks/>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6" name="Freeform 23">
                <a:extLst>
                  <a:ext uri="{FF2B5EF4-FFF2-40B4-BE49-F238E27FC236}">
                    <a16:creationId xmlns:a16="http://schemas.microsoft.com/office/drawing/2014/main" id="{E2D267E0-CB35-4383-8A83-2AE643C7ECFF}"/>
                  </a:ext>
                </a:extLst>
              </p:cNvPr>
              <p:cNvSpPr>
                <a:spLocks/>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7" name="Freeform 25">
                <a:extLst>
                  <a:ext uri="{FF2B5EF4-FFF2-40B4-BE49-F238E27FC236}">
                    <a16:creationId xmlns:a16="http://schemas.microsoft.com/office/drawing/2014/main" id="{42C70476-1D30-4F1C-8855-748E43ECBF5C}"/>
                  </a:ext>
                </a:extLst>
              </p:cNvPr>
              <p:cNvSpPr>
                <a:spLocks/>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8" name="Freeform 27">
                <a:extLst>
                  <a:ext uri="{FF2B5EF4-FFF2-40B4-BE49-F238E27FC236}">
                    <a16:creationId xmlns:a16="http://schemas.microsoft.com/office/drawing/2014/main" id="{4136D2AD-C6EE-4398-B384-19DEE0F1B390}"/>
                  </a:ext>
                </a:extLst>
              </p:cNvPr>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9" name="Freeform 29">
                <a:extLst>
                  <a:ext uri="{FF2B5EF4-FFF2-40B4-BE49-F238E27FC236}">
                    <a16:creationId xmlns:a16="http://schemas.microsoft.com/office/drawing/2014/main" id="{26056B2E-6223-4FEE-8248-F2EA17DBAF5B}"/>
                  </a:ext>
                </a:extLst>
              </p:cNvPr>
              <p:cNvSpPr>
                <a:spLocks/>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0" name="Freeform 30">
                <a:extLst>
                  <a:ext uri="{FF2B5EF4-FFF2-40B4-BE49-F238E27FC236}">
                    <a16:creationId xmlns:a16="http://schemas.microsoft.com/office/drawing/2014/main" id="{006B390B-42C2-4B79-90D3-881CC2CFDCE9}"/>
                  </a:ext>
                </a:extLst>
              </p:cNvPr>
              <p:cNvSpPr>
                <a:spLocks/>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1" name="Freeform 31">
                <a:extLst>
                  <a:ext uri="{FF2B5EF4-FFF2-40B4-BE49-F238E27FC236}">
                    <a16:creationId xmlns:a16="http://schemas.microsoft.com/office/drawing/2014/main" id="{50061FAB-489C-4780-AFC9-07435CFCBEA5}"/>
                  </a:ext>
                </a:extLst>
              </p:cNvPr>
              <p:cNvSpPr>
                <a:spLocks/>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2" name="Freeform 32">
                <a:extLst>
                  <a:ext uri="{FF2B5EF4-FFF2-40B4-BE49-F238E27FC236}">
                    <a16:creationId xmlns:a16="http://schemas.microsoft.com/office/drawing/2014/main" id="{D30E14B5-5B2E-42F0-B3FB-A799A167FB3B}"/>
                  </a:ext>
                </a:extLst>
              </p:cNvPr>
              <p:cNvSpPr>
                <a:spLocks/>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3" name="Freeform 33">
                <a:extLst>
                  <a:ext uri="{FF2B5EF4-FFF2-40B4-BE49-F238E27FC236}">
                    <a16:creationId xmlns:a16="http://schemas.microsoft.com/office/drawing/2014/main" id="{80557463-D295-47EE-83FE-4E7C2CFE5CA8}"/>
                  </a:ext>
                </a:extLst>
              </p:cNvPr>
              <p:cNvSpPr>
                <a:spLocks/>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4" name="Freeform 34">
                <a:extLst>
                  <a:ext uri="{FF2B5EF4-FFF2-40B4-BE49-F238E27FC236}">
                    <a16:creationId xmlns:a16="http://schemas.microsoft.com/office/drawing/2014/main" id="{59C332FA-9D18-4C13-8F66-7832ED72F4F6}"/>
                  </a:ext>
                </a:extLst>
              </p:cNvPr>
              <p:cNvSpPr>
                <a:spLocks/>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5" name="Freeform 35">
                <a:extLst>
                  <a:ext uri="{FF2B5EF4-FFF2-40B4-BE49-F238E27FC236}">
                    <a16:creationId xmlns:a16="http://schemas.microsoft.com/office/drawing/2014/main" id="{65E12940-8A45-4E0C-84AF-6AA4577F53A2}"/>
                  </a:ext>
                </a:extLst>
              </p:cNvPr>
              <p:cNvSpPr>
                <a:spLocks/>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3" name="组合 122">
              <a:extLst>
                <a:ext uri="{FF2B5EF4-FFF2-40B4-BE49-F238E27FC236}">
                  <a16:creationId xmlns:a16="http://schemas.microsoft.com/office/drawing/2014/main" id="{F4DC8654-6333-43BF-BBD2-8CC0F92462C8}"/>
                </a:ext>
              </a:extLst>
            </p:cNvPr>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a:extLst>
                  <a:ext uri="{FF2B5EF4-FFF2-40B4-BE49-F238E27FC236}">
                    <a16:creationId xmlns:a16="http://schemas.microsoft.com/office/drawing/2014/main" id="{1BD02196-28F9-45E0-99D4-C63C486392BF}"/>
                  </a:ext>
                </a:extLst>
              </p:cNvPr>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49" name="Freeform 10">
                <a:extLst>
                  <a:ext uri="{FF2B5EF4-FFF2-40B4-BE49-F238E27FC236}">
                    <a16:creationId xmlns:a16="http://schemas.microsoft.com/office/drawing/2014/main" id="{F635BA25-F85D-4FD0-B0FF-9852A3FB35CC}"/>
                  </a:ext>
                </a:extLst>
              </p:cNvPr>
              <p:cNvSpPr>
                <a:spLocks/>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0" name="Freeform 11">
                <a:extLst>
                  <a:ext uri="{FF2B5EF4-FFF2-40B4-BE49-F238E27FC236}">
                    <a16:creationId xmlns:a16="http://schemas.microsoft.com/office/drawing/2014/main" id="{3039E95C-D1CC-46F7-9248-92AECF3DF875}"/>
                  </a:ext>
                </a:extLst>
              </p:cNvPr>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1" name="Freeform 12">
                <a:extLst>
                  <a:ext uri="{FF2B5EF4-FFF2-40B4-BE49-F238E27FC236}">
                    <a16:creationId xmlns:a16="http://schemas.microsoft.com/office/drawing/2014/main" id="{D829A78B-B6EB-4549-B14A-40D05309B0CA}"/>
                  </a:ext>
                </a:extLst>
              </p:cNvPr>
              <p:cNvSpPr>
                <a:spLocks/>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2" name="Freeform 13">
                <a:extLst>
                  <a:ext uri="{FF2B5EF4-FFF2-40B4-BE49-F238E27FC236}">
                    <a16:creationId xmlns:a16="http://schemas.microsoft.com/office/drawing/2014/main" id="{E842F311-7DA4-44B7-A236-43EEB282428F}"/>
                  </a:ext>
                </a:extLst>
              </p:cNvPr>
              <p:cNvSpPr>
                <a:spLocks/>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3" name="Freeform 14">
                <a:extLst>
                  <a:ext uri="{FF2B5EF4-FFF2-40B4-BE49-F238E27FC236}">
                    <a16:creationId xmlns:a16="http://schemas.microsoft.com/office/drawing/2014/main" id="{170B97E9-7C5C-402F-9D53-9AA87182C27F}"/>
                  </a:ext>
                </a:extLst>
              </p:cNvPr>
              <p:cNvSpPr>
                <a:spLocks/>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4" name="Freeform 15">
                <a:extLst>
                  <a:ext uri="{FF2B5EF4-FFF2-40B4-BE49-F238E27FC236}">
                    <a16:creationId xmlns:a16="http://schemas.microsoft.com/office/drawing/2014/main" id="{8F85E7F0-D6E4-48F0-A113-2A9E57A84215}"/>
                  </a:ext>
                </a:extLst>
              </p:cNvPr>
              <p:cNvSpPr>
                <a:spLocks/>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5" name="Freeform 16">
                <a:extLst>
                  <a:ext uri="{FF2B5EF4-FFF2-40B4-BE49-F238E27FC236}">
                    <a16:creationId xmlns:a16="http://schemas.microsoft.com/office/drawing/2014/main" id="{9AA89938-51FC-49D9-8A20-AE9CA39EDED4}"/>
                  </a:ext>
                </a:extLst>
              </p:cNvPr>
              <p:cNvSpPr>
                <a:spLocks/>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6" name="Freeform 24">
                <a:extLst>
                  <a:ext uri="{FF2B5EF4-FFF2-40B4-BE49-F238E27FC236}">
                    <a16:creationId xmlns:a16="http://schemas.microsoft.com/office/drawing/2014/main" id="{1DA43A21-B3DE-46D7-8042-B68A4F8A950B}"/>
                  </a:ext>
                </a:extLst>
              </p:cNvPr>
              <p:cNvSpPr>
                <a:spLocks/>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7" name="Freeform 26">
                <a:extLst>
                  <a:ext uri="{FF2B5EF4-FFF2-40B4-BE49-F238E27FC236}">
                    <a16:creationId xmlns:a16="http://schemas.microsoft.com/office/drawing/2014/main" id="{6DFF31B1-CB8C-4F29-A011-B6B43254D88F}"/>
                  </a:ext>
                </a:extLst>
              </p:cNvPr>
              <p:cNvSpPr>
                <a:spLocks/>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8" name="Freeform 28">
                <a:extLst>
                  <a:ext uri="{FF2B5EF4-FFF2-40B4-BE49-F238E27FC236}">
                    <a16:creationId xmlns:a16="http://schemas.microsoft.com/office/drawing/2014/main" id="{B14ACCE6-5193-44FD-9E60-94C9373CFBD8}"/>
                  </a:ext>
                </a:extLst>
              </p:cNvPr>
              <p:cNvSpPr>
                <a:spLocks/>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9" name="Freeform 36">
                <a:extLst>
                  <a:ext uri="{FF2B5EF4-FFF2-40B4-BE49-F238E27FC236}">
                    <a16:creationId xmlns:a16="http://schemas.microsoft.com/office/drawing/2014/main" id="{F6CDB00C-7145-4426-A859-8B3F49920A82}"/>
                  </a:ext>
                </a:extLst>
              </p:cNvPr>
              <p:cNvSpPr>
                <a:spLocks/>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4" name="组合 123">
              <a:extLst>
                <a:ext uri="{FF2B5EF4-FFF2-40B4-BE49-F238E27FC236}">
                  <a16:creationId xmlns:a16="http://schemas.microsoft.com/office/drawing/2014/main" id="{E14EA76D-2E8A-4D79-AD0E-2D65074F86B6}"/>
                </a:ext>
              </a:extLst>
            </p:cNvPr>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a:extLst>
                  <a:ext uri="{FF2B5EF4-FFF2-40B4-BE49-F238E27FC236}">
                    <a16:creationId xmlns:a16="http://schemas.microsoft.com/office/drawing/2014/main" id="{FC735164-8305-4898-8587-92D4181A886B}"/>
                  </a:ext>
                </a:extLst>
              </p:cNvPr>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6" name="Freeform 42">
                <a:extLst>
                  <a:ext uri="{FF2B5EF4-FFF2-40B4-BE49-F238E27FC236}">
                    <a16:creationId xmlns:a16="http://schemas.microsoft.com/office/drawing/2014/main" id="{23AA2149-2C7A-434E-8E58-7FF8833789C6}"/>
                  </a:ext>
                </a:extLst>
              </p:cNvPr>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7" name="Freeform 43">
                <a:extLst>
                  <a:ext uri="{FF2B5EF4-FFF2-40B4-BE49-F238E27FC236}">
                    <a16:creationId xmlns:a16="http://schemas.microsoft.com/office/drawing/2014/main" id="{DADC64E0-1756-4B00-B739-1AE2D64609EB}"/>
                  </a:ext>
                </a:extLst>
              </p:cNvPr>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8" name="Freeform 44">
                <a:extLst>
                  <a:ext uri="{FF2B5EF4-FFF2-40B4-BE49-F238E27FC236}">
                    <a16:creationId xmlns:a16="http://schemas.microsoft.com/office/drawing/2014/main" id="{02AD4B8E-9C4D-4F37-AAC6-126B7F819AAC}"/>
                  </a:ext>
                </a:extLst>
              </p:cNvPr>
              <p:cNvSpPr>
                <a:spLocks/>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9" name="Freeform 45">
                <a:extLst>
                  <a:ext uri="{FF2B5EF4-FFF2-40B4-BE49-F238E27FC236}">
                    <a16:creationId xmlns:a16="http://schemas.microsoft.com/office/drawing/2014/main" id="{F2C56637-AD32-41CD-B904-7FDE5C590999}"/>
                  </a:ext>
                </a:extLst>
              </p:cNvPr>
              <p:cNvSpPr>
                <a:spLocks/>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0" name="Freeform 46">
                <a:extLst>
                  <a:ext uri="{FF2B5EF4-FFF2-40B4-BE49-F238E27FC236}">
                    <a16:creationId xmlns:a16="http://schemas.microsoft.com/office/drawing/2014/main" id="{F032975D-CF69-4B09-BA05-72D320787553}"/>
                  </a:ext>
                </a:extLst>
              </p:cNvPr>
              <p:cNvSpPr>
                <a:spLocks/>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1" name="Freeform 47">
                <a:extLst>
                  <a:ext uri="{FF2B5EF4-FFF2-40B4-BE49-F238E27FC236}">
                    <a16:creationId xmlns:a16="http://schemas.microsoft.com/office/drawing/2014/main" id="{6B6AC068-0EBD-48BD-AE1C-D7481884A830}"/>
                  </a:ext>
                </a:extLst>
              </p:cNvPr>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2" name="Freeform 48">
                <a:extLst>
                  <a:ext uri="{FF2B5EF4-FFF2-40B4-BE49-F238E27FC236}">
                    <a16:creationId xmlns:a16="http://schemas.microsoft.com/office/drawing/2014/main" id="{ACE3F796-5431-4E6C-AC15-7A788620661A}"/>
                  </a:ext>
                </a:extLst>
              </p:cNvPr>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3" name="Freeform 49">
                <a:extLst>
                  <a:ext uri="{FF2B5EF4-FFF2-40B4-BE49-F238E27FC236}">
                    <a16:creationId xmlns:a16="http://schemas.microsoft.com/office/drawing/2014/main" id="{74BEA9AB-D681-42C2-B138-90AE983F451A}"/>
                  </a:ext>
                </a:extLst>
              </p:cNvPr>
              <p:cNvSpPr>
                <a:spLocks/>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4" name="Freeform 50">
                <a:extLst>
                  <a:ext uri="{FF2B5EF4-FFF2-40B4-BE49-F238E27FC236}">
                    <a16:creationId xmlns:a16="http://schemas.microsoft.com/office/drawing/2014/main" id="{B4841AFA-06F6-4DE5-A44B-C6843FC702AD}"/>
                  </a:ext>
                </a:extLst>
              </p:cNvPr>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5" name="Freeform 51">
                <a:extLst>
                  <a:ext uri="{FF2B5EF4-FFF2-40B4-BE49-F238E27FC236}">
                    <a16:creationId xmlns:a16="http://schemas.microsoft.com/office/drawing/2014/main" id="{5C773B7E-DC0A-4C6F-81E7-947211B53E3A}"/>
                  </a:ext>
                </a:extLst>
              </p:cNvPr>
              <p:cNvSpPr>
                <a:spLocks/>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6" name="Freeform 52">
                <a:extLst>
                  <a:ext uri="{FF2B5EF4-FFF2-40B4-BE49-F238E27FC236}">
                    <a16:creationId xmlns:a16="http://schemas.microsoft.com/office/drawing/2014/main" id="{B85BE9AC-6F60-4FB5-8137-FF34C3DC57D8}"/>
                  </a:ext>
                </a:extLst>
              </p:cNvPr>
              <p:cNvSpPr>
                <a:spLocks/>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7" name="Freeform 53">
                <a:extLst>
                  <a:ext uri="{FF2B5EF4-FFF2-40B4-BE49-F238E27FC236}">
                    <a16:creationId xmlns:a16="http://schemas.microsoft.com/office/drawing/2014/main" id="{8F1A2BEF-DE60-43BE-9443-E64E95C8AB6F}"/>
                  </a:ext>
                </a:extLst>
              </p:cNvPr>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8" name="Freeform 54">
                <a:extLst>
                  <a:ext uri="{FF2B5EF4-FFF2-40B4-BE49-F238E27FC236}">
                    <a16:creationId xmlns:a16="http://schemas.microsoft.com/office/drawing/2014/main" id="{854BFC4C-273E-4CD3-AA7A-F6841F6A1E71}"/>
                  </a:ext>
                </a:extLst>
              </p:cNvPr>
              <p:cNvSpPr>
                <a:spLocks/>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9" name="Freeform 55">
                <a:extLst>
                  <a:ext uri="{FF2B5EF4-FFF2-40B4-BE49-F238E27FC236}">
                    <a16:creationId xmlns:a16="http://schemas.microsoft.com/office/drawing/2014/main" id="{539B124B-7DF4-4150-9E44-C8FF73B41E51}"/>
                  </a:ext>
                </a:extLst>
              </p:cNvPr>
              <p:cNvSpPr>
                <a:spLocks/>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0" name="Freeform 56">
                <a:extLst>
                  <a:ext uri="{FF2B5EF4-FFF2-40B4-BE49-F238E27FC236}">
                    <a16:creationId xmlns:a16="http://schemas.microsoft.com/office/drawing/2014/main" id="{67B36885-76BA-4B87-9989-58BAB32207E3}"/>
                  </a:ext>
                </a:extLst>
              </p:cNvPr>
              <p:cNvSpPr>
                <a:spLocks/>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1" name="Freeform 57">
                <a:extLst>
                  <a:ext uri="{FF2B5EF4-FFF2-40B4-BE49-F238E27FC236}">
                    <a16:creationId xmlns:a16="http://schemas.microsoft.com/office/drawing/2014/main" id="{4018EAC7-7004-4BD9-9402-D3B0CA3BFADB}"/>
                  </a:ext>
                </a:extLst>
              </p:cNvPr>
              <p:cNvSpPr>
                <a:spLocks/>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2" name="Freeform 58">
                <a:extLst>
                  <a:ext uri="{FF2B5EF4-FFF2-40B4-BE49-F238E27FC236}">
                    <a16:creationId xmlns:a16="http://schemas.microsoft.com/office/drawing/2014/main" id="{35BAD759-B240-4EB7-9681-EBBBFAC24096}"/>
                  </a:ext>
                </a:extLst>
              </p:cNvPr>
              <p:cNvSpPr>
                <a:spLocks/>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3" name="Freeform 59">
                <a:extLst>
                  <a:ext uri="{FF2B5EF4-FFF2-40B4-BE49-F238E27FC236}">
                    <a16:creationId xmlns:a16="http://schemas.microsoft.com/office/drawing/2014/main" id="{8E8CE081-A623-4054-907F-BB84B3247BC2}"/>
                  </a:ext>
                </a:extLst>
              </p:cNvPr>
              <p:cNvSpPr>
                <a:spLocks/>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4" name="Freeform 60">
                <a:extLst>
                  <a:ext uri="{FF2B5EF4-FFF2-40B4-BE49-F238E27FC236}">
                    <a16:creationId xmlns:a16="http://schemas.microsoft.com/office/drawing/2014/main" id="{404E5F0E-9B1C-4DFA-8827-BB06ABFB6B59}"/>
                  </a:ext>
                </a:extLst>
              </p:cNvPr>
              <p:cNvSpPr>
                <a:spLocks/>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5" name="Freeform 61">
                <a:extLst>
                  <a:ext uri="{FF2B5EF4-FFF2-40B4-BE49-F238E27FC236}">
                    <a16:creationId xmlns:a16="http://schemas.microsoft.com/office/drawing/2014/main" id="{203E702D-7AE6-4B01-B868-0C7BE3CB52D1}"/>
                  </a:ext>
                </a:extLst>
              </p:cNvPr>
              <p:cNvSpPr>
                <a:spLocks/>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6" name="Freeform 62">
                <a:extLst>
                  <a:ext uri="{FF2B5EF4-FFF2-40B4-BE49-F238E27FC236}">
                    <a16:creationId xmlns:a16="http://schemas.microsoft.com/office/drawing/2014/main" id="{00A3E78C-A2CF-4F84-BD83-F8BEF41AD073}"/>
                  </a:ext>
                </a:extLst>
              </p:cNvPr>
              <p:cNvSpPr>
                <a:spLocks/>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7" name="Freeform 71">
                <a:extLst>
                  <a:ext uri="{FF2B5EF4-FFF2-40B4-BE49-F238E27FC236}">
                    <a16:creationId xmlns:a16="http://schemas.microsoft.com/office/drawing/2014/main" id="{0265EC9A-215C-4451-94F2-BA2294AE20B1}"/>
                  </a:ext>
                </a:extLst>
              </p:cNvPr>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grpSp>
      </p:grpSp>
      <p:grpSp>
        <p:nvGrpSpPr>
          <p:cNvPr id="177" name="组合 176">
            <a:extLst>
              <a:ext uri="{FF2B5EF4-FFF2-40B4-BE49-F238E27FC236}">
                <a16:creationId xmlns:a16="http://schemas.microsoft.com/office/drawing/2014/main" id="{6C8FB0F2-E609-4DAC-AB11-F95107BFE505}"/>
              </a:ext>
            </a:extLst>
          </p:cNvPr>
          <p:cNvGrpSpPr/>
          <p:nvPr userDrawn="1"/>
        </p:nvGrpSpPr>
        <p:grpSpPr>
          <a:xfrm>
            <a:off x="528706" y="867990"/>
            <a:ext cx="2433027" cy="0"/>
            <a:chOff x="7460343" y="1311756"/>
            <a:chExt cx="2433027" cy="0"/>
          </a:xfrm>
        </p:grpSpPr>
        <p:cxnSp>
          <p:nvCxnSpPr>
            <p:cNvPr id="178" name="直接连接符 177">
              <a:extLst>
                <a:ext uri="{FF2B5EF4-FFF2-40B4-BE49-F238E27FC236}">
                  <a16:creationId xmlns:a16="http://schemas.microsoft.com/office/drawing/2014/main" id="{0B974DCA-43CD-4CCE-AA3A-6B26A93AA425}"/>
                </a:ext>
              </a:extLst>
            </p:cNvPr>
            <p:cNvCxnSpPr>
              <a:cxnSpLocks/>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a:extLst>
                <a:ext uri="{FF2B5EF4-FFF2-40B4-BE49-F238E27FC236}">
                  <a16:creationId xmlns:a16="http://schemas.microsoft.com/office/drawing/2014/main" id="{41D435DD-C47F-4708-B422-342FDD1F8EB1}"/>
                </a:ext>
              </a:extLst>
            </p:cNvPr>
            <p:cNvCxnSpPr>
              <a:cxnSpLocks/>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a:extLst>
              <a:ext uri="{FF2B5EF4-FFF2-40B4-BE49-F238E27FC236}">
                <a16:creationId xmlns:a16="http://schemas.microsoft.com/office/drawing/2014/main" id="{553F13DD-45BC-4F3B-9DF1-AE612D3E2637}"/>
              </a:ext>
            </a:extLst>
          </p:cNvPr>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pPr/>
              <a:t>‹Nº›</a:t>
            </a:fld>
            <a:r>
              <a:rPr lang="zh-CN" altLang="en-US"/>
              <a:t> </a:t>
            </a:r>
            <a:r>
              <a:rPr lang="en-US" altLang="zh-CN"/>
              <a:t>&gt;</a:t>
            </a:r>
            <a:endParaRPr lang="zh-CN" altLang="en-US" dirty="0"/>
          </a:p>
        </p:txBody>
      </p:sp>
      <p:sp>
        <p:nvSpPr>
          <p:cNvPr id="63" name="标题 1">
            <a:extLst>
              <a:ext uri="{FF2B5EF4-FFF2-40B4-BE49-F238E27FC236}">
                <a16:creationId xmlns:a16="http://schemas.microsoft.com/office/drawing/2014/main" id="{8F22FD4E-E65A-45E3-8A02-74A1A8B316C9}"/>
              </a:ext>
            </a:extLst>
          </p:cNvPr>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p>
        </p:txBody>
      </p:sp>
      <p:sp>
        <p:nvSpPr>
          <p:cNvPr id="3" name="文本占位符 2">
            <a:extLst>
              <a:ext uri="{FF2B5EF4-FFF2-40B4-BE49-F238E27FC236}">
                <a16:creationId xmlns:a16="http://schemas.microsoft.com/office/drawing/2014/main" id="{30E2DE02-8659-4706-8CD5-61C4D3C2AC15}"/>
              </a:ext>
            </a:extLst>
          </p:cNvPr>
          <p:cNvSpPr>
            <a:spLocks noGrp="1"/>
          </p:cNvSpPr>
          <p:nvPr>
            <p:ph type="body" sz="quarter" idx="10" hasCustomPrompt="1"/>
          </p:nvPr>
        </p:nvSpPr>
        <p:spPr>
          <a:xfrm>
            <a:off x="442913" y="944610"/>
            <a:ext cx="9056687" cy="381629"/>
          </a:xfrm>
        </p:spPr>
        <p:txBody>
          <a:bodyPr vert="horz" lIns="91440" tIns="45720" rIns="91440" bIns="45720" rtlCol="0" anchor="ctr">
            <a:normAutofit/>
          </a:bodyPr>
          <a:lstStyle>
            <a:lvl1pPr>
              <a:defRPr lang="zh-CN" altLang="en-US" sz="2000" b="1" dirty="0" smtClean="0">
                <a:solidFill>
                  <a:schemeClr val="tx1">
                    <a:lumMod val="75000"/>
                    <a:lumOff val="25000"/>
                  </a:schemeClr>
                </a:solidFill>
                <a:cs typeface="+mn-ea"/>
              </a:defRPr>
            </a:lvl1pPr>
          </a:lstStyle>
          <a:p>
            <a:pPr marL="342900" marR="0" lvl="0" indent="-342900" fontAlgn="auto">
              <a:spcBef>
                <a:spcPct val="0"/>
              </a:spcBef>
              <a:spcAft>
                <a:spcPts val="0"/>
              </a:spcAft>
              <a:buClrTx/>
              <a:buSzTx/>
              <a:tabLst/>
            </a:pPr>
            <a:r>
              <a:rPr lang="zh-CN" altLang="en-US" dirty="0"/>
              <a:t>单击此处输入本页的结论单击此处输入本页的结论单击此处输入本页的结论</a:t>
            </a:r>
          </a:p>
        </p:txBody>
      </p:sp>
      <p:sp>
        <p:nvSpPr>
          <p:cNvPr id="64" name="文本框 63">
            <a:extLst>
              <a:ext uri="{FF2B5EF4-FFF2-40B4-BE49-F238E27FC236}">
                <a16:creationId xmlns:a16="http://schemas.microsoft.com/office/drawing/2014/main" id="{5714EDAB-B933-4491-9DBA-4C7C4FD8E939}"/>
              </a:ext>
            </a:extLst>
          </p:cNvPr>
          <p:cNvSpPr txBox="1"/>
          <p:nvPr userDrawn="1"/>
        </p:nvSpPr>
        <p:spPr>
          <a:xfrm>
            <a:off x="442913" y="6394353"/>
            <a:ext cx="1545907" cy="276999"/>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思想自由 兼容并包</a:t>
            </a:r>
          </a:p>
        </p:txBody>
      </p:sp>
      <p:sp>
        <p:nvSpPr>
          <p:cNvPr id="66" name="图片占位符 65">
            <a:extLst>
              <a:ext uri="{FF2B5EF4-FFF2-40B4-BE49-F238E27FC236}">
                <a16:creationId xmlns:a16="http://schemas.microsoft.com/office/drawing/2014/main" id="{712652DD-B310-4939-8011-D71B950A1B21}"/>
              </a:ext>
            </a:extLst>
          </p:cNvPr>
          <p:cNvSpPr>
            <a:spLocks noGrp="1"/>
          </p:cNvSpPr>
          <p:nvPr>
            <p:ph type="pic" sz="quarter" idx="11" hasCustomPrompt="1"/>
          </p:nvPr>
        </p:nvSpPr>
        <p:spPr>
          <a:xfrm>
            <a:off x="4452445" y="1999139"/>
            <a:ext cx="3287111" cy="3287111"/>
          </a:xfrm>
          <a:custGeom>
            <a:avLst/>
            <a:gdLst>
              <a:gd name="connsiteX0" fmla="*/ 1643556 w 3287111"/>
              <a:gd name="connsiteY0" fmla="*/ 0 h 3287111"/>
              <a:gd name="connsiteX1" fmla="*/ 3278627 w 3287111"/>
              <a:gd name="connsiteY1" fmla="*/ 1475512 h 3287111"/>
              <a:gd name="connsiteX2" fmla="*/ 3287111 w 3287111"/>
              <a:gd name="connsiteY2" fmla="*/ 1643536 h 3287111"/>
              <a:gd name="connsiteX3" fmla="*/ 3287111 w 3287111"/>
              <a:gd name="connsiteY3" fmla="*/ 1643576 h 3287111"/>
              <a:gd name="connsiteX4" fmla="*/ 3278627 w 3287111"/>
              <a:gd name="connsiteY4" fmla="*/ 1811600 h 3287111"/>
              <a:gd name="connsiteX5" fmla="*/ 1811600 w 3287111"/>
              <a:gd name="connsiteY5" fmla="*/ 3278627 h 3287111"/>
              <a:gd name="connsiteX6" fmla="*/ 1643576 w 3287111"/>
              <a:gd name="connsiteY6" fmla="*/ 3287111 h 3287111"/>
              <a:gd name="connsiteX7" fmla="*/ 1643537 w 3287111"/>
              <a:gd name="connsiteY7" fmla="*/ 3287111 h 3287111"/>
              <a:gd name="connsiteX8" fmla="*/ 1475512 w 3287111"/>
              <a:gd name="connsiteY8" fmla="*/ 3278627 h 3287111"/>
              <a:gd name="connsiteX9" fmla="*/ 0 w 3287111"/>
              <a:gd name="connsiteY9" fmla="*/ 1643556 h 3287111"/>
              <a:gd name="connsiteX10" fmla="*/ 1643556 w 3287111"/>
              <a:gd name="connsiteY10" fmla="*/ 0 h 328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87111" h="3287111">
                <a:moveTo>
                  <a:pt x="1643556" y="0"/>
                </a:moveTo>
                <a:cubicBezTo>
                  <a:pt x="2494535" y="0"/>
                  <a:pt x="3194460" y="646739"/>
                  <a:pt x="3278627" y="1475512"/>
                </a:cubicBezTo>
                <a:lnTo>
                  <a:pt x="3287111" y="1643536"/>
                </a:lnTo>
                <a:lnTo>
                  <a:pt x="3287111" y="1643576"/>
                </a:lnTo>
                <a:lnTo>
                  <a:pt x="3278627" y="1811600"/>
                </a:lnTo>
                <a:cubicBezTo>
                  <a:pt x="3200071" y="2585122"/>
                  <a:pt x="2585122" y="3200071"/>
                  <a:pt x="1811600" y="3278627"/>
                </a:cubicBezTo>
                <a:lnTo>
                  <a:pt x="1643576" y="3287111"/>
                </a:lnTo>
                <a:lnTo>
                  <a:pt x="1643537" y="3287111"/>
                </a:lnTo>
                <a:lnTo>
                  <a:pt x="1475512" y="3278627"/>
                </a:lnTo>
                <a:cubicBezTo>
                  <a:pt x="646739" y="3194460"/>
                  <a:pt x="0" y="2494535"/>
                  <a:pt x="0" y="1643556"/>
                </a:cubicBezTo>
                <a:cubicBezTo>
                  <a:pt x="0" y="735845"/>
                  <a:pt x="735845" y="0"/>
                  <a:pt x="1643556" y="0"/>
                </a:cubicBezTo>
                <a:close/>
              </a:path>
            </a:pathLst>
          </a:custGeom>
        </p:spPr>
        <p:txBody>
          <a:bodyPr wrap="square" anchor="ctr">
            <a:noAutofit/>
          </a:bodyPr>
          <a:lstStyle>
            <a:lvl1pPr algn="ctr">
              <a:defRPr/>
            </a:lvl1pPr>
          </a:lstStyle>
          <a:p>
            <a:r>
              <a:rPr lang="zh-CN" altLang="en-US" dirty="0"/>
              <a:t>点击此处修改图片</a:t>
            </a:r>
          </a:p>
        </p:txBody>
      </p:sp>
    </p:spTree>
    <p:extLst>
      <p:ext uri="{BB962C8B-B14F-4D97-AF65-F5344CB8AC3E}">
        <p14:creationId xmlns:p14="http://schemas.microsoft.com/office/powerpoint/2010/main" val="4061629306"/>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图片占位4">
    <p:spTree>
      <p:nvGrpSpPr>
        <p:cNvPr id="1" name=""/>
        <p:cNvGrpSpPr/>
        <p:nvPr/>
      </p:nvGrpSpPr>
      <p:grpSpPr>
        <a:xfrm>
          <a:off x="0" y="0"/>
          <a:ext cx="0" cy="0"/>
          <a:chOff x="0" y="0"/>
          <a:chExt cx="0" cy="0"/>
        </a:xfrm>
      </p:grpSpPr>
      <p:grpSp>
        <p:nvGrpSpPr>
          <p:cNvPr id="121" name="组合 120">
            <a:extLst>
              <a:ext uri="{FF2B5EF4-FFF2-40B4-BE49-F238E27FC236}">
                <a16:creationId xmlns:a16="http://schemas.microsoft.com/office/drawing/2014/main" id="{752A13C3-8076-4A3B-9E60-2D71D978B1DC}"/>
              </a:ext>
            </a:extLst>
          </p:cNvPr>
          <p:cNvGrpSpPr/>
          <p:nvPr userDrawn="1"/>
        </p:nvGrpSpPr>
        <p:grpSpPr>
          <a:xfrm>
            <a:off x="10177780" y="329882"/>
            <a:ext cx="1512002" cy="444892"/>
            <a:chOff x="9556201" y="498129"/>
            <a:chExt cx="1993881" cy="586680"/>
          </a:xfrm>
        </p:grpSpPr>
        <p:grpSp>
          <p:nvGrpSpPr>
            <p:cNvPr id="122" name="组合 121">
              <a:extLst>
                <a:ext uri="{FF2B5EF4-FFF2-40B4-BE49-F238E27FC236}">
                  <a16:creationId xmlns:a16="http://schemas.microsoft.com/office/drawing/2014/main" id="{E27C398B-69FE-4C31-9C38-8ADE52CE9B05}"/>
                </a:ext>
              </a:extLst>
            </p:cNvPr>
            <p:cNvGrpSpPr/>
            <p:nvPr userDrawn="1"/>
          </p:nvGrpSpPr>
          <p:grpSpPr>
            <a:xfrm>
              <a:off x="10239376" y="968937"/>
              <a:ext cx="1307697" cy="96254"/>
              <a:chOff x="4616246" y="3878362"/>
              <a:chExt cx="5571416" cy="410087"/>
            </a:xfrm>
            <a:solidFill>
              <a:schemeClr val="tx1">
                <a:alpha val="80000"/>
              </a:schemeClr>
            </a:solidFill>
          </p:grpSpPr>
          <p:sp>
            <p:nvSpPr>
              <p:cNvPr id="160" name="Freeform 17">
                <a:extLst>
                  <a:ext uri="{FF2B5EF4-FFF2-40B4-BE49-F238E27FC236}">
                    <a16:creationId xmlns:a16="http://schemas.microsoft.com/office/drawing/2014/main" id="{E5B0E9AD-0A05-4036-8DA1-C7E6733E9DF1}"/>
                  </a:ext>
                </a:extLst>
              </p:cNvPr>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1" name="Freeform 18">
                <a:extLst>
                  <a:ext uri="{FF2B5EF4-FFF2-40B4-BE49-F238E27FC236}">
                    <a16:creationId xmlns:a16="http://schemas.microsoft.com/office/drawing/2014/main" id="{029271E6-BD5F-4E7D-809E-C4511BA4F756}"/>
                  </a:ext>
                </a:extLst>
              </p:cNvPr>
              <p:cNvSpPr>
                <a:spLocks/>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2" name="Freeform 19">
                <a:extLst>
                  <a:ext uri="{FF2B5EF4-FFF2-40B4-BE49-F238E27FC236}">
                    <a16:creationId xmlns:a16="http://schemas.microsoft.com/office/drawing/2014/main" id="{F0E374B4-1D8A-4254-9BF8-9478B61B7867}"/>
                  </a:ext>
                </a:extLst>
              </p:cNvPr>
              <p:cNvSpPr>
                <a:spLocks/>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3" name="Freeform 20">
                <a:extLst>
                  <a:ext uri="{FF2B5EF4-FFF2-40B4-BE49-F238E27FC236}">
                    <a16:creationId xmlns:a16="http://schemas.microsoft.com/office/drawing/2014/main" id="{AFBC22B1-E0E5-491D-8D3A-0CADD301B3F1}"/>
                  </a:ext>
                </a:extLst>
              </p:cNvPr>
              <p:cNvSpPr>
                <a:spLocks/>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4" name="Freeform 21">
                <a:extLst>
                  <a:ext uri="{FF2B5EF4-FFF2-40B4-BE49-F238E27FC236}">
                    <a16:creationId xmlns:a16="http://schemas.microsoft.com/office/drawing/2014/main" id="{52A94EBF-BEA5-40C1-BA72-F097DF0149EB}"/>
                  </a:ext>
                </a:extLst>
              </p:cNvPr>
              <p:cNvSpPr>
                <a:spLocks/>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5" name="Freeform 22">
                <a:extLst>
                  <a:ext uri="{FF2B5EF4-FFF2-40B4-BE49-F238E27FC236}">
                    <a16:creationId xmlns:a16="http://schemas.microsoft.com/office/drawing/2014/main" id="{13446D84-1439-4CA9-B653-7FB33B0DC865}"/>
                  </a:ext>
                </a:extLst>
              </p:cNvPr>
              <p:cNvSpPr>
                <a:spLocks/>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6" name="Freeform 23">
                <a:extLst>
                  <a:ext uri="{FF2B5EF4-FFF2-40B4-BE49-F238E27FC236}">
                    <a16:creationId xmlns:a16="http://schemas.microsoft.com/office/drawing/2014/main" id="{E2D267E0-CB35-4383-8A83-2AE643C7ECFF}"/>
                  </a:ext>
                </a:extLst>
              </p:cNvPr>
              <p:cNvSpPr>
                <a:spLocks/>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7" name="Freeform 25">
                <a:extLst>
                  <a:ext uri="{FF2B5EF4-FFF2-40B4-BE49-F238E27FC236}">
                    <a16:creationId xmlns:a16="http://schemas.microsoft.com/office/drawing/2014/main" id="{42C70476-1D30-4F1C-8855-748E43ECBF5C}"/>
                  </a:ext>
                </a:extLst>
              </p:cNvPr>
              <p:cNvSpPr>
                <a:spLocks/>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8" name="Freeform 27">
                <a:extLst>
                  <a:ext uri="{FF2B5EF4-FFF2-40B4-BE49-F238E27FC236}">
                    <a16:creationId xmlns:a16="http://schemas.microsoft.com/office/drawing/2014/main" id="{4136D2AD-C6EE-4398-B384-19DEE0F1B390}"/>
                  </a:ext>
                </a:extLst>
              </p:cNvPr>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9" name="Freeform 29">
                <a:extLst>
                  <a:ext uri="{FF2B5EF4-FFF2-40B4-BE49-F238E27FC236}">
                    <a16:creationId xmlns:a16="http://schemas.microsoft.com/office/drawing/2014/main" id="{26056B2E-6223-4FEE-8248-F2EA17DBAF5B}"/>
                  </a:ext>
                </a:extLst>
              </p:cNvPr>
              <p:cNvSpPr>
                <a:spLocks/>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0" name="Freeform 30">
                <a:extLst>
                  <a:ext uri="{FF2B5EF4-FFF2-40B4-BE49-F238E27FC236}">
                    <a16:creationId xmlns:a16="http://schemas.microsoft.com/office/drawing/2014/main" id="{006B390B-42C2-4B79-90D3-881CC2CFDCE9}"/>
                  </a:ext>
                </a:extLst>
              </p:cNvPr>
              <p:cNvSpPr>
                <a:spLocks/>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1" name="Freeform 31">
                <a:extLst>
                  <a:ext uri="{FF2B5EF4-FFF2-40B4-BE49-F238E27FC236}">
                    <a16:creationId xmlns:a16="http://schemas.microsoft.com/office/drawing/2014/main" id="{50061FAB-489C-4780-AFC9-07435CFCBEA5}"/>
                  </a:ext>
                </a:extLst>
              </p:cNvPr>
              <p:cNvSpPr>
                <a:spLocks/>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2" name="Freeform 32">
                <a:extLst>
                  <a:ext uri="{FF2B5EF4-FFF2-40B4-BE49-F238E27FC236}">
                    <a16:creationId xmlns:a16="http://schemas.microsoft.com/office/drawing/2014/main" id="{D30E14B5-5B2E-42F0-B3FB-A799A167FB3B}"/>
                  </a:ext>
                </a:extLst>
              </p:cNvPr>
              <p:cNvSpPr>
                <a:spLocks/>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3" name="Freeform 33">
                <a:extLst>
                  <a:ext uri="{FF2B5EF4-FFF2-40B4-BE49-F238E27FC236}">
                    <a16:creationId xmlns:a16="http://schemas.microsoft.com/office/drawing/2014/main" id="{80557463-D295-47EE-83FE-4E7C2CFE5CA8}"/>
                  </a:ext>
                </a:extLst>
              </p:cNvPr>
              <p:cNvSpPr>
                <a:spLocks/>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4" name="Freeform 34">
                <a:extLst>
                  <a:ext uri="{FF2B5EF4-FFF2-40B4-BE49-F238E27FC236}">
                    <a16:creationId xmlns:a16="http://schemas.microsoft.com/office/drawing/2014/main" id="{59C332FA-9D18-4C13-8F66-7832ED72F4F6}"/>
                  </a:ext>
                </a:extLst>
              </p:cNvPr>
              <p:cNvSpPr>
                <a:spLocks/>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5" name="Freeform 35">
                <a:extLst>
                  <a:ext uri="{FF2B5EF4-FFF2-40B4-BE49-F238E27FC236}">
                    <a16:creationId xmlns:a16="http://schemas.microsoft.com/office/drawing/2014/main" id="{65E12940-8A45-4E0C-84AF-6AA4577F53A2}"/>
                  </a:ext>
                </a:extLst>
              </p:cNvPr>
              <p:cNvSpPr>
                <a:spLocks/>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3" name="组合 122">
              <a:extLst>
                <a:ext uri="{FF2B5EF4-FFF2-40B4-BE49-F238E27FC236}">
                  <a16:creationId xmlns:a16="http://schemas.microsoft.com/office/drawing/2014/main" id="{F4DC8654-6333-43BF-BBD2-8CC0F92462C8}"/>
                </a:ext>
              </a:extLst>
            </p:cNvPr>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a:extLst>
                  <a:ext uri="{FF2B5EF4-FFF2-40B4-BE49-F238E27FC236}">
                    <a16:creationId xmlns:a16="http://schemas.microsoft.com/office/drawing/2014/main" id="{1BD02196-28F9-45E0-99D4-C63C486392BF}"/>
                  </a:ext>
                </a:extLst>
              </p:cNvPr>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49" name="Freeform 10">
                <a:extLst>
                  <a:ext uri="{FF2B5EF4-FFF2-40B4-BE49-F238E27FC236}">
                    <a16:creationId xmlns:a16="http://schemas.microsoft.com/office/drawing/2014/main" id="{F635BA25-F85D-4FD0-B0FF-9852A3FB35CC}"/>
                  </a:ext>
                </a:extLst>
              </p:cNvPr>
              <p:cNvSpPr>
                <a:spLocks/>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0" name="Freeform 11">
                <a:extLst>
                  <a:ext uri="{FF2B5EF4-FFF2-40B4-BE49-F238E27FC236}">
                    <a16:creationId xmlns:a16="http://schemas.microsoft.com/office/drawing/2014/main" id="{3039E95C-D1CC-46F7-9248-92AECF3DF875}"/>
                  </a:ext>
                </a:extLst>
              </p:cNvPr>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1" name="Freeform 12">
                <a:extLst>
                  <a:ext uri="{FF2B5EF4-FFF2-40B4-BE49-F238E27FC236}">
                    <a16:creationId xmlns:a16="http://schemas.microsoft.com/office/drawing/2014/main" id="{D829A78B-B6EB-4549-B14A-40D05309B0CA}"/>
                  </a:ext>
                </a:extLst>
              </p:cNvPr>
              <p:cNvSpPr>
                <a:spLocks/>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2" name="Freeform 13">
                <a:extLst>
                  <a:ext uri="{FF2B5EF4-FFF2-40B4-BE49-F238E27FC236}">
                    <a16:creationId xmlns:a16="http://schemas.microsoft.com/office/drawing/2014/main" id="{E842F311-7DA4-44B7-A236-43EEB282428F}"/>
                  </a:ext>
                </a:extLst>
              </p:cNvPr>
              <p:cNvSpPr>
                <a:spLocks/>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3" name="Freeform 14">
                <a:extLst>
                  <a:ext uri="{FF2B5EF4-FFF2-40B4-BE49-F238E27FC236}">
                    <a16:creationId xmlns:a16="http://schemas.microsoft.com/office/drawing/2014/main" id="{170B97E9-7C5C-402F-9D53-9AA87182C27F}"/>
                  </a:ext>
                </a:extLst>
              </p:cNvPr>
              <p:cNvSpPr>
                <a:spLocks/>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4" name="Freeform 15">
                <a:extLst>
                  <a:ext uri="{FF2B5EF4-FFF2-40B4-BE49-F238E27FC236}">
                    <a16:creationId xmlns:a16="http://schemas.microsoft.com/office/drawing/2014/main" id="{8F85E7F0-D6E4-48F0-A113-2A9E57A84215}"/>
                  </a:ext>
                </a:extLst>
              </p:cNvPr>
              <p:cNvSpPr>
                <a:spLocks/>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5" name="Freeform 16">
                <a:extLst>
                  <a:ext uri="{FF2B5EF4-FFF2-40B4-BE49-F238E27FC236}">
                    <a16:creationId xmlns:a16="http://schemas.microsoft.com/office/drawing/2014/main" id="{9AA89938-51FC-49D9-8A20-AE9CA39EDED4}"/>
                  </a:ext>
                </a:extLst>
              </p:cNvPr>
              <p:cNvSpPr>
                <a:spLocks/>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6" name="Freeform 24">
                <a:extLst>
                  <a:ext uri="{FF2B5EF4-FFF2-40B4-BE49-F238E27FC236}">
                    <a16:creationId xmlns:a16="http://schemas.microsoft.com/office/drawing/2014/main" id="{1DA43A21-B3DE-46D7-8042-B68A4F8A950B}"/>
                  </a:ext>
                </a:extLst>
              </p:cNvPr>
              <p:cNvSpPr>
                <a:spLocks/>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7" name="Freeform 26">
                <a:extLst>
                  <a:ext uri="{FF2B5EF4-FFF2-40B4-BE49-F238E27FC236}">
                    <a16:creationId xmlns:a16="http://schemas.microsoft.com/office/drawing/2014/main" id="{6DFF31B1-CB8C-4F29-A011-B6B43254D88F}"/>
                  </a:ext>
                </a:extLst>
              </p:cNvPr>
              <p:cNvSpPr>
                <a:spLocks/>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8" name="Freeform 28">
                <a:extLst>
                  <a:ext uri="{FF2B5EF4-FFF2-40B4-BE49-F238E27FC236}">
                    <a16:creationId xmlns:a16="http://schemas.microsoft.com/office/drawing/2014/main" id="{B14ACCE6-5193-44FD-9E60-94C9373CFBD8}"/>
                  </a:ext>
                </a:extLst>
              </p:cNvPr>
              <p:cNvSpPr>
                <a:spLocks/>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9" name="Freeform 36">
                <a:extLst>
                  <a:ext uri="{FF2B5EF4-FFF2-40B4-BE49-F238E27FC236}">
                    <a16:creationId xmlns:a16="http://schemas.microsoft.com/office/drawing/2014/main" id="{F6CDB00C-7145-4426-A859-8B3F49920A82}"/>
                  </a:ext>
                </a:extLst>
              </p:cNvPr>
              <p:cNvSpPr>
                <a:spLocks/>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4" name="组合 123">
              <a:extLst>
                <a:ext uri="{FF2B5EF4-FFF2-40B4-BE49-F238E27FC236}">
                  <a16:creationId xmlns:a16="http://schemas.microsoft.com/office/drawing/2014/main" id="{E14EA76D-2E8A-4D79-AD0E-2D65074F86B6}"/>
                </a:ext>
              </a:extLst>
            </p:cNvPr>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a:extLst>
                  <a:ext uri="{FF2B5EF4-FFF2-40B4-BE49-F238E27FC236}">
                    <a16:creationId xmlns:a16="http://schemas.microsoft.com/office/drawing/2014/main" id="{FC735164-8305-4898-8587-92D4181A886B}"/>
                  </a:ext>
                </a:extLst>
              </p:cNvPr>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6" name="Freeform 42">
                <a:extLst>
                  <a:ext uri="{FF2B5EF4-FFF2-40B4-BE49-F238E27FC236}">
                    <a16:creationId xmlns:a16="http://schemas.microsoft.com/office/drawing/2014/main" id="{23AA2149-2C7A-434E-8E58-7FF8833789C6}"/>
                  </a:ext>
                </a:extLst>
              </p:cNvPr>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7" name="Freeform 43">
                <a:extLst>
                  <a:ext uri="{FF2B5EF4-FFF2-40B4-BE49-F238E27FC236}">
                    <a16:creationId xmlns:a16="http://schemas.microsoft.com/office/drawing/2014/main" id="{DADC64E0-1756-4B00-B739-1AE2D64609EB}"/>
                  </a:ext>
                </a:extLst>
              </p:cNvPr>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8" name="Freeform 44">
                <a:extLst>
                  <a:ext uri="{FF2B5EF4-FFF2-40B4-BE49-F238E27FC236}">
                    <a16:creationId xmlns:a16="http://schemas.microsoft.com/office/drawing/2014/main" id="{02AD4B8E-9C4D-4F37-AAC6-126B7F819AAC}"/>
                  </a:ext>
                </a:extLst>
              </p:cNvPr>
              <p:cNvSpPr>
                <a:spLocks/>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9" name="Freeform 45">
                <a:extLst>
                  <a:ext uri="{FF2B5EF4-FFF2-40B4-BE49-F238E27FC236}">
                    <a16:creationId xmlns:a16="http://schemas.microsoft.com/office/drawing/2014/main" id="{F2C56637-AD32-41CD-B904-7FDE5C590999}"/>
                  </a:ext>
                </a:extLst>
              </p:cNvPr>
              <p:cNvSpPr>
                <a:spLocks/>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0" name="Freeform 46">
                <a:extLst>
                  <a:ext uri="{FF2B5EF4-FFF2-40B4-BE49-F238E27FC236}">
                    <a16:creationId xmlns:a16="http://schemas.microsoft.com/office/drawing/2014/main" id="{F032975D-CF69-4B09-BA05-72D320787553}"/>
                  </a:ext>
                </a:extLst>
              </p:cNvPr>
              <p:cNvSpPr>
                <a:spLocks/>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1" name="Freeform 47">
                <a:extLst>
                  <a:ext uri="{FF2B5EF4-FFF2-40B4-BE49-F238E27FC236}">
                    <a16:creationId xmlns:a16="http://schemas.microsoft.com/office/drawing/2014/main" id="{6B6AC068-0EBD-48BD-AE1C-D7481884A830}"/>
                  </a:ext>
                </a:extLst>
              </p:cNvPr>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2" name="Freeform 48">
                <a:extLst>
                  <a:ext uri="{FF2B5EF4-FFF2-40B4-BE49-F238E27FC236}">
                    <a16:creationId xmlns:a16="http://schemas.microsoft.com/office/drawing/2014/main" id="{ACE3F796-5431-4E6C-AC15-7A788620661A}"/>
                  </a:ext>
                </a:extLst>
              </p:cNvPr>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3" name="Freeform 49">
                <a:extLst>
                  <a:ext uri="{FF2B5EF4-FFF2-40B4-BE49-F238E27FC236}">
                    <a16:creationId xmlns:a16="http://schemas.microsoft.com/office/drawing/2014/main" id="{74BEA9AB-D681-42C2-B138-90AE983F451A}"/>
                  </a:ext>
                </a:extLst>
              </p:cNvPr>
              <p:cNvSpPr>
                <a:spLocks/>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4" name="Freeform 50">
                <a:extLst>
                  <a:ext uri="{FF2B5EF4-FFF2-40B4-BE49-F238E27FC236}">
                    <a16:creationId xmlns:a16="http://schemas.microsoft.com/office/drawing/2014/main" id="{B4841AFA-06F6-4DE5-A44B-C6843FC702AD}"/>
                  </a:ext>
                </a:extLst>
              </p:cNvPr>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5" name="Freeform 51">
                <a:extLst>
                  <a:ext uri="{FF2B5EF4-FFF2-40B4-BE49-F238E27FC236}">
                    <a16:creationId xmlns:a16="http://schemas.microsoft.com/office/drawing/2014/main" id="{5C773B7E-DC0A-4C6F-81E7-947211B53E3A}"/>
                  </a:ext>
                </a:extLst>
              </p:cNvPr>
              <p:cNvSpPr>
                <a:spLocks/>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6" name="Freeform 52">
                <a:extLst>
                  <a:ext uri="{FF2B5EF4-FFF2-40B4-BE49-F238E27FC236}">
                    <a16:creationId xmlns:a16="http://schemas.microsoft.com/office/drawing/2014/main" id="{B85BE9AC-6F60-4FB5-8137-FF34C3DC57D8}"/>
                  </a:ext>
                </a:extLst>
              </p:cNvPr>
              <p:cNvSpPr>
                <a:spLocks/>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7" name="Freeform 53">
                <a:extLst>
                  <a:ext uri="{FF2B5EF4-FFF2-40B4-BE49-F238E27FC236}">
                    <a16:creationId xmlns:a16="http://schemas.microsoft.com/office/drawing/2014/main" id="{8F1A2BEF-DE60-43BE-9443-E64E95C8AB6F}"/>
                  </a:ext>
                </a:extLst>
              </p:cNvPr>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8" name="Freeform 54">
                <a:extLst>
                  <a:ext uri="{FF2B5EF4-FFF2-40B4-BE49-F238E27FC236}">
                    <a16:creationId xmlns:a16="http://schemas.microsoft.com/office/drawing/2014/main" id="{854BFC4C-273E-4CD3-AA7A-F6841F6A1E71}"/>
                  </a:ext>
                </a:extLst>
              </p:cNvPr>
              <p:cNvSpPr>
                <a:spLocks/>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9" name="Freeform 55">
                <a:extLst>
                  <a:ext uri="{FF2B5EF4-FFF2-40B4-BE49-F238E27FC236}">
                    <a16:creationId xmlns:a16="http://schemas.microsoft.com/office/drawing/2014/main" id="{539B124B-7DF4-4150-9E44-C8FF73B41E51}"/>
                  </a:ext>
                </a:extLst>
              </p:cNvPr>
              <p:cNvSpPr>
                <a:spLocks/>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0" name="Freeform 56">
                <a:extLst>
                  <a:ext uri="{FF2B5EF4-FFF2-40B4-BE49-F238E27FC236}">
                    <a16:creationId xmlns:a16="http://schemas.microsoft.com/office/drawing/2014/main" id="{67B36885-76BA-4B87-9989-58BAB32207E3}"/>
                  </a:ext>
                </a:extLst>
              </p:cNvPr>
              <p:cNvSpPr>
                <a:spLocks/>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1" name="Freeform 57">
                <a:extLst>
                  <a:ext uri="{FF2B5EF4-FFF2-40B4-BE49-F238E27FC236}">
                    <a16:creationId xmlns:a16="http://schemas.microsoft.com/office/drawing/2014/main" id="{4018EAC7-7004-4BD9-9402-D3B0CA3BFADB}"/>
                  </a:ext>
                </a:extLst>
              </p:cNvPr>
              <p:cNvSpPr>
                <a:spLocks/>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2" name="Freeform 58">
                <a:extLst>
                  <a:ext uri="{FF2B5EF4-FFF2-40B4-BE49-F238E27FC236}">
                    <a16:creationId xmlns:a16="http://schemas.microsoft.com/office/drawing/2014/main" id="{35BAD759-B240-4EB7-9681-EBBBFAC24096}"/>
                  </a:ext>
                </a:extLst>
              </p:cNvPr>
              <p:cNvSpPr>
                <a:spLocks/>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3" name="Freeform 59">
                <a:extLst>
                  <a:ext uri="{FF2B5EF4-FFF2-40B4-BE49-F238E27FC236}">
                    <a16:creationId xmlns:a16="http://schemas.microsoft.com/office/drawing/2014/main" id="{8E8CE081-A623-4054-907F-BB84B3247BC2}"/>
                  </a:ext>
                </a:extLst>
              </p:cNvPr>
              <p:cNvSpPr>
                <a:spLocks/>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4" name="Freeform 60">
                <a:extLst>
                  <a:ext uri="{FF2B5EF4-FFF2-40B4-BE49-F238E27FC236}">
                    <a16:creationId xmlns:a16="http://schemas.microsoft.com/office/drawing/2014/main" id="{404E5F0E-9B1C-4DFA-8827-BB06ABFB6B59}"/>
                  </a:ext>
                </a:extLst>
              </p:cNvPr>
              <p:cNvSpPr>
                <a:spLocks/>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5" name="Freeform 61">
                <a:extLst>
                  <a:ext uri="{FF2B5EF4-FFF2-40B4-BE49-F238E27FC236}">
                    <a16:creationId xmlns:a16="http://schemas.microsoft.com/office/drawing/2014/main" id="{203E702D-7AE6-4B01-B868-0C7BE3CB52D1}"/>
                  </a:ext>
                </a:extLst>
              </p:cNvPr>
              <p:cNvSpPr>
                <a:spLocks/>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6" name="Freeform 62">
                <a:extLst>
                  <a:ext uri="{FF2B5EF4-FFF2-40B4-BE49-F238E27FC236}">
                    <a16:creationId xmlns:a16="http://schemas.microsoft.com/office/drawing/2014/main" id="{00A3E78C-A2CF-4F84-BD83-F8BEF41AD073}"/>
                  </a:ext>
                </a:extLst>
              </p:cNvPr>
              <p:cNvSpPr>
                <a:spLocks/>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7" name="Freeform 71">
                <a:extLst>
                  <a:ext uri="{FF2B5EF4-FFF2-40B4-BE49-F238E27FC236}">
                    <a16:creationId xmlns:a16="http://schemas.microsoft.com/office/drawing/2014/main" id="{0265EC9A-215C-4451-94F2-BA2294AE20B1}"/>
                  </a:ext>
                </a:extLst>
              </p:cNvPr>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grpSp>
      </p:grpSp>
      <p:sp>
        <p:nvSpPr>
          <p:cNvPr id="176" name="标题 1">
            <a:extLst>
              <a:ext uri="{FF2B5EF4-FFF2-40B4-BE49-F238E27FC236}">
                <a16:creationId xmlns:a16="http://schemas.microsoft.com/office/drawing/2014/main" id="{A029B501-2847-412D-8A34-C4C9BFB8FA29}"/>
              </a:ext>
            </a:extLst>
          </p:cNvPr>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p>
        </p:txBody>
      </p:sp>
      <p:grpSp>
        <p:nvGrpSpPr>
          <p:cNvPr id="177" name="组合 176">
            <a:extLst>
              <a:ext uri="{FF2B5EF4-FFF2-40B4-BE49-F238E27FC236}">
                <a16:creationId xmlns:a16="http://schemas.microsoft.com/office/drawing/2014/main" id="{6C8FB0F2-E609-4DAC-AB11-F95107BFE505}"/>
              </a:ext>
            </a:extLst>
          </p:cNvPr>
          <p:cNvGrpSpPr/>
          <p:nvPr userDrawn="1"/>
        </p:nvGrpSpPr>
        <p:grpSpPr>
          <a:xfrm>
            <a:off x="528706" y="867990"/>
            <a:ext cx="2433027" cy="0"/>
            <a:chOff x="7460343" y="1311756"/>
            <a:chExt cx="2433027" cy="0"/>
          </a:xfrm>
        </p:grpSpPr>
        <p:cxnSp>
          <p:nvCxnSpPr>
            <p:cNvPr id="178" name="直接连接符 177">
              <a:extLst>
                <a:ext uri="{FF2B5EF4-FFF2-40B4-BE49-F238E27FC236}">
                  <a16:creationId xmlns:a16="http://schemas.microsoft.com/office/drawing/2014/main" id="{0B974DCA-43CD-4CCE-AA3A-6B26A93AA425}"/>
                </a:ext>
              </a:extLst>
            </p:cNvPr>
            <p:cNvCxnSpPr>
              <a:cxnSpLocks/>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a:extLst>
                <a:ext uri="{FF2B5EF4-FFF2-40B4-BE49-F238E27FC236}">
                  <a16:creationId xmlns:a16="http://schemas.microsoft.com/office/drawing/2014/main" id="{41D435DD-C47F-4708-B422-342FDD1F8EB1}"/>
                </a:ext>
              </a:extLst>
            </p:cNvPr>
            <p:cNvCxnSpPr>
              <a:cxnSpLocks/>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a:extLst>
              <a:ext uri="{FF2B5EF4-FFF2-40B4-BE49-F238E27FC236}">
                <a16:creationId xmlns:a16="http://schemas.microsoft.com/office/drawing/2014/main" id="{553F13DD-45BC-4F3B-9DF1-AE612D3E2637}"/>
              </a:ext>
            </a:extLst>
          </p:cNvPr>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pPr/>
              <a:t>‹Nº›</a:t>
            </a:fld>
            <a:r>
              <a:rPr lang="zh-CN" altLang="en-US"/>
              <a:t> </a:t>
            </a:r>
            <a:r>
              <a:rPr lang="en-US" altLang="zh-CN"/>
              <a:t>&gt;</a:t>
            </a:r>
            <a:endParaRPr lang="zh-CN" altLang="en-US" dirty="0"/>
          </a:p>
        </p:txBody>
      </p:sp>
      <p:sp>
        <p:nvSpPr>
          <p:cNvPr id="63" name="文本框 62">
            <a:extLst>
              <a:ext uri="{FF2B5EF4-FFF2-40B4-BE49-F238E27FC236}">
                <a16:creationId xmlns:a16="http://schemas.microsoft.com/office/drawing/2014/main" id="{E1F02CE6-DCDF-458C-8C9E-36CAA35D4B77}"/>
              </a:ext>
            </a:extLst>
          </p:cNvPr>
          <p:cNvSpPr txBox="1"/>
          <p:nvPr userDrawn="1"/>
        </p:nvSpPr>
        <p:spPr>
          <a:xfrm>
            <a:off x="442913" y="6394353"/>
            <a:ext cx="1545907" cy="276999"/>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思想自由 兼容并包</a:t>
            </a:r>
          </a:p>
        </p:txBody>
      </p:sp>
      <p:sp>
        <p:nvSpPr>
          <p:cNvPr id="2" name="图片占位符 1">
            <a:extLst>
              <a:ext uri="{FF2B5EF4-FFF2-40B4-BE49-F238E27FC236}">
                <a16:creationId xmlns:a16="http://schemas.microsoft.com/office/drawing/2014/main" id="{32218AD9-0802-4E94-A545-7752B3A5C829}"/>
              </a:ext>
            </a:extLst>
          </p:cNvPr>
          <p:cNvSpPr>
            <a:spLocks noGrp="1"/>
          </p:cNvSpPr>
          <p:nvPr>
            <p:ph type="pic" idx="10" hasCustomPrompt="1"/>
          </p:nvPr>
        </p:nvSpPr>
        <p:spPr>
          <a:xfrm>
            <a:off x="1054101" y="1916642"/>
            <a:ext cx="4542217" cy="3568065"/>
          </a:xfrm>
          <a:ln>
            <a:noFill/>
          </a:ln>
          <a:effectLst>
            <a:outerShdw blurRad="190500" algn="tl" rotWithShape="0">
              <a:srgbClr val="000000">
                <a:alpha val="70000"/>
              </a:srgbClr>
            </a:outerShdw>
          </a:effectLst>
        </p:spPr>
        <p:txBody>
          <a:bodyPr anchor="ctr">
            <a:normAutofit/>
          </a:bodyPr>
          <a:lstStyle>
            <a:lvl1pPr marL="228600" indent="-228600" algn="ctr" defTabSz="914400" rtl="0" eaLnBrk="1" latinLnBrk="0" hangingPunct="1">
              <a:lnSpc>
                <a:spcPct val="90000"/>
              </a:lnSpc>
              <a:spcBef>
                <a:spcPts val="1000"/>
              </a:spcBef>
              <a:buFont typeface="Arial" panose="020B0604020202020204" pitchFamily="34" charset="0"/>
              <a:buChar char="•"/>
              <a:defRPr lang="zh-CN" altLang="en-US" sz="2800" kern="1200" dirty="0">
                <a:solidFill>
                  <a:schemeClr val="tx1"/>
                </a:solidFill>
                <a:latin typeface="+mn-ea"/>
                <a:ea typeface="+mn-ea"/>
                <a:cs typeface="+mn-cs"/>
              </a:defRPr>
            </a:lvl1pPr>
          </a:lstStyle>
          <a:p>
            <a:r>
              <a:rPr lang="zh-CN" altLang="en-US" dirty="0"/>
              <a:t>单击此处修改图片</a:t>
            </a:r>
          </a:p>
        </p:txBody>
      </p:sp>
    </p:spTree>
    <p:extLst>
      <p:ext uri="{BB962C8B-B14F-4D97-AF65-F5344CB8AC3E}">
        <p14:creationId xmlns:p14="http://schemas.microsoft.com/office/powerpoint/2010/main" val="1160747885"/>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图片占位5">
    <p:spTree>
      <p:nvGrpSpPr>
        <p:cNvPr id="1" name=""/>
        <p:cNvGrpSpPr/>
        <p:nvPr/>
      </p:nvGrpSpPr>
      <p:grpSpPr>
        <a:xfrm>
          <a:off x="0" y="0"/>
          <a:ext cx="0" cy="0"/>
          <a:chOff x="0" y="0"/>
          <a:chExt cx="0" cy="0"/>
        </a:xfrm>
      </p:grpSpPr>
      <p:grpSp>
        <p:nvGrpSpPr>
          <p:cNvPr id="121" name="组合 120">
            <a:extLst>
              <a:ext uri="{FF2B5EF4-FFF2-40B4-BE49-F238E27FC236}">
                <a16:creationId xmlns:a16="http://schemas.microsoft.com/office/drawing/2014/main" id="{752A13C3-8076-4A3B-9E60-2D71D978B1DC}"/>
              </a:ext>
            </a:extLst>
          </p:cNvPr>
          <p:cNvGrpSpPr/>
          <p:nvPr userDrawn="1"/>
        </p:nvGrpSpPr>
        <p:grpSpPr>
          <a:xfrm>
            <a:off x="10177780" y="329882"/>
            <a:ext cx="1512002" cy="444892"/>
            <a:chOff x="9556201" y="498129"/>
            <a:chExt cx="1993881" cy="586680"/>
          </a:xfrm>
        </p:grpSpPr>
        <p:grpSp>
          <p:nvGrpSpPr>
            <p:cNvPr id="122" name="组合 121">
              <a:extLst>
                <a:ext uri="{FF2B5EF4-FFF2-40B4-BE49-F238E27FC236}">
                  <a16:creationId xmlns:a16="http://schemas.microsoft.com/office/drawing/2014/main" id="{E27C398B-69FE-4C31-9C38-8ADE52CE9B05}"/>
                </a:ext>
              </a:extLst>
            </p:cNvPr>
            <p:cNvGrpSpPr/>
            <p:nvPr userDrawn="1"/>
          </p:nvGrpSpPr>
          <p:grpSpPr>
            <a:xfrm>
              <a:off x="10239376" y="968937"/>
              <a:ext cx="1307697" cy="96254"/>
              <a:chOff x="4616246" y="3878362"/>
              <a:chExt cx="5571416" cy="410087"/>
            </a:xfrm>
            <a:solidFill>
              <a:schemeClr val="tx1">
                <a:alpha val="80000"/>
              </a:schemeClr>
            </a:solidFill>
          </p:grpSpPr>
          <p:sp>
            <p:nvSpPr>
              <p:cNvPr id="160" name="Freeform 17">
                <a:extLst>
                  <a:ext uri="{FF2B5EF4-FFF2-40B4-BE49-F238E27FC236}">
                    <a16:creationId xmlns:a16="http://schemas.microsoft.com/office/drawing/2014/main" id="{E5B0E9AD-0A05-4036-8DA1-C7E6733E9DF1}"/>
                  </a:ext>
                </a:extLst>
              </p:cNvPr>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1" name="Freeform 18">
                <a:extLst>
                  <a:ext uri="{FF2B5EF4-FFF2-40B4-BE49-F238E27FC236}">
                    <a16:creationId xmlns:a16="http://schemas.microsoft.com/office/drawing/2014/main" id="{029271E6-BD5F-4E7D-809E-C4511BA4F756}"/>
                  </a:ext>
                </a:extLst>
              </p:cNvPr>
              <p:cNvSpPr>
                <a:spLocks/>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2" name="Freeform 19">
                <a:extLst>
                  <a:ext uri="{FF2B5EF4-FFF2-40B4-BE49-F238E27FC236}">
                    <a16:creationId xmlns:a16="http://schemas.microsoft.com/office/drawing/2014/main" id="{F0E374B4-1D8A-4254-9BF8-9478B61B7867}"/>
                  </a:ext>
                </a:extLst>
              </p:cNvPr>
              <p:cNvSpPr>
                <a:spLocks/>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3" name="Freeform 20">
                <a:extLst>
                  <a:ext uri="{FF2B5EF4-FFF2-40B4-BE49-F238E27FC236}">
                    <a16:creationId xmlns:a16="http://schemas.microsoft.com/office/drawing/2014/main" id="{AFBC22B1-E0E5-491D-8D3A-0CADD301B3F1}"/>
                  </a:ext>
                </a:extLst>
              </p:cNvPr>
              <p:cNvSpPr>
                <a:spLocks/>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4" name="Freeform 21">
                <a:extLst>
                  <a:ext uri="{FF2B5EF4-FFF2-40B4-BE49-F238E27FC236}">
                    <a16:creationId xmlns:a16="http://schemas.microsoft.com/office/drawing/2014/main" id="{52A94EBF-BEA5-40C1-BA72-F097DF0149EB}"/>
                  </a:ext>
                </a:extLst>
              </p:cNvPr>
              <p:cNvSpPr>
                <a:spLocks/>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5" name="Freeform 22">
                <a:extLst>
                  <a:ext uri="{FF2B5EF4-FFF2-40B4-BE49-F238E27FC236}">
                    <a16:creationId xmlns:a16="http://schemas.microsoft.com/office/drawing/2014/main" id="{13446D84-1439-4CA9-B653-7FB33B0DC865}"/>
                  </a:ext>
                </a:extLst>
              </p:cNvPr>
              <p:cNvSpPr>
                <a:spLocks/>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6" name="Freeform 23">
                <a:extLst>
                  <a:ext uri="{FF2B5EF4-FFF2-40B4-BE49-F238E27FC236}">
                    <a16:creationId xmlns:a16="http://schemas.microsoft.com/office/drawing/2014/main" id="{E2D267E0-CB35-4383-8A83-2AE643C7ECFF}"/>
                  </a:ext>
                </a:extLst>
              </p:cNvPr>
              <p:cNvSpPr>
                <a:spLocks/>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7" name="Freeform 25">
                <a:extLst>
                  <a:ext uri="{FF2B5EF4-FFF2-40B4-BE49-F238E27FC236}">
                    <a16:creationId xmlns:a16="http://schemas.microsoft.com/office/drawing/2014/main" id="{42C70476-1D30-4F1C-8855-748E43ECBF5C}"/>
                  </a:ext>
                </a:extLst>
              </p:cNvPr>
              <p:cNvSpPr>
                <a:spLocks/>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8" name="Freeform 27">
                <a:extLst>
                  <a:ext uri="{FF2B5EF4-FFF2-40B4-BE49-F238E27FC236}">
                    <a16:creationId xmlns:a16="http://schemas.microsoft.com/office/drawing/2014/main" id="{4136D2AD-C6EE-4398-B384-19DEE0F1B390}"/>
                  </a:ext>
                </a:extLst>
              </p:cNvPr>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9" name="Freeform 29">
                <a:extLst>
                  <a:ext uri="{FF2B5EF4-FFF2-40B4-BE49-F238E27FC236}">
                    <a16:creationId xmlns:a16="http://schemas.microsoft.com/office/drawing/2014/main" id="{26056B2E-6223-4FEE-8248-F2EA17DBAF5B}"/>
                  </a:ext>
                </a:extLst>
              </p:cNvPr>
              <p:cNvSpPr>
                <a:spLocks/>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0" name="Freeform 30">
                <a:extLst>
                  <a:ext uri="{FF2B5EF4-FFF2-40B4-BE49-F238E27FC236}">
                    <a16:creationId xmlns:a16="http://schemas.microsoft.com/office/drawing/2014/main" id="{006B390B-42C2-4B79-90D3-881CC2CFDCE9}"/>
                  </a:ext>
                </a:extLst>
              </p:cNvPr>
              <p:cNvSpPr>
                <a:spLocks/>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1" name="Freeform 31">
                <a:extLst>
                  <a:ext uri="{FF2B5EF4-FFF2-40B4-BE49-F238E27FC236}">
                    <a16:creationId xmlns:a16="http://schemas.microsoft.com/office/drawing/2014/main" id="{50061FAB-489C-4780-AFC9-07435CFCBEA5}"/>
                  </a:ext>
                </a:extLst>
              </p:cNvPr>
              <p:cNvSpPr>
                <a:spLocks/>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2" name="Freeform 32">
                <a:extLst>
                  <a:ext uri="{FF2B5EF4-FFF2-40B4-BE49-F238E27FC236}">
                    <a16:creationId xmlns:a16="http://schemas.microsoft.com/office/drawing/2014/main" id="{D30E14B5-5B2E-42F0-B3FB-A799A167FB3B}"/>
                  </a:ext>
                </a:extLst>
              </p:cNvPr>
              <p:cNvSpPr>
                <a:spLocks/>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3" name="Freeform 33">
                <a:extLst>
                  <a:ext uri="{FF2B5EF4-FFF2-40B4-BE49-F238E27FC236}">
                    <a16:creationId xmlns:a16="http://schemas.microsoft.com/office/drawing/2014/main" id="{80557463-D295-47EE-83FE-4E7C2CFE5CA8}"/>
                  </a:ext>
                </a:extLst>
              </p:cNvPr>
              <p:cNvSpPr>
                <a:spLocks/>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4" name="Freeform 34">
                <a:extLst>
                  <a:ext uri="{FF2B5EF4-FFF2-40B4-BE49-F238E27FC236}">
                    <a16:creationId xmlns:a16="http://schemas.microsoft.com/office/drawing/2014/main" id="{59C332FA-9D18-4C13-8F66-7832ED72F4F6}"/>
                  </a:ext>
                </a:extLst>
              </p:cNvPr>
              <p:cNvSpPr>
                <a:spLocks/>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5" name="Freeform 35">
                <a:extLst>
                  <a:ext uri="{FF2B5EF4-FFF2-40B4-BE49-F238E27FC236}">
                    <a16:creationId xmlns:a16="http://schemas.microsoft.com/office/drawing/2014/main" id="{65E12940-8A45-4E0C-84AF-6AA4577F53A2}"/>
                  </a:ext>
                </a:extLst>
              </p:cNvPr>
              <p:cNvSpPr>
                <a:spLocks/>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3" name="组合 122">
              <a:extLst>
                <a:ext uri="{FF2B5EF4-FFF2-40B4-BE49-F238E27FC236}">
                  <a16:creationId xmlns:a16="http://schemas.microsoft.com/office/drawing/2014/main" id="{F4DC8654-6333-43BF-BBD2-8CC0F92462C8}"/>
                </a:ext>
              </a:extLst>
            </p:cNvPr>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a:extLst>
                  <a:ext uri="{FF2B5EF4-FFF2-40B4-BE49-F238E27FC236}">
                    <a16:creationId xmlns:a16="http://schemas.microsoft.com/office/drawing/2014/main" id="{1BD02196-28F9-45E0-99D4-C63C486392BF}"/>
                  </a:ext>
                </a:extLst>
              </p:cNvPr>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49" name="Freeform 10">
                <a:extLst>
                  <a:ext uri="{FF2B5EF4-FFF2-40B4-BE49-F238E27FC236}">
                    <a16:creationId xmlns:a16="http://schemas.microsoft.com/office/drawing/2014/main" id="{F635BA25-F85D-4FD0-B0FF-9852A3FB35CC}"/>
                  </a:ext>
                </a:extLst>
              </p:cNvPr>
              <p:cNvSpPr>
                <a:spLocks/>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0" name="Freeform 11">
                <a:extLst>
                  <a:ext uri="{FF2B5EF4-FFF2-40B4-BE49-F238E27FC236}">
                    <a16:creationId xmlns:a16="http://schemas.microsoft.com/office/drawing/2014/main" id="{3039E95C-D1CC-46F7-9248-92AECF3DF875}"/>
                  </a:ext>
                </a:extLst>
              </p:cNvPr>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1" name="Freeform 12">
                <a:extLst>
                  <a:ext uri="{FF2B5EF4-FFF2-40B4-BE49-F238E27FC236}">
                    <a16:creationId xmlns:a16="http://schemas.microsoft.com/office/drawing/2014/main" id="{D829A78B-B6EB-4549-B14A-40D05309B0CA}"/>
                  </a:ext>
                </a:extLst>
              </p:cNvPr>
              <p:cNvSpPr>
                <a:spLocks/>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2" name="Freeform 13">
                <a:extLst>
                  <a:ext uri="{FF2B5EF4-FFF2-40B4-BE49-F238E27FC236}">
                    <a16:creationId xmlns:a16="http://schemas.microsoft.com/office/drawing/2014/main" id="{E842F311-7DA4-44B7-A236-43EEB282428F}"/>
                  </a:ext>
                </a:extLst>
              </p:cNvPr>
              <p:cNvSpPr>
                <a:spLocks/>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3" name="Freeform 14">
                <a:extLst>
                  <a:ext uri="{FF2B5EF4-FFF2-40B4-BE49-F238E27FC236}">
                    <a16:creationId xmlns:a16="http://schemas.microsoft.com/office/drawing/2014/main" id="{170B97E9-7C5C-402F-9D53-9AA87182C27F}"/>
                  </a:ext>
                </a:extLst>
              </p:cNvPr>
              <p:cNvSpPr>
                <a:spLocks/>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4" name="Freeform 15">
                <a:extLst>
                  <a:ext uri="{FF2B5EF4-FFF2-40B4-BE49-F238E27FC236}">
                    <a16:creationId xmlns:a16="http://schemas.microsoft.com/office/drawing/2014/main" id="{8F85E7F0-D6E4-48F0-A113-2A9E57A84215}"/>
                  </a:ext>
                </a:extLst>
              </p:cNvPr>
              <p:cNvSpPr>
                <a:spLocks/>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5" name="Freeform 16">
                <a:extLst>
                  <a:ext uri="{FF2B5EF4-FFF2-40B4-BE49-F238E27FC236}">
                    <a16:creationId xmlns:a16="http://schemas.microsoft.com/office/drawing/2014/main" id="{9AA89938-51FC-49D9-8A20-AE9CA39EDED4}"/>
                  </a:ext>
                </a:extLst>
              </p:cNvPr>
              <p:cNvSpPr>
                <a:spLocks/>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6" name="Freeform 24">
                <a:extLst>
                  <a:ext uri="{FF2B5EF4-FFF2-40B4-BE49-F238E27FC236}">
                    <a16:creationId xmlns:a16="http://schemas.microsoft.com/office/drawing/2014/main" id="{1DA43A21-B3DE-46D7-8042-B68A4F8A950B}"/>
                  </a:ext>
                </a:extLst>
              </p:cNvPr>
              <p:cNvSpPr>
                <a:spLocks/>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7" name="Freeform 26">
                <a:extLst>
                  <a:ext uri="{FF2B5EF4-FFF2-40B4-BE49-F238E27FC236}">
                    <a16:creationId xmlns:a16="http://schemas.microsoft.com/office/drawing/2014/main" id="{6DFF31B1-CB8C-4F29-A011-B6B43254D88F}"/>
                  </a:ext>
                </a:extLst>
              </p:cNvPr>
              <p:cNvSpPr>
                <a:spLocks/>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8" name="Freeform 28">
                <a:extLst>
                  <a:ext uri="{FF2B5EF4-FFF2-40B4-BE49-F238E27FC236}">
                    <a16:creationId xmlns:a16="http://schemas.microsoft.com/office/drawing/2014/main" id="{B14ACCE6-5193-44FD-9E60-94C9373CFBD8}"/>
                  </a:ext>
                </a:extLst>
              </p:cNvPr>
              <p:cNvSpPr>
                <a:spLocks/>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9" name="Freeform 36">
                <a:extLst>
                  <a:ext uri="{FF2B5EF4-FFF2-40B4-BE49-F238E27FC236}">
                    <a16:creationId xmlns:a16="http://schemas.microsoft.com/office/drawing/2014/main" id="{F6CDB00C-7145-4426-A859-8B3F49920A82}"/>
                  </a:ext>
                </a:extLst>
              </p:cNvPr>
              <p:cNvSpPr>
                <a:spLocks/>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4" name="组合 123">
              <a:extLst>
                <a:ext uri="{FF2B5EF4-FFF2-40B4-BE49-F238E27FC236}">
                  <a16:creationId xmlns:a16="http://schemas.microsoft.com/office/drawing/2014/main" id="{E14EA76D-2E8A-4D79-AD0E-2D65074F86B6}"/>
                </a:ext>
              </a:extLst>
            </p:cNvPr>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a:extLst>
                  <a:ext uri="{FF2B5EF4-FFF2-40B4-BE49-F238E27FC236}">
                    <a16:creationId xmlns:a16="http://schemas.microsoft.com/office/drawing/2014/main" id="{FC735164-8305-4898-8587-92D4181A886B}"/>
                  </a:ext>
                </a:extLst>
              </p:cNvPr>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6" name="Freeform 42">
                <a:extLst>
                  <a:ext uri="{FF2B5EF4-FFF2-40B4-BE49-F238E27FC236}">
                    <a16:creationId xmlns:a16="http://schemas.microsoft.com/office/drawing/2014/main" id="{23AA2149-2C7A-434E-8E58-7FF8833789C6}"/>
                  </a:ext>
                </a:extLst>
              </p:cNvPr>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7" name="Freeform 43">
                <a:extLst>
                  <a:ext uri="{FF2B5EF4-FFF2-40B4-BE49-F238E27FC236}">
                    <a16:creationId xmlns:a16="http://schemas.microsoft.com/office/drawing/2014/main" id="{DADC64E0-1756-4B00-B739-1AE2D64609EB}"/>
                  </a:ext>
                </a:extLst>
              </p:cNvPr>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8" name="Freeform 44">
                <a:extLst>
                  <a:ext uri="{FF2B5EF4-FFF2-40B4-BE49-F238E27FC236}">
                    <a16:creationId xmlns:a16="http://schemas.microsoft.com/office/drawing/2014/main" id="{02AD4B8E-9C4D-4F37-AAC6-126B7F819AAC}"/>
                  </a:ext>
                </a:extLst>
              </p:cNvPr>
              <p:cNvSpPr>
                <a:spLocks/>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9" name="Freeform 45">
                <a:extLst>
                  <a:ext uri="{FF2B5EF4-FFF2-40B4-BE49-F238E27FC236}">
                    <a16:creationId xmlns:a16="http://schemas.microsoft.com/office/drawing/2014/main" id="{F2C56637-AD32-41CD-B904-7FDE5C590999}"/>
                  </a:ext>
                </a:extLst>
              </p:cNvPr>
              <p:cNvSpPr>
                <a:spLocks/>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0" name="Freeform 46">
                <a:extLst>
                  <a:ext uri="{FF2B5EF4-FFF2-40B4-BE49-F238E27FC236}">
                    <a16:creationId xmlns:a16="http://schemas.microsoft.com/office/drawing/2014/main" id="{F032975D-CF69-4B09-BA05-72D320787553}"/>
                  </a:ext>
                </a:extLst>
              </p:cNvPr>
              <p:cNvSpPr>
                <a:spLocks/>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1" name="Freeform 47">
                <a:extLst>
                  <a:ext uri="{FF2B5EF4-FFF2-40B4-BE49-F238E27FC236}">
                    <a16:creationId xmlns:a16="http://schemas.microsoft.com/office/drawing/2014/main" id="{6B6AC068-0EBD-48BD-AE1C-D7481884A830}"/>
                  </a:ext>
                </a:extLst>
              </p:cNvPr>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2" name="Freeform 48">
                <a:extLst>
                  <a:ext uri="{FF2B5EF4-FFF2-40B4-BE49-F238E27FC236}">
                    <a16:creationId xmlns:a16="http://schemas.microsoft.com/office/drawing/2014/main" id="{ACE3F796-5431-4E6C-AC15-7A788620661A}"/>
                  </a:ext>
                </a:extLst>
              </p:cNvPr>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3" name="Freeform 49">
                <a:extLst>
                  <a:ext uri="{FF2B5EF4-FFF2-40B4-BE49-F238E27FC236}">
                    <a16:creationId xmlns:a16="http://schemas.microsoft.com/office/drawing/2014/main" id="{74BEA9AB-D681-42C2-B138-90AE983F451A}"/>
                  </a:ext>
                </a:extLst>
              </p:cNvPr>
              <p:cNvSpPr>
                <a:spLocks/>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4" name="Freeform 50">
                <a:extLst>
                  <a:ext uri="{FF2B5EF4-FFF2-40B4-BE49-F238E27FC236}">
                    <a16:creationId xmlns:a16="http://schemas.microsoft.com/office/drawing/2014/main" id="{B4841AFA-06F6-4DE5-A44B-C6843FC702AD}"/>
                  </a:ext>
                </a:extLst>
              </p:cNvPr>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5" name="Freeform 51">
                <a:extLst>
                  <a:ext uri="{FF2B5EF4-FFF2-40B4-BE49-F238E27FC236}">
                    <a16:creationId xmlns:a16="http://schemas.microsoft.com/office/drawing/2014/main" id="{5C773B7E-DC0A-4C6F-81E7-947211B53E3A}"/>
                  </a:ext>
                </a:extLst>
              </p:cNvPr>
              <p:cNvSpPr>
                <a:spLocks/>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6" name="Freeform 52">
                <a:extLst>
                  <a:ext uri="{FF2B5EF4-FFF2-40B4-BE49-F238E27FC236}">
                    <a16:creationId xmlns:a16="http://schemas.microsoft.com/office/drawing/2014/main" id="{B85BE9AC-6F60-4FB5-8137-FF34C3DC57D8}"/>
                  </a:ext>
                </a:extLst>
              </p:cNvPr>
              <p:cNvSpPr>
                <a:spLocks/>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7" name="Freeform 53">
                <a:extLst>
                  <a:ext uri="{FF2B5EF4-FFF2-40B4-BE49-F238E27FC236}">
                    <a16:creationId xmlns:a16="http://schemas.microsoft.com/office/drawing/2014/main" id="{8F1A2BEF-DE60-43BE-9443-E64E95C8AB6F}"/>
                  </a:ext>
                </a:extLst>
              </p:cNvPr>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8" name="Freeform 54">
                <a:extLst>
                  <a:ext uri="{FF2B5EF4-FFF2-40B4-BE49-F238E27FC236}">
                    <a16:creationId xmlns:a16="http://schemas.microsoft.com/office/drawing/2014/main" id="{854BFC4C-273E-4CD3-AA7A-F6841F6A1E71}"/>
                  </a:ext>
                </a:extLst>
              </p:cNvPr>
              <p:cNvSpPr>
                <a:spLocks/>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9" name="Freeform 55">
                <a:extLst>
                  <a:ext uri="{FF2B5EF4-FFF2-40B4-BE49-F238E27FC236}">
                    <a16:creationId xmlns:a16="http://schemas.microsoft.com/office/drawing/2014/main" id="{539B124B-7DF4-4150-9E44-C8FF73B41E51}"/>
                  </a:ext>
                </a:extLst>
              </p:cNvPr>
              <p:cNvSpPr>
                <a:spLocks/>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0" name="Freeform 56">
                <a:extLst>
                  <a:ext uri="{FF2B5EF4-FFF2-40B4-BE49-F238E27FC236}">
                    <a16:creationId xmlns:a16="http://schemas.microsoft.com/office/drawing/2014/main" id="{67B36885-76BA-4B87-9989-58BAB32207E3}"/>
                  </a:ext>
                </a:extLst>
              </p:cNvPr>
              <p:cNvSpPr>
                <a:spLocks/>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1" name="Freeform 57">
                <a:extLst>
                  <a:ext uri="{FF2B5EF4-FFF2-40B4-BE49-F238E27FC236}">
                    <a16:creationId xmlns:a16="http://schemas.microsoft.com/office/drawing/2014/main" id="{4018EAC7-7004-4BD9-9402-D3B0CA3BFADB}"/>
                  </a:ext>
                </a:extLst>
              </p:cNvPr>
              <p:cNvSpPr>
                <a:spLocks/>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2" name="Freeform 58">
                <a:extLst>
                  <a:ext uri="{FF2B5EF4-FFF2-40B4-BE49-F238E27FC236}">
                    <a16:creationId xmlns:a16="http://schemas.microsoft.com/office/drawing/2014/main" id="{35BAD759-B240-4EB7-9681-EBBBFAC24096}"/>
                  </a:ext>
                </a:extLst>
              </p:cNvPr>
              <p:cNvSpPr>
                <a:spLocks/>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3" name="Freeform 59">
                <a:extLst>
                  <a:ext uri="{FF2B5EF4-FFF2-40B4-BE49-F238E27FC236}">
                    <a16:creationId xmlns:a16="http://schemas.microsoft.com/office/drawing/2014/main" id="{8E8CE081-A623-4054-907F-BB84B3247BC2}"/>
                  </a:ext>
                </a:extLst>
              </p:cNvPr>
              <p:cNvSpPr>
                <a:spLocks/>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4" name="Freeform 60">
                <a:extLst>
                  <a:ext uri="{FF2B5EF4-FFF2-40B4-BE49-F238E27FC236}">
                    <a16:creationId xmlns:a16="http://schemas.microsoft.com/office/drawing/2014/main" id="{404E5F0E-9B1C-4DFA-8827-BB06ABFB6B59}"/>
                  </a:ext>
                </a:extLst>
              </p:cNvPr>
              <p:cNvSpPr>
                <a:spLocks/>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5" name="Freeform 61">
                <a:extLst>
                  <a:ext uri="{FF2B5EF4-FFF2-40B4-BE49-F238E27FC236}">
                    <a16:creationId xmlns:a16="http://schemas.microsoft.com/office/drawing/2014/main" id="{203E702D-7AE6-4B01-B868-0C7BE3CB52D1}"/>
                  </a:ext>
                </a:extLst>
              </p:cNvPr>
              <p:cNvSpPr>
                <a:spLocks/>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6" name="Freeform 62">
                <a:extLst>
                  <a:ext uri="{FF2B5EF4-FFF2-40B4-BE49-F238E27FC236}">
                    <a16:creationId xmlns:a16="http://schemas.microsoft.com/office/drawing/2014/main" id="{00A3E78C-A2CF-4F84-BD83-F8BEF41AD073}"/>
                  </a:ext>
                </a:extLst>
              </p:cNvPr>
              <p:cNvSpPr>
                <a:spLocks/>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7" name="Freeform 71">
                <a:extLst>
                  <a:ext uri="{FF2B5EF4-FFF2-40B4-BE49-F238E27FC236}">
                    <a16:creationId xmlns:a16="http://schemas.microsoft.com/office/drawing/2014/main" id="{0265EC9A-215C-4451-94F2-BA2294AE20B1}"/>
                  </a:ext>
                </a:extLst>
              </p:cNvPr>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grpSp>
      </p:grpSp>
      <p:sp>
        <p:nvSpPr>
          <p:cNvPr id="176" name="标题 1">
            <a:extLst>
              <a:ext uri="{FF2B5EF4-FFF2-40B4-BE49-F238E27FC236}">
                <a16:creationId xmlns:a16="http://schemas.microsoft.com/office/drawing/2014/main" id="{A029B501-2847-412D-8A34-C4C9BFB8FA29}"/>
              </a:ext>
            </a:extLst>
          </p:cNvPr>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p>
        </p:txBody>
      </p:sp>
      <p:grpSp>
        <p:nvGrpSpPr>
          <p:cNvPr id="177" name="组合 176">
            <a:extLst>
              <a:ext uri="{FF2B5EF4-FFF2-40B4-BE49-F238E27FC236}">
                <a16:creationId xmlns:a16="http://schemas.microsoft.com/office/drawing/2014/main" id="{6C8FB0F2-E609-4DAC-AB11-F95107BFE505}"/>
              </a:ext>
            </a:extLst>
          </p:cNvPr>
          <p:cNvGrpSpPr/>
          <p:nvPr userDrawn="1"/>
        </p:nvGrpSpPr>
        <p:grpSpPr>
          <a:xfrm>
            <a:off x="528706" y="867990"/>
            <a:ext cx="2433027" cy="0"/>
            <a:chOff x="7460343" y="1311756"/>
            <a:chExt cx="2433027" cy="0"/>
          </a:xfrm>
        </p:grpSpPr>
        <p:cxnSp>
          <p:nvCxnSpPr>
            <p:cNvPr id="178" name="直接连接符 177">
              <a:extLst>
                <a:ext uri="{FF2B5EF4-FFF2-40B4-BE49-F238E27FC236}">
                  <a16:creationId xmlns:a16="http://schemas.microsoft.com/office/drawing/2014/main" id="{0B974DCA-43CD-4CCE-AA3A-6B26A93AA425}"/>
                </a:ext>
              </a:extLst>
            </p:cNvPr>
            <p:cNvCxnSpPr>
              <a:cxnSpLocks/>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a:extLst>
                <a:ext uri="{FF2B5EF4-FFF2-40B4-BE49-F238E27FC236}">
                  <a16:creationId xmlns:a16="http://schemas.microsoft.com/office/drawing/2014/main" id="{41D435DD-C47F-4708-B422-342FDD1F8EB1}"/>
                </a:ext>
              </a:extLst>
            </p:cNvPr>
            <p:cNvCxnSpPr>
              <a:cxnSpLocks/>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a:extLst>
              <a:ext uri="{FF2B5EF4-FFF2-40B4-BE49-F238E27FC236}">
                <a16:creationId xmlns:a16="http://schemas.microsoft.com/office/drawing/2014/main" id="{553F13DD-45BC-4F3B-9DF1-AE612D3E2637}"/>
              </a:ext>
            </a:extLst>
          </p:cNvPr>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pPr/>
              <a:t>‹Nº›</a:t>
            </a:fld>
            <a:r>
              <a:rPr lang="zh-CN" altLang="en-US"/>
              <a:t> </a:t>
            </a:r>
            <a:r>
              <a:rPr lang="en-US" altLang="zh-CN"/>
              <a:t>&gt;</a:t>
            </a:r>
            <a:endParaRPr lang="zh-CN" altLang="en-US" dirty="0"/>
          </a:p>
        </p:txBody>
      </p:sp>
      <p:sp>
        <p:nvSpPr>
          <p:cNvPr id="63" name="文本框 62">
            <a:extLst>
              <a:ext uri="{FF2B5EF4-FFF2-40B4-BE49-F238E27FC236}">
                <a16:creationId xmlns:a16="http://schemas.microsoft.com/office/drawing/2014/main" id="{E1F02CE6-DCDF-458C-8C9E-36CAA35D4B77}"/>
              </a:ext>
            </a:extLst>
          </p:cNvPr>
          <p:cNvSpPr txBox="1"/>
          <p:nvPr userDrawn="1"/>
        </p:nvSpPr>
        <p:spPr>
          <a:xfrm>
            <a:off x="442913" y="6394353"/>
            <a:ext cx="1545907" cy="276999"/>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思想自由 兼容并包</a:t>
            </a:r>
          </a:p>
        </p:txBody>
      </p:sp>
      <p:sp>
        <p:nvSpPr>
          <p:cNvPr id="2" name="图片占位符 1">
            <a:extLst>
              <a:ext uri="{FF2B5EF4-FFF2-40B4-BE49-F238E27FC236}">
                <a16:creationId xmlns:a16="http://schemas.microsoft.com/office/drawing/2014/main" id="{7931C1FA-5FE8-40DF-AC6E-9B6B0E4CC26F}"/>
              </a:ext>
            </a:extLst>
          </p:cNvPr>
          <p:cNvSpPr>
            <a:spLocks noGrp="1"/>
          </p:cNvSpPr>
          <p:nvPr>
            <p:ph type="pic" idx="10" hasCustomPrompt="1"/>
          </p:nvPr>
        </p:nvSpPr>
        <p:spPr>
          <a:xfrm>
            <a:off x="977935" y="1396022"/>
            <a:ext cx="1960330" cy="1957820"/>
          </a:xfrm>
        </p:spPr>
        <p:txBody>
          <a:bodyPr vert="horz" lIns="91440" tIns="45720" rIns="91440" bIns="45720" rtlCol="0" anchor="ctr">
            <a:normAutofit/>
          </a:bodyPr>
          <a:lstStyle>
            <a:lvl1pPr>
              <a:defRPr lang="zh-CN" altLang="en-US" sz="2000"/>
            </a:lvl1pPr>
          </a:lstStyle>
          <a:p>
            <a:pPr lvl="0" algn="ctr"/>
            <a:r>
              <a:rPr lang="zh-CN" altLang="en-US" dirty="0"/>
              <a:t>单击修改图片</a:t>
            </a:r>
          </a:p>
        </p:txBody>
      </p:sp>
      <p:sp>
        <p:nvSpPr>
          <p:cNvPr id="3" name="图片占位符 2">
            <a:extLst>
              <a:ext uri="{FF2B5EF4-FFF2-40B4-BE49-F238E27FC236}">
                <a16:creationId xmlns:a16="http://schemas.microsoft.com/office/drawing/2014/main" id="{C7AF3ED8-1DE9-44A2-B853-FD2803EEAA0D}"/>
              </a:ext>
            </a:extLst>
          </p:cNvPr>
          <p:cNvSpPr>
            <a:spLocks noGrp="1"/>
          </p:cNvSpPr>
          <p:nvPr>
            <p:ph type="pic" sz="quarter" idx="11" hasCustomPrompt="1"/>
          </p:nvPr>
        </p:nvSpPr>
        <p:spPr>
          <a:xfrm>
            <a:off x="3741006" y="1396022"/>
            <a:ext cx="1951941" cy="1957820"/>
          </a:xfrm>
          <a:prstGeom prst="rect">
            <a:avLst/>
          </a:prstGeom>
        </p:spPr>
        <p:txBody>
          <a:bodyPr vert="horz" lIns="91440" tIns="45720" rIns="91440" bIns="45720" rtlCol="0" anchor="ctr">
            <a:normAutofit/>
          </a:bodyPr>
          <a:lstStyle>
            <a:lvl1pPr>
              <a:defRPr lang="zh-CN" altLang="en-US" sz="2000"/>
            </a:lvl1pPr>
          </a:lstStyle>
          <a:p>
            <a:pPr lvl="0" algn="ctr"/>
            <a:r>
              <a:rPr lang="zh-CN" altLang="en-US" dirty="0"/>
              <a:t>单击修改图片</a:t>
            </a:r>
          </a:p>
        </p:txBody>
      </p:sp>
      <p:sp>
        <p:nvSpPr>
          <p:cNvPr id="4" name="图片占位符 3">
            <a:extLst>
              <a:ext uri="{FF2B5EF4-FFF2-40B4-BE49-F238E27FC236}">
                <a16:creationId xmlns:a16="http://schemas.microsoft.com/office/drawing/2014/main" id="{DB0BFE19-92E2-432D-9E06-36F2A8747397}"/>
              </a:ext>
            </a:extLst>
          </p:cNvPr>
          <p:cNvSpPr>
            <a:spLocks noGrp="1"/>
          </p:cNvSpPr>
          <p:nvPr>
            <p:ph type="pic" sz="quarter" idx="12" hasCustomPrompt="1"/>
          </p:nvPr>
        </p:nvSpPr>
        <p:spPr>
          <a:xfrm>
            <a:off x="6495686" y="1396022"/>
            <a:ext cx="1957818" cy="1957818"/>
          </a:xfrm>
          <a:prstGeom prst="rect">
            <a:avLst/>
          </a:prstGeom>
        </p:spPr>
        <p:txBody>
          <a:bodyPr vert="horz" lIns="91440" tIns="45720" rIns="91440" bIns="45720" rtlCol="0" anchor="ctr">
            <a:normAutofit/>
          </a:bodyPr>
          <a:lstStyle>
            <a:lvl1pPr>
              <a:defRPr lang="zh-CN" altLang="en-US" sz="2000"/>
            </a:lvl1pPr>
          </a:lstStyle>
          <a:p>
            <a:pPr lvl="0" algn="ctr"/>
            <a:r>
              <a:rPr lang="zh-CN" altLang="en-US" dirty="0"/>
              <a:t>单击修改图片</a:t>
            </a:r>
          </a:p>
        </p:txBody>
      </p:sp>
      <p:sp>
        <p:nvSpPr>
          <p:cNvPr id="5" name="图片占位符 4">
            <a:extLst>
              <a:ext uri="{FF2B5EF4-FFF2-40B4-BE49-F238E27FC236}">
                <a16:creationId xmlns:a16="http://schemas.microsoft.com/office/drawing/2014/main" id="{F6FF85A4-C3A0-4D0C-92AF-6F4762E6DED8}"/>
              </a:ext>
            </a:extLst>
          </p:cNvPr>
          <p:cNvSpPr>
            <a:spLocks noGrp="1"/>
          </p:cNvSpPr>
          <p:nvPr>
            <p:ph type="pic" sz="quarter" idx="13" hasCustomPrompt="1"/>
          </p:nvPr>
        </p:nvSpPr>
        <p:spPr>
          <a:xfrm>
            <a:off x="9256243" y="1396022"/>
            <a:ext cx="1957820" cy="1957820"/>
          </a:xfrm>
          <a:prstGeom prst="rect">
            <a:avLst/>
          </a:prstGeom>
        </p:spPr>
        <p:txBody>
          <a:bodyPr vert="horz" lIns="91440" tIns="45720" rIns="91440" bIns="45720" rtlCol="0" anchor="ctr">
            <a:normAutofit/>
          </a:bodyPr>
          <a:lstStyle>
            <a:lvl1pPr>
              <a:defRPr lang="zh-CN" altLang="en-US" sz="2000"/>
            </a:lvl1pPr>
          </a:lstStyle>
          <a:p>
            <a:pPr lvl="0" algn="ctr"/>
            <a:r>
              <a:rPr lang="zh-CN" altLang="en-US" dirty="0"/>
              <a:t>单击修改图片</a:t>
            </a:r>
          </a:p>
        </p:txBody>
      </p:sp>
    </p:spTree>
    <p:extLst>
      <p:ext uri="{BB962C8B-B14F-4D97-AF65-F5344CB8AC3E}">
        <p14:creationId xmlns:p14="http://schemas.microsoft.com/office/powerpoint/2010/main" val="310454351"/>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图片占位6">
    <p:spTree>
      <p:nvGrpSpPr>
        <p:cNvPr id="1" name=""/>
        <p:cNvGrpSpPr/>
        <p:nvPr/>
      </p:nvGrpSpPr>
      <p:grpSpPr>
        <a:xfrm>
          <a:off x="0" y="0"/>
          <a:ext cx="0" cy="0"/>
          <a:chOff x="0" y="0"/>
          <a:chExt cx="0" cy="0"/>
        </a:xfrm>
      </p:grpSpPr>
      <p:grpSp>
        <p:nvGrpSpPr>
          <p:cNvPr id="121" name="组合 120">
            <a:extLst>
              <a:ext uri="{FF2B5EF4-FFF2-40B4-BE49-F238E27FC236}">
                <a16:creationId xmlns:a16="http://schemas.microsoft.com/office/drawing/2014/main" id="{752A13C3-8076-4A3B-9E60-2D71D978B1DC}"/>
              </a:ext>
            </a:extLst>
          </p:cNvPr>
          <p:cNvGrpSpPr/>
          <p:nvPr userDrawn="1"/>
        </p:nvGrpSpPr>
        <p:grpSpPr>
          <a:xfrm>
            <a:off x="10177780" y="329882"/>
            <a:ext cx="1512002" cy="444892"/>
            <a:chOff x="9556201" y="498129"/>
            <a:chExt cx="1993881" cy="586680"/>
          </a:xfrm>
        </p:grpSpPr>
        <p:grpSp>
          <p:nvGrpSpPr>
            <p:cNvPr id="122" name="组合 121">
              <a:extLst>
                <a:ext uri="{FF2B5EF4-FFF2-40B4-BE49-F238E27FC236}">
                  <a16:creationId xmlns:a16="http://schemas.microsoft.com/office/drawing/2014/main" id="{E27C398B-69FE-4C31-9C38-8ADE52CE9B05}"/>
                </a:ext>
              </a:extLst>
            </p:cNvPr>
            <p:cNvGrpSpPr/>
            <p:nvPr userDrawn="1"/>
          </p:nvGrpSpPr>
          <p:grpSpPr>
            <a:xfrm>
              <a:off x="10239376" y="968937"/>
              <a:ext cx="1307697" cy="96254"/>
              <a:chOff x="4616246" y="3878362"/>
              <a:chExt cx="5571416" cy="410087"/>
            </a:xfrm>
            <a:solidFill>
              <a:schemeClr val="tx1">
                <a:alpha val="80000"/>
              </a:schemeClr>
            </a:solidFill>
          </p:grpSpPr>
          <p:sp>
            <p:nvSpPr>
              <p:cNvPr id="160" name="Freeform 17">
                <a:extLst>
                  <a:ext uri="{FF2B5EF4-FFF2-40B4-BE49-F238E27FC236}">
                    <a16:creationId xmlns:a16="http://schemas.microsoft.com/office/drawing/2014/main" id="{E5B0E9AD-0A05-4036-8DA1-C7E6733E9DF1}"/>
                  </a:ext>
                </a:extLst>
              </p:cNvPr>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1" name="Freeform 18">
                <a:extLst>
                  <a:ext uri="{FF2B5EF4-FFF2-40B4-BE49-F238E27FC236}">
                    <a16:creationId xmlns:a16="http://schemas.microsoft.com/office/drawing/2014/main" id="{029271E6-BD5F-4E7D-809E-C4511BA4F756}"/>
                  </a:ext>
                </a:extLst>
              </p:cNvPr>
              <p:cNvSpPr>
                <a:spLocks/>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2" name="Freeform 19">
                <a:extLst>
                  <a:ext uri="{FF2B5EF4-FFF2-40B4-BE49-F238E27FC236}">
                    <a16:creationId xmlns:a16="http://schemas.microsoft.com/office/drawing/2014/main" id="{F0E374B4-1D8A-4254-9BF8-9478B61B7867}"/>
                  </a:ext>
                </a:extLst>
              </p:cNvPr>
              <p:cNvSpPr>
                <a:spLocks/>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3" name="Freeform 20">
                <a:extLst>
                  <a:ext uri="{FF2B5EF4-FFF2-40B4-BE49-F238E27FC236}">
                    <a16:creationId xmlns:a16="http://schemas.microsoft.com/office/drawing/2014/main" id="{AFBC22B1-E0E5-491D-8D3A-0CADD301B3F1}"/>
                  </a:ext>
                </a:extLst>
              </p:cNvPr>
              <p:cNvSpPr>
                <a:spLocks/>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4" name="Freeform 21">
                <a:extLst>
                  <a:ext uri="{FF2B5EF4-FFF2-40B4-BE49-F238E27FC236}">
                    <a16:creationId xmlns:a16="http://schemas.microsoft.com/office/drawing/2014/main" id="{52A94EBF-BEA5-40C1-BA72-F097DF0149EB}"/>
                  </a:ext>
                </a:extLst>
              </p:cNvPr>
              <p:cNvSpPr>
                <a:spLocks/>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5" name="Freeform 22">
                <a:extLst>
                  <a:ext uri="{FF2B5EF4-FFF2-40B4-BE49-F238E27FC236}">
                    <a16:creationId xmlns:a16="http://schemas.microsoft.com/office/drawing/2014/main" id="{13446D84-1439-4CA9-B653-7FB33B0DC865}"/>
                  </a:ext>
                </a:extLst>
              </p:cNvPr>
              <p:cNvSpPr>
                <a:spLocks/>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6" name="Freeform 23">
                <a:extLst>
                  <a:ext uri="{FF2B5EF4-FFF2-40B4-BE49-F238E27FC236}">
                    <a16:creationId xmlns:a16="http://schemas.microsoft.com/office/drawing/2014/main" id="{E2D267E0-CB35-4383-8A83-2AE643C7ECFF}"/>
                  </a:ext>
                </a:extLst>
              </p:cNvPr>
              <p:cNvSpPr>
                <a:spLocks/>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7" name="Freeform 25">
                <a:extLst>
                  <a:ext uri="{FF2B5EF4-FFF2-40B4-BE49-F238E27FC236}">
                    <a16:creationId xmlns:a16="http://schemas.microsoft.com/office/drawing/2014/main" id="{42C70476-1D30-4F1C-8855-748E43ECBF5C}"/>
                  </a:ext>
                </a:extLst>
              </p:cNvPr>
              <p:cNvSpPr>
                <a:spLocks/>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8" name="Freeform 27">
                <a:extLst>
                  <a:ext uri="{FF2B5EF4-FFF2-40B4-BE49-F238E27FC236}">
                    <a16:creationId xmlns:a16="http://schemas.microsoft.com/office/drawing/2014/main" id="{4136D2AD-C6EE-4398-B384-19DEE0F1B390}"/>
                  </a:ext>
                </a:extLst>
              </p:cNvPr>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9" name="Freeform 29">
                <a:extLst>
                  <a:ext uri="{FF2B5EF4-FFF2-40B4-BE49-F238E27FC236}">
                    <a16:creationId xmlns:a16="http://schemas.microsoft.com/office/drawing/2014/main" id="{26056B2E-6223-4FEE-8248-F2EA17DBAF5B}"/>
                  </a:ext>
                </a:extLst>
              </p:cNvPr>
              <p:cNvSpPr>
                <a:spLocks/>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0" name="Freeform 30">
                <a:extLst>
                  <a:ext uri="{FF2B5EF4-FFF2-40B4-BE49-F238E27FC236}">
                    <a16:creationId xmlns:a16="http://schemas.microsoft.com/office/drawing/2014/main" id="{006B390B-42C2-4B79-90D3-881CC2CFDCE9}"/>
                  </a:ext>
                </a:extLst>
              </p:cNvPr>
              <p:cNvSpPr>
                <a:spLocks/>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1" name="Freeform 31">
                <a:extLst>
                  <a:ext uri="{FF2B5EF4-FFF2-40B4-BE49-F238E27FC236}">
                    <a16:creationId xmlns:a16="http://schemas.microsoft.com/office/drawing/2014/main" id="{50061FAB-489C-4780-AFC9-07435CFCBEA5}"/>
                  </a:ext>
                </a:extLst>
              </p:cNvPr>
              <p:cNvSpPr>
                <a:spLocks/>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2" name="Freeform 32">
                <a:extLst>
                  <a:ext uri="{FF2B5EF4-FFF2-40B4-BE49-F238E27FC236}">
                    <a16:creationId xmlns:a16="http://schemas.microsoft.com/office/drawing/2014/main" id="{D30E14B5-5B2E-42F0-B3FB-A799A167FB3B}"/>
                  </a:ext>
                </a:extLst>
              </p:cNvPr>
              <p:cNvSpPr>
                <a:spLocks/>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3" name="Freeform 33">
                <a:extLst>
                  <a:ext uri="{FF2B5EF4-FFF2-40B4-BE49-F238E27FC236}">
                    <a16:creationId xmlns:a16="http://schemas.microsoft.com/office/drawing/2014/main" id="{80557463-D295-47EE-83FE-4E7C2CFE5CA8}"/>
                  </a:ext>
                </a:extLst>
              </p:cNvPr>
              <p:cNvSpPr>
                <a:spLocks/>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4" name="Freeform 34">
                <a:extLst>
                  <a:ext uri="{FF2B5EF4-FFF2-40B4-BE49-F238E27FC236}">
                    <a16:creationId xmlns:a16="http://schemas.microsoft.com/office/drawing/2014/main" id="{59C332FA-9D18-4C13-8F66-7832ED72F4F6}"/>
                  </a:ext>
                </a:extLst>
              </p:cNvPr>
              <p:cNvSpPr>
                <a:spLocks/>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5" name="Freeform 35">
                <a:extLst>
                  <a:ext uri="{FF2B5EF4-FFF2-40B4-BE49-F238E27FC236}">
                    <a16:creationId xmlns:a16="http://schemas.microsoft.com/office/drawing/2014/main" id="{65E12940-8A45-4E0C-84AF-6AA4577F53A2}"/>
                  </a:ext>
                </a:extLst>
              </p:cNvPr>
              <p:cNvSpPr>
                <a:spLocks/>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3" name="组合 122">
              <a:extLst>
                <a:ext uri="{FF2B5EF4-FFF2-40B4-BE49-F238E27FC236}">
                  <a16:creationId xmlns:a16="http://schemas.microsoft.com/office/drawing/2014/main" id="{F4DC8654-6333-43BF-BBD2-8CC0F92462C8}"/>
                </a:ext>
              </a:extLst>
            </p:cNvPr>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a:extLst>
                  <a:ext uri="{FF2B5EF4-FFF2-40B4-BE49-F238E27FC236}">
                    <a16:creationId xmlns:a16="http://schemas.microsoft.com/office/drawing/2014/main" id="{1BD02196-28F9-45E0-99D4-C63C486392BF}"/>
                  </a:ext>
                </a:extLst>
              </p:cNvPr>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49" name="Freeform 10">
                <a:extLst>
                  <a:ext uri="{FF2B5EF4-FFF2-40B4-BE49-F238E27FC236}">
                    <a16:creationId xmlns:a16="http://schemas.microsoft.com/office/drawing/2014/main" id="{F635BA25-F85D-4FD0-B0FF-9852A3FB35CC}"/>
                  </a:ext>
                </a:extLst>
              </p:cNvPr>
              <p:cNvSpPr>
                <a:spLocks/>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0" name="Freeform 11">
                <a:extLst>
                  <a:ext uri="{FF2B5EF4-FFF2-40B4-BE49-F238E27FC236}">
                    <a16:creationId xmlns:a16="http://schemas.microsoft.com/office/drawing/2014/main" id="{3039E95C-D1CC-46F7-9248-92AECF3DF875}"/>
                  </a:ext>
                </a:extLst>
              </p:cNvPr>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1" name="Freeform 12">
                <a:extLst>
                  <a:ext uri="{FF2B5EF4-FFF2-40B4-BE49-F238E27FC236}">
                    <a16:creationId xmlns:a16="http://schemas.microsoft.com/office/drawing/2014/main" id="{D829A78B-B6EB-4549-B14A-40D05309B0CA}"/>
                  </a:ext>
                </a:extLst>
              </p:cNvPr>
              <p:cNvSpPr>
                <a:spLocks/>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2" name="Freeform 13">
                <a:extLst>
                  <a:ext uri="{FF2B5EF4-FFF2-40B4-BE49-F238E27FC236}">
                    <a16:creationId xmlns:a16="http://schemas.microsoft.com/office/drawing/2014/main" id="{E842F311-7DA4-44B7-A236-43EEB282428F}"/>
                  </a:ext>
                </a:extLst>
              </p:cNvPr>
              <p:cNvSpPr>
                <a:spLocks/>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3" name="Freeform 14">
                <a:extLst>
                  <a:ext uri="{FF2B5EF4-FFF2-40B4-BE49-F238E27FC236}">
                    <a16:creationId xmlns:a16="http://schemas.microsoft.com/office/drawing/2014/main" id="{170B97E9-7C5C-402F-9D53-9AA87182C27F}"/>
                  </a:ext>
                </a:extLst>
              </p:cNvPr>
              <p:cNvSpPr>
                <a:spLocks/>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4" name="Freeform 15">
                <a:extLst>
                  <a:ext uri="{FF2B5EF4-FFF2-40B4-BE49-F238E27FC236}">
                    <a16:creationId xmlns:a16="http://schemas.microsoft.com/office/drawing/2014/main" id="{8F85E7F0-D6E4-48F0-A113-2A9E57A84215}"/>
                  </a:ext>
                </a:extLst>
              </p:cNvPr>
              <p:cNvSpPr>
                <a:spLocks/>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5" name="Freeform 16">
                <a:extLst>
                  <a:ext uri="{FF2B5EF4-FFF2-40B4-BE49-F238E27FC236}">
                    <a16:creationId xmlns:a16="http://schemas.microsoft.com/office/drawing/2014/main" id="{9AA89938-51FC-49D9-8A20-AE9CA39EDED4}"/>
                  </a:ext>
                </a:extLst>
              </p:cNvPr>
              <p:cNvSpPr>
                <a:spLocks/>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6" name="Freeform 24">
                <a:extLst>
                  <a:ext uri="{FF2B5EF4-FFF2-40B4-BE49-F238E27FC236}">
                    <a16:creationId xmlns:a16="http://schemas.microsoft.com/office/drawing/2014/main" id="{1DA43A21-B3DE-46D7-8042-B68A4F8A950B}"/>
                  </a:ext>
                </a:extLst>
              </p:cNvPr>
              <p:cNvSpPr>
                <a:spLocks/>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7" name="Freeform 26">
                <a:extLst>
                  <a:ext uri="{FF2B5EF4-FFF2-40B4-BE49-F238E27FC236}">
                    <a16:creationId xmlns:a16="http://schemas.microsoft.com/office/drawing/2014/main" id="{6DFF31B1-CB8C-4F29-A011-B6B43254D88F}"/>
                  </a:ext>
                </a:extLst>
              </p:cNvPr>
              <p:cNvSpPr>
                <a:spLocks/>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8" name="Freeform 28">
                <a:extLst>
                  <a:ext uri="{FF2B5EF4-FFF2-40B4-BE49-F238E27FC236}">
                    <a16:creationId xmlns:a16="http://schemas.microsoft.com/office/drawing/2014/main" id="{B14ACCE6-5193-44FD-9E60-94C9373CFBD8}"/>
                  </a:ext>
                </a:extLst>
              </p:cNvPr>
              <p:cNvSpPr>
                <a:spLocks/>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9" name="Freeform 36">
                <a:extLst>
                  <a:ext uri="{FF2B5EF4-FFF2-40B4-BE49-F238E27FC236}">
                    <a16:creationId xmlns:a16="http://schemas.microsoft.com/office/drawing/2014/main" id="{F6CDB00C-7145-4426-A859-8B3F49920A82}"/>
                  </a:ext>
                </a:extLst>
              </p:cNvPr>
              <p:cNvSpPr>
                <a:spLocks/>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4" name="组合 123">
              <a:extLst>
                <a:ext uri="{FF2B5EF4-FFF2-40B4-BE49-F238E27FC236}">
                  <a16:creationId xmlns:a16="http://schemas.microsoft.com/office/drawing/2014/main" id="{E14EA76D-2E8A-4D79-AD0E-2D65074F86B6}"/>
                </a:ext>
              </a:extLst>
            </p:cNvPr>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a:extLst>
                  <a:ext uri="{FF2B5EF4-FFF2-40B4-BE49-F238E27FC236}">
                    <a16:creationId xmlns:a16="http://schemas.microsoft.com/office/drawing/2014/main" id="{FC735164-8305-4898-8587-92D4181A886B}"/>
                  </a:ext>
                </a:extLst>
              </p:cNvPr>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6" name="Freeform 42">
                <a:extLst>
                  <a:ext uri="{FF2B5EF4-FFF2-40B4-BE49-F238E27FC236}">
                    <a16:creationId xmlns:a16="http://schemas.microsoft.com/office/drawing/2014/main" id="{23AA2149-2C7A-434E-8E58-7FF8833789C6}"/>
                  </a:ext>
                </a:extLst>
              </p:cNvPr>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7" name="Freeform 43">
                <a:extLst>
                  <a:ext uri="{FF2B5EF4-FFF2-40B4-BE49-F238E27FC236}">
                    <a16:creationId xmlns:a16="http://schemas.microsoft.com/office/drawing/2014/main" id="{DADC64E0-1756-4B00-B739-1AE2D64609EB}"/>
                  </a:ext>
                </a:extLst>
              </p:cNvPr>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8" name="Freeform 44">
                <a:extLst>
                  <a:ext uri="{FF2B5EF4-FFF2-40B4-BE49-F238E27FC236}">
                    <a16:creationId xmlns:a16="http://schemas.microsoft.com/office/drawing/2014/main" id="{02AD4B8E-9C4D-4F37-AAC6-126B7F819AAC}"/>
                  </a:ext>
                </a:extLst>
              </p:cNvPr>
              <p:cNvSpPr>
                <a:spLocks/>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9" name="Freeform 45">
                <a:extLst>
                  <a:ext uri="{FF2B5EF4-FFF2-40B4-BE49-F238E27FC236}">
                    <a16:creationId xmlns:a16="http://schemas.microsoft.com/office/drawing/2014/main" id="{F2C56637-AD32-41CD-B904-7FDE5C590999}"/>
                  </a:ext>
                </a:extLst>
              </p:cNvPr>
              <p:cNvSpPr>
                <a:spLocks/>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0" name="Freeform 46">
                <a:extLst>
                  <a:ext uri="{FF2B5EF4-FFF2-40B4-BE49-F238E27FC236}">
                    <a16:creationId xmlns:a16="http://schemas.microsoft.com/office/drawing/2014/main" id="{F032975D-CF69-4B09-BA05-72D320787553}"/>
                  </a:ext>
                </a:extLst>
              </p:cNvPr>
              <p:cNvSpPr>
                <a:spLocks/>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1" name="Freeform 47">
                <a:extLst>
                  <a:ext uri="{FF2B5EF4-FFF2-40B4-BE49-F238E27FC236}">
                    <a16:creationId xmlns:a16="http://schemas.microsoft.com/office/drawing/2014/main" id="{6B6AC068-0EBD-48BD-AE1C-D7481884A830}"/>
                  </a:ext>
                </a:extLst>
              </p:cNvPr>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2" name="Freeform 48">
                <a:extLst>
                  <a:ext uri="{FF2B5EF4-FFF2-40B4-BE49-F238E27FC236}">
                    <a16:creationId xmlns:a16="http://schemas.microsoft.com/office/drawing/2014/main" id="{ACE3F796-5431-4E6C-AC15-7A788620661A}"/>
                  </a:ext>
                </a:extLst>
              </p:cNvPr>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3" name="Freeform 49">
                <a:extLst>
                  <a:ext uri="{FF2B5EF4-FFF2-40B4-BE49-F238E27FC236}">
                    <a16:creationId xmlns:a16="http://schemas.microsoft.com/office/drawing/2014/main" id="{74BEA9AB-D681-42C2-B138-90AE983F451A}"/>
                  </a:ext>
                </a:extLst>
              </p:cNvPr>
              <p:cNvSpPr>
                <a:spLocks/>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4" name="Freeform 50">
                <a:extLst>
                  <a:ext uri="{FF2B5EF4-FFF2-40B4-BE49-F238E27FC236}">
                    <a16:creationId xmlns:a16="http://schemas.microsoft.com/office/drawing/2014/main" id="{B4841AFA-06F6-4DE5-A44B-C6843FC702AD}"/>
                  </a:ext>
                </a:extLst>
              </p:cNvPr>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5" name="Freeform 51">
                <a:extLst>
                  <a:ext uri="{FF2B5EF4-FFF2-40B4-BE49-F238E27FC236}">
                    <a16:creationId xmlns:a16="http://schemas.microsoft.com/office/drawing/2014/main" id="{5C773B7E-DC0A-4C6F-81E7-947211B53E3A}"/>
                  </a:ext>
                </a:extLst>
              </p:cNvPr>
              <p:cNvSpPr>
                <a:spLocks/>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6" name="Freeform 52">
                <a:extLst>
                  <a:ext uri="{FF2B5EF4-FFF2-40B4-BE49-F238E27FC236}">
                    <a16:creationId xmlns:a16="http://schemas.microsoft.com/office/drawing/2014/main" id="{B85BE9AC-6F60-4FB5-8137-FF34C3DC57D8}"/>
                  </a:ext>
                </a:extLst>
              </p:cNvPr>
              <p:cNvSpPr>
                <a:spLocks/>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7" name="Freeform 53">
                <a:extLst>
                  <a:ext uri="{FF2B5EF4-FFF2-40B4-BE49-F238E27FC236}">
                    <a16:creationId xmlns:a16="http://schemas.microsoft.com/office/drawing/2014/main" id="{8F1A2BEF-DE60-43BE-9443-E64E95C8AB6F}"/>
                  </a:ext>
                </a:extLst>
              </p:cNvPr>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8" name="Freeform 54">
                <a:extLst>
                  <a:ext uri="{FF2B5EF4-FFF2-40B4-BE49-F238E27FC236}">
                    <a16:creationId xmlns:a16="http://schemas.microsoft.com/office/drawing/2014/main" id="{854BFC4C-273E-4CD3-AA7A-F6841F6A1E71}"/>
                  </a:ext>
                </a:extLst>
              </p:cNvPr>
              <p:cNvSpPr>
                <a:spLocks/>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9" name="Freeform 55">
                <a:extLst>
                  <a:ext uri="{FF2B5EF4-FFF2-40B4-BE49-F238E27FC236}">
                    <a16:creationId xmlns:a16="http://schemas.microsoft.com/office/drawing/2014/main" id="{539B124B-7DF4-4150-9E44-C8FF73B41E51}"/>
                  </a:ext>
                </a:extLst>
              </p:cNvPr>
              <p:cNvSpPr>
                <a:spLocks/>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0" name="Freeform 56">
                <a:extLst>
                  <a:ext uri="{FF2B5EF4-FFF2-40B4-BE49-F238E27FC236}">
                    <a16:creationId xmlns:a16="http://schemas.microsoft.com/office/drawing/2014/main" id="{67B36885-76BA-4B87-9989-58BAB32207E3}"/>
                  </a:ext>
                </a:extLst>
              </p:cNvPr>
              <p:cNvSpPr>
                <a:spLocks/>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1" name="Freeform 57">
                <a:extLst>
                  <a:ext uri="{FF2B5EF4-FFF2-40B4-BE49-F238E27FC236}">
                    <a16:creationId xmlns:a16="http://schemas.microsoft.com/office/drawing/2014/main" id="{4018EAC7-7004-4BD9-9402-D3B0CA3BFADB}"/>
                  </a:ext>
                </a:extLst>
              </p:cNvPr>
              <p:cNvSpPr>
                <a:spLocks/>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2" name="Freeform 58">
                <a:extLst>
                  <a:ext uri="{FF2B5EF4-FFF2-40B4-BE49-F238E27FC236}">
                    <a16:creationId xmlns:a16="http://schemas.microsoft.com/office/drawing/2014/main" id="{35BAD759-B240-4EB7-9681-EBBBFAC24096}"/>
                  </a:ext>
                </a:extLst>
              </p:cNvPr>
              <p:cNvSpPr>
                <a:spLocks/>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3" name="Freeform 59">
                <a:extLst>
                  <a:ext uri="{FF2B5EF4-FFF2-40B4-BE49-F238E27FC236}">
                    <a16:creationId xmlns:a16="http://schemas.microsoft.com/office/drawing/2014/main" id="{8E8CE081-A623-4054-907F-BB84B3247BC2}"/>
                  </a:ext>
                </a:extLst>
              </p:cNvPr>
              <p:cNvSpPr>
                <a:spLocks/>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4" name="Freeform 60">
                <a:extLst>
                  <a:ext uri="{FF2B5EF4-FFF2-40B4-BE49-F238E27FC236}">
                    <a16:creationId xmlns:a16="http://schemas.microsoft.com/office/drawing/2014/main" id="{404E5F0E-9B1C-4DFA-8827-BB06ABFB6B59}"/>
                  </a:ext>
                </a:extLst>
              </p:cNvPr>
              <p:cNvSpPr>
                <a:spLocks/>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5" name="Freeform 61">
                <a:extLst>
                  <a:ext uri="{FF2B5EF4-FFF2-40B4-BE49-F238E27FC236}">
                    <a16:creationId xmlns:a16="http://schemas.microsoft.com/office/drawing/2014/main" id="{203E702D-7AE6-4B01-B868-0C7BE3CB52D1}"/>
                  </a:ext>
                </a:extLst>
              </p:cNvPr>
              <p:cNvSpPr>
                <a:spLocks/>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6" name="Freeform 62">
                <a:extLst>
                  <a:ext uri="{FF2B5EF4-FFF2-40B4-BE49-F238E27FC236}">
                    <a16:creationId xmlns:a16="http://schemas.microsoft.com/office/drawing/2014/main" id="{00A3E78C-A2CF-4F84-BD83-F8BEF41AD073}"/>
                  </a:ext>
                </a:extLst>
              </p:cNvPr>
              <p:cNvSpPr>
                <a:spLocks/>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7" name="Freeform 71">
                <a:extLst>
                  <a:ext uri="{FF2B5EF4-FFF2-40B4-BE49-F238E27FC236}">
                    <a16:creationId xmlns:a16="http://schemas.microsoft.com/office/drawing/2014/main" id="{0265EC9A-215C-4451-94F2-BA2294AE20B1}"/>
                  </a:ext>
                </a:extLst>
              </p:cNvPr>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grpSp>
      </p:grpSp>
      <p:grpSp>
        <p:nvGrpSpPr>
          <p:cNvPr id="177" name="组合 176">
            <a:extLst>
              <a:ext uri="{FF2B5EF4-FFF2-40B4-BE49-F238E27FC236}">
                <a16:creationId xmlns:a16="http://schemas.microsoft.com/office/drawing/2014/main" id="{6C8FB0F2-E609-4DAC-AB11-F95107BFE505}"/>
              </a:ext>
            </a:extLst>
          </p:cNvPr>
          <p:cNvGrpSpPr/>
          <p:nvPr userDrawn="1"/>
        </p:nvGrpSpPr>
        <p:grpSpPr>
          <a:xfrm>
            <a:off x="528706" y="867990"/>
            <a:ext cx="2433027" cy="0"/>
            <a:chOff x="7460343" y="1311756"/>
            <a:chExt cx="2433027" cy="0"/>
          </a:xfrm>
        </p:grpSpPr>
        <p:cxnSp>
          <p:nvCxnSpPr>
            <p:cNvPr id="178" name="直接连接符 177">
              <a:extLst>
                <a:ext uri="{FF2B5EF4-FFF2-40B4-BE49-F238E27FC236}">
                  <a16:creationId xmlns:a16="http://schemas.microsoft.com/office/drawing/2014/main" id="{0B974DCA-43CD-4CCE-AA3A-6B26A93AA425}"/>
                </a:ext>
              </a:extLst>
            </p:cNvPr>
            <p:cNvCxnSpPr>
              <a:cxnSpLocks/>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a:extLst>
                <a:ext uri="{FF2B5EF4-FFF2-40B4-BE49-F238E27FC236}">
                  <a16:creationId xmlns:a16="http://schemas.microsoft.com/office/drawing/2014/main" id="{41D435DD-C47F-4708-B422-342FDD1F8EB1}"/>
                </a:ext>
              </a:extLst>
            </p:cNvPr>
            <p:cNvCxnSpPr>
              <a:cxnSpLocks/>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a:extLst>
              <a:ext uri="{FF2B5EF4-FFF2-40B4-BE49-F238E27FC236}">
                <a16:creationId xmlns:a16="http://schemas.microsoft.com/office/drawing/2014/main" id="{553F13DD-45BC-4F3B-9DF1-AE612D3E2637}"/>
              </a:ext>
            </a:extLst>
          </p:cNvPr>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pPr/>
              <a:t>‹Nº›</a:t>
            </a:fld>
            <a:r>
              <a:rPr lang="zh-CN" altLang="en-US"/>
              <a:t> </a:t>
            </a:r>
            <a:r>
              <a:rPr lang="en-US" altLang="zh-CN"/>
              <a:t>&gt;</a:t>
            </a:r>
            <a:endParaRPr lang="zh-CN" altLang="en-US" dirty="0"/>
          </a:p>
        </p:txBody>
      </p:sp>
      <p:sp>
        <p:nvSpPr>
          <p:cNvPr id="63" name="标题 1">
            <a:extLst>
              <a:ext uri="{FF2B5EF4-FFF2-40B4-BE49-F238E27FC236}">
                <a16:creationId xmlns:a16="http://schemas.microsoft.com/office/drawing/2014/main" id="{8F22FD4E-E65A-45E3-8A02-74A1A8B316C9}"/>
              </a:ext>
            </a:extLst>
          </p:cNvPr>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p>
        </p:txBody>
      </p:sp>
      <p:sp>
        <p:nvSpPr>
          <p:cNvPr id="3" name="文本占位符 2">
            <a:extLst>
              <a:ext uri="{FF2B5EF4-FFF2-40B4-BE49-F238E27FC236}">
                <a16:creationId xmlns:a16="http://schemas.microsoft.com/office/drawing/2014/main" id="{30E2DE02-8659-4706-8CD5-61C4D3C2AC15}"/>
              </a:ext>
            </a:extLst>
          </p:cNvPr>
          <p:cNvSpPr>
            <a:spLocks noGrp="1"/>
          </p:cNvSpPr>
          <p:nvPr>
            <p:ph type="body" sz="quarter" idx="10" hasCustomPrompt="1"/>
          </p:nvPr>
        </p:nvSpPr>
        <p:spPr>
          <a:xfrm>
            <a:off x="442913" y="944610"/>
            <a:ext cx="9056687" cy="381629"/>
          </a:xfrm>
        </p:spPr>
        <p:txBody>
          <a:bodyPr vert="horz" lIns="91440" tIns="45720" rIns="91440" bIns="45720" rtlCol="0" anchor="ctr">
            <a:normAutofit/>
          </a:bodyPr>
          <a:lstStyle>
            <a:lvl1pPr>
              <a:defRPr lang="zh-CN" altLang="en-US" sz="2000" b="1" dirty="0" smtClean="0">
                <a:solidFill>
                  <a:schemeClr val="tx1">
                    <a:lumMod val="75000"/>
                    <a:lumOff val="25000"/>
                  </a:schemeClr>
                </a:solidFill>
                <a:cs typeface="+mn-ea"/>
              </a:defRPr>
            </a:lvl1pPr>
          </a:lstStyle>
          <a:p>
            <a:pPr marL="342900" marR="0" lvl="0" indent="-342900" fontAlgn="auto">
              <a:spcBef>
                <a:spcPct val="0"/>
              </a:spcBef>
              <a:spcAft>
                <a:spcPts val="0"/>
              </a:spcAft>
              <a:buClrTx/>
              <a:buSzTx/>
              <a:tabLst/>
            </a:pPr>
            <a:r>
              <a:rPr lang="zh-CN" altLang="en-US" dirty="0"/>
              <a:t>单击此处输入本页的结论单击此处输入本页的结论单击此处输入本页的结论</a:t>
            </a:r>
          </a:p>
        </p:txBody>
      </p:sp>
      <p:sp>
        <p:nvSpPr>
          <p:cNvPr id="64" name="文本框 63">
            <a:extLst>
              <a:ext uri="{FF2B5EF4-FFF2-40B4-BE49-F238E27FC236}">
                <a16:creationId xmlns:a16="http://schemas.microsoft.com/office/drawing/2014/main" id="{5714EDAB-B933-4491-9DBA-4C7C4FD8E939}"/>
              </a:ext>
            </a:extLst>
          </p:cNvPr>
          <p:cNvSpPr txBox="1"/>
          <p:nvPr userDrawn="1"/>
        </p:nvSpPr>
        <p:spPr>
          <a:xfrm>
            <a:off x="442913" y="6394353"/>
            <a:ext cx="1545907" cy="276999"/>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思想自由 兼容并包</a:t>
            </a:r>
          </a:p>
        </p:txBody>
      </p:sp>
      <p:sp>
        <p:nvSpPr>
          <p:cNvPr id="2" name="图片占位符 1">
            <a:extLst>
              <a:ext uri="{FF2B5EF4-FFF2-40B4-BE49-F238E27FC236}">
                <a16:creationId xmlns:a16="http://schemas.microsoft.com/office/drawing/2014/main" id="{24439797-4BE0-4F81-A8CC-64A6D9187FF8}"/>
              </a:ext>
            </a:extLst>
          </p:cNvPr>
          <p:cNvSpPr>
            <a:spLocks noGrp="1"/>
          </p:cNvSpPr>
          <p:nvPr>
            <p:ph type="pic" sz="quarter" idx="11" hasCustomPrompt="1"/>
          </p:nvPr>
        </p:nvSpPr>
        <p:spPr>
          <a:xfrm>
            <a:off x="6291124" y="1821181"/>
            <a:ext cx="3733535" cy="3733535"/>
          </a:xfrm>
          <a:prstGeom prst="rect">
            <a:avLst/>
          </a:prstGeom>
        </p:spPr>
        <p:txBody>
          <a:bodyPr vert="horz" lIns="91440" tIns="45720" rIns="91440" bIns="45720" rtlCol="0" anchor="ctr">
            <a:normAutofit/>
          </a:bodyPr>
          <a:lstStyle>
            <a:lvl1pPr>
              <a:defRPr lang="zh-CN" altLang="en-US"/>
            </a:lvl1pPr>
          </a:lstStyle>
          <a:p>
            <a:pPr lvl="0" algn="ctr"/>
            <a:r>
              <a:rPr lang="zh-CN" altLang="en-US" dirty="0"/>
              <a:t>单击此处修改图片</a:t>
            </a:r>
          </a:p>
        </p:txBody>
      </p:sp>
    </p:spTree>
    <p:extLst>
      <p:ext uri="{BB962C8B-B14F-4D97-AF65-F5344CB8AC3E}">
        <p14:creationId xmlns:p14="http://schemas.microsoft.com/office/powerpoint/2010/main" val="4212954581"/>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图片占位7">
    <p:spTree>
      <p:nvGrpSpPr>
        <p:cNvPr id="1" name=""/>
        <p:cNvGrpSpPr/>
        <p:nvPr/>
      </p:nvGrpSpPr>
      <p:grpSpPr>
        <a:xfrm>
          <a:off x="0" y="0"/>
          <a:ext cx="0" cy="0"/>
          <a:chOff x="0" y="0"/>
          <a:chExt cx="0" cy="0"/>
        </a:xfrm>
      </p:grpSpPr>
      <p:grpSp>
        <p:nvGrpSpPr>
          <p:cNvPr id="121" name="组合 120">
            <a:extLst>
              <a:ext uri="{FF2B5EF4-FFF2-40B4-BE49-F238E27FC236}">
                <a16:creationId xmlns:a16="http://schemas.microsoft.com/office/drawing/2014/main" id="{752A13C3-8076-4A3B-9E60-2D71D978B1DC}"/>
              </a:ext>
            </a:extLst>
          </p:cNvPr>
          <p:cNvGrpSpPr/>
          <p:nvPr userDrawn="1"/>
        </p:nvGrpSpPr>
        <p:grpSpPr>
          <a:xfrm>
            <a:off x="10177780" y="329882"/>
            <a:ext cx="1512002" cy="444892"/>
            <a:chOff x="9556201" y="498129"/>
            <a:chExt cx="1993881" cy="586680"/>
          </a:xfrm>
        </p:grpSpPr>
        <p:grpSp>
          <p:nvGrpSpPr>
            <p:cNvPr id="122" name="组合 121">
              <a:extLst>
                <a:ext uri="{FF2B5EF4-FFF2-40B4-BE49-F238E27FC236}">
                  <a16:creationId xmlns:a16="http://schemas.microsoft.com/office/drawing/2014/main" id="{E27C398B-69FE-4C31-9C38-8ADE52CE9B05}"/>
                </a:ext>
              </a:extLst>
            </p:cNvPr>
            <p:cNvGrpSpPr/>
            <p:nvPr userDrawn="1"/>
          </p:nvGrpSpPr>
          <p:grpSpPr>
            <a:xfrm>
              <a:off x="10239376" y="968937"/>
              <a:ext cx="1307697" cy="96254"/>
              <a:chOff x="4616246" y="3878362"/>
              <a:chExt cx="5571416" cy="410087"/>
            </a:xfrm>
            <a:solidFill>
              <a:schemeClr val="tx1">
                <a:alpha val="80000"/>
              </a:schemeClr>
            </a:solidFill>
          </p:grpSpPr>
          <p:sp>
            <p:nvSpPr>
              <p:cNvPr id="160" name="Freeform 17">
                <a:extLst>
                  <a:ext uri="{FF2B5EF4-FFF2-40B4-BE49-F238E27FC236}">
                    <a16:creationId xmlns:a16="http://schemas.microsoft.com/office/drawing/2014/main" id="{E5B0E9AD-0A05-4036-8DA1-C7E6733E9DF1}"/>
                  </a:ext>
                </a:extLst>
              </p:cNvPr>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1" name="Freeform 18">
                <a:extLst>
                  <a:ext uri="{FF2B5EF4-FFF2-40B4-BE49-F238E27FC236}">
                    <a16:creationId xmlns:a16="http://schemas.microsoft.com/office/drawing/2014/main" id="{029271E6-BD5F-4E7D-809E-C4511BA4F756}"/>
                  </a:ext>
                </a:extLst>
              </p:cNvPr>
              <p:cNvSpPr>
                <a:spLocks/>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2" name="Freeform 19">
                <a:extLst>
                  <a:ext uri="{FF2B5EF4-FFF2-40B4-BE49-F238E27FC236}">
                    <a16:creationId xmlns:a16="http://schemas.microsoft.com/office/drawing/2014/main" id="{F0E374B4-1D8A-4254-9BF8-9478B61B7867}"/>
                  </a:ext>
                </a:extLst>
              </p:cNvPr>
              <p:cNvSpPr>
                <a:spLocks/>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3" name="Freeform 20">
                <a:extLst>
                  <a:ext uri="{FF2B5EF4-FFF2-40B4-BE49-F238E27FC236}">
                    <a16:creationId xmlns:a16="http://schemas.microsoft.com/office/drawing/2014/main" id="{AFBC22B1-E0E5-491D-8D3A-0CADD301B3F1}"/>
                  </a:ext>
                </a:extLst>
              </p:cNvPr>
              <p:cNvSpPr>
                <a:spLocks/>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4" name="Freeform 21">
                <a:extLst>
                  <a:ext uri="{FF2B5EF4-FFF2-40B4-BE49-F238E27FC236}">
                    <a16:creationId xmlns:a16="http://schemas.microsoft.com/office/drawing/2014/main" id="{52A94EBF-BEA5-40C1-BA72-F097DF0149EB}"/>
                  </a:ext>
                </a:extLst>
              </p:cNvPr>
              <p:cNvSpPr>
                <a:spLocks/>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5" name="Freeform 22">
                <a:extLst>
                  <a:ext uri="{FF2B5EF4-FFF2-40B4-BE49-F238E27FC236}">
                    <a16:creationId xmlns:a16="http://schemas.microsoft.com/office/drawing/2014/main" id="{13446D84-1439-4CA9-B653-7FB33B0DC865}"/>
                  </a:ext>
                </a:extLst>
              </p:cNvPr>
              <p:cNvSpPr>
                <a:spLocks/>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6" name="Freeform 23">
                <a:extLst>
                  <a:ext uri="{FF2B5EF4-FFF2-40B4-BE49-F238E27FC236}">
                    <a16:creationId xmlns:a16="http://schemas.microsoft.com/office/drawing/2014/main" id="{E2D267E0-CB35-4383-8A83-2AE643C7ECFF}"/>
                  </a:ext>
                </a:extLst>
              </p:cNvPr>
              <p:cNvSpPr>
                <a:spLocks/>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7" name="Freeform 25">
                <a:extLst>
                  <a:ext uri="{FF2B5EF4-FFF2-40B4-BE49-F238E27FC236}">
                    <a16:creationId xmlns:a16="http://schemas.microsoft.com/office/drawing/2014/main" id="{42C70476-1D30-4F1C-8855-748E43ECBF5C}"/>
                  </a:ext>
                </a:extLst>
              </p:cNvPr>
              <p:cNvSpPr>
                <a:spLocks/>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8" name="Freeform 27">
                <a:extLst>
                  <a:ext uri="{FF2B5EF4-FFF2-40B4-BE49-F238E27FC236}">
                    <a16:creationId xmlns:a16="http://schemas.microsoft.com/office/drawing/2014/main" id="{4136D2AD-C6EE-4398-B384-19DEE0F1B390}"/>
                  </a:ext>
                </a:extLst>
              </p:cNvPr>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9" name="Freeform 29">
                <a:extLst>
                  <a:ext uri="{FF2B5EF4-FFF2-40B4-BE49-F238E27FC236}">
                    <a16:creationId xmlns:a16="http://schemas.microsoft.com/office/drawing/2014/main" id="{26056B2E-6223-4FEE-8248-F2EA17DBAF5B}"/>
                  </a:ext>
                </a:extLst>
              </p:cNvPr>
              <p:cNvSpPr>
                <a:spLocks/>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0" name="Freeform 30">
                <a:extLst>
                  <a:ext uri="{FF2B5EF4-FFF2-40B4-BE49-F238E27FC236}">
                    <a16:creationId xmlns:a16="http://schemas.microsoft.com/office/drawing/2014/main" id="{006B390B-42C2-4B79-90D3-881CC2CFDCE9}"/>
                  </a:ext>
                </a:extLst>
              </p:cNvPr>
              <p:cNvSpPr>
                <a:spLocks/>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1" name="Freeform 31">
                <a:extLst>
                  <a:ext uri="{FF2B5EF4-FFF2-40B4-BE49-F238E27FC236}">
                    <a16:creationId xmlns:a16="http://schemas.microsoft.com/office/drawing/2014/main" id="{50061FAB-489C-4780-AFC9-07435CFCBEA5}"/>
                  </a:ext>
                </a:extLst>
              </p:cNvPr>
              <p:cNvSpPr>
                <a:spLocks/>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2" name="Freeform 32">
                <a:extLst>
                  <a:ext uri="{FF2B5EF4-FFF2-40B4-BE49-F238E27FC236}">
                    <a16:creationId xmlns:a16="http://schemas.microsoft.com/office/drawing/2014/main" id="{D30E14B5-5B2E-42F0-B3FB-A799A167FB3B}"/>
                  </a:ext>
                </a:extLst>
              </p:cNvPr>
              <p:cNvSpPr>
                <a:spLocks/>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3" name="Freeform 33">
                <a:extLst>
                  <a:ext uri="{FF2B5EF4-FFF2-40B4-BE49-F238E27FC236}">
                    <a16:creationId xmlns:a16="http://schemas.microsoft.com/office/drawing/2014/main" id="{80557463-D295-47EE-83FE-4E7C2CFE5CA8}"/>
                  </a:ext>
                </a:extLst>
              </p:cNvPr>
              <p:cNvSpPr>
                <a:spLocks/>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4" name="Freeform 34">
                <a:extLst>
                  <a:ext uri="{FF2B5EF4-FFF2-40B4-BE49-F238E27FC236}">
                    <a16:creationId xmlns:a16="http://schemas.microsoft.com/office/drawing/2014/main" id="{59C332FA-9D18-4C13-8F66-7832ED72F4F6}"/>
                  </a:ext>
                </a:extLst>
              </p:cNvPr>
              <p:cNvSpPr>
                <a:spLocks/>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5" name="Freeform 35">
                <a:extLst>
                  <a:ext uri="{FF2B5EF4-FFF2-40B4-BE49-F238E27FC236}">
                    <a16:creationId xmlns:a16="http://schemas.microsoft.com/office/drawing/2014/main" id="{65E12940-8A45-4E0C-84AF-6AA4577F53A2}"/>
                  </a:ext>
                </a:extLst>
              </p:cNvPr>
              <p:cNvSpPr>
                <a:spLocks/>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3" name="组合 122">
              <a:extLst>
                <a:ext uri="{FF2B5EF4-FFF2-40B4-BE49-F238E27FC236}">
                  <a16:creationId xmlns:a16="http://schemas.microsoft.com/office/drawing/2014/main" id="{F4DC8654-6333-43BF-BBD2-8CC0F92462C8}"/>
                </a:ext>
              </a:extLst>
            </p:cNvPr>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a:extLst>
                  <a:ext uri="{FF2B5EF4-FFF2-40B4-BE49-F238E27FC236}">
                    <a16:creationId xmlns:a16="http://schemas.microsoft.com/office/drawing/2014/main" id="{1BD02196-28F9-45E0-99D4-C63C486392BF}"/>
                  </a:ext>
                </a:extLst>
              </p:cNvPr>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49" name="Freeform 10">
                <a:extLst>
                  <a:ext uri="{FF2B5EF4-FFF2-40B4-BE49-F238E27FC236}">
                    <a16:creationId xmlns:a16="http://schemas.microsoft.com/office/drawing/2014/main" id="{F635BA25-F85D-4FD0-B0FF-9852A3FB35CC}"/>
                  </a:ext>
                </a:extLst>
              </p:cNvPr>
              <p:cNvSpPr>
                <a:spLocks/>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0" name="Freeform 11">
                <a:extLst>
                  <a:ext uri="{FF2B5EF4-FFF2-40B4-BE49-F238E27FC236}">
                    <a16:creationId xmlns:a16="http://schemas.microsoft.com/office/drawing/2014/main" id="{3039E95C-D1CC-46F7-9248-92AECF3DF875}"/>
                  </a:ext>
                </a:extLst>
              </p:cNvPr>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1" name="Freeform 12">
                <a:extLst>
                  <a:ext uri="{FF2B5EF4-FFF2-40B4-BE49-F238E27FC236}">
                    <a16:creationId xmlns:a16="http://schemas.microsoft.com/office/drawing/2014/main" id="{D829A78B-B6EB-4549-B14A-40D05309B0CA}"/>
                  </a:ext>
                </a:extLst>
              </p:cNvPr>
              <p:cNvSpPr>
                <a:spLocks/>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2" name="Freeform 13">
                <a:extLst>
                  <a:ext uri="{FF2B5EF4-FFF2-40B4-BE49-F238E27FC236}">
                    <a16:creationId xmlns:a16="http://schemas.microsoft.com/office/drawing/2014/main" id="{E842F311-7DA4-44B7-A236-43EEB282428F}"/>
                  </a:ext>
                </a:extLst>
              </p:cNvPr>
              <p:cNvSpPr>
                <a:spLocks/>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3" name="Freeform 14">
                <a:extLst>
                  <a:ext uri="{FF2B5EF4-FFF2-40B4-BE49-F238E27FC236}">
                    <a16:creationId xmlns:a16="http://schemas.microsoft.com/office/drawing/2014/main" id="{170B97E9-7C5C-402F-9D53-9AA87182C27F}"/>
                  </a:ext>
                </a:extLst>
              </p:cNvPr>
              <p:cNvSpPr>
                <a:spLocks/>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4" name="Freeform 15">
                <a:extLst>
                  <a:ext uri="{FF2B5EF4-FFF2-40B4-BE49-F238E27FC236}">
                    <a16:creationId xmlns:a16="http://schemas.microsoft.com/office/drawing/2014/main" id="{8F85E7F0-D6E4-48F0-A113-2A9E57A84215}"/>
                  </a:ext>
                </a:extLst>
              </p:cNvPr>
              <p:cNvSpPr>
                <a:spLocks/>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5" name="Freeform 16">
                <a:extLst>
                  <a:ext uri="{FF2B5EF4-FFF2-40B4-BE49-F238E27FC236}">
                    <a16:creationId xmlns:a16="http://schemas.microsoft.com/office/drawing/2014/main" id="{9AA89938-51FC-49D9-8A20-AE9CA39EDED4}"/>
                  </a:ext>
                </a:extLst>
              </p:cNvPr>
              <p:cNvSpPr>
                <a:spLocks/>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6" name="Freeform 24">
                <a:extLst>
                  <a:ext uri="{FF2B5EF4-FFF2-40B4-BE49-F238E27FC236}">
                    <a16:creationId xmlns:a16="http://schemas.microsoft.com/office/drawing/2014/main" id="{1DA43A21-B3DE-46D7-8042-B68A4F8A950B}"/>
                  </a:ext>
                </a:extLst>
              </p:cNvPr>
              <p:cNvSpPr>
                <a:spLocks/>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7" name="Freeform 26">
                <a:extLst>
                  <a:ext uri="{FF2B5EF4-FFF2-40B4-BE49-F238E27FC236}">
                    <a16:creationId xmlns:a16="http://schemas.microsoft.com/office/drawing/2014/main" id="{6DFF31B1-CB8C-4F29-A011-B6B43254D88F}"/>
                  </a:ext>
                </a:extLst>
              </p:cNvPr>
              <p:cNvSpPr>
                <a:spLocks/>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8" name="Freeform 28">
                <a:extLst>
                  <a:ext uri="{FF2B5EF4-FFF2-40B4-BE49-F238E27FC236}">
                    <a16:creationId xmlns:a16="http://schemas.microsoft.com/office/drawing/2014/main" id="{B14ACCE6-5193-44FD-9E60-94C9373CFBD8}"/>
                  </a:ext>
                </a:extLst>
              </p:cNvPr>
              <p:cNvSpPr>
                <a:spLocks/>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9" name="Freeform 36">
                <a:extLst>
                  <a:ext uri="{FF2B5EF4-FFF2-40B4-BE49-F238E27FC236}">
                    <a16:creationId xmlns:a16="http://schemas.microsoft.com/office/drawing/2014/main" id="{F6CDB00C-7145-4426-A859-8B3F49920A82}"/>
                  </a:ext>
                </a:extLst>
              </p:cNvPr>
              <p:cNvSpPr>
                <a:spLocks/>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4" name="组合 123">
              <a:extLst>
                <a:ext uri="{FF2B5EF4-FFF2-40B4-BE49-F238E27FC236}">
                  <a16:creationId xmlns:a16="http://schemas.microsoft.com/office/drawing/2014/main" id="{E14EA76D-2E8A-4D79-AD0E-2D65074F86B6}"/>
                </a:ext>
              </a:extLst>
            </p:cNvPr>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a:extLst>
                  <a:ext uri="{FF2B5EF4-FFF2-40B4-BE49-F238E27FC236}">
                    <a16:creationId xmlns:a16="http://schemas.microsoft.com/office/drawing/2014/main" id="{FC735164-8305-4898-8587-92D4181A886B}"/>
                  </a:ext>
                </a:extLst>
              </p:cNvPr>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6" name="Freeform 42">
                <a:extLst>
                  <a:ext uri="{FF2B5EF4-FFF2-40B4-BE49-F238E27FC236}">
                    <a16:creationId xmlns:a16="http://schemas.microsoft.com/office/drawing/2014/main" id="{23AA2149-2C7A-434E-8E58-7FF8833789C6}"/>
                  </a:ext>
                </a:extLst>
              </p:cNvPr>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7" name="Freeform 43">
                <a:extLst>
                  <a:ext uri="{FF2B5EF4-FFF2-40B4-BE49-F238E27FC236}">
                    <a16:creationId xmlns:a16="http://schemas.microsoft.com/office/drawing/2014/main" id="{DADC64E0-1756-4B00-B739-1AE2D64609EB}"/>
                  </a:ext>
                </a:extLst>
              </p:cNvPr>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8" name="Freeform 44">
                <a:extLst>
                  <a:ext uri="{FF2B5EF4-FFF2-40B4-BE49-F238E27FC236}">
                    <a16:creationId xmlns:a16="http://schemas.microsoft.com/office/drawing/2014/main" id="{02AD4B8E-9C4D-4F37-AAC6-126B7F819AAC}"/>
                  </a:ext>
                </a:extLst>
              </p:cNvPr>
              <p:cNvSpPr>
                <a:spLocks/>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9" name="Freeform 45">
                <a:extLst>
                  <a:ext uri="{FF2B5EF4-FFF2-40B4-BE49-F238E27FC236}">
                    <a16:creationId xmlns:a16="http://schemas.microsoft.com/office/drawing/2014/main" id="{F2C56637-AD32-41CD-B904-7FDE5C590999}"/>
                  </a:ext>
                </a:extLst>
              </p:cNvPr>
              <p:cNvSpPr>
                <a:spLocks/>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0" name="Freeform 46">
                <a:extLst>
                  <a:ext uri="{FF2B5EF4-FFF2-40B4-BE49-F238E27FC236}">
                    <a16:creationId xmlns:a16="http://schemas.microsoft.com/office/drawing/2014/main" id="{F032975D-CF69-4B09-BA05-72D320787553}"/>
                  </a:ext>
                </a:extLst>
              </p:cNvPr>
              <p:cNvSpPr>
                <a:spLocks/>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1" name="Freeform 47">
                <a:extLst>
                  <a:ext uri="{FF2B5EF4-FFF2-40B4-BE49-F238E27FC236}">
                    <a16:creationId xmlns:a16="http://schemas.microsoft.com/office/drawing/2014/main" id="{6B6AC068-0EBD-48BD-AE1C-D7481884A830}"/>
                  </a:ext>
                </a:extLst>
              </p:cNvPr>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2" name="Freeform 48">
                <a:extLst>
                  <a:ext uri="{FF2B5EF4-FFF2-40B4-BE49-F238E27FC236}">
                    <a16:creationId xmlns:a16="http://schemas.microsoft.com/office/drawing/2014/main" id="{ACE3F796-5431-4E6C-AC15-7A788620661A}"/>
                  </a:ext>
                </a:extLst>
              </p:cNvPr>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3" name="Freeform 49">
                <a:extLst>
                  <a:ext uri="{FF2B5EF4-FFF2-40B4-BE49-F238E27FC236}">
                    <a16:creationId xmlns:a16="http://schemas.microsoft.com/office/drawing/2014/main" id="{74BEA9AB-D681-42C2-B138-90AE983F451A}"/>
                  </a:ext>
                </a:extLst>
              </p:cNvPr>
              <p:cNvSpPr>
                <a:spLocks/>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4" name="Freeform 50">
                <a:extLst>
                  <a:ext uri="{FF2B5EF4-FFF2-40B4-BE49-F238E27FC236}">
                    <a16:creationId xmlns:a16="http://schemas.microsoft.com/office/drawing/2014/main" id="{B4841AFA-06F6-4DE5-A44B-C6843FC702AD}"/>
                  </a:ext>
                </a:extLst>
              </p:cNvPr>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5" name="Freeform 51">
                <a:extLst>
                  <a:ext uri="{FF2B5EF4-FFF2-40B4-BE49-F238E27FC236}">
                    <a16:creationId xmlns:a16="http://schemas.microsoft.com/office/drawing/2014/main" id="{5C773B7E-DC0A-4C6F-81E7-947211B53E3A}"/>
                  </a:ext>
                </a:extLst>
              </p:cNvPr>
              <p:cNvSpPr>
                <a:spLocks/>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6" name="Freeform 52">
                <a:extLst>
                  <a:ext uri="{FF2B5EF4-FFF2-40B4-BE49-F238E27FC236}">
                    <a16:creationId xmlns:a16="http://schemas.microsoft.com/office/drawing/2014/main" id="{B85BE9AC-6F60-4FB5-8137-FF34C3DC57D8}"/>
                  </a:ext>
                </a:extLst>
              </p:cNvPr>
              <p:cNvSpPr>
                <a:spLocks/>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7" name="Freeform 53">
                <a:extLst>
                  <a:ext uri="{FF2B5EF4-FFF2-40B4-BE49-F238E27FC236}">
                    <a16:creationId xmlns:a16="http://schemas.microsoft.com/office/drawing/2014/main" id="{8F1A2BEF-DE60-43BE-9443-E64E95C8AB6F}"/>
                  </a:ext>
                </a:extLst>
              </p:cNvPr>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8" name="Freeform 54">
                <a:extLst>
                  <a:ext uri="{FF2B5EF4-FFF2-40B4-BE49-F238E27FC236}">
                    <a16:creationId xmlns:a16="http://schemas.microsoft.com/office/drawing/2014/main" id="{854BFC4C-273E-4CD3-AA7A-F6841F6A1E71}"/>
                  </a:ext>
                </a:extLst>
              </p:cNvPr>
              <p:cNvSpPr>
                <a:spLocks/>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9" name="Freeform 55">
                <a:extLst>
                  <a:ext uri="{FF2B5EF4-FFF2-40B4-BE49-F238E27FC236}">
                    <a16:creationId xmlns:a16="http://schemas.microsoft.com/office/drawing/2014/main" id="{539B124B-7DF4-4150-9E44-C8FF73B41E51}"/>
                  </a:ext>
                </a:extLst>
              </p:cNvPr>
              <p:cNvSpPr>
                <a:spLocks/>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0" name="Freeform 56">
                <a:extLst>
                  <a:ext uri="{FF2B5EF4-FFF2-40B4-BE49-F238E27FC236}">
                    <a16:creationId xmlns:a16="http://schemas.microsoft.com/office/drawing/2014/main" id="{67B36885-76BA-4B87-9989-58BAB32207E3}"/>
                  </a:ext>
                </a:extLst>
              </p:cNvPr>
              <p:cNvSpPr>
                <a:spLocks/>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1" name="Freeform 57">
                <a:extLst>
                  <a:ext uri="{FF2B5EF4-FFF2-40B4-BE49-F238E27FC236}">
                    <a16:creationId xmlns:a16="http://schemas.microsoft.com/office/drawing/2014/main" id="{4018EAC7-7004-4BD9-9402-D3B0CA3BFADB}"/>
                  </a:ext>
                </a:extLst>
              </p:cNvPr>
              <p:cNvSpPr>
                <a:spLocks/>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2" name="Freeform 58">
                <a:extLst>
                  <a:ext uri="{FF2B5EF4-FFF2-40B4-BE49-F238E27FC236}">
                    <a16:creationId xmlns:a16="http://schemas.microsoft.com/office/drawing/2014/main" id="{35BAD759-B240-4EB7-9681-EBBBFAC24096}"/>
                  </a:ext>
                </a:extLst>
              </p:cNvPr>
              <p:cNvSpPr>
                <a:spLocks/>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3" name="Freeform 59">
                <a:extLst>
                  <a:ext uri="{FF2B5EF4-FFF2-40B4-BE49-F238E27FC236}">
                    <a16:creationId xmlns:a16="http://schemas.microsoft.com/office/drawing/2014/main" id="{8E8CE081-A623-4054-907F-BB84B3247BC2}"/>
                  </a:ext>
                </a:extLst>
              </p:cNvPr>
              <p:cNvSpPr>
                <a:spLocks/>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4" name="Freeform 60">
                <a:extLst>
                  <a:ext uri="{FF2B5EF4-FFF2-40B4-BE49-F238E27FC236}">
                    <a16:creationId xmlns:a16="http://schemas.microsoft.com/office/drawing/2014/main" id="{404E5F0E-9B1C-4DFA-8827-BB06ABFB6B59}"/>
                  </a:ext>
                </a:extLst>
              </p:cNvPr>
              <p:cNvSpPr>
                <a:spLocks/>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5" name="Freeform 61">
                <a:extLst>
                  <a:ext uri="{FF2B5EF4-FFF2-40B4-BE49-F238E27FC236}">
                    <a16:creationId xmlns:a16="http://schemas.microsoft.com/office/drawing/2014/main" id="{203E702D-7AE6-4B01-B868-0C7BE3CB52D1}"/>
                  </a:ext>
                </a:extLst>
              </p:cNvPr>
              <p:cNvSpPr>
                <a:spLocks/>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6" name="Freeform 62">
                <a:extLst>
                  <a:ext uri="{FF2B5EF4-FFF2-40B4-BE49-F238E27FC236}">
                    <a16:creationId xmlns:a16="http://schemas.microsoft.com/office/drawing/2014/main" id="{00A3E78C-A2CF-4F84-BD83-F8BEF41AD073}"/>
                  </a:ext>
                </a:extLst>
              </p:cNvPr>
              <p:cNvSpPr>
                <a:spLocks/>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7" name="Freeform 71">
                <a:extLst>
                  <a:ext uri="{FF2B5EF4-FFF2-40B4-BE49-F238E27FC236}">
                    <a16:creationId xmlns:a16="http://schemas.microsoft.com/office/drawing/2014/main" id="{0265EC9A-215C-4451-94F2-BA2294AE20B1}"/>
                  </a:ext>
                </a:extLst>
              </p:cNvPr>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grpSp>
      </p:grpSp>
      <p:sp>
        <p:nvSpPr>
          <p:cNvPr id="176" name="标题 1">
            <a:extLst>
              <a:ext uri="{FF2B5EF4-FFF2-40B4-BE49-F238E27FC236}">
                <a16:creationId xmlns:a16="http://schemas.microsoft.com/office/drawing/2014/main" id="{A029B501-2847-412D-8A34-C4C9BFB8FA29}"/>
              </a:ext>
            </a:extLst>
          </p:cNvPr>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p>
        </p:txBody>
      </p:sp>
      <p:grpSp>
        <p:nvGrpSpPr>
          <p:cNvPr id="177" name="组合 176">
            <a:extLst>
              <a:ext uri="{FF2B5EF4-FFF2-40B4-BE49-F238E27FC236}">
                <a16:creationId xmlns:a16="http://schemas.microsoft.com/office/drawing/2014/main" id="{6C8FB0F2-E609-4DAC-AB11-F95107BFE505}"/>
              </a:ext>
            </a:extLst>
          </p:cNvPr>
          <p:cNvGrpSpPr/>
          <p:nvPr userDrawn="1"/>
        </p:nvGrpSpPr>
        <p:grpSpPr>
          <a:xfrm>
            <a:off x="528706" y="867990"/>
            <a:ext cx="2433027" cy="0"/>
            <a:chOff x="7460343" y="1311756"/>
            <a:chExt cx="2433027" cy="0"/>
          </a:xfrm>
        </p:grpSpPr>
        <p:cxnSp>
          <p:nvCxnSpPr>
            <p:cNvPr id="178" name="直接连接符 177">
              <a:extLst>
                <a:ext uri="{FF2B5EF4-FFF2-40B4-BE49-F238E27FC236}">
                  <a16:creationId xmlns:a16="http://schemas.microsoft.com/office/drawing/2014/main" id="{0B974DCA-43CD-4CCE-AA3A-6B26A93AA425}"/>
                </a:ext>
              </a:extLst>
            </p:cNvPr>
            <p:cNvCxnSpPr>
              <a:cxnSpLocks/>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a:extLst>
                <a:ext uri="{FF2B5EF4-FFF2-40B4-BE49-F238E27FC236}">
                  <a16:creationId xmlns:a16="http://schemas.microsoft.com/office/drawing/2014/main" id="{41D435DD-C47F-4708-B422-342FDD1F8EB1}"/>
                </a:ext>
              </a:extLst>
            </p:cNvPr>
            <p:cNvCxnSpPr>
              <a:cxnSpLocks/>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a:extLst>
              <a:ext uri="{FF2B5EF4-FFF2-40B4-BE49-F238E27FC236}">
                <a16:creationId xmlns:a16="http://schemas.microsoft.com/office/drawing/2014/main" id="{553F13DD-45BC-4F3B-9DF1-AE612D3E2637}"/>
              </a:ext>
            </a:extLst>
          </p:cNvPr>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pPr/>
              <a:t>‹Nº›</a:t>
            </a:fld>
            <a:r>
              <a:rPr lang="zh-CN" altLang="en-US"/>
              <a:t> </a:t>
            </a:r>
            <a:r>
              <a:rPr lang="en-US" altLang="zh-CN"/>
              <a:t>&gt;</a:t>
            </a:r>
            <a:endParaRPr lang="zh-CN" altLang="en-US" dirty="0"/>
          </a:p>
        </p:txBody>
      </p:sp>
      <p:sp>
        <p:nvSpPr>
          <p:cNvPr id="63" name="文本框 62">
            <a:extLst>
              <a:ext uri="{FF2B5EF4-FFF2-40B4-BE49-F238E27FC236}">
                <a16:creationId xmlns:a16="http://schemas.microsoft.com/office/drawing/2014/main" id="{E1F02CE6-DCDF-458C-8C9E-36CAA35D4B77}"/>
              </a:ext>
            </a:extLst>
          </p:cNvPr>
          <p:cNvSpPr txBox="1"/>
          <p:nvPr userDrawn="1"/>
        </p:nvSpPr>
        <p:spPr>
          <a:xfrm>
            <a:off x="442913" y="6394353"/>
            <a:ext cx="1545907" cy="276999"/>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思想自由 兼容并包</a:t>
            </a:r>
          </a:p>
        </p:txBody>
      </p:sp>
      <p:sp>
        <p:nvSpPr>
          <p:cNvPr id="2" name="图片占位符 1">
            <a:extLst>
              <a:ext uri="{FF2B5EF4-FFF2-40B4-BE49-F238E27FC236}">
                <a16:creationId xmlns:a16="http://schemas.microsoft.com/office/drawing/2014/main" id="{E936D758-58FF-4E8C-86BD-EB1FD279A69D}"/>
              </a:ext>
            </a:extLst>
          </p:cNvPr>
          <p:cNvSpPr>
            <a:spLocks noGrp="1"/>
          </p:cNvSpPr>
          <p:nvPr>
            <p:ph type="pic" idx="10"/>
          </p:nvPr>
        </p:nvSpPr>
        <p:spPr>
          <a:xfrm>
            <a:off x="2546350" y="1186670"/>
            <a:ext cx="6170930" cy="2242330"/>
          </a:xfrm>
        </p:spPr>
        <p:txBody>
          <a:bodyPr/>
          <a:lstStyle/>
          <a:p>
            <a:endParaRPr lang="zh-CN" altLang="en-US"/>
          </a:p>
        </p:txBody>
      </p:sp>
      <p:sp>
        <p:nvSpPr>
          <p:cNvPr id="3" name="图片占位符 2">
            <a:extLst>
              <a:ext uri="{FF2B5EF4-FFF2-40B4-BE49-F238E27FC236}">
                <a16:creationId xmlns:a16="http://schemas.microsoft.com/office/drawing/2014/main" id="{E5320648-7829-4F87-AE28-FE15F9A53BCF}"/>
              </a:ext>
            </a:extLst>
          </p:cNvPr>
          <p:cNvSpPr>
            <a:spLocks noGrp="1"/>
          </p:cNvSpPr>
          <p:nvPr>
            <p:ph type="pic" sz="quarter" idx="11"/>
          </p:nvPr>
        </p:nvSpPr>
        <p:spPr>
          <a:xfrm>
            <a:off x="2546350" y="3551651"/>
            <a:ext cx="3022600" cy="2401016"/>
          </a:xfrm>
          <a:prstGeom prst="rect">
            <a:avLst/>
          </a:prstGeom>
        </p:spPr>
        <p:txBody>
          <a:bodyPr/>
          <a:lstStyle/>
          <a:p>
            <a:endParaRPr lang="zh-CN" altLang="en-US"/>
          </a:p>
        </p:txBody>
      </p:sp>
      <p:sp>
        <p:nvSpPr>
          <p:cNvPr id="4" name="图片占位符 3">
            <a:extLst>
              <a:ext uri="{FF2B5EF4-FFF2-40B4-BE49-F238E27FC236}">
                <a16:creationId xmlns:a16="http://schemas.microsoft.com/office/drawing/2014/main" id="{A979AC8D-DFBA-44CD-BCB5-C9CCA905B1FD}"/>
              </a:ext>
            </a:extLst>
          </p:cNvPr>
          <p:cNvSpPr>
            <a:spLocks noGrp="1"/>
          </p:cNvSpPr>
          <p:nvPr>
            <p:ph type="pic" sz="quarter" idx="12"/>
          </p:nvPr>
        </p:nvSpPr>
        <p:spPr>
          <a:xfrm>
            <a:off x="5693412" y="3550560"/>
            <a:ext cx="3023869" cy="2403201"/>
          </a:xfrm>
          <a:prstGeom prst="rect">
            <a:avLst/>
          </a:prstGeom>
        </p:spPr>
        <p:txBody>
          <a:bodyPr/>
          <a:lstStyle/>
          <a:p>
            <a:endParaRPr lang="zh-CN" altLang="en-US"/>
          </a:p>
        </p:txBody>
      </p:sp>
      <p:sp>
        <p:nvSpPr>
          <p:cNvPr id="5" name="图片占位符 4">
            <a:extLst>
              <a:ext uri="{FF2B5EF4-FFF2-40B4-BE49-F238E27FC236}">
                <a16:creationId xmlns:a16="http://schemas.microsoft.com/office/drawing/2014/main" id="{B9DFBE81-F4AD-4D53-B8CE-49E335DF6821}"/>
              </a:ext>
            </a:extLst>
          </p:cNvPr>
          <p:cNvSpPr>
            <a:spLocks noGrp="1"/>
          </p:cNvSpPr>
          <p:nvPr>
            <p:ph type="pic" sz="quarter" idx="13"/>
          </p:nvPr>
        </p:nvSpPr>
        <p:spPr>
          <a:xfrm>
            <a:off x="8839200" y="1186670"/>
            <a:ext cx="2499360" cy="4767090"/>
          </a:xfrm>
          <a:prstGeom prst="rect">
            <a:avLst/>
          </a:prstGeom>
        </p:spPr>
        <p:txBody>
          <a:bodyPr/>
          <a:lstStyle/>
          <a:p>
            <a:endParaRPr lang="zh-CN" altLang="en-US"/>
          </a:p>
        </p:txBody>
      </p:sp>
    </p:spTree>
    <p:extLst>
      <p:ext uri="{BB962C8B-B14F-4D97-AF65-F5344CB8AC3E}">
        <p14:creationId xmlns:p14="http://schemas.microsoft.com/office/powerpoint/2010/main" val="375766017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目录-6部分">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07DDBCB7-E991-46B4-8485-8E5161A9C4C0}"/>
              </a:ext>
            </a:extLst>
          </p:cNvPr>
          <p:cNvSpPr/>
          <p:nvPr userDrawn="1"/>
        </p:nvSpPr>
        <p:spPr>
          <a:xfrm>
            <a:off x="-1" y="0"/>
            <a:ext cx="6096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ea"/>
              <a:sym typeface="+mn-lt"/>
            </a:endParaRPr>
          </a:p>
        </p:txBody>
      </p:sp>
      <p:pic>
        <p:nvPicPr>
          <p:cNvPr id="35" name="图形 34">
            <a:extLst>
              <a:ext uri="{FF2B5EF4-FFF2-40B4-BE49-F238E27FC236}">
                <a16:creationId xmlns:a16="http://schemas.microsoft.com/office/drawing/2014/main" id="{3A501E88-F75F-4CDF-AE88-C91E47187A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01832" y="3365787"/>
            <a:ext cx="6665290" cy="4818286"/>
          </a:xfrm>
          <a:prstGeom prst="rect">
            <a:avLst/>
          </a:prstGeom>
        </p:spPr>
      </p:pic>
      <p:sp>
        <p:nvSpPr>
          <p:cNvPr id="49" name="矩形 48">
            <a:extLst>
              <a:ext uri="{FF2B5EF4-FFF2-40B4-BE49-F238E27FC236}">
                <a16:creationId xmlns:a16="http://schemas.microsoft.com/office/drawing/2014/main" id="{9641EC2A-644C-47E6-9137-85F1FC0E3567}"/>
              </a:ext>
            </a:extLst>
          </p:cNvPr>
          <p:cNvSpPr/>
          <p:nvPr userDrawn="1"/>
        </p:nvSpPr>
        <p:spPr>
          <a:xfrm>
            <a:off x="589281" y="476251"/>
            <a:ext cx="11013440" cy="5905500"/>
          </a:xfrm>
          <a:prstGeom prst="rect">
            <a:avLst/>
          </a:prstGeom>
          <a:solidFill>
            <a:schemeClr val="bg1"/>
          </a:solidFill>
          <a:ln>
            <a:noFill/>
          </a:ln>
          <a:effectLst>
            <a:glow rad="101600">
              <a:schemeClr val="tx1">
                <a:alpha val="1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ea"/>
              <a:sym typeface="+mn-lt"/>
            </a:endParaRPr>
          </a:p>
        </p:txBody>
      </p:sp>
      <p:grpSp>
        <p:nvGrpSpPr>
          <p:cNvPr id="8" name="组合 7">
            <a:extLst>
              <a:ext uri="{FF2B5EF4-FFF2-40B4-BE49-F238E27FC236}">
                <a16:creationId xmlns:a16="http://schemas.microsoft.com/office/drawing/2014/main" id="{ED8836D6-4104-415F-A6DA-0E694613F791}"/>
              </a:ext>
            </a:extLst>
          </p:cNvPr>
          <p:cNvGrpSpPr/>
          <p:nvPr userDrawn="1"/>
        </p:nvGrpSpPr>
        <p:grpSpPr>
          <a:xfrm>
            <a:off x="2296213" y="1033221"/>
            <a:ext cx="2354895" cy="1876405"/>
            <a:chOff x="2202591" y="1033221"/>
            <a:chExt cx="2354895" cy="1876405"/>
          </a:xfrm>
        </p:grpSpPr>
        <p:sp>
          <p:nvSpPr>
            <p:cNvPr id="9" name="标题 1">
              <a:extLst>
                <a:ext uri="{FF2B5EF4-FFF2-40B4-BE49-F238E27FC236}">
                  <a16:creationId xmlns:a16="http://schemas.microsoft.com/office/drawing/2014/main" id="{1E5B2D9B-48E4-45CC-A328-3F68B6E6DD69}"/>
                </a:ext>
              </a:extLst>
            </p:cNvPr>
            <p:cNvSpPr txBox="1">
              <a:spLocks/>
            </p:cNvSpPr>
            <p:nvPr/>
          </p:nvSpPr>
          <p:spPr>
            <a:xfrm>
              <a:off x="2202591" y="1033221"/>
              <a:ext cx="2165279" cy="1500655"/>
            </a:xfrm>
            <a:prstGeom prst="rect">
              <a:avLst/>
            </a:prstGeom>
          </p:spPr>
          <p:txBody>
            <a:bodyPr anchor="ctr">
              <a:normAutofit/>
            </a:bodyPr>
            <a:lstStyle>
              <a:lvl1pPr algn="l" defTabSz="914400" rtl="0" eaLnBrk="1" latinLnBrk="0" hangingPunct="1">
                <a:lnSpc>
                  <a:spcPct val="90000"/>
                </a:lnSpc>
                <a:spcBef>
                  <a:spcPct val="0"/>
                </a:spcBef>
                <a:buNone/>
                <a:defRPr sz="2800" b="1" kern="1200">
                  <a:solidFill>
                    <a:srgbClr val="0070C0"/>
                  </a:solidFill>
                  <a:latin typeface="+mj-lt"/>
                  <a:ea typeface="微软雅黑" panose="020B0503020204020204" pitchFamily="34" charset="-122"/>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5400" b="1" i="0" u="none" strike="noStrike" kern="2200" cap="none" spc="0" normalizeH="0" baseline="0" noProof="0" dirty="0">
                  <a:ln>
                    <a:noFill/>
                  </a:ln>
                  <a:solidFill>
                    <a:schemeClr val="accent1"/>
                  </a:solidFill>
                  <a:effectLst/>
                  <a:uLnTx/>
                  <a:uFillTx/>
                  <a:latin typeface="Arial" panose="020F0502020204030204"/>
                  <a:ea typeface="Microsoft YaHei"/>
                  <a:cs typeface="+mn-ea"/>
                  <a:sym typeface="+mn-lt"/>
                </a:rPr>
                <a:t>目  录</a:t>
              </a:r>
              <a:endParaRPr kumimoji="0" lang="en-US" altLang="zh-CN" sz="5400" b="1" i="0" u="none" strike="noStrike" kern="2200" cap="none" spc="0" normalizeH="0" baseline="0" noProof="0" dirty="0">
                <a:ln>
                  <a:noFill/>
                </a:ln>
                <a:solidFill>
                  <a:schemeClr val="accent1"/>
                </a:solidFill>
                <a:effectLst/>
                <a:uLnTx/>
                <a:uFillTx/>
                <a:latin typeface="Arial" panose="020F0502020204030204"/>
                <a:ea typeface="Microsoft YaHei"/>
                <a:cs typeface="+mn-ea"/>
                <a:sym typeface="+mn-lt"/>
              </a:endParaRPr>
            </a:p>
          </p:txBody>
        </p:sp>
        <p:sp>
          <p:nvSpPr>
            <p:cNvPr id="10" name="文本框 9">
              <a:extLst>
                <a:ext uri="{FF2B5EF4-FFF2-40B4-BE49-F238E27FC236}">
                  <a16:creationId xmlns:a16="http://schemas.microsoft.com/office/drawing/2014/main" id="{BE44CE6C-A329-4948-8A82-1DEFBD1A051B}"/>
                </a:ext>
              </a:extLst>
            </p:cNvPr>
            <p:cNvSpPr txBox="1"/>
            <p:nvPr/>
          </p:nvSpPr>
          <p:spPr>
            <a:xfrm>
              <a:off x="2389402" y="2078629"/>
              <a:ext cx="216808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2200" cap="none" spc="-20" normalizeH="0" baseline="0" noProof="0" dirty="0">
                  <a:ln>
                    <a:noFill/>
                  </a:ln>
                  <a:solidFill>
                    <a:schemeClr val="accent1"/>
                  </a:solidFill>
                  <a:effectLst/>
                  <a:uLnTx/>
                  <a:uFillTx/>
                  <a:latin typeface="Arial" panose="020F0502020204030204"/>
                  <a:ea typeface="Microsoft YaHei"/>
                  <a:cs typeface="+mn-ea"/>
                  <a:sym typeface="+mn-lt"/>
                </a:rPr>
                <a:t>CONTENTS</a:t>
              </a:r>
              <a:endParaRPr kumimoji="0" lang="zh-CN" altLang="en-US" sz="2400" b="0" i="0" u="none" strike="noStrike" kern="2200" cap="none" spc="-20" normalizeH="0" baseline="0" noProof="0" dirty="0">
                <a:ln>
                  <a:noFill/>
                </a:ln>
                <a:solidFill>
                  <a:schemeClr val="accent1"/>
                </a:solidFill>
                <a:effectLst/>
                <a:uLnTx/>
                <a:uFillTx/>
                <a:latin typeface="Arial" panose="020F0502020204030204"/>
                <a:ea typeface="Microsoft YaHei"/>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20" normalizeH="0" baseline="0" noProof="0" dirty="0">
                <a:ln>
                  <a:noFill/>
                </a:ln>
                <a:solidFill>
                  <a:schemeClr val="accent1"/>
                </a:solidFill>
                <a:effectLst/>
                <a:uLnTx/>
                <a:uFillTx/>
                <a:latin typeface="Arial" panose="020F0502020204030204"/>
                <a:ea typeface="Microsoft YaHei"/>
                <a:cs typeface="+mn-ea"/>
                <a:sym typeface="+mn-lt"/>
              </a:endParaRPr>
            </a:p>
          </p:txBody>
        </p:sp>
      </p:grpSp>
      <p:grpSp>
        <p:nvGrpSpPr>
          <p:cNvPr id="11" name="组合 10">
            <a:extLst>
              <a:ext uri="{FF2B5EF4-FFF2-40B4-BE49-F238E27FC236}">
                <a16:creationId xmlns:a16="http://schemas.microsoft.com/office/drawing/2014/main" id="{58D2D447-3244-41E4-A676-38C4ED0BA81A}"/>
              </a:ext>
            </a:extLst>
          </p:cNvPr>
          <p:cNvGrpSpPr/>
          <p:nvPr userDrawn="1"/>
        </p:nvGrpSpPr>
        <p:grpSpPr>
          <a:xfrm>
            <a:off x="2425132" y="3183822"/>
            <a:ext cx="1945700" cy="1941162"/>
            <a:chOff x="2105799" y="20055838"/>
            <a:chExt cx="6748090" cy="6732363"/>
          </a:xfrm>
          <a:solidFill>
            <a:schemeClr val="accent1"/>
          </a:solidFill>
        </p:grpSpPr>
        <p:sp>
          <p:nvSpPr>
            <p:cNvPr id="12" name="Freeform 8">
              <a:extLst>
                <a:ext uri="{FF2B5EF4-FFF2-40B4-BE49-F238E27FC236}">
                  <a16:creationId xmlns:a16="http://schemas.microsoft.com/office/drawing/2014/main" id="{9AA64509-AACF-40D4-B9A9-B88859BA8568}"/>
                </a:ext>
              </a:extLst>
            </p:cNvPr>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3" name="Freeform 42">
              <a:extLst>
                <a:ext uri="{FF2B5EF4-FFF2-40B4-BE49-F238E27FC236}">
                  <a16:creationId xmlns:a16="http://schemas.microsoft.com/office/drawing/2014/main" id="{F96E3831-BAD6-495D-9EB0-9AF4F9E4AA14}"/>
                </a:ext>
              </a:extLst>
            </p:cNvPr>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4" name="Freeform 43">
              <a:extLst>
                <a:ext uri="{FF2B5EF4-FFF2-40B4-BE49-F238E27FC236}">
                  <a16:creationId xmlns:a16="http://schemas.microsoft.com/office/drawing/2014/main" id="{3F1B9F65-74B2-4321-AF02-F2775CA32BF6}"/>
                </a:ext>
              </a:extLst>
            </p:cNvPr>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5" name="Freeform 44">
              <a:extLst>
                <a:ext uri="{FF2B5EF4-FFF2-40B4-BE49-F238E27FC236}">
                  <a16:creationId xmlns:a16="http://schemas.microsoft.com/office/drawing/2014/main" id="{FE06968D-A503-4A41-8AFB-7D81E20035BD}"/>
                </a:ext>
              </a:extLst>
            </p:cNvPr>
            <p:cNvSpPr>
              <a:spLocks/>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6" name="Freeform 45">
              <a:extLst>
                <a:ext uri="{FF2B5EF4-FFF2-40B4-BE49-F238E27FC236}">
                  <a16:creationId xmlns:a16="http://schemas.microsoft.com/office/drawing/2014/main" id="{3C3EA8C8-7562-473E-AA9E-E46E885B1C64}"/>
                </a:ext>
              </a:extLst>
            </p:cNvPr>
            <p:cNvSpPr>
              <a:spLocks/>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7" name="Freeform 46">
              <a:extLst>
                <a:ext uri="{FF2B5EF4-FFF2-40B4-BE49-F238E27FC236}">
                  <a16:creationId xmlns:a16="http://schemas.microsoft.com/office/drawing/2014/main" id="{C0C84DE1-C4B4-4D09-BD06-05AEFB9791EF}"/>
                </a:ext>
              </a:extLst>
            </p:cNvPr>
            <p:cNvSpPr>
              <a:spLocks/>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8" name="Freeform 47">
              <a:extLst>
                <a:ext uri="{FF2B5EF4-FFF2-40B4-BE49-F238E27FC236}">
                  <a16:creationId xmlns:a16="http://schemas.microsoft.com/office/drawing/2014/main" id="{65F4A63D-2ED8-4FC9-B6B2-5F5EFDFB9E47}"/>
                </a:ext>
              </a:extLst>
            </p:cNvPr>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9" name="Freeform 48">
              <a:extLst>
                <a:ext uri="{FF2B5EF4-FFF2-40B4-BE49-F238E27FC236}">
                  <a16:creationId xmlns:a16="http://schemas.microsoft.com/office/drawing/2014/main" id="{30943538-8677-44DF-9F6E-134AE82AAF86}"/>
                </a:ext>
              </a:extLst>
            </p:cNvPr>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20" name="Freeform 49">
              <a:extLst>
                <a:ext uri="{FF2B5EF4-FFF2-40B4-BE49-F238E27FC236}">
                  <a16:creationId xmlns:a16="http://schemas.microsoft.com/office/drawing/2014/main" id="{13907DDE-205F-4FB4-AFBD-67ED1FEBA24B}"/>
                </a:ext>
              </a:extLst>
            </p:cNvPr>
            <p:cNvSpPr>
              <a:spLocks/>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21" name="Freeform 50">
              <a:extLst>
                <a:ext uri="{FF2B5EF4-FFF2-40B4-BE49-F238E27FC236}">
                  <a16:creationId xmlns:a16="http://schemas.microsoft.com/office/drawing/2014/main" id="{08C2EE5C-263D-44B6-9CDF-3DA614AED668}"/>
                </a:ext>
              </a:extLst>
            </p:cNvPr>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22" name="Freeform 51">
              <a:extLst>
                <a:ext uri="{FF2B5EF4-FFF2-40B4-BE49-F238E27FC236}">
                  <a16:creationId xmlns:a16="http://schemas.microsoft.com/office/drawing/2014/main" id="{1BC3085B-1BA9-42A1-8148-C79B13CD3100}"/>
                </a:ext>
              </a:extLst>
            </p:cNvPr>
            <p:cNvSpPr>
              <a:spLocks/>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23" name="Freeform 52">
              <a:extLst>
                <a:ext uri="{FF2B5EF4-FFF2-40B4-BE49-F238E27FC236}">
                  <a16:creationId xmlns:a16="http://schemas.microsoft.com/office/drawing/2014/main" id="{21A74121-72BF-4931-9059-F6BE796C5DE0}"/>
                </a:ext>
              </a:extLst>
            </p:cNvPr>
            <p:cNvSpPr>
              <a:spLocks/>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24" name="Freeform 53">
              <a:extLst>
                <a:ext uri="{FF2B5EF4-FFF2-40B4-BE49-F238E27FC236}">
                  <a16:creationId xmlns:a16="http://schemas.microsoft.com/office/drawing/2014/main" id="{7BF25357-75D2-4264-87FF-6936CFBB281F}"/>
                </a:ext>
              </a:extLst>
            </p:cNvPr>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25" name="Freeform 54">
              <a:extLst>
                <a:ext uri="{FF2B5EF4-FFF2-40B4-BE49-F238E27FC236}">
                  <a16:creationId xmlns:a16="http://schemas.microsoft.com/office/drawing/2014/main" id="{6706F8B4-5F38-4B1E-8AC8-060D5CAF4285}"/>
                </a:ext>
              </a:extLst>
            </p:cNvPr>
            <p:cNvSpPr>
              <a:spLocks/>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26" name="Freeform 55">
              <a:extLst>
                <a:ext uri="{FF2B5EF4-FFF2-40B4-BE49-F238E27FC236}">
                  <a16:creationId xmlns:a16="http://schemas.microsoft.com/office/drawing/2014/main" id="{DC3F3881-E2C2-4250-9657-EFA4447E80A7}"/>
                </a:ext>
              </a:extLst>
            </p:cNvPr>
            <p:cNvSpPr>
              <a:spLocks/>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27" name="Freeform 56">
              <a:extLst>
                <a:ext uri="{FF2B5EF4-FFF2-40B4-BE49-F238E27FC236}">
                  <a16:creationId xmlns:a16="http://schemas.microsoft.com/office/drawing/2014/main" id="{88FE206D-A977-476A-B4CA-99B073947EB7}"/>
                </a:ext>
              </a:extLst>
            </p:cNvPr>
            <p:cNvSpPr>
              <a:spLocks/>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28" name="Freeform 57">
              <a:extLst>
                <a:ext uri="{FF2B5EF4-FFF2-40B4-BE49-F238E27FC236}">
                  <a16:creationId xmlns:a16="http://schemas.microsoft.com/office/drawing/2014/main" id="{B06997A0-DFD7-47F0-8C39-4B885713EF3D}"/>
                </a:ext>
              </a:extLst>
            </p:cNvPr>
            <p:cNvSpPr>
              <a:spLocks/>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29" name="Freeform 58">
              <a:extLst>
                <a:ext uri="{FF2B5EF4-FFF2-40B4-BE49-F238E27FC236}">
                  <a16:creationId xmlns:a16="http://schemas.microsoft.com/office/drawing/2014/main" id="{90D9C13C-38D7-4151-B068-07D32EBBA1E0}"/>
                </a:ext>
              </a:extLst>
            </p:cNvPr>
            <p:cNvSpPr>
              <a:spLocks/>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30" name="Freeform 59">
              <a:extLst>
                <a:ext uri="{FF2B5EF4-FFF2-40B4-BE49-F238E27FC236}">
                  <a16:creationId xmlns:a16="http://schemas.microsoft.com/office/drawing/2014/main" id="{6C00BB8F-C378-44EC-B555-754A4EE766D8}"/>
                </a:ext>
              </a:extLst>
            </p:cNvPr>
            <p:cNvSpPr>
              <a:spLocks/>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31" name="Freeform 60">
              <a:extLst>
                <a:ext uri="{FF2B5EF4-FFF2-40B4-BE49-F238E27FC236}">
                  <a16:creationId xmlns:a16="http://schemas.microsoft.com/office/drawing/2014/main" id="{8731A85C-7C9F-4BF0-856E-375403FD4484}"/>
                </a:ext>
              </a:extLst>
            </p:cNvPr>
            <p:cNvSpPr>
              <a:spLocks/>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32" name="Freeform 61">
              <a:extLst>
                <a:ext uri="{FF2B5EF4-FFF2-40B4-BE49-F238E27FC236}">
                  <a16:creationId xmlns:a16="http://schemas.microsoft.com/office/drawing/2014/main" id="{FA502E58-9B89-4DF1-AE1D-3CFDAC1F1613}"/>
                </a:ext>
              </a:extLst>
            </p:cNvPr>
            <p:cNvSpPr>
              <a:spLocks/>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33" name="Freeform 62">
              <a:extLst>
                <a:ext uri="{FF2B5EF4-FFF2-40B4-BE49-F238E27FC236}">
                  <a16:creationId xmlns:a16="http://schemas.microsoft.com/office/drawing/2014/main" id="{CCA61D46-09FC-4512-9A7A-A84ED3A0BFF3}"/>
                </a:ext>
              </a:extLst>
            </p:cNvPr>
            <p:cNvSpPr>
              <a:spLocks/>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34" name="Freeform 71">
              <a:extLst>
                <a:ext uri="{FF2B5EF4-FFF2-40B4-BE49-F238E27FC236}">
                  <a16:creationId xmlns:a16="http://schemas.microsoft.com/office/drawing/2014/main" id="{8146A89A-2BA7-4B57-8E40-2BE9834C80DA}"/>
                </a:ext>
              </a:extLst>
            </p:cNvPr>
            <p:cNvSpPr>
              <a:spLocks noEditPoints="1"/>
            </p:cNvSpPr>
            <p:nvPr/>
          </p:nvSpPr>
          <p:spPr bwMode="auto">
            <a:xfrm>
              <a:off x="3199024" y="21141193"/>
              <a:ext cx="4561647" cy="4553785"/>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Arial" panose="020F0502020204030204"/>
                <a:ea typeface="Microsoft YaHei"/>
                <a:cs typeface="+mn-ea"/>
                <a:sym typeface="+mn-lt"/>
              </a:endParaRPr>
            </a:p>
          </p:txBody>
        </p:sp>
      </p:grpSp>
      <p:sp>
        <p:nvSpPr>
          <p:cNvPr id="41" name="文本占位符 40">
            <a:extLst>
              <a:ext uri="{FF2B5EF4-FFF2-40B4-BE49-F238E27FC236}">
                <a16:creationId xmlns:a16="http://schemas.microsoft.com/office/drawing/2014/main" id="{1DDB07A2-0BEC-42D8-BCBF-4274AF207FC0}"/>
              </a:ext>
            </a:extLst>
          </p:cNvPr>
          <p:cNvSpPr>
            <a:spLocks noGrp="1"/>
          </p:cNvSpPr>
          <p:nvPr>
            <p:ph type="body" sz="quarter" idx="10" hasCustomPrompt="1"/>
          </p:nvPr>
        </p:nvSpPr>
        <p:spPr>
          <a:xfrm>
            <a:off x="7819905" y="1317312"/>
            <a:ext cx="306145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a:ea typeface="+mn-ea"/>
                <a:cs typeface="+mn-cs"/>
              </a:defRPr>
            </a:lvl1pPr>
            <a:lvl2pPr marL="457200" indent="0">
              <a:buNone/>
              <a:defRPr/>
            </a:lvl2pPr>
          </a:lstStyle>
          <a:p>
            <a:pPr lvl="0"/>
            <a:r>
              <a:rPr lang="zh-CN" altLang="en-US" dirty="0"/>
              <a:t>输入目录标题</a:t>
            </a:r>
          </a:p>
        </p:txBody>
      </p:sp>
      <p:sp>
        <p:nvSpPr>
          <p:cNvPr id="42" name="文本占位符 40">
            <a:extLst>
              <a:ext uri="{FF2B5EF4-FFF2-40B4-BE49-F238E27FC236}">
                <a16:creationId xmlns:a16="http://schemas.microsoft.com/office/drawing/2014/main" id="{3EE8ADE6-8EEE-4661-B83E-89A22DA1686F}"/>
              </a:ext>
            </a:extLst>
          </p:cNvPr>
          <p:cNvSpPr>
            <a:spLocks noGrp="1"/>
          </p:cNvSpPr>
          <p:nvPr>
            <p:ph type="body" sz="quarter" idx="11" hasCustomPrompt="1"/>
          </p:nvPr>
        </p:nvSpPr>
        <p:spPr>
          <a:xfrm>
            <a:off x="7819905" y="2067882"/>
            <a:ext cx="306145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a:ea typeface="+mn-ea"/>
                <a:cs typeface="+mn-cs"/>
              </a:defRPr>
            </a:lvl1pPr>
            <a:lvl2pPr marL="457200" indent="0">
              <a:buNone/>
              <a:defRPr/>
            </a:lvl2pPr>
          </a:lstStyle>
          <a:p>
            <a:pPr lvl="0"/>
            <a:r>
              <a:rPr lang="zh-CN" altLang="en-US" dirty="0"/>
              <a:t>输入目录标题</a:t>
            </a:r>
          </a:p>
        </p:txBody>
      </p:sp>
      <p:sp>
        <p:nvSpPr>
          <p:cNvPr id="43" name="文本占位符 40">
            <a:extLst>
              <a:ext uri="{FF2B5EF4-FFF2-40B4-BE49-F238E27FC236}">
                <a16:creationId xmlns:a16="http://schemas.microsoft.com/office/drawing/2014/main" id="{B8DAAE4E-CF42-40B4-8C0C-8AA671368AD5}"/>
              </a:ext>
            </a:extLst>
          </p:cNvPr>
          <p:cNvSpPr>
            <a:spLocks noGrp="1"/>
          </p:cNvSpPr>
          <p:nvPr>
            <p:ph type="body" sz="quarter" idx="12" hasCustomPrompt="1"/>
          </p:nvPr>
        </p:nvSpPr>
        <p:spPr>
          <a:xfrm>
            <a:off x="7819905" y="2818452"/>
            <a:ext cx="306145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a:ea typeface="+mn-ea"/>
                <a:cs typeface="+mn-cs"/>
              </a:defRPr>
            </a:lvl1pPr>
            <a:lvl2pPr marL="457200" indent="0">
              <a:buNone/>
              <a:defRPr/>
            </a:lvl2pPr>
          </a:lstStyle>
          <a:p>
            <a:pPr lvl="0"/>
            <a:r>
              <a:rPr lang="zh-CN" altLang="en-US" dirty="0"/>
              <a:t>输入目录标题</a:t>
            </a:r>
          </a:p>
        </p:txBody>
      </p:sp>
      <p:sp>
        <p:nvSpPr>
          <p:cNvPr id="44" name="文本占位符 40">
            <a:extLst>
              <a:ext uri="{FF2B5EF4-FFF2-40B4-BE49-F238E27FC236}">
                <a16:creationId xmlns:a16="http://schemas.microsoft.com/office/drawing/2014/main" id="{B3C1ED7C-5023-48FE-A05C-E9687671B32A}"/>
              </a:ext>
            </a:extLst>
          </p:cNvPr>
          <p:cNvSpPr>
            <a:spLocks noGrp="1"/>
          </p:cNvSpPr>
          <p:nvPr>
            <p:ph type="body" sz="quarter" idx="13" hasCustomPrompt="1"/>
          </p:nvPr>
        </p:nvSpPr>
        <p:spPr>
          <a:xfrm>
            <a:off x="7819905" y="4319592"/>
            <a:ext cx="306145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a:ea typeface="+mn-ea"/>
                <a:cs typeface="+mn-cs"/>
              </a:defRPr>
            </a:lvl1pPr>
            <a:lvl2pPr marL="457200" indent="0">
              <a:buNone/>
              <a:defRPr/>
            </a:lvl2pPr>
          </a:lstStyle>
          <a:p>
            <a:pPr lvl="0"/>
            <a:r>
              <a:rPr lang="zh-CN" altLang="en-US" dirty="0"/>
              <a:t>输入目录标题</a:t>
            </a:r>
          </a:p>
        </p:txBody>
      </p:sp>
      <p:sp>
        <p:nvSpPr>
          <p:cNvPr id="36" name="文本占位符 40">
            <a:extLst>
              <a:ext uri="{FF2B5EF4-FFF2-40B4-BE49-F238E27FC236}">
                <a16:creationId xmlns:a16="http://schemas.microsoft.com/office/drawing/2014/main" id="{043E6D5F-05DE-429A-8D64-78A20E1D046B}"/>
              </a:ext>
            </a:extLst>
          </p:cNvPr>
          <p:cNvSpPr>
            <a:spLocks noGrp="1"/>
          </p:cNvSpPr>
          <p:nvPr>
            <p:ph type="body" sz="quarter" idx="14" hasCustomPrompt="1"/>
          </p:nvPr>
        </p:nvSpPr>
        <p:spPr>
          <a:xfrm>
            <a:off x="7819905" y="3569022"/>
            <a:ext cx="306145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a:ea typeface="+mn-ea"/>
                <a:cs typeface="+mn-cs"/>
              </a:defRPr>
            </a:lvl1pPr>
            <a:lvl2pPr marL="457200" indent="0">
              <a:buNone/>
              <a:defRPr/>
            </a:lvl2pPr>
          </a:lstStyle>
          <a:p>
            <a:pPr lvl="0"/>
            <a:r>
              <a:rPr lang="zh-CN" altLang="en-US" dirty="0"/>
              <a:t>输入目录标题</a:t>
            </a:r>
          </a:p>
        </p:txBody>
      </p:sp>
      <p:sp>
        <p:nvSpPr>
          <p:cNvPr id="2" name="文本框 1">
            <a:extLst>
              <a:ext uri="{FF2B5EF4-FFF2-40B4-BE49-F238E27FC236}">
                <a16:creationId xmlns:a16="http://schemas.microsoft.com/office/drawing/2014/main" id="{E701414C-90A5-4AF7-93FE-51CC5323E071}"/>
              </a:ext>
            </a:extLst>
          </p:cNvPr>
          <p:cNvSpPr txBox="1"/>
          <p:nvPr userDrawn="1"/>
        </p:nvSpPr>
        <p:spPr>
          <a:xfrm>
            <a:off x="6809256" y="1268764"/>
            <a:ext cx="675822" cy="584775"/>
          </a:xfrm>
          <a:prstGeom prst="rect">
            <a:avLst/>
          </a:prstGeom>
          <a:noFill/>
        </p:spPr>
        <p:txBody>
          <a:bodyPr wrap="square" rtlCol="0">
            <a:spAutoFit/>
          </a:bodyPr>
          <a:lstStyle/>
          <a:p>
            <a:r>
              <a:rPr lang="en-US" altLang="zh-CN" sz="3200" b="1" dirty="0">
                <a:solidFill>
                  <a:srgbClr val="9A0001"/>
                </a:solidFill>
              </a:rPr>
              <a:t>01.</a:t>
            </a:r>
            <a:endParaRPr lang="zh-CN" altLang="en-US" sz="3200" b="1" dirty="0">
              <a:solidFill>
                <a:srgbClr val="9A0001"/>
              </a:solidFill>
            </a:endParaRPr>
          </a:p>
        </p:txBody>
      </p:sp>
      <p:sp>
        <p:nvSpPr>
          <p:cNvPr id="39" name="文本框 38">
            <a:extLst>
              <a:ext uri="{FF2B5EF4-FFF2-40B4-BE49-F238E27FC236}">
                <a16:creationId xmlns:a16="http://schemas.microsoft.com/office/drawing/2014/main" id="{08D10D4D-0807-49B3-87E5-6308A249C47B}"/>
              </a:ext>
            </a:extLst>
          </p:cNvPr>
          <p:cNvSpPr txBox="1"/>
          <p:nvPr userDrawn="1"/>
        </p:nvSpPr>
        <p:spPr>
          <a:xfrm>
            <a:off x="6809256" y="2016836"/>
            <a:ext cx="675822" cy="584775"/>
          </a:xfrm>
          <a:prstGeom prst="rect">
            <a:avLst/>
          </a:prstGeom>
          <a:noFill/>
        </p:spPr>
        <p:txBody>
          <a:bodyPr wrap="square" rtlCol="0">
            <a:spAutoFit/>
          </a:bodyPr>
          <a:lstStyle/>
          <a:p>
            <a:r>
              <a:rPr lang="en-US" altLang="zh-CN" sz="3200" b="1" dirty="0">
                <a:solidFill>
                  <a:srgbClr val="9A0001"/>
                </a:solidFill>
              </a:rPr>
              <a:t>02.</a:t>
            </a:r>
            <a:endParaRPr lang="zh-CN" altLang="en-US" sz="3200" b="1" dirty="0">
              <a:solidFill>
                <a:srgbClr val="9A0001"/>
              </a:solidFill>
            </a:endParaRPr>
          </a:p>
        </p:txBody>
      </p:sp>
      <p:sp>
        <p:nvSpPr>
          <p:cNvPr id="40" name="文本框 39">
            <a:extLst>
              <a:ext uri="{FF2B5EF4-FFF2-40B4-BE49-F238E27FC236}">
                <a16:creationId xmlns:a16="http://schemas.microsoft.com/office/drawing/2014/main" id="{20A25C77-BB9D-4A78-AE04-B2060C1854F0}"/>
              </a:ext>
            </a:extLst>
          </p:cNvPr>
          <p:cNvSpPr txBox="1"/>
          <p:nvPr userDrawn="1"/>
        </p:nvSpPr>
        <p:spPr>
          <a:xfrm>
            <a:off x="6809256" y="2764908"/>
            <a:ext cx="675822" cy="584775"/>
          </a:xfrm>
          <a:prstGeom prst="rect">
            <a:avLst/>
          </a:prstGeom>
          <a:noFill/>
        </p:spPr>
        <p:txBody>
          <a:bodyPr wrap="square" rtlCol="0">
            <a:spAutoFit/>
          </a:bodyPr>
          <a:lstStyle/>
          <a:p>
            <a:r>
              <a:rPr lang="en-US" altLang="zh-CN" sz="3200" b="1" dirty="0">
                <a:solidFill>
                  <a:srgbClr val="9A0001"/>
                </a:solidFill>
              </a:rPr>
              <a:t>03.</a:t>
            </a:r>
            <a:endParaRPr lang="zh-CN" altLang="en-US" sz="3200" b="1" dirty="0">
              <a:solidFill>
                <a:srgbClr val="9A0001"/>
              </a:solidFill>
            </a:endParaRPr>
          </a:p>
        </p:txBody>
      </p:sp>
      <p:sp>
        <p:nvSpPr>
          <p:cNvPr id="45" name="文本框 44">
            <a:extLst>
              <a:ext uri="{FF2B5EF4-FFF2-40B4-BE49-F238E27FC236}">
                <a16:creationId xmlns:a16="http://schemas.microsoft.com/office/drawing/2014/main" id="{7F7858D3-EB29-4574-9887-04007DDF5A0B}"/>
              </a:ext>
            </a:extLst>
          </p:cNvPr>
          <p:cNvSpPr txBox="1"/>
          <p:nvPr userDrawn="1"/>
        </p:nvSpPr>
        <p:spPr>
          <a:xfrm>
            <a:off x="6809256" y="3512980"/>
            <a:ext cx="675822" cy="584775"/>
          </a:xfrm>
          <a:prstGeom prst="rect">
            <a:avLst/>
          </a:prstGeom>
          <a:noFill/>
        </p:spPr>
        <p:txBody>
          <a:bodyPr wrap="square" rtlCol="0">
            <a:spAutoFit/>
          </a:bodyPr>
          <a:lstStyle/>
          <a:p>
            <a:r>
              <a:rPr lang="en-US" altLang="zh-CN" sz="3200" b="1" dirty="0">
                <a:solidFill>
                  <a:srgbClr val="9A0001"/>
                </a:solidFill>
              </a:rPr>
              <a:t>04.</a:t>
            </a:r>
            <a:endParaRPr lang="zh-CN" altLang="en-US" sz="3200" b="1" dirty="0">
              <a:solidFill>
                <a:srgbClr val="9A0001"/>
              </a:solidFill>
            </a:endParaRPr>
          </a:p>
        </p:txBody>
      </p:sp>
      <p:sp>
        <p:nvSpPr>
          <p:cNvPr id="46" name="文本框 45">
            <a:extLst>
              <a:ext uri="{FF2B5EF4-FFF2-40B4-BE49-F238E27FC236}">
                <a16:creationId xmlns:a16="http://schemas.microsoft.com/office/drawing/2014/main" id="{9E5C5056-284F-4DF8-8EBF-ED594C24CE32}"/>
              </a:ext>
            </a:extLst>
          </p:cNvPr>
          <p:cNvSpPr txBox="1"/>
          <p:nvPr userDrawn="1"/>
        </p:nvSpPr>
        <p:spPr>
          <a:xfrm>
            <a:off x="6809256" y="4261052"/>
            <a:ext cx="675822" cy="584775"/>
          </a:xfrm>
          <a:prstGeom prst="rect">
            <a:avLst/>
          </a:prstGeom>
          <a:noFill/>
        </p:spPr>
        <p:txBody>
          <a:bodyPr wrap="square" rtlCol="0">
            <a:spAutoFit/>
          </a:bodyPr>
          <a:lstStyle/>
          <a:p>
            <a:r>
              <a:rPr lang="en-US" altLang="zh-CN" sz="3200" b="1" dirty="0">
                <a:solidFill>
                  <a:srgbClr val="9A0001"/>
                </a:solidFill>
              </a:rPr>
              <a:t>05.</a:t>
            </a:r>
            <a:endParaRPr lang="zh-CN" altLang="en-US" sz="3200" b="1" dirty="0">
              <a:solidFill>
                <a:srgbClr val="9A0001"/>
              </a:solidFill>
            </a:endParaRPr>
          </a:p>
        </p:txBody>
      </p:sp>
      <p:sp>
        <p:nvSpPr>
          <p:cNvPr id="47" name="文本占位符 40">
            <a:extLst>
              <a:ext uri="{FF2B5EF4-FFF2-40B4-BE49-F238E27FC236}">
                <a16:creationId xmlns:a16="http://schemas.microsoft.com/office/drawing/2014/main" id="{DE6C1D1C-BBCF-4A55-BE60-5C9BEA569916}"/>
              </a:ext>
            </a:extLst>
          </p:cNvPr>
          <p:cNvSpPr>
            <a:spLocks noGrp="1"/>
          </p:cNvSpPr>
          <p:nvPr>
            <p:ph type="body" sz="quarter" idx="15" hasCustomPrompt="1"/>
          </p:nvPr>
        </p:nvSpPr>
        <p:spPr>
          <a:xfrm>
            <a:off x="7819905" y="5070163"/>
            <a:ext cx="306145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a:ea typeface="+mn-ea"/>
                <a:cs typeface="+mn-cs"/>
              </a:defRPr>
            </a:lvl1pPr>
            <a:lvl2pPr marL="457200" indent="0">
              <a:buNone/>
              <a:defRPr/>
            </a:lvl2pPr>
          </a:lstStyle>
          <a:p>
            <a:pPr lvl="0"/>
            <a:r>
              <a:rPr lang="zh-CN" altLang="en-US" dirty="0"/>
              <a:t>输入目录标题</a:t>
            </a:r>
          </a:p>
        </p:txBody>
      </p:sp>
      <p:sp>
        <p:nvSpPr>
          <p:cNvPr id="48" name="文本框 47">
            <a:extLst>
              <a:ext uri="{FF2B5EF4-FFF2-40B4-BE49-F238E27FC236}">
                <a16:creationId xmlns:a16="http://schemas.microsoft.com/office/drawing/2014/main" id="{9D06A1A9-0BD9-48A8-B6A6-2404F9BF51E0}"/>
              </a:ext>
            </a:extLst>
          </p:cNvPr>
          <p:cNvSpPr txBox="1"/>
          <p:nvPr userDrawn="1"/>
        </p:nvSpPr>
        <p:spPr>
          <a:xfrm>
            <a:off x="6809256" y="5009126"/>
            <a:ext cx="675822" cy="584775"/>
          </a:xfrm>
          <a:prstGeom prst="rect">
            <a:avLst/>
          </a:prstGeom>
          <a:noFill/>
        </p:spPr>
        <p:txBody>
          <a:bodyPr wrap="square" rtlCol="0">
            <a:spAutoFit/>
          </a:bodyPr>
          <a:lstStyle/>
          <a:p>
            <a:r>
              <a:rPr lang="en-US" altLang="zh-CN" sz="3200" b="1" dirty="0">
                <a:solidFill>
                  <a:srgbClr val="9A0001"/>
                </a:solidFill>
              </a:rPr>
              <a:t>06.</a:t>
            </a:r>
            <a:endParaRPr lang="zh-CN" altLang="en-US" sz="3200" b="1" dirty="0">
              <a:solidFill>
                <a:srgbClr val="9A0001"/>
              </a:solidFill>
            </a:endParaRPr>
          </a:p>
        </p:txBody>
      </p:sp>
    </p:spTree>
    <p:extLst>
      <p:ext uri="{BB962C8B-B14F-4D97-AF65-F5344CB8AC3E}">
        <p14:creationId xmlns:p14="http://schemas.microsoft.com/office/powerpoint/2010/main" val="1184670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图片占位8">
    <p:spTree>
      <p:nvGrpSpPr>
        <p:cNvPr id="1" name=""/>
        <p:cNvGrpSpPr/>
        <p:nvPr/>
      </p:nvGrpSpPr>
      <p:grpSpPr>
        <a:xfrm>
          <a:off x="0" y="0"/>
          <a:ext cx="0" cy="0"/>
          <a:chOff x="0" y="0"/>
          <a:chExt cx="0" cy="0"/>
        </a:xfrm>
      </p:grpSpPr>
      <p:grpSp>
        <p:nvGrpSpPr>
          <p:cNvPr id="121" name="组合 120">
            <a:extLst>
              <a:ext uri="{FF2B5EF4-FFF2-40B4-BE49-F238E27FC236}">
                <a16:creationId xmlns:a16="http://schemas.microsoft.com/office/drawing/2014/main" id="{752A13C3-8076-4A3B-9E60-2D71D978B1DC}"/>
              </a:ext>
            </a:extLst>
          </p:cNvPr>
          <p:cNvGrpSpPr/>
          <p:nvPr userDrawn="1"/>
        </p:nvGrpSpPr>
        <p:grpSpPr>
          <a:xfrm>
            <a:off x="10177780" y="329882"/>
            <a:ext cx="1512002" cy="444892"/>
            <a:chOff x="9556201" y="498129"/>
            <a:chExt cx="1993881" cy="586680"/>
          </a:xfrm>
        </p:grpSpPr>
        <p:grpSp>
          <p:nvGrpSpPr>
            <p:cNvPr id="122" name="组合 121">
              <a:extLst>
                <a:ext uri="{FF2B5EF4-FFF2-40B4-BE49-F238E27FC236}">
                  <a16:creationId xmlns:a16="http://schemas.microsoft.com/office/drawing/2014/main" id="{E27C398B-69FE-4C31-9C38-8ADE52CE9B05}"/>
                </a:ext>
              </a:extLst>
            </p:cNvPr>
            <p:cNvGrpSpPr/>
            <p:nvPr userDrawn="1"/>
          </p:nvGrpSpPr>
          <p:grpSpPr>
            <a:xfrm>
              <a:off x="10239376" y="968937"/>
              <a:ext cx="1307697" cy="96254"/>
              <a:chOff x="4616246" y="3878362"/>
              <a:chExt cx="5571416" cy="410087"/>
            </a:xfrm>
            <a:solidFill>
              <a:schemeClr val="tx1">
                <a:alpha val="80000"/>
              </a:schemeClr>
            </a:solidFill>
          </p:grpSpPr>
          <p:sp>
            <p:nvSpPr>
              <p:cNvPr id="160" name="Freeform 17">
                <a:extLst>
                  <a:ext uri="{FF2B5EF4-FFF2-40B4-BE49-F238E27FC236}">
                    <a16:creationId xmlns:a16="http://schemas.microsoft.com/office/drawing/2014/main" id="{E5B0E9AD-0A05-4036-8DA1-C7E6733E9DF1}"/>
                  </a:ext>
                </a:extLst>
              </p:cNvPr>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1" name="Freeform 18">
                <a:extLst>
                  <a:ext uri="{FF2B5EF4-FFF2-40B4-BE49-F238E27FC236}">
                    <a16:creationId xmlns:a16="http://schemas.microsoft.com/office/drawing/2014/main" id="{029271E6-BD5F-4E7D-809E-C4511BA4F756}"/>
                  </a:ext>
                </a:extLst>
              </p:cNvPr>
              <p:cNvSpPr>
                <a:spLocks/>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2" name="Freeform 19">
                <a:extLst>
                  <a:ext uri="{FF2B5EF4-FFF2-40B4-BE49-F238E27FC236}">
                    <a16:creationId xmlns:a16="http://schemas.microsoft.com/office/drawing/2014/main" id="{F0E374B4-1D8A-4254-9BF8-9478B61B7867}"/>
                  </a:ext>
                </a:extLst>
              </p:cNvPr>
              <p:cNvSpPr>
                <a:spLocks/>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3" name="Freeform 20">
                <a:extLst>
                  <a:ext uri="{FF2B5EF4-FFF2-40B4-BE49-F238E27FC236}">
                    <a16:creationId xmlns:a16="http://schemas.microsoft.com/office/drawing/2014/main" id="{AFBC22B1-E0E5-491D-8D3A-0CADD301B3F1}"/>
                  </a:ext>
                </a:extLst>
              </p:cNvPr>
              <p:cNvSpPr>
                <a:spLocks/>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4" name="Freeform 21">
                <a:extLst>
                  <a:ext uri="{FF2B5EF4-FFF2-40B4-BE49-F238E27FC236}">
                    <a16:creationId xmlns:a16="http://schemas.microsoft.com/office/drawing/2014/main" id="{52A94EBF-BEA5-40C1-BA72-F097DF0149EB}"/>
                  </a:ext>
                </a:extLst>
              </p:cNvPr>
              <p:cNvSpPr>
                <a:spLocks/>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5" name="Freeform 22">
                <a:extLst>
                  <a:ext uri="{FF2B5EF4-FFF2-40B4-BE49-F238E27FC236}">
                    <a16:creationId xmlns:a16="http://schemas.microsoft.com/office/drawing/2014/main" id="{13446D84-1439-4CA9-B653-7FB33B0DC865}"/>
                  </a:ext>
                </a:extLst>
              </p:cNvPr>
              <p:cNvSpPr>
                <a:spLocks/>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6" name="Freeform 23">
                <a:extLst>
                  <a:ext uri="{FF2B5EF4-FFF2-40B4-BE49-F238E27FC236}">
                    <a16:creationId xmlns:a16="http://schemas.microsoft.com/office/drawing/2014/main" id="{E2D267E0-CB35-4383-8A83-2AE643C7ECFF}"/>
                  </a:ext>
                </a:extLst>
              </p:cNvPr>
              <p:cNvSpPr>
                <a:spLocks/>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7" name="Freeform 25">
                <a:extLst>
                  <a:ext uri="{FF2B5EF4-FFF2-40B4-BE49-F238E27FC236}">
                    <a16:creationId xmlns:a16="http://schemas.microsoft.com/office/drawing/2014/main" id="{42C70476-1D30-4F1C-8855-748E43ECBF5C}"/>
                  </a:ext>
                </a:extLst>
              </p:cNvPr>
              <p:cNvSpPr>
                <a:spLocks/>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8" name="Freeform 27">
                <a:extLst>
                  <a:ext uri="{FF2B5EF4-FFF2-40B4-BE49-F238E27FC236}">
                    <a16:creationId xmlns:a16="http://schemas.microsoft.com/office/drawing/2014/main" id="{4136D2AD-C6EE-4398-B384-19DEE0F1B390}"/>
                  </a:ext>
                </a:extLst>
              </p:cNvPr>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9" name="Freeform 29">
                <a:extLst>
                  <a:ext uri="{FF2B5EF4-FFF2-40B4-BE49-F238E27FC236}">
                    <a16:creationId xmlns:a16="http://schemas.microsoft.com/office/drawing/2014/main" id="{26056B2E-6223-4FEE-8248-F2EA17DBAF5B}"/>
                  </a:ext>
                </a:extLst>
              </p:cNvPr>
              <p:cNvSpPr>
                <a:spLocks/>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0" name="Freeform 30">
                <a:extLst>
                  <a:ext uri="{FF2B5EF4-FFF2-40B4-BE49-F238E27FC236}">
                    <a16:creationId xmlns:a16="http://schemas.microsoft.com/office/drawing/2014/main" id="{006B390B-42C2-4B79-90D3-881CC2CFDCE9}"/>
                  </a:ext>
                </a:extLst>
              </p:cNvPr>
              <p:cNvSpPr>
                <a:spLocks/>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1" name="Freeform 31">
                <a:extLst>
                  <a:ext uri="{FF2B5EF4-FFF2-40B4-BE49-F238E27FC236}">
                    <a16:creationId xmlns:a16="http://schemas.microsoft.com/office/drawing/2014/main" id="{50061FAB-489C-4780-AFC9-07435CFCBEA5}"/>
                  </a:ext>
                </a:extLst>
              </p:cNvPr>
              <p:cNvSpPr>
                <a:spLocks/>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2" name="Freeform 32">
                <a:extLst>
                  <a:ext uri="{FF2B5EF4-FFF2-40B4-BE49-F238E27FC236}">
                    <a16:creationId xmlns:a16="http://schemas.microsoft.com/office/drawing/2014/main" id="{D30E14B5-5B2E-42F0-B3FB-A799A167FB3B}"/>
                  </a:ext>
                </a:extLst>
              </p:cNvPr>
              <p:cNvSpPr>
                <a:spLocks/>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3" name="Freeform 33">
                <a:extLst>
                  <a:ext uri="{FF2B5EF4-FFF2-40B4-BE49-F238E27FC236}">
                    <a16:creationId xmlns:a16="http://schemas.microsoft.com/office/drawing/2014/main" id="{80557463-D295-47EE-83FE-4E7C2CFE5CA8}"/>
                  </a:ext>
                </a:extLst>
              </p:cNvPr>
              <p:cNvSpPr>
                <a:spLocks/>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4" name="Freeform 34">
                <a:extLst>
                  <a:ext uri="{FF2B5EF4-FFF2-40B4-BE49-F238E27FC236}">
                    <a16:creationId xmlns:a16="http://schemas.microsoft.com/office/drawing/2014/main" id="{59C332FA-9D18-4C13-8F66-7832ED72F4F6}"/>
                  </a:ext>
                </a:extLst>
              </p:cNvPr>
              <p:cNvSpPr>
                <a:spLocks/>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5" name="Freeform 35">
                <a:extLst>
                  <a:ext uri="{FF2B5EF4-FFF2-40B4-BE49-F238E27FC236}">
                    <a16:creationId xmlns:a16="http://schemas.microsoft.com/office/drawing/2014/main" id="{65E12940-8A45-4E0C-84AF-6AA4577F53A2}"/>
                  </a:ext>
                </a:extLst>
              </p:cNvPr>
              <p:cNvSpPr>
                <a:spLocks/>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3" name="组合 122">
              <a:extLst>
                <a:ext uri="{FF2B5EF4-FFF2-40B4-BE49-F238E27FC236}">
                  <a16:creationId xmlns:a16="http://schemas.microsoft.com/office/drawing/2014/main" id="{F4DC8654-6333-43BF-BBD2-8CC0F92462C8}"/>
                </a:ext>
              </a:extLst>
            </p:cNvPr>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a:extLst>
                  <a:ext uri="{FF2B5EF4-FFF2-40B4-BE49-F238E27FC236}">
                    <a16:creationId xmlns:a16="http://schemas.microsoft.com/office/drawing/2014/main" id="{1BD02196-28F9-45E0-99D4-C63C486392BF}"/>
                  </a:ext>
                </a:extLst>
              </p:cNvPr>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49" name="Freeform 10">
                <a:extLst>
                  <a:ext uri="{FF2B5EF4-FFF2-40B4-BE49-F238E27FC236}">
                    <a16:creationId xmlns:a16="http://schemas.microsoft.com/office/drawing/2014/main" id="{F635BA25-F85D-4FD0-B0FF-9852A3FB35CC}"/>
                  </a:ext>
                </a:extLst>
              </p:cNvPr>
              <p:cNvSpPr>
                <a:spLocks/>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0" name="Freeform 11">
                <a:extLst>
                  <a:ext uri="{FF2B5EF4-FFF2-40B4-BE49-F238E27FC236}">
                    <a16:creationId xmlns:a16="http://schemas.microsoft.com/office/drawing/2014/main" id="{3039E95C-D1CC-46F7-9248-92AECF3DF875}"/>
                  </a:ext>
                </a:extLst>
              </p:cNvPr>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1" name="Freeform 12">
                <a:extLst>
                  <a:ext uri="{FF2B5EF4-FFF2-40B4-BE49-F238E27FC236}">
                    <a16:creationId xmlns:a16="http://schemas.microsoft.com/office/drawing/2014/main" id="{D829A78B-B6EB-4549-B14A-40D05309B0CA}"/>
                  </a:ext>
                </a:extLst>
              </p:cNvPr>
              <p:cNvSpPr>
                <a:spLocks/>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2" name="Freeform 13">
                <a:extLst>
                  <a:ext uri="{FF2B5EF4-FFF2-40B4-BE49-F238E27FC236}">
                    <a16:creationId xmlns:a16="http://schemas.microsoft.com/office/drawing/2014/main" id="{E842F311-7DA4-44B7-A236-43EEB282428F}"/>
                  </a:ext>
                </a:extLst>
              </p:cNvPr>
              <p:cNvSpPr>
                <a:spLocks/>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3" name="Freeform 14">
                <a:extLst>
                  <a:ext uri="{FF2B5EF4-FFF2-40B4-BE49-F238E27FC236}">
                    <a16:creationId xmlns:a16="http://schemas.microsoft.com/office/drawing/2014/main" id="{170B97E9-7C5C-402F-9D53-9AA87182C27F}"/>
                  </a:ext>
                </a:extLst>
              </p:cNvPr>
              <p:cNvSpPr>
                <a:spLocks/>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4" name="Freeform 15">
                <a:extLst>
                  <a:ext uri="{FF2B5EF4-FFF2-40B4-BE49-F238E27FC236}">
                    <a16:creationId xmlns:a16="http://schemas.microsoft.com/office/drawing/2014/main" id="{8F85E7F0-D6E4-48F0-A113-2A9E57A84215}"/>
                  </a:ext>
                </a:extLst>
              </p:cNvPr>
              <p:cNvSpPr>
                <a:spLocks/>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5" name="Freeform 16">
                <a:extLst>
                  <a:ext uri="{FF2B5EF4-FFF2-40B4-BE49-F238E27FC236}">
                    <a16:creationId xmlns:a16="http://schemas.microsoft.com/office/drawing/2014/main" id="{9AA89938-51FC-49D9-8A20-AE9CA39EDED4}"/>
                  </a:ext>
                </a:extLst>
              </p:cNvPr>
              <p:cNvSpPr>
                <a:spLocks/>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6" name="Freeform 24">
                <a:extLst>
                  <a:ext uri="{FF2B5EF4-FFF2-40B4-BE49-F238E27FC236}">
                    <a16:creationId xmlns:a16="http://schemas.microsoft.com/office/drawing/2014/main" id="{1DA43A21-B3DE-46D7-8042-B68A4F8A950B}"/>
                  </a:ext>
                </a:extLst>
              </p:cNvPr>
              <p:cNvSpPr>
                <a:spLocks/>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7" name="Freeform 26">
                <a:extLst>
                  <a:ext uri="{FF2B5EF4-FFF2-40B4-BE49-F238E27FC236}">
                    <a16:creationId xmlns:a16="http://schemas.microsoft.com/office/drawing/2014/main" id="{6DFF31B1-CB8C-4F29-A011-B6B43254D88F}"/>
                  </a:ext>
                </a:extLst>
              </p:cNvPr>
              <p:cNvSpPr>
                <a:spLocks/>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8" name="Freeform 28">
                <a:extLst>
                  <a:ext uri="{FF2B5EF4-FFF2-40B4-BE49-F238E27FC236}">
                    <a16:creationId xmlns:a16="http://schemas.microsoft.com/office/drawing/2014/main" id="{B14ACCE6-5193-44FD-9E60-94C9373CFBD8}"/>
                  </a:ext>
                </a:extLst>
              </p:cNvPr>
              <p:cNvSpPr>
                <a:spLocks/>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9" name="Freeform 36">
                <a:extLst>
                  <a:ext uri="{FF2B5EF4-FFF2-40B4-BE49-F238E27FC236}">
                    <a16:creationId xmlns:a16="http://schemas.microsoft.com/office/drawing/2014/main" id="{F6CDB00C-7145-4426-A859-8B3F49920A82}"/>
                  </a:ext>
                </a:extLst>
              </p:cNvPr>
              <p:cNvSpPr>
                <a:spLocks/>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4" name="组合 123">
              <a:extLst>
                <a:ext uri="{FF2B5EF4-FFF2-40B4-BE49-F238E27FC236}">
                  <a16:creationId xmlns:a16="http://schemas.microsoft.com/office/drawing/2014/main" id="{E14EA76D-2E8A-4D79-AD0E-2D65074F86B6}"/>
                </a:ext>
              </a:extLst>
            </p:cNvPr>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a:extLst>
                  <a:ext uri="{FF2B5EF4-FFF2-40B4-BE49-F238E27FC236}">
                    <a16:creationId xmlns:a16="http://schemas.microsoft.com/office/drawing/2014/main" id="{FC735164-8305-4898-8587-92D4181A886B}"/>
                  </a:ext>
                </a:extLst>
              </p:cNvPr>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6" name="Freeform 42">
                <a:extLst>
                  <a:ext uri="{FF2B5EF4-FFF2-40B4-BE49-F238E27FC236}">
                    <a16:creationId xmlns:a16="http://schemas.microsoft.com/office/drawing/2014/main" id="{23AA2149-2C7A-434E-8E58-7FF8833789C6}"/>
                  </a:ext>
                </a:extLst>
              </p:cNvPr>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7" name="Freeform 43">
                <a:extLst>
                  <a:ext uri="{FF2B5EF4-FFF2-40B4-BE49-F238E27FC236}">
                    <a16:creationId xmlns:a16="http://schemas.microsoft.com/office/drawing/2014/main" id="{DADC64E0-1756-4B00-B739-1AE2D64609EB}"/>
                  </a:ext>
                </a:extLst>
              </p:cNvPr>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8" name="Freeform 44">
                <a:extLst>
                  <a:ext uri="{FF2B5EF4-FFF2-40B4-BE49-F238E27FC236}">
                    <a16:creationId xmlns:a16="http://schemas.microsoft.com/office/drawing/2014/main" id="{02AD4B8E-9C4D-4F37-AAC6-126B7F819AAC}"/>
                  </a:ext>
                </a:extLst>
              </p:cNvPr>
              <p:cNvSpPr>
                <a:spLocks/>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9" name="Freeform 45">
                <a:extLst>
                  <a:ext uri="{FF2B5EF4-FFF2-40B4-BE49-F238E27FC236}">
                    <a16:creationId xmlns:a16="http://schemas.microsoft.com/office/drawing/2014/main" id="{F2C56637-AD32-41CD-B904-7FDE5C590999}"/>
                  </a:ext>
                </a:extLst>
              </p:cNvPr>
              <p:cNvSpPr>
                <a:spLocks/>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0" name="Freeform 46">
                <a:extLst>
                  <a:ext uri="{FF2B5EF4-FFF2-40B4-BE49-F238E27FC236}">
                    <a16:creationId xmlns:a16="http://schemas.microsoft.com/office/drawing/2014/main" id="{F032975D-CF69-4B09-BA05-72D320787553}"/>
                  </a:ext>
                </a:extLst>
              </p:cNvPr>
              <p:cNvSpPr>
                <a:spLocks/>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1" name="Freeform 47">
                <a:extLst>
                  <a:ext uri="{FF2B5EF4-FFF2-40B4-BE49-F238E27FC236}">
                    <a16:creationId xmlns:a16="http://schemas.microsoft.com/office/drawing/2014/main" id="{6B6AC068-0EBD-48BD-AE1C-D7481884A830}"/>
                  </a:ext>
                </a:extLst>
              </p:cNvPr>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2" name="Freeform 48">
                <a:extLst>
                  <a:ext uri="{FF2B5EF4-FFF2-40B4-BE49-F238E27FC236}">
                    <a16:creationId xmlns:a16="http://schemas.microsoft.com/office/drawing/2014/main" id="{ACE3F796-5431-4E6C-AC15-7A788620661A}"/>
                  </a:ext>
                </a:extLst>
              </p:cNvPr>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3" name="Freeform 49">
                <a:extLst>
                  <a:ext uri="{FF2B5EF4-FFF2-40B4-BE49-F238E27FC236}">
                    <a16:creationId xmlns:a16="http://schemas.microsoft.com/office/drawing/2014/main" id="{74BEA9AB-D681-42C2-B138-90AE983F451A}"/>
                  </a:ext>
                </a:extLst>
              </p:cNvPr>
              <p:cNvSpPr>
                <a:spLocks/>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4" name="Freeform 50">
                <a:extLst>
                  <a:ext uri="{FF2B5EF4-FFF2-40B4-BE49-F238E27FC236}">
                    <a16:creationId xmlns:a16="http://schemas.microsoft.com/office/drawing/2014/main" id="{B4841AFA-06F6-4DE5-A44B-C6843FC702AD}"/>
                  </a:ext>
                </a:extLst>
              </p:cNvPr>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5" name="Freeform 51">
                <a:extLst>
                  <a:ext uri="{FF2B5EF4-FFF2-40B4-BE49-F238E27FC236}">
                    <a16:creationId xmlns:a16="http://schemas.microsoft.com/office/drawing/2014/main" id="{5C773B7E-DC0A-4C6F-81E7-947211B53E3A}"/>
                  </a:ext>
                </a:extLst>
              </p:cNvPr>
              <p:cNvSpPr>
                <a:spLocks/>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6" name="Freeform 52">
                <a:extLst>
                  <a:ext uri="{FF2B5EF4-FFF2-40B4-BE49-F238E27FC236}">
                    <a16:creationId xmlns:a16="http://schemas.microsoft.com/office/drawing/2014/main" id="{B85BE9AC-6F60-4FB5-8137-FF34C3DC57D8}"/>
                  </a:ext>
                </a:extLst>
              </p:cNvPr>
              <p:cNvSpPr>
                <a:spLocks/>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7" name="Freeform 53">
                <a:extLst>
                  <a:ext uri="{FF2B5EF4-FFF2-40B4-BE49-F238E27FC236}">
                    <a16:creationId xmlns:a16="http://schemas.microsoft.com/office/drawing/2014/main" id="{8F1A2BEF-DE60-43BE-9443-E64E95C8AB6F}"/>
                  </a:ext>
                </a:extLst>
              </p:cNvPr>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8" name="Freeform 54">
                <a:extLst>
                  <a:ext uri="{FF2B5EF4-FFF2-40B4-BE49-F238E27FC236}">
                    <a16:creationId xmlns:a16="http://schemas.microsoft.com/office/drawing/2014/main" id="{854BFC4C-273E-4CD3-AA7A-F6841F6A1E71}"/>
                  </a:ext>
                </a:extLst>
              </p:cNvPr>
              <p:cNvSpPr>
                <a:spLocks/>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9" name="Freeform 55">
                <a:extLst>
                  <a:ext uri="{FF2B5EF4-FFF2-40B4-BE49-F238E27FC236}">
                    <a16:creationId xmlns:a16="http://schemas.microsoft.com/office/drawing/2014/main" id="{539B124B-7DF4-4150-9E44-C8FF73B41E51}"/>
                  </a:ext>
                </a:extLst>
              </p:cNvPr>
              <p:cNvSpPr>
                <a:spLocks/>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0" name="Freeform 56">
                <a:extLst>
                  <a:ext uri="{FF2B5EF4-FFF2-40B4-BE49-F238E27FC236}">
                    <a16:creationId xmlns:a16="http://schemas.microsoft.com/office/drawing/2014/main" id="{67B36885-76BA-4B87-9989-58BAB32207E3}"/>
                  </a:ext>
                </a:extLst>
              </p:cNvPr>
              <p:cNvSpPr>
                <a:spLocks/>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1" name="Freeform 57">
                <a:extLst>
                  <a:ext uri="{FF2B5EF4-FFF2-40B4-BE49-F238E27FC236}">
                    <a16:creationId xmlns:a16="http://schemas.microsoft.com/office/drawing/2014/main" id="{4018EAC7-7004-4BD9-9402-D3B0CA3BFADB}"/>
                  </a:ext>
                </a:extLst>
              </p:cNvPr>
              <p:cNvSpPr>
                <a:spLocks/>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2" name="Freeform 58">
                <a:extLst>
                  <a:ext uri="{FF2B5EF4-FFF2-40B4-BE49-F238E27FC236}">
                    <a16:creationId xmlns:a16="http://schemas.microsoft.com/office/drawing/2014/main" id="{35BAD759-B240-4EB7-9681-EBBBFAC24096}"/>
                  </a:ext>
                </a:extLst>
              </p:cNvPr>
              <p:cNvSpPr>
                <a:spLocks/>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3" name="Freeform 59">
                <a:extLst>
                  <a:ext uri="{FF2B5EF4-FFF2-40B4-BE49-F238E27FC236}">
                    <a16:creationId xmlns:a16="http://schemas.microsoft.com/office/drawing/2014/main" id="{8E8CE081-A623-4054-907F-BB84B3247BC2}"/>
                  </a:ext>
                </a:extLst>
              </p:cNvPr>
              <p:cNvSpPr>
                <a:spLocks/>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4" name="Freeform 60">
                <a:extLst>
                  <a:ext uri="{FF2B5EF4-FFF2-40B4-BE49-F238E27FC236}">
                    <a16:creationId xmlns:a16="http://schemas.microsoft.com/office/drawing/2014/main" id="{404E5F0E-9B1C-4DFA-8827-BB06ABFB6B59}"/>
                  </a:ext>
                </a:extLst>
              </p:cNvPr>
              <p:cNvSpPr>
                <a:spLocks/>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5" name="Freeform 61">
                <a:extLst>
                  <a:ext uri="{FF2B5EF4-FFF2-40B4-BE49-F238E27FC236}">
                    <a16:creationId xmlns:a16="http://schemas.microsoft.com/office/drawing/2014/main" id="{203E702D-7AE6-4B01-B868-0C7BE3CB52D1}"/>
                  </a:ext>
                </a:extLst>
              </p:cNvPr>
              <p:cNvSpPr>
                <a:spLocks/>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6" name="Freeform 62">
                <a:extLst>
                  <a:ext uri="{FF2B5EF4-FFF2-40B4-BE49-F238E27FC236}">
                    <a16:creationId xmlns:a16="http://schemas.microsoft.com/office/drawing/2014/main" id="{00A3E78C-A2CF-4F84-BD83-F8BEF41AD073}"/>
                  </a:ext>
                </a:extLst>
              </p:cNvPr>
              <p:cNvSpPr>
                <a:spLocks/>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7" name="Freeform 71">
                <a:extLst>
                  <a:ext uri="{FF2B5EF4-FFF2-40B4-BE49-F238E27FC236}">
                    <a16:creationId xmlns:a16="http://schemas.microsoft.com/office/drawing/2014/main" id="{0265EC9A-215C-4451-94F2-BA2294AE20B1}"/>
                  </a:ext>
                </a:extLst>
              </p:cNvPr>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grpSp>
      </p:grpSp>
      <p:sp>
        <p:nvSpPr>
          <p:cNvPr id="176" name="标题 1">
            <a:extLst>
              <a:ext uri="{FF2B5EF4-FFF2-40B4-BE49-F238E27FC236}">
                <a16:creationId xmlns:a16="http://schemas.microsoft.com/office/drawing/2014/main" id="{A029B501-2847-412D-8A34-C4C9BFB8FA29}"/>
              </a:ext>
            </a:extLst>
          </p:cNvPr>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p>
        </p:txBody>
      </p:sp>
      <p:grpSp>
        <p:nvGrpSpPr>
          <p:cNvPr id="177" name="组合 176">
            <a:extLst>
              <a:ext uri="{FF2B5EF4-FFF2-40B4-BE49-F238E27FC236}">
                <a16:creationId xmlns:a16="http://schemas.microsoft.com/office/drawing/2014/main" id="{6C8FB0F2-E609-4DAC-AB11-F95107BFE505}"/>
              </a:ext>
            </a:extLst>
          </p:cNvPr>
          <p:cNvGrpSpPr/>
          <p:nvPr userDrawn="1"/>
        </p:nvGrpSpPr>
        <p:grpSpPr>
          <a:xfrm>
            <a:off x="528706" y="867990"/>
            <a:ext cx="2433027" cy="0"/>
            <a:chOff x="7460343" y="1311756"/>
            <a:chExt cx="2433027" cy="0"/>
          </a:xfrm>
        </p:grpSpPr>
        <p:cxnSp>
          <p:nvCxnSpPr>
            <p:cNvPr id="178" name="直接连接符 177">
              <a:extLst>
                <a:ext uri="{FF2B5EF4-FFF2-40B4-BE49-F238E27FC236}">
                  <a16:creationId xmlns:a16="http://schemas.microsoft.com/office/drawing/2014/main" id="{0B974DCA-43CD-4CCE-AA3A-6B26A93AA425}"/>
                </a:ext>
              </a:extLst>
            </p:cNvPr>
            <p:cNvCxnSpPr>
              <a:cxnSpLocks/>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a:extLst>
                <a:ext uri="{FF2B5EF4-FFF2-40B4-BE49-F238E27FC236}">
                  <a16:creationId xmlns:a16="http://schemas.microsoft.com/office/drawing/2014/main" id="{41D435DD-C47F-4708-B422-342FDD1F8EB1}"/>
                </a:ext>
              </a:extLst>
            </p:cNvPr>
            <p:cNvCxnSpPr>
              <a:cxnSpLocks/>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a:extLst>
              <a:ext uri="{FF2B5EF4-FFF2-40B4-BE49-F238E27FC236}">
                <a16:creationId xmlns:a16="http://schemas.microsoft.com/office/drawing/2014/main" id="{553F13DD-45BC-4F3B-9DF1-AE612D3E2637}"/>
              </a:ext>
            </a:extLst>
          </p:cNvPr>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pPr/>
              <a:t>‹Nº›</a:t>
            </a:fld>
            <a:r>
              <a:rPr lang="zh-CN" altLang="en-US"/>
              <a:t> </a:t>
            </a:r>
            <a:r>
              <a:rPr lang="en-US" altLang="zh-CN"/>
              <a:t>&gt;</a:t>
            </a:r>
            <a:endParaRPr lang="zh-CN" altLang="en-US" dirty="0"/>
          </a:p>
        </p:txBody>
      </p:sp>
      <p:sp>
        <p:nvSpPr>
          <p:cNvPr id="63" name="文本框 62">
            <a:extLst>
              <a:ext uri="{FF2B5EF4-FFF2-40B4-BE49-F238E27FC236}">
                <a16:creationId xmlns:a16="http://schemas.microsoft.com/office/drawing/2014/main" id="{E1F02CE6-DCDF-458C-8C9E-36CAA35D4B77}"/>
              </a:ext>
            </a:extLst>
          </p:cNvPr>
          <p:cNvSpPr txBox="1"/>
          <p:nvPr userDrawn="1"/>
        </p:nvSpPr>
        <p:spPr>
          <a:xfrm>
            <a:off x="442913" y="6394353"/>
            <a:ext cx="1545907" cy="276999"/>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思想自由 兼容并包</a:t>
            </a:r>
          </a:p>
        </p:txBody>
      </p:sp>
      <p:sp>
        <p:nvSpPr>
          <p:cNvPr id="2" name="图片占位符 1">
            <a:extLst>
              <a:ext uri="{FF2B5EF4-FFF2-40B4-BE49-F238E27FC236}">
                <a16:creationId xmlns:a16="http://schemas.microsoft.com/office/drawing/2014/main" id="{D35FCF2F-C01A-4F00-99E1-57D953605B1F}"/>
              </a:ext>
            </a:extLst>
          </p:cNvPr>
          <p:cNvSpPr>
            <a:spLocks noGrp="1"/>
          </p:cNvSpPr>
          <p:nvPr>
            <p:ph type="pic" idx="10"/>
          </p:nvPr>
        </p:nvSpPr>
        <p:spPr>
          <a:xfrm>
            <a:off x="5627650" y="1131849"/>
            <a:ext cx="2386361" cy="5157440"/>
          </a:xfrm>
          <a:prstGeom prst="roundRect">
            <a:avLst>
              <a:gd name="adj" fmla="val 10149"/>
            </a:avLst>
          </a:prstGeom>
        </p:spPr>
        <p:txBody>
          <a:bodyPr anchor="ctr"/>
          <a:lstStyle/>
          <a:p>
            <a:endParaRPr lang="zh-CN" altLang="en-US"/>
          </a:p>
        </p:txBody>
      </p:sp>
    </p:spTree>
    <p:extLst>
      <p:ext uri="{BB962C8B-B14F-4D97-AF65-F5344CB8AC3E}">
        <p14:creationId xmlns:p14="http://schemas.microsoft.com/office/powerpoint/2010/main" val="2144750920"/>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716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章节页">
    <p:spTree>
      <p:nvGrpSpPr>
        <p:cNvPr id="1" name=""/>
        <p:cNvGrpSpPr/>
        <p:nvPr/>
      </p:nvGrpSpPr>
      <p:grpSpPr>
        <a:xfrm>
          <a:off x="0" y="0"/>
          <a:ext cx="0" cy="0"/>
          <a:chOff x="0" y="0"/>
          <a:chExt cx="0" cy="0"/>
        </a:xfrm>
      </p:grpSpPr>
      <p:sp>
        <p:nvSpPr>
          <p:cNvPr id="66" name="矩形 65">
            <a:extLst>
              <a:ext uri="{FF2B5EF4-FFF2-40B4-BE49-F238E27FC236}">
                <a16:creationId xmlns:a16="http://schemas.microsoft.com/office/drawing/2014/main" id="{9782960B-0298-40C0-9193-B28F17C2A53C}"/>
              </a:ext>
            </a:extLst>
          </p:cNvPr>
          <p:cNvSpPr/>
          <p:nvPr userDrawn="1"/>
        </p:nvSpPr>
        <p:spPr>
          <a:xfrm>
            <a:off x="0" y="1764872"/>
            <a:ext cx="12192000" cy="3328257"/>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ea"/>
              <a:sym typeface="+mn-lt"/>
            </a:endParaRPr>
          </a:p>
        </p:txBody>
      </p:sp>
      <p:cxnSp>
        <p:nvCxnSpPr>
          <p:cNvPr id="70" name="直接连接符 69">
            <a:extLst>
              <a:ext uri="{FF2B5EF4-FFF2-40B4-BE49-F238E27FC236}">
                <a16:creationId xmlns:a16="http://schemas.microsoft.com/office/drawing/2014/main" id="{52622493-1C1B-4EB2-862A-4E4822408AA0}"/>
              </a:ext>
            </a:extLst>
          </p:cNvPr>
          <p:cNvCxnSpPr/>
          <p:nvPr/>
        </p:nvCxnSpPr>
        <p:spPr>
          <a:xfrm>
            <a:off x="996403" y="3428999"/>
            <a:ext cx="3773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文本占位符 3">
            <a:extLst>
              <a:ext uri="{FF2B5EF4-FFF2-40B4-BE49-F238E27FC236}">
                <a16:creationId xmlns:a16="http://schemas.microsoft.com/office/drawing/2014/main" id="{8AA9FB39-26D8-421B-89F7-86CD2AE08CD8}"/>
              </a:ext>
            </a:extLst>
          </p:cNvPr>
          <p:cNvSpPr>
            <a:spLocks noGrp="1"/>
          </p:cNvSpPr>
          <p:nvPr userDrawn="1">
            <p:ph type="body" sz="quarter" idx="10" hasCustomPrompt="1"/>
          </p:nvPr>
        </p:nvSpPr>
        <p:spPr>
          <a:xfrm>
            <a:off x="2465501" y="2552244"/>
            <a:ext cx="5716686" cy="707886"/>
          </a:xfrm>
        </p:spPr>
        <p:txBody>
          <a:bodyPr anchor="ctr" anchorCtr="0">
            <a:normAutofit/>
          </a:bodyPr>
          <a:lstStyle>
            <a:lvl1pPr marL="0" indent="0">
              <a:buFontTx/>
              <a:buNone/>
              <a:defRPr kumimoji="0" lang="zh-CN" altLang="en-US" sz="4000" b="1" i="0" u="none" strike="noStrike" kern="1200" cap="none" spc="0" normalizeH="0" baseline="0" dirty="0" smtClean="0">
                <a:ln>
                  <a:noFill/>
                </a:ln>
                <a:solidFill>
                  <a:prstClr val="white"/>
                </a:solidFill>
                <a:effectLst/>
                <a:uLnTx/>
                <a:uFillTx/>
                <a:latin typeface="Arial" panose="020F0502020204030204"/>
                <a:ea typeface="Microsoft YaHei"/>
                <a:cs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XX</a:t>
            </a:r>
            <a:endParaRPr lang="zh-CN" altLang="en-US" dirty="0"/>
          </a:p>
        </p:txBody>
      </p:sp>
      <p:sp>
        <p:nvSpPr>
          <p:cNvPr id="127" name="文本占位符 3">
            <a:extLst>
              <a:ext uri="{FF2B5EF4-FFF2-40B4-BE49-F238E27FC236}">
                <a16:creationId xmlns:a16="http://schemas.microsoft.com/office/drawing/2014/main" id="{2233AA7D-0112-4B75-9284-9FC6FC0D1D63}"/>
              </a:ext>
            </a:extLst>
          </p:cNvPr>
          <p:cNvSpPr>
            <a:spLocks noGrp="1"/>
          </p:cNvSpPr>
          <p:nvPr>
            <p:ph type="body" sz="quarter" idx="11" hasCustomPrompt="1"/>
          </p:nvPr>
        </p:nvSpPr>
        <p:spPr>
          <a:xfrm>
            <a:off x="882188" y="3684327"/>
            <a:ext cx="7299999" cy="887667"/>
          </a:xfrm>
        </p:spPr>
        <p:txBody>
          <a:bodyPr>
            <a:noAutofit/>
          </a:bodyPr>
          <a:lstStyle>
            <a:lvl1pPr marL="0" indent="0">
              <a:buFontTx/>
              <a:buNone/>
              <a:defRPr lang="zh-CN" altLang="en-US" sz="4800" b="1" kern="1200" spc="400" dirty="0" smtClean="0">
                <a:solidFill>
                  <a:prstClr val="white"/>
                </a:solidFill>
                <a:latin typeface="Arial" panose="020F0502020204030204"/>
                <a:ea typeface="Microsoft YaHei"/>
                <a:cs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输入标题文本</a:t>
            </a:r>
          </a:p>
        </p:txBody>
      </p:sp>
      <p:pic>
        <p:nvPicPr>
          <p:cNvPr id="128" name="图形 127">
            <a:extLst>
              <a:ext uri="{FF2B5EF4-FFF2-40B4-BE49-F238E27FC236}">
                <a16:creationId xmlns:a16="http://schemas.microsoft.com/office/drawing/2014/main" id="{B6E5D4A0-9D5F-45D9-899A-F03F9DFF71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63687" y="1559486"/>
            <a:ext cx="5172316" cy="3739027"/>
          </a:xfrm>
          <a:prstGeom prst="rect">
            <a:avLst/>
          </a:prstGeom>
        </p:spPr>
      </p:pic>
      <p:sp>
        <p:nvSpPr>
          <p:cNvPr id="5" name="矩形 4">
            <a:extLst>
              <a:ext uri="{FF2B5EF4-FFF2-40B4-BE49-F238E27FC236}">
                <a16:creationId xmlns:a16="http://schemas.microsoft.com/office/drawing/2014/main" id="{3701D6A2-E0B4-4D59-BD49-A67266448E1E}"/>
              </a:ext>
            </a:extLst>
          </p:cNvPr>
          <p:cNvSpPr/>
          <p:nvPr userDrawn="1"/>
        </p:nvSpPr>
        <p:spPr>
          <a:xfrm>
            <a:off x="875308" y="2536911"/>
            <a:ext cx="1503040" cy="707886"/>
          </a:xfrm>
          <a:prstGeom prst="rect">
            <a:avLst/>
          </a:prstGeom>
        </p:spPr>
        <p:txBody>
          <a:bodyPr wrap="none">
            <a:spAutoFit/>
          </a:bodyPr>
          <a:lstStyle/>
          <a:p>
            <a:r>
              <a:rPr kumimoji="0" lang="en-US" altLang="zh-CN" sz="4000" b="0" i="0" u="none" strike="noStrike" kern="1200" cap="none" spc="0" normalizeH="0" baseline="0" dirty="0">
                <a:ln>
                  <a:noFill/>
                </a:ln>
                <a:solidFill>
                  <a:prstClr val="white"/>
                </a:solidFill>
                <a:effectLst/>
                <a:uLnTx/>
                <a:uFillTx/>
                <a:latin typeface="Arial" panose="020F0502020204030204"/>
                <a:ea typeface="Microsoft YaHei"/>
                <a:cs typeface="+mn-ea"/>
              </a:rPr>
              <a:t>PART</a:t>
            </a:r>
            <a:endParaRPr kumimoji="0" lang="zh-CN" altLang="en-US" sz="4000" b="0" i="0" u="none" strike="noStrike" kern="1200" cap="none" spc="0" normalizeH="0" baseline="0" dirty="0">
              <a:ln>
                <a:noFill/>
              </a:ln>
              <a:solidFill>
                <a:prstClr val="white"/>
              </a:solidFill>
              <a:effectLst/>
              <a:uLnTx/>
              <a:uFillTx/>
              <a:latin typeface="Arial" panose="020F0502020204030204"/>
              <a:ea typeface="Microsoft YaHei"/>
              <a:cs typeface="+mn-ea"/>
            </a:endParaRPr>
          </a:p>
        </p:txBody>
      </p:sp>
      <p:pic>
        <p:nvPicPr>
          <p:cNvPr id="72" name="图片 71">
            <a:extLst>
              <a:ext uri="{FF2B5EF4-FFF2-40B4-BE49-F238E27FC236}">
                <a16:creationId xmlns:a16="http://schemas.microsoft.com/office/drawing/2014/main" id="{63DA12BD-1CA7-4906-823C-BCC80865C15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5086" y="384017"/>
            <a:ext cx="2921778" cy="820669"/>
          </a:xfrm>
          <a:prstGeom prst="rect">
            <a:avLst/>
          </a:prstGeom>
        </p:spPr>
      </p:pic>
    </p:spTree>
    <p:extLst>
      <p:ext uri="{BB962C8B-B14F-4D97-AF65-F5344CB8AC3E}">
        <p14:creationId xmlns:p14="http://schemas.microsoft.com/office/powerpoint/2010/main" val="1490678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结尾">
    <p:spTree>
      <p:nvGrpSpPr>
        <p:cNvPr id="1" name=""/>
        <p:cNvGrpSpPr/>
        <p:nvPr/>
      </p:nvGrpSpPr>
      <p:grpSpPr>
        <a:xfrm>
          <a:off x="0" y="0"/>
          <a:ext cx="0" cy="0"/>
          <a:chOff x="0" y="0"/>
          <a:chExt cx="0" cy="0"/>
        </a:xfrm>
      </p:grpSpPr>
      <p:sp>
        <p:nvSpPr>
          <p:cNvPr id="66" name="矩形 65">
            <a:extLst>
              <a:ext uri="{FF2B5EF4-FFF2-40B4-BE49-F238E27FC236}">
                <a16:creationId xmlns:a16="http://schemas.microsoft.com/office/drawing/2014/main" id="{9782960B-0298-40C0-9193-B28F17C2A53C}"/>
              </a:ext>
            </a:extLst>
          </p:cNvPr>
          <p:cNvSpPr/>
          <p:nvPr userDrawn="1"/>
        </p:nvSpPr>
        <p:spPr>
          <a:xfrm>
            <a:off x="0" y="1764872"/>
            <a:ext cx="12192000" cy="3328257"/>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ea"/>
              <a:sym typeface="+mn-lt"/>
            </a:endParaRPr>
          </a:p>
        </p:txBody>
      </p:sp>
      <p:sp>
        <p:nvSpPr>
          <p:cNvPr id="63" name="椭圆 62">
            <a:extLst>
              <a:ext uri="{FF2B5EF4-FFF2-40B4-BE49-F238E27FC236}">
                <a16:creationId xmlns:a16="http://schemas.microsoft.com/office/drawing/2014/main" id="{F26480F6-566C-42F1-91D5-B755F6AB5120}"/>
              </a:ext>
            </a:extLst>
          </p:cNvPr>
          <p:cNvSpPr/>
          <p:nvPr/>
        </p:nvSpPr>
        <p:spPr>
          <a:xfrm>
            <a:off x="5197121" y="624817"/>
            <a:ext cx="1826782" cy="18267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Microsoft YaHei"/>
              <a:cs typeface="+mn-ea"/>
              <a:sym typeface="+mn-lt"/>
            </a:endParaRPr>
          </a:p>
        </p:txBody>
      </p:sp>
      <p:grpSp>
        <p:nvGrpSpPr>
          <p:cNvPr id="64" name="组合 63">
            <a:extLst>
              <a:ext uri="{FF2B5EF4-FFF2-40B4-BE49-F238E27FC236}">
                <a16:creationId xmlns:a16="http://schemas.microsoft.com/office/drawing/2014/main" id="{17D64BBA-58A8-428F-887C-708E5659D46B}"/>
              </a:ext>
            </a:extLst>
          </p:cNvPr>
          <p:cNvGrpSpPr/>
          <p:nvPr/>
        </p:nvGrpSpPr>
        <p:grpSpPr>
          <a:xfrm>
            <a:off x="5317814" y="741574"/>
            <a:ext cx="1614432" cy="1610666"/>
            <a:chOff x="2105799" y="20055838"/>
            <a:chExt cx="6748090" cy="6732363"/>
          </a:xfrm>
          <a:solidFill>
            <a:schemeClr val="accent1"/>
          </a:solidFill>
        </p:grpSpPr>
        <p:sp>
          <p:nvSpPr>
            <p:cNvPr id="65" name="Freeform 8">
              <a:extLst>
                <a:ext uri="{FF2B5EF4-FFF2-40B4-BE49-F238E27FC236}">
                  <a16:creationId xmlns:a16="http://schemas.microsoft.com/office/drawing/2014/main" id="{BDD6A6EB-5C5E-45A6-BF3E-295FF9FE1D01}"/>
                </a:ext>
              </a:extLst>
            </p:cNvPr>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7" name="Freeform 42">
              <a:extLst>
                <a:ext uri="{FF2B5EF4-FFF2-40B4-BE49-F238E27FC236}">
                  <a16:creationId xmlns:a16="http://schemas.microsoft.com/office/drawing/2014/main" id="{00087E73-C04B-4FF7-88CC-39D146CEE80C}"/>
                </a:ext>
              </a:extLst>
            </p:cNvPr>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8" name="Freeform 43">
              <a:extLst>
                <a:ext uri="{FF2B5EF4-FFF2-40B4-BE49-F238E27FC236}">
                  <a16:creationId xmlns:a16="http://schemas.microsoft.com/office/drawing/2014/main" id="{F6684CF1-760F-4F38-9B51-B2BE6F7F0E65}"/>
                </a:ext>
              </a:extLst>
            </p:cNvPr>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69" name="Freeform 44">
              <a:extLst>
                <a:ext uri="{FF2B5EF4-FFF2-40B4-BE49-F238E27FC236}">
                  <a16:creationId xmlns:a16="http://schemas.microsoft.com/office/drawing/2014/main" id="{6C357B19-2185-4923-86AB-573939DB1CCB}"/>
                </a:ext>
              </a:extLst>
            </p:cNvPr>
            <p:cNvSpPr>
              <a:spLocks/>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71" name="Freeform 45">
              <a:extLst>
                <a:ext uri="{FF2B5EF4-FFF2-40B4-BE49-F238E27FC236}">
                  <a16:creationId xmlns:a16="http://schemas.microsoft.com/office/drawing/2014/main" id="{745C8593-CAD2-4EAD-B82D-AA253F717155}"/>
                </a:ext>
              </a:extLst>
            </p:cNvPr>
            <p:cNvSpPr>
              <a:spLocks/>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29" name="Freeform 46">
              <a:extLst>
                <a:ext uri="{FF2B5EF4-FFF2-40B4-BE49-F238E27FC236}">
                  <a16:creationId xmlns:a16="http://schemas.microsoft.com/office/drawing/2014/main" id="{B384B41B-780D-42AB-A063-7052CC29D75D}"/>
                </a:ext>
              </a:extLst>
            </p:cNvPr>
            <p:cNvSpPr>
              <a:spLocks/>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30" name="Freeform 47">
              <a:extLst>
                <a:ext uri="{FF2B5EF4-FFF2-40B4-BE49-F238E27FC236}">
                  <a16:creationId xmlns:a16="http://schemas.microsoft.com/office/drawing/2014/main" id="{62FE602F-E75B-4D93-9D94-F688FA6403DC}"/>
                </a:ext>
              </a:extLst>
            </p:cNvPr>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31" name="Freeform 48">
              <a:extLst>
                <a:ext uri="{FF2B5EF4-FFF2-40B4-BE49-F238E27FC236}">
                  <a16:creationId xmlns:a16="http://schemas.microsoft.com/office/drawing/2014/main" id="{B0340309-59C7-41A5-A975-6ED4FC695589}"/>
                </a:ext>
              </a:extLst>
            </p:cNvPr>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32" name="Freeform 49">
              <a:extLst>
                <a:ext uri="{FF2B5EF4-FFF2-40B4-BE49-F238E27FC236}">
                  <a16:creationId xmlns:a16="http://schemas.microsoft.com/office/drawing/2014/main" id="{2CF388E8-3611-4410-879E-C23BF15610B0}"/>
                </a:ext>
              </a:extLst>
            </p:cNvPr>
            <p:cNvSpPr>
              <a:spLocks/>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33" name="Freeform 50">
              <a:extLst>
                <a:ext uri="{FF2B5EF4-FFF2-40B4-BE49-F238E27FC236}">
                  <a16:creationId xmlns:a16="http://schemas.microsoft.com/office/drawing/2014/main" id="{A7E39C54-EAB6-4670-9911-865D0ABBAC33}"/>
                </a:ext>
              </a:extLst>
            </p:cNvPr>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34" name="Freeform 51">
              <a:extLst>
                <a:ext uri="{FF2B5EF4-FFF2-40B4-BE49-F238E27FC236}">
                  <a16:creationId xmlns:a16="http://schemas.microsoft.com/office/drawing/2014/main" id="{C328AEB8-604B-4FE9-95BF-7EA4E8ED5D3C}"/>
                </a:ext>
              </a:extLst>
            </p:cNvPr>
            <p:cNvSpPr>
              <a:spLocks/>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35" name="Freeform 52">
              <a:extLst>
                <a:ext uri="{FF2B5EF4-FFF2-40B4-BE49-F238E27FC236}">
                  <a16:creationId xmlns:a16="http://schemas.microsoft.com/office/drawing/2014/main" id="{81BC006C-BCD9-45CD-9774-051F478861B4}"/>
                </a:ext>
              </a:extLst>
            </p:cNvPr>
            <p:cNvSpPr>
              <a:spLocks/>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36" name="Freeform 53">
              <a:extLst>
                <a:ext uri="{FF2B5EF4-FFF2-40B4-BE49-F238E27FC236}">
                  <a16:creationId xmlns:a16="http://schemas.microsoft.com/office/drawing/2014/main" id="{086DBB45-39C4-44DE-AB86-92873FECAA8E}"/>
                </a:ext>
              </a:extLst>
            </p:cNvPr>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37" name="Freeform 54">
              <a:extLst>
                <a:ext uri="{FF2B5EF4-FFF2-40B4-BE49-F238E27FC236}">
                  <a16:creationId xmlns:a16="http://schemas.microsoft.com/office/drawing/2014/main" id="{09A277B2-A3BA-43A2-BA82-813C993033E8}"/>
                </a:ext>
              </a:extLst>
            </p:cNvPr>
            <p:cNvSpPr>
              <a:spLocks/>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38" name="Freeform 55">
              <a:extLst>
                <a:ext uri="{FF2B5EF4-FFF2-40B4-BE49-F238E27FC236}">
                  <a16:creationId xmlns:a16="http://schemas.microsoft.com/office/drawing/2014/main" id="{3BBD2727-FD37-443A-B218-1F396F8598AF}"/>
                </a:ext>
              </a:extLst>
            </p:cNvPr>
            <p:cNvSpPr>
              <a:spLocks/>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39" name="Freeform 56">
              <a:extLst>
                <a:ext uri="{FF2B5EF4-FFF2-40B4-BE49-F238E27FC236}">
                  <a16:creationId xmlns:a16="http://schemas.microsoft.com/office/drawing/2014/main" id="{246B2677-07FC-46C4-AA93-81A6A49524E9}"/>
                </a:ext>
              </a:extLst>
            </p:cNvPr>
            <p:cNvSpPr>
              <a:spLocks/>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40" name="Freeform 57">
              <a:extLst>
                <a:ext uri="{FF2B5EF4-FFF2-40B4-BE49-F238E27FC236}">
                  <a16:creationId xmlns:a16="http://schemas.microsoft.com/office/drawing/2014/main" id="{3C345CC2-F3A1-4D57-A0B2-DBACACAF6DAB}"/>
                </a:ext>
              </a:extLst>
            </p:cNvPr>
            <p:cNvSpPr>
              <a:spLocks/>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41" name="Freeform 58">
              <a:extLst>
                <a:ext uri="{FF2B5EF4-FFF2-40B4-BE49-F238E27FC236}">
                  <a16:creationId xmlns:a16="http://schemas.microsoft.com/office/drawing/2014/main" id="{8F6163AE-D7D4-48CF-8F56-27751A27AAE4}"/>
                </a:ext>
              </a:extLst>
            </p:cNvPr>
            <p:cNvSpPr>
              <a:spLocks/>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42" name="Freeform 59">
              <a:extLst>
                <a:ext uri="{FF2B5EF4-FFF2-40B4-BE49-F238E27FC236}">
                  <a16:creationId xmlns:a16="http://schemas.microsoft.com/office/drawing/2014/main" id="{DA1F4E85-B289-49FE-BD0A-6540821598DD}"/>
                </a:ext>
              </a:extLst>
            </p:cNvPr>
            <p:cNvSpPr>
              <a:spLocks/>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43" name="Freeform 60">
              <a:extLst>
                <a:ext uri="{FF2B5EF4-FFF2-40B4-BE49-F238E27FC236}">
                  <a16:creationId xmlns:a16="http://schemas.microsoft.com/office/drawing/2014/main" id="{DE778FDA-1390-418E-A32B-D860CAB1DDFA}"/>
                </a:ext>
              </a:extLst>
            </p:cNvPr>
            <p:cNvSpPr>
              <a:spLocks/>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44" name="Freeform 61">
              <a:extLst>
                <a:ext uri="{FF2B5EF4-FFF2-40B4-BE49-F238E27FC236}">
                  <a16:creationId xmlns:a16="http://schemas.microsoft.com/office/drawing/2014/main" id="{FCCA6383-EF4D-4BBE-B1B8-1964323BC8A8}"/>
                </a:ext>
              </a:extLst>
            </p:cNvPr>
            <p:cNvSpPr>
              <a:spLocks/>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45" name="Freeform 62">
              <a:extLst>
                <a:ext uri="{FF2B5EF4-FFF2-40B4-BE49-F238E27FC236}">
                  <a16:creationId xmlns:a16="http://schemas.microsoft.com/office/drawing/2014/main" id="{23CCBDCB-F7EF-4C6E-AFA9-224128705B98}"/>
                </a:ext>
              </a:extLst>
            </p:cNvPr>
            <p:cNvSpPr>
              <a:spLocks/>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sp>
          <p:nvSpPr>
            <p:cNvPr id="146" name="Freeform 71">
              <a:extLst>
                <a:ext uri="{FF2B5EF4-FFF2-40B4-BE49-F238E27FC236}">
                  <a16:creationId xmlns:a16="http://schemas.microsoft.com/office/drawing/2014/main" id="{895D5DE4-D3E3-44FD-A936-3D4830CD2F66}"/>
                </a:ext>
              </a:extLst>
            </p:cNvPr>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ea"/>
                <a:sym typeface="+mn-lt"/>
              </a:endParaRPr>
            </a:p>
          </p:txBody>
        </p:sp>
      </p:grpSp>
      <p:sp>
        <p:nvSpPr>
          <p:cNvPr id="147" name="标题 1">
            <a:extLst>
              <a:ext uri="{FF2B5EF4-FFF2-40B4-BE49-F238E27FC236}">
                <a16:creationId xmlns:a16="http://schemas.microsoft.com/office/drawing/2014/main" id="{BD9599D0-9EF4-485D-9BF2-FE64B75665AD}"/>
              </a:ext>
            </a:extLst>
          </p:cNvPr>
          <p:cNvSpPr>
            <a:spLocks noGrp="1"/>
          </p:cNvSpPr>
          <p:nvPr userDrawn="1">
            <p:ph type="ctrTitle" hasCustomPrompt="1"/>
          </p:nvPr>
        </p:nvSpPr>
        <p:spPr>
          <a:xfrm>
            <a:off x="1615440" y="2929530"/>
            <a:ext cx="8961120" cy="1213643"/>
          </a:xfrm>
        </p:spPr>
        <p:txBody>
          <a:bodyPr anchor="ctr">
            <a:noAutofit/>
          </a:bodyPr>
          <a:lstStyle>
            <a:lvl1pPr algn="ctr">
              <a:defRPr kumimoji="0" lang="zh-CN" altLang="en-US" sz="6000" b="1" i="0" u="none" strike="noStrike" kern="1200" cap="none" spc="400" normalizeH="0" baseline="0" dirty="0">
                <a:ln>
                  <a:noFill/>
                </a:ln>
                <a:solidFill>
                  <a:prstClr val="white"/>
                </a:solidFill>
                <a:effectLst/>
                <a:uLnTx/>
                <a:uFillTx/>
                <a:latin typeface="Arial" panose="020F0502020204030204"/>
                <a:ea typeface="Microsoft YaHei"/>
                <a:cs typeface="+mn-ea"/>
              </a:defRPr>
            </a:lvl1p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zh-CN" altLang="en-US" dirty="0"/>
              <a:t>单击此处编辑结束语</a:t>
            </a:r>
          </a:p>
        </p:txBody>
      </p:sp>
      <p:sp>
        <p:nvSpPr>
          <p:cNvPr id="148" name="副标题 2">
            <a:extLst>
              <a:ext uri="{FF2B5EF4-FFF2-40B4-BE49-F238E27FC236}">
                <a16:creationId xmlns:a16="http://schemas.microsoft.com/office/drawing/2014/main" id="{780F498B-8C32-41D4-A1DA-41A6A68C0055}"/>
              </a:ext>
            </a:extLst>
          </p:cNvPr>
          <p:cNvSpPr>
            <a:spLocks noGrp="1"/>
          </p:cNvSpPr>
          <p:nvPr userDrawn="1">
            <p:ph type="subTitle" idx="1" hasCustomPrompt="1"/>
          </p:nvPr>
        </p:nvSpPr>
        <p:spPr>
          <a:xfrm>
            <a:off x="3105150" y="5630308"/>
            <a:ext cx="5981700" cy="360071"/>
          </a:xfrm>
        </p:spPr>
        <p:txBody>
          <a:bodyPr>
            <a:normAutofit/>
          </a:bodyPr>
          <a:lstStyle>
            <a:lvl1pPr marL="0" indent="0" algn="ctr">
              <a:buNone/>
              <a:defRPr lang="zh-CN" altLang="en-US" sz="1800" kern="1200" dirty="0">
                <a:solidFill>
                  <a:prstClr val="black">
                    <a:lumMod val="75000"/>
                    <a:lumOff val="25000"/>
                  </a:prstClr>
                </a:solidFill>
                <a:latin typeface="Arial" panose="020F0502020204030204"/>
                <a:ea typeface="Microsoft YaHei"/>
                <a:cs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单击此处编辑作者信息</a:t>
            </a:r>
          </a:p>
        </p:txBody>
      </p:sp>
    </p:spTree>
    <p:extLst>
      <p:ext uri="{BB962C8B-B14F-4D97-AF65-F5344CB8AC3E}">
        <p14:creationId xmlns:p14="http://schemas.microsoft.com/office/powerpoint/2010/main" val="3398244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容页-标题">
    <p:spTree>
      <p:nvGrpSpPr>
        <p:cNvPr id="1" name=""/>
        <p:cNvGrpSpPr/>
        <p:nvPr/>
      </p:nvGrpSpPr>
      <p:grpSpPr>
        <a:xfrm>
          <a:off x="0" y="0"/>
          <a:ext cx="0" cy="0"/>
          <a:chOff x="0" y="0"/>
          <a:chExt cx="0" cy="0"/>
        </a:xfrm>
      </p:grpSpPr>
      <p:grpSp>
        <p:nvGrpSpPr>
          <p:cNvPr id="121" name="组合 120">
            <a:extLst>
              <a:ext uri="{FF2B5EF4-FFF2-40B4-BE49-F238E27FC236}">
                <a16:creationId xmlns:a16="http://schemas.microsoft.com/office/drawing/2014/main" id="{752A13C3-8076-4A3B-9E60-2D71D978B1DC}"/>
              </a:ext>
            </a:extLst>
          </p:cNvPr>
          <p:cNvGrpSpPr/>
          <p:nvPr userDrawn="1"/>
        </p:nvGrpSpPr>
        <p:grpSpPr>
          <a:xfrm>
            <a:off x="10177780" y="329882"/>
            <a:ext cx="1512002" cy="444892"/>
            <a:chOff x="9556201" y="498129"/>
            <a:chExt cx="1993881" cy="586680"/>
          </a:xfrm>
        </p:grpSpPr>
        <p:grpSp>
          <p:nvGrpSpPr>
            <p:cNvPr id="122" name="组合 121">
              <a:extLst>
                <a:ext uri="{FF2B5EF4-FFF2-40B4-BE49-F238E27FC236}">
                  <a16:creationId xmlns:a16="http://schemas.microsoft.com/office/drawing/2014/main" id="{E27C398B-69FE-4C31-9C38-8ADE52CE9B05}"/>
                </a:ext>
              </a:extLst>
            </p:cNvPr>
            <p:cNvGrpSpPr/>
            <p:nvPr userDrawn="1"/>
          </p:nvGrpSpPr>
          <p:grpSpPr>
            <a:xfrm>
              <a:off x="10239376" y="968937"/>
              <a:ext cx="1307697" cy="96254"/>
              <a:chOff x="4616246" y="3878362"/>
              <a:chExt cx="5571416" cy="410087"/>
            </a:xfrm>
            <a:solidFill>
              <a:schemeClr val="tx1">
                <a:alpha val="80000"/>
              </a:schemeClr>
            </a:solidFill>
          </p:grpSpPr>
          <p:sp>
            <p:nvSpPr>
              <p:cNvPr id="160" name="Freeform 17">
                <a:extLst>
                  <a:ext uri="{FF2B5EF4-FFF2-40B4-BE49-F238E27FC236}">
                    <a16:creationId xmlns:a16="http://schemas.microsoft.com/office/drawing/2014/main" id="{E5B0E9AD-0A05-4036-8DA1-C7E6733E9DF1}"/>
                  </a:ext>
                </a:extLst>
              </p:cNvPr>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1" name="Freeform 18">
                <a:extLst>
                  <a:ext uri="{FF2B5EF4-FFF2-40B4-BE49-F238E27FC236}">
                    <a16:creationId xmlns:a16="http://schemas.microsoft.com/office/drawing/2014/main" id="{029271E6-BD5F-4E7D-809E-C4511BA4F756}"/>
                  </a:ext>
                </a:extLst>
              </p:cNvPr>
              <p:cNvSpPr>
                <a:spLocks/>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2" name="Freeform 19">
                <a:extLst>
                  <a:ext uri="{FF2B5EF4-FFF2-40B4-BE49-F238E27FC236}">
                    <a16:creationId xmlns:a16="http://schemas.microsoft.com/office/drawing/2014/main" id="{F0E374B4-1D8A-4254-9BF8-9478B61B7867}"/>
                  </a:ext>
                </a:extLst>
              </p:cNvPr>
              <p:cNvSpPr>
                <a:spLocks/>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3" name="Freeform 20">
                <a:extLst>
                  <a:ext uri="{FF2B5EF4-FFF2-40B4-BE49-F238E27FC236}">
                    <a16:creationId xmlns:a16="http://schemas.microsoft.com/office/drawing/2014/main" id="{AFBC22B1-E0E5-491D-8D3A-0CADD301B3F1}"/>
                  </a:ext>
                </a:extLst>
              </p:cNvPr>
              <p:cNvSpPr>
                <a:spLocks/>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4" name="Freeform 21">
                <a:extLst>
                  <a:ext uri="{FF2B5EF4-FFF2-40B4-BE49-F238E27FC236}">
                    <a16:creationId xmlns:a16="http://schemas.microsoft.com/office/drawing/2014/main" id="{52A94EBF-BEA5-40C1-BA72-F097DF0149EB}"/>
                  </a:ext>
                </a:extLst>
              </p:cNvPr>
              <p:cNvSpPr>
                <a:spLocks/>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5" name="Freeform 22">
                <a:extLst>
                  <a:ext uri="{FF2B5EF4-FFF2-40B4-BE49-F238E27FC236}">
                    <a16:creationId xmlns:a16="http://schemas.microsoft.com/office/drawing/2014/main" id="{13446D84-1439-4CA9-B653-7FB33B0DC865}"/>
                  </a:ext>
                </a:extLst>
              </p:cNvPr>
              <p:cNvSpPr>
                <a:spLocks/>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6" name="Freeform 23">
                <a:extLst>
                  <a:ext uri="{FF2B5EF4-FFF2-40B4-BE49-F238E27FC236}">
                    <a16:creationId xmlns:a16="http://schemas.microsoft.com/office/drawing/2014/main" id="{E2D267E0-CB35-4383-8A83-2AE643C7ECFF}"/>
                  </a:ext>
                </a:extLst>
              </p:cNvPr>
              <p:cNvSpPr>
                <a:spLocks/>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7" name="Freeform 25">
                <a:extLst>
                  <a:ext uri="{FF2B5EF4-FFF2-40B4-BE49-F238E27FC236}">
                    <a16:creationId xmlns:a16="http://schemas.microsoft.com/office/drawing/2014/main" id="{42C70476-1D30-4F1C-8855-748E43ECBF5C}"/>
                  </a:ext>
                </a:extLst>
              </p:cNvPr>
              <p:cNvSpPr>
                <a:spLocks/>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8" name="Freeform 27">
                <a:extLst>
                  <a:ext uri="{FF2B5EF4-FFF2-40B4-BE49-F238E27FC236}">
                    <a16:creationId xmlns:a16="http://schemas.microsoft.com/office/drawing/2014/main" id="{4136D2AD-C6EE-4398-B384-19DEE0F1B390}"/>
                  </a:ext>
                </a:extLst>
              </p:cNvPr>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9" name="Freeform 29">
                <a:extLst>
                  <a:ext uri="{FF2B5EF4-FFF2-40B4-BE49-F238E27FC236}">
                    <a16:creationId xmlns:a16="http://schemas.microsoft.com/office/drawing/2014/main" id="{26056B2E-6223-4FEE-8248-F2EA17DBAF5B}"/>
                  </a:ext>
                </a:extLst>
              </p:cNvPr>
              <p:cNvSpPr>
                <a:spLocks/>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0" name="Freeform 30">
                <a:extLst>
                  <a:ext uri="{FF2B5EF4-FFF2-40B4-BE49-F238E27FC236}">
                    <a16:creationId xmlns:a16="http://schemas.microsoft.com/office/drawing/2014/main" id="{006B390B-42C2-4B79-90D3-881CC2CFDCE9}"/>
                  </a:ext>
                </a:extLst>
              </p:cNvPr>
              <p:cNvSpPr>
                <a:spLocks/>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1" name="Freeform 31">
                <a:extLst>
                  <a:ext uri="{FF2B5EF4-FFF2-40B4-BE49-F238E27FC236}">
                    <a16:creationId xmlns:a16="http://schemas.microsoft.com/office/drawing/2014/main" id="{50061FAB-489C-4780-AFC9-07435CFCBEA5}"/>
                  </a:ext>
                </a:extLst>
              </p:cNvPr>
              <p:cNvSpPr>
                <a:spLocks/>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2" name="Freeform 32">
                <a:extLst>
                  <a:ext uri="{FF2B5EF4-FFF2-40B4-BE49-F238E27FC236}">
                    <a16:creationId xmlns:a16="http://schemas.microsoft.com/office/drawing/2014/main" id="{D30E14B5-5B2E-42F0-B3FB-A799A167FB3B}"/>
                  </a:ext>
                </a:extLst>
              </p:cNvPr>
              <p:cNvSpPr>
                <a:spLocks/>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3" name="Freeform 33">
                <a:extLst>
                  <a:ext uri="{FF2B5EF4-FFF2-40B4-BE49-F238E27FC236}">
                    <a16:creationId xmlns:a16="http://schemas.microsoft.com/office/drawing/2014/main" id="{80557463-D295-47EE-83FE-4E7C2CFE5CA8}"/>
                  </a:ext>
                </a:extLst>
              </p:cNvPr>
              <p:cNvSpPr>
                <a:spLocks/>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4" name="Freeform 34">
                <a:extLst>
                  <a:ext uri="{FF2B5EF4-FFF2-40B4-BE49-F238E27FC236}">
                    <a16:creationId xmlns:a16="http://schemas.microsoft.com/office/drawing/2014/main" id="{59C332FA-9D18-4C13-8F66-7832ED72F4F6}"/>
                  </a:ext>
                </a:extLst>
              </p:cNvPr>
              <p:cNvSpPr>
                <a:spLocks/>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5" name="Freeform 35">
                <a:extLst>
                  <a:ext uri="{FF2B5EF4-FFF2-40B4-BE49-F238E27FC236}">
                    <a16:creationId xmlns:a16="http://schemas.microsoft.com/office/drawing/2014/main" id="{65E12940-8A45-4E0C-84AF-6AA4577F53A2}"/>
                  </a:ext>
                </a:extLst>
              </p:cNvPr>
              <p:cNvSpPr>
                <a:spLocks/>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3" name="组合 122">
              <a:extLst>
                <a:ext uri="{FF2B5EF4-FFF2-40B4-BE49-F238E27FC236}">
                  <a16:creationId xmlns:a16="http://schemas.microsoft.com/office/drawing/2014/main" id="{F4DC8654-6333-43BF-BBD2-8CC0F92462C8}"/>
                </a:ext>
              </a:extLst>
            </p:cNvPr>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a:extLst>
                  <a:ext uri="{FF2B5EF4-FFF2-40B4-BE49-F238E27FC236}">
                    <a16:creationId xmlns:a16="http://schemas.microsoft.com/office/drawing/2014/main" id="{1BD02196-28F9-45E0-99D4-C63C486392BF}"/>
                  </a:ext>
                </a:extLst>
              </p:cNvPr>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49" name="Freeform 10">
                <a:extLst>
                  <a:ext uri="{FF2B5EF4-FFF2-40B4-BE49-F238E27FC236}">
                    <a16:creationId xmlns:a16="http://schemas.microsoft.com/office/drawing/2014/main" id="{F635BA25-F85D-4FD0-B0FF-9852A3FB35CC}"/>
                  </a:ext>
                </a:extLst>
              </p:cNvPr>
              <p:cNvSpPr>
                <a:spLocks/>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0" name="Freeform 11">
                <a:extLst>
                  <a:ext uri="{FF2B5EF4-FFF2-40B4-BE49-F238E27FC236}">
                    <a16:creationId xmlns:a16="http://schemas.microsoft.com/office/drawing/2014/main" id="{3039E95C-D1CC-46F7-9248-92AECF3DF875}"/>
                  </a:ext>
                </a:extLst>
              </p:cNvPr>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1" name="Freeform 12">
                <a:extLst>
                  <a:ext uri="{FF2B5EF4-FFF2-40B4-BE49-F238E27FC236}">
                    <a16:creationId xmlns:a16="http://schemas.microsoft.com/office/drawing/2014/main" id="{D829A78B-B6EB-4549-B14A-40D05309B0CA}"/>
                  </a:ext>
                </a:extLst>
              </p:cNvPr>
              <p:cNvSpPr>
                <a:spLocks/>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2" name="Freeform 13">
                <a:extLst>
                  <a:ext uri="{FF2B5EF4-FFF2-40B4-BE49-F238E27FC236}">
                    <a16:creationId xmlns:a16="http://schemas.microsoft.com/office/drawing/2014/main" id="{E842F311-7DA4-44B7-A236-43EEB282428F}"/>
                  </a:ext>
                </a:extLst>
              </p:cNvPr>
              <p:cNvSpPr>
                <a:spLocks/>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3" name="Freeform 14">
                <a:extLst>
                  <a:ext uri="{FF2B5EF4-FFF2-40B4-BE49-F238E27FC236}">
                    <a16:creationId xmlns:a16="http://schemas.microsoft.com/office/drawing/2014/main" id="{170B97E9-7C5C-402F-9D53-9AA87182C27F}"/>
                  </a:ext>
                </a:extLst>
              </p:cNvPr>
              <p:cNvSpPr>
                <a:spLocks/>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4" name="Freeform 15">
                <a:extLst>
                  <a:ext uri="{FF2B5EF4-FFF2-40B4-BE49-F238E27FC236}">
                    <a16:creationId xmlns:a16="http://schemas.microsoft.com/office/drawing/2014/main" id="{8F85E7F0-D6E4-48F0-A113-2A9E57A84215}"/>
                  </a:ext>
                </a:extLst>
              </p:cNvPr>
              <p:cNvSpPr>
                <a:spLocks/>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5" name="Freeform 16">
                <a:extLst>
                  <a:ext uri="{FF2B5EF4-FFF2-40B4-BE49-F238E27FC236}">
                    <a16:creationId xmlns:a16="http://schemas.microsoft.com/office/drawing/2014/main" id="{9AA89938-51FC-49D9-8A20-AE9CA39EDED4}"/>
                  </a:ext>
                </a:extLst>
              </p:cNvPr>
              <p:cNvSpPr>
                <a:spLocks/>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6" name="Freeform 24">
                <a:extLst>
                  <a:ext uri="{FF2B5EF4-FFF2-40B4-BE49-F238E27FC236}">
                    <a16:creationId xmlns:a16="http://schemas.microsoft.com/office/drawing/2014/main" id="{1DA43A21-B3DE-46D7-8042-B68A4F8A950B}"/>
                  </a:ext>
                </a:extLst>
              </p:cNvPr>
              <p:cNvSpPr>
                <a:spLocks/>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7" name="Freeform 26">
                <a:extLst>
                  <a:ext uri="{FF2B5EF4-FFF2-40B4-BE49-F238E27FC236}">
                    <a16:creationId xmlns:a16="http://schemas.microsoft.com/office/drawing/2014/main" id="{6DFF31B1-CB8C-4F29-A011-B6B43254D88F}"/>
                  </a:ext>
                </a:extLst>
              </p:cNvPr>
              <p:cNvSpPr>
                <a:spLocks/>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8" name="Freeform 28">
                <a:extLst>
                  <a:ext uri="{FF2B5EF4-FFF2-40B4-BE49-F238E27FC236}">
                    <a16:creationId xmlns:a16="http://schemas.microsoft.com/office/drawing/2014/main" id="{B14ACCE6-5193-44FD-9E60-94C9373CFBD8}"/>
                  </a:ext>
                </a:extLst>
              </p:cNvPr>
              <p:cNvSpPr>
                <a:spLocks/>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9" name="Freeform 36">
                <a:extLst>
                  <a:ext uri="{FF2B5EF4-FFF2-40B4-BE49-F238E27FC236}">
                    <a16:creationId xmlns:a16="http://schemas.microsoft.com/office/drawing/2014/main" id="{F6CDB00C-7145-4426-A859-8B3F49920A82}"/>
                  </a:ext>
                </a:extLst>
              </p:cNvPr>
              <p:cNvSpPr>
                <a:spLocks/>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4" name="组合 123">
              <a:extLst>
                <a:ext uri="{FF2B5EF4-FFF2-40B4-BE49-F238E27FC236}">
                  <a16:creationId xmlns:a16="http://schemas.microsoft.com/office/drawing/2014/main" id="{E14EA76D-2E8A-4D79-AD0E-2D65074F86B6}"/>
                </a:ext>
              </a:extLst>
            </p:cNvPr>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a:extLst>
                  <a:ext uri="{FF2B5EF4-FFF2-40B4-BE49-F238E27FC236}">
                    <a16:creationId xmlns:a16="http://schemas.microsoft.com/office/drawing/2014/main" id="{FC735164-8305-4898-8587-92D4181A886B}"/>
                  </a:ext>
                </a:extLst>
              </p:cNvPr>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6" name="Freeform 42">
                <a:extLst>
                  <a:ext uri="{FF2B5EF4-FFF2-40B4-BE49-F238E27FC236}">
                    <a16:creationId xmlns:a16="http://schemas.microsoft.com/office/drawing/2014/main" id="{23AA2149-2C7A-434E-8E58-7FF8833789C6}"/>
                  </a:ext>
                </a:extLst>
              </p:cNvPr>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7" name="Freeform 43">
                <a:extLst>
                  <a:ext uri="{FF2B5EF4-FFF2-40B4-BE49-F238E27FC236}">
                    <a16:creationId xmlns:a16="http://schemas.microsoft.com/office/drawing/2014/main" id="{DADC64E0-1756-4B00-B739-1AE2D64609EB}"/>
                  </a:ext>
                </a:extLst>
              </p:cNvPr>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8" name="Freeform 44">
                <a:extLst>
                  <a:ext uri="{FF2B5EF4-FFF2-40B4-BE49-F238E27FC236}">
                    <a16:creationId xmlns:a16="http://schemas.microsoft.com/office/drawing/2014/main" id="{02AD4B8E-9C4D-4F37-AAC6-126B7F819AAC}"/>
                  </a:ext>
                </a:extLst>
              </p:cNvPr>
              <p:cNvSpPr>
                <a:spLocks/>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9" name="Freeform 45">
                <a:extLst>
                  <a:ext uri="{FF2B5EF4-FFF2-40B4-BE49-F238E27FC236}">
                    <a16:creationId xmlns:a16="http://schemas.microsoft.com/office/drawing/2014/main" id="{F2C56637-AD32-41CD-B904-7FDE5C590999}"/>
                  </a:ext>
                </a:extLst>
              </p:cNvPr>
              <p:cNvSpPr>
                <a:spLocks/>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0" name="Freeform 46">
                <a:extLst>
                  <a:ext uri="{FF2B5EF4-FFF2-40B4-BE49-F238E27FC236}">
                    <a16:creationId xmlns:a16="http://schemas.microsoft.com/office/drawing/2014/main" id="{F032975D-CF69-4B09-BA05-72D320787553}"/>
                  </a:ext>
                </a:extLst>
              </p:cNvPr>
              <p:cNvSpPr>
                <a:spLocks/>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1" name="Freeform 47">
                <a:extLst>
                  <a:ext uri="{FF2B5EF4-FFF2-40B4-BE49-F238E27FC236}">
                    <a16:creationId xmlns:a16="http://schemas.microsoft.com/office/drawing/2014/main" id="{6B6AC068-0EBD-48BD-AE1C-D7481884A830}"/>
                  </a:ext>
                </a:extLst>
              </p:cNvPr>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2" name="Freeform 48">
                <a:extLst>
                  <a:ext uri="{FF2B5EF4-FFF2-40B4-BE49-F238E27FC236}">
                    <a16:creationId xmlns:a16="http://schemas.microsoft.com/office/drawing/2014/main" id="{ACE3F796-5431-4E6C-AC15-7A788620661A}"/>
                  </a:ext>
                </a:extLst>
              </p:cNvPr>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3" name="Freeform 49">
                <a:extLst>
                  <a:ext uri="{FF2B5EF4-FFF2-40B4-BE49-F238E27FC236}">
                    <a16:creationId xmlns:a16="http://schemas.microsoft.com/office/drawing/2014/main" id="{74BEA9AB-D681-42C2-B138-90AE983F451A}"/>
                  </a:ext>
                </a:extLst>
              </p:cNvPr>
              <p:cNvSpPr>
                <a:spLocks/>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4" name="Freeform 50">
                <a:extLst>
                  <a:ext uri="{FF2B5EF4-FFF2-40B4-BE49-F238E27FC236}">
                    <a16:creationId xmlns:a16="http://schemas.microsoft.com/office/drawing/2014/main" id="{B4841AFA-06F6-4DE5-A44B-C6843FC702AD}"/>
                  </a:ext>
                </a:extLst>
              </p:cNvPr>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5" name="Freeform 51">
                <a:extLst>
                  <a:ext uri="{FF2B5EF4-FFF2-40B4-BE49-F238E27FC236}">
                    <a16:creationId xmlns:a16="http://schemas.microsoft.com/office/drawing/2014/main" id="{5C773B7E-DC0A-4C6F-81E7-947211B53E3A}"/>
                  </a:ext>
                </a:extLst>
              </p:cNvPr>
              <p:cNvSpPr>
                <a:spLocks/>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6" name="Freeform 52">
                <a:extLst>
                  <a:ext uri="{FF2B5EF4-FFF2-40B4-BE49-F238E27FC236}">
                    <a16:creationId xmlns:a16="http://schemas.microsoft.com/office/drawing/2014/main" id="{B85BE9AC-6F60-4FB5-8137-FF34C3DC57D8}"/>
                  </a:ext>
                </a:extLst>
              </p:cNvPr>
              <p:cNvSpPr>
                <a:spLocks/>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7" name="Freeform 53">
                <a:extLst>
                  <a:ext uri="{FF2B5EF4-FFF2-40B4-BE49-F238E27FC236}">
                    <a16:creationId xmlns:a16="http://schemas.microsoft.com/office/drawing/2014/main" id="{8F1A2BEF-DE60-43BE-9443-E64E95C8AB6F}"/>
                  </a:ext>
                </a:extLst>
              </p:cNvPr>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8" name="Freeform 54">
                <a:extLst>
                  <a:ext uri="{FF2B5EF4-FFF2-40B4-BE49-F238E27FC236}">
                    <a16:creationId xmlns:a16="http://schemas.microsoft.com/office/drawing/2014/main" id="{854BFC4C-273E-4CD3-AA7A-F6841F6A1E71}"/>
                  </a:ext>
                </a:extLst>
              </p:cNvPr>
              <p:cNvSpPr>
                <a:spLocks/>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9" name="Freeform 55">
                <a:extLst>
                  <a:ext uri="{FF2B5EF4-FFF2-40B4-BE49-F238E27FC236}">
                    <a16:creationId xmlns:a16="http://schemas.microsoft.com/office/drawing/2014/main" id="{539B124B-7DF4-4150-9E44-C8FF73B41E51}"/>
                  </a:ext>
                </a:extLst>
              </p:cNvPr>
              <p:cNvSpPr>
                <a:spLocks/>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0" name="Freeform 56">
                <a:extLst>
                  <a:ext uri="{FF2B5EF4-FFF2-40B4-BE49-F238E27FC236}">
                    <a16:creationId xmlns:a16="http://schemas.microsoft.com/office/drawing/2014/main" id="{67B36885-76BA-4B87-9989-58BAB32207E3}"/>
                  </a:ext>
                </a:extLst>
              </p:cNvPr>
              <p:cNvSpPr>
                <a:spLocks/>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1" name="Freeform 57">
                <a:extLst>
                  <a:ext uri="{FF2B5EF4-FFF2-40B4-BE49-F238E27FC236}">
                    <a16:creationId xmlns:a16="http://schemas.microsoft.com/office/drawing/2014/main" id="{4018EAC7-7004-4BD9-9402-D3B0CA3BFADB}"/>
                  </a:ext>
                </a:extLst>
              </p:cNvPr>
              <p:cNvSpPr>
                <a:spLocks/>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2" name="Freeform 58">
                <a:extLst>
                  <a:ext uri="{FF2B5EF4-FFF2-40B4-BE49-F238E27FC236}">
                    <a16:creationId xmlns:a16="http://schemas.microsoft.com/office/drawing/2014/main" id="{35BAD759-B240-4EB7-9681-EBBBFAC24096}"/>
                  </a:ext>
                </a:extLst>
              </p:cNvPr>
              <p:cNvSpPr>
                <a:spLocks/>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3" name="Freeform 59">
                <a:extLst>
                  <a:ext uri="{FF2B5EF4-FFF2-40B4-BE49-F238E27FC236}">
                    <a16:creationId xmlns:a16="http://schemas.microsoft.com/office/drawing/2014/main" id="{8E8CE081-A623-4054-907F-BB84B3247BC2}"/>
                  </a:ext>
                </a:extLst>
              </p:cNvPr>
              <p:cNvSpPr>
                <a:spLocks/>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4" name="Freeform 60">
                <a:extLst>
                  <a:ext uri="{FF2B5EF4-FFF2-40B4-BE49-F238E27FC236}">
                    <a16:creationId xmlns:a16="http://schemas.microsoft.com/office/drawing/2014/main" id="{404E5F0E-9B1C-4DFA-8827-BB06ABFB6B59}"/>
                  </a:ext>
                </a:extLst>
              </p:cNvPr>
              <p:cNvSpPr>
                <a:spLocks/>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5" name="Freeform 61">
                <a:extLst>
                  <a:ext uri="{FF2B5EF4-FFF2-40B4-BE49-F238E27FC236}">
                    <a16:creationId xmlns:a16="http://schemas.microsoft.com/office/drawing/2014/main" id="{203E702D-7AE6-4B01-B868-0C7BE3CB52D1}"/>
                  </a:ext>
                </a:extLst>
              </p:cNvPr>
              <p:cNvSpPr>
                <a:spLocks/>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6" name="Freeform 62">
                <a:extLst>
                  <a:ext uri="{FF2B5EF4-FFF2-40B4-BE49-F238E27FC236}">
                    <a16:creationId xmlns:a16="http://schemas.microsoft.com/office/drawing/2014/main" id="{00A3E78C-A2CF-4F84-BD83-F8BEF41AD073}"/>
                  </a:ext>
                </a:extLst>
              </p:cNvPr>
              <p:cNvSpPr>
                <a:spLocks/>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7" name="Freeform 71">
                <a:extLst>
                  <a:ext uri="{FF2B5EF4-FFF2-40B4-BE49-F238E27FC236}">
                    <a16:creationId xmlns:a16="http://schemas.microsoft.com/office/drawing/2014/main" id="{0265EC9A-215C-4451-94F2-BA2294AE20B1}"/>
                  </a:ext>
                </a:extLst>
              </p:cNvPr>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grpSp>
      </p:grpSp>
      <p:sp>
        <p:nvSpPr>
          <p:cNvPr id="176" name="标题 1">
            <a:extLst>
              <a:ext uri="{FF2B5EF4-FFF2-40B4-BE49-F238E27FC236}">
                <a16:creationId xmlns:a16="http://schemas.microsoft.com/office/drawing/2014/main" id="{A029B501-2847-412D-8A34-C4C9BFB8FA29}"/>
              </a:ext>
            </a:extLst>
          </p:cNvPr>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p>
        </p:txBody>
      </p:sp>
      <p:grpSp>
        <p:nvGrpSpPr>
          <p:cNvPr id="177" name="组合 176">
            <a:extLst>
              <a:ext uri="{FF2B5EF4-FFF2-40B4-BE49-F238E27FC236}">
                <a16:creationId xmlns:a16="http://schemas.microsoft.com/office/drawing/2014/main" id="{6C8FB0F2-E609-4DAC-AB11-F95107BFE505}"/>
              </a:ext>
            </a:extLst>
          </p:cNvPr>
          <p:cNvGrpSpPr/>
          <p:nvPr userDrawn="1"/>
        </p:nvGrpSpPr>
        <p:grpSpPr>
          <a:xfrm>
            <a:off x="528706" y="867990"/>
            <a:ext cx="2433027" cy="0"/>
            <a:chOff x="7460343" y="1311756"/>
            <a:chExt cx="2433027" cy="0"/>
          </a:xfrm>
        </p:grpSpPr>
        <p:cxnSp>
          <p:nvCxnSpPr>
            <p:cNvPr id="178" name="直接连接符 177">
              <a:extLst>
                <a:ext uri="{FF2B5EF4-FFF2-40B4-BE49-F238E27FC236}">
                  <a16:creationId xmlns:a16="http://schemas.microsoft.com/office/drawing/2014/main" id="{0B974DCA-43CD-4CCE-AA3A-6B26A93AA425}"/>
                </a:ext>
              </a:extLst>
            </p:cNvPr>
            <p:cNvCxnSpPr>
              <a:cxnSpLocks/>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a:extLst>
                <a:ext uri="{FF2B5EF4-FFF2-40B4-BE49-F238E27FC236}">
                  <a16:creationId xmlns:a16="http://schemas.microsoft.com/office/drawing/2014/main" id="{41D435DD-C47F-4708-B422-342FDD1F8EB1}"/>
                </a:ext>
              </a:extLst>
            </p:cNvPr>
            <p:cNvCxnSpPr>
              <a:cxnSpLocks/>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a:extLst>
              <a:ext uri="{FF2B5EF4-FFF2-40B4-BE49-F238E27FC236}">
                <a16:creationId xmlns:a16="http://schemas.microsoft.com/office/drawing/2014/main" id="{553F13DD-45BC-4F3B-9DF1-AE612D3E2637}"/>
              </a:ext>
            </a:extLst>
          </p:cNvPr>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pPr/>
              <a:t>‹Nº›</a:t>
            </a:fld>
            <a:r>
              <a:rPr lang="zh-CN" altLang="en-US"/>
              <a:t> </a:t>
            </a:r>
            <a:r>
              <a:rPr lang="en-US" altLang="zh-CN"/>
              <a:t>&gt;</a:t>
            </a:r>
            <a:endParaRPr lang="zh-CN" altLang="en-US" dirty="0"/>
          </a:p>
        </p:txBody>
      </p:sp>
    </p:spTree>
    <p:extLst>
      <p:ext uri="{BB962C8B-B14F-4D97-AF65-F5344CB8AC3E}">
        <p14:creationId xmlns:p14="http://schemas.microsoft.com/office/powerpoint/2010/main" val="380547518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页-标题&amp;副标题">
    <p:spTree>
      <p:nvGrpSpPr>
        <p:cNvPr id="1" name=""/>
        <p:cNvGrpSpPr/>
        <p:nvPr/>
      </p:nvGrpSpPr>
      <p:grpSpPr>
        <a:xfrm>
          <a:off x="0" y="0"/>
          <a:ext cx="0" cy="0"/>
          <a:chOff x="0" y="0"/>
          <a:chExt cx="0" cy="0"/>
        </a:xfrm>
      </p:grpSpPr>
      <p:grpSp>
        <p:nvGrpSpPr>
          <p:cNvPr id="121" name="组合 120">
            <a:extLst>
              <a:ext uri="{FF2B5EF4-FFF2-40B4-BE49-F238E27FC236}">
                <a16:creationId xmlns:a16="http://schemas.microsoft.com/office/drawing/2014/main" id="{752A13C3-8076-4A3B-9E60-2D71D978B1DC}"/>
              </a:ext>
            </a:extLst>
          </p:cNvPr>
          <p:cNvGrpSpPr/>
          <p:nvPr userDrawn="1"/>
        </p:nvGrpSpPr>
        <p:grpSpPr>
          <a:xfrm>
            <a:off x="10177780" y="329882"/>
            <a:ext cx="1512002" cy="444892"/>
            <a:chOff x="9556201" y="498129"/>
            <a:chExt cx="1993881" cy="586680"/>
          </a:xfrm>
        </p:grpSpPr>
        <p:grpSp>
          <p:nvGrpSpPr>
            <p:cNvPr id="122" name="组合 121">
              <a:extLst>
                <a:ext uri="{FF2B5EF4-FFF2-40B4-BE49-F238E27FC236}">
                  <a16:creationId xmlns:a16="http://schemas.microsoft.com/office/drawing/2014/main" id="{E27C398B-69FE-4C31-9C38-8ADE52CE9B05}"/>
                </a:ext>
              </a:extLst>
            </p:cNvPr>
            <p:cNvGrpSpPr/>
            <p:nvPr userDrawn="1"/>
          </p:nvGrpSpPr>
          <p:grpSpPr>
            <a:xfrm>
              <a:off x="10239376" y="968937"/>
              <a:ext cx="1307697" cy="96254"/>
              <a:chOff x="4616246" y="3878362"/>
              <a:chExt cx="5571416" cy="410087"/>
            </a:xfrm>
            <a:solidFill>
              <a:schemeClr val="tx1">
                <a:alpha val="80000"/>
              </a:schemeClr>
            </a:solidFill>
          </p:grpSpPr>
          <p:sp>
            <p:nvSpPr>
              <p:cNvPr id="160" name="Freeform 17">
                <a:extLst>
                  <a:ext uri="{FF2B5EF4-FFF2-40B4-BE49-F238E27FC236}">
                    <a16:creationId xmlns:a16="http://schemas.microsoft.com/office/drawing/2014/main" id="{E5B0E9AD-0A05-4036-8DA1-C7E6733E9DF1}"/>
                  </a:ext>
                </a:extLst>
              </p:cNvPr>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1" name="Freeform 18">
                <a:extLst>
                  <a:ext uri="{FF2B5EF4-FFF2-40B4-BE49-F238E27FC236}">
                    <a16:creationId xmlns:a16="http://schemas.microsoft.com/office/drawing/2014/main" id="{029271E6-BD5F-4E7D-809E-C4511BA4F756}"/>
                  </a:ext>
                </a:extLst>
              </p:cNvPr>
              <p:cNvSpPr>
                <a:spLocks/>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2" name="Freeform 19">
                <a:extLst>
                  <a:ext uri="{FF2B5EF4-FFF2-40B4-BE49-F238E27FC236}">
                    <a16:creationId xmlns:a16="http://schemas.microsoft.com/office/drawing/2014/main" id="{F0E374B4-1D8A-4254-9BF8-9478B61B7867}"/>
                  </a:ext>
                </a:extLst>
              </p:cNvPr>
              <p:cNvSpPr>
                <a:spLocks/>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3" name="Freeform 20">
                <a:extLst>
                  <a:ext uri="{FF2B5EF4-FFF2-40B4-BE49-F238E27FC236}">
                    <a16:creationId xmlns:a16="http://schemas.microsoft.com/office/drawing/2014/main" id="{AFBC22B1-E0E5-491D-8D3A-0CADD301B3F1}"/>
                  </a:ext>
                </a:extLst>
              </p:cNvPr>
              <p:cNvSpPr>
                <a:spLocks/>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4" name="Freeform 21">
                <a:extLst>
                  <a:ext uri="{FF2B5EF4-FFF2-40B4-BE49-F238E27FC236}">
                    <a16:creationId xmlns:a16="http://schemas.microsoft.com/office/drawing/2014/main" id="{52A94EBF-BEA5-40C1-BA72-F097DF0149EB}"/>
                  </a:ext>
                </a:extLst>
              </p:cNvPr>
              <p:cNvSpPr>
                <a:spLocks/>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5" name="Freeform 22">
                <a:extLst>
                  <a:ext uri="{FF2B5EF4-FFF2-40B4-BE49-F238E27FC236}">
                    <a16:creationId xmlns:a16="http://schemas.microsoft.com/office/drawing/2014/main" id="{13446D84-1439-4CA9-B653-7FB33B0DC865}"/>
                  </a:ext>
                </a:extLst>
              </p:cNvPr>
              <p:cNvSpPr>
                <a:spLocks/>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6" name="Freeform 23">
                <a:extLst>
                  <a:ext uri="{FF2B5EF4-FFF2-40B4-BE49-F238E27FC236}">
                    <a16:creationId xmlns:a16="http://schemas.microsoft.com/office/drawing/2014/main" id="{E2D267E0-CB35-4383-8A83-2AE643C7ECFF}"/>
                  </a:ext>
                </a:extLst>
              </p:cNvPr>
              <p:cNvSpPr>
                <a:spLocks/>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7" name="Freeform 25">
                <a:extLst>
                  <a:ext uri="{FF2B5EF4-FFF2-40B4-BE49-F238E27FC236}">
                    <a16:creationId xmlns:a16="http://schemas.microsoft.com/office/drawing/2014/main" id="{42C70476-1D30-4F1C-8855-748E43ECBF5C}"/>
                  </a:ext>
                </a:extLst>
              </p:cNvPr>
              <p:cNvSpPr>
                <a:spLocks/>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8" name="Freeform 27">
                <a:extLst>
                  <a:ext uri="{FF2B5EF4-FFF2-40B4-BE49-F238E27FC236}">
                    <a16:creationId xmlns:a16="http://schemas.microsoft.com/office/drawing/2014/main" id="{4136D2AD-C6EE-4398-B384-19DEE0F1B390}"/>
                  </a:ext>
                </a:extLst>
              </p:cNvPr>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69" name="Freeform 29">
                <a:extLst>
                  <a:ext uri="{FF2B5EF4-FFF2-40B4-BE49-F238E27FC236}">
                    <a16:creationId xmlns:a16="http://schemas.microsoft.com/office/drawing/2014/main" id="{26056B2E-6223-4FEE-8248-F2EA17DBAF5B}"/>
                  </a:ext>
                </a:extLst>
              </p:cNvPr>
              <p:cNvSpPr>
                <a:spLocks/>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0" name="Freeform 30">
                <a:extLst>
                  <a:ext uri="{FF2B5EF4-FFF2-40B4-BE49-F238E27FC236}">
                    <a16:creationId xmlns:a16="http://schemas.microsoft.com/office/drawing/2014/main" id="{006B390B-42C2-4B79-90D3-881CC2CFDCE9}"/>
                  </a:ext>
                </a:extLst>
              </p:cNvPr>
              <p:cNvSpPr>
                <a:spLocks/>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1" name="Freeform 31">
                <a:extLst>
                  <a:ext uri="{FF2B5EF4-FFF2-40B4-BE49-F238E27FC236}">
                    <a16:creationId xmlns:a16="http://schemas.microsoft.com/office/drawing/2014/main" id="{50061FAB-489C-4780-AFC9-07435CFCBEA5}"/>
                  </a:ext>
                </a:extLst>
              </p:cNvPr>
              <p:cNvSpPr>
                <a:spLocks/>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2" name="Freeform 32">
                <a:extLst>
                  <a:ext uri="{FF2B5EF4-FFF2-40B4-BE49-F238E27FC236}">
                    <a16:creationId xmlns:a16="http://schemas.microsoft.com/office/drawing/2014/main" id="{D30E14B5-5B2E-42F0-B3FB-A799A167FB3B}"/>
                  </a:ext>
                </a:extLst>
              </p:cNvPr>
              <p:cNvSpPr>
                <a:spLocks/>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3" name="Freeform 33">
                <a:extLst>
                  <a:ext uri="{FF2B5EF4-FFF2-40B4-BE49-F238E27FC236}">
                    <a16:creationId xmlns:a16="http://schemas.microsoft.com/office/drawing/2014/main" id="{80557463-D295-47EE-83FE-4E7C2CFE5CA8}"/>
                  </a:ext>
                </a:extLst>
              </p:cNvPr>
              <p:cNvSpPr>
                <a:spLocks/>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4" name="Freeform 34">
                <a:extLst>
                  <a:ext uri="{FF2B5EF4-FFF2-40B4-BE49-F238E27FC236}">
                    <a16:creationId xmlns:a16="http://schemas.microsoft.com/office/drawing/2014/main" id="{59C332FA-9D18-4C13-8F66-7832ED72F4F6}"/>
                  </a:ext>
                </a:extLst>
              </p:cNvPr>
              <p:cNvSpPr>
                <a:spLocks/>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75" name="Freeform 35">
                <a:extLst>
                  <a:ext uri="{FF2B5EF4-FFF2-40B4-BE49-F238E27FC236}">
                    <a16:creationId xmlns:a16="http://schemas.microsoft.com/office/drawing/2014/main" id="{65E12940-8A45-4E0C-84AF-6AA4577F53A2}"/>
                  </a:ext>
                </a:extLst>
              </p:cNvPr>
              <p:cNvSpPr>
                <a:spLocks/>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3" name="组合 122">
              <a:extLst>
                <a:ext uri="{FF2B5EF4-FFF2-40B4-BE49-F238E27FC236}">
                  <a16:creationId xmlns:a16="http://schemas.microsoft.com/office/drawing/2014/main" id="{F4DC8654-6333-43BF-BBD2-8CC0F92462C8}"/>
                </a:ext>
              </a:extLst>
            </p:cNvPr>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a:extLst>
                  <a:ext uri="{FF2B5EF4-FFF2-40B4-BE49-F238E27FC236}">
                    <a16:creationId xmlns:a16="http://schemas.microsoft.com/office/drawing/2014/main" id="{1BD02196-28F9-45E0-99D4-C63C486392BF}"/>
                  </a:ext>
                </a:extLst>
              </p:cNvPr>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49" name="Freeform 10">
                <a:extLst>
                  <a:ext uri="{FF2B5EF4-FFF2-40B4-BE49-F238E27FC236}">
                    <a16:creationId xmlns:a16="http://schemas.microsoft.com/office/drawing/2014/main" id="{F635BA25-F85D-4FD0-B0FF-9852A3FB35CC}"/>
                  </a:ext>
                </a:extLst>
              </p:cNvPr>
              <p:cNvSpPr>
                <a:spLocks/>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0" name="Freeform 11">
                <a:extLst>
                  <a:ext uri="{FF2B5EF4-FFF2-40B4-BE49-F238E27FC236}">
                    <a16:creationId xmlns:a16="http://schemas.microsoft.com/office/drawing/2014/main" id="{3039E95C-D1CC-46F7-9248-92AECF3DF875}"/>
                  </a:ext>
                </a:extLst>
              </p:cNvPr>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1" name="Freeform 12">
                <a:extLst>
                  <a:ext uri="{FF2B5EF4-FFF2-40B4-BE49-F238E27FC236}">
                    <a16:creationId xmlns:a16="http://schemas.microsoft.com/office/drawing/2014/main" id="{D829A78B-B6EB-4549-B14A-40D05309B0CA}"/>
                  </a:ext>
                </a:extLst>
              </p:cNvPr>
              <p:cNvSpPr>
                <a:spLocks/>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2" name="Freeform 13">
                <a:extLst>
                  <a:ext uri="{FF2B5EF4-FFF2-40B4-BE49-F238E27FC236}">
                    <a16:creationId xmlns:a16="http://schemas.microsoft.com/office/drawing/2014/main" id="{E842F311-7DA4-44B7-A236-43EEB282428F}"/>
                  </a:ext>
                </a:extLst>
              </p:cNvPr>
              <p:cNvSpPr>
                <a:spLocks/>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3" name="Freeform 14">
                <a:extLst>
                  <a:ext uri="{FF2B5EF4-FFF2-40B4-BE49-F238E27FC236}">
                    <a16:creationId xmlns:a16="http://schemas.microsoft.com/office/drawing/2014/main" id="{170B97E9-7C5C-402F-9D53-9AA87182C27F}"/>
                  </a:ext>
                </a:extLst>
              </p:cNvPr>
              <p:cNvSpPr>
                <a:spLocks/>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4" name="Freeform 15">
                <a:extLst>
                  <a:ext uri="{FF2B5EF4-FFF2-40B4-BE49-F238E27FC236}">
                    <a16:creationId xmlns:a16="http://schemas.microsoft.com/office/drawing/2014/main" id="{8F85E7F0-D6E4-48F0-A113-2A9E57A84215}"/>
                  </a:ext>
                </a:extLst>
              </p:cNvPr>
              <p:cNvSpPr>
                <a:spLocks/>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5" name="Freeform 16">
                <a:extLst>
                  <a:ext uri="{FF2B5EF4-FFF2-40B4-BE49-F238E27FC236}">
                    <a16:creationId xmlns:a16="http://schemas.microsoft.com/office/drawing/2014/main" id="{9AA89938-51FC-49D9-8A20-AE9CA39EDED4}"/>
                  </a:ext>
                </a:extLst>
              </p:cNvPr>
              <p:cNvSpPr>
                <a:spLocks/>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6" name="Freeform 24">
                <a:extLst>
                  <a:ext uri="{FF2B5EF4-FFF2-40B4-BE49-F238E27FC236}">
                    <a16:creationId xmlns:a16="http://schemas.microsoft.com/office/drawing/2014/main" id="{1DA43A21-B3DE-46D7-8042-B68A4F8A950B}"/>
                  </a:ext>
                </a:extLst>
              </p:cNvPr>
              <p:cNvSpPr>
                <a:spLocks/>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7" name="Freeform 26">
                <a:extLst>
                  <a:ext uri="{FF2B5EF4-FFF2-40B4-BE49-F238E27FC236}">
                    <a16:creationId xmlns:a16="http://schemas.microsoft.com/office/drawing/2014/main" id="{6DFF31B1-CB8C-4F29-A011-B6B43254D88F}"/>
                  </a:ext>
                </a:extLst>
              </p:cNvPr>
              <p:cNvSpPr>
                <a:spLocks/>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8" name="Freeform 28">
                <a:extLst>
                  <a:ext uri="{FF2B5EF4-FFF2-40B4-BE49-F238E27FC236}">
                    <a16:creationId xmlns:a16="http://schemas.microsoft.com/office/drawing/2014/main" id="{B14ACCE6-5193-44FD-9E60-94C9373CFBD8}"/>
                  </a:ext>
                </a:extLst>
              </p:cNvPr>
              <p:cNvSpPr>
                <a:spLocks/>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159" name="Freeform 36">
                <a:extLst>
                  <a:ext uri="{FF2B5EF4-FFF2-40B4-BE49-F238E27FC236}">
                    <a16:creationId xmlns:a16="http://schemas.microsoft.com/office/drawing/2014/main" id="{F6CDB00C-7145-4426-A859-8B3F49920A82}"/>
                  </a:ext>
                </a:extLst>
              </p:cNvPr>
              <p:cNvSpPr>
                <a:spLocks/>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124" name="组合 123">
              <a:extLst>
                <a:ext uri="{FF2B5EF4-FFF2-40B4-BE49-F238E27FC236}">
                  <a16:creationId xmlns:a16="http://schemas.microsoft.com/office/drawing/2014/main" id="{E14EA76D-2E8A-4D79-AD0E-2D65074F86B6}"/>
                </a:ext>
              </a:extLst>
            </p:cNvPr>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a:extLst>
                  <a:ext uri="{FF2B5EF4-FFF2-40B4-BE49-F238E27FC236}">
                    <a16:creationId xmlns:a16="http://schemas.microsoft.com/office/drawing/2014/main" id="{FC735164-8305-4898-8587-92D4181A886B}"/>
                  </a:ext>
                </a:extLst>
              </p:cNvPr>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6" name="Freeform 42">
                <a:extLst>
                  <a:ext uri="{FF2B5EF4-FFF2-40B4-BE49-F238E27FC236}">
                    <a16:creationId xmlns:a16="http://schemas.microsoft.com/office/drawing/2014/main" id="{23AA2149-2C7A-434E-8E58-7FF8833789C6}"/>
                  </a:ext>
                </a:extLst>
              </p:cNvPr>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7" name="Freeform 43">
                <a:extLst>
                  <a:ext uri="{FF2B5EF4-FFF2-40B4-BE49-F238E27FC236}">
                    <a16:creationId xmlns:a16="http://schemas.microsoft.com/office/drawing/2014/main" id="{DADC64E0-1756-4B00-B739-1AE2D64609EB}"/>
                  </a:ext>
                </a:extLst>
              </p:cNvPr>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8" name="Freeform 44">
                <a:extLst>
                  <a:ext uri="{FF2B5EF4-FFF2-40B4-BE49-F238E27FC236}">
                    <a16:creationId xmlns:a16="http://schemas.microsoft.com/office/drawing/2014/main" id="{02AD4B8E-9C4D-4F37-AAC6-126B7F819AAC}"/>
                  </a:ext>
                </a:extLst>
              </p:cNvPr>
              <p:cNvSpPr>
                <a:spLocks/>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9" name="Freeform 45">
                <a:extLst>
                  <a:ext uri="{FF2B5EF4-FFF2-40B4-BE49-F238E27FC236}">
                    <a16:creationId xmlns:a16="http://schemas.microsoft.com/office/drawing/2014/main" id="{F2C56637-AD32-41CD-B904-7FDE5C590999}"/>
                  </a:ext>
                </a:extLst>
              </p:cNvPr>
              <p:cNvSpPr>
                <a:spLocks/>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0" name="Freeform 46">
                <a:extLst>
                  <a:ext uri="{FF2B5EF4-FFF2-40B4-BE49-F238E27FC236}">
                    <a16:creationId xmlns:a16="http://schemas.microsoft.com/office/drawing/2014/main" id="{F032975D-CF69-4B09-BA05-72D320787553}"/>
                  </a:ext>
                </a:extLst>
              </p:cNvPr>
              <p:cNvSpPr>
                <a:spLocks/>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1" name="Freeform 47">
                <a:extLst>
                  <a:ext uri="{FF2B5EF4-FFF2-40B4-BE49-F238E27FC236}">
                    <a16:creationId xmlns:a16="http://schemas.microsoft.com/office/drawing/2014/main" id="{6B6AC068-0EBD-48BD-AE1C-D7481884A830}"/>
                  </a:ext>
                </a:extLst>
              </p:cNvPr>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2" name="Freeform 48">
                <a:extLst>
                  <a:ext uri="{FF2B5EF4-FFF2-40B4-BE49-F238E27FC236}">
                    <a16:creationId xmlns:a16="http://schemas.microsoft.com/office/drawing/2014/main" id="{ACE3F796-5431-4E6C-AC15-7A788620661A}"/>
                  </a:ext>
                </a:extLst>
              </p:cNvPr>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3" name="Freeform 49">
                <a:extLst>
                  <a:ext uri="{FF2B5EF4-FFF2-40B4-BE49-F238E27FC236}">
                    <a16:creationId xmlns:a16="http://schemas.microsoft.com/office/drawing/2014/main" id="{74BEA9AB-D681-42C2-B138-90AE983F451A}"/>
                  </a:ext>
                </a:extLst>
              </p:cNvPr>
              <p:cNvSpPr>
                <a:spLocks/>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4" name="Freeform 50">
                <a:extLst>
                  <a:ext uri="{FF2B5EF4-FFF2-40B4-BE49-F238E27FC236}">
                    <a16:creationId xmlns:a16="http://schemas.microsoft.com/office/drawing/2014/main" id="{B4841AFA-06F6-4DE5-A44B-C6843FC702AD}"/>
                  </a:ext>
                </a:extLst>
              </p:cNvPr>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5" name="Freeform 51">
                <a:extLst>
                  <a:ext uri="{FF2B5EF4-FFF2-40B4-BE49-F238E27FC236}">
                    <a16:creationId xmlns:a16="http://schemas.microsoft.com/office/drawing/2014/main" id="{5C773B7E-DC0A-4C6F-81E7-947211B53E3A}"/>
                  </a:ext>
                </a:extLst>
              </p:cNvPr>
              <p:cNvSpPr>
                <a:spLocks/>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6" name="Freeform 52">
                <a:extLst>
                  <a:ext uri="{FF2B5EF4-FFF2-40B4-BE49-F238E27FC236}">
                    <a16:creationId xmlns:a16="http://schemas.microsoft.com/office/drawing/2014/main" id="{B85BE9AC-6F60-4FB5-8137-FF34C3DC57D8}"/>
                  </a:ext>
                </a:extLst>
              </p:cNvPr>
              <p:cNvSpPr>
                <a:spLocks/>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7" name="Freeform 53">
                <a:extLst>
                  <a:ext uri="{FF2B5EF4-FFF2-40B4-BE49-F238E27FC236}">
                    <a16:creationId xmlns:a16="http://schemas.microsoft.com/office/drawing/2014/main" id="{8F1A2BEF-DE60-43BE-9443-E64E95C8AB6F}"/>
                  </a:ext>
                </a:extLst>
              </p:cNvPr>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8" name="Freeform 54">
                <a:extLst>
                  <a:ext uri="{FF2B5EF4-FFF2-40B4-BE49-F238E27FC236}">
                    <a16:creationId xmlns:a16="http://schemas.microsoft.com/office/drawing/2014/main" id="{854BFC4C-273E-4CD3-AA7A-F6841F6A1E71}"/>
                  </a:ext>
                </a:extLst>
              </p:cNvPr>
              <p:cNvSpPr>
                <a:spLocks/>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39" name="Freeform 55">
                <a:extLst>
                  <a:ext uri="{FF2B5EF4-FFF2-40B4-BE49-F238E27FC236}">
                    <a16:creationId xmlns:a16="http://schemas.microsoft.com/office/drawing/2014/main" id="{539B124B-7DF4-4150-9E44-C8FF73B41E51}"/>
                  </a:ext>
                </a:extLst>
              </p:cNvPr>
              <p:cNvSpPr>
                <a:spLocks/>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0" name="Freeform 56">
                <a:extLst>
                  <a:ext uri="{FF2B5EF4-FFF2-40B4-BE49-F238E27FC236}">
                    <a16:creationId xmlns:a16="http://schemas.microsoft.com/office/drawing/2014/main" id="{67B36885-76BA-4B87-9989-58BAB32207E3}"/>
                  </a:ext>
                </a:extLst>
              </p:cNvPr>
              <p:cNvSpPr>
                <a:spLocks/>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1" name="Freeform 57">
                <a:extLst>
                  <a:ext uri="{FF2B5EF4-FFF2-40B4-BE49-F238E27FC236}">
                    <a16:creationId xmlns:a16="http://schemas.microsoft.com/office/drawing/2014/main" id="{4018EAC7-7004-4BD9-9402-D3B0CA3BFADB}"/>
                  </a:ext>
                </a:extLst>
              </p:cNvPr>
              <p:cNvSpPr>
                <a:spLocks/>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2" name="Freeform 58">
                <a:extLst>
                  <a:ext uri="{FF2B5EF4-FFF2-40B4-BE49-F238E27FC236}">
                    <a16:creationId xmlns:a16="http://schemas.microsoft.com/office/drawing/2014/main" id="{35BAD759-B240-4EB7-9681-EBBBFAC24096}"/>
                  </a:ext>
                </a:extLst>
              </p:cNvPr>
              <p:cNvSpPr>
                <a:spLocks/>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3" name="Freeform 59">
                <a:extLst>
                  <a:ext uri="{FF2B5EF4-FFF2-40B4-BE49-F238E27FC236}">
                    <a16:creationId xmlns:a16="http://schemas.microsoft.com/office/drawing/2014/main" id="{8E8CE081-A623-4054-907F-BB84B3247BC2}"/>
                  </a:ext>
                </a:extLst>
              </p:cNvPr>
              <p:cNvSpPr>
                <a:spLocks/>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4" name="Freeform 60">
                <a:extLst>
                  <a:ext uri="{FF2B5EF4-FFF2-40B4-BE49-F238E27FC236}">
                    <a16:creationId xmlns:a16="http://schemas.microsoft.com/office/drawing/2014/main" id="{404E5F0E-9B1C-4DFA-8827-BB06ABFB6B59}"/>
                  </a:ext>
                </a:extLst>
              </p:cNvPr>
              <p:cNvSpPr>
                <a:spLocks/>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5" name="Freeform 61">
                <a:extLst>
                  <a:ext uri="{FF2B5EF4-FFF2-40B4-BE49-F238E27FC236}">
                    <a16:creationId xmlns:a16="http://schemas.microsoft.com/office/drawing/2014/main" id="{203E702D-7AE6-4B01-B868-0C7BE3CB52D1}"/>
                  </a:ext>
                </a:extLst>
              </p:cNvPr>
              <p:cNvSpPr>
                <a:spLocks/>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6" name="Freeform 62">
                <a:extLst>
                  <a:ext uri="{FF2B5EF4-FFF2-40B4-BE49-F238E27FC236}">
                    <a16:creationId xmlns:a16="http://schemas.microsoft.com/office/drawing/2014/main" id="{00A3E78C-A2CF-4F84-BD83-F8BEF41AD073}"/>
                  </a:ext>
                </a:extLst>
              </p:cNvPr>
              <p:cNvSpPr>
                <a:spLocks/>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47" name="Freeform 71">
                <a:extLst>
                  <a:ext uri="{FF2B5EF4-FFF2-40B4-BE49-F238E27FC236}">
                    <a16:creationId xmlns:a16="http://schemas.microsoft.com/office/drawing/2014/main" id="{0265EC9A-215C-4451-94F2-BA2294AE20B1}"/>
                  </a:ext>
                </a:extLst>
              </p:cNvPr>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grpSp>
      </p:grpSp>
      <p:grpSp>
        <p:nvGrpSpPr>
          <p:cNvPr id="177" name="组合 176">
            <a:extLst>
              <a:ext uri="{FF2B5EF4-FFF2-40B4-BE49-F238E27FC236}">
                <a16:creationId xmlns:a16="http://schemas.microsoft.com/office/drawing/2014/main" id="{6C8FB0F2-E609-4DAC-AB11-F95107BFE505}"/>
              </a:ext>
            </a:extLst>
          </p:cNvPr>
          <p:cNvGrpSpPr/>
          <p:nvPr userDrawn="1"/>
        </p:nvGrpSpPr>
        <p:grpSpPr>
          <a:xfrm>
            <a:off x="528706" y="867990"/>
            <a:ext cx="2433027" cy="0"/>
            <a:chOff x="7460343" y="1311756"/>
            <a:chExt cx="2433027" cy="0"/>
          </a:xfrm>
        </p:grpSpPr>
        <p:cxnSp>
          <p:nvCxnSpPr>
            <p:cNvPr id="178" name="直接连接符 177">
              <a:extLst>
                <a:ext uri="{FF2B5EF4-FFF2-40B4-BE49-F238E27FC236}">
                  <a16:creationId xmlns:a16="http://schemas.microsoft.com/office/drawing/2014/main" id="{0B974DCA-43CD-4CCE-AA3A-6B26A93AA425}"/>
                </a:ext>
              </a:extLst>
            </p:cNvPr>
            <p:cNvCxnSpPr>
              <a:cxnSpLocks/>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a:extLst>
                <a:ext uri="{FF2B5EF4-FFF2-40B4-BE49-F238E27FC236}">
                  <a16:creationId xmlns:a16="http://schemas.microsoft.com/office/drawing/2014/main" id="{41D435DD-C47F-4708-B422-342FDD1F8EB1}"/>
                </a:ext>
              </a:extLst>
            </p:cNvPr>
            <p:cNvCxnSpPr>
              <a:cxnSpLocks/>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a:extLst>
              <a:ext uri="{FF2B5EF4-FFF2-40B4-BE49-F238E27FC236}">
                <a16:creationId xmlns:a16="http://schemas.microsoft.com/office/drawing/2014/main" id="{553F13DD-45BC-4F3B-9DF1-AE612D3E2637}"/>
              </a:ext>
            </a:extLst>
          </p:cNvPr>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pPr/>
              <a:t>‹Nº›</a:t>
            </a:fld>
            <a:r>
              <a:rPr lang="zh-CN" altLang="en-US"/>
              <a:t> </a:t>
            </a:r>
            <a:r>
              <a:rPr lang="en-US" altLang="zh-CN"/>
              <a:t>&gt;</a:t>
            </a:r>
            <a:endParaRPr lang="zh-CN" altLang="en-US" dirty="0"/>
          </a:p>
        </p:txBody>
      </p:sp>
      <p:sp>
        <p:nvSpPr>
          <p:cNvPr id="63" name="标题 1">
            <a:extLst>
              <a:ext uri="{FF2B5EF4-FFF2-40B4-BE49-F238E27FC236}">
                <a16:creationId xmlns:a16="http://schemas.microsoft.com/office/drawing/2014/main" id="{8F22FD4E-E65A-45E3-8A02-74A1A8B316C9}"/>
              </a:ext>
            </a:extLst>
          </p:cNvPr>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p>
        </p:txBody>
      </p:sp>
      <p:sp>
        <p:nvSpPr>
          <p:cNvPr id="3" name="文本占位符 2">
            <a:extLst>
              <a:ext uri="{FF2B5EF4-FFF2-40B4-BE49-F238E27FC236}">
                <a16:creationId xmlns:a16="http://schemas.microsoft.com/office/drawing/2014/main" id="{30E2DE02-8659-4706-8CD5-61C4D3C2AC15}"/>
              </a:ext>
            </a:extLst>
          </p:cNvPr>
          <p:cNvSpPr>
            <a:spLocks noGrp="1"/>
          </p:cNvSpPr>
          <p:nvPr>
            <p:ph type="body" sz="quarter" idx="10" hasCustomPrompt="1"/>
          </p:nvPr>
        </p:nvSpPr>
        <p:spPr>
          <a:xfrm>
            <a:off x="442913" y="944610"/>
            <a:ext cx="9056687" cy="381629"/>
          </a:xfrm>
        </p:spPr>
        <p:txBody>
          <a:bodyPr vert="horz" lIns="91440" tIns="45720" rIns="91440" bIns="45720" rtlCol="0" anchor="ctr">
            <a:normAutofit/>
          </a:bodyPr>
          <a:lstStyle>
            <a:lvl1pPr>
              <a:defRPr lang="zh-CN" altLang="en-US" sz="2000" b="1" dirty="0" smtClean="0">
                <a:solidFill>
                  <a:schemeClr val="tx1">
                    <a:lumMod val="75000"/>
                    <a:lumOff val="25000"/>
                  </a:schemeClr>
                </a:solidFill>
                <a:cs typeface="+mn-ea"/>
              </a:defRPr>
            </a:lvl1pPr>
          </a:lstStyle>
          <a:p>
            <a:pPr marL="342900" marR="0" lvl="0" indent="-342900" fontAlgn="auto">
              <a:spcBef>
                <a:spcPct val="0"/>
              </a:spcBef>
              <a:spcAft>
                <a:spcPts val="0"/>
              </a:spcAft>
              <a:buClrTx/>
              <a:buSzTx/>
              <a:tabLst/>
            </a:pPr>
            <a:r>
              <a:rPr lang="zh-CN" altLang="en-US" dirty="0"/>
              <a:t>单击此处输入本页的结论单击此处输入本页的结论单击此处输入本页的结论</a:t>
            </a:r>
          </a:p>
        </p:txBody>
      </p:sp>
    </p:spTree>
    <p:extLst>
      <p:ext uri="{BB962C8B-B14F-4D97-AF65-F5344CB8AC3E}">
        <p14:creationId xmlns:p14="http://schemas.microsoft.com/office/powerpoint/2010/main" val="76478700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页-上下横线">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B4AE79B1-1619-41E3-8A2F-8EC4722BC253}"/>
              </a:ext>
            </a:extLst>
          </p:cNvPr>
          <p:cNvGrpSpPr/>
          <p:nvPr userDrawn="1"/>
        </p:nvGrpSpPr>
        <p:grpSpPr>
          <a:xfrm>
            <a:off x="10177780" y="329882"/>
            <a:ext cx="1512002" cy="444892"/>
            <a:chOff x="9556201" y="498129"/>
            <a:chExt cx="1993881" cy="586680"/>
          </a:xfrm>
        </p:grpSpPr>
        <p:grpSp>
          <p:nvGrpSpPr>
            <p:cNvPr id="66" name="组合 65">
              <a:extLst>
                <a:ext uri="{FF2B5EF4-FFF2-40B4-BE49-F238E27FC236}">
                  <a16:creationId xmlns:a16="http://schemas.microsoft.com/office/drawing/2014/main" id="{5C15F262-2B8A-43C1-93DC-339774166331}"/>
                </a:ext>
              </a:extLst>
            </p:cNvPr>
            <p:cNvGrpSpPr/>
            <p:nvPr userDrawn="1"/>
          </p:nvGrpSpPr>
          <p:grpSpPr>
            <a:xfrm>
              <a:off x="10239376" y="968937"/>
              <a:ext cx="1307697" cy="96254"/>
              <a:chOff x="4616246" y="3878362"/>
              <a:chExt cx="5571416" cy="410087"/>
            </a:xfrm>
            <a:solidFill>
              <a:schemeClr val="tx1">
                <a:alpha val="80000"/>
              </a:schemeClr>
            </a:solidFill>
          </p:grpSpPr>
          <p:sp>
            <p:nvSpPr>
              <p:cNvPr id="68" name="Freeform 17">
                <a:extLst>
                  <a:ext uri="{FF2B5EF4-FFF2-40B4-BE49-F238E27FC236}">
                    <a16:creationId xmlns:a16="http://schemas.microsoft.com/office/drawing/2014/main" id="{0BB7E6A2-C551-4CAC-8A7C-CB084AC0393D}"/>
                  </a:ext>
                </a:extLst>
              </p:cNvPr>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69" name="Freeform 18">
                <a:extLst>
                  <a:ext uri="{FF2B5EF4-FFF2-40B4-BE49-F238E27FC236}">
                    <a16:creationId xmlns:a16="http://schemas.microsoft.com/office/drawing/2014/main" id="{AF11A2EA-0B28-440D-ABC0-47F76546FA4B}"/>
                  </a:ext>
                </a:extLst>
              </p:cNvPr>
              <p:cNvSpPr>
                <a:spLocks/>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70" name="Freeform 19">
                <a:extLst>
                  <a:ext uri="{FF2B5EF4-FFF2-40B4-BE49-F238E27FC236}">
                    <a16:creationId xmlns:a16="http://schemas.microsoft.com/office/drawing/2014/main" id="{687C0C1A-D1C7-41A9-8A9A-4EB1400A640C}"/>
                  </a:ext>
                </a:extLst>
              </p:cNvPr>
              <p:cNvSpPr>
                <a:spLocks/>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72" name="Freeform 20">
                <a:extLst>
                  <a:ext uri="{FF2B5EF4-FFF2-40B4-BE49-F238E27FC236}">
                    <a16:creationId xmlns:a16="http://schemas.microsoft.com/office/drawing/2014/main" id="{B1AD26CB-2631-47D6-8B94-0C2DE8DAE1DF}"/>
                  </a:ext>
                </a:extLst>
              </p:cNvPr>
              <p:cNvSpPr>
                <a:spLocks/>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73" name="Freeform 21">
                <a:extLst>
                  <a:ext uri="{FF2B5EF4-FFF2-40B4-BE49-F238E27FC236}">
                    <a16:creationId xmlns:a16="http://schemas.microsoft.com/office/drawing/2014/main" id="{7188BA7E-50BA-44F8-9949-24203A649509}"/>
                  </a:ext>
                </a:extLst>
              </p:cNvPr>
              <p:cNvSpPr>
                <a:spLocks/>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74" name="Freeform 22">
                <a:extLst>
                  <a:ext uri="{FF2B5EF4-FFF2-40B4-BE49-F238E27FC236}">
                    <a16:creationId xmlns:a16="http://schemas.microsoft.com/office/drawing/2014/main" id="{59E8A17F-9E83-487C-BAAE-EF2645C4653C}"/>
                  </a:ext>
                </a:extLst>
              </p:cNvPr>
              <p:cNvSpPr>
                <a:spLocks/>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75" name="Freeform 23">
                <a:extLst>
                  <a:ext uri="{FF2B5EF4-FFF2-40B4-BE49-F238E27FC236}">
                    <a16:creationId xmlns:a16="http://schemas.microsoft.com/office/drawing/2014/main" id="{6874771E-6EC2-40B7-8593-A8A420AEEAD7}"/>
                  </a:ext>
                </a:extLst>
              </p:cNvPr>
              <p:cNvSpPr>
                <a:spLocks/>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76" name="Freeform 25">
                <a:extLst>
                  <a:ext uri="{FF2B5EF4-FFF2-40B4-BE49-F238E27FC236}">
                    <a16:creationId xmlns:a16="http://schemas.microsoft.com/office/drawing/2014/main" id="{CDD46DA1-964F-4E43-A6AD-31009905952B}"/>
                  </a:ext>
                </a:extLst>
              </p:cNvPr>
              <p:cNvSpPr>
                <a:spLocks/>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77" name="Freeform 27">
                <a:extLst>
                  <a:ext uri="{FF2B5EF4-FFF2-40B4-BE49-F238E27FC236}">
                    <a16:creationId xmlns:a16="http://schemas.microsoft.com/office/drawing/2014/main" id="{79E10957-7621-455A-A65D-63395B54CD80}"/>
                  </a:ext>
                </a:extLst>
              </p:cNvPr>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78" name="Freeform 29">
                <a:extLst>
                  <a:ext uri="{FF2B5EF4-FFF2-40B4-BE49-F238E27FC236}">
                    <a16:creationId xmlns:a16="http://schemas.microsoft.com/office/drawing/2014/main" id="{5C881E13-4696-4D4F-B82A-A15CE965951E}"/>
                  </a:ext>
                </a:extLst>
              </p:cNvPr>
              <p:cNvSpPr>
                <a:spLocks/>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79" name="Freeform 30">
                <a:extLst>
                  <a:ext uri="{FF2B5EF4-FFF2-40B4-BE49-F238E27FC236}">
                    <a16:creationId xmlns:a16="http://schemas.microsoft.com/office/drawing/2014/main" id="{57334090-4538-4D00-B942-CBD745D65BC1}"/>
                  </a:ext>
                </a:extLst>
              </p:cNvPr>
              <p:cNvSpPr>
                <a:spLocks/>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80" name="Freeform 31">
                <a:extLst>
                  <a:ext uri="{FF2B5EF4-FFF2-40B4-BE49-F238E27FC236}">
                    <a16:creationId xmlns:a16="http://schemas.microsoft.com/office/drawing/2014/main" id="{BA16E188-C562-41A4-9B4A-9DBEBF95A377}"/>
                  </a:ext>
                </a:extLst>
              </p:cNvPr>
              <p:cNvSpPr>
                <a:spLocks/>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81" name="Freeform 32">
                <a:extLst>
                  <a:ext uri="{FF2B5EF4-FFF2-40B4-BE49-F238E27FC236}">
                    <a16:creationId xmlns:a16="http://schemas.microsoft.com/office/drawing/2014/main" id="{04D8D32A-D397-417E-8C9F-BDEF41F83EB9}"/>
                  </a:ext>
                </a:extLst>
              </p:cNvPr>
              <p:cNvSpPr>
                <a:spLocks/>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82" name="Freeform 33">
                <a:extLst>
                  <a:ext uri="{FF2B5EF4-FFF2-40B4-BE49-F238E27FC236}">
                    <a16:creationId xmlns:a16="http://schemas.microsoft.com/office/drawing/2014/main" id="{80ECFE5A-CC82-4F7B-9CB9-E42947E66DC6}"/>
                  </a:ext>
                </a:extLst>
              </p:cNvPr>
              <p:cNvSpPr>
                <a:spLocks/>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83" name="Freeform 34">
                <a:extLst>
                  <a:ext uri="{FF2B5EF4-FFF2-40B4-BE49-F238E27FC236}">
                    <a16:creationId xmlns:a16="http://schemas.microsoft.com/office/drawing/2014/main" id="{A2B2A5CC-F142-4967-9397-104C57D6D51E}"/>
                  </a:ext>
                </a:extLst>
              </p:cNvPr>
              <p:cNvSpPr>
                <a:spLocks/>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84" name="Freeform 35">
                <a:extLst>
                  <a:ext uri="{FF2B5EF4-FFF2-40B4-BE49-F238E27FC236}">
                    <a16:creationId xmlns:a16="http://schemas.microsoft.com/office/drawing/2014/main" id="{C6DC5263-4BE0-4098-8265-18B3D919C540}"/>
                  </a:ext>
                </a:extLst>
              </p:cNvPr>
              <p:cNvSpPr>
                <a:spLocks/>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85" name="组合 84">
              <a:extLst>
                <a:ext uri="{FF2B5EF4-FFF2-40B4-BE49-F238E27FC236}">
                  <a16:creationId xmlns:a16="http://schemas.microsoft.com/office/drawing/2014/main" id="{0FEBB34A-9216-4734-ABDB-24C619203A22}"/>
                </a:ext>
              </a:extLst>
            </p:cNvPr>
            <p:cNvGrpSpPr/>
            <p:nvPr userDrawn="1"/>
          </p:nvGrpSpPr>
          <p:grpSpPr>
            <a:xfrm>
              <a:off x="10237120" y="539555"/>
              <a:ext cx="1312962" cy="375239"/>
              <a:chOff x="4606634" y="2048989"/>
              <a:chExt cx="5593843" cy="1598699"/>
            </a:xfrm>
            <a:solidFill>
              <a:schemeClr val="accent1">
                <a:alpha val="80000"/>
              </a:schemeClr>
            </a:solidFill>
          </p:grpSpPr>
          <p:sp>
            <p:nvSpPr>
              <p:cNvPr id="86" name="Freeform 9">
                <a:extLst>
                  <a:ext uri="{FF2B5EF4-FFF2-40B4-BE49-F238E27FC236}">
                    <a16:creationId xmlns:a16="http://schemas.microsoft.com/office/drawing/2014/main" id="{BAAACB60-72C2-4416-9299-161860BAE9EE}"/>
                  </a:ext>
                </a:extLst>
              </p:cNvPr>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87" name="Freeform 10">
                <a:extLst>
                  <a:ext uri="{FF2B5EF4-FFF2-40B4-BE49-F238E27FC236}">
                    <a16:creationId xmlns:a16="http://schemas.microsoft.com/office/drawing/2014/main" id="{8CAA1636-149B-4EDA-B31F-4978A1DAA4F3}"/>
                  </a:ext>
                </a:extLst>
              </p:cNvPr>
              <p:cNvSpPr>
                <a:spLocks/>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88" name="Freeform 11">
                <a:extLst>
                  <a:ext uri="{FF2B5EF4-FFF2-40B4-BE49-F238E27FC236}">
                    <a16:creationId xmlns:a16="http://schemas.microsoft.com/office/drawing/2014/main" id="{FDF2BF3F-AB31-4F63-9678-BFF5CCE4454A}"/>
                  </a:ext>
                </a:extLst>
              </p:cNvPr>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89" name="Freeform 12">
                <a:extLst>
                  <a:ext uri="{FF2B5EF4-FFF2-40B4-BE49-F238E27FC236}">
                    <a16:creationId xmlns:a16="http://schemas.microsoft.com/office/drawing/2014/main" id="{5B526479-0DBF-4737-8331-32D1E952C9D8}"/>
                  </a:ext>
                </a:extLst>
              </p:cNvPr>
              <p:cNvSpPr>
                <a:spLocks/>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90" name="Freeform 13">
                <a:extLst>
                  <a:ext uri="{FF2B5EF4-FFF2-40B4-BE49-F238E27FC236}">
                    <a16:creationId xmlns:a16="http://schemas.microsoft.com/office/drawing/2014/main" id="{E3947BE1-C3AE-4CFB-BFFE-ABA981B89672}"/>
                  </a:ext>
                </a:extLst>
              </p:cNvPr>
              <p:cNvSpPr>
                <a:spLocks/>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91" name="Freeform 14">
                <a:extLst>
                  <a:ext uri="{FF2B5EF4-FFF2-40B4-BE49-F238E27FC236}">
                    <a16:creationId xmlns:a16="http://schemas.microsoft.com/office/drawing/2014/main" id="{F2A49C76-5480-41CE-9ADE-B8DA9152D704}"/>
                  </a:ext>
                </a:extLst>
              </p:cNvPr>
              <p:cNvSpPr>
                <a:spLocks/>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92" name="Freeform 15">
                <a:extLst>
                  <a:ext uri="{FF2B5EF4-FFF2-40B4-BE49-F238E27FC236}">
                    <a16:creationId xmlns:a16="http://schemas.microsoft.com/office/drawing/2014/main" id="{16AD1742-67D8-4026-84B3-87236E785A6B}"/>
                  </a:ext>
                </a:extLst>
              </p:cNvPr>
              <p:cNvSpPr>
                <a:spLocks/>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93" name="Freeform 16">
                <a:extLst>
                  <a:ext uri="{FF2B5EF4-FFF2-40B4-BE49-F238E27FC236}">
                    <a16:creationId xmlns:a16="http://schemas.microsoft.com/office/drawing/2014/main" id="{CDEDCC72-5F8A-4DD8-9E4E-D7527A11A8EC}"/>
                  </a:ext>
                </a:extLst>
              </p:cNvPr>
              <p:cNvSpPr>
                <a:spLocks/>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94" name="Freeform 24">
                <a:extLst>
                  <a:ext uri="{FF2B5EF4-FFF2-40B4-BE49-F238E27FC236}">
                    <a16:creationId xmlns:a16="http://schemas.microsoft.com/office/drawing/2014/main" id="{43DCC307-4F60-4FFF-A2A5-A29470381E5B}"/>
                  </a:ext>
                </a:extLst>
              </p:cNvPr>
              <p:cNvSpPr>
                <a:spLocks/>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95" name="Freeform 26">
                <a:extLst>
                  <a:ext uri="{FF2B5EF4-FFF2-40B4-BE49-F238E27FC236}">
                    <a16:creationId xmlns:a16="http://schemas.microsoft.com/office/drawing/2014/main" id="{B9F88D38-2706-4475-8802-6F4F5D2EF22D}"/>
                  </a:ext>
                </a:extLst>
              </p:cNvPr>
              <p:cNvSpPr>
                <a:spLocks/>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96" name="Freeform 28">
                <a:extLst>
                  <a:ext uri="{FF2B5EF4-FFF2-40B4-BE49-F238E27FC236}">
                    <a16:creationId xmlns:a16="http://schemas.microsoft.com/office/drawing/2014/main" id="{8F836E50-664C-489E-B463-9D8B808D647E}"/>
                  </a:ext>
                </a:extLst>
              </p:cNvPr>
              <p:cNvSpPr>
                <a:spLocks/>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sp>
            <p:nvSpPr>
              <p:cNvPr id="97" name="Freeform 36">
                <a:extLst>
                  <a:ext uri="{FF2B5EF4-FFF2-40B4-BE49-F238E27FC236}">
                    <a16:creationId xmlns:a16="http://schemas.microsoft.com/office/drawing/2014/main" id="{81C3B568-D4E9-40A8-AA80-68ECCA6EFC73}"/>
                  </a:ext>
                </a:extLst>
              </p:cNvPr>
              <p:cNvSpPr>
                <a:spLocks/>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Microsoft YaHei"/>
                  <a:cs typeface="+mn-cs"/>
                </a:endParaRPr>
              </a:p>
            </p:txBody>
          </p:sp>
        </p:grpSp>
        <p:grpSp>
          <p:nvGrpSpPr>
            <p:cNvPr id="98" name="组合 97">
              <a:extLst>
                <a:ext uri="{FF2B5EF4-FFF2-40B4-BE49-F238E27FC236}">
                  <a16:creationId xmlns:a16="http://schemas.microsoft.com/office/drawing/2014/main" id="{90DC71DC-0BCB-48A8-A72D-C25256144DE0}"/>
                </a:ext>
              </a:extLst>
            </p:cNvPr>
            <p:cNvGrpSpPr/>
            <p:nvPr userDrawn="1"/>
          </p:nvGrpSpPr>
          <p:grpSpPr>
            <a:xfrm>
              <a:off x="9556201" y="498129"/>
              <a:ext cx="588050" cy="586680"/>
              <a:chOff x="2105799" y="20055838"/>
              <a:chExt cx="6748090" cy="6732363"/>
            </a:xfrm>
            <a:solidFill>
              <a:schemeClr val="accent1">
                <a:alpha val="80000"/>
              </a:schemeClr>
            </a:solidFill>
          </p:grpSpPr>
          <p:sp>
            <p:nvSpPr>
              <p:cNvPr id="99" name="Freeform 8">
                <a:extLst>
                  <a:ext uri="{FF2B5EF4-FFF2-40B4-BE49-F238E27FC236}">
                    <a16:creationId xmlns:a16="http://schemas.microsoft.com/office/drawing/2014/main" id="{57D1E859-5CEB-4609-8E48-13EBEA79EA5D}"/>
                  </a:ext>
                </a:extLst>
              </p:cNvPr>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00" name="Freeform 42">
                <a:extLst>
                  <a:ext uri="{FF2B5EF4-FFF2-40B4-BE49-F238E27FC236}">
                    <a16:creationId xmlns:a16="http://schemas.microsoft.com/office/drawing/2014/main" id="{A033A341-EE5C-4CFF-8FE9-10E577DFE665}"/>
                  </a:ext>
                </a:extLst>
              </p:cNvPr>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01" name="Freeform 43">
                <a:extLst>
                  <a:ext uri="{FF2B5EF4-FFF2-40B4-BE49-F238E27FC236}">
                    <a16:creationId xmlns:a16="http://schemas.microsoft.com/office/drawing/2014/main" id="{672D9D2F-B971-45A7-BEA6-0BE6565B628A}"/>
                  </a:ext>
                </a:extLst>
              </p:cNvPr>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02" name="Freeform 44">
                <a:extLst>
                  <a:ext uri="{FF2B5EF4-FFF2-40B4-BE49-F238E27FC236}">
                    <a16:creationId xmlns:a16="http://schemas.microsoft.com/office/drawing/2014/main" id="{E905262E-566E-456A-8A2C-4D36BAC742A2}"/>
                  </a:ext>
                </a:extLst>
              </p:cNvPr>
              <p:cNvSpPr>
                <a:spLocks/>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03" name="Freeform 45">
                <a:extLst>
                  <a:ext uri="{FF2B5EF4-FFF2-40B4-BE49-F238E27FC236}">
                    <a16:creationId xmlns:a16="http://schemas.microsoft.com/office/drawing/2014/main" id="{72E93604-F1A1-4374-9DEA-9A647838A73D}"/>
                  </a:ext>
                </a:extLst>
              </p:cNvPr>
              <p:cNvSpPr>
                <a:spLocks/>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04" name="Freeform 46">
                <a:extLst>
                  <a:ext uri="{FF2B5EF4-FFF2-40B4-BE49-F238E27FC236}">
                    <a16:creationId xmlns:a16="http://schemas.microsoft.com/office/drawing/2014/main" id="{D202D4C6-F78A-4048-8132-DEFFD80BA870}"/>
                  </a:ext>
                </a:extLst>
              </p:cNvPr>
              <p:cNvSpPr>
                <a:spLocks/>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05" name="Freeform 47">
                <a:extLst>
                  <a:ext uri="{FF2B5EF4-FFF2-40B4-BE49-F238E27FC236}">
                    <a16:creationId xmlns:a16="http://schemas.microsoft.com/office/drawing/2014/main" id="{38D2C29B-8AE7-40CF-9AC3-F0EFB8D20286}"/>
                  </a:ext>
                </a:extLst>
              </p:cNvPr>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06" name="Freeform 48">
                <a:extLst>
                  <a:ext uri="{FF2B5EF4-FFF2-40B4-BE49-F238E27FC236}">
                    <a16:creationId xmlns:a16="http://schemas.microsoft.com/office/drawing/2014/main" id="{ABA50FBF-BA46-4469-8806-C69C007B2D1B}"/>
                  </a:ext>
                </a:extLst>
              </p:cNvPr>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07" name="Freeform 49">
                <a:extLst>
                  <a:ext uri="{FF2B5EF4-FFF2-40B4-BE49-F238E27FC236}">
                    <a16:creationId xmlns:a16="http://schemas.microsoft.com/office/drawing/2014/main" id="{B83B4A3F-FC0E-43BC-BFCA-F5A8EA5B8536}"/>
                  </a:ext>
                </a:extLst>
              </p:cNvPr>
              <p:cNvSpPr>
                <a:spLocks/>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08" name="Freeform 50">
                <a:extLst>
                  <a:ext uri="{FF2B5EF4-FFF2-40B4-BE49-F238E27FC236}">
                    <a16:creationId xmlns:a16="http://schemas.microsoft.com/office/drawing/2014/main" id="{11F4E97B-BA23-4998-BFB7-B0025EC32AFC}"/>
                  </a:ext>
                </a:extLst>
              </p:cNvPr>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09" name="Freeform 51">
                <a:extLst>
                  <a:ext uri="{FF2B5EF4-FFF2-40B4-BE49-F238E27FC236}">
                    <a16:creationId xmlns:a16="http://schemas.microsoft.com/office/drawing/2014/main" id="{9E8B953D-8774-449E-8415-F81822ACB868}"/>
                  </a:ext>
                </a:extLst>
              </p:cNvPr>
              <p:cNvSpPr>
                <a:spLocks/>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10" name="Freeform 52">
                <a:extLst>
                  <a:ext uri="{FF2B5EF4-FFF2-40B4-BE49-F238E27FC236}">
                    <a16:creationId xmlns:a16="http://schemas.microsoft.com/office/drawing/2014/main" id="{139920B7-00AE-4E16-A01E-1994DDBD530B}"/>
                  </a:ext>
                </a:extLst>
              </p:cNvPr>
              <p:cNvSpPr>
                <a:spLocks/>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11" name="Freeform 53">
                <a:extLst>
                  <a:ext uri="{FF2B5EF4-FFF2-40B4-BE49-F238E27FC236}">
                    <a16:creationId xmlns:a16="http://schemas.microsoft.com/office/drawing/2014/main" id="{F9763041-78AD-4C52-B55D-880766C7F94C}"/>
                  </a:ext>
                </a:extLst>
              </p:cNvPr>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12" name="Freeform 54">
                <a:extLst>
                  <a:ext uri="{FF2B5EF4-FFF2-40B4-BE49-F238E27FC236}">
                    <a16:creationId xmlns:a16="http://schemas.microsoft.com/office/drawing/2014/main" id="{F8640249-AA21-4144-8039-62CBDB8DA917}"/>
                  </a:ext>
                </a:extLst>
              </p:cNvPr>
              <p:cNvSpPr>
                <a:spLocks/>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13" name="Freeform 55">
                <a:extLst>
                  <a:ext uri="{FF2B5EF4-FFF2-40B4-BE49-F238E27FC236}">
                    <a16:creationId xmlns:a16="http://schemas.microsoft.com/office/drawing/2014/main" id="{94D56455-C6B2-4D73-808E-1488E2572309}"/>
                  </a:ext>
                </a:extLst>
              </p:cNvPr>
              <p:cNvSpPr>
                <a:spLocks/>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14" name="Freeform 56">
                <a:extLst>
                  <a:ext uri="{FF2B5EF4-FFF2-40B4-BE49-F238E27FC236}">
                    <a16:creationId xmlns:a16="http://schemas.microsoft.com/office/drawing/2014/main" id="{87C9E5ED-6CE0-49AB-A63F-8E727D78378E}"/>
                  </a:ext>
                </a:extLst>
              </p:cNvPr>
              <p:cNvSpPr>
                <a:spLocks/>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15" name="Freeform 57">
                <a:extLst>
                  <a:ext uri="{FF2B5EF4-FFF2-40B4-BE49-F238E27FC236}">
                    <a16:creationId xmlns:a16="http://schemas.microsoft.com/office/drawing/2014/main" id="{3FE00EFE-FD79-4957-9FAA-81DA1FEB8090}"/>
                  </a:ext>
                </a:extLst>
              </p:cNvPr>
              <p:cNvSpPr>
                <a:spLocks/>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16" name="Freeform 58">
                <a:extLst>
                  <a:ext uri="{FF2B5EF4-FFF2-40B4-BE49-F238E27FC236}">
                    <a16:creationId xmlns:a16="http://schemas.microsoft.com/office/drawing/2014/main" id="{3E36B85B-5FED-4861-8B47-BD80F2C00972}"/>
                  </a:ext>
                </a:extLst>
              </p:cNvPr>
              <p:cNvSpPr>
                <a:spLocks/>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17" name="Freeform 59">
                <a:extLst>
                  <a:ext uri="{FF2B5EF4-FFF2-40B4-BE49-F238E27FC236}">
                    <a16:creationId xmlns:a16="http://schemas.microsoft.com/office/drawing/2014/main" id="{D47BCC9E-103F-42BB-9CE3-0C5F64C02580}"/>
                  </a:ext>
                </a:extLst>
              </p:cNvPr>
              <p:cNvSpPr>
                <a:spLocks/>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18" name="Freeform 60">
                <a:extLst>
                  <a:ext uri="{FF2B5EF4-FFF2-40B4-BE49-F238E27FC236}">
                    <a16:creationId xmlns:a16="http://schemas.microsoft.com/office/drawing/2014/main" id="{E8B7F0D0-2612-4EB4-948A-2CA494D40DB7}"/>
                  </a:ext>
                </a:extLst>
              </p:cNvPr>
              <p:cNvSpPr>
                <a:spLocks/>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19" name="Freeform 61">
                <a:extLst>
                  <a:ext uri="{FF2B5EF4-FFF2-40B4-BE49-F238E27FC236}">
                    <a16:creationId xmlns:a16="http://schemas.microsoft.com/office/drawing/2014/main" id="{A3973DC8-DF16-4791-87B5-6680BEEF3D0E}"/>
                  </a:ext>
                </a:extLst>
              </p:cNvPr>
              <p:cNvSpPr>
                <a:spLocks/>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0" name="Freeform 62">
                <a:extLst>
                  <a:ext uri="{FF2B5EF4-FFF2-40B4-BE49-F238E27FC236}">
                    <a16:creationId xmlns:a16="http://schemas.microsoft.com/office/drawing/2014/main" id="{40A0B001-1F50-47ED-AD9F-1BA3203E2DB1}"/>
                  </a:ext>
                </a:extLst>
              </p:cNvPr>
              <p:cNvSpPr>
                <a:spLocks/>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sp>
            <p:nvSpPr>
              <p:cNvPr id="121" name="Freeform 71">
                <a:extLst>
                  <a:ext uri="{FF2B5EF4-FFF2-40B4-BE49-F238E27FC236}">
                    <a16:creationId xmlns:a16="http://schemas.microsoft.com/office/drawing/2014/main" id="{30AE187D-C75A-4EC3-8322-8AD80C98F63C}"/>
                  </a:ext>
                </a:extLst>
              </p:cNvPr>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F0502020204030204"/>
                  <a:ea typeface="Microsoft YaHei"/>
                  <a:cs typeface="+mn-cs"/>
                </a:endParaRPr>
              </a:p>
            </p:txBody>
          </p:sp>
        </p:grpSp>
      </p:grpSp>
      <p:cxnSp>
        <p:nvCxnSpPr>
          <p:cNvPr id="122" name="直接连接符 121">
            <a:extLst>
              <a:ext uri="{FF2B5EF4-FFF2-40B4-BE49-F238E27FC236}">
                <a16:creationId xmlns:a16="http://schemas.microsoft.com/office/drawing/2014/main" id="{44ED58EF-63CC-4876-87B1-66450A7862C6}"/>
              </a:ext>
            </a:extLst>
          </p:cNvPr>
          <p:cNvCxnSpPr>
            <a:cxnSpLocks/>
          </p:cNvCxnSpPr>
          <p:nvPr userDrawn="1"/>
        </p:nvCxnSpPr>
        <p:spPr>
          <a:xfrm>
            <a:off x="438150" y="6381750"/>
            <a:ext cx="113157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3" name="灯片编号占位符 8">
            <a:extLst>
              <a:ext uri="{FF2B5EF4-FFF2-40B4-BE49-F238E27FC236}">
                <a16:creationId xmlns:a16="http://schemas.microsoft.com/office/drawing/2014/main" id="{DD600323-006F-4A08-BE03-2ABBBD1D9CCD}"/>
              </a:ext>
            </a:extLst>
          </p:cNvPr>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dirty="0"/>
              <a:t>&lt; </a:t>
            </a:r>
            <a:fld id="{A548B57D-AE10-4CF7-A9DF-59FEFA91B28E}" type="slidenum">
              <a:rPr lang="zh-CN" altLang="en-US" smtClean="0"/>
              <a:pPr/>
              <a:t>‹Nº›</a:t>
            </a:fld>
            <a:r>
              <a:rPr lang="zh-CN" altLang="en-US" dirty="0"/>
              <a:t> </a:t>
            </a:r>
            <a:r>
              <a:rPr lang="en-US" altLang="zh-CN" dirty="0"/>
              <a:t>&gt;</a:t>
            </a:r>
            <a:endParaRPr lang="zh-CN" altLang="en-US" dirty="0"/>
          </a:p>
        </p:txBody>
      </p:sp>
      <p:cxnSp>
        <p:nvCxnSpPr>
          <p:cNvPr id="71" name="直接连接符 70">
            <a:extLst>
              <a:ext uri="{FF2B5EF4-FFF2-40B4-BE49-F238E27FC236}">
                <a16:creationId xmlns:a16="http://schemas.microsoft.com/office/drawing/2014/main" id="{E65A605E-CDFB-48F0-9262-92E6FAB0F34F}"/>
              </a:ext>
            </a:extLst>
          </p:cNvPr>
          <p:cNvCxnSpPr>
            <a:cxnSpLocks/>
          </p:cNvCxnSpPr>
          <p:nvPr userDrawn="1"/>
        </p:nvCxnSpPr>
        <p:spPr>
          <a:xfrm>
            <a:off x="745067" y="868363"/>
            <a:ext cx="11008783"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1DC1FD71-DEEB-4393-91A7-3EA78EA471F7}"/>
              </a:ext>
            </a:extLst>
          </p:cNvPr>
          <p:cNvCxnSpPr>
            <a:cxnSpLocks/>
          </p:cNvCxnSpPr>
          <p:nvPr/>
        </p:nvCxnSpPr>
        <p:spPr>
          <a:xfrm>
            <a:off x="528706" y="867990"/>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4" name="标题 1">
            <a:extLst>
              <a:ext uri="{FF2B5EF4-FFF2-40B4-BE49-F238E27FC236}">
                <a16:creationId xmlns:a16="http://schemas.microsoft.com/office/drawing/2014/main" id="{D1EB5750-0A9D-4CDA-8A3E-C75D4C68F34A}"/>
              </a:ext>
            </a:extLst>
          </p:cNvPr>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p>
        </p:txBody>
      </p:sp>
      <p:sp>
        <p:nvSpPr>
          <p:cNvPr id="62" name="矩形 1">
            <a:extLst>
              <a:ext uri="{FF2B5EF4-FFF2-40B4-BE49-F238E27FC236}">
                <a16:creationId xmlns:a16="http://schemas.microsoft.com/office/drawing/2014/main" id="{FD481E89-8155-4C20-B1DA-E524C4CE16AF}"/>
              </a:ext>
            </a:extLst>
          </p:cNvPr>
          <p:cNvSpPr>
            <a:spLocks noChangeArrowheads="1"/>
          </p:cNvSpPr>
          <p:nvPr userDrawn="1"/>
        </p:nvSpPr>
        <p:spPr bwMode="auto">
          <a:xfrm>
            <a:off x="0" y="243569"/>
            <a:ext cx="349964" cy="624422"/>
          </a:xfrm>
          <a:prstGeom prst="rect">
            <a:avLst/>
          </a:prstGeom>
          <a:solidFill>
            <a:srgbClr val="9A0000"/>
          </a:solid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Tree>
    <p:extLst>
      <p:ext uri="{BB962C8B-B14F-4D97-AF65-F5344CB8AC3E}">
        <p14:creationId xmlns:p14="http://schemas.microsoft.com/office/powerpoint/2010/main" val="1250273013"/>
      </p:ext>
    </p:extLst>
  </p:cSld>
  <p:clrMapOvr>
    <a:masterClrMapping/>
  </p:clrMapOvr>
  <p:extLst>
    <p:ext uri="{DCECCB84-F9BA-43D5-87BE-67443E8EF086}">
      <p15:sldGuideLst xmlns:p15="http://schemas.microsoft.com/office/powerpoint/2012/main">
        <p15:guide id="4"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theme" Target="../theme/theme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6602065-9875-489D-9807-49A056F14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7D4D4825-E8D7-49E3-9C98-FB2E3CB1C2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18152792"/>
      </p:ext>
    </p:extLst>
  </p:cSld>
  <p:clrMap bg1="lt1" tx1="dk1" bg2="lt2" tx2="dk2" accent1="accent1" accent2="accent2" accent3="accent3" accent4="accent4" accent5="accent5" accent6="accent6" hlink="hlink" folHlink="folHlink"/>
  <p:sldLayoutIdLst>
    <p:sldLayoutId id="2147483694" r:id="rId1"/>
    <p:sldLayoutId id="2147483684" r:id="rId2"/>
    <p:sldLayoutId id="2147483685" r:id="rId3"/>
    <p:sldLayoutId id="2147483686" r:id="rId4"/>
    <p:sldLayoutId id="2147483680" r:id="rId5"/>
    <p:sldLayoutId id="2147483681" r:id="rId6"/>
    <p:sldLayoutId id="2147483691" r:id="rId7"/>
    <p:sldLayoutId id="2147483689" r:id="rId8"/>
    <p:sldLayoutId id="2147483688" r:id="rId9"/>
    <p:sldLayoutId id="2147483657" r:id="rId10"/>
    <p:sldLayoutId id="2147483690" r:id="rId11"/>
    <p:sldLayoutId id="2147483692" r:id="rId12"/>
    <p:sldLayoutId id="2147483704" r:id="rId13"/>
    <p:sldLayoutId id="2147483695" r:id="rId14"/>
    <p:sldLayoutId id="2147483700" r:id="rId15"/>
    <p:sldLayoutId id="2147483701" r:id="rId16"/>
    <p:sldLayoutId id="2147483703" r:id="rId17"/>
    <p:sldLayoutId id="2147483702" r:id="rId18"/>
    <p:sldLayoutId id="2147483705" r:id="rId19"/>
    <p:sldLayoutId id="2147483706"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6602065-9875-489D-9807-49A056F14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7D4D4825-E8D7-49E3-9C98-FB2E3CB1C2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348523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3156088"/>
      </p:ext>
    </p:extLst>
  </p:cSld>
  <p:clrMap bg1="lt1" tx1="dk1" bg2="lt2" tx2="dk2" accent1="accent1" accent2="accent2" accent3="accent3" accent4="accent4" accent5="accent5" accent6="accent6" hlink="hlink" folHlink="folHlink"/>
  <p:sldLayoutIdLst>
    <p:sldLayoutId id="214748373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64">
          <p15:clr>
            <a:srgbClr val="F26B43"/>
          </p15:clr>
        </p15:guide>
        <p15:guide id="2" pos="3840">
          <p15:clr>
            <a:srgbClr val="F26B43"/>
          </p15:clr>
        </p15:guide>
        <p15:guide id="3" pos="192">
          <p15:clr>
            <a:srgbClr val="F26B43"/>
          </p15:clr>
        </p15:guide>
        <p15:guide id="4" pos="7488">
          <p15:clr>
            <a:srgbClr val="F26B43"/>
          </p15:clr>
        </p15:guide>
        <p15:guide id="5" orient="horz" pos="432">
          <p15:clr>
            <a:srgbClr val="F26B43"/>
          </p15:clr>
        </p15:guide>
        <p15:guide id="6" orient="horz" pos="472">
          <p15:clr>
            <a:srgbClr val="F26B43"/>
          </p15:clr>
        </p15:guide>
        <p15:guide id="7" orient="horz" pos="4104">
          <p15:clr>
            <a:srgbClr val="F26B43"/>
          </p15:clr>
        </p15:guide>
        <p15:guide id="8" orient="horz" pos="40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gif"/><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gif"/><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35.png"/><Relationship Id="rId4" Type="http://schemas.openxmlformats.org/officeDocument/2006/relationships/image" Target="NUL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340.png"/><Relationship Id="rId4" Type="http://schemas.openxmlformats.org/officeDocument/2006/relationships/image" Target="../media/image360.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390.png"/><Relationship Id="rId4" Type="http://schemas.openxmlformats.org/officeDocument/2006/relationships/image" Target="../media/image38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00.png"/><Relationship Id="rId2" Type="http://schemas.openxmlformats.org/officeDocument/2006/relationships/slideLayout" Target="../slideLayouts/slideLayout10.xml"/><Relationship Id="rId1" Type="http://schemas.openxmlformats.org/officeDocument/2006/relationships/tags" Target="../tags/tag1.xml"/><Relationship Id="rId6" Type="http://schemas.openxmlformats.org/officeDocument/2006/relationships/image" Target="../media/image41.png"/><Relationship Id="rId5" Type="http://schemas.openxmlformats.org/officeDocument/2006/relationships/image" Target="../media/image36.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0.xml"/><Relationship Id="rId1" Type="http://schemas.openxmlformats.org/officeDocument/2006/relationships/tags" Target="../tags/tag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0.png"/><Relationship Id="rId7"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7.png"/><Relationship Id="rId7"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520.png"/><Relationship Id="rId10" Type="http://schemas.openxmlformats.org/officeDocument/2006/relationships/image" Target="../media/image56.png"/><Relationship Id="rId9"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58.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8" Type="http://schemas.openxmlformats.org/officeDocument/2006/relationships/image" Target="../media/image550.png"/><Relationship Id="rId13" Type="http://schemas.openxmlformats.org/officeDocument/2006/relationships/image" Target="../media/image63.png"/><Relationship Id="rId3" Type="http://schemas.openxmlformats.org/officeDocument/2006/relationships/image" Target="../media/image61.png"/><Relationship Id="rId7" Type="http://schemas.openxmlformats.org/officeDocument/2006/relationships/image" Target="../media/image540.png"/><Relationship Id="rId12" Type="http://schemas.openxmlformats.org/officeDocument/2006/relationships/image" Target="../media/image590.png"/><Relationship Id="rId2" Type="http://schemas.openxmlformats.org/officeDocument/2006/relationships/notesSlide" Target="../notesSlides/notesSlide25.xml"/><Relationship Id="rId1" Type="http://schemas.openxmlformats.org/officeDocument/2006/relationships/slideLayout" Target="../slideLayouts/slideLayout10.xml"/><Relationship Id="rId11" Type="http://schemas.openxmlformats.org/officeDocument/2006/relationships/image" Target="../media/image580.png"/><Relationship Id="rId10" Type="http://schemas.openxmlformats.org/officeDocument/2006/relationships/image" Target="../media/image570.png"/><Relationship Id="rId4" Type="http://schemas.openxmlformats.org/officeDocument/2006/relationships/image" Target="../media/image62.png"/><Relationship Id="rId9" Type="http://schemas.openxmlformats.org/officeDocument/2006/relationships/image" Target="../media/image560.png"/><Relationship Id="rId14" Type="http://schemas.openxmlformats.org/officeDocument/2006/relationships/image" Target="../media/image64.png"/></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681.png"/><Relationship Id="rId5" Type="http://schemas.openxmlformats.org/officeDocument/2006/relationships/image" Target="../media/image66.png"/><Relationship Id="rId4" Type="http://schemas.openxmlformats.org/officeDocument/2006/relationships/image" Target="../media/image661.png"/><Relationship Id="rId9" Type="http://schemas.openxmlformats.org/officeDocument/2006/relationships/image" Target="../media/image69.png"/></Relationships>
</file>

<file path=ppt/slides/_rels/slide27.xml.rels><?xml version="1.0" encoding="UTF-8" standalone="yes"?>
<Relationships xmlns="http://schemas.openxmlformats.org/package/2006/relationships"><Relationship Id="rId8" Type="http://schemas.openxmlformats.org/officeDocument/2006/relationships/image" Target="../media/image670.png"/><Relationship Id="rId3" Type="http://schemas.openxmlformats.org/officeDocument/2006/relationships/image" Target="../media/image73.png"/><Relationship Id="rId7" Type="http://schemas.openxmlformats.org/officeDocument/2006/relationships/image" Target="../media/image660.pn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650.png"/><Relationship Id="rId11" Type="http://schemas.openxmlformats.org/officeDocument/2006/relationships/image" Target="../media/image700.png"/><Relationship Id="rId5" Type="http://schemas.openxmlformats.org/officeDocument/2006/relationships/image" Target="../media/image640.png"/><Relationship Id="rId10" Type="http://schemas.openxmlformats.org/officeDocument/2006/relationships/image" Target="../media/image631.png"/><Relationship Id="rId4" Type="http://schemas.openxmlformats.org/officeDocument/2006/relationships/image" Target="../media/image630.png"/><Relationship Id="rId9" Type="http://schemas.openxmlformats.org/officeDocument/2006/relationships/image" Target="../media/image680.png"/></Relationships>
</file>

<file path=ppt/slides/_rels/slide28.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761.png"/><Relationship Id="rId2" Type="http://schemas.openxmlformats.org/officeDocument/2006/relationships/notesSlide" Target="../notesSlides/notesSlide29.xml"/><Relationship Id="rId1" Type="http://schemas.openxmlformats.org/officeDocument/2006/relationships/slideLayout" Target="../slideLayouts/slideLayout10.xml"/><Relationship Id="rId5" Type="http://schemas.openxmlformats.org/officeDocument/2006/relationships/image" Target="../media/image70.png"/><Relationship Id="rId10" Type="http://schemas.openxmlformats.org/officeDocument/2006/relationships/image" Target="../media/image78.png"/><Relationship Id="rId4" Type="http://schemas.openxmlformats.org/officeDocument/2006/relationships/image" Target="../media/image74.png"/><Relationship Id="rId9" Type="http://schemas.openxmlformats.org/officeDocument/2006/relationships/image" Target="../media/image7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81.png"/><Relationship Id="rId5" Type="http://schemas.openxmlformats.org/officeDocument/2006/relationships/image" Target="../media/image71.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91.png"/><Relationship Id="rId7"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image" Target="../media/image93.png"/><Relationship Id="rId5" Type="http://schemas.openxmlformats.org/officeDocument/2006/relationships/image" Target="../media/image75.png"/><Relationship Id="rId10" Type="http://schemas.openxmlformats.org/officeDocument/2006/relationships/image" Target="NULL"/><Relationship Id="rId4" Type="http://schemas.openxmlformats.org/officeDocument/2006/relationships/image" Target="../media/image72.png"/><Relationship Id="rId9" Type="http://schemas.openxmlformats.org/officeDocument/2006/relationships/image" Target="../media/image8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10.xml"/><Relationship Id="rId5" Type="http://schemas.openxmlformats.org/officeDocument/2006/relationships/image" Target="../media/image87.png"/><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51.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88.jpg"/><Relationship Id="rId7"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10.xml"/><Relationship Id="rId6" Type="http://schemas.openxmlformats.org/officeDocument/2006/relationships/image" Target="../media/image92.png"/><Relationship Id="rId5" Type="http://schemas.openxmlformats.org/officeDocument/2006/relationships/image" Target="../media/image90.jpeg"/><Relationship Id="rId10" Type="http://schemas.openxmlformats.org/officeDocument/2006/relationships/image" Target="../media/image97.png"/><Relationship Id="rId4" Type="http://schemas.openxmlformats.org/officeDocument/2006/relationships/image" Target="../media/image89.jpeg"/><Relationship Id="rId9" Type="http://schemas.openxmlformats.org/officeDocument/2006/relationships/image" Target="../media/image96.png"/></Relationships>
</file>

<file path=ppt/slides/_rels/slide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7.xml"/><Relationship Id="rId1" Type="http://schemas.openxmlformats.org/officeDocument/2006/relationships/slideLayout" Target="../slideLayouts/slideLayout10.xml"/><Relationship Id="rId5" Type="http://schemas.openxmlformats.org/officeDocument/2006/relationships/image" Target="../media/image100.png"/><Relationship Id="rId4" Type="http://schemas.openxmlformats.org/officeDocument/2006/relationships/image" Target="../media/image99.tiff"/></Relationships>
</file>

<file path=ppt/slides/_rels/slide38.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9.xml"/><Relationship Id="rId1" Type="http://schemas.openxmlformats.org/officeDocument/2006/relationships/slideLayout" Target="../slideLayouts/slideLayout10.xml"/><Relationship Id="rId5" Type="http://schemas.openxmlformats.org/officeDocument/2006/relationships/image" Target="../media/image104.png"/><Relationship Id="rId4" Type="http://schemas.openxmlformats.org/officeDocument/2006/relationships/image" Target="../media/image103.jpeg"/></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106.emf"/></Relationships>
</file>

<file path=ppt/slides/_rels/slide41.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610.png"/><Relationship Id="rId3" Type="http://schemas.openxmlformats.org/officeDocument/2006/relationships/notesSlide" Target="../notesSlides/notesSlide41.xml"/><Relationship Id="rId7" Type="http://schemas.openxmlformats.org/officeDocument/2006/relationships/image" Target="../media/image561.png"/><Relationship Id="rId12" Type="http://schemas.openxmlformats.org/officeDocument/2006/relationships/image" Target="../media/image54.png"/><Relationship Id="rId2" Type="http://schemas.openxmlformats.org/officeDocument/2006/relationships/slideLayout" Target="../slideLayouts/slideLayout10.xml"/><Relationship Id="rId1" Type="http://schemas.openxmlformats.org/officeDocument/2006/relationships/tags" Target="../tags/tag3.xml"/><Relationship Id="rId6" Type="http://schemas.openxmlformats.org/officeDocument/2006/relationships/image" Target="../media/image551.png"/><Relationship Id="rId11" Type="http://schemas.openxmlformats.org/officeDocument/2006/relationships/image" Target="../media/image110.png"/><Relationship Id="rId5" Type="http://schemas.openxmlformats.org/officeDocument/2006/relationships/image" Target="../media/image541.png"/><Relationship Id="rId10" Type="http://schemas.openxmlformats.org/officeDocument/2006/relationships/image" Target="../media/image109.png"/><Relationship Id="rId4" Type="http://schemas.openxmlformats.org/officeDocument/2006/relationships/image" Target="../media/image107.png"/><Relationship Id="rId9" Type="http://schemas.microsoft.com/office/2017/06/relationships/model3d" Target="../media/model3d1.glb"/></Relationships>
</file>

<file path=ppt/slides/_rels/slide42.xml.rels><?xml version="1.0" encoding="UTF-8" standalone="yes"?>
<Relationships xmlns="http://schemas.openxmlformats.org/package/2006/relationships"><Relationship Id="rId3" Type="http://schemas.openxmlformats.org/officeDocument/2006/relationships/image" Target="../media/image541.png"/><Relationship Id="rId2" Type="http://schemas.openxmlformats.org/officeDocument/2006/relationships/notesSlide" Target="../notesSlides/notesSlide42.xml"/><Relationship Id="rId1" Type="http://schemas.openxmlformats.org/officeDocument/2006/relationships/slideLayout" Target="../slideLayouts/slideLayout10.xml"/><Relationship Id="rId6" Type="http://schemas.openxmlformats.org/officeDocument/2006/relationships/image" Target="../media/image641.png"/><Relationship Id="rId5" Type="http://schemas.openxmlformats.org/officeDocument/2006/relationships/image" Target="../media/image632.png"/><Relationship Id="rId4" Type="http://schemas.openxmlformats.org/officeDocument/2006/relationships/image" Target="../media/image111.png"/></Relationships>
</file>

<file path=ppt/slides/_rels/slide4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722.png"/><Relationship Id="rId7" Type="http://schemas.openxmlformats.org/officeDocument/2006/relationships/image" Target="../media/image761.png"/><Relationship Id="rId2" Type="http://schemas.openxmlformats.org/officeDocument/2006/relationships/notesSlide" Target="../notesSlides/notesSlide43.xml"/><Relationship Id="rId1" Type="http://schemas.openxmlformats.org/officeDocument/2006/relationships/slideLayout" Target="../slideLayouts/slideLayout10.xml"/><Relationship Id="rId6" Type="http://schemas.openxmlformats.org/officeDocument/2006/relationships/image" Target="../media/image70.png"/><Relationship Id="rId5" Type="http://schemas.openxmlformats.org/officeDocument/2006/relationships/image" Target="../media/image740.png"/><Relationship Id="rId4" Type="http://schemas.openxmlformats.org/officeDocument/2006/relationships/image" Target="../media/image731.png"/><Relationship Id="rId9" Type="http://schemas.openxmlformats.org/officeDocument/2006/relationships/image" Target="../media/image762.png"/></Relationships>
</file>

<file path=ppt/slides/_rels/slide44.xml.rels><?xml version="1.0" encoding="UTF-8" standalone="yes"?>
<Relationships xmlns="http://schemas.openxmlformats.org/package/2006/relationships"><Relationship Id="rId13" Type="http://schemas.openxmlformats.org/officeDocument/2006/relationships/image" Target="../media/image781.png"/><Relationship Id="rId18" Type="http://schemas.openxmlformats.org/officeDocument/2006/relationships/image" Target="../media/image800.png"/><Relationship Id="rId3" Type="http://schemas.openxmlformats.org/officeDocument/2006/relationships/image" Target="../media/image112.png"/><Relationship Id="rId21" Type="http://schemas.openxmlformats.org/officeDocument/2006/relationships/image" Target="../media/image113.png"/><Relationship Id="rId12" Type="http://schemas.openxmlformats.org/officeDocument/2006/relationships/image" Target="../media/image780.png"/><Relationship Id="rId17" Type="http://schemas.openxmlformats.org/officeDocument/2006/relationships/image" Target="../media/image790.png"/><Relationship Id="rId7" Type="http://schemas.openxmlformats.org/officeDocument/2006/relationships/image" Target="../media/image941.png"/><Relationship Id="rId2" Type="http://schemas.openxmlformats.org/officeDocument/2006/relationships/notesSlide" Target="../notesSlides/notesSlide44.xml"/><Relationship Id="rId16" Type="http://schemas.openxmlformats.org/officeDocument/2006/relationships/image" Target="../media/image810.png"/><Relationship Id="rId20" Type="http://schemas.openxmlformats.org/officeDocument/2006/relationships/image" Target="../media/image820.png"/><Relationship Id="rId1" Type="http://schemas.openxmlformats.org/officeDocument/2006/relationships/slideLayout" Target="../slideLayouts/slideLayout10.xml"/><Relationship Id="rId6" Type="http://schemas.openxmlformats.org/officeDocument/2006/relationships/image" Target="../media/image771.png"/><Relationship Id="rId24" Type="http://schemas.openxmlformats.org/officeDocument/2006/relationships/image" Target="../media/image116.png"/><Relationship Id="rId5" Type="http://schemas.openxmlformats.org/officeDocument/2006/relationships/image" Target="../media/image730.png"/><Relationship Id="rId15" Type="http://schemas.openxmlformats.org/officeDocument/2006/relationships/image" Target="../media/image116.png"/><Relationship Id="rId23" Type="http://schemas.openxmlformats.org/officeDocument/2006/relationships/image" Target="../media/image115.png"/><Relationship Id="rId10" Type="http://schemas.openxmlformats.org/officeDocument/2006/relationships/image" Target="../media/image770.png"/><Relationship Id="rId19" Type="http://schemas.openxmlformats.org/officeDocument/2006/relationships/image" Target="../media/image811.png"/><Relationship Id="rId4" Type="http://schemas.openxmlformats.org/officeDocument/2006/relationships/image" Target="../media/image720.png"/><Relationship Id="rId9" Type="http://schemas.openxmlformats.org/officeDocument/2006/relationships/image" Target="../media/image760.png"/><Relationship Id="rId14" Type="http://schemas.openxmlformats.org/officeDocument/2006/relationships/image" Target="../media/image36.png"/><Relationship Id="rId22" Type="http://schemas.openxmlformats.org/officeDocument/2006/relationships/image" Target="../media/image114.png"/></Relationships>
</file>

<file path=ppt/slides/_rels/slide45.xml.rels><?xml version="1.0" encoding="UTF-8" standalone="yes"?>
<Relationships xmlns="http://schemas.openxmlformats.org/package/2006/relationships"><Relationship Id="rId8" Type="http://schemas.openxmlformats.org/officeDocument/2006/relationships/image" Target="../media/image850.png"/><Relationship Id="rId3" Type="http://schemas.openxmlformats.org/officeDocument/2006/relationships/image" Target="../media/image772.png"/><Relationship Id="rId7" Type="http://schemas.openxmlformats.org/officeDocument/2006/relationships/image" Target="../media/image940.png"/><Relationship Id="rId2" Type="http://schemas.openxmlformats.org/officeDocument/2006/relationships/notesSlide" Target="../notesSlides/notesSlide45.xml"/><Relationship Id="rId1" Type="http://schemas.openxmlformats.org/officeDocument/2006/relationships/slideLayout" Target="../slideLayouts/slideLayout10.xml"/><Relationship Id="rId5" Type="http://schemas.openxmlformats.org/officeDocument/2006/relationships/image" Target="../media/image71.png"/><Relationship Id="rId4" Type="http://schemas.openxmlformats.org/officeDocument/2006/relationships/image" Target="../media/image840.png"/><Relationship Id="rId9" Type="http://schemas.openxmlformats.org/officeDocument/2006/relationships/image" Target="../media/image721.png"/></Relationships>
</file>

<file path=ppt/slides/_rels/slide46.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slideLayout" Target="../slideLayouts/slideLayout10.xml"/><Relationship Id="rId7" Type="http://schemas.openxmlformats.org/officeDocument/2006/relationships/image" Target="../media/image118.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950.png"/><Relationship Id="rId5" Type="http://schemas.openxmlformats.org/officeDocument/2006/relationships/image" Target="../media/image930.png"/><Relationship Id="rId4" Type="http://schemas.openxmlformats.org/officeDocument/2006/relationships/notesSlide" Target="../notesSlides/notesSlide46.xml"/><Relationship Id="rId9" Type="http://schemas.openxmlformats.org/officeDocument/2006/relationships/image" Target="../media/image120.png"/></Relationships>
</file>

<file path=ppt/slides/_rels/slide47.xml.rels><?xml version="1.0" encoding="UTF-8" standalone="yes"?>
<Relationships xmlns="http://schemas.openxmlformats.org/package/2006/relationships"><Relationship Id="rId3" Type="http://schemas.openxmlformats.org/officeDocument/2006/relationships/image" Target="../media/image1150.pn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slideLayout" Target="../slideLayouts/slideLayout10.xml"/><Relationship Id="rId7" Type="http://schemas.openxmlformats.org/officeDocument/2006/relationships/image" Target="../media/image123.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1.png"/><Relationship Id="rId5" Type="http://schemas.openxmlformats.org/officeDocument/2006/relationships/image" Target="../media/image6.gif"/><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8.gif"/></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9.gif"/></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A5F2C6D-2AE7-4128-8890-B9A3B48BBE22}"/>
              </a:ext>
            </a:extLst>
          </p:cNvPr>
          <p:cNvPicPr>
            <a:picLocks noChangeAspect="1"/>
          </p:cNvPicPr>
          <p:nvPr/>
        </p:nvPicPr>
        <p:blipFill>
          <a:blip r:embed="rId3">
            <a:alphaModFix/>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 y="547373"/>
            <a:ext cx="12192000" cy="6858000"/>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086" y="384017"/>
            <a:ext cx="2921778" cy="820669"/>
          </a:xfrm>
          <a:prstGeom prst="rect">
            <a:avLst/>
          </a:prstGeom>
        </p:spPr>
      </p:pic>
      <p:grpSp>
        <p:nvGrpSpPr>
          <p:cNvPr id="52" name="组合 51">
            <a:extLst>
              <a:ext uri="{FF2B5EF4-FFF2-40B4-BE49-F238E27FC236}">
                <a16:creationId xmlns:a16="http://schemas.microsoft.com/office/drawing/2014/main" id="{B482BBAE-A6C3-4B7C-8800-7F10CBE08375}"/>
              </a:ext>
            </a:extLst>
          </p:cNvPr>
          <p:cNvGrpSpPr/>
          <p:nvPr/>
        </p:nvGrpSpPr>
        <p:grpSpPr>
          <a:xfrm>
            <a:off x="1" y="2133600"/>
            <a:ext cx="12192000" cy="3336570"/>
            <a:chOff x="1" y="2133600"/>
            <a:chExt cx="12192000" cy="3336570"/>
          </a:xfrm>
        </p:grpSpPr>
        <p:sp>
          <p:nvSpPr>
            <p:cNvPr id="53" name="矩形 52">
              <a:extLst>
                <a:ext uri="{FF2B5EF4-FFF2-40B4-BE49-F238E27FC236}">
                  <a16:creationId xmlns:a16="http://schemas.microsoft.com/office/drawing/2014/main" id="{F4D797F1-4E0A-48F3-BCB1-13B263D18342}"/>
                </a:ext>
              </a:extLst>
            </p:cNvPr>
            <p:cNvSpPr/>
            <p:nvPr/>
          </p:nvSpPr>
          <p:spPr>
            <a:xfrm>
              <a:off x="1" y="2133600"/>
              <a:ext cx="12192000" cy="2806700"/>
            </a:xfrm>
            <a:prstGeom prst="rect">
              <a:avLst/>
            </a:prstGeom>
            <a:solidFill>
              <a:srgbClr val="9A000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dirty="0">
                <a:solidFill>
                  <a:srgbClr val="17375E"/>
                </a:solidFill>
              </a:endParaRPr>
            </a:p>
          </p:txBody>
        </p:sp>
        <p:sp>
          <p:nvSpPr>
            <p:cNvPr id="54" name="矩形 23">
              <a:extLst>
                <a:ext uri="{FF2B5EF4-FFF2-40B4-BE49-F238E27FC236}">
                  <a16:creationId xmlns:a16="http://schemas.microsoft.com/office/drawing/2014/main" id="{D4E65CB7-5BCB-4D73-A869-E361CA031FCE}"/>
                </a:ext>
              </a:extLst>
            </p:cNvPr>
            <p:cNvSpPr/>
            <p:nvPr/>
          </p:nvSpPr>
          <p:spPr>
            <a:xfrm>
              <a:off x="3177153" y="2225674"/>
              <a:ext cx="9014847" cy="2574925"/>
            </a:xfrm>
            <a:custGeom>
              <a:avLst/>
              <a:gdLst>
                <a:gd name="connsiteX0" fmla="*/ 0 w 6480720"/>
                <a:gd name="connsiteY0" fmla="*/ 0 h 3104728"/>
                <a:gd name="connsiteX1" fmla="*/ 6480720 w 6480720"/>
                <a:gd name="connsiteY1" fmla="*/ 0 h 3104728"/>
                <a:gd name="connsiteX2" fmla="*/ 6480720 w 6480720"/>
                <a:gd name="connsiteY2" fmla="*/ 3104728 h 3104728"/>
                <a:gd name="connsiteX3" fmla="*/ 0 w 6480720"/>
                <a:gd name="connsiteY3" fmla="*/ 3104728 h 3104728"/>
                <a:gd name="connsiteX4" fmla="*/ 0 w 6480720"/>
                <a:gd name="connsiteY4" fmla="*/ 0 h 3104728"/>
                <a:gd name="connsiteX0" fmla="*/ 1190065 w 6480720"/>
                <a:gd name="connsiteY0" fmla="*/ 0 h 3104728"/>
                <a:gd name="connsiteX1" fmla="*/ 6480720 w 6480720"/>
                <a:gd name="connsiteY1" fmla="*/ 0 h 3104728"/>
                <a:gd name="connsiteX2" fmla="*/ 6480720 w 6480720"/>
                <a:gd name="connsiteY2" fmla="*/ 3104728 h 3104728"/>
                <a:gd name="connsiteX3" fmla="*/ 0 w 6480720"/>
                <a:gd name="connsiteY3" fmla="*/ 3104728 h 3104728"/>
                <a:gd name="connsiteX4" fmla="*/ 1190065 w 6480720"/>
                <a:gd name="connsiteY4" fmla="*/ 0 h 3104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720" h="3104728">
                  <a:moveTo>
                    <a:pt x="1190065" y="0"/>
                  </a:moveTo>
                  <a:lnTo>
                    <a:pt x="6480720" y="0"/>
                  </a:lnTo>
                  <a:lnTo>
                    <a:pt x="6480720" y="3104728"/>
                  </a:lnTo>
                  <a:lnTo>
                    <a:pt x="0" y="3104728"/>
                  </a:lnTo>
                  <a:lnTo>
                    <a:pt x="1190065" y="0"/>
                  </a:lnTo>
                  <a:close/>
                </a:path>
              </a:pathLst>
            </a:cu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dirty="0"/>
            </a:p>
          </p:txBody>
        </p:sp>
        <p:sp>
          <p:nvSpPr>
            <p:cNvPr id="55" name="矩形 54">
              <a:extLst>
                <a:ext uri="{FF2B5EF4-FFF2-40B4-BE49-F238E27FC236}">
                  <a16:creationId xmlns:a16="http://schemas.microsoft.com/office/drawing/2014/main" id="{8A2705E2-F93A-4D2D-B1ED-101D6E5AE812}"/>
                </a:ext>
              </a:extLst>
            </p:cNvPr>
            <p:cNvSpPr/>
            <p:nvPr/>
          </p:nvSpPr>
          <p:spPr>
            <a:xfrm>
              <a:off x="4620399" y="2499045"/>
              <a:ext cx="7215155" cy="1477328"/>
            </a:xfrm>
            <a:prstGeom prst="rect">
              <a:avLst/>
            </a:prstGeom>
          </p:spPr>
          <p:txBody>
            <a:bodyPr wrap="square">
              <a:spAutoFit/>
            </a:bodyPr>
            <a:lstStyle/>
            <a:p>
              <a:pPr algn="ctr">
                <a:spcAft>
                  <a:spcPts val="0"/>
                </a:spcAft>
              </a:pPr>
              <a:r>
                <a:rPr lang="en-US" altLang="zh-CN" sz="3000" b="1" kern="100" dirty="0">
                  <a:solidFill>
                    <a:schemeClr val="bg1"/>
                  </a:solidFill>
                  <a:latin typeface="Microsoft YaHei" charset="0"/>
                  <a:ea typeface="Microsoft YaHei" charset="0"/>
                  <a:cs typeface="Times New Roman" panose="02020603050405020304" pitchFamily="18" charset="0"/>
                </a:rPr>
                <a:t>Quantum Nonlocality </a:t>
              </a:r>
            </a:p>
            <a:p>
              <a:pPr algn="ctr">
                <a:spcAft>
                  <a:spcPts val="0"/>
                </a:spcAft>
              </a:pPr>
              <a:r>
                <a:rPr lang="en-US" altLang="zh-CN" sz="3000" b="1" kern="100" dirty="0">
                  <a:solidFill>
                    <a:schemeClr val="bg1"/>
                  </a:solidFill>
                  <a:latin typeface="Microsoft YaHei" charset="0"/>
                  <a:ea typeface="Microsoft YaHei" charset="0"/>
                  <a:cs typeface="Times New Roman" panose="02020603050405020304" pitchFamily="18" charset="0"/>
                </a:rPr>
                <a:t>vs </a:t>
              </a:r>
            </a:p>
            <a:p>
              <a:pPr algn="ctr">
                <a:spcAft>
                  <a:spcPts val="0"/>
                </a:spcAft>
              </a:pPr>
              <a:r>
                <a:rPr lang="en-US" altLang="zh-CN" sz="3000" b="1" kern="100" dirty="0">
                  <a:solidFill>
                    <a:schemeClr val="bg1"/>
                  </a:solidFill>
                  <a:latin typeface="Microsoft YaHei" charset="0"/>
                  <a:ea typeface="Microsoft YaHei" charset="0"/>
                  <a:cs typeface="Times New Roman" panose="02020603050405020304" pitchFamily="18" charset="0"/>
                </a:rPr>
                <a:t>Quantum Randomness Certification</a:t>
              </a:r>
              <a:endParaRPr lang="zh-CN" altLang="en-US" sz="3000" b="1" kern="100" dirty="0">
                <a:solidFill>
                  <a:schemeClr val="bg1"/>
                </a:solidFill>
                <a:latin typeface="Microsoft YaHei" charset="0"/>
                <a:ea typeface="Microsoft YaHei" charset="0"/>
                <a:cs typeface="Times New Roman" panose="02020603050405020304" pitchFamily="18" charset="0"/>
              </a:endParaRPr>
            </a:p>
          </p:txBody>
        </p:sp>
        <p:grpSp>
          <p:nvGrpSpPr>
            <p:cNvPr id="56" name="组合 21">
              <a:extLst>
                <a:ext uri="{FF2B5EF4-FFF2-40B4-BE49-F238E27FC236}">
                  <a16:creationId xmlns:a16="http://schemas.microsoft.com/office/drawing/2014/main" id="{04DAEB29-B3EE-41BD-ACD3-3243CEEDCD0C}"/>
                </a:ext>
              </a:extLst>
            </p:cNvPr>
            <p:cNvGrpSpPr/>
            <p:nvPr/>
          </p:nvGrpSpPr>
          <p:grpSpPr>
            <a:xfrm>
              <a:off x="5497161" y="4330230"/>
              <a:ext cx="5150180" cy="400110"/>
              <a:chOff x="6199290" y="5044002"/>
              <a:chExt cx="5150180" cy="400110"/>
            </a:xfrm>
          </p:grpSpPr>
          <p:sp>
            <p:nvSpPr>
              <p:cNvPr id="60" name="文本框 59"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a:extLst>
                  <a:ext uri="{FF2B5EF4-FFF2-40B4-BE49-F238E27FC236}">
                    <a16:creationId xmlns:a16="http://schemas.microsoft.com/office/drawing/2014/main" id="{CA897C6C-F320-4D55-AC58-BFE4E194E64C}"/>
                  </a:ext>
                </a:extLst>
              </p:cNvPr>
              <p:cNvSpPr txBox="1"/>
              <p:nvPr/>
            </p:nvSpPr>
            <p:spPr>
              <a:xfrm>
                <a:off x="9049224" y="5044002"/>
                <a:ext cx="2300246" cy="400110"/>
              </a:xfrm>
              <a:prstGeom prst="rect">
                <a:avLst/>
              </a:prstGeom>
              <a:noFill/>
            </p:spPr>
            <p:txBody>
              <a:bodyPr wrap="none" rtlCol="0">
                <a:spAutoFit/>
              </a:bodyPr>
              <a:lstStyle/>
              <a:p>
                <a:pPr algn="r" defTabSz="1218565">
                  <a:defRPr/>
                </a:pPr>
                <a:r>
                  <a:rPr lang="en-US" altLang="zh-CN" sz="2000" dirty="0">
                    <a:solidFill>
                      <a:schemeClr val="bg1"/>
                    </a:solidFill>
                    <a:latin typeface="微软雅黑" pitchFamily="34" charset="-122"/>
                    <a:ea typeface="微软雅黑" pitchFamily="34" charset="-122"/>
                    <a:cs typeface="Kartika" panose="02020503030404060203" pitchFamily="18" charset="0"/>
                  </a:rPr>
                  <a:t>Peking University</a:t>
                </a:r>
                <a:endParaRPr lang="zh-CN" altLang="en-US" sz="2000" dirty="0">
                  <a:solidFill>
                    <a:schemeClr val="bg1"/>
                  </a:solidFill>
                  <a:latin typeface="微软雅黑" pitchFamily="34" charset="-122"/>
                  <a:ea typeface="微软雅黑" pitchFamily="34" charset="-122"/>
                  <a:cs typeface="Kartika" panose="02020503030404060203" pitchFamily="18" charset="0"/>
                </a:endParaRPr>
              </a:p>
            </p:txBody>
          </p:sp>
          <p:sp>
            <p:nvSpPr>
              <p:cNvPr id="61" name="文本框 27"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a:extLst>
                  <a:ext uri="{FF2B5EF4-FFF2-40B4-BE49-F238E27FC236}">
                    <a16:creationId xmlns:a16="http://schemas.microsoft.com/office/drawing/2014/main" id="{C772B168-6A50-4314-9D09-DB48D103791E}"/>
                  </a:ext>
                </a:extLst>
              </p:cNvPr>
              <p:cNvSpPr txBox="1"/>
              <p:nvPr/>
            </p:nvSpPr>
            <p:spPr>
              <a:xfrm>
                <a:off x="6199290" y="5044002"/>
                <a:ext cx="1572867" cy="400110"/>
              </a:xfrm>
              <a:prstGeom prst="rect">
                <a:avLst/>
              </a:prstGeom>
              <a:noFill/>
            </p:spPr>
            <p:txBody>
              <a:bodyPr wrap="none" rtlCol="0">
                <a:spAutoFit/>
              </a:bodyPr>
              <a:lstStyle/>
              <a:p>
                <a:pPr algn="r" defTabSz="1218565">
                  <a:defRPr/>
                </a:pPr>
                <a:r>
                  <a:rPr lang="en-US" altLang="zh-CN" sz="2000" dirty="0" err="1">
                    <a:solidFill>
                      <a:schemeClr val="bg1"/>
                    </a:solidFill>
                    <a:latin typeface="微软雅黑" pitchFamily="34" charset="-122"/>
                    <a:ea typeface="微软雅黑" pitchFamily="34" charset="-122"/>
                    <a:cs typeface="Kartika" panose="02020503030404060203" pitchFamily="18" charset="0"/>
                  </a:rPr>
                  <a:t>Qiongyi</a:t>
                </a:r>
                <a:r>
                  <a:rPr lang="en-US" altLang="zh-CN" sz="2000" dirty="0">
                    <a:solidFill>
                      <a:schemeClr val="bg1"/>
                    </a:solidFill>
                    <a:latin typeface="微软雅黑" pitchFamily="34" charset="-122"/>
                    <a:ea typeface="微软雅黑" pitchFamily="34" charset="-122"/>
                    <a:cs typeface="Kartika" panose="02020503030404060203" pitchFamily="18" charset="0"/>
                  </a:rPr>
                  <a:t> He</a:t>
                </a:r>
              </a:p>
            </p:txBody>
          </p:sp>
        </p:grpSp>
        <p:cxnSp>
          <p:nvCxnSpPr>
            <p:cNvPr id="57" name="直接连接符 56">
              <a:extLst>
                <a:ext uri="{FF2B5EF4-FFF2-40B4-BE49-F238E27FC236}">
                  <a16:creationId xmlns:a16="http://schemas.microsoft.com/office/drawing/2014/main" id="{A24EC120-9717-480F-911D-67F9104E219A}"/>
                </a:ext>
              </a:extLst>
            </p:cNvPr>
            <p:cNvCxnSpPr>
              <a:cxnSpLocks/>
            </p:cNvCxnSpPr>
            <p:nvPr/>
          </p:nvCxnSpPr>
          <p:spPr>
            <a:xfrm>
              <a:off x="3810000" y="4258749"/>
              <a:ext cx="8025554" cy="0"/>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59" name="文本框 58">
              <a:extLst>
                <a:ext uri="{FF2B5EF4-FFF2-40B4-BE49-F238E27FC236}">
                  <a16:creationId xmlns:a16="http://schemas.microsoft.com/office/drawing/2014/main" id="{011D5BEF-9E39-40BA-9806-BD97A1C70E92}"/>
                </a:ext>
              </a:extLst>
            </p:cNvPr>
            <p:cNvSpPr txBox="1"/>
            <p:nvPr/>
          </p:nvSpPr>
          <p:spPr>
            <a:xfrm>
              <a:off x="8121305" y="5103656"/>
              <a:ext cx="4070694" cy="366514"/>
            </a:xfrm>
            <a:prstGeom prst="rect">
              <a:avLst/>
            </a:prstGeom>
            <a:noFill/>
          </p:spPr>
          <p:txBody>
            <a:bodyPr wrap="square" rtlCol="0">
              <a:spAutoFit/>
            </a:bodyPr>
            <a:lstStyle/>
            <a:p>
              <a:r>
                <a:rPr lang="en-US" altLang="zh-CN" dirty="0">
                  <a:cs typeface="+mn-ea"/>
                  <a:sym typeface="+mn-lt"/>
                </a:rPr>
                <a:t>2025.10.20.  </a:t>
              </a:r>
              <a:r>
                <a:rPr lang="en" altLang="zh-CN" dirty="0">
                  <a:solidFill>
                    <a:srgbClr val="000000"/>
                  </a:solidFill>
                  <a:effectLst/>
                  <a:latin typeface="Helvetica Neue" panose="02000503000000020004" pitchFamily="2" charset="0"/>
                </a:rPr>
                <a:t>ICE-10</a:t>
              </a:r>
              <a:r>
                <a:rPr lang="en-US" altLang="zh-CN" dirty="0">
                  <a:solidFill>
                    <a:srgbClr val="000000"/>
                  </a:solidFill>
                  <a:latin typeface="Helvetica Neue" panose="02000503000000020004" pitchFamily="2" charset="0"/>
                  <a:cs typeface="+mn-ea"/>
                  <a:sym typeface="+mn-lt"/>
                </a:rPr>
                <a:t>   Valencia   Spain</a:t>
              </a:r>
              <a:endParaRPr lang="en" altLang="zh-CN" dirty="0">
                <a:solidFill>
                  <a:srgbClr val="000000"/>
                </a:solidFill>
                <a:effectLst/>
                <a:latin typeface="Helvetica Neue" panose="02000503000000020004" pitchFamily="2" charset="0"/>
              </a:endParaRPr>
            </a:p>
          </p:txBody>
        </p:sp>
      </p:grpSp>
      <p:pic>
        <p:nvPicPr>
          <p:cNvPr id="19" name="图片 18">
            <a:extLst>
              <a:ext uri="{FF2B5EF4-FFF2-40B4-BE49-F238E27FC236}">
                <a16:creationId xmlns:a16="http://schemas.microsoft.com/office/drawing/2014/main" id="{81334D61-5E1F-4F91-827C-113438BF12CD}"/>
              </a:ext>
            </a:extLst>
          </p:cNvPr>
          <p:cNvPicPr>
            <a:picLocks noChangeAspect="1"/>
          </p:cNvPicPr>
          <p:nvPr/>
        </p:nvPicPr>
        <p:blipFill>
          <a:blip r:embed="rId6"/>
          <a:stretch>
            <a:fillRect/>
          </a:stretch>
        </p:blipFill>
        <p:spPr>
          <a:xfrm>
            <a:off x="444742" y="2424674"/>
            <a:ext cx="3046756" cy="2218639"/>
          </a:xfrm>
          <a:prstGeom prst="ellipse">
            <a:avLst/>
          </a:prstGeom>
          <a:effectLst>
            <a:softEdge rad="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6203DAC0-ADFC-456F-9B3F-ED92B735CD8E}"/>
              </a:ext>
            </a:extLst>
          </p:cNvPr>
          <p:cNvSpPr>
            <a:spLocks noGrp="1"/>
          </p:cNvSpPr>
          <p:nvPr>
            <p:ph type="sldNum" sz="quarter" idx="4"/>
          </p:nvPr>
        </p:nvSpPr>
        <p:spPr/>
        <p:txBody>
          <a:bodyPr/>
          <a:lstStyle/>
          <a:p>
            <a:r>
              <a:rPr lang="en-US" altLang="zh-CN">
                <a:sym typeface="Arial" panose="020B0604020202020204" pitchFamily="34" charset="0"/>
              </a:rPr>
              <a:t>&lt; </a:t>
            </a:r>
            <a:fld id="{A548B57D-AE10-4CF7-A9DF-59FEFA91B28E}" type="slidenum">
              <a:rPr lang="zh-CN" altLang="en-US" smtClean="0">
                <a:sym typeface="Arial" panose="020B0604020202020204" pitchFamily="34" charset="0"/>
              </a:rPr>
              <a:pPr/>
              <a:t>10</a:t>
            </a:fld>
            <a:r>
              <a:rPr lang="zh-CN" altLang="en-US">
                <a:sym typeface="Arial" panose="020B0604020202020204" pitchFamily="34" charset="0"/>
              </a:rPr>
              <a:t> </a:t>
            </a:r>
            <a:r>
              <a:rPr lang="en-US" altLang="zh-CN">
                <a:sym typeface="Arial" panose="020B0604020202020204" pitchFamily="34" charset="0"/>
              </a:rPr>
              <a:t>&gt;</a:t>
            </a:r>
            <a:endParaRPr lang="zh-CN" altLang="en-US" dirty="0">
              <a:sym typeface="Arial" panose="020B0604020202020204" pitchFamily="34" charset="0"/>
            </a:endParaRPr>
          </a:p>
        </p:txBody>
      </p:sp>
      <p:sp>
        <p:nvSpPr>
          <p:cNvPr id="4" name="标题 3">
            <a:extLst>
              <a:ext uri="{FF2B5EF4-FFF2-40B4-BE49-F238E27FC236}">
                <a16:creationId xmlns:a16="http://schemas.microsoft.com/office/drawing/2014/main" id="{8C665839-0726-4FA3-BD04-F0C8450DAAA5}"/>
              </a:ext>
            </a:extLst>
          </p:cNvPr>
          <p:cNvSpPr>
            <a:spLocks noGrp="1"/>
          </p:cNvSpPr>
          <p:nvPr>
            <p:ph type="title"/>
          </p:nvPr>
        </p:nvSpPr>
        <p:spPr/>
        <p:txBody>
          <a:bodyPr/>
          <a:lstStyle/>
          <a:p>
            <a:r>
              <a:rPr lang="en-US" altLang="zh-CN" dirty="0">
                <a:sym typeface="Arial" panose="020B0604020202020204" pitchFamily="34" charset="0"/>
              </a:rPr>
              <a:t>Background: Random numbers and their applications</a:t>
            </a:r>
            <a:endParaRPr lang="zh-CN" altLang="en-US" dirty="0">
              <a:sym typeface="Arial" panose="020B0604020202020204" pitchFamily="34" charset="0"/>
            </a:endParaRPr>
          </a:p>
        </p:txBody>
      </p:sp>
      <p:grpSp>
        <p:nvGrpSpPr>
          <p:cNvPr id="6" name="组合 5">
            <a:extLst>
              <a:ext uri="{FF2B5EF4-FFF2-40B4-BE49-F238E27FC236}">
                <a16:creationId xmlns:a16="http://schemas.microsoft.com/office/drawing/2014/main" id="{9A3EFCD6-3089-4D6A-86AF-5CB44A6B2101}"/>
              </a:ext>
            </a:extLst>
          </p:cNvPr>
          <p:cNvGrpSpPr/>
          <p:nvPr/>
        </p:nvGrpSpPr>
        <p:grpSpPr>
          <a:xfrm>
            <a:off x="6542631" y="2015132"/>
            <a:ext cx="4511811" cy="3784624"/>
            <a:chOff x="5683610" y="1924880"/>
            <a:chExt cx="5138054" cy="4261442"/>
          </a:xfrm>
        </p:grpSpPr>
        <p:pic>
          <p:nvPicPr>
            <p:cNvPr id="7" name="图片 6">
              <a:extLst>
                <a:ext uri="{FF2B5EF4-FFF2-40B4-BE49-F238E27FC236}">
                  <a16:creationId xmlns:a16="http://schemas.microsoft.com/office/drawing/2014/main" id="{93367782-A6AC-44C6-88DD-E1B6DDC5EE1A}"/>
                </a:ext>
              </a:extLst>
            </p:cNvPr>
            <p:cNvPicPr>
              <a:picLocks noChangeAspect="1"/>
            </p:cNvPicPr>
            <p:nvPr/>
          </p:nvPicPr>
          <p:blipFill rotWithShape="1">
            <a:blip r:embed="rId3">
              <a:extLst>
                <a:ext uri="{28A0092B-C50C-407E-A947-70E740481C1C}">
                  <a14:useLocalDpi xmlns:a14="http://schemas.microsoft.com/office/drawing/2010/main" val="0"/>
                </a:ext>
              </a:extLst>
            </a:blip>
            <a:srcRect l="15969" r="16210"/>
            <a:stretch/>
          </p:blipFill>
          <p:spPr>
            <a:xfrm>
              <a:off x="5683610" y="1924880"/>
              <a:ext cx="5138054" cy="4261442"/>
            </a:xfrm>
            <a:prstGeom prst="rect">
              <a:avLst/>
            </a:prstGeom>
          </p:spPr>
        </p:pic>
        <p:pic>
          <p:nvPicPr>
            <p:cNvPr id="8" name="图片 7">
              <a:extLst>
                <a:ext uri="{FF2B5EF4-FFF2-40B4-BE49-F238E27FC236}">
                  <a16:creationId xmlns:a16="http://schemas.microsoft.com/office/drawing/2014/main" id="{0A15BF46-BBAF-4875-80A0-EB75195BAA64}"/>
                </a:ext>
              </a:extLst>
            </p:cNvPr>
            <p:cNvPicPr>
              <a:picLocks noChangeAspect="1"/>
            </p:cNvPicPr>
            <p:nvPr/>
          </p:nvPicPr>
          <p:blipFill>
            <a:blip r:embed="rId4"/>
            <a:stretch>
              <a:fillRect/>
            </a:stretch>
          </p:blipFill>
          <p:spPr>
            <a:xfrm>
              <a:off x="8252636" y="1992342"/>
              <a:ext cx="1901013" cy="930703"/>
            </a:xfrm>
            <a:prstGeom prst="rect">
              <a:avLst/>
            </a:prstGeom>
          </p:spPr>
        </p:pic>
        <p:pic>
          <p:nvPicPr>
            <p:cNvPr id="9" name="图片 8">
              <a:extLst>
                <a:ext uri="{FF2B5EF4-FFF2-40B4-BE49-F238E27FC236}">
                  <a16:creationId xmlns:a16="http://schemas.microsoft.com/office/drawing/2014/main" id="{02C41CE4-E27E-4118-91FA-F560FB6F20BB}"/>
                </a:ext>
              </a:extLst>
            </p:cNvPr>
            <p:cNvPicPr>
              <a:picLocks noChangeAspect="1"/>
            </p:cNvPicPr>
            <p:nvPr/>
          </p:nvPicPr>
          <p:blipFill rotWithShape="1">
            <a:blip r:embed="rId5">
              <a:clrChange>
                <a:clrFrom>
                  <a:srgbClr val="383838"/>
                </a:clrFrom>
                <a:clrTo>
                  <a:srgbClr val="383838">
                    <a:alpha val="0"/>
                  </a:srgbClr>
                </a:clrTo>
              </a:clrChange>
            </a:blip>
            <a:srcRect t="7812"/>
            <a:stretch/>
          </p:blipFill>
          <p:spPr>
            <a:xfrm>
              <a:off x="6851378" y="1924880"/>
              <a:ext cx="2894239" cy="796065"/>
            </a:xfrm>
            <a:prstGeom prst="rect">
              <a:avLst/>
            </a:prstGeom>
          </p:spPr>
        </p:pic>
      </p:grpSp>
      <p:sp>
        <p:nvSpPr>
          <p:cNvPr id="19" name="矩形 18">
            <a:extLst>
              <a:ext uri="{FF2B5EF4-FFF2-40B4-BE49-F238E27FC236}">
                <a16:creationId xmlns:a16="http://schemas.microsoft.com/office/drawing/2014/main" id="{70E258CF-083A-461F-8C0E-B13A724A5C15}"/>
              </a:ext>
            </a:extLst>
          </p:cNvPr>
          <p:cNvSpPr/>
          <p:nvPr/>
        </p:nvSpPr>
        <p:spPr>
          <a:xfrm>
            <a:off x="1935196" y="5967399"/>
            <a:ext cx="2385077" cy="338554"/>
          </a:xfrm>
          <a:prstGeom prst="rect">
            <a:avLst/>
          </a:prstGeom>
        </p:spPr>
        <p:txBody>
          <a:bodyPr wrap="none">
            <a:spAutoFit/>
          </a:bodyPr>
          <a:lstStyle/>
          <a:p>
            <a:r>
              <a:rPr lang="zh-CN" altLang="en-US" sz="1600" dirty="0">
                <a:latin typeface="Times New Roman" panose="02020603050405020304" pitchFamily="18" charset="0"/>
                <a:cs typeface="Times New Roman" panose="02020603050405020304" pitchFamily="18" charset="0"/>
              </a:rPr>
              <a:t>www.randomnumbers.info</a:t>
            </a:r>
          </a:p>
        </p:txBody>
      </p:sp>
      <p:pic>
        <p:nvPicPr>
          <p:cNvPr id="20" name="图片 19">
            <a:extLst>
              <a:ext uri="{FF2B5EF4-FFF2-40B4-BE49-F238E27FC236}">
                <a16:creationId xmlns:a16="http://schemas.microsoft.com/office/drawing/2014/main" id="{646DE7B3-8537-435F-AB4A-417919E8A5FC}"/>
              </a:ext>
            </a:extLst>
          </p:cNvPr>
          <p:cNvPicPr>
            <a:picLocks noChangeAspect="1"/>
          </p:cNvPicPr>
          <p:nvPr/>
        </p:nvPicPr>
        <p:blipFill>
          <a:blip r:embed="rId6"/>
          <a:stretch>
            <a:fillRect/>
          </a:stretch>
        </p:blipFill>
        <p:spPr>
          <a:xfrm>
            <a:off x="773201" y="2226035"/>
            <a:ext cx="1859310" cy="682715"/>
          </a:xfrm>
          <a:prstGeom prst="rect">
            <a:avLst/>
          </a:prstGeom>
        </p:spPr>
      </p:pic>
      <p:pic>
        <p:nvPicPr>
          <p:cNvPr id="21" name="图片 20">
            <a:extLst>
              <a:ext uri="{FF2B5EF4-FFF2-40B4-BE49-F238E27FC236}">
                <a16:creationId xmlns:a16="http://schemas.microsoft.com/office/drawing/2014/main" id="{C38F7236-20DE-4B5B-8310-A6CFA02CFAD9}"/>
              </a:ext>
            </a:extLst>
          </p:cNvPr>
          <p:cNvPicPr>
            <a:picLocks noChangeAspect="1"/>
          </p:cNvPicPr>
          <p:nvPr/>
        </p:nvPicPr>
        <p:blipFill>
          <a:blip r:embed="rId7"/>
          <a:stretch>
            <a:fillRect/>
          </a:stretch>
        </p:blipFill>
        <p:spPr>
          <a:xfrm>
            <a:off x="3606761" y="2226035"/>
            <a:ext cx="1741182" cy="747006"/>
          </a:xfrm>
          <a:prstGeom prst="rect">
            <a:avLst/>
          </a:prstGeom>
        </p:spPr>
      </p:pic>
      <p:pic>
        <p:nvPicPr>
          <p:cNvPr id="22" name="图片 21">
            <a:extLst>
              <a:ext uri="{FF2B5EF4-FFF2-40B4-BE49-F238E27FC236}">
                <a16:creationId xmlns:a16="http://schemas.microsoft.com/office/drawing/2014/main" id="{EC098310-66E5-453D-A1A6-5F71C1061865}"/>
              </a:ext>
            </a:extLst>
          </p:cNvPr>
          <p:cNvPicPr>
            <a:picLocks noChangeAspect="1"/>
          </p:cNvPicPr>
          <p:nvPr/>
        </p:nvPicPr>
        <p:blipFill>
          <a:blip r:embed="rId8"/>
          <a:stretch>
            <a:fillRect/>
          </a:stretch>
        </p:blipFill>
        <p:spPr>
          <a:xfrm>
            <a:off x="773201" y="3276503"/>
            <a:ext cx="4213419" cy="1343524"/>
          </a:xfrm>
          <a:prstGeom prst="rect">
            <a:avLst/>
          </a:prstGeom>
        </p:spPr>
      </p:pic>
      <p:pic>
        <p:nvPicPr>
          <p:cNvPr id="23" name="图片 22">
            <a:extLst>
              <a:ext uri="{FF2B5EF4-FFF2-40B4-BE49-F238E27FC236}">
                <a16:creationId xmlns:a16="http://schemas.microsoft.com/office/drawing/2014/main" id="{136C2378-69CC-471E-973A-B9705CD9BDE8}"/>
              </a:ext>
            </a:extLst>
          </p:cNvPr>
          <p:cNvPicPr>
            <a:picLocks noChangeAspect="1"/>
          </p:cNvPicPr>
          <p:nvPr/>
        </p:nvPicPr>
        <p:blipFill>
          <a:blip r:embed="rId9"/>
          <a:stretch>
            <a:fillRect/>
          </a:stretch>
        </p:blipFill>
        <p:spPr>
          <a:xfrm>
            <a:off x="773201" y="4950770"/>
            <a:ext cx="4709068" cy="582590"/>
          </a:xfrm>
          <a:prstGeom prst="rect">
            <a:avLst/>
          </a:prstGeom>
        </p:spPr>
      </p:pic>
      <p:sp>
        <p:nvSpPr>
          <p:cNvPr id="24" name="文本占位符 3">
            <a:extLst>
              <a:ext uri="{FF2B5EF4-FFF2-40B4-BE49-F238E27FC236}">
                <a16:creationId xmlns:a16="http://schemas.microsoft.com/office/drawing/2014/main" id="{4EEF636E-9650-40E4-A660-DC00A9399014}"/>
              </a:ext>
            </a:extLst>
          </p:cNvPr>
          <p:cNvSpPr txBox="1">
            <a:spLocks/>
          </p:cNvSpPr>
          <p:nvPr/>
        </p:nvSpPr>
        <p:spPr>
          <a:xfrm>
            <a:off x="551030" y="1264003"/>
            <a:ext cx="5352751" cy="381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u"/>
            </a:pPr>
            <a:r>
              <a:rPr lang="zh-CN" altLang="en-US" sz="2200" b="1" dirty="0">
                <a:latin typeface="+mj-ea"/>
                <a:ea typeface="+mj-ea"/>
                <a:sym typeface="Arial" panose="020B0604020202020204" pitchFamily="34" charset="0"/>
              </a:rPr>
              <a:t> </a:t>
            </a:r>
            <a:r>
              <a:rPr lang="en-US" altLang="zh-CN" sz="2200" b="1" dirty="0">
                <a:latin typeface="+mj-ea"/>
                <a:ea typeface="+mj-ea"/>
                <a:sym typeface="Arial" panose="020B0604020202020204" pitchFamily="34" charset="0"/>
              </a:rPr>
              <a:t>Discrete variable system</a:t>
            </a:r>
            <a:endParaRPr lang="zh-CN" altLang="en-US" sz="2200" b="1" dirty="0">
              <a:latin typeface="+mj-ea"/>
              <a:ea typeface="+mj-ea"/>
              <a:sym typeface="Arial" panose="020B0604020202020204" pitchFamily="34" charset="0"/>
            </a:endParaRPr>
          </a:p>
        </p:txBody>
      </p:sp>
      <p:sp>
        <p:nvSpPr>
          <p:cNvPr id="25" name="文本占位符 3">
            <a:extLst>
              <a:ext uri="{FF2B5EF4-FFF2-40B4-BE49-F238E27FC236}">
                <a16:creationId xmlns:a16="http://schemas.microsoft.com/office/drawing/2014/main" id="{CFE57386-9002-411C-95EC-AB36C0345FBF}"/>
              </a:ext>
            </a:extLst>
          </p:cNvPr>
          <p:cNvSpPr txBox="1">
            <a:spLocks/>
          </p:cNvSpPr>
          <p:nvPr/>
        </p:nvSpPr>
        <p:spPr>
          <a:xfrm>
            <a:off x="6414157" y="1264003"/>
            <a:ext cx="5597403" cy="381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u"/>
            </a:pPr>
            <a:r>
              <a:rPr lang="zh-CN" altLang="en-US" sz="2200" b="1" dirty="0">
                <a:latin typeface="+mj-ea"/>
                <a:ea typeface="+mj-ea"/>
                <a:sym typeface="Arial" panose="020B0604020202020204" pitchFamily="34" charset="0"/>
              </a:rPr>
              <a:t> </a:t>
            </a:r>
            <a:r>
              <a:rPr lang="en-US" altLang="zh-CN" sz="2200" b="1" dirty="0">
                <a:latin typeface="+mj-ea"/>
                <a:ea typeface="+mj-ea"/>
                <a:sym typeface="Arial" panose="020B0604020202020204" pitchFamily="34" charset="0"/>
              </a:rPr>
              <a:t>Continuous variable system</a:t>
            </a:r>
            <a:endParaRPr lang="zh-CN" altLang="en-US" sz="2200" b="1" dirty="0">
              <a:latin typeface="+mj-ea"/>
              <a:ea typeface="+mj-ea"/>
              <a:sym typeface="Arial" panose="020B0604020202020204" pitchFamily="34" charset="0"/>
            </a:endParaRPr>
          </a:p>
        </p:txBody>
      </p:sp>
      <p:sp>
        <p:nvSpPr>
          <p:cNvPr id="26" name="矩形 25">
            <a:extLst>
              <a:ext uri="{FF2B5EF4-FFF2-40B4-BE49-F238E27FC236}">
                <a16:creationId xmlns:a16="http://schemas.microsoft.com/office/drawing/2014/main" id="{849B63A6-ED25-4CD8-9CA0-7633AE02021D}"/>
              </a:ext>
            </a:extLst>
          </p:cNvPr>
          <p:cNvSpPr/>
          <p:nvPr/>
        </p:nvSpPr>
        <p:spPr>
          <a:xfrm>
            <a:off x="7731577" y="5970145"/>
            <a:ext cx="2133918" cy="338554"/>
          </a:xfrm>
          <a:prstGeom prst="rect">
            <a:avLst/>
          </a:prstGeom>
        </p:spPr>
        <p:txBody>
          <a:bodyPr wrap="none">
            <a:spAutoFit/>
          </a:bodyPr>
          <a:lstStyle/>
          <a:p>
            <a:r>
              <a:rPr lang="zh-CN" altLang="en-US" sz="1600" dirty="0">
                <a:latin typeface="Times New Roman" panose="02020603050405020304" pitchFamily="18" charset="0"/>
                <a:cs typeface="Times New Roman" panose="02020603050405020304" pitchFamily="18" charset="0"/>
              </a:rPr>
              <a:t>https://qrng.anu.edu.au/</a:t>
            </a:r>
          </a:p>
        </p:txBody>
      </p:sp>
    </p:spTree>
    <p:extLst>
      <p:ext uri="{BB962C8B-B14F-4D97-AF65-F5344CB8AC3E}">
        <p14:creationId xmlns:p14="http://schemas.microsoft.com/office/powerpoint/2010/main" val="3747963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18">
            <a:extLst>
              <a:ext uri="{FF2B5EF4-FFF2-40B4-BE49-F238E27FC236}">
                <a16:creationId xmlns:a16="http://schemas.microsoft.com/office/drawing/2014/main" id="{E1202184-ECBC-1342-B871-2B91BF13A885}"/>
              </a:ext>
            </a:extLst>
          </p:cNvPr>
          <p:cNvSpPr>
            <a:spLocks noChangeArrowheads="1"/>
          </p:cNvSpPr>
          <p:nvPr/>
        </p:nvSpPr>
        <p:spPr bwMode="auto">
          <a:xfrm>
            <a:off x="442371" y="1096996"/>
            <a:ext cx="6440364" cy="406330"/>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tIns="0">
            <a:spAutoFit/>
          </a:bodyPr>
          <a:lstStyle/>
          <a:p>
            <a:pPr marL="285750" lvl="1" indent="-285750" algn="just">
              <a:lnSpc>
                <a:spcPct val="130000"/>
              </a:lnSpc>
              <a:spcBef>
                <a:spcPts val="1108"/>
              </a:spcBef>
              <a:spcAft>
                <a:spcPts val="1108"/>
              </a:spcAft>
              <a:buFont typeface="Arial" panose="020B0604020202020204" pitchFamily="34" charset="0"/>
              <a:buChar char="•"/>
            </a:pPr>
            <a:r>
              <a:rPr lang="en-US" altLang="zh-CN" b="1" dirty="0">
                <a:latin typeface="+mj-ea"/>
                <a:ea typeface="+mj-ea"/>
                <a:cs typeface="Arial" panose="020B0604020202020204" pitchFamily="34" charset="0"/>
              </a:rPr>
              <a:t>Randomness</a:t>
            </a:r>
            <a:r>
              <a:rPr lang="en-US" altLang="zh-CN" sz="20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Eve’s ability to guess Alice’s outcomes</a:t>
            </a:r>
          </a:p>
        </p:txBody>
      </p:sp>
      <p:sp>
        <p:nvSpPr>
          <p:cNvPr id="8" name="文本框 7">
            <a:extLst>
              <a:ext uri="{FF2B5EF4-FFF2-40B4-BE49-F238E27FC236}">
                <a16:creationId xmlns:a16="http://schemas.microsoft.com/office/drawing/2014/main" id="{B545EB47-8EAC-164B-B8C1-9B3708D5893F}"/>
              </a:ext>
            </a:extLst>
          </p:cNvPr>
          <p:cNvSpPr txBox="1"/>
          <p:nvPr/>
        </p:nvSpPr>
        <p:spPr>
          <a:xfrm>
            <a:off x="441326" y="5572719"/>
            <a:ext cx="11309347" cy="417358"/>
          </a:xfrm>
          <a:prstGeom prst="rect">
            <a:avLst/>
          </a:prstGeom>
          <a:noFill/>
        </p:spPr>
        <p:txBody>
          <a:bodyPr wrap="square" rtlCol="0">
            <a:spAutoFit/>
          </a:bodyPr>
          <a:lstStyle/>
          <a:p>
            <a:pPr marL="285750" indent="-285750" algn="just">
              <a:lnSpc>
                <a:spcPct val="130000"/>
              </a:lnSpc>
              <a:buFont typeface="Arial" panose="020B0604020202020204" pitchFamily="34" charset="0"/>
              <a:buChar char="•"/>
            </a:pPr>
            <a:r>
              <a:rPr kumimoji="1" lang="en-US" altLang="zh-CN" b="1" dirty="0">
                <a:solidFill>
                  <a:srgbClr val="9A0001"/>
                </a:solidFill>
                <a:latin typeface="Microsoft YaHei" panose="020B0503020204020204" pitchFamily="34" charset="-122"/>
                <a:ea typeface="Microsoft YaHei" panose="020B0503020204020204" pitchFamily="34" charset="-122"/>
              </a:rPr>
              <a:t>Monogamy</a:t>
            </a:r>
            <a:r>
              <a:rPr kumimoji="1" lang="en-US" altLang="zh-CN" b="1" dirty="0">
                <a:latin typeface="Microsoft YaHei" panose="020B0503020204020204" pitchFamily="34" charset="-122"/>
                <a:ea typeface="Microsoft YaHei" panose="020B0503020204020204" pitchFamily="34" charset="-122"/>
              </a:rPr>
              <a:t> of quantum nonlocality</a:t>
            </a:r>
          </a:p>
        </p:txBody>
      </p:sp>
      <p:grpSp>
        <p:nvGrpSpPr>
          <p:cNvPr id="9" name="组合 8">
            <a:extLst>
              <a:ext uri="{FF2B5EF4-FFF2-40B4-BE49-F238E27FC236}">
                <a16:creationId xmlns:a16="http://schemas.microsoft.com/office/drawing/2014/main" id="{95DBAB0E-0FB8-3041-824D-F7D29C9C89A5}"/>
              </a:ext>
            </a:extLst>
          </p:cNvPr>
          <p:cNvGrpSpPr/>
          <p:nvPr/>
        </p:nvGrpSpPr>
        <p:grpSpPr>
          <a:xfrm rot="269884">
            <a:off x="1875828" y="3552234"/>
            <a:ext cx="2491857" cy="1913459"/>
            <a:chOff x="5113832" y="4154052"/>
            <a:chExt cx="2051239" cy="1578661"/>
          </a:xfrm>
        </p:grpSpPr>
        <p:grpSp>
          <p:nvGrpSpPr>
            <p:cNvPr id="10" name="组合 9">
              <a:extLst>
                <a:ext uri="{FF2B5EF4-FFF2-40B4-BE49-F238E27FC236}">
                  <a16:creationId xmlns:a16="http://schemas.microsoft.com/office/drawing/2014/main" id="{E6C827A0-42F4-B74F-8ED6-445EFBB31130}"/>
                </a:ext>
              </a:extLst>
            </p:cNvPr>
            <p:cNvGrpSpPr/>
            <p:nvPr/>
          </p:nvGrpSpPr>
          <p:grpSpPr>
            <a:xfrm>
              <a:off x="5113832" y="5192713"/>
              <a:ext cx="555489" cy="540000"/>
              <a:chOff x="5113823" y="5283186"/>
              <a:chExt cx="555489" cy="540000"/>
            </a:xfrm>
          </p:grpSpPr>
          <p:sp>
            <p:nvSpPr>
              <p:cNvPr id="21" name="椭圆 20">
                <a:extLst>
                  <a:ext uri="{FF2B5EF4-FFF2-40B4-BE49-F238E27FC236}">
                    <a16:creationId xmlns:a16="http://schemas.microsoft.com/office/drawing/2014/main" id="{E0663871-B40E-1949-BD2F-725297CCEC3A}"/>
                  </a:ext>
                </a:extLst>
              </p:cNvPr>
              <p:cNvSpPr>
                <a:spLocks noChangeAspect="1"/>
              </p:cNvSpPr>
              <p:nvPr/>
            </p:nvSpPr>
            <p:spPr>
              <a:xfrm rot="19187057">
                <a:off x="5129312" y="5283186"/>
                <a:ext cx="540000" cy="540000"/>
              </a:xfrm>
              <a:prstGeom prst="ellipse">
                <a:avLst/>
              </a:prstGeom>
              <a:solidFill>
                <a:srgbClr val="FECC0E"/>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1E5EE0D7-E121-C744-9339-CC5635FF0592}"/>
                      </a:ext>
                    </a:extLst>
                  </p:cNvPr>
                  <p:cNvSpPr txBox="1"/>
                  <p:nvPr/>
                </p:nvSpPr>
                <p:spPr>
                  <a:xfrm rot="21330116">
                    <a:off x="5113823" y="5405730"/>
                    <a:ext cx="461656" cy="3047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zh-CN" b="1" i="1" smtClean="0">
                              <a:latin typeface="Cambria Math" panose="02040503050406030204" pitchFamily="18" charset="0"/>
                              <a:cs typeface="Times New Roman" panose="02020603050405020304" pitchFamily="18" charset="0"/>
                            </a:rPr>
                            <m:t>𝑩𝒐𝒃</m:t>
                          </m:r>
                        </m:oMath>
                      </m:oMathPara>
                    </a14:m>
                    <a:endParaRPr kumimoji="1" lang="zh-CN" altLang="en-US" b="1" dirty="0">
                      <a:latin typeface="Times New Roman" panose="02020603050405020304" pitchFamily="18" charset="0"/>
                      <a:cs typeface="Times New Roman" panose="02020603050405020304" pitchFamily="18" charset="0"/>
                    </a:endParaRPr>
                  </a:p>
                </p:txBody>
              </p:sp>
            </mc:Choice>
            <mc:Fallback xmlns="">
              <p:sp>
                <p:nvSpPr>
                  <p:cNvPr id="22" name="文本框 21">
                    <a:extLst>
                      <a:ext uri="{FF2B5EF4-FFF2-40B4-BE49-F238E27FC236}">
                        <a16:creationId xmlns:a16="http://schemas.microsoft.com/office/drawing/2014/main" id="{1E5EE0D7-E121-C744-9339-CC5635FF0592}"/>
                      </a:ext>
                    </a:extLst>
                  </p:cNvPr>
                  <p:cNvSpPr txBox="1">
                    <a:spLocks noRot="1" noChangeAspect="1" noMove="1" noResize="1" noEditPoints="1" noAdjustHandles="1" noChangeArrowheads="1" noChangeShapeType="1" noTextEdit="1"/>
                  </p:cNvSpPr>
                  <p:nvPr/>
                </p:nvSpPr>
                <p:spPr>
                  <a:xfrm rot="21330116">
                    <a:off x="5113823" y="5405730"/>
                    <a:ext cx="461656" cy="304710"/>
                  </a:xfrm>
                  <a:prstGeom prst="rect">
                    <a:avLst/>
                  </a:prstGeom>
                  <a:blipFill>
                    <a:blip r:embed="rId3"/>
                    <a:stretch>
                      <a:fillRect r="-8889"/>
                    </a:stretch>
                  </a:blipFill>
                </p:spPr>
                <p:txBody>
                  <a:bodyPr/>
                  <a:lstStyle/>
                  <a:p>
                    <a:r>
                      <a:rPr lang="zh-CN" altLang="en-US">
                        <a:noFill/>
                      </a:rPr>
                      <a:t> </a:t>
                    </a:r>
                  </a:p>
                </p:txBody>
              </p:sp>
            </mc:Fallback>
          </mc:AlternateContent>
        </p:grpSp>
        <p:grpSp>
          <p:nvGrpSpPr>
            <p:cNvPr id="11" name="组合 10">
              <a:extLst>
                <a:ext uri="{FF2B5EF4-FFF2-40B4-BE49-F238E27FC236}">
                  <a16:creationId xmlns:a16="http://schemas.microsoft.com/office/drawing/2014/main" id="{E3FA7526-A652-8341-AD05-3B15914EDD4A}"/>
                </a:ext>
              </a:extLst>
            </p:cNvPr>
            <p:cNvGrpSpPr/>
            <p:nvPr/>
          </p:nvGrpSpPr>
          <p:grpSpPr>
            <a:xfrm>
              <a:off x="5715594" y="4154052"/>
              <a:ext cx="762798" cy="493295"/>
              <a:chOff x="3160262" y="1047594"/>
              <a:chExt cx="762798" cy="493295"/>
            </a:xfrm>
          </p:grpSpPr>
          <p:sp>
            <p:nvSpPr>
              <p:cNvPr id="19" name="椭圆 18">
                <a:extLst>
                  <a:ext uri="{FF2B5EF4-FFF2-40B4-BE49-F238E27FC236}">
                    <a16:creationId xmlns:a16="http://schemas.microsoft.com/office/drawing/2014/main" id="{4719F31C-29AD-4145-AD61-2FE01B11FB65}"/>
                  </a:ext>
                </a:extLst>
              </p:cNvPr>
              <p:cNvSpPr/>
              <p:nvPr/>
            </p:nvSpPr>
            <p:spPr>
              <a:xfrm>
                <a:off x="3180839" y="1047594"/>
                <a:ext cx="493295" cy="493295"/>
              </a:xfrm>
              <a:prstGeom prst="ellipse">
                <a:avLst/>
              </a:prstGeom>
              <a:solidFill>
                <a:srgbClr val="7CB350"/>
              </a:solidFill>
              <a:ln>
                <a:solidFill>
                  <a:schemeClr val="tx1">
                    <a:lumMod val="85000"/>
                    <a:lumOff val="15000"/>
                  </a:schemeClr>
                </a:solidFill>
              </a:ln>
              <a:effectLst>
                <a:outerShdw blurRad="50800" dist="38100" dir="2700000" algn="tl" rotWithShape="0">
                  <a:prstClr val="black">
                    <a:alpha val="40000"/>
                  </a:prstClr>
                </a:outerShdw>
              </a:effectLst>
              <a:scene3d>
                <a:camera prst="orthographicFront"/>
                <a:lightRig rig="threePt" dir="t"/>
              </a:scene3d>
              <a:sp3d contourW="12700">
                <a:contourClr>
                  <a:srgbClr val="8AB70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0" name="文本框 19">
                <a:extLst>
                  <a:ext uri="{FF2B5EF4-FFF2-40B4-BE49-F238E27FC236}">
                    <a16:creationId xmlns:a16="http://schemas.microsoft.com/office/drawing/2014/main" id="{CA04CC5C-E55F-844B-A828-29C0D074D59C}"/>
                  </a:ext>
                </a:extLst>
              </p:cNvPr>
              <p:cNvSpPr txBox="1"/>
              <p:nvPr/>
            </p:nvSpPr>
            <p:spPr>
              <a:xfrm rot="21330116">
                <a:off x="3160262" y="1111360"/>
                <a:ext cx="762798" cy="304710"/>
              </a:xfrm>
              <a:prstGeom prst="rect">
                <a:avLst/>
              </a:prstGeom>
              <a:noFill/>
            </p:spPr>
            <p:txBody>
              <a:bodyPr wrap="square" rtlCol="0">
                <a:spAutoFit/>
              </a:bodyPr>
              <a:lstStyle/>
              <a:p>
                <a:r>
                  <a:rPr kumimoji="1" lang="en-US" altLang="zh-CN" b="1" i="1" dirty="0">
                    <a:latin typeface="Times New Roman" panose="02020603050405020304" pitchFamily="18" charset="0"/>
                    <a:cs typeface="Times New Roman" panose="02020603050405020304" pitchFamily="18" charset="0"/>
                  </a:rPr>
                  <a:t>Alice</a:t>
                </a:r>
                <a:endParaRPr kumimoji="1" lang="zh-CN" altLang="en-US" b="1" i="1" dirty="0">
                  <a:latin typeface="Times New Roman" panose="02020603050405020304" pitchFamily="18" charset="0"/>
                  <a:cs typeface="Times New Roman" panose="02020603050405020304" pitchFamily="18" charset="0"/>
                </a:endParaRPr>
              </a:p>
            </p:txBody>
          </p:sp>
        </p:grpSp>
        <p:sp>
          <p:nvSpPr>
            <p:cNvPr id="12" name="任意形状 11">
              <a:extLst>
                <a:ext uri="{FF2B5EF4-FFF2-40B4-BE49-F238E27FC236}">
                  <a16:creationId xmlns:a16="http://schemas.microsoft.com/office/drawing/2014/main" id="{F698ACDC-6100-3A4C-885B-3A05E80721E4}"/>
                </a:ext>
              </a:extLst>
            </p:cNvPr>
            <p:cNvSpPr/>
            <p:nvPr/>
          </p:nvSpPr>
          <p:spPr>
            <a:xfrm rot="18016662">
              <a:off x="5230064" y="4762588"/>
              <a:ext cx="954097" cy="382249"/>
            </a:xfrm>
            <a:custGeom>
              <a:avLst/>
              <a:gdLst>
                <a:gd name="connsiteX0" fmla="*/ 35560 w 802640"/>
                <a:gd name="connsiteY0" fmla="*/ 10160 h 548640"/>
                <a:gd name="connsiteX1" fmla="*/ 127000 w 802640"/>
                <a:gd name="connsiteY1" fmla="*/ 60960 h 548640"/>
                <a:gd name="connsiteX2" fmla="*/ 187960 w 802640"/>
                <a:gd name="connsiteY2" fmla="*/ 86360 h 548640"/>
                <a:gd name="connsiteX3" fmla="*/ 238760 w 802640"/>
                <a:gd name="connsiteY3" fmla="*/ 96520 h 548640"/>
                <a:gd name="connsiteX4" fmla="*/ 284480 w 802640"/>
                <a:gd name="connsiteY4" fmla="*/ 106680 h 548640"/>
                <a:gd name="connsiteX5" fmla="*/ 335280 w 802640"/>
                <a:gd name="connsiteY5" fmla="*/ 111760 h 548640"/>
                <a:gd name="connsiteX6" fmla="*/ 391160 w 802640"/>
                <a:gd name="connsiteY6" fmla="*/ 111760 h 548640"/>
                <a:gd name="connsiteX7" fmla="*/ 467360 w 802640"/>
                <a:gd name="connsiteY7" fmla="*/ 111760 h 548640"/>
                <a:gd name="connsiteX8" fmla="*/ 538480 w 802640"/>
                <a:gd name="connsiteY8" fmla="*/ 101600 h 548640"/>
                <a:gd name="connsiteX9" fmla="*/ 614680 w 802640"/>
                <a:gd name="connsiteY9" fmla="*/ 86360 h 548640"/>
                <a:gd name="connsiteX10" fmla="*/ 675640 w 802640"/>
                <a:gd name="connsiteY10" fmla="*/ 55880 h 548640"/>
                <a:gd name="connsiteX11" fmla="*/ 731520 w 802640"/>
                <a:gd name="connsiteY11" fmla="*/ 30480 h 548640"/>
                <a:gd name="connsiteX12" fmla="*/ 772160 w 802640"/>
                <a:gd name="connsiteY12" fmla="*/ 0 h 548640"/>
                <a:gd name="connsiteX13" fmla="*/ 736600 w 802640"/>
                <a:gd name="connsiteY13" fmla="*/ 76200 h 548640"/>
                <a:gd name="connsiteX14" fmla="*/ 695960 w 802640"/>
                <a:gd name="connsiteY14" fmla="*/ 152400 h 548640"/>
                <a:gd name="connsiteX15" fmla="*/ 690880 w 802640"/>
                <a:gd name="connsiteY15" fmla="*/ 223520 h 548640"/>
                <a:gd name="connsiteX16" fmla="*/ 695960 w 802640"/>
                <a:gd name="connsiteY16" fmla="*/ 309880 h 548640"/>
                <a:gd name="connsiteX17" fmla="*/ 716280 w 802640"/>
                <a:gd name="connsiteY17" fmla="*/ 401320 h 548640"/>
                <a:gd name="connsiteX18" fmla="*/ 751840 w 802640"/>
                <a:gd name="connsiteY18" fmla="*/ 462280 h 548640"/>
                <a:gd name="connsiteX19" fmla="*/ 782320 w 802640"/>
                <a:gd name="connsiteY19" fmla="*/ 513080 h 548640"/>
                <a:gd name="connsiteX20" fmla="*/ 802640 w 802640"/>
                <a:gd name="connsiteY20" fmla="*/ 538480 h 548640"/>
                <a:gd name="connsiteX21" fmla="*/ 741680 w 802640"/>
                <a:gd name="connsiteY21" fmla="*/ 502920 h 548640"/>
                <a:gd name="connsiteX22" fmla="*/ 690880 w 802640"/>
                <a:gd name="connsiteY22" fmla="*/ 477520 h 548640"/>
                <a:gd name="connsiteX23" fmla="*/ 690880 w 802640"/>
                <a:gd name="connsiteY23" fmla="*/ 477520 h 548640"/>
                <a:gd name="connsiteX24" fmla="*/ 619760 w 802640"/>
                <a:gd name="connsiteY24" fmla="*/ 462280 h 548640"/>
                <a:gd name="connsiteX25" fmla="*/ 619760 w 802640"/>
                <a:gd name="connsiteY25" fmla="*/ 462280 h 548640"/>
                <a:gd name="connsiteX26" fmla="*/ 513080 w 802640"/>
                <a:gd name="connsiteY26" fmla="*/ 441960 h 548640"/>
                <a:gd name="connsiteX27" fmla="*/ 447040 w 802640"/>
                <a:gd name="connsiteY27" fmla="*/ 441960 h 548640"/>
                <a:gd name="connsiteX28" fmla="*/ 386080 w 802640"/>
                <a:gd name="connsiteY28" fmla="*/ 441960 h 548640"/>
                <a:gd name="connsiteX29" fmla="*/ 335280 w 802640"/>
                <a:gd name="connsiteY29" fmla="*/ 441960 h 548640"/>
                <a:gd name="connsiteX30" fmla="*/ 279400 w 802640"/>
                <a:gd name="connsiteY30" fmla="*/ 447040 h 548640"/>
                <a:gd name="connsiteX31" fmla="*/ 223520 w 802640"/>
                <a:gd name="connsiteY31" fmla="*/ 457200 h 548640"/>
                <a:gd name="connsiteX32" fmla="*/ 162560 w 802640"/>
                <a:gd name="connsiteY32" fmla="*/ 467360 h 548640"/>
                <a:gd name="connsiteX33" fmla="*/ 106680 w 802640"/>
                <a:gd name="connsiteY33" fmla="*/ 487680 h 548640"/>
                <a:gd name="connsiteX34" fmla="*/ 45720 w 802640"/>
                <a:gd name="connsiteY34" fmla="*/ 513080 h 548640"/>
                <a:gd name="connsiteX35" fmla="*/ 0 w 802640"/>
                <a:gd name="connsiteY35" fmla="*/ 548640 h 548640"/>
                <a:gd name="connsiteX36" fmla="*/ 76200 w 802640"/>
                <a:gd name="connsiteY36" fmla="*/ 447040 h 548640"/>
                <a:gd name="connsiteX37" fmla="*/ 111760 w 802640"/>
                <a:gd name="connsiteY37" fmla="*/ 350520 h 548640"/>
                <a:gd name="connsiteX38" fmla="*/ 121920 w 802640"/>
                <a:gd name="connsiteY38" fmla="*/ 274320 h 548640"/>
                <a:gd name="connsiteX39" fmla="*/ 121920 w 802640"/>
                <a:gd name="connsiteY39" fmla="*/ 218440 h 548640"/>
                <a:gd name="connsiteX40" fmla="*/ 106680 w 802640"/>
                <a:gd name="connsiteY40" fmla="*/ 147320 h 548640"/>
                <a:gd name="connsiteX41" fmla="*/ 81280 w 802640"/>
                <a:gd name="connsiteY41" fmla="*/ 96520 h 548640"/>
                <a:gd name="connsiteX42" fmla="*/ 35560 w 802640"/>
                <a:gd name="connsiteY42" fmla="*/ 1016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02640" h="548640">
                  <a:moveTo>
                    <a:pt x="35560" y="10160"/>
                  </a:moveTo>
                  <a:lnTo>
                    <a:pt x="127000" y="60960"/>
                  </a:lnTo>
                  <a:lnTo>
                    <a:pt x="187960" y="86360"/>
                  </a:lnTo>
                  <a:lnTo>
                    <a:pt x="238760" y="96520"/>
                  </a:lnTo>
                  <a:lnTo>
                    <a:pt x="284480" y="106680"/>
                  </a:lnTo>
                  <a:lnTo>
                    <a:pt x="335280" y="111760"/>
                  </a:lnTo>
                  <a:lnTo>
                    <a:pt x="391160" y="111760"/>
                  </a:lnTo>
                  <a:lnTo>
                    <a:pt x="467360" y="111760"/>
                  </a:lnTo>
                  <a:lnTo>
                    <a:pt x="538480" y="101600"/>
                  </a:lnTo>
                  <a:lnTo>
                    <a:pt x="614680" y="86360"/>
                  </a:lnTo>
                  <a:lnTo>
                    <a:pt x="675640" y="55880"/>
                  </a:lnTo>
                  <a:lnTo>
                    <a:pt x="731520" y="30480"/>
                  </a:lnTo>
                  <a:lnTo>
                    <a:pt x="772160" y="0"/>
                  </a:lnTo>
                  <a:lnTo>
                    <a:pt x="736600" y="76200"/>
                  </a:lnTo>
                  <a:lnTo>
                    <a:pt x="695960" y="152400"/>
                  </a:lnTo>
                  <a:lnTo>
                    <a:pt x="690880" y="223520"/>
                  </a:lnTo>
                  <a:lnTo>
                    <a:pt x="695960" y="309880"/>
                  </a:lnTo>
                  <a:lnTo>
                    <a:pt x="716280" y="401320"/>
                  </a:lnTo>
                  <a:lnTo>
                    <a:pt x="751840" y="462280"/>
                  </a:lnTo>
                  <a:lnTo>
                    <a:pt x="782320" y="513080"/>
                  </a:lnTo>
                  <a:lnTo>
                    <a:pt x="802640" y="538480"/>
                  </a:lnTo>
                  <a:lnTo>
                    <a:pt x="741680" y="502920"/>
                  </a:lnTo>
                  <a:lnTo>
                    <a:pt x="690880" y="477520"/>
                  </a:lnTo>
                  <a:lnTo>
                    <a:pt x="690880" y="477520"/>
                  </a:lnTo>
                  <a:lnTo>
                    <a:pt x="619760" y="462280"/>
                  </a:lnTo>
                  <a:lnTo>
                    <a:pt x="619760" y="462280"/>
                  </a:lnTo>
                  <a:lnTo>
                    <a:pt x="513080" y="441960"/>
                  </a:lnTo>
                  <a:lnTo>
                    <a:pt x="447040" y="441960"/>
                  </a:lnTo>
                  <a:lnTo>
                    <a:pt x="386080" y="441960"/>
                  </a:lnTo>
                  <a:lnTo>
                    <a:pt x="335280" y="441960"/>
                  </a:lnTo>
                  <a:lnTo>
                    <a:pt x="279400" y="447040"/>
                  </a:lnTo>
                  <a:lnTo>
                    <a:pt x="223520" y="457200"/>
                  </a:lnTo>
                  <a:lnTo>
                    <a:pt x="162560" y="467360"/>
                  </a:lnTo>
                  <a:lnTo>
                    <a:pt x="106680" y="487680"/>
                  </a:lnTo>
                  <a:lnTo>
                    <a:pt x="45720" y="513080"/>
                  </a:lnTo>
                  <a:lnTo>
                    <a:pt x="0" y="548640"/>
                  </a:lnTo>
                  <a:lnTo>
                    <a:pt x="76200" y="447040"/>
                  </a:lnTo>
                  <a:lnTo>
                    <a:pt x="111760" y="350520"/>
                  </a:lnTo>
                  <a:lnTo>
                    <a:pt x="121920" y="274320"/>
                  </a:lnTo>
                  <a:lnTo>
                    <a:pt x="121920" y="218440"/>
                  </a:lnTo>
                  <a:lnTo>
                    <a:pt x="106680" y="147320"/>
                  </a:lnTo>
                  <a:lnTo>
                    <a:pt x="81280" y="96520"/>
                  </a:lnTo>
                  <a:lnTo>
                    <a:pt x="35560" y="10160"/>
                  </a:lnTo>
                  <a:close/>
                </a:path>
              </a:pathLst>
            </a:custGeom>
            <a:gradFill flip="none" rotWithShape="1">
              <a:gsLst>
                <a:gs pos="3000">
                  <a:srgbClr val="92D050"/>
                </a:gs>
                <a:gs pos="98000">
                  <a:srgbClr val="A7C79A">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3" name="任意形状 12">
              <a:extLst>
                <a:ext uri="{FF2B5EF4-FFF2-40B4-BE49-F238E27FC236}">
                  <a16:creationId xmlns:a16="http://schemas.microsoft.com/office/drawing/2014/main" id="{D9D5F4F0-CC9E-5348-81CD-C24972350DAF}"/>
                </a:ext>
              </a:extLst>
            </p:cNvPr>
            <p:cNvSpPr/>
            <p:nvPr/>
          </p:nvSpPr>
          <p:spPr>
            <a:xfrm rot="18164508">
              <a:off x="5355621" y="4909210"/>
              <a:ext cx="702142" cy="97369"/>
            </a:xfrm>
            <a:custGeom>
              <a:avLst/>
              <a:gdLst>
                <a:gd name="connsiteX0" fmla="*/ 0 w 702142"/>
                <a:gd name="connsiteY0" fmla="*/ 0 h 97369"/>
                <a:gd name="connsiteX1" fmla="*/ 125423 w 702142"/>
                <a:gd name="connsiteY1" fmla="*/ 96995 h 97369"/>
                <a:gd name="connsiteX2" fmla="*/ 239444 w 702142"/>
                <a:gd name="connsiteY2" fmla="*/ 3636 h 97369"/>
                <a:gd name="connsiteX3" fmla="*/ 353466 w 702142"/>
                <a:gd name="connsiteY3" fmla="*/ 96995 h 97369"/>
                <a:gd name="connsiteX4" fmla="*/ 473187 w 702142"/>
                <a:gd name="connsiteY4" fmla="*/ 3636 h 97369"/>
                <a:gd name="connsiteX5" fmla="*/ 587209 w 702142"/>
                <a:gd name="connsiteY5" fmla="*/ 95782 h 97369"/>
                <a:gd name="connsiteX6" fmla="*/ 701230 w 702142"/>
                <a:gd name="connsiteY6" fmla="*/ 2424 h 97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142" h="97369" extrusionOk="0">
                  <a:moveTo>
                    <a:pt x="0" y="0"/>
                  </a:moveTo>
                  <a:cubicBezTo>
                    <a:pt x="42397" y="54158"/>
                    <a:pt x="91364" y="101965"/>
                    <a:pt x="125423" y="96995"/>
                  </a:cubicBezTo>
                  <a:cubicBezTo>
                    <a:pt x="165824" y="84596"/>
                    <a:pt x="202873" y="7371"/>
                    <a:pt x="239444" y="3636"/>
                  </a:cubicBezTo>
                  <a:cubicBezTo>
                    <a:pt x="284666" y="3016"/>
                    <a:pt x="324471" y="94135"/>
                    <a:pt x="353466" y="96995"/>
                  </a:cubicBezTo>
                  <a:cubicBezTo>
                    <a:pt x="392681" y="91260"/>
                    <a:pt x="442779" y="4982"/>
                    <a:pt x="473187" y="3636"/>
                  </a:cubicBezTo>
                  <a:cubicBezTo>
                    <a:pt x="512145" y="3433"/>
                    <a:pt x="587209" y="95782"/>
                    <a:pt x="587209" y="95782"/>
                  </a:cubicBezTo>
                  <a:cubicBezTo>
                    <a:pt x="607312" y="115647"/>
                    <a:pt x="711800" y="12022"/>
                    <a:pt x="701230" y="2424"/>
                  </a:cubicBezTo>
                </a:path>
              </a:pathLst>
            </a:custGeom>
            <a:noFill/>
            <a:ln w="38100">
              <a:solidFill>
                <a:srgbClr val="7030A0"/>
              </a:solidFill>
              <a:extLst>
                <a:ext uri="{C807C97D-BFC1-408E-A445-0C87EB9F89A2}">
                  <ask:lineSketchStyleProps xmlns:ask="http://schemas.microsoft.com/office/drawing/2018/sketchyshapes" sd="2439732824">
                    <a:custGeom>
                      <a:avLst/>
                      <a:gdLst>
                        <a:gd name="connsiteX0" fmla="*/ 0 w 851050"/>
                        <a:gd name="connsiteY0" fmla="*/ 0 h 118284"/>
                        <a:gd name="connsiteX1" fmla="*/ 152023 w 851050"/>
                        <a:gd name="connsiteY1" fmla="*/ 117830 h 118284"/>
                        <a:gd name="connsiteX2" fmla="*/ 290225 w 851050"/>
                        <a:gd name="connsiteY2" fmla="*/ 4418 h 118284"/>
                        <a:gd name="connsiteX3" fmla="*/ 428428 w 851050"/>
                        <a:gd name="connsiteY3" fmla="*/ 117830 h 118284"/>
                        <a:gd name="connsiteX4" fmla="*/ 573540 w 851050"/>
                        <a:gd name="connsiteY4" fmla="*/ 4418 h 118284"/>
                        <a:gd name="connsiteX5" fmla="*/ 711743 w 851050"/>
                        <a:gd name="connsiteY5" fmla="*/ 116357 h 118284"/>
                        <a:gd name="connsiteX6" fmla="*/ 849945 w 851050"/>
                        <a:gd name="connsiteY6" fmla="*/ 2945 h 11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050" h="118284" extrusionOk="0">
                          <a:moveTo>
                            <a:pt x="0" y="0"/>
                          </a:moveTo>
                          <a:cubicBezTo>
                            <a:pt x="51487" y="64158"/>
                            <a:pt x="108279" y="121512"/>
                            <a:pt x="152023" y="117830"/>
                          </a:cubicBezTo>
                          <a:cubicBezTo>
                            <a:pt x="200725" y="109819"/>
                            <a:pt x="244674" y="5762"/>
                            <a:pt x="290225" y="4418"/>
                          </a:cubicBezTo>
                          <a:cubicBezTo>
                            <a:pt x="343855" y="3766"/>
                            <a:pt x="388013" y="115874"/>
                            <a:pt x="428428" y="117830"/>
                          </a:cubicBezTo>
                          <a:cubicBezTo>
                            <a:pt x="475712" y="116383"/>
                            <a:pt x="530317" y="5199"/>
                            <a:pt x="573540" y="4418"/>
                          </a:cubicBezTo>
                          <a:cubicBezTo>
                            <a:pt x="620760" y="4172"/>
                            <a:pt x="711743" y="116357"/>
                            <a:pt x="711743" y="116357"/>
                          </a:cubicBezTo>
                          <a:cubicBezTo>
                            <a:pt x="735030" y="138106"/>
                            <a:pt x="863916" y="12898"/>
                            <a:pt x="849945" y="2945"/>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4" name="任意形状 13">
              <a:extLst>
                <a:ext uri="{FF2B5EF4-FFF2-40B4-BE49-F238E27FC236}">
                  <a16:creationId xmlns:a16="http://schemas.microsoft.com/office/drawing/2014/main" id="{D9AC888D-D0F8-BC45-9660-94B510417FB9}"/>
                </a:ext>
              </a:extLst>
            </p:cNvPr>
            <p:cNvSpPr/>
            <p:nvPr/>
          </p:nvSpPr>
          <p:spPr>
            <a:xfrm rot="2408105">
              <a:off x="5961098" y="4631552"/>
              <a:ext cx="1006064" cy="382249"/>
            </a:xfrm>
            <a:custGeom>
              <a:avLst/>
              <a:gdLst>
                <a:gd name="connsiteX0" fmla="*/ 35560 w 802640"/>
                <a:gd name="connsiteY0" fmla="*/ 10160 h 548640"/>
                <a:gd name="connsiteX1" fmla="*/ 127000 w 802640"/>
                <a:gd name="connsiteY1" fmla="*/ 60960 h 548640"/>
                <a:gd name="connsiteX2" fmla="*/ 187960 w 802640"/>
                <a:gd name="connsiteY2" fmla="*/ 86360 h 548640"/>
                <a:gd name="connsiteX3" fmla="*/ 238760 w 802640"/>
                <a:gd name="connsiteY3" fmla="*/ 96520 h 548640"/>
                <a:gd name="connsiteX4" fmla="*/ 284480 w 802640"/>
                <a:gd name="connsiteY4" fmla="*/ 106680 h 548640"/>
                <a:gd name="connsiteX5" fmla="*/ 335280 w 802640"/>
                <a:gd name="connsiteY5" fmla="*/ 111760 h 548640"/>
                <a:gd name="connsiteX6" fmla="*/ 391160 w 802640"/>
                <a:gd name="connsiteY6" fmla="*/ 111760 h 548640"/>
                <a:gd name="connsiteX7" fmla="*/ 467360 w 802640"/>
                <a:gd name="connsiteY7" fmla="*/ 111760 h 548640"/>
                <a:gd name="connsiteX8" fmla="*/ 538480 w 802640"/>
                <a:gd name="connsiteY8" fmla="*/ 101600 h 548640"/>
                <a:gd name="connsiteX9" fmla="*/ 614680 w 802640"/>
                <a:gd name="connsiteY9" fmla="*/ 86360 h 548640"/>
                <a:gd name="connsiteX10" fmla="*/ 675640 w 802640"/>
                <a:gd name="connsiteY10" fmla="*/ 55880 h 548640"/>
                <a:gd name="connsiteX11" fmla="*/ 731520 w 802640"/>
                <a:gd name="connsiteY11" fmla="*/ 30480 h 548640"/>
                <a:gd name="connsiteX12" fmla="*/ 772160 w 802640"/>
                <a:gd name="connsiteY12" fmla="*/ 0 h 548640"/>
                <a:gd name="connsiteX13" fmla="*/ 736600 w 802640"/>
                <a:gd name="connsiteY13" fmla="*/ 76200 h 548640"/>
                <a:gd name="connsiteX14" fmla="*/ 695960 w 802640"/>
                <a:gd name="connsiteY14" fmla="*/ 152400 h 548640"/>
                <a:gd name="connsiteX15" fmla="*/ 690880 w 802640"/>
                <a:gd name="connsiteY15" fmla="*/ 223520 h 548640"/>
                <a:gd name="connsiteX16" fmla="*/ 695960 w 802640"/>
                <a:gd name="connsiteY16" fmla="*/ 309880 h 548640"/>
                <a:gd name="connsiteX17" fmla="*/ 716280 w 802640"/>
                <a:gd name="connsiteY17" fmla="*/ 401320 h 548640"/>
                <a:gd name="connsiteX18" fmla="*/ 751840 w 802640"/>
                <a:gd name="connsiteY18" fmla="*/ 462280 h 548640"/>
                <a:gd name="connsiteX19" fmla="*/ 782320 w 802640"/>
                <a:gd name="connsiteY19" fmla="*/ 513080 h 548640"/>
                <a:gd name="connsiteX20" fmla="*/ 802640 w 802640"/>
                <a:gd name="connsiteY20" fmla="*/ 538480 h 548640"/>
                <a:gd name="connsiteX21" fmla="*/ 741680 w 802640"/>
                <a:gd name="connsiteY21" fmla="*/ 502920 h 548640"/>
                <a:gd name="connsiteX22" fmla="*/ 690880 w 802640"/>
                <a:gd name="connsiteY22" fmla="*/ 477520 h 548640"/>
                <a:gd name="connsiteX23" fmla="*/ 690880 w 802640"/>
                <a:gd name="connsiteY23" fmla="*/ 477520 h 548640"/>
                <a:gd name="connsiteX24" fmla="*/ 619760 w 802640"/>
                <a:gd name="connsiteY24" fmla="*/ 462280 h 548640"/>
                <a:gd name="connsiteX25" fmla="*/ 619760 w 802640"/>
                <a:gd name="connsiteY25" fmla="*/ 462280 h 548640"/>
                <a:gd name="connsiteX26" fmla="*/ 513080 w 802640"/>
                <a:gd name="connsiteY26" fmla="*/ 441960 h 548640"/>
                <a:gd name="connsiteX27" fmla="*/ 447040 w 802640"/>
                <a:gd name="connsiteY27" fmla="*/ 441960 h 548640"/>
                <a:gd name="connsiteX28" fmla="*/ 386080 w 802640"/>
                <a:gd name="connsiteY28" fmla="*/ 441960 h 548640"/>
                <a:gd name="connsiteX29" fmla="*/ 335280 w 802640"/>
                <a:gd name="connsiteY29" fmla="*/ 441960 h 548640"/>
                <a:gd name="connsiteX30" fmla="*/ 279400 w 802640"/>
                <a:gd name="connsiteY30" fmla="*/ 447040 h 548640"/>
                <a:gd name="connsiteX31" fmla="*/ 223520 w 802640"/>
                <a:gd name="connsiteY31" fmla="*/ 457200 h 548640"/>
                <a:gd name="connsiteX32" fmla="*/ 162560 w 802640"/>
                <a:gd name="connsiteY32" fmla="*/ 467360 h 548640"/>
                <a:gd name="connsiteX33" fmla="*/ 106680 w 802640"/>
                <a:gd name="connsiteY33" fmla="*/ 487680 h 548640"/>
                <a:gd name="connsiteX34" fmla="*/ 45720 w 802640"/>
                <a:gd name="connsiteY34" fmla="*/ 513080 h 548640"/>
                <a:gd name="connsiteX35" fmla="*/ 0 w 802640"/>
                <a:gd name="connsiteY35" fmla="*/ 548640 h 548640"/>
                <a:gd name="connsiteX36" fmla="*/ 76200 w 802640"/>
                <a:gd name="connsiteY36" fmla="*/ 447040 h 548640"/>
                <a:gd name="connsiteX37" fmla="*/ 111760 w 802640"/>
                <a:gd name="connsiteY37" fmla="*/ 350520 h 548640"/>
                <a:gd name="connsiteX38" fmla="*/ 121920 w 802640"/>
                <a:gd name="connsiteY38" fmla="*/ 274320 h 548640"/>
                <a:gd name="connsiteX39" fmla="*/ 121920 w 802640"/>
                <a:gd name="connsiteY39" fmla="*/ 218440 h 548640"/>
                <a:gd name="connsiteX40" fmla="*/ 106680 w 802640"/>
                <a:gd name="connsiteY40" fmla="*/ 147320 h 548640"/>
                <a:gd name="connsiteX41" fmla="*/ 81280 w 802640"/>
                <a:gd name="connsiteY41" fmla="*/ 96520 h 548640"/>
                <a:gd name="connsiteX42" fmla="*/ 35560 w 802640"/>
                <a:gd name="connsiteY42" fmla="*/ 1016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02640" h="548640">
                  <a:moveTo>
                    <a:pt x="35560" y="10160"/>
                  </a:moveTo>
                  <a:lnTo>
                    <a:pt x="127000" y="60960"/>
                  </a:lnTo>
                  <a:lnTo>
                    <a:pt x="187960" y="86360"/>
                  </a:lnTo>
                  <a:lnTo>
                    <a:pt x="238760" y="96520"/>
                  </a:lnTo>
                  <a:lnTo>
                    <a:pt x="284480" y="106680"/>
                  </a:lnTo>
                  <a:lnTo>
                    <a:pt x="335280" y="111760"/>
                  </a:lnTo>
                  <a:lnTo>
                    <a:pt x="391160" y="111760"/>
                  </a:lnTo>
                  <a:lnTo>
                    <a:pt x="467360" y="111760"/>
                  </a:lnTo>
                  <a:lnTo>
                    <a:pt x="538480" y="101600"/>
                  </a:lnTo>
                  <a:lnTo>
                    <a:pt x="614680" y="86360"/>
                  </a:lnTo>
                  <a:lnTo>
                    <a:pt x="675640" y="55880"/>
                  </a:lnTo>
                  <a:lnTo>
                    <a:pt x="731520" y="30480"/>
                  </a:lnTo>
                  <a:lnTo>
                    <a:pt x="772160" y="0"/>
                  </a:lnTo>
                  <a:lnTo>
                    <a:pt x="736600" y="76200"/>
                  </a:lnTo>
                  <a:lnTo>
                    <a:pt x="695960" y="152400"/>
                  </a:lnTo>
                  <a:lnTo>
                    <a:pt x="690880" y="223520"/>
                  </a:lnTo>
                  <a:lnTo>
                    <a:pt x="695960" y="309880"/>
                  </a:lnTo>
                  <a:lnTo>
                    <a:pt x="716280" y="401320"/>
                  </a:lnTo>
                  <a:lnTo>
                    <a:pt x="751840" y="462280"/>
                  </a:lnTo>
                  <a:lnTo>
                    <a:pt x="782320" y="513080"/>
                  </a:lnTo>
                  <a:lnTo>
                    <a:pt x="802640" y="538480"/>
                  </a:lnTo>
                  <a:lnTo>
                    <a:pt x="741680" y="502920"/>
                  </a:lnTo>
                  <a:lnTo>
                    <a:pt x="690880" y="477520"/>
                  </a:lnTo>
                  <a:lnTo>
                    <a:pt x="690880" y="477520"/>
                  </a:lnTo>
                  <a:lnTo>
                    <a:pt x="619760" y="462280"/>
                  </a:lnTo>
                  <a:lnTo>
                    <a:pt x="619760" y="462280"/>
                  </a:lnTo>
                  <a:lnTo>
                    <a:pt x="513080" y="441960"/>
                  </a:lnTo>
                  <a:lnTo>
                    <a:pt x="447040" y="441960"/>
                  </a:lnTo>
                  <a:lnTo>
                    <a:pt x="386080" y="441960"/>
                  </a:lnTo>
                  <a:lnTo>
                    <a:pt x="335280" y="441960"/>
                  </a:lnTo>
                  <a:lnTo>
                    <a:pt x="279400" y="447040"/>
                  </a:lnTo>
                  <a:lnTo>
                    <a:pt x="223520" y="457200"/>
                  </a:lnTo>
                  <a:lnTo>
                    <a:pt x="162560" y="467360"/>
                  </a:lnTo>
                  <a:lnTo>
                    <a:pt x="106680" y="487680"/>
                  </a:lnTo>
                  <a:lnTo>
                    <a:pt x="45720" y="513080"/>
                  </a:lnTo>
                  <a:lnTo>
                    <a:pt x="0" y="548640"/>
                  </a:lnTo>
                  <a:lnTo>
                    <a:pt x="76200" y="447040"/>
                  </a:lnTo>
                  <a:lnTo>
                    <a:pt x="111760" y="350520"/>
                  </a:lnTo>
                  <a:lnTo>
                    <a:pt x="121920" y="274320"/>
                  </a:lnTo>
                  <a:lnTo>
                    <a:pt x="121920" y="218440"/>
                  </a:lnTo>
                  <a:lnTo>
                    <a:pt x="106680" y="147320"/>
                  </a:lnTo>
                  <a:lnTo>
                    <a:pt x="81280" y="96520"/>
                  </a:lnTo>
                  <a:lnTo>
                    <a:pt x="35560" y="10160"/>
                  </a:lnTo>
                  <a:close/>
                </a:path>
              </a:pathLst>
            </a:custGeom>
            <a:gradFill flip="none" rotWithShape="1">
              <a:gsLst>
                <a:gs pos="3000">
                  <a:srgbClr val="92D050"/>
                </a:gs>
                <a:gs pos="98000">
                  <a:srgbClr val="A7C79A">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nvGrpSpPr>
            <p:cNvPr id="15" name="组合 14">
              <a:extLst>
                <a:ext uri="{FF2B5EF4-FFF2-40B4-BE49-F238E27FC236}">
                  <a16:creationId xmlns:a16="http://schemas.microsoft.com/office/drawing/2014/main" id="{CB08C356-6598-304B-AA73-34AC6BC7BFB7}"/>
                </a:ext>
              </a:extLst>
            </p:cNvPr>
            <p:cNvGrpSpPr/>
            <p:nvPr/>
          </p:nvGrpSpPr>
          <p:grpSpPr>
            <a:xfrm>
              <a:off x="6666835" y="4952467"/>
              <a:ext cx="498236" cy="493295"/>
              <a:chOff x="6727690" y="4942833"/>
              <a:chExt cx="498236" cy="493295"/>
            </a:xfrm>
          </p:grpSpPr>
          <p:sp>
            <p:nvSpPr>
              <p:cNvPr id="17" name="椭圆 16">
                <a:extLst>
                  <a:ext uri="{FF2B5EF4-FFF2-40B4-BE49-F238E27FC236}">
                    <a16:creationId xmlns:a16="http://schemas.microsoft.com/office/drawing/2014/main" id="{C763BA6F-0BF2-7349-B704-6058C39559E0}"/>
                  </a:ext>
                </a:extLst>
              </p:cNvPr>
              <p:cNvSpPr/>
              <p:nvPr/>
            </p:nvSpPr>
            <p:spPr>
              <a:xfrm rot="19187057">
                <a:off x="6732631" y="4942833"/>
                <a:ext cx="493295" cy="493295"/>
              </a:xfrm>
              <a:prstGeom prst="ellipse">
                <a:avLst/>
              </a:prstGeom>
              <a:solidFill>
                <a:srgbClr val="6FABDC"/>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1DBB07C2-C7C0-8646-B10F-4788384C7006}"/>
                      </a:ext>
                    </a:extLst>
                  </p:cNvPr>
                  <p:cNvSpPr txBox="1"/>
                  <p:nvPr/>
                </p:nvSpPr>
                <p:spPr>
                  <a:xfrm>
                    <a:off x="6727690" y="5070875"/>
                    <a:ext cx="491142" cy="3047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zh-CN" b="1" i="1" smtClean="0">
                              <a:latin typeface="Cambria Math" panose="02040503050406030204" pitchFamily="18" charset="0"/>
                              <a:cs typeface="Times New Roman" panose="02020603050405020304" pitchFamily="18" charset="0"/>
                            </a:rPr>
                            <m:t>𝑬𝒗𝒆</m:t>
                          </m:r>
                        </m:oMath>
                      </m:oMathPara>
                    </a14:m>
                    <a:endParaRPr kumimoji="1" lang="zh-CN" altLang="en-US" b="1" dirty="0">
                      <a:latin typeface="Times New Roman" panose="02020603050405020304" pitchFamily="18" charset="0"/>
                      <a:cs typeface="Times New Roman" panose="02020603050405020304" pitchFamily="18" charset="0"/>
                    </a:endParaRPr>
                  </a:p>
                </p:txBody>
              </p:sp>
            </mc:Choice>
            <mc:Fallback xmlns="">
              <p:sp>
                <p:nvSpPr>
                  <p:cNvPr id="20" name="文本框 19">
                    <a:extLst>
                      <a:ext uri="{FF2B5EF4-FFF2-40B4-BE49-F238E27FC236}">
                        <a16:creationId xmlns:a16="http://schemas.microsoft.com/office/drawing/2014/main" id="{FFBCDAC2-472C-52A7-4D2C-7A0667596B27}"/>
                      </a:ext>
                    </a:extLst>
                  </p:cNvPr>
                  <p:cNvSpPr txBox="1">
                    <a:spLocks noRot="1" noChangeAspect="1" noMove="1" noResize="1" noEditPoints="1" noAdjustHandles="1" noChangeArrowheads="1" noChangeShapeType="1" noTextEdit="1"/>
                  </p:cNvSpPr>
                  <p:nvPr/>
                </p:nvSpPr>
                <p:spPr>
                  <a:xfrm>
                    <a:off x="6727690" y="5070875"/>
                    <a:ext cx="491142" cy="304710"/>
                  </a:xfrm>
                  <a:prstGeom prst="rect">
                    <a:avLst/>
                  </a:prstGeom>
                  <a:blipFill>
                    <a:blip r:embed="rId4"/>
                    <a:stretch>
                      <a:fillRect/>
                    </a:stretch>
                  </a:blipFill>
                </p:spPr>
                <p:txBody>
                  <a:bodyPr/>
                  <a:lstStyle/>
                  <a:p>
                    <a:r>
                      <a:rPr lang="zh-CN" altLang="en-US">
                        <a:noFill/>
                      </a:rPr>
                      <a:t> </a:t>
                    </a:r>
                  </a:p>
                </p:txBody>
              </p:sp>
            </mc:Fallback>
          </mc:AlternateContent>
        </p:grpSp>
        <p:sp>
          <p:nvSpPr>
            <p:cNvPr id="16" name="任意形状 15">
              <a:extLst>
                <a:ext uri="{FF2B5EF4-FFF2-40B4-BE49-F238E27FC236}">
                  <a16:creationId xmlns:a16="http://schemas.microsoft.com/office/drawing/2014/main" id="{0C8ED3C5-09C5-9D44-BFAD-E68DD96E19B8}"/>
                </a:ext>
              </a:extLst>
            </p:cNvPr>
            <p:cNvSpPr/>
            <p:nvPr/>
          </p:nvSpPr>
          <p:spPr>
            <a:xfrm rot="13502476">
              <a:off x="6116600" y="4767497"/>
              <a:ext cx="702142" cy="97369"/>
            </a:xfrm>
            <a:custGeom>
              <a:avLst/>
              <a:gdLst>
                <a:gd name="connsiteX0" fmla="*/ 0 w 702142"/>
                <a:gd name="connsiteY0" fmla="*/ 0 h 97369"/>
                <a:gd name="connsiteX1" fmla="*/ 125423 w 702142"/>
                <a:gd name="connsiteY1" fmla="*/ 96995 h 97369"/>
                <a:gd name="connsiteX2" fmla="*/ 239444 w 702142"/>
                <a:gd name="connsiteY2" fmla="*/ 3636 h 97369"/>
                <a:gd name="connsiteX3" fmla="*/ 353466 w 702142"/>
                <a:gd name="connsiteY3" fmla="*/ 96995 h 97369"/>
                <a:gd name="connsiteX4" fmla="*/ 473187 w 702142"/>
                <a:gd name="connsiteY4" fmla="*/ 3636 h 97369"/>
                <a:gd name="connsiteX5" fmla="*/ 587209 w 702142"/>
                <a:gd name="connsiteY5" fmla="*/ 95782 h 97369"/>
                <a:gd name="connsiteX6" fmla="*/ 701230 w 702142"/>
                <a:gd name="connsiteY6" fmla="*/ 2424 h 97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142" h="97369" extrusionOk="0">
                  <a:moveTo>
                    <a:pt x="0" y="0"/>
                  </a:moveTo>
                  <a:cubicBezTo>
                    <a:pt x="42397" y="54158"/>
                    <a:pt x="91364" y="101965"/>
                    <a:pt x="125423" y="96995"/>
                  </a:cubicBezTo>
                  <a:cubicBezTo>
                    <a:pt x="165824" y="84596"/>
                    <a:pt x="202873" y="7371"/>
                    <a:pt x="239444" y="3636"/>
                  </a:cubicBezTo>
                  <a:cubicBezTo>
                    <a:pt x="284666" y="3016"/>
                    <a:pt x="324471" y="94135"/>
                    <a:pt x="353466" y="96995"/>
                  </a:cubicBezTo>
                  <a:cubicBezTo>
                    <a:pt x="392681" y="91260"/>
                    <a:pt x="442779" y="4982"/>
                    <a:pt x="473187" y="3636"/>
                  </a:cubicBezTo>
                  <a:cubicBezTo>
                    <a:pt x="512145" y="3433"/>
                    <a:pt x="587209" y="95782"/>
                    <a:pt x="587209" y="95782"/>
                  </a:cubicBezTo>
                  <a:cubicBezTo>
                    <a:pt x="607312" y="115647"/>
                    <a:pt x="711800" y="12022"/>
                    <a:pt x="701230" y="2424"/>
                  </a:cubicBezTo>
                </a:path>
              </a:pathLst>
            </a:custGeom>
            <a:noFill/>
            <a:ln w="38100">
              <a:solidFill>
                <a:srgbClr val="7030A0"/>
              </a:solidFill>
              <a:extLst>
                <a:ext uri="{C807C97D-BFC1-408E-A445-0C87EB9F89A2}">
                  <ask:lineSketchStyleProps xmlns:ask="http://schemas.microsoft.com/office/drawing/2018/sketchyshapes" sd="2439732824">
                    <a:custGeom>
                      <a:avLst/>
                      <a:gdLst>
                        <a:gd name="connsiteX0" fmla="*/ 0 w 851050"/>
                        <a:gd name="connsiteY0" fmla="*/ 0 h 118284"/>
                        <a:gd name="connsiteX1" fmla="*/ 152023 w 851050"/>
                        <a:gd name="connsiteY1" fmla="*/ 117830 h 118284"/>
                        <a:gd name="connsiteX2" fmla="*/ 290225 w 851050"/>
                        <a:gd name="connsiteY2" fmla="*/ 4418 h 118284"/>
                        <a:gd name="connsiteX3" fmla="*/ 428428 w 851050"/>
                        <a:gd name="connsiteY3" fmla="*/ 117830 h 118284"/>
                        <a:gd name="connsiteX4" fmla="*/ 573540 w 851050"/>
                        <a:gd name="connsiteY4" fmla="*/ 4418 h 118284"/>
                        <a:gd name="connsiteX5" fmla="*/ 711743 w 851050"/>
                        <a:gd name="connsiteY5" fmla="*/ 116357 h 118284"/>
                        <a:gd name="connsiteX6" fmla="*/ 849945 w 851050"/>
                        <a:gd name="connsiteY6" fmla="*/ 2945 h 11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050" h="118284" extrusionOk="0">
                          <a:moveTo>
                            <a:pt x="0" y="0"/>
                          </a:moveTo>
                          <a:cubicBezTo>
                            <a:pt x="51487" y="64158"/>
                            <a:pt x="108279" y="121512"/>
                            <a:pt x="152023" y="117830"/>
                          </a:cubicBezTo>
                          <a:cubicBezTo>
                            <a:pt x="200725" y="109819"/>
                            <a:pt x="244674" y="5762"/>
                            <a:pt x="290225" y="4418"/>
                          </a:cubicBezTo>
                          <a:cubicBezTo>
                            <a:pt x="343855" y="3766"/>
                            <a:pt x="388013" y="115874"/>
                            <a:pt x="428428" y="117830"/>
                          </a:cubicBezTo>
                          <a:cubicBezTo>
                            <a:pt x="475712" y="116383"/>
                            <a:pt x="530317" y="5199"/>
                            <a:pt x="573540" y="4418"/>
                          </a:cubicBezTo>
                          <a:cubicBezTo>
                            <a:pt x="620760" y="4172"/>
                            <a:pt x="711743" y="116357"/>
                            <a:pt x="711743" y="116357"/>
                          </a:cubicBezTo>
                          <a:cubicBezTo>
                            <a:pt x="735030" y="138106"/>
                            <a:pt x="863916" y="12898"/>
                            <a:pt x="849945" y="2945"/>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cxnSp>
        <p:nvCxnSpPr>
          <p:cNvPr id="23" name="直线连接符 22">
            <a:extLst>
              <a:ext uri="{FF2B5EF4-FFF2-40B4-BE49-F238E27FC236}">
                <a16:creationId xmlns:a16="http://schemas.microsoft.com/office/drawing/2014/main" id="{D2E278B9-634A-BE44-8A3B-2A9C7D3C3759}"/>
              </a:ext>
            </a:extLst>
          </p:cNvPr>
          <p:cNvCxnSpPr/>
          <p:nvPr/>
        </p:nvCxnSpPr>
        <p:spPr>
          <a:xfrm flipV="1">
            <a:off x="3158366" y="4213860"/>
            <a:ext cx="737944" cy="42057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7DA3685B-98D0-9E44-8F39-C1D67A80681A}"/>
              </a:ext>
            </a:extLst>
          </p:cNvPr>
          <p:cNvSpPr txBox="1"/>
          <p:nvPr/>
        </p:nvSpPr>
        <p:spPr>
          <a:xfrm>
            <a:off x="8214685" y="3871005"/>
            <a:ext cx="4178932" cy="1205266"/>
          </a:xfrm>
          <a:prstGeom prst="rect">
            <a:avLst/>
          </a:prstGeom>
          <a:noFill/>
        </p:spPr>
        <p:txBody>
          <a:bodyPr wrap="square">
            <a:spAutoFit/>
          </a:bodyPr>
          <a:lstStyle/>
          <a:p>
            <a:pPr marL="342900" indent="-342900" algn="just">
              <a:lnSpc>
                <a:spcPts val="3000"/>
              </a:lnSpc>
              <a:buFontTx/>
              <a:buChar char="-"/>
            </a:pPr>
            <a:r>
              <a:rPr lang="en-US" altLang="zh-CN" sz="1800" b="1" dirty="0">
                <a:solidFill>
                  <a:srgbClr val="C00000"/>
                </a:solidFill>
                <a:latin typeface="+mj-ea"/>
                <a:ea typeface="+mj-ea"/>
                <a:cs typeface="Arial" panose="020B0604020202020204" pitchFamily="34" charset="0"/>
              </a:rPr>
              <a:t>DI</a:t>
            </a:r>
            <a:r>
              <a:rPr lang="zh-CN" altLang="en-US" sz="1800" b="1" dirty="0">
                <a:latin typeface="+mj-ea"/>
                <a:ea typeface="+mj-ea"/>
                <a:cs typeface="Arial" panose="020B0604020202020204" pitchFamily="34" charset="0"/>
              </a:rPr>
              <a:t>： </a:t>
            </a:r>
            <a:r>
              <a:rPr lang="en-US" altLang="zh-CN" sz="1800" b="1" dirty="0">
                <a:latin typeface="+mj-ea"/>
                <a:ea typeface="+mj-ea"/>
                <a:cs typeface="Arial" panose="020B0604020202020204" pitchFamily="34" charset="0"/>
              </a:rPr>
              <a:t>Bell nonlocality</a:t>
            </a:r>
          </a:p>
          <a:p>
            <a:pPr marL="342900" indent="-342900" algn="just">
              <a:lnSpc>
                <a:spcPts val="3000"/>
              </a:lnSpc>
              <a:buFontTx/>
              <a:buChar char="-"/>
            </a:pPr>
            <a:endParaRPr lang="en-US" altLang="zh-CN" b="1" dirty="0">
              <a:latin typeface="+mj-ea"/>
              <a:ea typeface="+mj-ea"/>
              <a:cs typeface="Arial" panose="020B0604020202020204" pitchFamily="34" charset="0"/>
            </a:endParaRPr>
          </a:p>
          <a:p>
            <a:pPr marL="342900" indent="-342900" algn="just">
              <a:lnSpc>
                <a:spcPts val="3000"/>
              </a:lnSpc>
              <a:buFontTx/>
              <a:buChar char="-"/>
            </a:pPr>
            <a:r>
              <a:rPr lang="en-US" altLang="zh-CN" sz="1800" b="1" dirty="0">
                <a:solidFill>
                  <a:srgbClr val="9A0001"/>
                </a:solidFill>
                <a:latin typeface="+mj-ea"/>
                <a:ea typeface="+mj-ea"/>
                <a:cs typeface="Arial" panose="020B0604020202020204" pitchFamily="34" charset="0"/>
              </a:rPr>
              <a:t>1SDI</a:t>
            </a:r>
            <a:r>
              <a:rPr lang="zh-CN" altLang="en-US" sz="1800" b="1" dirty="0">
                <a:latin typeface="+mj-ea"/>
                <a:ea typeface="+mj-ea"/>
                <a:cs typeface="Arial" panose="020B0604020202020204" pitchFamily="34" charset="0"/>
              </a:rPr>
              <a:t>：</a:t>
            </a:r>
            <a:r>
              <a:rPr lang="en-US" altLang="zh-CN" sz="1800" b="1" dirty="0">
                <a:latin typeface="+mj-ea"/>
                <a:ea typeface="+mj-ea"/>
                <a:cs typeface="Arial" panose="020B0604020202020204" pitchFamily="34" charset="0"/>
              </a:rPr>
              <a:t>Quantum steering</a:t>
            </a:r>
          </a:p>
        </p:txBody>
      </p:sp>
      <p:grpSp>
        <p:nvGrpSpPr>
          <p:cNvPr id="26" name="组合 25">
            <a:extLst>
              <a:ext uri="{FF2B5EF4-FFF2-40B4-BE49-F238E27FC236}">
                <a16:creationId xmlns:a16="http://schemas.microsoft.com/office/drawing/2014/main" id="{AB1A5FEF-D512-CC4C-9716-EF58D233FC49}"/>
              </a:ext>
            </a:extLst>
          </p:cNvPr>
          <p:cNvGrpSpPr/>
          <p:nvPr/>
        </p:nvGrpSpPr>
        <p:grpSpPr>
          <a:xfrm>
            <a:off x="5449361" y="3785096"/>
            <a:ext cx="2549342" cy="1598570"/>
            <a:chOff x="8384044" y="1592306"/>
            <a:chExt cx="2549342" cy="1598570"/>
          </a:xfrm>
        </p:grpSpPr>
        <p:sp>
          <p:nvSpPr>
            <p:cNvPr id="27" name="椭圆 26">
              <a:extLst>
                <a:ext uri="{FF2B5EF4-FFF2-40B4-BE49-F238E27FC236}">
                  <a16:creationId xmlns:a16="http://schemas.microsoft.com/office/drawing/2014/main" id="{38F9D831-3787-9048-9D4B-EE2303D55412}"/>
                </a:ext>
              </a:extLst>
            </p:cNvPr>
            <p:cNvSpPr/>
            <p:nvPr/>
          </p:nvSpPr>
          <p:spPr>
            <a:xfrm>
              <a:off x="8384044" y="1600247"/>
              <a:ext cx="2549342" cy="1590629"/>
            </a:xfrm>
            <a:prstGeom prst="ellipse">
              <a:avLst/>
            </a:prstGeom>
            <a:solidFill>
              <a:srgbClr val="D7CEE5"/>
            </a:solidFill>
            <a:ln>
              <a:solidFill>
                <a:srgbClr val="C3B5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 name="椭圆 27">
              <a:extLst>
                <a:ext uri="{FF2B5EF4-FFF2-40B4-BE49-F238E27FC236}">
                  <a16:creationId xmlns:a16="http://schemas.microsoft.com/office/drawing/2014/main" id="{459D52D2-D55F-7C4A-B783-1E7DA074EC83}"/>
                </a:ext>
              </a:extLst>
            </p:cNvPr>
            <p:cNvSpPr/>
            <p:nvPr/>
          </p:nvSpPr>
          <p:spPr>
            <a:xfrm>
              <a:off x="8435793" y="1926909"/>
              <a:ext cx="2023506" cy="1174154"/>
            </a:xfrm>
            <a:prstGeom prst="ellipse">
              <a:avLst/>
            </a:prstGeom>
            <a:solidFill>
              <a:srgbClr val="E5EBF2"/>
            </a:solidFill>
            <a:ln>
              <a:solidFill>
                <a:srgbClr val="B2C4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6E6B394F-DB97-8042-A513-1D7889D1E299}"/>
                </a:ext>
              </a:extLst>
            </p:cNvPr>
            <p:cNvSpPr/>
            <p:nvPr/>
          </p:nvSpPr>
          <p:spPr>
            <a:xfrm>
              <a:off x="8497768" y="2313442"/>
              <a:ext cx="1497140" cy="692849"/>
            </a:xfrm>
            <a:prstGeom prst="ellipse">
              <a:avLst/>
            </a:prstGeom>
            <a:solidFill>
              <a:srgbClr val="ECD3DB"/>
            </a:solidFill>
            <a:ln>
              <a:solidFill>
                <a:srgbClr val="E7B3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a:extLst>
                <a:ext uri="{FF2B5EF4-FFF2-40B4-BE49-F238E27FC236}">
                  <a16:creationId xmlns:a16="http://schemas.microsoft.com/office/drawing/2014/main" id="{022E9248-54E2-C141-A200-8A47213A7CEB}"/>
                </a:ext>
              </a:extLst>
            </p:cNvPr>
            <p:cNvSpPr txBox="1"/>
            <p:nvPr/>
          </p:nvSpPr>
          <p:spPr>
            <a:xfrm>
              <a:off x="9096585" y="1592306"/>
              <a:ext cx="1529228" cy="325089"/>
            </a:xfrm>
            <a:prstGeom prst="rect">
              <a:avLst/>
            </a:prstGeom>
            <a:noFill/>
          </p:spPr>
          <p:txBody>
            <a:bodyPr wrap="square" lIns="0" tIns="0" rIns="0" bIns="0" rtlCol="0">
              <a:spAutoFit/>
            </a:bodyPr>
            <a:lstStyle/>
            <a:p>
              <a:pPr>
                <a:lnSpc>
                  <a:spcPct val="150000"/>
                </a:lnSpc>
              </a:pPr>
              <a:r>
                <a:rPr lang="en-US" altLang="zh-CN" sz="1600" dirty="0">
                  <a:latin typeface="Times New Roman" panose="02020603050405020304" pitchFamily="18" charset="0"/>
                  <a:ea typeface="楷体" panose="02010609060101010101" pitchFamily="49" charset="-122"/>
                  <a:cs typeface="Times New Roman" panose="02020603050405020304" pitchFamily="18" charset="0"/>
                </a:rPr>
                <a:t>Entanglement</a:t>
              </a:r>
            </a:p>
          </p:txBody>
        </p:sp>
        <p:sp>
          <p:nvSpPr>
            <p:cNvPr id="31" name="文本框 30">
              <a:extLst>
                <a:ext uri="{FF2B5EF4-FFF2-40B4-BE49-F238E27FC236}">
                  <a16:creationId xmlns:a16="http://schemas.microsoft.com/office/drawing/2014/main" id="{1B8529F0-9AD3-D344-938A-2E79103C2346}"/>
                </a:ext>
              </a:extLst>
            </p:cNvPr>
            <p:cNvSpPr txBox="1"/>
            <p:nvPr/>
          </p:nvSpPr>
          <p:spPr>
            <a:xfrm>
              <a:off x="8859124" y="1951116"/>
              <a:ext cx="1529228" cy="325089"/>
            </a:xfrm>
            <a:prstGeom prst="rect">
              <a:avLst/>
            </a:prstGeom>
            <a:noFill/>
          </p:spPr>
          <p:txBody>
            <a:bodyPr wrap="square" lIns="0" tIns="0" rIns="0" bIns="0" rtlCol="0">
              <a:spAutoFit/>
            </a:bodyPr>
            <a:lstStyle/>
            <a:p>
              <a:pPr>
                <a:lnSpc>
                  <a:spcPct val="150000"/>
                </a:lnSpc>
              </a:pPr>
              <a:r>
                <a:rPr lang="en-US" altLang="zh-CN" sz="1600" b="1"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EPR Steering</a:t>
              </a:r>
            </a:p>
          </p:txBody>
        </p:sp>
        <p:sp>
          <p:nvSpPr>
            <p:cNvPr id="32" name="文本框 31">
              <a:extLst>
                <a:ext uri="{FF2B5EF4-FFF2-40B4-BE49-F238E27FC236}">
                  <a16:creationId xmlns:a16="http://schemas.microsoft.com/office/drawing/2014/main" id="{647FE86A-9D9B-2746-90C0-DC474EFEB3F4}"/>
                </a:ext>
              </a:extLst>
            </p:cNvPr>
            <p:cNvSpPr txBox="1"/>
            <p:nvPr/>
          </p:nvSpPr>
          <p:spPr>
            <a:xfrm>
              <a:off x="8590214" y="2456909"/>
              <a:ext cx="1529228" cy="325089"/>
            </a:xfrm>
            <a:prstGeom prst="rect">
              <a:avLst/>
            </a:prstGeom>
            <a:noFill/>
          </p:spPr>
          <p:txBody>
            <a:bodyPr wrap="square" lIns="0" tIns="0" rIns="0" bIns="0" rtlCol="0">
              <a:spAutoFit/>
            </a:bodyPr>
            <a:lstStyle/>
            <a:p>
              <a:pPr>
                <a:lnSpc>
                  <a:spcPct val="150000"/>
                </a:lnSpc>
              </a:pPr>
              <a:r>
                <a:rPr lang="en-US" altLang="zh-CN" sz="16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Bell nonlocality</a:t>
              </a:r>
            </a:p>
          </p:txBody>
        </p:sp>
      </p:grpSp>
      <p:sp>
        <p:nvSpPr>
          <p:cNvPr id="33" name="灯片编号占位符 2">
            <a:extLst>
              <a:ext uri="{FF2B5EF4-FFF2-40B4-BE49-F238E27FC236}">
                <a16:creationId xmlns:a16="http://schemas.microsoft.com/office/drawing/2014/main" id="{4045E2DB-EA5D-4E49-8E22-0120274C7B14}"/>
              </a:ext>
            </a:extLst>
          </p:cNvPr>
          <p:cNvSpPr>
            <a:spLocks noGrp="1"/>
          </p:cNvSpPr>
          <p:nvPr>
            <p:ph type="sldNum" sz="quarter" idx="4"/>
          </p:nvPr>
        </p:nvSpPr>
        <p:spPr>
          <a:xfrm>
            <a:off x="9005791" y="6394353"/>
            <a:ext cx="2743200" cy="292196"/>
          </a:xfrm>
        </p:spPr>
        <p:txBody>
          <a:bodyPr/>
          <a:lstStyle/>
          <a:p>
            <a:r>
              <a:rPr lang="en-US" altLang="zh-CN" dirty="0">
                <a:sym typeface="Arial" panose="020B0604020202020204" pitchFamily="34" charset="0"/>
              </a:rPr>
              <a:t>&lt; </a:t>
            </a:r>
            <a:fld id="{A548B57D-AE10-4CF7-A9DF-59FEFA91B28E}" type="slidenum">
              <a:rPr lang="zh-CN" altLang="en-US" smtClean="0">
                <a:sym typeface="Arial" panose="020B0604020202020204" pitchFamily="34" charset="0"/>
              </a:rPr>
              <a:pPr/>
              <a:t>11</a:t>
            </a:fld>
            <a:r>
              <a:rPr lang="zh-CN" altLang="en-US" dirty="0">
                <a:sym typeface="Arial" panose="020B0604020202020204" pitchFamily="34" charset="0"/>
              </a:rPr>
              <a:t> </a:t>
            </a:r>
            <a:r>
              <a:rPr lang="en-US" altLang="zh-CN" dirty="0">
                <a:sym typeface="Arial" panose="020B0604020202020204" pitchFamily="34" charset="0"/>
              </a:rPr>
              <a:t>&gt;</a:t>
            </a:r>
            <a:endParaRPr lang="zh-CN" altLang="en-US" dirty="0">
              <a:sym typeface="Arial" panose="020B0604020202020204" pitchFamily="34" charset="0"/>
            </a:endParaRPr>
          </a:p>
        </p:txBody>
      </p:sp>
      <p:sp>
        <p:nvSpPr>
          <p:cNvPr id="34" name="文本框 33">
            <a:extLst>
              <a:ext uri="{FF2B5EF4-FFF2-40B4-BE49-F238E27FC236}">
                <a16:creationId xmlns:a16="http://schemas.microsoft.com/office/drawing/2014/main" id="{24A0F292-9FD4-7946-A497-4F9B489CAEE8}"/>
              </a:ext>
            </a:extLst>
          </p:cNvPr>
          <p:cNvSpPr txBox="1"/>
          <p:nvPr/>
        </p:nvSpPr>
        <p:spPr>
          <a:xfrm>
            <a:off x="437350" y="2976092"/>
            <a:ext cx="7777335" cy="417358"/>
          </a:xfrm>
          <a:prstGeom prst="rect">
            <a:avLst/>
          </a:prstGeom>
          <a:noFill/>
        </p:spPr>
        <p:txBody>
          <a:bodyPr wrap="square">
            <a:spAutoFit/>
          </a:bodyPr>
          <a:lstStyle/>
          <a:p>
            <a:pPr marL="285750" lvl="1" indent="-285750" algn="just">
              <a:lnSpc>
                <a:spcPct val="130000"/>
              </a:lnSpc>
              <a:spcBef>
                <a:spcPts val="1108"/>
              </a:spcBef>
              <a:spcAft>
                <a:spcPts val="1108"/>
              </a:spcAft>
              <a:buFont typeface="Arial" panose="020B0604020202020204" pitchFamily="34" charset="0"/>
              <a:buChar char="•"/>
            </a:pPr>
            <a:r>
              <a:rPr lang="en-US" altLang="zh-CN" b="1" dirty="0">
                <a:solidFill>
                  <a:srgbClr val="9A0001"/>
                </a:solidFill>
                <a:latin typeface="+mj-ea"/>
                <a:ea typeface="+mj-ea"/>
                <a:cs typeface="Arial" panose="020B0604020202020204" pitchFamily="34" charset="0"/>
              </a:rPr>
              <a:t>Entanglement</a:t>
            </a:r>
            <a:r>
              <a:rPr lang="en-US" altLang="zh-CN" b="1" dirty="0">
                <a:latin typeface="+mj-ea"/>
                <a:ea typeface="+mj-ea"/>
                <a:cs typeface="Arial" panose="020B0604020202020204" pitchFamily="34" charset="0"/>
              </a:rPr>
              <a:t> ensures the security of measurement outcomes</a:t>
            </a:r>
          </a:p>
        </p:txBody>
      </p:sp>
      <p:sp>
        <p:nvSpPr>
          <p:cNvPr id="35" name="文本框 34">
            <a:extLst>
              <a:ext uri="{FF2B5EF4-FFF2-40B4-BE49-F238E27FC236}">
                <a16:creationId xmlns:a16="http://schemas.microsoft.com/office/drawing/2014/main" id="{68EE5A1A-7D29-064E-83C8-7BC58FEF4D2A}"/>
              </a:ext>
            </a:extLst>
          </p:cNvPr>
          <p:cNvSpPr txBox="1"/>
          <p:nvPr/>
        </p:nvSpPr>
        <p:spPr>
          <a:xfrm>
            <a:off x="797355" y="1620547"/>
            <a:ext cx="4513511" cy="677108"/>
          </a:xfrm>
          <a:prstGeom prst="rect">
            <a:avLst/>
          </a:prstGeom>
          <a:noFill/>
        </p:spPr>
        <p:txBody>
          <a:bodyPr wrap="square">
            <a:spAutoFit/>
          </a:bodyPr>
          <a:lstStyle/>
          <a:p>
            <a:pPr marL="342900" indent="-342900" algn="just">
              <a:buFontTx/>
              <a:buChar char="-"/>
            </a:pPr>
            <a:r>
              <a:rPr lang="en-US" altLang="zh-CN" b="1" dirty="0">
                <a:latin typeface="+mj-ea"/>
                <a:ea typeface="+mj-ea"/>
                <a:cs typeface="Arial" panose="020B0604020202020204" pitchFamily="34" charset="0"/>
              </a:rPr>
              <a:t>Device-Dependent</a:t>
            </a:r>
            <a:endParaRPr lang="en-US" altLang="zh-CN" b="1" dirty="0">
              <a:latin typeface="楷体" panose="02010609060101010101" pitchFamily="49" charset="-122"/>
              <a:ea typeface="楷体" panose="02010609060101010101" pitchFamily="49" charset="-122"/>
              <a:cs typeface="Arial" panose="020B0604020202020204" pitchFamily="34" charset="0"/>
            </a:endParaRPr>
          </a:p>
          <a:p>
            <a:pPr marL="342900" indent="-342900" algn="just">
              <a:buFontTx/>
              <a:buChar char="-"/>
            </a:pPr>
            <a:endParaRPr lang="en-US" altLang="zh-CN" sz="2000" b="1" dirty="0">
              <a:latin typeface="+mj-ea"/>
              <a:ea typeface="+mj-ea"/>
              <a:cs typeface="Arial" panose="020B0604020202020204" pitchFamily="34" charset="0"/>
            </a:endParaRPr>
          </a:p>
        </p:txBody>
      </p:sp>
      <p:sp>
        <p:nvSpPr>
          <p:cNvPr id="3" name="标题 2">
            <a:extLst>
              <a:ext uri="{FF2B5EF4-FFF2-40B4-BE49-F238E27FC236}">
                <a16:creationId xmlns:a16="http://schemas.microsoft.com/office/drawing/2014/main" id="{05883CF8-2958-7B42-9683-77AEAB60F374}"/>
              </a:ext>
            </a:extLst>
          </p:cNvPr>
          <p:cNvSpPr>
            <a:spLocks noGrp="1"/>
          </p:cNvSpPr>
          <p:nvPr>
            <p:ph type="title"/>
          </p:nvPr>
        </p:nvSpPr>
        <p:spPr>
          <a:xfrm>
            <a:off x="442913" y="243569"/>
            <a:ext cx="10126520" cy="617518"/>
          </a:xfrm>
        </p:spPr>
        <p:txBody>
          <a:bodyPr>
            <a:noAutofit/>
          </a:bodyPr>
          <a:lstStyle/>
          <a:p>
            <a:r>
              <a:rPr lang="en-US" altLang="zh-CN" dirty="0">
                <a:sym typeface="Arial" panose="020B0604020202020204" pitchFamily="34" charset="0"/>
              </a:rPr>
              <a:t>Background: Device-Independent random number generator</a:t>
            </a:r>
            <a:endParaRPr lang="zh-CN" altLang="en-US" dirty="0"/>
          </a:p>
        </p:txBody>
      </p:sp>
      <p:sp>
        <p:nvSpPr>
          <p:cNvPr id="42" name="文本框 41">
            <a:extLst>
              <a:ext uri="{FF2B5EF4-FFF2-40B4-BE49-F238E27FC236}">
                <a16:creationId xmlns:a16="http://schemas.microsoft.com/office/drawing/2014/main" id="{20AE096D-C880-9845-A944-5F6448583E0E}"/>
              </a:ext>
            </a:extLst>
          </p:cNvPr>
          <p:cNvSpPr txBox="1"/>
          <p:nvPr/>
        </p:nvSpPr>
        <p:spPr>
          <a:xfrm>
            <a:off x="1274133" y="1927106"/>
            <a:ext cx="5271671" cy="825675"/>
          </a:xfrm>
          <a:prstGeom prst="rect">
            <a:avLst/>
          </a:prstGeom>
          <a:noFill/>
        </p:spPr>
        <p:txBody>
          <a:bodyPr wrap="square">
            <a:spAutoFit/>
          </a:bodyPr>
          <a:lstStyle/>
          <a:p>
            <a:pPr marL="285750" indent="-285750" algn="just">
              <a:lnSpc>
                <a:spcPts val="3000"/>
              </a:lnSpc>
              <a:buFont typeface="Arial" panose="020B0604020202020204" pitchFamily="34" charset="0"/>
              <a:buChar char="•"/>
            </a:pPr>
            <a:r>
              <a:rPr lang="en-US" altLang="zh-CN" dirty="0">
                <a:latin typeface="Times New Roman" panose="02020603050405020304" pitchFamily="18" charset="0"/>
                <a:ea typeface="楷体" panose="02010609060101010101" pitchFamily="49" charset="-122"/>
                <a:cs typeface="Times New Roman" panose="02020603050405020304" pitchFamily="18" charset="0"/>
              </a:rPr>
              <a:t>The sequence can pass the randomness tests.</a:t>
            </a:r>
          </a:p>
          <a:p>
            <a:pPr marL="285750" indent="-285750" algn="just">
              <a:lnSpc>
                <a:spcPts val="3000"/>
              </a:lnSpc>
              <a:buFont typeface="Arial" panose="020B0604020202020204" pitchFamily="34" charset="0"/>
              <a:buChar char="•"/>
            </a:pPr>
            <a:r>
              <a:rPr lang="en-US" altLang="zh-CN" dirty="0">
                <a:latin typeface="Times New Roman" panose="02020603050405020304" pitchFamily="18" charset="0"/>
                <a:ea typeface="楷体" panose="02010609060101010101" pitchFamily="49" charset="-122"/>
                <a:cs typeface="Times New Roman" panose="02020603050405020304" pitchFamily="18" charset="0"/>
              </a:rPr>
              <a:t>Rely on the characterization of the devices.</a:t>
            </a:r>
            <a:endParaRPr lang="en-US" altLang="zh-CN"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44" name="文本框 43">
            <a:extLst>
              <a:ext uri="{FF2B5EF4-FFF2-40B4-BE49-F238E27FC236}">
                <a16:creationId xmlns:a16="http://schemas.microsoft.com/office/drawing/2014/main" id="{ED37D4EA-CD41-7F42-BA4B-F99E07A978DE}"/>
              </a:ext>
            </a:extLst>
          </p:cNvPr>
          <p:cNvSpPr txBox="1"/>
          <p:nvPr/>
        </p:nvSpPr>
        <p:spPr>
          <a:xfrm>
            <a:off x="793448" y="5993264"/>
            <a:ext cx="10338378" cy="646331"/>
          </a:xfrm>
          <a:prstGeom prst="rect">
            <a:avLst/>
          </a:prstGeom>
          <a:noFill/>
        </p:spPr>
        <p:txBody>
          <a:bodyPr wrap="square">
            <a:spAutoFit/>
          </a:bodyPr>
          <a:lstStyle/>
          <a:p>
            <a:r>
              <a:rPr lang="en-US" altLang="zh-CN" sz="180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When the states of Alice and Bob</a:t>
            </a:r>
            <a:r>
              <a:rPr lang="zh-CN" altLang="en-US" sz="180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80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are entangled, then Eve’s state must not be maximally entangled with </a:t>
            </a:r>
            <a:r>
              <a:rPr lang="en-US" altLang="zh-CN"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Alice</a:t>
            </a:r>
            <a:r>
              <a:rPr lang="en-US" altLang="zh-CN" sz="180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’s state, which means Eve cannot guess </a:t>
            </a:r>
            <a:r>
              <a:rPr lang="en-US" altLang="zh-CN"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Alice</a:t>
            </a:r>
            <a:r>
              <a:rPr lang="en-US" altLang="zh-CN" sz="180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’s results with 100%, i.e., existing randomness.</a:t>
            </a:r>
            <a:endParaRPr lang="zh-CN" altLang="en-US" dirty="0"/>
          </a:p>
        </p:txBody>
      </p:sp>
      <p:sp>
        <p:nvSpPr>
          <p:cNvPr id="45" name="文本框 44">
            <a:extLst>
              <a:ext uri="{FF2B5EF4-FFF2-40B4-BE49-F238E27FC236}">
                <a16:creationId xmlns:a16="http://schemas.microsoft.com/office/drawing/2014/main" id="{3A256E09-3303-9444-BEB9-17A361AB1C4B}"/>
              </a:ext>
            </a:extLst>
          </p:cNvPr>
          <p:cNvSpPr txBox="1"/>
          <p:nvPr/>
        </p:nvSpPr>
        <p:spPr>
          <a:xfrm>
            <a:off x="3875399" y="4155782"/>
            <a:ext cx="1050646" cy="369332"/>
          </a:xfrm>
          <a:prstGeom prst="rect">
            <a:avLst/>
          </a:prstGeom>
          <a:noFill/>
        </p:spPr>
        <p:txBody>
          <a:bodyPr wrap="square" rtlCol="0">
            <a:spAutoFit/>
          </a:bodyPr>
          <a:lstStyle/>
          <a:p>
            <a:r>
              <a:rPr kumimoji="1" lang="en-US" altLang="zh-CN" dirty="0">
                <a:solidFill>
                  <a:srgbClr val="C00000"/>
                </a:solidFill>
              </a:rPr>
              <a:t>maximal</a:t>
            </a:r>
            <a:endParaRPr kumimoji="1" lang="zh-CN" altLang="en-US" dirty="0">
              <a:solidFill>
                <a:srgbClr val="C00000"/>
              </a:solidFill>
            </a:endParaRPr>
          </a:p>
        </p:txBody>
      </p:sp>
      <p:grpSp>
        <p:nvGrpSpPr>
          <p:cNvPr id="24" name="组合 23">
            <a:extLst>
              <a:ext uri="{FF2B5EF4-FFF2-40B4-BE49-F238E27FC236}">
                <a16:creationId xmlns:a16="http://schemas.microsoft.com/office/drawing/2014/main" id="{21E7CA40-1D5F-CF42-8FAE-48749BD57AC3}"/>
              </a:ext>
            </a:extLst>
          </p:cNvPr>
          <p:cNvGrpSpPr/>
          <p:nvPr/>
        </p:nvGrpSpPr>
        <p:grpSpPr>
          <a:xfrm>
            <a:off x="7270103" y="864516"/>
            <a:ext cx="4920856" cy="2096326"/>
            <a:chOff x="6769507" y="805965"/>
            <a:chExt cx="4920856" cy="2096326"/>
          </a:xfrm>
        </p:grpSpPr>
        <p:pic>
          <p:nvPicPr>
            <p:cNvPr id="37" name="图片 36">
              <a:extLst>
                <a:ext uri="{FF2B5EF4-FFF2-40B4-BE49-F238E27FC236}">
                  <a16:creationId xmlns:a16="http://schemas.microsoft.com/office/drawing/2014/main" id="{9F294285-20F2-6946-9219-DA8012228C8C}"/>
                </a:ext>
              </a:extLst>
            </p:cNvPr>
            <p:cNvPicPr>
              <a:picLocks noChangeAspect="1"/>
            </p:cNvPicPr>
            <p:nvPr/>
          </p:nvPicPr>
          <p:blipFill>
            <a:blip r:embed="rId5"/>
            <a:stretch>
              <a:fillRect/>
            </a:stretch>
          </p:blipFill>
          <p:spPr>
            <a:xfrm>
              <a:off x="6769507" y="827628"/>
              <a:ext cx="4920856" cy="1983964"/>
            </a:xfrm>
            <a:prstGeom prst="rect">
              <a:avLst/>
            </a:prstGeom>
          </p:spPr>
        </p:pic>
        <p:sp>
          <p:nvSpPr>
            <p:cNvPr id="2" name="矩形 1">
              <a:extLst>
                <a:ext uri="{FF2B5EF4-FFF2-40B4-BE49-F238E27FC236}">
                  <a16:creationId xmlns:a16="http://schemas.microsoft.com/office/drawing/2014/main" id="{BA8FACD8-6E4D-3842-BE58-B040F8C213D4}"/>
                </a:ext>
              </a:extLst>
            </p:cNvPr>
            <p:cNvSpPr/>
            <p:nvPr/>
          </p:nvSpPr>
          <p:spPr>
            <a:xfrm>
              <a:off x="9222711" y="876602"/>
              <a:ext cx="2467652" cy="1569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1" name="矩形 40">
              <a:extLst>
                <a:ext uri="{FF2B5EF4-FFF2-40B4-BE49-F238E27FC236}">
                  <a16:creationId xmlns:a16="http://schemas.microsoft.com/office/drawing/2014/main" id="{4CA2B52B-3874-5C4F-A1C2-5FEB5DCB9526}"/>
                </a:ext>
              </a:extLst>
            </p:cNvPr>
            <p:cNvSpPr/>
            <p:nvPr/>
          </p:nvSpPr>
          <p:spPr>
            <a:xfrm>
              <a:off x="8758604" y="805965"/>
              <a:ext cx="2532248" cy="799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maximally entangled </a:t>
              </a:r>
              <a:endParaRPr kumimoji="1" lang="zh-CN" altLang="en-US" dirty="0"/>
            </a:p>
          </p:txBody>
        </p:sp>
        <p:sp>
          <p:nvSpPr>
            <p:cNvPr id="4" name="文本框 3">
              <a:extLst>
                <a:ext uri="{FF2B5EF4-FFF2-40B4-BE49-F238E27FC236}">
                  <a16:creationId xmlns:a16="http://schemas.microsoft.com/office/drawing/2014/main" id="{2DA6EAC3-D061-E246-A508-8157693554CB}"/>
                </a:ext>
              </a:extLst>
            </p:cNvPr>
            <p:cNvSpPr txBox="1"/>
            <p:nvPr/>
          </p:nvSpPr>
          <p:spPr>
            <a:xfrm>
              <a:off x="7819610" y="1910791"/>
              <a:ext cx="2249227" cy="338554"/>
            </a:xfrm>
            <a:prstGeom prst="rect">
              <a:avLst/>
            </a:prstGeom>
            <a:noFill/>
          </p:spPr>
          <p:txBody>
            <a:bodyPr wrap="square" rtlCol="0">
              <a:spAutoFit/>
            </a:bodyPr>
            <a:lstStyle/>
            <a:p>
              <a:pPr algn="ctr"/>
              <a:r>
                <a:rPr lang="en-US" altLang="zh-CN" sz="1600" dirty="0"/>
                <a:t>maximally entangled </a:t>
              </a:r>
              <a:endParaRPr kumimoji="1" lang="zh-CN" alt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38" name="组合 37">
              <a:extLst>
                <a:ext uri="{FF2B5EF4-FFF2-40B4-BE49-F238E27FC236}">
                  <a16:creationId xmlns:a16="http://schemas.microsoft.com/office/drawing/2014/main" id="{07445CE0-B83F-0B4F-918E-2477B877AD22}"/>
                </a:ext>
              </a:extLst>
            </p:cNvPr>
            <p:cNvGrpSpPr/>
            <p:nvPr/>
          </p:nvGrpSpPr>
          <p:grpSpPr>
            <a:xfrm>
              <a:off x="8174786" y="2432673"/>
              <a:ext cx="2854016" cy="469618"/>
              <a:chOff x="6448442" y="1637775"/>
              <a:chExt cx="2987517" cy="604419"/>
            </a:xfrm>
          </p:grpSpPr>
          <p:sp>
            <p:nvSpPr>
              <p:cNvPr id="39" name="矩形 38">
                <a:extLst>
                  <a:ext uri="{FF2B5EF4-FFF2-40B4-BE49-F238E27FC236}">
                    <a16:creationId xmlns:a16="http://schemas.microsoft.com/office/drawing/2014/main" id="{03FDE400-AE8B-3B43-A9C6-9F60C8F35D53}"/>
                  </a:ext>
                </a:extLst>
              </p:cNvPr>
              <p:cNvSpPr/>
              <p:nvPr/>
            </p:nvSpPr>
            <p:spPr>
              <a:xfrm>
                <a:off x="6448442" y="1741027"/>
                <a:ext cx="2987517" cy="501167"/>
              </a:xfrm>
              <a:prstGeom prst="rect">
                <a:avLst/>
              </a:prstGeom>
              <a:solidFill>
                <a:schemeClr val="accent3">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a:extLst>
                  <a:ext uri="{FF2B5EF4-FFF2-40B4-BE49-F238E27FC236}">
                    <a16:creationId xmlns:a16="http://schemas.microsoft.com/office/drawing/2014/main" id="{C15112AE-6AD4-ED4B-BE34-2BFF2E9B0478}"/>
                  </a:ext>
                </a:extLst>
              </p:cNvPr>
              <p:cNvSpPr txBox="1"/>
              <p:nvPr/>
            </p:nvSpPr>
            <p:spPr>
              <a:xfrm>
                <a:off x="6473694" y="1637775"/>
                <a:ext cx="2962264" cy="559770"/>
              </a:xfrm>
              <a:prstGeom prst="rect">
                <a:avLst/>
              </a:prstGeom>
              <a:noFill/>
            </p:spPr>
            <p:txBody>
              <a:bodyPr wrap="square">
                <a:spAutoFit/>
              </a:bodyPr>
              <a:lstStyle/>
              <a:p>
                <a:pPr algn="just">
                  <a:lnSpc>
                    <a:spcPts val="3000"/>
                  </a:lnSpc>
                </a:pPr>
                <a:r>
                  <a:rPr lang="en-US" altLang="zh-CN" dirty="0">
                    <a:latin typeface="Times New Roman" panose="02020603050405020304" pitchFamily="18" charset="0"/>
                    <a:ea typeface="楷体" panose="02010609060101010101" pitchFamily="49" charset="-122"/>
                    <a:cs typeface="Times New Roman" panose="02020603050405020304" pitchFamily="18" charset="0"/>
                  </a:rPr>
                  <a:t>Perfectly predictable by Eve!</a:t>
                </a:r>
              </a:p>
            </p:txBody>
          </p:sp>
        </p:grpSp>
      </p:grpSp>
    </p:spTree>
    <p:extLst>
      <p:ext uri="{BB962C8B-B14F-4D97-AF65-F5344CB8AC3E}">
        <p14:creationId xmlns:p14="http://schemas.microsoft.com/office/powerpoint/2010/main" val="2609805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6203DAC0-ADFC-456F-9B3F-ED92B735CD8E}"/>
              </a:ext>
            </a:extLst>
          </p:cNvPr>
          <p:cNvSpPr>
            <a:spLocks noGrp="1"/>
          </p:cNvSpPr>
          <p:nvPr>
            <p:ph type="sldNum" sz="quarter" idx="4"/>
          </p:nvPr>
        </p:nvSpPr>
        <p:spPr/>
        <p:txBody>
          <a:bodyPr/>
          <a:lstStyle/>
          <a:p>
            <a:r>
              <a:rPr lang="en-US" altLang="zh-CN" dirty="0">
                <a:sym typeface="Arial" panose="020B0604020202020204" pitchFamily="34" charset="0"/>
              </a:rPr>
              <a:t>&lt; </a:t>
            </a:r>
            <a:fld id="{A548B57D-AE10-4CF7-A9DF-59FEFA91B28E}" type="slidenum">
              <a:rPr lang="zh-CN" altLang="en-US" smtClean="0">
                <a:sym typeface="Arial" panose="020B0604020202020204" pitchFamily="34" charset="0"/>
              </a:rPr>
              <a:pPr/>
              <a:t>12</a:t>
            </a:fld>
            <a:r>
              <a:rPr lang="zh-CN" altLang="en-US" dirty="0">
                <a:sym typeface="Arial" panose="020B0604020202020204" pitchFamily="34" charset="0"/>
              </a:rPr>
              <a:t> </a:t>
            </a:r>
            <a:r>
              <a:rPr lang="en-US" altLang="zh-CN" dirty="0">
                <a:sym typeface="Arial" panose="020B0604020202020204" pitchFamily="34" charset="0"/>
              </a:rPr>
              <a:t>&gt;</a:t>
            </a:r>
            <a:endParaRPr lang="zh-CN" altLang="en-US" dirty="0">
              <a:sym typeface="Arial" panose="020B0604020202020204" pitchFamily="34" charset="0"/>
            </a:endParaRPr>
          </a:p>
        </p:txBody>
      </p:sp>
      <p:sp>
        <p:nvSpPr>
          <p:cNvPr id="4" name="标题 3">
            <a:extLst>
              <a:ext uri="{FF2B5EF4-FFF2-40B4-BE49-F238E27FC236}">
                <a16:creationId xmlns:a16="http://schemas.microsoft.com/office/drawing/2014/main" id="{8C665839-0726-4FA3-BD04-F0C8450DAAA5}"/>
              </a:ext>
            </a:extLst>
          </p:cNvPr>
          <p:cNvSpPr>
            <a:spLocks noGrp="1"/>
          </p:cNvSpPr>
          <p:nvPr>
            <p:ph type="title"/>
          </p:nvPr>
        </p:nvSpPr>
        <p:spPr>
          <a:xfrm>
            <a:off x="442913" y="243569"/>
            <a:ext cx="10774586" cy="617518"/>
          </a:xfrm>
        </p:spPr>
        <p:txBody>
          <a:bodyPr>
            <a:normAutofit/>
          </a:bodyPr>
          <a:lstStyle/>
          <a:p>
            <a:r>
              <a:rPr lang="en-US" altLang="zh-CN" dirty="0">
                <a:sym typeface="Arial" panose="020B0604020202020204" pitchFamily="34" charset="0"/>
              </a:rPr>
              <a:t>Background: Device-Independent random number generator</a:t>
            </a:r>
            <a:endParaRPr lang="zh-CN" altLang="en-US" dirty="0">
              <a:sym typeface="Arial" panose="020B0604020202020204" pitchFamily="34" charset="0"/>
            </a:endParaRPr>
          </a:p>
        </p:txBody>
      </p:sp>
      <p:sp>
        <p:nvSpPr>
          <p:cNvPr id="36" name="矩形 35">
            <a:extLst>
              <a:ext uri="{FF2B5EF4-FFF2-40B4-BE49-F238E27FC236}">
                <a16:creationId xmlns:a16="http://schemas.microsoft.com/office/drawing/2014/main" id="{3CA9EFDF-D139-4C90-81A3-B21585BFF170}"/>
              </a:ext>
            </a:extLst>
          </p:cNvPr>
          <p:cNvSpPr/>
          <p:nvPr/>
        </p:nvSpPr>
        <p:spPr>
          <a:xfrm>
            <a:off x="1658588" y="6086576"/>
            <a:ext cx="9199441" cy="307777"/>
          </a:xfrm>
          <a:prstGeom prst="rect">
            <a:avLst/>
          </a:prstGeom>
        </p:spPr>
        <p:txBody>
          <a:bodyPr wrap="none">
            <a:spAutoFit/>
          </a:bodyPr>
          <a:lstStyle/>
          <a:p>
            <a:r>
              <a:rPr lang="en-US" altLang="zh-CN" sz="1400" dirty="0">
                <a:latin typeface="Times New Roman" panose="02020603050405020304" pitchFamily="18" charset="0"/>
                <a:cs typeface="Times New Roman" panose="02020603050405020304" pitchFamily="18" charset="0"/>
              </a:rPr>
              <a:t>[Ref] </a:t>
            </a:r>
            <a:r>
              <a:rPr lang="en-US" altLang="zh-CN" sz="1400" i="1" dirty="0">
                <a:latin typeface="Times New Roman" panose="02020603050405020304" pitchFamily="18" charset="0"/>
                <a:cs typeface="Times New Roman" panose="02020603050405020304" pitchFamily="18" charset="0"/>
              </a:rPr>
              <a:t>“Hacking commercial quantum cryptography systems by tailored bright illumination”</a:t>
            </a:r>
            <a:r>
              <a:rPr lang="fr-FR" altLang="zh-CN" sz="1400" i="1" dirty="0">
                <a:latin typeface="Times New Roman" panose="02020603050405020304" pitchFamily="18" charset="0"/>
                <a:cs typeface="Times New Roman" panose="02020603050405020304" pitchFamily="18" charset="0"/>
              </a:rPr>
              <a:t> Nat. Photon</a:t>
            </a:r>
            <a:r>
              <a:rPr lang="fr-FR" altLang="zh-CN" sz="1400" dirty="0">
                <a:latin typeface="Times New Roman" panose="02020603050405020304" pitchFamily="18" charset="0"/>
                <a:cs typeface="Times New Roman" panose="02020603050405020304" pitchFamily="18" charset="0"/>
              </a:rPr>
              <a:t>. </a:t>
            </a:r>
            <a:r>
              <a:rPr lang="fr-FR" altLang="zh-CN" sz="1400" b="1" dirty="0">
                <a:latin typeface="Times New Roman" panose="02020603050405020304" pitchFamily="18" charset="0"/>
                <a:cs typeface="Times New Roman" panose="02020603050405020304" pitchFamily="18" charset="0"/>
              </a:rPr>
              <a:t>4</a:t>
            </a:r>
            <a:r>
              <a:rPr lang="fr-FR" altLang="zh-CN" sz="1400" dirty="0">
                <a:latin typeface="Times New Roman" panose="02020603050405020304" pitchFamily="18" charset="0"/>
                <a:cs typeface="Times New Roman" panose="02020603050405020304" pitchFamily="18" charset="0"/>
              </a:rPr>
              <a:t>, 686–689 (2010);</a:t>
            </a:r>
          </a:p>
        </p:txBody>
      </p:sp>
      <p:sp>
        <p:nvSpPr>
          <p:cNvPr id="7" name="文本框 6">
            <a:extLst>
              <a:ext uri="{FF2B5EF4-FFF2-40B4-BE49-F238E27FC236}">
                <a16:creationId xmlns:a16="http://schemas.microsoft.com/office/drawing/2014/main" id="{FA5C50B6-B2F9-45BC-9DF5-67C844CD0470}"/>
              </a:ext>
            </a:extLst>
          </p:cNvPr>
          <p:cNvSpPr txBox="1"/>
          <p:nvPr/>
        </p:nvSpPr>
        <p:spPr>
          <a:xfrm>
            <a:off x="442913" y="1223551"/>
            <a:ext cx="4513511" cy="451021"/>
          </a:xfrm>
          <a:prstGeom prst="rect">
            <a:avLst/>
          </a:prstGeom>
          <a:noFill/>
        </p:spPr>
        <p:txBody>
          <a:bodyPr wrap="square">
            <a:spAutoFit/>
          </a:bodyPr>
          <a:lstStyle/>
          <a:p>
            <a:pPr marL="342900" indent="-342900" algn="just">
              <a:lnSpc>
                <a:spcPts val="3000"/>
              </a:lnSpc>
              <a:buFont typeface="Arial" panose="020B0604020202020204" pitchFamily="34" charset="0"/>
              <a:buChar char="•"/>
            </a:pPr>
            <a:r>
              <a:rPr lang="en-US" altLang="zh-CN" sz="2300" b="1" dirty="0">
                <a:latin typeface="+mj-ea"/>
                <a:ea typeface="+mj-ea"/>
                <a:cs typeface="Arial" panose="020B0604020202020204" pitchFamily="34" charset="0"/>
              </a:rPr>
              <a:t>Device-Independent (DI)</a:t>
            </a:r>
          </a:p>
        </p:txBody>
      </p:sp>
      <p:sp>
        <p:nvSpPr>
          <p:cNvPr id="9" name="文本框 8">
            <a:extLst>
              <a:ext uri="{FF2B5EF4-FFF2-40B4-BE49-F238E27FC236}">
                <a16:creationId xmlns:a16="http://schemas.microsoft.com/office/drawing/2014/main" id="{7BE0A162-D384-4E05-9DD2-B2A86B01C5B5}"/>
              </a:ext>
            </a:extLst>
          </p:cNvPr>
          <p:cNvSpPr txBox="1"/>
          <p:nvPr/>
        </p:nvSpPr>
        <p:spPr>
          <a:xfrm>
            <a:off x="1280901" y="1734148"/>
            <a:ext cx="10468090" cy="1595117"/>
          </a:xfrm>
          <a:prstGeom prst="rect">
            <a:avLst/>
          </a:prstGeom>
          <a:noFill/>
        </p:spPr>
        <p:txBody>
          <a:bodyPr wrap="square">
            <a:spAutoFit/>
          </a:bodyPr>
          <a:lstStyle/>
          <a:p>
            <a:pPr marL="285750" indent="-285750" algn="just">
              <a:lnSpc>
                <a:spcPts val="3000"/>
              </a:lnSpc>
              <a:buFont typeface="Arial" panose="020B0604020202020204" pitchFamily="34" charset="0"/>
              <a:buChar char="•"/>
            </a:pP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Ask to the two devices giving </a:t>
            </a:r>
            <a:r>
              <a:rPr lang="en-US" altLang="zh-CN" sz="2000"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a Bell inequality violation.</a:t>
            </a:r>
          </a:p>
          <a:p>
            <a:pPr marL="285750" indent="-285750" algn="just">
              <a:lnSpc>
                <a:spcPts val="3000"/>
              </a:lnSpc>
              <a:buFont typeface="Arial" panose="020B0604020202020204" pitchFamily="34" charset="0"/>
              <a:buChar char="•"/>
            </a:pPr>
            <a:r>
              <a:rPr lang="en-US" altLang="zh-CN" sz="2000"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Bound the randomness </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of the outputs from </a:t>
            </a:r>
            <a:r>
              <a:rPr lang="en-US" altLang="zh-CN" sz="2000"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the violation</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 i.e., prevent the case that Eve perfectly predict Alice and Bob’s outcomes</a:t>
            </a:r>
          </a:p>
          <a:p>
            <a:pPr marL="285750" indent="-285750" algn="just">
              <a:lnSpc>
                <a:spcPts val="3000"/>
              </a:lnSpc>
              <a:buFont typeface="Arial" panose="020B0604020202020204" pitchFamily="34" charset="0"/>
              <a:buChar char="•"/>
            </a:pP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23" name="组合 22">
            <a:extLst>
              <a:ext uri="{FF2B5EF4-FFF2-40B4-BE49-F238E27FC236}">
                <a16:creationId xmlns:a16="http://schemas.microsoft.com/office/drawing/2014/main" id="{AF4CDADA-703A-46A7-BFAC-0444A5042EFB}"/>
              </a:ext>
            </a:extLst>
          </p:cNvPr>
          <p:cNvGrpSpPr/>
          <p:nvPr/>
        </p:nvGrpSpPr>
        <p:grpSpPr>
          <a:xfrm>
            <a:off x="1905820" y="3130777"/>
            <a:ext cx="5283850" cy="1832234"/>
            <a:chOff x="4641850" y="4617152"/>
            <a:chExt cx="4543425" cy="1575485"/>
          </a:xfrm>
        </p:grpSpPr>
        <p:pic>
          <p:nvPicPr>
            <p:cNvPr id="24" name="图片 23">
              <a:extLst>
                <a:ext uri="{FF2B5EF4-FFF2-40B4-BE49-F238E27FC236}">
                  <a16:creationId xmlns:a16="http://schemas.microsoft.com/office/drawing/2014/main" id="{4DDA7DFC-FA1F-4C83-9C55-33F07B5FD971}"/>
                </a:ext>
              </a:extLst>
            </p:cNvPr>
            <p:cNvPicPr>
              <a:picLocks noChangeAspect="1"/>
            </p:cNvPicPr>
            <p:nvPr/>
          </p:nvPicPr>
          <p:blipFill>
            <a:blip r:embed="rId3"/>
            <a:stretch>
              <a:fillRect/>
            </a:stretch>
          </p:blipFill>
          <p:spPr>
            <a:xfrm>
              <a:off x="4641850" y="4617152"/>
              <a:ext cx="4543425" cy="1575485"/>
            </a:xfrm>
            <a:prstGeom prst="rect">
              <a:avLst/>
            </a:prstGeom>
          </p:spPr>
        </p:pic>
        <p:sp>
          <p:nvSpPr>
            <p:cNvPr id="25" name="矩形 24">
              <a:extLst>
                <a:ext uri="{FF2B5EF4-FFF2-40B4-BE49-F238E27FC236}">
                  <a16:creationId xmlns:a16="http://schemas.microsoft.com/office/drawing/2014/main" id="{A1AD8249-A392-412F-9694-B3D1DDE1C283}"/>
                </a:ext>
              </a:extLst>
            </p:cNvPr>
            <p:cNvSpPr/>
            <p:nvPr/>
          </p:nvSpPr>
          <p:spPr>
            <a:xfrm>
              <a:off x="4946650" y="4794250"/>
              <a:ext cx="2768600" cy="994226"/>
            </a:xfrm>
            <a:prstGeom prst="rect">
              <a:avLst/>
            </a:prstGeom>
            <a:noFill/>
            <a:ln w="12700">
              <a:solidFill>
                <a:srgbClr val="9A0000"/>
              </a:solidFill>
              <a:prstDash val="solid"/>
            </a:ln>
          </p:spPr>
          <p:txBody>
            <a:bodyPr wrap="square" rtlCol="0" anchor="ctr">
              <a:spAutoFit/>
            </a:bodyPr>
            <a:lstStyle/>
            <a:p>
              <a:pPr algn="l"/>
              <a:endParaRPr lang="zh-CN" altLang="en-US" dirty="0">
                <a:latin typeface="+mj-lt"/>
                <a:ea typeface="微软雅黑" panose="020B0503020204020204" pitchFamily="34" charset="-122"/>
              </a:endParaRPr>
            </a:p>
          </p:txBody>
        </p:sp>
      </p:grpSp>
      <p:pic>
        <p:nvPicPr>
          <p:cNvPr id="19" name="图片 18">
            <a:extLst>
              <a:ext uri="{FF2B5EF4-FFF2-40B4-BE49-F238E27FC236}">
                <a16:creationId xmlns:a16="http://schemas.microsoft.com/office/drawing/2014/main" id="{15F8EEF2-FAE4-0C4C-9FAE-A9C0AFCFFE28}"/>
              </a:ext>
            </a:extLst>
          </p:cNvPr>
          <p:cNvPicPr>
            <a:picLocks noChangeAspect="1"/>
          </p:cNvPicPr>
          <p:nvPr/>
        </p:nvPicPr>
        <p:blipFill rotWithShape="1">
          <a:blip r:embed="rId4">
            <a:extLst>
              <a:ext uri="{28A0092B-C50C-407E-A947-70E740481C1C}">
                <a14:useLocalDpi xmlns:a14="http://schemas.microsoft.com/office/drawing/2010/main" val="0"/>
              </a:ext>
            </a:extLst>
          </a:blip>
          <a:srcRect t="68068"/>
          <a:stretch/>
        </p:blipFill>
        <p:spPr>
          <a:xfrm>
            <a:off x="1905820" y="5020183"/>
            <a:ext cx="5429258" cy="871006"/>
          </a:xfrm>
          <a:prstGeom prst="rect">
            <a:avLst/>
          </a:prstGeom>
        </p:spPr>
      </p:pic>
      <p:sp>
        <p:nvSpPr>
          <p:cNvPr id="20" name="文本框 19">
            <a:extLst>
              <a:ext uri="{FF2B5EF4-FFF2-40B4-BE49-F238E27FC236}">
                <a16:creationId xmlns:a16="http://schemas.microsoft.com/office/drawing/2014/main" id="{3A980320-26AD-8E4D-8AA5-339CBF3ECFC7}"/>
              </a:ext>
            </a:extLst>
          </p:cNvPr>
          <p:cNvSpPr txBox="1"/>
          <p:nvPr/>
        </p:nvSpPr>
        <p:spPr>
          <a:xfrm>
            <a:off x="7468521" y="5266294"/>
            <a:ext cx="4280470" cy="584775"/>
          </a:xfrm>
          <a:prstGeom prst="rect">
            <a:avLst/>
          </a:prstGeom>
          <a:noFill/>
        </p:spPr>
        <p:txBody>
          <a:bodyPr wrap="square" rtlCol="0">
            <a:spAutoFit/>
          </a:bodyPr>
          <a:lstStyle/>
          <a:p>
            <a:pPr algn="just"/>
            <a:r>
              <a:rPr kumimoji="1" lang="zh-CN" altLang="en-US" sz="1600" dirty="0">
                <a:latin typeface="Times New Roman" panose="02020603050405020304" pitchFamily="18" charset="0"/>
                <a:ea typeface="KaiTi" panose="02010609060101010101" pitchFamily="49" charset="-122"/>
                <a:cs typeface="Times New Roman" panose="02020603050405020304" pitchFamily="18" charset="0"/>
                <a:sym typeface="Arial" panose="020B0604020202020204" pitchFamily="34" charset="0"/>
              </a:rPr>
              <a:t>如果满足</a:t>
            </a:r>
            <a:r>
              <a:rPr kumimoji="1" lang="en-US" altLang="zh-CN" sz="1600" dirty="0">
                <a:latin typeface="Times New Roman" panose="02020603050405020304" pitchFamily="18" charset="0"/>
                <a:ea typeface="KaiTi" panose="02010609060101010101" pitchFamily="49" charset="-122"/>
                <a:cs typeface="Times New Roman" panose="02020603050405020304" pitchFamily="18" charset="0"/>
                <a:sym typeface="Arial" panose="020B0604020202020204" pitchFamily="34" charset="0"/>
              </a:rPr>
              <a:t>LHV</a:t>
            </a:r>
            <a:r>
              <a:rPr kumimoji="1" lang="zh-CN" altLang="en-US" sz="1600" dirty="0">
                <a:latin typeface="Times New Roman" panose="02020603050405020304" pitchFamily="18" charset="0"/>
                <a:ea typeface="KaiTi" panose="02010609060101010101" pitchFamily="49" charset="-122"/>
                <a:cs typeface="Times New Roman" panose="02020603050405020304" pitchFamily="18" charset="0"/>
                <a:sym typeface="Arial" panose="020B0604020202020204" pitchFamily="34" charset="0"/>
              </a:rPr>
              <a:t>模型，</a:t>
            </a:r>
            <a:r>
              <a:rPr kumimoji="1" lang="en-US" altLang="zh-CN" sz="1600" dirty="0">
                <a:latin typeface="Times New Roman" panose="02020603050405020304" pitchFamily="18" charset="0"/>
                <a:ea typeface="KaiTi" panose="02010609060101010101" pitchFamily="49" charset="-122"/>
                <a:cs typeface="Times New Roman" panose="02020603050405020304" pitchFamily="18" charset="0"/>
                <a:sym typeface="Arial" panose="020B0604020202020204" pitchFamily="34" charset="0"/>
              </a:rPr>
              <a:t>Eve</a:t>
            </a:r>
            <a:r>
              <a:rPr kumimoji="1" lang="zh-CN" altLang="en-US" sz="1600" dirty="0">
                <a:latin typeface="Times New Roman" panose="02020603050405020304" pitchFamily="18" charset="0"/>
                <a:ea typeface="KaiTi" panose="02010609060101010101" pitchFamily="49" charset="-122"/>
                <a:cs typeface="Times New Roman" panose="02020603050405020304" pitchFamily="18" charset="0"/>
                <a:sym typeface="Arial" panose="020B0604020202020204" pitchFamily="34" charset="0"/>
              </a:rPr>
              <a:t>一定可以找到经典的攻击策略完美猜测</a:t>
            </a:r>
            <a:r>
              <a:rPr kumimoji="1" lang="en-US" altLang="zh-CN" sz="1600" dirty="0">
                <a:latin typeface="Times New Roman" panose="02020603050405020304" pitchFamily="18" charset="0"/>
                <a:ea typeface="KaiTi" panose="02010609060101010101" pitchFamily="49" charset="-122"/>
                <a:cs typeface="Times New Roman" panose="02020603050405020304" pitchFamily="18" charset="0"/>
                <a:sym typeface="Arial" panose="020B0604020202020204" pitchFamily="34" charset="0"/>
              </a:rPr>
              <a:t>AB</a:t>
            </a:r>
            <a:r>
              <a:rPr kumimoji="1" lang="zh-CN" altLang="en-US" sz="1600" dirty="0">
                <a:latin typeface="Times New Roman" panose="02020603050405020304" pitchFamily="18" charset="0"/>
                <a:ea typeface="KaiTi" panose="02010609060101010101" pitchFamily="49" charset="-122"/>
                <a:cs typeface="Times New Roman" panose="02020603050405020304" pitchFamily="18" charset="0"/>
                <a:sym typeface="Arial" panose="020B0604020202020204" pitchFamily="34" charset="0"/>
              </a:rPr>
              <a:t>的测量结果</a:t>
            </a:r>
          </a:p>
        </p:txBody>
      </p:sp>
    </p:spTree>
    <p:extLst>
      <p:ext uri="{BB962C8B-B14F-4D97-AF65-F5344CB8AC3E}">
        <p14:creationId xmlns:p14="http://schemas.microsoft.com/office/powerpoint/2010/main" val="336671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6203DAC0-ADFC-456F-9B3F-ED92B735CD8E}"/>
              </a:ext>
            </a:extLst>
          </p:cNvPr>
          <p:cNvSpPr>
            <a:spLocks noGrp="1"/>
          </p:cNvSpPr>
          <p:nvPr>
            <p:ph type="sldNum" sz="quarter" idx="4"/>
          </p:nvPr>
        </p:nvSpPr>
        <p:spPr/>
        <p:txBody>
          <a:bodyPr/>
          <a:lstStyle/>
          <a:p>
            <a:r>
              <a:rPr lang="en-US" altLang="zh-CN" dirty="0">
                <a:sym typeface="Arial" panose="020B0604020202020204" pitchFamily="34" charset="0"/>
              </a:rPr>
              <a:t>&lt; </a:t>
            </a:r>
            <a:fld id="{A548B57D-AE10-4CF7-A9DF-59FEFA91B28E}" type="slidenum">
              <a:rPr lang="zh-CN" altLang="en-US" smtClean="0">
                <a:sym typeface="Arial" panose="020B0604020202020204" pitchFamily="34" charset="0"/>
              </a:rPr>
              <a:pPr/>
              <a:t>13</a:t>
            </a:fld>
            <a:r>
              <a:rPr lang="zh-CN" altLang="en-US" dirty="0">
                <a:sym typeface="Arial" panose="020B0604020202020204" pitchFamily="34" charset="0"/>
              </a:rPr>
              <a:t> </a:t>
            </a:r>
            <a:r>
              <a:rPr lang="en-US" altLang="zh-CN" dirty="0">
                <a:sym typeface="Arial" panose="020B0604020202020204" pitchFamily="34" charset="0"/>
              </a:rPr>
              <a:t>&gt;</a:t>
            </a:r>
            <a:endParaRPr lang="zh-CN" altLang="en-US" dirty="0">
              <a:sym typeface="Arial" panose="020B0604020202020204" pitchFamily="34" charset="0"/>
            </a:endParaRPr>
          </a:p>
        </p:txBody>
      </p:sp>
      <p:sp>
        <p:nvSpPr>
          <p:cNvPr id="4" name="标题 3">
            <a:extLst>
              <a:ext uri="{FF2B5EF4-FFF2-40B4-BE49-F238E27FC236}">
                <a16:creationId xmlns:a16="http://schemas.microsoft.com/office/drawing/2014/main" id="{8C665839-0726-4FA3-BD04-F0C8450DAAA5}"/>
              </a:ext>
            </a:extLst>
          </p:cNvPr>
          <p:cNvSpPr>
            <a:spLocks noGrp="1"/>
          </p:cNvSpPr>
          <p:nvPr>
            <p:ph type="title"/>
          </p:nvPr>
        </p:nvSpPr>
        <p:spPr>
          <a:xfrm>
            <a:off x="442913" y="243569"/>
            <a:ext cx="10774586" cy="617518"/>
          </a:xfrm>
        </p:spPr>
        <p:txBody>
          <a:bodyPr>
            <a:normAutofit/>
          </a:bodyPr>
          <a:lstStyle/>
          <a:p>
            <a:r>
              <a:rPr lang="en-US" altLang="zh-CN" dirty="0">
                <a:sym typeface="Arial" panose="020B0604020202020204" pitchFamily="34" charset="0"/>
              </a:rPr>
              <a:t>Background: Device-Independent random number generator</a:t>
            </a:r>
            <a:endParaRPr lang="zh-CN" altLang="en-US" dirty="0">
              <a:sym typeface="Arial" panose="020B0604020202020204" pitchFamily="34" charset="0"/>
            </a:endParaRPr>
          </a:p>
        </p:txBody>
      </p:sp>
      <p:sp>
        <p:nvSpPr>
          <p:cNvPr id="36" name="矩形 35">
            <a:extLst>
              <a:ext uri="{FF2B5EF4-FFF2-40B4-BE49-F238E27FC236}">
                <a16:creationId xmlns:a16="http://schemas.microsoft.com/office/drawing/2014/main" id="{3CA9EFDF-D139-4C90-81A3-B21585BFF170}"/>
              </a:ext>
            </a:extLst>
          </p:cNvPr>
          <p:cNvSpPr/>
          <p:nvPr/>
        </p:nvSpPr>
        <p:spPr>
          <a:xfrm>
            <a:off x="1542108" y="6129587"/>
            <a:ext cx="8886856" cy="307777"/>
          </a:xfrm>
          <a:prstGeom prst="rect">
            <a:avLst/>
          </a:prstGeom>
        </p:spPr>
        <p:txBody>
          <a:bodyPr wrap="none">
            <a:spAutoFit/>
          </a:bodyPr>
          <a:lstStyle/>
          <a:p>
            <a:r>
              <a:rPr lang="en-US" altLang="zh-CN" sz="1400" dirty="0">
                <a:latin typeface="Times New Roman" panose="02020603050405020304" pitchFamily="18" charset="0"/>
                <a:cs typeface="Times New Roman" panose="02020603050405020304" pitchFamily="18" charset="0"/>
              </a:rPr>
              <a:t>[Ref] </a:t>
            </a:r>
            <a:r>
              <a:rPr lang="en-US" altLang="zh-CN" sz="1400" i="1" dirty="0">
                <a:latin typeface="Times New Roman" panose="02020603050405020304" pitchFamily="18" charset="0"/>
                <a:cs typeface="Times New Roman" panose="02020603050405020304" pitchFamily="18" charset="0"/>
              </a:rPr>
              <a:t>“Universal security for randomness expansion from the spot-checking protocol” SIAM J. </a:t>
            </a:r>
            <a:r>
              <a:rPr lang="en-US" altLang="zh-CN" sz="1400" i="1" dirty="0" err="1">
                <a:latin typeface="Times New Roman" panose="02020603050405020304" pitchFamily="18" charset="0"/>
                <a:cs typeface="Times New Roman" panose="02020603050405020304" pitchFamily="18" charset="0"/>
              </a:rPr>
              <a:t>Comput</a:t>
            </a:r>
            <a:r>
              <a:rPr lang="en-US" altLang="zh-CN" sz="1400" i="1" dirty="0">
                <a:latin typeface="Times New Roman" panose="02020603050405020304" pitchFamily="18" charset="0"/>
                <a:cs typeface="Times New Roman" panose="02020603050405020304" pitchFamily="18" charset="0"/>
              </a:rPr>
              <a:t>. </a:t>
            </a:r>
            <a:r>
              <a:rPr lang="en-US" altLang="zh-CN" sz="1400" b="1" dirty="0">
                <a:latin typeface="Times New Roman" panose="02020603050405020304" pitchFamily="18" charset="0"/>
                <a:cs typeface="Times New Roman" panose="02020603050405020304" pitchFamily="18" charset="0"/>
              </a:rPr>
              <a:t>46</a:t>
            </a:r>
            <a:r>
              <a:rPr lang="en-US" altLang="zh-CN" sz="1400" dirty="0">
                <a:latin typeface="Times New Roman" panose="02020603050405020304" pitchFamily="18" charset="0"/>
                <a:cs typeface="Times New Roman" panose="02020603050405020304" pitchFamily="18" charset="0"/>
              </a:rPr>
              <a:t>, 1304 (2017).</a:t>
            </a:r>
            <a:endParaRPr lang="zh-CN" altLang="en-US" sz="1400" dirty="0">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FA5C50B6-B2F9-45BC-9DF5-67C844CD0470}"/>
              </a:ext>
            </a:extLst>
          </p:cNvPr>
          <p:cNvSpPr txBox="1"/>
          <p:nvPr/>
        </p:nvSpPr>
        <p:spPr>
          <a:xfrm>
            <a:off x="818724" y="2835578"/>
            <a:ext cx="4513511" cy="448008"/>
          </a:xfrm>
          <a:prstGeom prst="rect">
            <a:avLst/>
          </a:prstGeom>
          <a:noFill/>
        </p:spPr>
        <p:txBody>
          <a:bodyPr wrap="square">
            <a:spAutoFit/>
          </a:bodyPr>
          <a:lstStyle/>
          <a:p>
            <a:pPr marL="342900" indent="-342900" algn="just">
              <a:lnSpc>
                <a:spcPts val="3000"/>
              </a:lnSpc>
              <a:buFontTx/>
              <a:buChar char="-"/>
            </a:pPr>
            <a:r>
              <a:rPr lang="en-US" altLang="zh-CN" sz="2200" b="1" dirty="0">
                <a:latin typeface="+mj-ea"/>
                <a:ea typeface="+mj-ea"/>
                <a:cs typeface="Arial" panose="020B0604020202020204" pitchFamily="34" charset="0"/>
              </a:rPr>
              <a:t>Spot-Checking Protocol</a:t>
            </a:r>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7F0F3319-6972-4BFF-99D5-2E4B4DED0EB4}"/>
                  </a:ext>
                </a:extLst>
              </p:cNvPr>
              <p:cNvSpPr txBox="1"/>
              <p:nvPr/>
            </p:nvSpPr>
            <p:spPr>
              <a:xfrm>
                <a:off x="1272436" y="3426974"/>
                <a:ext cx="9426201" cy="825675"/>
              </a:xfrm>
              <a:prstGeom prst="rect">
                <a:avLst/>
              </a:prstGeom>
              <a:noFill/>
            </p:spPr>
            <p:txBody>
              <a:bodyPr wrap="square">
                <a:spAutoFit/>
              </a:bodyPr>
              <a:lstStyle/>
              <a:p>
                <a:pPr algn="just">
                  <a:lnSpc>
                    <a:spcPts val="3000"/>
                  </a:lnSpc>
                </a:pP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A trusted third party determines randomly with </a:t>
                </a:r>
                <a:r>
                  <a:rPr lang="en-US" altLang="zh-CN" sz="2000"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a small probability </a:t>
                </a:r>
                <a14:m>
                  <m:oMath xmlns:m="http://schemas.openxmlformats.org/officeDocument/2006/math">
                    <m:r>
                      <a:rPr lang="en-US" altLang="zh-CN" sz="2000" b="0" i="1" smtClean="0">
                        <a:solidFill>
                          <a:srgbClr val="9A0001"/>
                        </a:solidFill>
                        <a:latin typeface="Cambria Math" panose="02040503050406030204" pitchFamily="18" charset="0"/>
                        <a:ea typeface="楷体" panose="02010609060101010101" pitchFamily="49" charset="-122"/>
                        <a:cs typeface="Times New Roman" panose="02020603050405020304" pitchFamily="18" charset="0"/>
                      </a:rPr>
                      <m:t>𝑞</m:t>
                    </m:r>
                  </m:oMath>
                </a14:m>
                <a:r>
                  <a:rPr lang="en-US" altLang="zh-CN" sz="2000"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whether a trial is a spot-checking trial.</a:t>
                </a:r>
                <a:endParaRPr lang="en-US" altLang="zh-CN" sz="2000" b="1" dirty="0">
                  <a:latin typeface="Times New Roman" panose="02020603050405020304" pitchFamily="18" charset="0"/>
                  <a:ea typeface="楷体" panose="02010609060101010101" pitchFamily="49" charset="-122"/>
                  <a:cs typeface="Times New Roman" panose="02020603050405020304" pitchFamily="18" charset="0"/>
                </a:endParaRPr>
              </a:p>
            </p:txBody>
          </p:sp>
        </mc:Choice>
        <mc:Fallback xmlns="">
          <p:sp>
            <p:nvSpPr>
              <p:cNvPr id="8" name="文本框 7">
                <a:extLst>
                  <a:ext uri="{FF2B5EF4-FFF2-40B4-BE49-F238E27FC236}">
                    <a16:creationId xmlns:a16="http://schemas.microsoft.com/office/drawing/2014/main" id="{7F0F3319-6972-4BFF-99D5-2E4B4DED0EB4}"/>
                  </a:ext>
                </a:extLst>
              </p:cNvPr>
              <p:cNvSpPr txBox="1">
                <a:spLocks noRot="1" noChangeAspect="1" noMove="1" noResize="1" noEditPoints="1" noAdjustHandles="1" noChangeArrowheads="1" noChangeShapeType="1" noTextEdit="1"/>
              </p:cNvSpPr>
              <p:nvPr/>
            </p:nvSpPr>
            <p:spPr>
              <a:xfrm>
                <a:off x="1272436" y="3426974"/>
                <a:ext cx="9426201" cy="825675"/>
              </a:xfrm>
              <a:prstGeom prst="rect">
                <a:avLst/>
              </a:prstGeom>
              <a:blipFill>
                <a:blip r:embed="rId3"/>
                <a:stretch>
                  <a:fillRect l="-712" r="-647" b="-11765"/>
                </a:stretch>
              </a:blipFill>
            </p:spPr>
            <p:txBody>
              <a:bodyPr/>
              <a:lstStyle/>
              <a:p>
                <a:r>
                  <a:rPr lang="zh-CN" altLang="en-US">
                    <a:noFill/>
                  </a:rPr>
                  <a:t> </a:t>
                </a:r>
              </a:p>
            </p:txBody>
          </p:sp>
        </mc:Fallback>
      </mc:AlternateContent>
      <p:grpSp>
        <p:nvGrpSpPr>
          <p:cNvPr id="19" name="组合 18">
            <a:extLst>
              <a:ext uri="{FF2B5EF4-FFF2-40B4-BE49-F238E27FC236}">
                <a16:creationId xmlns:a16="http://schemas.microsoft.com/office/drawing/2014/main" id="{A2EB59AA-D928-491F-B6CE-D9CEA7E0E198}"/>
              </a:ext>
            </a:extLst>
          </p:cNvPr>
          <p:cNvGrpSpPr/>
          <p:nvPr/>
        </p:nvGrpSpPr>
        <p:grpSpPr>
          <a:xfrm>
            <a:off x="1995829" y="1197596"/>
            <a:ext cx="8200343" cy="882275"/>
            <a:chOff x="7888695" y="5710132"/>
            <a:chExt cx="2443689" cy="1544141"/>
          </a:xfrm>
        </p:grpSpPr>
        <p:sp>
          <p:nvSpPr>
            <p:cNvPr id="20" name="矩形 19">
              <a:extLst>
                <a:ext uri="{FF2B5EF4-FFF2-40B4-BE49-F238E27FC236}">
                  <a16:creationId xmlns:a16="http://schemas.microsoft.com/office/drawing/2014/main" id="{76CEAB4A-93BC-4DAA-9630-4D33DC2290F5}"/>
                </a:ext>
              </a:extLst>
            </p:cNvPr>
            <p:cNvSpPr/>
            <p:nvPr/>
          </p:nvSpPr>
          <p:spPr>
            <a:xfrm>
              <a:off x="7888695" y="5710132"/>
              <a:ext cx="2377853" cy="1544141"/>
            </a:xfrm>
            <a:prstGeom prst="rect">
              <a:avLst/>
            </a:prstGeom>
            <a:solidFill>
              <a:schemeClr val="accent3">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文本框 20">
              <a:extLst>
                <a:ext uri="{FF2B5EF4-FFF2-40B4-BE49-F238E27FC236}">
                  <a16:creationId xmlns:a16="http://schemas.microsoft.com/office/drawing/2014/main" id="{86878F1B-148C-44CE-9124-58508246DD75}"/>
                </a:ext>
              </a:extLst>
            </p:cNvPr>
            <p:cNvSpPr txBox="1"/>
            <p:nvPr/>
          </p:nvSpPr>
          <p:spPr>
            <a:xfrm>
              <a:off x="7913487" y="5793719"/>
              <a:ext cx="2418897" cy="1346661"/>
            </a:xfrm>
            <a:prstGeom prst="rect">
              <a:avLst/>
            </a:prstGeom>
            <a:noFill/>
          </p:spPr>
          <p:txBody>
            <a:bodyPr wrap="square">
              <a:spAutoFit/>
            </a:bodyPr>
            <a:lstStyle/>
            <a:p>
              <a:r>
                <a:rPr lang="en-US" altLang="zh-CN" sz="2200" dirty="0">
                  <a:latin typeface="+mj-lt"/>
                  <a:ea typeface="+mj-ea"/>
                  <a:cs typeface="Times New Roman" panose="02020603050405020304" pitchFamily="18" charset="0"/>
                </a:rPr>
                <a:t>For the</a:t>
              </a:r>
              <a:r>
                <a:rPr lang="en-US" altLang="zh-CN" sz="2200" b="1" dirty="0">
                  <a:latin typeface="+mj-lt"/>
                  <a:ea typeface="+mj-ea"/>
                  <a:cs typeface="Times New Roman" panose="02020603050405020304" pitchFamily="18" charset="0"/>
                </a:rPr>
                <a:t> CHSH </a:t>
              </a:r>
              <a:r>
                <a:rPr lang="en-US" altLang="zh-CN" sz="2200" dirty="0">
                  <a:latin typeface="+mj-lt"/>
                  <a:ea typeface="+mj-ea"/>
                  <a:cs typeface="Times New Roman" panose="02020603050405020304" pitchFamily="18" charset="0"/>
                </a:rPr>
                <a:t>Bell inequality, each trial consumes exactly 2 random bits and produces at most 2 bits of randomness</a:t>
              </a:r>
            </a:p>
          </p:txBody>
        </p:sp>
      </p:grpSp>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542877F6-D243-4DE2-AC3A-D070DE285B86}"/>
                  </a:ext>
                </a:extLst>
              </p:cNvPr>
              <p:cNvSpPr txBox="1"/>
              <p:nvPr/>
            </p:nvSpPr>
            <p:spPr>
              <a:xfrm>
                <a:off x="1259724" y="4359998"/>
                <a:ext cx="10932276" cy="825675"/>
              </a:xfrm>
              <a:prstGeom prst="rect">
                <a:avLst/>
              </a:prstGeom>
              <a:noFill/>
            </p:spPr>
            <p:txBody>
              <a:bodyPr wrap="square">
                <a:spAutoFit/>
              </a:bodyPr>
              <a:lstStyle/>
              <a:p>
                <a:pPr marL="285750" indent="-285750" algn="just">
                  <a:lnSpc>
                    <a:spcPts val="3000"/>
                  </a:lnSpc>
                  <a:buFont typeface="Arial" panose="020B0604020202020204" pitchFamily="34" charset="0"/>
                  <a:buChar char="•"/>
                </a:pPr>
                <a:r>
                  <a:rPr lang="en-US" altLang="zh-CN" sz="2000" b="1" dirty="0">
                    <a:latin typeface="Times New Roman" panose="02020603050405020304" pitchFamily="18" charset="0"/>
                    <a:ea typeface="楷体" panose="02010609060101010101" pitchFamily="49" charset="-122"/>
                    <a:cs typeface="Times New Roman" panose="02020603050405020304" pitchFamily="18" charset="0"/>
                  </a:rPr>
                  <a:t>Spot-checking trial: </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Alice and Bob perform the Bell test,</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2000"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consuming random bits</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 </a:t>
                </a:r>
              </a:p>
              <a:p>
                <a:pPr marL="285750" indent="-285750" algn="just">
                  <a:lnSpc>
                    <a:spcPts val="3000"/>
                  </a:lnSpc>
                  <a:buFont typeface="Arial" panose="020B0604020202020204" pitchFamily="34" charset="0"/>
                  <a:buChar char="•"/>
                </a:pPr>
                <a:r>
                  <a:rPr lang="en-US" altLang="zh-CN" sz="2000" b="1" dirty="0">
                    <a:latin typeface="Times New Roman" panose="02020603050405020304" pitchFamily="18" charset="0"/>
                    <a:ea typeface="楷体" panose="02010609060101010101" pitchFamily="49" charset="-122"/>
                    <a:cs typeface="Times New Roman" panose="02020603050405020304" pitchFamily="18" charset="0"/>
                  </a:rPr>
                  <a:t>Generation trial:</a:t>
                </a:r>
                <a:r>
                  <a:rPr lang="zh-CN" altLang="en-US" sz="2000" b="1"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2000"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Fix inputs </a:t>
                </a:r>
                <a14:m>
                  <m:oMath xmlns:m="http://schemas.openxmlformats.org/officeDocument/2006/math">
                    <m:d>
                      <m:dPr>
                        <m:ctrlPr>
                          <a:rPr lang="en-US" altLang="zh-CN" sz="2000" i="1">
                            <a:solidFill>
                              <a:srgbClr val="9A0001"/>
                            </a:solidFill>
                            <a:latin typeface="Cambria Math" panose="02040503050406030204" pitchFamily="18" charset="0"/>
                            <a:ea typeface="楷体" panose="02010609060101010101" pitchFamily="49" charset="-122"/>
                            <a:cs typeface="Times New Roman" panose="02020603050405020304" pitchFamily="18" charset="0"/>
                          </a:rPr>
                        </m:ctrlPr>
                      </m:dPr>
                      <m:e>
                        <m:r>
                          <a:rPr lang="en-US" altLang="zh-CN" sz="2000" b="0" i="1" smtClean="0">
                            <a:solidFill>
                              <a:srgbClr val="9A0001"/>
                            </a:solidFill>
                            <a:latin typeface="Cambria Math" panose="02040503050406030204" pitchFamily="18" charset="0"/>
                            <a:ea typeface="楷体" panose="02010609060101010101" pitchFamily="49" charset="-122"/>
                            <a:cs typeface="Times New Roman" panose="02020603050405020304" pitchFamily="18" charset="0"/>
                          </a:rPr>
                          <m:t>𝑥</m:t>
                        </m:r>
                        <m:r>
                          <a:rPr lang="en-US" altLang="zh-CN" sz="2000" i="1">
                            <a:solidFill>
                              <a:srgbClr val="9A0001"/>
                            </a:solidFill>
                            <a:latin typeface="Cambria Math" panose="02040503050406030204" pitchFamily="18" charset="0"/>
                            <a:ea typeface="楷体" panose="02010609060101010101" pitchFamily="49" charset="-122"/>
                            <a:cs typeface="Times New Roman" panose="02020603050405020304" pitchFamily="18" charset="0"/>
                          </a:rPr>
                          <m:t>,</m:t>
                        </m:r>
                        <m:r>
                          <a:rPr lang="en-US" altLang="zh-CN" sz="2000" b="0" i="1" smtClean="0">
                            <a:solidFill>
                              <a:srgbClr val="9A0001"/>
                            </a:solidFill>
                            <a:latin typeface="Cambria Math" panose="02040503050406030204" pitchFamily="18" charset="0"/>
                            <a:ea typeface="楷体" panose="02010609060101010101" pitchFamily="49" charset="-122"/>
                            <a:cs typeface="Times New Roman" panose="02020603050405020304" pitchFamily="18" charset="0"/>
                          </a:rPr>
                          <m:t>𝑦</m:t>
                        </m:r>
                        <m:r>
                          <a:rPr lang="en-US" altLang="zh-CN" sz="2000" i="1" smtClean="0">
                            <a:solidFill>
                              <a:srgbClr val="9A0001"/>
                            </a:solidFill>
                            <a:latin typeface="Cambria Math" panose="02040503050406030204" pitchFamily="18" charset="0"/>
                            <a:ea typeface="楷体" panose="02010609060101010101" pitchFamily="49" charset="-122"/>
                            <a:cs typeface="Times New Roman" panose="02020603050405020304" pitchFamily="18" charset="0"/>
                          </a:rPr>
                          <m:t> </m:t>
                        </m:r>
                      </m:e>
                    </m:d>
                    <m:r>
                      <a:rPr lang="en-US" altLang="zh-CN" sz="2000" b="0" i="1" smtClean="0">
                        <a:solidFill>
                          <a:srgbClr val="9A0001"/>
                        </a:solidFill>
                        <a:latin typeface="Cambria Math" panose="02040503050406030204" pitchFamily="18" charset="0"/>
                        <a:ea typeface="楷体" panose="02010609060101010101" pitchFamily="49" charset="-122"/>
                        <a:cs typeface="Times New Roman" panose="02020603050405020304" pitchFamily="18" charset="0"/>
                      </a:rPr>
                      <m:t>=</m:t>
                    </m:r>
                    <m:d>
                      <m:dPr>
                        <m:ctrlPr>
                          <a:rPr lang="en-US" altLang="zh-CN" sz="2000" b="0" i="1" smtClean="0">
                            <a:solidFill>
                              <a:srgbClr val="9A0001"/>
                            </a:solidFill>
                            <a:latin typeface="Cambria Math" panose="02040503050406030204" pitchFamily="18" charset="0"/>
                            <a:ea typeface="楷体" panose="02010609060101010101" pitchFamily="49" charset="-122"/>
                            <a:cs typeface="Times New Roman" panose="02020603050405020304" pitchFamily="18" charset="0"/>
                          </a:rPr>
                        </m:ctrlPr>
                      </m:dPr>
                      <m:e>
                        <m:sSup>
                          <m:sSupPr>
                            <m:ctrlPr>
                              <a:rPr lang="en-US" altLang="zh-CN" sz="2000" b="0" i="1" smtClean="0">
                                <a:solidFill>
                                  <a:srgbClr val="9A0001"/>
                                </a:solidFill>
                                <a:latin typeface="Cambria Math" panose="02040503050406030204" pitchFamily="18" charset="0"/>
                                <a:ea typeface="楷体" panose="02010609060101010101" pitchFamily="49" charset="-122"/>
                                <a:cs typeface="Times New Roman" panose="02020603050405020304" pitchFamily="18" charset="0"/>
                              </a:rPr>
                            </m:ctrlPr>
                          </m:sSupPr>
                          <m:e>
                            <m:r>
                              <a:rPr lang="en-US" altLang="zh-CN" sz="2000" b="0" i="1" smtClean="0">
                                <a:solidFill>
                                  <a:srgbClr val="9A0001"/>
                                </a:solidFill>
                                <a:latin typeface="Cambria Math" panose="02040503050406030204" pitchFamily="18" charset="0"/>
                                <a:ea typeface="楷体" panose="02010609060101010101" pitchFamily="49" charset="-122"/>
                                <a:cs typeface="Times New Roman" panose="02020603050405020304" pitchFamily="18" charset="0"/>
                              </a:rPr>
                              <m:t>𝑥</m:t>
                            </m:r>
                          </m:e>
                          <m:sup>
                            <m:r>
                              <a:rPr lang="en-US" altLang="zh-CN" sz="2000" b="0" i="1" smtClean="0">
                                <a:solidFill>
                                  <a:srgbClr val="9A0001"/>
                                </a:solidFill>
                                <a:latin typeface="Cambria Math" panose="02040503050406030204" pitchFamily="18" charset="0"/>
                                <a:ea typeface="楷体" panose="02010609060101010101" pitchFamily="49" charset="-122"/>
                                <a:cs typeface="Times New Roman" panose="02020603050405020304" pitchFamily="18" charset="0"/>
                              </a:rPr>
                              <m:t>∗</m:t>
                            </m:r>
                          </m:sup>
                        </m:sSup>
                        <m:r>
                          <a:rPr lang="en-US" altLang="zh-CN" sz="2000" b="0" i="1" smtClean="0">
                            <a:solidFill>
                              <a:srgbClr val="9A0001"/>
                            </a:solidFill>
                            <a:latin typeface="Cambria Math" panose="02040503050406030204" pitchFamily="18" charset="0"/>
                            <a:ea typeface="楷体" panose="02010609060101010101" pitchFamily="49" charset="-122"/>
                            <a:cs typeface="Times New Roman" panose="02020603050405020304" pitchFamily="18" charset="0"/>
                          </a:rPr>
                          <m:t>,</m:t>
                        </m:r>
                        <m:sSup>
                          <m:sSupPr>
                            <m:ctrlPr>
                              <a:rPr lang="en-US" altLang="zh-CN" sz="2000" b="0" i="1" smtClean="0">
                                <a:solidFill>
                                  <a:srgbClr val="9A0001"/>
                                </a:solidFill>
                                <a:latin typeface="Cambria Math" panose="02040503050406030204" pitchFamily="18" charset="0"/>
                                <a:ea typeface="楷体" panose="02010609060101010101" pitchFamily="49" charset="-122"/>
                                <a:cs typeface="Times New Roman" panose="02020603050405020304" pitchFamily="18" charset="0"/>
                              </a:rPr>
                            </m:ctrlPr>
                          </m:sSupPr>
                          <m:e>
                            <m:r>
                              <a:rPr lang="en-US" altLang="zh-CN" sz="2000" b="0" i="1" smtClean="0">
                                <a:solidFill>
                                  <a:srgbClr val="9A0001"/>
                                </a:solidFill>
                                <a:latin typeface="Cambria Math" panose="02040503050406030204" pitchFamily="18" charset="0"/>
                                <a:ea typeface="楷体" panose="02010609060101010101" pitchFamily="49" charset="-122"/>
                                <a:cs typeface="Times New Roman" panose="02020603050405020304" pitchFamily="18" charset="0"/>
                              </a:rPr>
                              <m:t>𝑦</m:t>
                            </m:r>
                          </m:e>
                          <m:sup>
                            <m:r>
                              <a:rPr lang="en-US" altLang="zh-CN" sz="2000" b="0" i="1" smtClean="0">
                                <a:solidFill>
                                  <a:srgbClr val="9A0001"/>
                                </a:solidFill>
                                <a:latin typeface="Cambria Math" panose="02040503050406030204" pitchFamily="18" charset="0"/>
                                <a:ea typeface="楷体" panose="02010609060101010101" pitchFamily="49" charset="-122"/>
                                <a:cs typeface="Times New Roman" panose="02020603050405020304" pitchFamily="18" charset="0"/>
                              </a:rPr>
                              <m:t>∗</m:t>
                            </m:r>
                          </m:sup>
                        </m:sSup>
                      </m:e>
                    </m:d>
                  </m:oMath>
                </a14:m>
                <a:r>
                  <a:rPr lang="en-US" altLang="zh-CN" sz="2000"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000"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allows for the randomness expansion</a:t>
                </a:r>
                <a:endParaRPr lang="en-US" altLang="zh-CN" sz="2000"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endParaRPr>
              </a:p>
            </p:txBody>
          </p:sp>
        </mc:Choice>
        <mc:Fallback xmlns="">
          <p:sp>
            <p:nvSpPr>
              <p:cNvPr id="27" name="文本框 26">
                <a:extLst>
                  <a:ext uri="{FF2B5EF4-FFF2-40B4-BE49-F238E27FC236}">
                    <a16:creationId xmlns:a16="http://schemas.microsoft.com/office/drawing/2014/main" id="{542877F6-D243-4DE2-AC3A-D070DE285B86}"/>
                  </a:ext>
                </a:extLst>
              </p:cNvPr>
              <p:cNvSpPr txBox="1">
                <a:spLocks noRot="1" noChangeAspect="1" noMove="1" noResize="1" noEditPoints="1" noAdjustHandles="1" noChangeArrowheads="1" noChangeShapeType="1" noTextEdit="1"/>
              </p:cNvSpPr>
              <p:nvPr/>
            </p:nvSpPr>
            <p:spPr>
              <a:xfrm>
                <a:off x="1259724" y="4359998"/>
                <a:ext cx="10932276" cy="825675"/>
              </a:xfrm>
              <a:prstGeom prst="rect">
                <a:avLst/>
              </a:prstGeom>
              <a:blipFill>
                <a:blip r:embed="rId4"/>
                <a:stretch>
                  <a:fillRect l="-464" b="-13636"/>
                </a:stretch>
              </a:blipFill>
            </p:spPr>
            <p:txBody>
              <a:bodyPr/>
              <a:lstStyle/>
              <a:p>
                <a:r>
                  <a:rPr lang="zh-CN" altLang="en-US">
                    <a:noFill/>
                  </a:rPr>
                  <a:t> </a:t>
                </a:r>
              </a:p>
            </p:txBody>
          </p:sp>
        </mc:Fallback>
      </mc:AlternateContent>
      <p:sp>
        <p:nvSpPr>
          <p:cNvPr id="28" name="文本框 27">
            <a:extLst>
              <a:ext uri="{FF2B5EF4-FFF2-40B4-BE49-F238E27FC236}">
                <a16:creationId xmlns:a16="http://schemas.microsoft.com/office/drawing/2014/main" id="{E5371C9C-4700-4E29-9A95-2B66641109C8}"/>
              </a:ext>
            </a:extLst>
          </p:cNvPr>
          <p:cNvSpPr txBox="1"/>
          <p:nvPr/>
        </p:nvSpPr>
        <p:spPr>
          <a:xfrm>
            <a:off x="1272436" y="5441464"/>
            <a:ext cx="9426201" cy="437877"/>
          </a:xfrm>
          <a:prstGeom prst="rect">
            <a:avLst/>
          </a:prstGeom>
          <a:noFill/>
        </p:spPr>
        <p:txBody>
          <a:bodyPr wrap="square">
            <a:spAutoFit/>
          </a:bodyPr>
          <a:lstStyle/>
          <a:p>
            <a:pPr algn="just">
              <a:lnSpc>
                <a:spcPts val="3000"/>
              </a:lnSpc>
            </a:pPr>
            <a:r>
              <a:rPr lang="en-US" altLang="zh-CN" sz="2000" b="1" dirty="0">
                <a:latin typeface="Times New Roman" panose="02020603050405020304" pitchFamily="18" charset="0"/>
                <a:ea typeface="楷体" panose="02010609060101010101" pitchFamily="49" charset="-122"/>
                <a:cs typeface="Times New Roman" panose="02020603050405020304" pitchFamily="18" charset="0"/>
              </a:rPr>
              <a:t>Assumption</a:t>
            </a:r>
            <a:r>
              <a:rPr lang="zh-CN" altLang="en-US" sz="2000" b="1"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Eve cannot learn in advance whether or not a trial is a spot-checking trial!</a:t>
            </a:r>
          </a:p>
        </p:txBody>
      </p:sp>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F8CDD9B3-60EE-4686-9F71-C7FC67F0EDD9}"/>
                  </a:ext>
                </a:extLst>
              </p:cNvPr>
              <p:cNvSpPr txBox="1"/>
              <p:nvPr/>
            </p:nvSpPr>
            <p:spPr>
              <a:xfrm>
                <a:off x="4218591" y="2128673"/>
                <a:ext cx="3754818" cy="440955"/>
              </a:xfrm>
              <a:prstGeom prst="rect">
                <a:avLst/>
              </a:prstGeom>
              <a:noFill/>
            </p:spPr>
            <p:txBody>
              <a:bodyPr wrap="square">
                <a:spAutoFit/>
              </a:bodyPr>
              <a:lstStyle/>
              <a:p>
                <a:pPr algn="just">
                  <a:lnSpc>
                    <a:spcPts val="3000"/>
                  </a:lnSpc>
                </a:pPr>
                <a:r>
                  <a:rPr lang="en-US" altLang="zh-CN" sz="2000" b="1"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Consumption </a:t>
                </a:r>
                <a14:m>
                  <m:oMath xmlns:m="http://schemas.openxmlformats.org/officeDocument/2006/math">
                    <m:r>
                      <a:rPr lang="en-US" altLang="zh-CN" sz="2000" b="1" i="1" smtClean="0">
                        <a:solidFill>
                          <a:srgbClr val="9A0001"/>
                        </a:solidFill>
                        <a:latin typeface="Cambria Math" panose="02040503050406030204" pitchFamily="18" charset="0"/>
                        <a:ea typeface="楷体" panose="02010609060101010101" pitchFamily="49" charset="-122"/>
                        <a:cs typeface="Times New Roman" panose="02020603050405020304" pitchFamily="18" charset="0"/>
                      </a:rPr>
                      <m:t>≥</m:t>
                    </m:r>
                  </m:oMath>
                </a14:m>
                <a:r>
                  <a:rPr lang="en-US" altLang="zh-CN" sz="2000" b="1"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 Generation</a:t>
                </a:r>
              </a:p>
            </p:txBody>
          </p:sp>
        </mc:Choice>
        <mc:Fallback xmlns="">
          <p:sp>
            <p:nvSpPr>
              <p:cNvPr id="29" name="文本框 28">
                <a:extLst>
                  <a:ext uri="{FF2B5EF4-FFF2-40B4-BE49-F238E27FC236}">
                    <a16:creationId xmlns:a16="http://schemas.microsoft.com/office/drawing/2014/main" id="{F8CDD9B3-60EE-4686-9F71-C7FC67F0EDD9}"/>
                  </a:ext>
                </a:extLst>
              </p:cNvPr>
              <p:cNvSpPr txBox="1">
                <a:spLocks noRot="1" noChangeAspect="1" noMove="1" noResize="1" noEditPoints="1" noAdjustHandles="1" noChangeArrowheads="1" noChangeShapeType="1" noTextEdit="1"/>
              </p:cNvSpPr>
              <p:nvPr/>
            </p:nvSpPr>
            <p:spPr>
              <a:xfrm>
                <a:off x="4218591" y="2128673"/>
                <a:ext cx="3754818" cy="440955"/>
              </a:xfrm>
              <a:prstGeom prst="rect">
                <a:avLst/>
              </a:prstGeom>
              <a:blipFill>
                <a:blip r:embed="rId5"/>
                <a:stretch>
                  <a:fillRect l="-1623" b="-2328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893233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23A6D0A-A5B5-4D4F-A8EF-3A6FE9335460}"/>
              </a:ext>
            </a:extLst>
          </p:cNvPr>
          <p:cNvPicPr>
            <a:picLocks noChangeAspect="1"/>
          </p:cNvPicPr>
          <p:nvPr/>
        </p:nvPicPr>
        <p:blipFill rotWithShape="1">
          <a:blip r:embed="rId3"/>
          <a:srcRect b="19551"/>
          <a:stretch/>
        </p:blipFill>
        <p:spPr>
          <a:xfrm>
            <a:off x="2214664" y="996880"/>
            <a:ext cx="7762672" cy="1687955"/>
          </a:xfrm>
          <a:prstGeom prst="rect">
            <a:avLst/>
          </a:prstGeom>
        </p:spPr>
      </p:pic>
      <p:sp>
        <p:nvSpPr>
          <p:cNvPr id="3" name="灯片编号占位符 2">
            <a:extLst>
              <a:ext uri="{FF2B5EF4-FFF2-40B4-BE49-F238E27FC236}">
                <a16:creationId xmlns:a16="http://schemas.microsoft.com/office/drawing/2014/main" id="{6203DAC0-ADFC-456F-9B3F-ED92B735CD8E}"/>
              </a:ext>
            </a:extLst>
          </p:cNvPr>
          <p:cNvSpPr>
            <a:spLocks noGrp="1"/>
          </p:cNvSpPr>
          <p:nvPr>
            <p:ph type="sldNum" sz="quarter" idx="4"/>
          </p:nvPr>
        </p:nvSpPr>
        <p:spPr/>
        <p:txBody>
          <a:bodyPr/>
          <a:lstStyle/>
          <a:p>
            <a:r>
              <a:rPr lang="en-US" altLang="zh-CN">
                <a:sym typeface="Arial" panose="020B0604020202020204" pitchFamily="34" charset="0"/>
              </a:rPr>
              <a:t>&lt; </a:t>
            </a:r>
            <a:fld id="{A548B57D-AE10-4CF7-A9DF-59FEFA91B28E}" type="slidenum">
              <a:rPr lang="zh-CN" altLang="en-US" smtClean="0">
                <a:sym typeface="Arial" panose="020B0604020202020204" pitchFamily="34" charset="0"/>
              </a:rPr>
              <a:pPr/>
              <a:t>14</a:t>
            </a:fld>
            <a:r>
              <a:rPr lang="zh-CN" altLang="en-US">
                <a:sym typeface="Arial" panose="020B0604020202020204" pitchFamily="34" charset="0"/>
              </a:rPr>
              <a:t> </a:t>
            </a:r>
            <a:r>
              <a:rPr lang="en-US" altLang="zh-CN">
                <a:sym typeface="Arial" panose="020B0604020202020204" pitchFamily="34" charset="0"/>
              </a:rPr>
              <a:t>&gt;</a:t>
            </a:r>
            <a:endParaRPr lang="zh-CN" altLang="en-US" dirty="0">
              <a:sym typeface="Arial" panose="020B0604020202020204" pitchFamily="34" charset="0"/>
            </a:endParaRPr>
          </a:p>
        </p:txBody>
      </p:sp>
      <p:sp>
        <p:nvSpPr>
          <p:cNvPr id="36" name="矩形 35">
            <a:extLst>
              <a:ext uri="{FF2B5EF4-FFF2-40B4-BE49-F238E27FC236}">
                <a16:creationId xmlns:a16="http://schemas.microsoft.com/office/drawing/2014/main" id="{3CA9EFDF-D139-4C90-81A3-B21585BFF170}"/>
              </a:ext>
            </a:extLst>
          </p:cNvPr>
          <p:cNvSpPr/>
          <p:nvPr/>
        </p:nvSpPr>
        <p:spPr>
          <a:xfrm>
            <a:off x="1240151" y="6394353"/>
            <a:ext cx="9711698" cy="307777"/>
          </a:xfrm>
          <a:prstGeom prst="rect">
            <a:avLst/>
          </a:prstGeom>
        </p:spPr>
        <p:txBody>
          <a:bodyPr wrap="none">
            <a:spAutoFit/>
          </a:bodyPr>
          <a:lstStyle/>
          <a:p>
            <a:r>
              <a:rPr lang="en-US" altLang="zh-CN" sz="1400" i="1" dirty="0">
                <a:latin typeface="Times New Roman" panose="02020603050405020304" pitchFamily="18" charset="0"/>
                <a:cs typeface="Times New Roman" panose="02020603050405020304" pitchFamily="18" charset="0"/>
              </a:rPr>
              <a:t>https://randomnessbeacon.com     </a:t>
            </a:r>
            <a:r>
              <a:rPr lang="en-US" altLang="zh-CN" sz="1400" dirty="0">
                <a:latin typeface="Times New Roman" panose="02020603050405020304" pitchFamily="18" charset="0"/>
                <a:cs typeface="Times New Roman" panose="02020603050405020304" pitchFamily="18" charset="0"/>
              </a:rPr>
              <a:t>Jinan Institute of Quantum Technology; University of Science and Technology of China (USTC) </a:t>
            </a:r>
            <a:endParaRPr lang="zh-CN" altLang="en-US" sz="1400" dirty="0">
              <a:latin typeface="Times New Roman" panose="02020603050405020304" pitchFamily="18" charset="0"/>
              <a:cs typeface="Times New Roman" panose="02020603050405020304" pitchFamily="18" charset="0"/>
            </a:endParaRPr>
          </a:p>
        </p:txBody>
      </p:sp>
      <p:pic>
        <p:nvPicPr>
          <p:cNvPr id="7" name="图片 6">
            <a:extLst>
              <a:ext uri="{FF2B5EF4-FFF2-40B4-BE49-F238E27FC236}">
                <a16:creationId xmlns:a16="http://schemas.microsoft.com/office/drawing/2014/main" id="{A95D691F-5601-461C-93E4-2258B2CE2590}"/>
              </a:ext>
            </a:extLst>
          </p:cNvPr>
          <p:cNvPicPr>
            <a:picLocks noChangeAspect="1"/>
          </p:cNvPicPr>
          <p:nvPr/>
        </p:nvPicPr>
        <p:blipFill rotWithShape="1">
          <a:blip r:embed="rId4"/>
          <a:srcRect t="831"/>
          <a:stretch/>
        </p:blipFill>
        <p:spPr>
          <a:xfrm>
            <a:off x="3061474" y="2802826"/>
            <a:ext cx="6428562" cy="3575946"/>
          </a:xfrm>
          <a:prstGeom prst="rect">
            <a:avLst/>
          </a:prstGeom>
        </p:spPr>
      </p:pic>
      <p:sp>
        <p:nvSpPr>
          <p:cNvPr id="13" name="标题 3">
            <a:extLst>
              <a:ext uri="{FF2B5EF4-FFF2-40B4-BE49-F238E27FC236}">
                <a16:creationId xmlns:a16="http://schemas.microsoft.com/office/drawing/2014/main" id="{E44D5E77-2FDD-405B-A100-2FA93CFF9CC4}"/>
              </a:ext>
            </a:extLst>
          </p:cNvPr>
          <p:cNvSpPr>
            <a:spLocks noGrp="1"/>
          </p:cNvSpPr>
          <p:nvPr>
            <p:ph type="title"/>
          </p:nvPr>
        </p:nvSpPr>
        <p:spPr>
          <a:xfrm>
            <a:off x="442913" y="243569"/>
            <a:ext cx="10774586" cy="617518"/>
          </a:xfrm>
        </p:spPr>
        <p:txBody>
          <a:bodyPr>
            <a:normAutofit/>
          </a:bodyPr>
          <a:lstStyle/>
          <a:p>
            <a:r>
              <a:rPr lang="en-US" altLang="zh-CN" dirty="0">
                <a:sym typeface="Arial" panose="020B0604020202020204" pitchFamily="34" charset="0"/>
              </a:rPr>
              <a:t>Background: Device-Independent random number generator</a:t>
            </a:r>
            <a:endParaRPr lang="zh-CN" altLang="en-US" dirty="0">
              <a:sym typeface="Arial" panose="020B0604020202020204" pitchFamily="34" charset="0"/>
            </a:endParaRPr>
          </a:p>
        </p:txBody>
      </p:sp>
    </p:spTree>
    <p:extLst>
      <p:ext uri="{BB962C8B-B14F-4D97-AF65-F5344CB8AC3E}">
        <p14:creationId xmlns:p14="http://schemas.microsoft.com/office/powerpoint/2010/main" val="2166290695"/>
      </p:ext>
    </p:extLst>
  </p:cSld>
  <p:clrMapOvr>
    <a:masterClrMapping/>
  </p:clrMapOvr>
  <mc:AlternateContent xmlns:mc="http://schemas.openxmlformats.org/markup-compatibility/2006" xmlns:p14="http://schemas.microsoft.com/office/powerpoint/2010/main">
    <mc:Choice Requires="p14">
      <p:transition spd="slow" p14:dur="2000" advTm="8359"/>
    </mc:Choice>
    <mc:Fallback xmlns="">
      <p:transition spd="slow" advTm="8359"/>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F0862DE3-B7ED-4D9E-8882-6A85F720E05E}"/>
              </a:ext>
            </a:extLst>
          </p:cNvPr>
          <p:cNvSpPr/>
          <p:nvPr/>
        </p:nvSpPr>
        <p:spPr>
          <a:xfrm>
            <a:off x="6413181" y="3393833"/>
            <a:ext cx="4514400" cy="2854800"/>
          </a:xfrm>
          <a:prstGeom prst="rect">
            <a:avLst/>
          </a:prstGeom>
          <a:solidFill>
            <a:schemeClr val="accent3">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a:extLst>
              <a:ext uri="{FF2B5EF4-FFF2-40B4-BE49-F238E27FC236}">
                <a16:creationId xmlns:a16="http://schemas.microsoft.com/office/drawing/2014/main" id="{473B1011-6595-4133-AA4F-48716F6309C2}"/>
              </a:ext>
            </a:extLst>
          </p:cNvPr>
          <p:cNvSpPr/>
          <p:nvPr/>
        </p:nvSpPr>
        <p:spPr>
          <a:xfrm>
            <a:off x="1052518" y="3393833"/>
            <a:ext cx="4513511" cy="2854215"/>
          </a:xfrm>
          <a:prstGeom prst="rect">
            <a:avLst/>
          </a:prstGeom>
          <a:solidFill>
            <a:schemeClr val="accent1">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灯片编号占位符 2">
            <a:extLst>
              <a:ext uri="{FF2B5EF4-FFF2-40B4-BE49-F238E27FC236}">
                <a16:creationId xmlns:a16="http://schemas.microsoft.com/office/drawing/2014/main" id="{6203DAC0-ADFC-456F-9B3F-ED92B735CD8E}"/>
              </a:ext>
            </a:extLst>
          </p:cNvPr>
          <p:cNvSpPr>
            <a:spLocks noGrp="1"/>
          </p:cNvSpPr>
          <p:nvPr>
            <p:ph type="sldNum" sz="quarter" idx="4"/>
          </p:nvPr>
        </p:nvSpPr>
        <p:spPr/>
        <p:txBody>
          <a:bodyPr/>
          <a:lstStyle/>
          <a:p>
            <a:r>
              <a:rPr lang="en-US" altLang="zh-CN" dirty="0">
                <a:sym typeface="Arial" panose="020B0604020202020204" pitchFamily="34" charset="0"/>
              </a:rPr>
              <a:t>&lt; </a:t>
            </a:r>
            <a:fld id="{A548B57D-AE10-4CF7-A9DF-59FEFA91B28E}" type="slidenum">
              <a:rPr lang="zh-CN" altLang="en-US" smtClean="0">
                <a:sym typeface="Arial" panose="020B0604020202020204" pitchFamily="34" charset="0"/>
              </a:rPr>
              <a:pPr/>
              <a:t>15</a:t>
            </a:fld>
            <a:r>
              <a:rPr lang="zh-CN" altLang="en-US" dirty="0">
                <a:sym typeface="Arial" panose="020B0604020202020204" pitchFamily="34" charset="0"/>
              </a:rPr>
              <a:t> </a:t>
            </a:r>
            <a:r>
              <a:rPr lang="en-US" altLang="zh-CN" dirty="0">
                <a:sym typeface="Arial" panose="020B0604020202020204" pitchFamily="34" charset="0"/>
              </a:rPr>
              <a:t>&gt;</a:t>
            </a:r>
            <a:endParaRPr lang="zh-CN" altLang="en-US" dirty="0">
              <a:sym typeface="Arial" panose="020B0604020202020204" pitchFamily="34" charset="0"/>
            </a:endParaRPr>
          </a:p>
        </p:txBody>
      </p:sp>
      <p:sp>
        <p:nvSpPr>
          <p:cNvPr id="36" name="矩形 35">
            <a:extLst>
              <a:ext uri="{FF2B5EF4-FFF2-40B4-BE49-F238E27FC236}">
                <a16:creationId xmlns:a16="http://schemas.microsoft.com/office/drawing/2014/main" id="{3CA9EFDF-D139-4C90-81A3-B21585BFF170}"/>
              </a:ext>
            </a:extLst>
          </p:cNvPr>
          <p:cNvSpPr/>
          <p:nvPr/>
        </p:nvSpPr>
        <p:spPr>
          <a:xfrm>
            <a:off x="988036" y="6378772"/>
            <a:ext cx="9961830" cy="307777"/>
          </a:xfrm>
          <a:prstGeom prst="rect">
            <a:avLst/>
          </a:prstGeom>
        </p:spPr>
        <p:txBody>
          <a:bodyPr wrap="none">
            <a:spAutoFit/>
          </a:bodyPr>
          <a:lstStyle/>
          <a:p>
            <a:r>
              <a:rPr lang="en-US" altLang="zh-CN" sz="1400" dirty="0">
                <a:latin typeface="Times New Roman" panose="02020603050405020304" pitchFamily="18" charset="0"/>
                <a:cs typeface="Times New Roman" panose="02020603050405020304" pitchFamily="18" charset="0"/>
              </a:rPr>
              <a:t>[Ref] M. Herrero-</a:t>
            </a:r>
            <a:r>
              <a:rPr lang="en-US" altLang="zh-CN" sz="1400" dirty="0" err="1">
                <a:latin typeface="Times New Roman" panose="02020603050405020304" pitchFamily="18" charset="0"/>
                <a:cs typeface="Times New Roman" panose="02020603050405020304" pitchFamily="18" charset="0"/>
              </a:rPr>
              <a:t>Collantes</a:t>
            </a:r>
            <a:r>
              <a:rPr lang="en-US" altLang="zh-CN" sz="1400" dirty="0">
                <a:latin typeface="Times New Roman" panose="02020603050405020304" pitchFamily="18" charset="0"/>
                <a:cs typeface="Times New Roman" panose="02020603050405020304" pitchFamily="18" charset="0"/>
              </a:rPr>
              <a:t> and J. C. Garcia-</a:t>
            </a:r>
            <a:r>
              <a:rPr lang="en-US" altLang="zh-CN" sz="1400" dirty="0" err="1">
                <a:latin typeface="Times New Roman" panose="02020603050405020304" pitchFamily="18" charset="0"/>
                <a:cs typeface="Times New Roman" panose="02020603050405020304" pitchFamily="18" charset="0"/>
              </a:rPr>
              <a:t>Escartin</a:t>
            </a:r>
            <a:r>
              <a:rPr lang="en-US" altLang="zh-CN" sz="1400" dirty="0">
                <a:latin typeface="Times New Roman" panose="02020603050405020304" pitchFamily="18" charset="0"/>
                <a:cs typeface="Times New Roman" panose="02020603050405020304" pitchFamily="18" charset="0"/>
              </a:rPr>
              <a:t>, </a:t>
            </a:r>
            <a:r>
              <a:rPr lang="en-US" altLang="zh-CN" sz="1400" i="1" dirty="0">
                <a:latin typeface="Times New Roman" panose="02020603050405020304" pitchFamily="18" charset="0"/>
                <a:cs typeface="Times New Roman" panose="02020603050405020304" pitchFamily="18" charset="0"/>
              </a:rPr>
              <a:t>Rev. Mod. Phys.</a:t>
            </a:r>
            <a:r>
              <a:rPr lang="en-US" altLang="zh-CN" sz="1400" b="1" i="1" dirty="0">
                <a:latin typeface="Times New Roman" panose="02020603050405020304" pitchFamily="18" charset="0"/>
                <a:cs typeface="Times New Roman" panose="02020603050405020304" pitchFamily="18" charset="0"/>
              </a:rPr>
              <a:t> </a:t>
            </a:r>
            <a:r>
              <a:rPr lang="en-US" altLang="zh-CN" sz="1400" b="1" dirty="0">
                <a:latin typeface="Times New Roman" panose="02020603050405020304" pitchFamily="18" charset="0"/>
                <a:cs typeface="Times New Roman" panose="02020603050405020304" pitchFamily="18" charset="0"/>
              </a:rPr>
              <a:t>89</a:t>
            </a:r>
            <a:r>
              <a:rPr lang="en-US" altLang="zh-CN" sz="1400" dirty="0">
                <a:latin typeface="Times New Roman" panose="02020603050405020304" pitchFamily="18" charset="0"/>
                <a:cs typeface="Times New Roman" panose="02020603050405020304" pitchFamily="18" charset="0"/>
              </a:rPr>
              <a:t>, 015004 (2017); X.</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Ma,</a:t>
            </a:r>
            <a:r>
              <a:rPr lang="zh-CN" altLang="en-US" sz="1400" dirty="0">
                <a:latin typeface="Times New Roman" panose="02020603050405020304" pitchFamily="18" charset="0"/>
                <a:cs typeface="Times New Roman" panose="02020603050405020304" pitchFamily="18" charset="0"/>
              </a:rPr>
              <a:t> </a:t>
            </a:r>
            <a:r>
              <a:rPr lang="en-US" altLang="zh-CN" sz="1400" i="1" dirty="0">
                <a:latin typeface="Times New Roman" panose="02020603050405020304" pitchFamily="18" charset="0"/>
                <a:cs typeface="Times New Roman" panose="02020603050405020304" pitchFamily="18" charset="0"/>
              </a:rPr>
              <a:t>et</a:t>
            </a:r>
            <a:r>
              <a:rPr lang="zh-CN" altLang="en-US" sz="1400" i="1" dirty="0">
                <a:latin typeface="Times New Roman" panose="02020603050405020304" pitchFamily="18" charset="0"/>
                <a:cs typeface="Times New Roman" panose="02020603050405020304" pitchFamily="18" charset="0"/>
              </a:rPr>
              <a:t> </a:t>
            </a:r>
            <a:r>
              <a:rPr lang="en-US" altLang="zh-CN" sz="1400" i="1" dirty="0">
                <a:latin typeface="Times New Roman" panose="02020603050405020304" pitchFamily="18" charset="0"/>
                <a:cs typeface="Times New Roman" panose="02020603050405020304" pitchFamily="18" charset="0"/>
              </a:rPr>
              <a:t>al., Phys. Rev. A </a:t>
            </a:r>
            <a:r>
              <a:rPr lang="en-US" altLang="zh-CN" sz="1400" b="1" dirty="0">
                <a:latin typeface="Times New Roman" panose="02020603050405020304" pitchFamily="18" charset="0"/>
                <a:cs typeface="Times New Roman" panose="02020603050405020304" pitchFamily="18" charset="0"/>
              </a:rPr>
              <a:t>87</a:t>
            </a:r>
            <a:r>
              <a:rPr lang="en-US" altLang="zh-CN" sz="1400" dirty="0">
                <a:latin typeface="Times New Roman" panose="02020603050405020304" pitchFamily="18" charset="0"/>
                <a:cs typeface="Times New Roman" panose="02020603050405020304" pitchFamily="18" charset="0"/>
              </a:rPr>
              <a:t>, 062327 (2013).</a:t>
            </a:r>
            <a:endParaRPr lang="zh-CN" altLang="en-US" sz="1400" dirty="0">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C9F4FBAA-0160-465C-8052-549C1D1D7E0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301295" y="891714"/>
            <a:ext cx="9348373" cy="2617797"/>
          </a:xfrm>
          <a:prstGeom prst="rect">
            <a:avLst/>
          </a:prstGeom>
        </p:spPr>
      </p:pic>
      <p:sp>
        <p:nvSpPr>
          <p:cNvPr id="8" name="文本框 7">
            <a:extLst>
              <a:ext uri="{FF2B5EF4-FFF2-40B4-BE49-F238E27FC236}">
                <a16:creationId xmlns:a16="http://schemas.microsoft.com/office/drawing/2014/main" id="{A3ACF280-18B4-4929-8F44-7E2E07A555DA}"/>
              </a:ext>
            </a:extLst>
          </p:cNvPr>
          <p:cNvSpPr txBox="1"/>
          <p:nvPr/>
        </p:nvSpPr>
        <p:spPr>
          <a:xfrm>
            <a:off x="1149683" y="3432150"/>
            <a:ext cx="4513511" cy="1826910"/>
          </a:xfrm>
          <a:prstGeom prst="rect">
            <a:avLst/>
          </a:prstGeom>
          <a:noFill/>
        </p:spPr>
        <p:txBody>
          <a:bodyPr wrap="square">
            <a:spAutoFit/>
          </a:bodyPr>
          <a:lstStyle/>
          <a:p>
            <a:pPr marL="342900" indent="-342900" algn="just">
              <a:lnSpc>
                <a:spcPts val="3000"/>
              </a:lnSpc>
              <a:buFontTx/>
              <a:buChar char="-"/>
            </a:pPr>
            <a:r>
              <a:rPr lang="en-US" altLang="zh-CN" sz="2000" b="1" dirty="0">
                <a:latin typeface="+mj-ea"/>
                <a:ea typeface="+mj-ea"/>
                <a:cs typeface="Arial" panose="020B0604020202020204" pitchFamily="34" charset="0"/>
              </a:rPr>
              <a:t>Device-Dependent</a:t>
            </a:r>
            <a:endParaRPr lang="en-US" altLang="zh-CN" sz="2000" b="1" dirty="0">
              <a:latin typeface="楷体" panose="02010609060101010101" pitchFamily="49" charset="-122"/>
              <a:ea typeface="楷体" panose="02010609060101010101" pitchFamily="49" charset="-122"/>
              <a:cs typeface="Arial" panose="020B0604020202020204" pitchFamily="34" charset="0"/>
            </a:endParaRPr>
          </a:p>
          <a:p>
            <a:pPr marL="342900" indent="-342900" algn="just">
              <a:buFontTx/>
              <a:buChar char="-"/>
            </a:pPr>
            <a:endParaRPr lang="en-US" altLang="zh-CN" sz="2000" b="1" dirty="0">
              <a:latin typeface="+mj-ea"/>
              <a:ea typeface="+mj-ea"/>
              <a:cs typeface="Arial" panose="020B0604020202020204" pitchFamily="34" charset="0"/>
            </a:endParaRPr>
          </a:p>
          <a:p>
            <a:pPr marL="342900" indent="-342900" algn="just">
              <a:buFontTx/>
              <a:buChar char="-"/>
            </a:pPr>
            <a:endParaRPr lang="en-US" altLang="zh-CN" sz="2000" b="1" dirty="0">
              <a:latin typeface="+mj-ea"/>
              <a:ea typeface="+mj-ea"/>
              <a:cs typeface="Arial" panose="020B0604020202020204" pitchFamily="34" charset="0"/>
            </a:endParaRPr>
          </a:p>
          <a:p>
            <a:pPr marL="342900" indent="-342900" algn="just">
              <a:lnSpc>
                <a:spcPts val="3000"/>
              </a:lnSpc>
              <a:buFontTx/>
              <a:buChar char="-"/>
            </a:pPr>
            <a:endParaRPr lang="en-US" altLang="zh-CN" sz="2000" b="1" dirty="0">
              <a:latin typeface="+mj-ea"/>
              <a:ea typeface="+mj-ea"/>
              <a:cs typeface="Arial" panose="020B0604020202020204" pitchFamily="34" charset="0"/>
            </a:endParaRPr>
          </a:p>
          <a:p>
            <a:pPr marL="342900" indent="-342900" algn="just">
              <a:lnSpc>
                <a:spcPts val="3000"/>
              </a:lnSpc>
              <a:buFontTx/>
              <a:buChar char="-"/>
            </a:pPr>
            <a:r>
              <a:rPr lang="en-US" altLang="zh-CN" sz="2000" b="1" dirty="0">
                <a:latin typeface="+mj-ea"/>
                <a:ea typeface="+mj-ea"/>
                <a:cs typeface="Arial" panose="020B0604020202020204" pitchFamily="34" charset="0"/>
              </a:rPr>
              <a:t>Device-Independent</a:t>
            </a:r>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CCB66311-D17F-4831-B72B-9F0BA71BB70A}"/>
                  </a:ext>
                </a:extLst>
              </p:cNvPr>
              <p:cNvSpPr txBox="1"/>
              <p:nvPr/>
            </p:nvSpPr>
            <p:spPr>
              <a:xfrm>
                <a:off x="1301295" y="3840773"/>
                <a:ext cx="4042438" cy="819712"/>
              </a:xfrm>
              <a:prstGeom prst="rect">
                <a:avLst/>
              </a:prstGeom>
              <a:noFill/>
            </p:spPr>
            <p:txBody>
              <a:bodyPr wrap="square">
                <a:spAutoFit/>
              </a:bodyPr>
              <a:lstStyle/>
              <a:p>
                <a:pPr marL="342900" indent="-342900" algn="just">
                  <a:lnSpc>
                    <a:spcPts val="3000"/>
                  </a:lnSpc>
                  <a:buFont typeface="Arial" panose="020B0604020202020204" pitchFamily="34" charset="0"/>
                  <a:buChar char="•"/>
                </a:pPr>
                <a:r>
                  <a:rPr lang="en-US" altLang="zh-CN" sz="1800" dirty="0">
                    <a:latin typeface="Times New Roman" panose="02020603050405020304" pitchFamily="18" charset="0"/>
                    <a:ea typeface="楷体" panose="02010609060101010101" pitchFamily="49" charset="-122"/>
                    <a:cs typeface="Times New Roman" panose="02020603050405020304" pitchFamily="18" charset="0"/>
                  </a:rPr>
                  <a:t>Single photon </a:t>
                </a:r>
                <a14:m>
                  <m:oMath xmlns:m="http://schemas.openxmlformats.org/officeDocument/2006/math">
                    <m:r>
                      <a:rPr lang="en-US" altLang="zh-CN" sz="1800" b="0" i="1" smtClean="0">
                        <a:latin typeface="Cambria Math" panose="02040503050406030204" pitchFamily="18" charset="0"/>
                        <a:ea typeface="楷体" panose="02010609060101010101" pitchFamily="49" charset="-122"/>
                        <a:cs typeface="Arial" panose="020B0604020202020204" pitchFamily="34" charset="0"/>
                      </a:rPr>
                      <m:t>→</m:t>
                    </m:r>
                  </m:oMath>
                </a14:m>
                <a:r>
                  <a:rPr lang="en-US" altLang="zh-CN" sz="1800"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dirty="0">
                    <a:latin typeface="Times New Roman" panose="02020603050405020304" pitchFamily="18" charset="0"/>
                    <a:ea typeface="楷体" panose="02010609060101010101" pitchFamily="49" charset="-122"/>
                    <a:cs typeface="Times New Roman" panose="02020603050405020304" pitchFamily="18" charset="0"/>
                  </a:rPr>
                  <a:t>B</a:t>
                </a:r>
                <a:r>
                  <a:rPr lang="en-US" altLang="zh-CN" sz="1800" dirty="0">
                    <a:latin typeface="Times New Roman" panose="02020603050405020304" pitchFamily="18" charset="0"/>
                    <a:ea typeface="楷体" panose="02010609060101010101" pitchFamily="49" charset="-122"/>
                    <a:cs typeface="Times New Roman" panose="02020603050405020304" pitchFamily="18" charset="0"/>
                  </a:rPr>
                  <a:t>eam splitter</a:t>
                </a:r>
              </a:p>
              <a:p>
                <a:pPr marL="342900" indent="-342900" algn="just">
                  <a:lnSpc>
                    <a:spcPts val="3000"/>
                  </a:lnSpc>
                  <a:buFont typeface="Arial" panose="020B0604020202020204" pitchFamily="34" charset="0"/>
                  <a:buChar char="•"/>
                </a:pPr>
                <a:r>
                  <a:rPr lang="en-US" altLang="zh-CN" dirty="0">
                    <a:latin typeface="Times New Roman" panose="02020603050405020304" pitchFamily="18" charset="0"/>
                    <a:ea typeface="楷体" panose="02010609060101010101" pitchFamily="49" charset="-122"/>
                    <a:cs typeface="Times New Roman" panose="02020603050405020304" pitchFamily="18" charset="0"/>
                  </a:rPr>
                  <a:t>…</a:t>
                </a:r>
              </a:p>
            </p:txBody>
          </p:sp>
        </mc:Choice>
        <mc:Fallback xmlns="">
          <p:sp>
            <p:nvSpPr>
              <p:cNvPr id="10" name="文本框 9">
                <a:extLst>
                  <a:ext uri="{FF2B5EF4-FFF2-40B4-BE49-F238E27FC236}">
                    <a16:creationId xmlns:a16="http://schemas.microsoft.com/office/drawing/2014/main" id="{CCB66311-D17F-4831-B72B-9F0BA71BB70A}"/>
                  </a:ext>
                </a:extLst>
              </p:cNvPr>
              <p:cNvSpPr txBox="1">
                <a:spLocks noRot="1" noChangeAspect="1" noMove="1" noResize="1" noEditPoints="1" noAdjustHandles="1" noChangeArrowheads="1" noChangeShapeType="1" noTextEdit="1"/>
              </p:cNvSpPr>
              <p:nvPr/>
            </p:nvSpPr>
            <p:spPr>
              <a:xfrm>
                <a:off x="1301295" y="3840773"/>
                <a:ext cx="4042438" cy="819712"/>
              </a:xfrm>
              <a:prstGeom prst="rect">
                <a:avLst/>
              </a:prstGeom>
              <a:blipFill>
                <a:blip r:embed="rId4"/>
                <a:stretch>
                  <a:fillRect l="-904" b="-1037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66A88619-CA22-4905-A409-0F225B84E03C}"/>
                  </a:ext>
                </a:extLst>
              </p:cNvPr>
              <p:cNvSpPr txBox="1"/>
              <p:nvPr/>
            </p:nvSpPr>
            <p:spPr>
              <a:xfrm>
                <a:off x="1301295" y="5285702"/>
                <a:ext cx="3806444" cy="988989"/>
              </a:xfrm>
              <a:prstGeom prst="rect">
                <a:avLst/>
              </a:prstGeom>
              <a:noFill/>
            </p:spPr>
            <p:txBody>
              <a:bodyPr wrap="square">
                <a:spAutoFit/>
              </a:bodyPr>
              <a:lstStyle/>
              <a:p>
                <a:pPr marL="342900" indent="-342900" algn="just">
                  <a:buFont typeface="Arial" panose="020B0604020202020204" pitchFamily="34" charset="0"/>
                  <a:buChar char="•"/>
                </a:pPr>
                <a:r>
                  <a:rPr lang="en-US" altLang="zh-CN" sz="1800" b="0" dirty="0">
                    <a:latin typeface="Times New Roman" panose="02020603050405020304" pitchFamily="18" charset="0"/>
                    <a:ea typeface="楷体" panose="02010609060101010101" pitchFamily="49" charset="-122"/>
                    <a:cs typeface="Times New Roman" panose="02020603050405020304" pitchFamily="18" charset="0"/>
                  </a:rPr>
                  <a:t>Entangled states </a:t>
                </a:r>
                <a14:m>
                  <m:oMath xmlns:m="http://schemas.openxmlformats.org/officeDocument/2006/math">
                    <m:r>
                      <a:rPr lang="en-US" altLang="zh-CN" sz="1800" b="0" i="1" smtClean="0">
                        <a:latin typeface="Cambria Math" panose="02040503050406030204" pitchFamily="18" charset="0"/>
                        <a:ea typeface="楷体" panose="02010609060101010101" pitchFamily="49" charset="-122"/>
                        <a:cs typeface="Arial" panose="020B0604020202020204" pitchFamily="34" charset="0"/>
                      </a:rPr>
                      <m:t>→</m:t>
                    </m:r>
                  </m:oMath>
                </a14:m>
                <a:r>
                  <a:rPr lang="en-US" altLang="zh-CN" sz="1800" dirty="0">
                    <a:latin typeface="Times New Roman" panose="02020603050405020304" pitchFamily="18" charset="0"/>
                    <a:ea typeface="楷体" panose="02010609060101010101" pitchFamily="49" charset="-122"/>
                    <a:cs typeface="Times New Roman" panose="02020603050405020304" pitchFamily="18" charset="0"/>
                  </a:rPr>
                  <a:t> Incompatible measurement</a:t>
                </a:r>
              </a:p>
              <a:p>
                <a:pPr marL="342900" indent="-342900" algn="just">
                  <a:lnSpc>
                    <a:spcPts val="3000"/>
                  </a:lnSpc>
                  <a:buFont typeface="Arial" panose="020B0604020202020204" pitchFamily="34" charset="0"/>
                  <a:buChar char="•"/>
                </a:pPr>
                <a:r>
                  <a:rPr lang="en-US" altLang="zh-CN" dirty="0">
                    <a:latin typeface="Times New Roman" panose="02020603050405020304" pitchFamily="18" charset="0"/>
                    <a:ea typeface="楷体" panose="02010609060101010101" pitchFamily="49" charset="-122"/>
                    <a:cs typeface="Times New Roman" panose="02020603050405020304" pitchFamily="18" charset="0"/>
                  </a:rPr>
                  <a:t>…</a:t>
                </a:r>
                <a:endParaRPr lang="en-US" altLang="zh-CN" sz="1800" dirty="0">
                  <a:latin typeface="Times New Roman" panose="02020603050405020304" pitchFamily="18" charset="0"/>
                  <a:ea typeface="楷体" panose="02010609060101010101" pitchFamily="49" charset="-122"/>
                  <a:cs typeface="Times New Roman" panose="02020603050405020304" pitchFamily="18" charset="0"/>
                </a:endParaRPr>
              </a:p>
            </p:txBody>
          </p:sp>
        </mc:Choice>
        <mc:Fallback xmlns="">
          <p:sp>
            <p:nvSpPr>
              <p:cNvPr id="11" name="文本框 10">
                <a:extLst>
                  <a:ext uri="{FF2B5EF4-FFF2-40B4-BE49-F238E27FC236}">
                    <a16:creationId xmlns:a16="http://schemas.microsoft.com/office/drawing/2014/main" id="{66A88619-CA22-4905-A409-0F225B84E03C}"/>
                  </a:ext>
                </a:extLst>
              </p:cNvPr>
              <p:cNvSpPr txBox="1">
                <a:spLocks noRot="1" noChangeAspect="1" noMove="1" noResize="1" noEditPoints="1" noAdjustHandles="1" noChangeArrowheads="1" noChangeShapeType="1" noTextEdit="1"/>
              </p:cNvSpPr>
              <p:nvPr/>
            </p:nvSpPr>
            <p:spPr>
              <a:xfrm>
                <a:off x="1301295" y="5285702"/>
                <a:ext cx="3806444" cy="988989"/>
              </a:xfrm>
              <a:prstGeom prst="rect">
                <a:avLst/>
              </a:prstGeom>
              <a:blipFill>
                <a:blip r:embed="rId5"/>
                <a:stretch>
                  <a:fillRect l="-960" t="-3086" r="-1280" b="-9259"/>
                </a:stretch>
              </a:blipFill>
            </p:spPr>
            <p:txBody>
              <a:bodyPr/>
              <a:lstStyle/>
              <a:p>
                <a:r>
                  <a:rPr lang="zh-CN" altLang="en-US">
                    <a:noFill/>
                  </a:rPr>
                  <a:t> </a:t>
                </a:r>
              </a:p>
            </p:txBody>
          </p:sp>
        </mc:Fallback>
      </mc:AlternateContent>
      <p:sp>
        <p:nvSpPr>
          <p:cNvPr id="14" name="文本框 13">
            <a:extLst>
              <a:ext uri="{FF2B5EF4-FFF2-40B4-BE49-F238E27FC236}">
                <a16:creationId xmlns:a16="http://schemas.microsoft.com/office/drawing/2014/main" id="{DBB0741D-064C-493E-BCA2-873CB44DB8D8}"/>
              </a:ext>
            </a:extLst>
          </p:cNvPr>
          <p:cNvSpPr txBox="1"/>
          <p:nvPr/>
        </p:nvSpPr>
        <p:spPr>
          <a:xfrm>
            <a:off x="6435843" y="3150499"/>
            <a:ext cx="4514400" cy="2133726"/>
          </a:xfrm>
          <a:prstGeom prst="rect">
            <a:avLst/>
          </a:prstGeom>
          <a:noFill/>
        </p:spPr>
        <p:txBody>
          <a:bodyPr wrap="square">
            <a:spAutoFit/>
          </a:bodyPr>
          <a:lstStyle/>
          <a:p>
            <a:pPr marL="342900" indent="-342900" algn="just">
              <a:lnSpc>
                <a:spcPct val="250000"/>
              </a:lnSpc>
              <a:buFontTx/>
              <a:buChar char="-"/>
            </a:pPr>
            <a:r>
              <a:rPr lang="en-US" altLang="zh-CN" sz="2000" b="1" i="1" dirty="0">
                <a:latin typeface="Times New Roman" panose="02020603050405020304" pitchFamily="18" charset="0"/>
                <a:ea typeface="+mj-ea"/>
                <a:cs typeface="Times New Roman" panose="02020603050405020304" pitchFamily="18" charset="0"/>
              </a:rPr>
              <a:t>Step 1</a:t>
            </a:r>
            <a:r>
              <a:rPr lang="en-US" altLang="zh-CN" sz="2000" b="1" dirty="0">
                <a:latin typeface="Times New Roman" panose="02020603050405020304" pitchFamily="18" charset="0"/>
                <a:ea typeface="+mj-ea"/>
                <a:cs typeface="Times New Roman" panose="02020603050405020304" pitchFamily="18" charset="0"/>
              </a:rPr>
              <a:t>: </a:t>
            </a:r>
            <a:r>
              <a:rPr lang="en-US" altLang="zh-CN" sz="2000" b="1" dirty="0">
                <a:latin typeface="Times New Roman" panose="02020603050405020304" pitchFamily="18" charset="0"/>
                <a:ea typeface="楷体" panose="02010609060101010101" pitchFamily="49" charset="-122"/>
                <a:cs typeface="Times New Roman" panose="02020603050405020304" pitchFamily="18" charset="0"/>
              </a:rPr>
              <a:t>Randomness certification</a:t>
            </a:r>
          </a:p>
          <a:p>
            <a:pPr algn="just">
              <a:lnSpc>
                <a:spcPct val="300000"/>
              </a:lnSpc>
            </a:pPr>
            <a:endParaRPr lang="en-US" altLang="zh-CN" sz="2000" b="1" dirty="0">
              <a:latin typeface="楷体" panose="02010609060101010101" pitchFamily="49" charset="-122"/>
              <a:ea typeface="楷体" panose="02010609060101010101" pitchFamily="49" charset="-122"/>
              <a:cs typeface="Times New Roman" panose="02020603050405020304" pitchFamily="18" charset="0"/>
            </a:endParaRPr>
          </a:p>
          <a:p>
            <a:pPr marL="342900" indent="-342900" algn="just">
              <a:lnSpc>
                <a:spcPts val="3000"/>
              </a:lnSpc>
              <a:buFontTx/>
              <a:buChar char="-"/>
            </a:pPr>
            <a:r>
              <a:rPr lang="en-US" altLang="zh-CN" sz="2000" b="1" i="1" dirty="0">
                <a:latin typeface="Times New Roman" panose="02020603050405020304" pitchFamily="18" charset="0"/>
                <a:ea typeface="+mj-ea"/>
                <a:cs typeface="Times New Roman" panose="02020603050405020304" pitchFamily="18" charset="0"/>
              </a:rPr>
              <a:t>Step 2</a:t>
            </a:r>
            <a:r>
              <a:rPr lang="en-US" altLang="zh-CN" sz="2000" b="1" dirty="0">
                <a:latin typeface="Times New Roman" panose="02020603050405020304" pitchFamily="18" charset="0"/>
                <a:ea typeface="+mj-ea"/>
                <a:cs typeface="Times New Roman" panose="02020603050405020304" pitchFamily="18" charset="0"/>
              </a:rPr>
              <a:t>: Random numbers extraction </a:t>
            </a:r>
          </a:p>
        </p:txBody>
      </p:sp>
      <p:sp>
        <p:nvSpPr>
          <p:cNvPr id="15" name="文本框 14">
            <a:extLst>
              <a:ext uri="{FF2B5EF4-FFF2-40B4-BE49-F238E27FC236}">
                <a16:creationId xmlns:a16="http://schemas.microsoft.com/office/drawing/2014/main" id="{F9427FCD-7EFB-4986-A0EB-5CAC84CD6C2F}"/>
              </a:ext>
            </a:extLst>
          </p:cNvPr>
          <p:cNvSpPr txBox="1"/>
          <p:nvPr/>
        </p:nvSpPr>
        <p:spPr>
          <a:xfrm>
            <a:off x="6715580" y="3848020"/>
            <a:ext cx="4203053" cy="1031051"/>
          </a:xfrm>
          <a:prstGeom prst="rect">
            <a:avLst/>
          </a:prstGeom>
          <a:noFill/>
        </p:spPr>
        <p:txBody>
          <a:bodyPr wrap="square">
            <a:spAutoFit/>
          </a:bodyPr>
          <a:lstStyle/>
          <a:p>
            <a:pPr marL="342900" indent="-342900" algn="just">
              <a:lnSpc>
                <a:spcPts val="3000"/>
              </a:lnSpc>
              <a:buFont typeface="Arial" panose="020B0604020202020204" pitchFamily="34" charset="0"/>
              <a:buChar char="•"/>
            </a:pPr>
            <a:r>
              <a:rPr lang="en-US" altLang="zh-CN" dirty="0" err="1">
                <a:latin typeface="Times New Roman" panose="02020603050405020304" pitchFamily="18" charset="0"/>
                <a:ea typeface="楷体" panose="02010609060101010101" pitchFamily="49" charset="-122"/>
                <a:cs typeface="Times New Roman" panose="02020603050405020304" pitchFamily="18" charset="0"/>
              </a:rPr>
              <a:t>i.i.d</a:t>
            </a:r>
            <a:r>
              <a:rPr lang="en-US" altLang="zh-CN" dirty="0">
                <a:latin typeface="Times New Roman" panose="02020603050405020304" pitchFamily="18" charset="0"/>
                <a:ea typeface="楷体" panose="02010609060101010101" pitchFamily="49" charset="-122"/>
                <a:cs typeface="Times New Roman" panose="02020603050405020304" pitchFamily="18" charset="0"/>
              </a:rPr>
              <a:t>. case</a:t>
            </a:r>
            <a:r>
              <a:rPr lang="zh-CN" altLang="en-US"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dirty="0">
                <a:latin typeface="Times New Roman" panose="02020603050405020304" pitchFamily="18" charset="0"/>
                <a:ea typeface="楷体" panose="02010609060101010101" pitchFamily="49" charset="-122"/>
                <a:cs typeface="Times New Roman" panose="02020603050405020304" pitchFamily="18" charset="0"/>
              </a:rPr>
              <a:t>SDPs</a:t>
            </a:r>
            <a:r>
              <a:rPr lang="zh-CN" altLang="en-US"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dirty="0">
                <a:latin typeface="Times New Roman" panose="02020603050405020304" pitchFamily="18" charset="0"/>
                <a:ea typeface="楷体" panose="02010609060101010101" pitchFamily="49" charset="-122"/>
                <a:cs typeface="Times New Roman" panose="02020603050405020304" pitchFamily="18" charset="0"/>
              </a:rPr>
              <a:t>… </a:t>
            </a:r>
          </a:p>
          <a:p>
            <a:pPr marL="342900" indent="-342900" algn="just">
              <a:buFont typeface="Arial" panose="020B0604020202020204" pitchFamily="34" charset="0"/>
              <a:buChar char="•"/>
            </a:pPr>
            <a:r>
              <a:rPr lang="en-US" altLang="zh-CN" dirty="0">
                <a:latin typeface="Times New Roman" panose="02020603050405020304" pitchFamily="18" charset="0"/>
                <a:ea typeface="楷体" panose="02010609060101010101" pitchFamily="49" charset="-122"/>
                <a:cs typeface="Times New Roman" panose="02020603050405020304" pitchFamily="18" charset="0"/>
              </a:rPr>
              <a:t>non-</a:t>
            </a:r>
            <a:r>
              <a:rPr lang="en-US" altLang="zh-CN" dirty="0" err="1">
                <a:latin typeface="Times New Roman" panose="02020603050405020304" pitchFamily="18" charset="0"/>
                <a:ea typeface="楷体" panose="02010609060101010101" pitchFamily="49" charset="-122"/>
                <a:cs typeface="Times New Roman" panose="02020603050405020304" pitchFamily="18" charset="0"/>
              </a:rPr>
              <a:t>i.i.d</a:t>
            </a:r>
            <a:r>
              <a:rPr lang="en-US" altLang="zh-CN" dirty="0">
                <a:latin typeface="Times New Roman" panose="02020603050405020304" pitchFamily="18" charset="0"/>
                <a:ea typeface="楷体" panose="02010609060101010101" pitchFamily="49" charset="-122"/>
                <a:cs typeface="Times New Roman" panose="02020603050405020304" pitchFamily="18" charset="0"/>
              </a:rPr>
              <a:t>. case</a:t>
            </a:r>
            <a:r>
              <a:rPr lang="zh-CN" altLang="en-US"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dirty="0">
                <a:latin typeface="Times New Roman" panose="02020603050405020304" pitchFamily="18" charset="0"/>
                <a:ea typeface="楷体" panose="02010609060101010101" pitchFamily="49" charset="-122"/>
                <a:cs typeface="Times New Roman" panose="02020603050405020304" pitchFamily="18" charset="0"/>
              </a:rPr>
              <a:t>Entropy Accumulation Theorem (EAT)</a:t>
            </a:r>
            <a:r>
              <a:rPr lang="zh-CN" altLang="en-US"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dirty="0">
                <a:latin typeface="Times New Roman" panose="02020603050405020304" pitchFamily="18" charset="0"/>
                <a:ea typeface="楷体" panose="02010609060101010101" pitchFamily="49" charset="-122"/>
                <a:cs typeface="Times New Roman" panose="02020603050405020304" pitchFamily="18" charset="0"/>
              </a:rPr>
              <a:t>…</a:t>
            </a:r>
          </a:p>
        </p:txBody>
      </p:sp>
      <p:sp>
        <p:nvSpPr>
          <p:cNvPr id="16" name="文本框 15">
            <a:extLst>
              <a:ext uri="{FF2B5EF4-FFF2-40B4-BE49-F238E27FC236}">
                <a16:creationId xmlns:a16="http://schemas.microsoft.com/office/drawing/2014/main" id="{CBEF4320-635B-42A3-B710-70E72DBBA638}"/>
              </a:ext>
            </a:extLst>
          </p:cNvPr>
          <p:cNvSpPr txBox="1"/>
          <p:nvPr/>
        </p:nvSpPr>
        <p:spPr>
          <a:xfrm>
            <a:off x="6715580" y="5231883"/>
            <a:ext cx="3216166" cy="819712"/>
          </a:xfrm>
          <a:prstGeom prst="rect">
            <a:avLst/>
          </a:prstGeom>
          <a:noFill/>
        </p:spPr>
        <p:txBody>
          <a:bodyPr wrap="square">
            <a:spAutoFit/>
          </a:bodyPr>
          <a:lstStyle/>
          <a:p>
            <a:pPr marL="342900" indent="-342900" algn="just">
              <a:lnSpc>
                <a:spcPts val="3000"/>
              </a:lnSpc>
              <a:buFont typeface="Arial" panose="020B0604020202020204" pitchFamily="34" charset="0"/>
              <a:buChar char="•"/>
            </a:pPr>
            <a:r>
              <a:rPr lang="en-US" altLang="zh-CN" dirty="0">
                <a:latin typeface="Times New Roman" panose="02020603050405020304" pitchFamily="18" charset="0"/>
                <a:ea typeface="楷体" panose="02010609060101010101" pitchFamily="49" charset="-122"/>
                <a:cs typeface="Times New Roman" panose="02020603050405020304" pitchFamily="18" charset="0"/>
              </a:rPr>
              <a:t>Toeplitz-hashing extractor</a:t>
            </a:r>
          </a:p>
          <a:p>
            <a:pPr marL="342900" indent="-342900" algn="just">
              <a:lnSpc>
                <a:spcPts val="3000"/>
              </a:lnSpc>
              <a:buFont typeface="Arial" panose="020B0604020202020204" pitchFamily="34" charset="0"/>
              <a:buChar char="•"/>
            </a:pPr>
            <a:r>
              <a:rPr lang="en-US" altLang="zh-CN" dirty="0">
                <a:latin typeface="Times New Roman" panose="02020603050405020304" pitchFamily="18" charset="0"/>
                <a:ea typeface="楷体" panose="02010609060101010101" pitchFamily="49" charset="-122"/>
                <a:cs typeface="Times New Roman" panose="02020603050405020304" pitchFamily="18" charset="0"/>
              </a:rPr>
              <a:t>… </a:t>
            </a:r>
          </a:p>
        </p:txBody>
      </p:sp>
      <p:sp>
        <p:nvSpPr>
          <p:cNvPr id="18" name="标题 3">
            <a:extLst>
              <a:ext uri="{FF2B5EF4-FFF2-40B4-BE49-F238E27FC236}">
                <a16:creationId xmlns:a16="http://schemas.microsoft.com/office/drawing/2014/main" id="{A4F6F008-F2CA-4008-9D21-98B6835B98C1}"/>
              </a:ext>
            </a:extLst>
          </p:cNvPr>
          <p:cNvSpPr>
            <a:spLocks noGrp="1"/>
          </p:cNvSpPr>
          <p:nvPr>
            <p:ph type="title"/>
          </p:nvPr>
        </p:nvSpPr>
        <p:spPr>
          <a:xfrm>
            <a:off x="442913" y="243569"/>
            <a:ext cx="10774586" cy="617518"/>
          </a:xfrm>
        </p:spPr>
        <p:txBody>
          <a:bodyPr>
            <a:normAutofit/>
          </a:bodyPr>
          <a:lstStyle/>
          <a:p>
            <a:r>
              <a:rPr lang="en-US" altLang="zh-CN" dirty="0">
                <a:sym typeface="Arial" panose="020B0604020202020204" pitchFamily="34" charset="0"/>
              </a:rPr>
              <a:t>Background: Block diagram of typical TRNGs</a:t>
            </a:r>
            <a:endParaRPr lang="zh-CN" altLang="en-US" dirty="0">
              <a:sym typeface="Arial" panose="020B0604020202020204" pitchFamily="34" charset="0"/>
            </a:endParaRPr>
          </a:p>
        </p:txBody>
      </p:sp>
      <p:sp>
        <p:nvSpPr>
          <p:cNvPr id="19" name="矩形 18">
            <a:extLst>
              <a:ext uri="{FF2B5EF4-FFF2-40B4-BE49-F238E27FC236}">
                <a16:creationId xmlns:a16="http://schemas.microsoft.com/office/drawing/2014/main" id="{3101B54F-7169-4DA1-AB9A-6534FB750BC9}"/>
              </a:ext>
            </a:extLst>
          </p:cNvPr>
          <p:cNvSpPr/>
          <p:nvPr/>
        </p:nvSpPr>
        <p:spPr>
          <a:xfrm>
            <a:off x="1153819" y="4879071"/>
            <a:ext cx="4042439" cy="135321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F7A4D1FE-EC11-413D-AC25-7D41934D14D4}"/>
              </a:ext>
            </a:extLst>
          </p:cNvPr>
          <p:cNvSpPr/>
          <p:nvPr/>
        </p:nvSpPr>
        <p:spPr>
          <a:xfrm>
            <a:off x="6435843" y="3485338"/>
            <a:ext cx="4454862" cy="139373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51840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6203DAC0-ADFC-456F-9B3F-ED92B735CD8E}"/>
              </a:ext>
            </a:extLst>
          </p:cNvPr>
          <p:cNvSpPr>
            <a:spLocks noGrp="1"/>
          </p:cNvSpPr>
          <p:nvPr>
            <p:ph type="sldNum" sz="quarter" idx="4"/>
          </p:nvPr>
        </p:nvSpPr>
        <p:spPr/>
        <p:txBody>
          <a:bodyPr/>
          <a:lstStyle/>
          <a:p>
            <a:r>
              <a:rPr lang="en-US" altLang="zh-CN" dirty="0">
                <a:sym typeface="Arial" panose="020B0604020202020204" pitchFamily="34" charset="0"/>
              </a:rPr>
              <a:t>&lt; </a:t>
            </a:r>
            <a:fld id="{A548B57D-AE10-4CF7-A9DF-59FEFA91B28E}" type="slidenum">
              <a:rPr lang="zh-CN" altLang="en-US" smtClean="0">
                <a:sym typeface="Arial" panose="020B0604020202020204" pitchFamily="34" charset="0"/>
              </a:rPr>
              <a:pPr/>
              <a:t>16</a:t>
            </a:fld>
            <a:r>
              <a:rPr lang="zh-CN" altLang="en-US" dirty="0">
                <a:sym typeface="Arial" panose="020B0604020202020204" pitchFamily="34" charset="0"/>
              </a:rPr>
              <a:t> </a:t>
            </a:r>
            <a:r>
              <a:rPr lang="en-US" altLang="zh-CN" dirty="0">
                <a:sym typeface="Arial" panose="020B0604020202020204" pitchFamily="34" charset="0"/>
              </a:rPr>
              <a:t>&gt;</a:t>
            </a:r>
            <a:endParaRPr lang="zh-CN" altLang="en-US" dirty="0">
              <a:sym typeface="Arial" panose="020B0604020202020204" pitchFamily="34" charset="0"/>
            </a:endParaRPr>
          </a:p>
        </p:txBody>
      </p:sp>
      <p:sp>
        <p:nvSpPr>
          <p:cNvPr id="4" name="标题 3">
            <a:extLst>
              <a:ext uri="{FF2B5EF4-FFF2-40B4-BE49-F238E27FC236}">
                <a16:creationId xmlns:a16="http://schemas.microsoft.com/office/drawing/2014/main" id="{8C665839-0726-4FA3-BD04-F0C8450DAAA5}"/>
              </a:ext>
            </a:extLst>
          </p:cNvPr>
          <p:cNvSpPr>
            <a:spLocks noGrp="1"/>
          </p:cNvSpPr>
          <p:nvPr>
            <p:ph type="title"/>
          </p:nvPr>
        </p:nvSpPr>
        <p:spPr/>
        <p:txBody>
          <a:bodyPr>
            <a:normAutofit/>
          </a:bodyPr>
          <a:lstStyle/>
          <a:p>
            <a:r>
              <a:rPr lang="en-US" altLang="zh-CN" dirty="0">
                <a:sym typeface="Arial" panose="020B0604020202020204" pitchFamily="34" charset="0"/>
              </a:rPr>
              <a:t>Background: Randomness certification</a:t>
            </a:r>
            <a:endParaRPr lang="zh-CN" altLang="en-US" dirty="0">
              <a:sym typeface="Arial" panose="020B0604020202020204" pitchFamily="34" charset="0"/>
            </a:endParaRPr>
          </a:p>
        </p:txBody>
      </p:sp>
      <p:sp>
        <p:nvSpPr>
          <p:cNvPr id="5" name="文本占位符 3">
            <a:extLst>
              <a:ext uri="{FF2B5EF4-FFF2-40B4-BE49-F238E27FC236}">
                <a16:creationId xmlns:a16="http://schemas.microsoft.com/office/drawing/2014/main" id="{BE7F91FF-1C8F-457D-9089-98611B43EB28}"/>
              </a:ext>
            </a:extLst>
          </p:cNvPr>
          <p:cNvSpPr txBox="1">
            <a:spLocks/>
          </p:cNvSpPr>
          <p:nvPr/>
        </p:nvSpPr>
        <p:spPr>
          <a:xfrm>
            <a:off x="442913" y="1169220"/>
            <a:ext cx="9056687" cy="381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200" b="1" dirty="0">
                <a:solidFill>
                  <a:srgbClr val="9A0001"/>
                </a:solidFill>
                <a:latin typeface="+mj-ea"/>
                <a:ea typeface="+mj-ea"/>
                <a:sym typeface="Arial" panose="020B0604020202020204" pitchFamily="34" charset="0"/>
              </a:rPr>
              <a:t>DI scenario</a:t>
            </a:r>
            <a:endParaRPr lang="zh-CN" altLang="en-US" sz="2200" b="1" dirty="0">
              <a:latin typeface="+mj-ea"/>
              <a:ea typeface="+mj-ea"/>
              <a:sym typeface="Arial" panose="020B0604020202020204" pitchFamily="34" charset="0"/>
            </a:endParaRPr>
          </a:p>
        </p:txBody>
      </p:sp>
      <p:sp>
        <p:nvSpPr>
          <p:cNvPr id="36" name="矩形 35">
            <a:extLst>
              <a:ext uri="{FF2B5EF4-FFF2-40B4-BE49-F238E27FC236}">
                <a16:creationId xmlns:a16="http://schemas.microsoft.com/office/drawing/2014/main" id="{3CA9EFDF-D139-4C90-81A3-B21585BFF170}"/>
              </a:ext>
            </a:extLst>
          </p:cNvPr>
          <p:cNvSpPr/>
          <p:nvPr/>
        </p:nvSpPr>
        <p:spPr>
          <a:xfrm>
            <a:off x="1187799" y="6351340"/>
            <a:ext cx="9165138" cy="307777"/>
          </a:xfrm>
          <a:prstGeom prst="rect">
            <a:avLst/>
          </a:prstGeom>
        </p:spPr>
        <p:txBody>
          <a:bodyPr wrap="none">
            <a:spAutoFit/>
          </a:bodyPr>
          <a:lstStyle/>
          <a:p>
            <a:r>
              <a:rPr lang="en-US" altLang="zh-CN" sz="1400" dirty="0">
                <a:latin typeface="Times New Roman" panose="02020603050405020304" pitchFamily="18" charset="0"/>
                <a:cs typeface="Times New Roman" panose="02020603050405020304" pitchFamily="18" charset="0"/>
              </a:rPr>
              <a:t>[Ref] J. D. Bancal, </a:t>
            </a:r>
            <a:r>
              <a:rPr lang="en-US" altLang="zh-CN" sz="1400" i="1" dirty="0">
                <a:latin typeface="Times New Roman" panose="02020603050405020304" pitchFamily="18" charset="0"/>
                <a:cs typeface="Times New Roman" panose="02020603050405020304" pitchFamily="18" charset="0"/>
              </a:rPr>
              <a:t>et al.</a:t>
            </a:r>
            <a:r>
              <a:rPr lang="en-US" altLang="zh-CN" sz="1400" dirty="0">
                <a:latin typeface="Times New Roman" panose="02020603050405020304" pitchFamily="18" charset="0"/>
                <a:cs typeface="Times New Roman" panose="02020603050405020304" pitchFamily="18" charset="0"/>
              </a:rPr>
              <a:t>, </a:t>
            </a:r>
            <a:r>
              <a:rPr lang="en-US" altLang="zh-CN" sz="1400" i="1" dirty="0">
                <a:latin typeface="Times New Roman" panose="02020603050405020304" pitchFamily="18" charset="0"/>
                <a:cs typeface="Times New Roman" panose="02020603050405020304" pitchFamily="18" charset="0"/>
              </a:rPr>
              <a:t>New J. Phys</a:t>
            </a:r>
            <a:r>
              <a:rPr lang="en-US" altLang="zh-CN" sz="1400" dirty="0">
                <a:latin typeface="Times New Roman" panose="02020603050405020304" pitchFamily="18" charset="0"/>
                <a:cs typeface="Times New Roman" panose="02020603050405020304" pitchFamily="18" charset="0"/>
              </a:rPr>
              <a:t>. </a:t>
            </a:r>
            <a:r>
              <a:rPr lang="en-US" altLang="zh-CN" sz="1400" b="1" dirty="0">
                <a:latin typeface="Times New Roman" panose="02020603050405020304" pitchFamily="18" charset="0"/>
                <a:cs typeface="Times New Roman" panose="02020603050405020304" pitchFamily="18" charset="0"/>
              </a:rPr>
              <a:t>16,</a:t>
            </a:r>
            <a:r>
              <a:rPr lang="en-US" altLang="zh-CN" sz="1400" dirty="0">
                <a:latin typeface="Times New Roman" panose="02020603050405020304" pitchFamily="18" charset="0"/>
                <a:cs typeface="Times New Roman" panose="02020603050405020304" pitchFamily="18" charset="0"/>
              </a:rPr>
              <a:t> 033011 (2014); P. J. Brown, </a:t>
            </a:r>
            <a:r>
              <a:rPr lang="en-US" altLang="zh-CN" sz="1400" i="1" dirty="0">
                <a:latin typeface="Times New Roman" panose="02020603050405020304" pitchFamily="18" charset="0"/>
                <a:cs typeface="Times New Roman" panose="02020603050405020304" pitchFamily="18" charset="0"/>
              </a:rPr>
              <a:t>et al.</a:t>
            </a:r>
            <a:r>
              <a:rPr lang="en-US" altLang="zh-CN" sz="1400" dirty="0">
                <a:latin typeface="Times New Roman" panose="02020603050405020304" pitchFamily="18" charset="0"/>
                <a:cs typeface="Times New Roman" panose="02020603050405020304" pitchFamily="18" charset="0"/>
              </a:rPr>
              <a:t>, </a:t>
            </a:r>
            <a:r>
              <a:rPr lang="en-US" altLang="zh-CN" sz="1400" i="1" dirty="0">
                <a:latin typeface="Times New Roman" panose="02020603050405020304" pitchFamily="18" charset="0"/>
                <a:cs typeface="Times New Roman" panose="02020603050405020304" pitchFamily="18" charset="0"/>
              </a:rPr>
              <a:t>IEEE Trans. Inf. Theory </a:t>
            </a:r>
            <a:r>
              <a:rPr lang="en-US" altLang="zh-CN" sz="1400" b="1" dirty="0">
                <a:latin typeface="Times New Roman" panose="02020603050405020304" pitchFamily="18" charset="0"/>
                <a:cs typeface="Times New Roman" panose="02020603050405020304" pitchFamily="18" charset="0"/>
              </a:rPr>
              <a:t>66, </a:t>
            </a:r>
            <a:r>
              <a:rPr lang="en-US" altLang="zh-CN" sz="1400" dirty="0">
                <a:latin typeface="Times New Roman" panose="02020603050405020304" pitchFamily="18" charset="0"/>
                <a:cs typeface="Times New Roman" panose="02020603050405020304" pitchFamily="18" charset="0"/>
              </a:rPr>
              <a:t>2964-2987 (2020).</a:t>
            </a:r>
            <a:endParaRPr lang="zh-CN" altLang="en-US" sz="1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7BE0A162-D384-4E05-9DD2-B2A86B01C5B5}"/>
                  </a:ext>
                </a:extLst>
              </p:cNvPr>
              <p:cNvSpPr txBox="1"/>
              <p:nvPr/>
            </p:nvSpPr>
            <p:spPr>
              <a:xfrm>
                <a:off x="1029759" y="3318322"/>
                <a:ext cx="10378470" cy="2388667"/>
              </a:xfrm>
              <a:prstGeom prst="rect">
                <a:avLst/>
              </a:prstGeom>
              <a:noFill/>
            </p:spPr>
            <p:txBody>
              <a:bodyPr wrap="square">
                <a:spAutoFit/>
              </a:bodyPr>
              <a:lstStyle/>
              <a:p>
                <a:pPr marL="285750" indent="-285750" algn="just">
                  <a:lnSpc>
                    <a:spcPts val="3000"/>
                  </a:lnSpc>
                  <a:buFont typeface="Arial" panose="020B0604020202020204" pitchFamily="34" charset="0"/>
                  <a:buChar char="•"/>
                </a:pP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Under the </a:t>
                </a:r>
                <a:r>
                  <a:rPr lang="en-US" altLang="zh-CN" sz="2000" dirty="0" err="1">
                    <a:latin typeface="Times New Roman" panose="02020603050405020304" pitchFamily="18" charset="0"/>
                    <a:ea typeface="楷体" panose="02010609060101010101" pitchFamily="49" charset="-122"/>
                    <a:cs typeface="Times New Roman" panose="02020603050405020304" pitchFamily="18" charset="0"/>
                  </a:rPr>
                  <a:t>i.i.d</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 assumptions, Eve’s </a:t>
                </a:r>
                <a:r>
                  <a:rPr lang="en-US" altLang="zh-CN" sz="20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optimal guessing probability </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via this optimization problem</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a:t>
                </a: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a:p>
                <a:pPr marL="285750" indent="-285750" algn="just">
                  <a:buFont typeface="Arial" panose="020B0604020202020204" pitchFamily="34" charset="0"/>
                  <a:buChar char="•"/>
                </a:pP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a:p>
                <a:pPr marL="285750" indent="-285750" algn="just">
                  <a:buFont typeface="Arial" panose="020B0604020202020204" pitchFamily="34" charset="0"/>
                  <a:buChar char="•"/>
                </a:pP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a:p>
                <a:pPr marL="285750" indent="-285750" algn="just">
                  <a:buFont typeface="Arial" panose="020B0604020202020204" pitchFamily="34" charset="0"/>
                  <a:buChar char="•"/>
                </a:pP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a:p>
                <a:pPr algn="just"/>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 </a:t>
                </a:r>
              </a:p>
              <a:p>
                <a:pPr algn="just"/>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a:p>
                <a:pPr marL="285750" indent="-285750" algn="just">
                  <a:lnSpc>
                    <a:spcPts val="3000"/>
                  </a:lnSpc>
                  <a:buFont typeface="Arial" panose="020B0604020202020204" pitchFamily="34" charset="0"/>
                  <a:buChar char="•"/>
                </a:pPr>
                <a:r>
                  <a:rPr lang="en-US" altLang="zh-CN" sz="2000" b="1"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Min-entropy:</a:t>
                </a:r>
                <a:r>
                  <a:rPr lang="en-US" altLang="zh-CN" sz="2000"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 </a:t>
                </a:r>
                <a14:m>
                  <m:oMath xmlns:m="http://schemas.openxmlformats.org/officeDocument/2006/math">
                    <m:sSub>
                      <m:sSubPr>
                        <m:ctrlP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ctrlPr>
                      </m:sSubPr>
                      <m:e>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𝐻</m:t>
                        </m:r>
                      </m:e>
                      <m:sub>
                        <m:r>
                          <m:rPr>
                            <m:sty m:val="p"/>
                          </m:rPr>
                          <a:rPr lang="en-US" altLang="zh-CN" sz="2000" b="0" i="0" smtClean="0">
                            <a:latin typeface="Cambria Math" panose="02040503050406030204" pitchFamily="18" charset="0"/>
                            <a:ea typeface="楷体" panose="02010609060101010101" pitchFamily="49" charset="-122"/>
                            <a:cs typeface="Times New Roman" panose="02020603050405020304" pitchFamily="18" charset="0"/>
                          </a:rPr>
                          <m:t>min</m:t>
                        </m:r>
                      </m:sub>
                    </m:sSub>
                    <m:d>
                      <m:dPr>
                        <m:ctrlPr>
                          <a:rPr lang="en-US" altLang="zh-CN" sz="2000" i="1" smtClean="0">
                            <a:latin typeface="Cambria Math" panose="02040503050406030204" pitchFamily="18" charset="0"/>
                            <a:ea typeface="楷体" panose="02010609060101010101" pitchFamily="49" charset="-122"/>
                            <a:cs typeface="Times New Roman" panose="02020603050405020304" pitchFamily="18" charset="0"/>
                          </a:rPr>
                        </m:ctrlPr>
                      </m:dPr>
                      <m:e>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𝐴𝐵</m:t>
                        </m:r>
                      </m:e>
                      <m:e>
                        <m:sSup>
                          <m:sSupPr>
                            <m:ctrlPr>
                              <a:rPr lang="en-US" altLang="zh-CN" sz="2000" i="1" smtClean="0">
                                <a:latin typeface="Cambria Math" panose="02040503050406030204" pitchFamily="18" charset="0"/>
                                <a:ea typeface="楷体" panose="02010609060101010101" pitchFamily="49" charset="-122"/>
                                <a:cs typeface="Times New Roman" panose="02020603050405020304" pitchFamily="18" charset="0"/>
                              </a:rPr>
                            </m:ctrlPr>
                          </m:sSupPr>
                          <m:e>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𝑋</m:t>
                            </m:r>
                          </m:e>
                          <m:sup>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m:t>
                            </m:r>
                          </m:sup>
                        </m:sSup>
                        <m:sSup>
                          <m:sSupPr>
                            <m:ctrlPr>
                              <a:rPr lang="en-US" altLang="zh-CN" sz="2000" i="1" smtClean="0">
                                <a:latin typeface="Cambria Math" panose="02040503050406030204" pitchFamily="18" charset="0"/>
                                <a:ea typeface="楷体" panose="02010609060101010101" pitchFamily="49" charset="-122"/>
                                <a:cs typeface="Times New Roman" panose="02020603050405020304" pitchFamily="18" charset="0"/>
                              </a:rPr>
                            </m:ctrlPr>
                          </m:sSupPr>
                          <m:e>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𝑌</m:t>
                            </m:r>
                          </m:e>
                          <m:sup>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m:t>
                            </m:r>
                          </m:sup>
                        </m:sSup>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𝐸</m:t>
                        </m:r>
                      </m:e>
                    </m:d>
                    <m:r>
                      <a:rPr lang="en-US" altLang="zh-CN" sz="2000" b="1" i="1" smtClean="0">
                        <a:latin typeface="Cambria Math" panose="02040503050406030204" pitchFamily="18" charset="0"/>
                        <a:ea typeface="楷体" panose="02010609060101010101" pitchFamily="49" charset="-122"/>
                        <a:cs typeface="Times New Roman" panose="02020603050405020304" pitchFamily="18" charset="0"/>
                      </a:rPr>
                      <m:t>≔</m:t>
                    </m:r>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m:t>
                    </m:r>
                    <m:func>
                      <m:funcPr>
                        <m:ctrlP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ctrlPr>
                      </m:funcPr>
                      <m:fName>
                        <m:r>
                          <m:rPr>
                            <m:sty m:val="p"/>
                          </m:rPr>
                          <a:rPr lang="en-US" altLang="zh-CN" sz="2000" b="0" i="0" smtClean="0">
                            <a:latin typeface="Cambria Math" panose="02040503050406030204" pitchFamily="18" charset="0"/>
                            <a:ea typeface="楷体" panose="02010609060101010101" pitchFamily="49" charset="-122"/>
                            <a:cs typeface="Times New Roman" panose="02020603050405020304" pitchFamily="18" charset="0"/>
                          </a:rPr>
                          <m:t>log</m:t>
                        </m:r>
                      </m:fName>
                      <m:e>
                        <m:sSub>
                          <m:sSubPr>
                            <m:ctrlP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ctrlPr>
                          </m:sSubPr>
                          <m:e>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𝑃</m:t>
                            </m:r>
                          </m:e>
                          <m:sub>
                            <m:r>
                              <m:rPr>
                                <m:sty m:val="p"/>
                              </m:rPr>
                              <a:rPr lang="en-US" altLang="zh-CN" sz="2000" b="0" i="0" smtClean="0">
                                <a:latin typeface="Cambria Math" panose="02040503050406030204" pitchFamily="18" charset="0"/>
                                <a:ea typeface="楷体" panose="02010609060101010101" pitchFamily="49" charset="-122"/>
                                <a:cs typeface="Times New Roman" panose="02020603050405020304" pitchFamily="18" charset="0"/>
                              </a:rPr>
                              <m:t>guess</m:t>
                            </m:r>
                          </m:sub>
                        </m:sSub>
                      </m:e>
                    </m:func>
                  </m:oMath>
                </a14:m>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p:txBody>
          </p:sp>
        </mc:Choice>
        <mc:Fallback xmlns="">
          <p:sp>
            <p:nvSpPr>
              <p:cNvPr id="9" name="文本框 8">
                <a:extLst>
                  <a:ext uri="{FF2B5EF4-FFF2-40B4-BE49-F238E27FC236}">
                    <a16:creationId xmlns:a16="http://schemas.microsoft.com/office/drawing/2014/main" id="{7BE0A162-D384-4E05-9DD2-B2A86B01C5B5}"/>
                  </a:ext>
                </a:extLst>
              </p:cNvPr>
              <p:cNvSpPr txBox="1">
                <a:spLocks noRot="1" noChangeAspect="1" noMove="1" noResize="1" noEditPoints="1" noAdjustHandles="1" noChangeArrowheads="1" noChangeShapeType="1" noTextEdit="1"/>
              </p:cNvSpPr>
              <p:nvPr/>
            </p:nvSpPr>
            <p:spPr>
              <a:xfrm>
                <a:off x="1029759" y="3318322"/>
                <a:ext cx="10378470" cy="2388667"/>
              </a:xfrm>
              <a:prstGeom prst="rect">
                <a:avLst/>
              </a:prstGeom>
              <a:blipFill>
                <a:blip r:embed="rId4"/>
                <a:stretch>
                  <a:fillRect l="-489" t="-529" b="-2646"/>
                </a:stretch>
              </a:blipFill>
            </p:spPr>
            <p:txBody>
              <a:bodyPr/>
              <a:lstStyle/>
              <a:p>
                <a:r>
                  <a:rPr lang="zh-CN" altLang="en-US">
                    <a:noFill/>
                  </a:rPr>
                  <a:t> </a:t>
                </a:r>
              </a:p>
            </p:txBody>
          </p:sp>
        </mc:Fallback>
      </mc:AlternateContent>
      <p:grpSp>
        <p:nvGrpSpPr>
          <p:cNvPr id="23" name="组合 22">
            <a:extLst>
              <a:ext uri="{FF2B5EF4-FFF2-40B4-BE49-F238E27FC236}">
                <a16:creationId xmlns:a16="http://schemas.microsoft.com/office/drawing/2014/main" id="{AF4CDADA-703A-46A7-BFAC-0444A5042EFB}"/>
              </a:ext>
            </a:extLst>
          </p:cNvPr>
          <p:cNvGrpSpPr/>
          <p:nvPr/>
        </p:nvGrpSpPr>
        <p:grpSpPr>
          <a:xfrm>
            <a:off x="3285608" y="1326239"/>
            <a:ext cx="5620784" cy="1949070"/>
            <a:chOff x="4641850" y="4617152"/>
            <a:chExt cx="4543425" cy="1575485"/>
          </a:xfrm>
        </p:grpSpPr>
        <p:pic>
          <p:nvPicPr>
            <p:cNvPr id="24" name="图片 23">
              <a:extLst>
                <a:ext uri="{FF2B5EF4-FFF2-40B4-BE49-F238E27FC236}">
                  <a16:creationId xmlns:a16="http://schemas.microsoft.com/office/drawing/2014/main" id="{4DDA7DFC-FA1F-4C83-9C55-33F07B5FD971}"/>
                </a:ext>
              </a:extLst>
            </p:cNvPr>
            <p:cNvPicPr>
              <a:picLocks noChangeAspect="1"/>
            </p:cNvPicPr>
            <p:nvPr/>
          </p:nvPicPr>
          <p:blipFill>
            <a:blip r:embed="rId5"/>
            <a:stretch>
              <a:fillRect/>
            </a:stretch>
          </p:blipFill>
          <p:spPr>
            <a:xfrm>
              <a:off x="4641850" y="4617152"/>
              <a:ext cx="4543425" cy="1575485"/>
            </a:xfrm>
            <a:prstGeom prst="rect">
              <a:avLst/>
            </a:prstGeom>
          </p:spPr>
        </p:pic>
        <p:sp>
          <p:nvSpPr>
            <p:cNvPr id="25" name="矩形 24">
              <a:extLst>
                <a:ext uri="{FF2B5EF4-FFF2-40B4-BE49-F238E27FC236}">
                  <a16:creationId xmlns:a16="http://schemas.microsoft.com/office/drawing/2014/main" id="{A1AD8249-A392-412F-9694-B3D1DDE1C283}"/>
                </a:ext>
              </a:extLst>
            </p:cNvPr>
            <p:cNvSpPr/>
            <p:nvPr/>
          </p:nvSpPr>
          <p:spPr>
            <a:xfrm>
              <a:off x="4946650" y="4794250"/>
              <a:ext cx="2768600" cy="994226"/>
            </a:xfrm>
            <a:prstGeom prst="rect">
              <a:avLst/>
            </a:prstGeom>
            <a:noFill/>
            <a:ln w="12700">
              <a:solidFill>
                <a:srgbClr val="9A0000"/>
              </a:solidFill>
              <a:prstDash val="solid"/>
            </a:ln>
          </p:spPr>
          <p:txBody>
            <a:bodyPr wrap="square" rtlCol="0" anchor="ctr">
              <a:spAutoFit/>
            </a:bodyPr>
            <a:lstStyle/>
            <a:p>
              <a:pPr algn="l"/>
              <a:endParaRPr lang="zh-CN" altLang="en-US" dirty="0">
                <a:latin typeface="+mj-lt"/>
                <a:ea typeface="微软雅黑" panose="020B0503020204020204" pitchFamily="34" charset="-122"/>
              </a:endParaRPr>
            </a:p>
          </p:txBody>
        </p:sp>
      </p:grpSp>
      <p:pic>
        <p:nvPicPr>
          <p:cNvPr id="19" name="图片 18" descr="\documentclass{article}&#10;\usepackage{amsmath}&#10;\usepackage{mathtools}&#10;\usepackage{color} &#10;\pagestyle{empty}&#10;\begin{document}&#10;&#10;\begin{equation}&#10;\begin{aligned}&#10;P_{\rm guess}(x^*,y^*)\coloneqq&amp;\max\sum_{ab}{\rm tr}\left[\rho_{ABE}\left( M_{a|x^*} \otimes M_{b|y^*} \otimes M_{e=a,e'=b}\right)\right]\\&#10;&amp; {\rm w.r.t.}~~\rho_{ABE},~\left\{M_{a|x}, M_{b|y},M_{ee'}\right\}\\&#10;&amp; {\rm s.t.}~~{\rm tr}\left[\rho_{AB} \left(M_{a|x}\otimes M_{b|y}\right)\right] = \textcolor{red}{P^{\rm obs}(ab|xy)}&#10;\notag&#10;\end{aligned}&#10;\end{equation}&#10;&#10;&#10;\end{document}" title="IguanaTex Picture Display">
            <a:extLst>
              <a:ext uri="{FF2B5EF4-FFF2-40B4-BE49-F238E27FC236}">
                <a16:creationId xmlns:a16="http://schemas.microsoft.com/office/drawing/2014/main" id="{B710144C-AF5E-487E-813E-FD8353671644}"/>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3101732" y="3878561"/>
            <a:ext cx="5988536" cy="1270349"/>
          </a:xfrm>
          <a:prstGeom prst="rect">
            <a:avLst/>
          </a:prstGeom>
        </p:spPr>
      </p:pic>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E2E53116-D23A-4652-B344-BC1652FA0DA4}"/>
                  </a:ext>
                </a:extLst>
              </p:cNvPr>
              <p:cNvSpPr txBox="1"/>
              <p:nvPr/>
            </p:nvSpPr>
            <p:spPr>
              <a:xfrm>
                <a:off x="3198208" y="5777985"/>
                <a:ext cx="6096000" cy="45294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ea typeface="楷体" panose="02010609060101010101" pitchFamily="49" charset="-122"/>
                              <a:cs typeface="Times New Roman" panose="02020603050405020304" pitchFamily="18" charset="0"/>
                            </a:rPr>
                          </m:ctrlPr>
                        </m:sSubPr>
                        <m:e>
                          <m:r>
                            <a:rPr lang="en-US" altLang="zh-CN" i="1">
                              <a:latin typeface="Cambria Math" panose="02040503050406030204" pitchFamily="18" charset="0"/>
                              <a:ea typeface="楷体" panose="02010609060101010101" pitchFamily="49" charset="-122"/>
                              <a:cs typeface="Times New Roman" panose="02020603050405020304" pitchFamily="18" charset="0"/>
                            </a:rPr>
                            <m:t>𝐻</m:t>
                          </m:r>
                        </m:e>
                        <m:sub>
                          <m:r>
                            <m:rPr>
                              <m:sty m:val="p"/>
                            </m:rPr>
                            <a:rPr lang="en-US" altLang="zh-CN">
                              <a:latin typeface="Cambria Math" panose="02040503050406030204" pitchFamily="18" charset="0"/>
                              <a:ea typeface="楷体" panose="02010609060101010101" pitchFamily="49" charset="-122"/>
                              <a:cs typeface="Times New Roman" panose="02020603050405020304" pitchFamily="18" charset="0"/>
                            </a:rPr>
                            <m:t>min</m:t>
                          </m:r>
                        </m:sub>
                      </m:sSub>
                      <m:d>
                        <m:dPr>
                          <m:ctrlPr>
                            <a:rPr lang="en-US" altLang="zh-CN" i="1">
                              <a:latin typeface="Cambria Math" panose="02040503050406030204" pitchFamily="18" charset="0"/>
                              <a:ea typeface="楷体" panose="02010609060101010101" pitchFamily="49" charset="-122"/>
                              <a:cs typeface="Times New Roman" panose="02020603050405020304" pitchFamily="18" charset="0"/>
                            </a:rPr>
                          </m:ctrlPr>
                        </m:dPr>
                        <m:e>
                          <m:r>
                            <a:rPr lang="en-US" altLang="zh-CN" i="1">
                              <a:latin typeface="Cambria Math" panose="02040503050406030204" pitchFamily="18" charset="0"/>
                              <a:ea typeface="楷体" panose="02010609060101010101" pitchFamily="49" charset="-122"/>
                              <a:cs typeface="Times New Roman" panose="02020603050405020304" pitchFamily="18" charset="0"/>
                            </a:rPr>
                            <m:t>𝐴𝐵</m:t>
                          </m:r>
                        </m:e>
                        <m:e>
                          <m:sSup>
                            <m:sSupPr>
                              <m:ctrlPr>
                                <a:rPr lang="en-US" altLang="zh-CN" i="1">
                                  <a:latin typeface="Cambria Math" panose="02040503050406030204" pitchFamily="18" charset="0"/>
                                  <a:ea typeface="楷体" panose="02010609060101010101" pitchFamily="49" charset="-122"/>
                                  <a:cs typeface="Times New Roman" panose="02020603050405020304" pitchFamily="18" charset="0"/>
                                </a:rPr>
                              </m:ctrlPr>
                            </m:sSupPr>
                            <m:e>
                              <m:r>
                                <a:rPr lang="en-US" altLang="zh-CN" i="1">
                                  <a:latin typeface="Cambria Math" panose="02040503050406030204" pitchFamily="18" charset="0"/>
                                  <a:ea typeface="楷体" panose="02010609060101010101" pitchFamily="49" charset="-122"/>
                                  <a:cs typeface="Times New Roman" panose="02020603050405020304" pitchFamily="18" charset="0"/>
                                </a:rPr>
                                <m:t>𝑋</m:t>
                              </m:r>
                            </m:e>
                            <m:sup>
                              <m:r>
                                <a:rPr lang="en-US" altLang="zh-CN" i="1">
                                  <a:latin typeface="Cambria Math" panose="02040503050406030204" pitchFamily="18" charset="0"/>
                                  <a:ea typeface="楷体" panose="02010609060101010101" pitchFamily="49" charset="-122"/>
                                  <a:cs typeface="Times New Roman" panose="02020603050405020304" pitchFamily="18" charset="0"/>
                                </a:rPr>
                                <m:t>∗</m:t>
                              </m:r>
                            </m:sup>
                          </m:sSup>
                          <m:sSup>
                            <m:sSupPr>
                              <m:ctrlPr>
                                <a:rPr lang="en-US" altLang="zh-CN" i="1">
                                  <a:latin typeface="Cambria Math" panose="02040503050406030204" pitchFamily="18" charset="0"/>
                                  <a:ea typeface="楷体" panose="02010609060101010101" pitchFamily="49" charset="-122"/>
                                  <a:cs typeface="Times New Roman" panose="02020603050405020304" pitchFamily="18" charset="0"/>
                                </a:rPr>
                              </m:ctrlPr>
                            </m:sSupPr>
                            <m:e>
                              <m:r>
                                <a:rPr lang="en-US" altLang="zh-CN" i="1">
                                  <a:latin typeface="Cambria Math" panose="02040503050406030204" pitchFamily="18" charset="0"/>
                                  <a:ea typeface="楷体" panose="02010609060101010101" pitchFamily="49" charset="-122"/>
                                  <a:cs typeface="Times New Roman" panose="02020603050405020304" pitchFamily="18" charset="0"/>
                                </a:rPr>
                                <m:t>𝑌</m:t>
                              </m:r>
                            </m:e>
                            <m:sup>
                              <m:r>
                                <a:rPr lang="en-US" altLang="zh-CN" i="1">
                                  <a:latin typeface="Cambria Math" panose="02040503050406030204" pitchFamily="18" charset="0"/>
                                  <a:ea typeface="楷体" panose="02010609060101010101" pitchFamily="49" charset="-122"/>
                                  <a:cs typeface="Times New Roman" panose="02020603050405020304" pitchFamily="18" charset="0"/>
                                </a:rPr>
                                <m:t>∗</m:t>
                              </m:r>
                            </m:sup>
                          </m:sSup>
                          <m:r>
                            <a:rPr lang="en-US" altLang="zh-CN" i="1">
                              <a:latin typeface="Cambria Math" panose="02040503050406030204" pitchFamily="18" charset="0"/>
                              <a:ea typeface="楷体" panose="02010609060101010101" pitchFamily="49" charset="-122"/>
                              <a:cs typeface="Times New Roman" panose="02020603050405020304" pitchFamily="18" charset="0"/>
                            </a:rPr>
                            <m:t>𝐸</m:t>
                          </m:r>
                        </m:e>
                      </m:d>
                      <m:r>
                        <a:rPr lang="en-US" altLang="zh-CN" b="0" i="1" smtClean="0">
                          <a:latin typeface="Cambria Math" panose="02040503050406030204" pitchFamily="18" charset="0"/>
                          <a:ea typeface="楷体" panose="02010609060101010101" pitchFamily="49" charset="-122"/>
                          <a:cs typeface="Times New Roman" panose="02020603050405020304" pitchFamily="18" charset="0"/>
                        </a:rPr>
                        <m:t>≤</m:t>
                      </m:r>
                      <m:limLow>
                        <m:limLowPr>
                          <m:ctrlPr>
                            <a:rPr lang="en-US" altLang="zh-CN" b="0" i="1" smtClean="0">
                              <a:latin typeface="Cambria Math" panose="02040503050406030204" pitchFamily="18" charset="0"/>
                            </a:rPr>
                          </m:ctrlPr>
                        </m:limLowPr>
                        <m:e>
                          <m:r>
                            <m:rPr>
                              <m:sty m:val="p"/>
                            </m:rPr>
                            <a:rPr lang="en-US" altLang="zh-CN" b="0" i="0" smtClean="0">
                              <a:latin typeface="Cambria Math" panose="02040503050406030204" pitchFamily="18" charset="0"/>
                            </a:rPr>
                            <m:t>lim</m:t>
                          </m:r>
                        </m:e>
                        <m:lim>
                          <m:r>
                            <a:rPr lang="en-US" altLang="zh-CN" b="0" i="1" smtClean="0">
                              <a:latin typeface="Cambria Math" panose="02040503050406030204" pitchFamily="18" charset="0"/>
                            </a:rPr>
                            <m:t>𝑛</m:t>
                          </m:r>
                          <m:r>
                            <a:rPr lang="en-US" altLang="zh-CN" b="0" i="1" smtClean="0">
                              <a:latin typeface="Cambria Math" panose="02040503050406030204" pitchFamily="18" charset="0"/>
                            </a:rPr>
                            <m:t>→∞</m:t>
                          </m:r>
                        </m:lim>
                      </m:limLow>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𝐻</m:t>
                          </m:r>
                        </m:e>
                        <m:sub>
                          <m:r>
                            <m:rPr>
                              <m:sty m:val="p"/>
                            </m:rPr>
                            <a:rPr lang="en-US" altLang="zh-CN" b="0" i="0" smtClean="0">
                              <a:latin typeface="Cambria Math" panose="02040503050406030204" pitchFamily="18" charset="0"/>
                            </a:rPr>
                            <m:t>min</m:t>
                          </m:r>
                        </m:sub>
                        <m:sup>
                          <m:r>
                            <a:rPr lang="en-US" altLang="zh-CN" b="0" i="1" smtClean="0">
                              <a:latin typeface="Cambria Math" panose="02040503050406030204" pitchFamily="18" charset="0"/>
                            </a:rPr>
                            <m:t>𝜖</m:t>
                          </m:r>
                        </m:sup>
                      </m:sSubSup>
                      <m:d>
                        <m:dPr>
                          <m:ctrlPr>
                            <a:rPr lang="en-US" altLang="zh-CN" b="1" i="1" smtClean="0">
                              <a:latin typeface="Cambria Math" panose="02040503050406030204" pitchFamily="18" charset="0"/>
                            </a:rPr>
                          </m:ctrlPr>
                        </m:dPr>
                        <m:e>
                          <m:r>
                            <a:rPr lang="en-US" altLang="zh-CN" b="1" i="1" smtClean="0">
                              <a:latin typeface="Cambria Math" panose="02040503050406030204" pitchFamily="18" charset="0"/>
                            </a:rPr>
                            <m:t>𝑨𝑩</m:t>
                          </m:r>
                          <m:r>
                            <a:rPr lang="en-US" altLang="zh-CN" b="1" i="1" smtClean="0">
                              <a:latin typeface="Cambria Math" panose="02040503050406030204" pitchFamily="18" charset="0"/>
                            </a:rPr>
                            <m:t>|</m:t>
                          </m:r>
                          <m:r>
                            <a:rPr lang="en-US" altLang="zh-CN" b="1" i="1" smtClean="0">
                              <a:latin typeface="Cambria Math" panose="02040503050406030204" pitchFamily="18" charset="0"/>
                            </a:rPr>
                            <m:t>𝑿𝒀𝑬</m:t>
                          </m:r>
                        </m:e>
                      </m:d>
                      <m:r>
                        <a:rPr lang="en-US" altLang="zh-CN" b="0" i="1" smtClean="0">
                          <a:latin typeface="Cambria Math" panose="02040503050406030204" pitchFamily="18" charset="0"/>
                        </a:rPr>
                        <m:t>/</m:t>
                      </m:r>
                      <m:r>
                        <a:rPr lang="en-US" altLang="zh-CN" b="0" i="1" smtClean="0">
                          <a:latin typeface="Cambria Math" panose="02040503050406030204" pitchFamily="18" charset="0"/>
                        </a:rPr>
                        <m:t>𝑛</m:t>
                      </m:r>
                    </m:oMath>
                  </m:oMathPara>
                </a14:m>
                <a:endParaRPr lang="zh-CN" altLang="en-US" dirty="0"/>
              </a:p>
            </p:txBody>
          </p:sp>
        </mc:Choice>
        <mc:Fallback xmlns="">
          <p:sp>
            <p:nvSpPr>
              <p:cNvPr id="12" name="文本框 11">
                <a:extLst>
                  <a:ext uri="{FF2B5EF4-FFF2-40B4-BE49-F238E27FC236}">
                    <a16:creationId xmlns:a16="http://schemas.microsoft.com/office/drawing/2014/main" id="{E2E53116-D23A-4652-B344-BC1652FA0DA4}"/>
                  </a:ext>
                </a:extLst>
              </p:cNvPr>
              <p:cNvSpPr txBox="1">
                <a:spLocks noRot="1" noChangeAspect="1" noMove="1" noResize="1" noEditPoints="1" noAdjustHandles="1" noChangeArrowheads="1" noChangeShapeType="1" noTextEdit="1"/>
              </p:cNvSpPr>
              <p:nvPr/>
            </p:nvSpPr>
            <p:spPr>
              <a:xfrm>
                <a:off x="3198208" y="5777985"/>
                <a:ext cx="6096000" cy="452945"/>
              </a:xfrm>
              <a:prstGeom prst="rect">
                <a:avLst/>
              </a:prstGeom>
              <a:blipFill>
                <a:blip r:embed="rId7"/>
                <a:stretch>
                  <a:fillRect/>
                </a:stretch>
              </a:blipFill>
            </p:spPr>
            <p:txBody>
              <a:bodyPr/>
              <a:lstStyle/>
              <a:p>
                <a:r>
                  <a:rPr lang="zh-CN" altLang="en-US">
                    <a:noFill/>
                  </a:rPr>
                  <a:t> </a:t>
                </a:r>
              </a:p>
            </p:txBody>
          </p:sp>
        </mc:Fallback>
      </mc:AlternateContent>
      <p:sp>
        <p:nvSpPr>
          <p:cNvPr id="13" name="文本框 12">
            <a:extLst>
              <a:ext uri="{FF2B5EF4-FFF2-40B4-BE49-F238E27FC236}">
                <a16:creationId xmlns:a16="http://schemas.microsoft.com/office/drawing/2014/main" id="{00137703-A851-4CE7-993F-D2172AD07A82}"/>
              </a:ext>
            </a:extLst>
          </p:cNvPr>
          <p:cNvSpPr txBox="1"/>
          <p:nvPr/>
        </p:nvSpPr>
        <p:spPr>
          <a:xfrm>
            <a:off x="8408300" y="5696103"/>
            <a:ext cx="1858903" cy="440955"/>
          </a:xfrm>
          <a:prstGeom prst="rect">
            <a:avLst/>
          </a:prstGeom>
          <a:noFill/>
        </p:spPr>
        <p:txBody>
          <a:bodyPr wrap="square">
            <a:spAutoFit/>
          </a:bodyPr>
          <a:lstStyle/>
          <a:p>
            <a:pPr algn="just">
              <a:lnSpc>
                <a:spcPts val="3000"/>
              </a:lnSpc>
            </a:pP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[non-</a:t>
            </a:r>
            <a:r>
              <a:rPr lang="en-US" altLang="zh-CN" sz="2000" dirty="0" err="1">
                <a:latin typeface="Times New Roman" panose="02020603050405020304" pitchFamily="18" charset="0"/>
                <a:ea typeface="楷体" panose="02010609060101010101" pitchFamily="49" charset="-122"/>
                <a:cs typeface="Times New Roman" panose="02020603050405020304" pitchFamily="18" charset="0"/>
              </a:rPr>
              <a:t>i.i.d</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 case]</a:t>
            </a:r>
          </a:p>
        </p:txBody>
      </p:sp>
    </p:spTree>
    <p:extLst>
      <p:ext uri="{BB962C8B-B14F-4D97-AF65-F5344CB8AC3E}">
        <p14:creationId xmlns:p14="http://schemas.microsoft.com/office/powerpoint/2010/main" val="2731397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6203DAC0-ADFC-456F-9B3F-ED92B735CD8E}"/>
              </a:ext>
            </a:extLst>
          </p:cNvPr>
          <p:cNvSpPr>
            <a:spLocks noGrp="1"/>
          </p:cNvSpPr>
          <p:nvPr>
            <p:ph type="sldNum" sz="quarter" idx="4"/>
          </p:nvPr>
        </p:nvSpPr>
        <p:spPr/>
        <p:txBody>
          <a:bodyPr/>
          <a:lstStyle/>
          <a:p>
            <a:r>
              <a:rPr lang="en-US" altLang="zh-CN" dirty="0">
                <a:sym typeface="Arial" panose="020B0604020202020204" pitchFamily="34" charset="0"/>
              </a:rPr>
              <a:t>&lt; </a:t>
            </a:r>
            <a:fld id="{A548B57D-AE10-4CF7-A9DF-59FEFA91B28E}" type="slidenum">
              <a:rPr lang="zh-CN" altLang="en-US" smtClean="0">
                <a:sym typeface="Arial" panose="020B0604020202020204" pitchFamily="34" charset="0"/>
              </a:rPr>
              <a:pPr/>
              <a:t>17</a:t>
            </a:fld>
            <a:r>
              <a:rPr lang="zh-CN" altLang="en-US" dirty="0">
                <a:sym typeface="Arial" panose="020B0604020202020204" pitchFamily="34" charset="0"/>
              </a:rPr>
              <a:t> </a:t>
            </a:r>
            <a:r>
              <a:rPr lang="en-US" altLang="zh-CN" dirty="0">
                <a:sym typeface="Arial" panose="020B0604020202020204" pitchFamily="34" charset="0"/>
              </a:rPr>
              <a:t>&gt;</a:t>
            </a:r>
            <a:endParaRPr lang="zh-CN" altLang="en-US" dirty="0">
              <a:sym typeface="Arial" panose="020B0604020202020204" pitchFamily="34" charset="0"/>
            </a:endParaRPr>
          </a:p>
        </p:txBody>
      </p:sp>
      <p:sp>
        <p:nvSpPr>
          <p:cNvPr id="4" name="标题 3">
            <a:extLst>
              <a:ext uri="{FF2B5EF4-FFF2-40B4-BE49-F238E27FC236}">
                <a16:creationId xmlns:a16="http://schemas.microsoft.com/office/drawing/2014/main" id="{8C665839-0726-4FA3-BD04-F0C8450DAAA5}"/>
              </a:ext>
            </a:extLst>
          </p:cNvPr>
          <p:cNvSpPr>
            <a:spLocks noGrp="1"/>
          </p:cNvSpPr>
          <p:nvPr>
            <p:ph type="title"/>
          </p:nvPr>
        </p:nvSpPr>
        <p:spPr/>
        <p:txBody>
          <a:bodyPr/>
          <a:lstStyle/>
          <a:p>
            <a:r>
              <a:rPr lang="en-US" altLang="zh-CN" dirty="0">
                <a:sym typeface="Arial" panose="020B0604020202020204" pitchFamily="34" charset="0"/>
              </a:rPr>
              <a:t>Background: Randomness certification</a:t>
            </a:r>
            <a:endParaRPr lang="zh-CN" altLang="en-US" dirty="0">
              <a:sym typeface="Arial" panose="020B0604020202020204" pitchFamily="34" charset="0"/>
            </a:endParaRPr>
          </a:p>
        </p:txBody>
      </p:sp>
      <p:sp>
        <p:nvSpPr>
          <p:cNvPr id="5" name="文本占位符 3">
            <a:extLst>
              <a:ext uri="{FF2B5EF4-FFF2-40B4-BE49-F238E27FC236}">
                <a16:creationId xmlns:a16="http://schemas.microsoft.com/office/drawing/2014/main" id="{BE7F91FF-1C8F-457D-9089-98611B43EB28}"/>
              </a:ext>
            </a:extLst>
          </p:cNvPr>
          <p:cNvSpPr txBox="1">
            <a:spLocks/>
          </p:cNvSpPr>
          <p:nvPr/>
        </p:nvSpPr>
        <p:spPr>
          <a:xfrm>
            <a:off x="442913" y="1157230"/>
            <a:ext cx="9056687" cy="381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200" b="1" dirty="0">
                <a:solidFill>
                  <a:srgbClr val="9A0001"/>
                </a:solidFill>
                <a:latin typeface="+mj-ea"/>
                <a:ea typeface="+mj-ea"/>
                <a:sym typeface="Arial" panose="020B0604020202020204" pitchFamily="34" charset="0"/>
              </a:rPr>
              <a:t>1SDI scenario</a:t>
            </a:r>
            <a:endParaRPr lang="zh-CN" altLang="en-US" sz="2200" b="1" dirty="0">
              <a:latin typeface="+mj-ea"/>
              <a:ea typeface="+mj-ea"/>
              <a:sym typeface="Arial" panose="020B0604020202020204" pitchFamily="34" charset="0"/>
            </a:endParaRPr>
          </a:p>
        </p:txBody>
      </p:sp>
      <p:sp>
        <p:nvSpPr>
          <p:cNvPr id="36" name="矩形 35">
            <a:extLst>
              <a:ext uri="{FF2B5EF4-FFF2-40B4-BE49-F238E27FC236}">
                <a16:creationId xmlns:a16="http://schemas.microsoft.com/office/drawing/2014/main" id="{3CA9EFDF-D139-4C90-81A3-B21585BFF170}"/>
              </a:ext>
            </a:extLst>
          </p:cNvPr>
          <p:cNvSpPr/>
          <p:nvPr/>
        </p:nvSpPr>
        <p:spPr>
          <a:xfrm>
            <a:off x="1009937" y="6008845"/>
            <a:ext cx="4193520" cy="307777"/>
          </a:xfrm>
          <a:prstGeom prst="rect">
            <a:avLst/>
          </a:prstGeom>
        </p:spPr>
        <p:txBody>
          <a:bodyPr wrap="none">
            <a:spAutoFit/>
          </a:bodyPr>
          <a:lstStyle/>
          <a:p>
            <a:r>
              <a:rPr lang="fr-FR" altLang="zh-CN" sz="1400" dirty="0">
                <a:latin typeface="Times New Roman" panose="02020603050405020304" pitchFamily="18" charset="0"/>
                <a:cs typeface="Times New Roman" panose="02020603050405020304" pitchFamily="18" charset="0"/>
              </a:rPr>
              <a:t>[</a:t>
            </a:r>
            <a:r>
              <a:rPr lang="fr-FR" altLang="zh-CN" sz="1400" dirty="0" err="1">
                <a:latin typeface="Times New Roman" panose="02020603050405020304" pitchFamily="18" charset="0"/>
                <a:cs typeface="Times New Roman" panose="02020603050405020304" pitchFamily="18" charset="0"/>
              </a:rPr>
              <a:t>Ref</a:t>
            </a:r>
            <a:r>
              <a:rPr lang="fr-FR" altLang="zh-CN" sz="1400" dirty="0">
                <a:latin typeface="Times New Roman" panose="02020603050405020304" pitchFamily="18" charset="0"/>
                <a:cs typeface="Times New Roman" panose="02020603050405020304" pitchFamily="18" charset="0"/>
              </a:rPr>
              <a:t>] E. </a:t>
            </a:r>
            <a:r>
              <a:rPr lang="fr-FR" altLang="zh-CN" sz="1400" dirty="0" err="1">
                <a:latin typeface="Times New Roman" panose="02020603050405020304" pitchFamily="18" charset="0"/>
                <a:cs typeface="Times New Roman" panose="02020603050405020304" pitchFamily="18" charset="0"/>
              </a:rPr>
              <a:t>Passaro</a:t>
            </a:r>
            <a:r>
              <a:rPr lang="fr-FR" altLang="zh-CN" sz="1400" dirty="0">
                <a:latin typeface="Times New Roman" panose="02020603050405020304" pitchFamily="18" charset="0"/>
                <a:cs typeface="Times New Roman" panose="02020603050405020304" pitchFamily="18" charset="0"/>
              </a:rPr>
              <a:t>, </a:t>
            </a:r>
            <a:r>
              <a:rPr lang="fr-FR" altLang="zh-CN" sz="1400" i="1" dirty="0">
                <a:latin typeface="Times New Roman" panose="02020603050405020304" pitchFamily="18" charset="0"/>
                <a:cs typeface="Times New Roman" panose="02020603050405020304" pitchFamily="18" charset="0"/>
              </a:rPr>
              <a:t>et al, New J. Phys. </a:t>
            </a:r>
            <a:r>
              <a:rPr lang="fr-FR" altLang="zh-CN" sz="1400" b="1" dirty="0">
                <a:latin typeface="Times New Roman" panose="02020603050405020304" pitchFamily="18" charset="0"/>
                <a:cs typeface="Times New Roman" panose="02020603050405020304" pitchFamily="18" charset="0"/>
              </a:rPr>
              <a:t>17,</a:t>
            </a:r>
            <a:r>
              <a:rPr lang="fr-FR" altLang="zh-CN" sz="1400" dirty="0">
                <a:latin typeface="Times New Roman" panose="02020603050405020304" pitchFamily="18" charset="0"/>
                <a:cs typeface="Times New Roman" panose="02020603050405020304" pitchFamily="18" charset="0"/>
              </a:rPr>
              <a:t> 113010 (2015)</a:t>
            </a:r>
            <a:r>
              <a:rPr lang="en-US" altLang="zh-CN" sz="1400" dirty="0">
                <a:latin typeface="Times New Roman" panose="02020603050405020304" pitchFamily="18" charset="0"/>
                <a:cs typeface="Times New Roman" panose="02020603050405020304" pitchFamily="18" charset="0"/>
              </a:rPr>
              <a:t>.</a:t>
            </a:r>
            <a:endParaRPr lang="fr-FR" altLang="zh-CN" sz="1400" dirty="0">
              <a:latin typeface="Times New Roman" panose="02020603050405020304" pitchFamily="18" charset="0"/>
              <a:cs typeface="Times New Roman" panose="02020603050405020304" pitchFamily="18" charset="0"/>
            </a:endParaRPr>
          </a:p>
        </p:txBody>
      </p:sp>
      <p:grpSp>
        <p:nvGrpSpPr>
          <p:cNvPr id="8" name="组合 7">
            <a:extLst>
              <a:ext uri="{FF2B5EF4-FFF2-40B4-BE49-F238E27FC236}">
                <a16:creationId xmlns:a16="http://schemas.microsoft.com/office/drawing/2014/main" id="{2D7F7D30-9D8E-4AE9-A1C3-C3E1C4AAD981}"/>
              </a:ext>
            </a:extLst>
          </p:cNvPr>
          <p:cNvGrpSpPr/>
          <p:nvPr/>
        </p:nvGrpSpPr>
        <p:grpSpPr>
          <a:xfrm>
            <a:off x="1259228" y="2472847"/>
            <a:ext cx="4302234" cy="1879662"/>
            <a:chOff x="6489263" y="1700913"/>
            <a:chExt cx="4302234" cy="1879662"/>
          </a:xfrm>
        </p:grpSpPr>
        <p:grpSp>
          <p:nvGrpSpPr>
            <p:cNvPr id="20" name="组合 19">
              <a:extLst>
                <a:ext uri="{FF2B5EF4-FFF2-40B4-BE49-F238E27FC236}">
                  <a16:creationId xmlns:a16="http://schemas.microsoft.com/office/drawing/2014/main" id="{F9B4E2BF-4233-4B0D-AACF-B1B9CD55B711}"/>
                </a:ext>
              </a:extLst>
            </p:cNvPr>
            <p:cNvGrpSpPr/>
            <p:nvPr/>
          </p:nvGrpSpPr>
          <p:grpSpPr>
            <a:xfrm>
              <a:off x="6489263" y="1700913"/>
              <a:ext cx="4302234" cy="1402896"/>
              <a:chOff x="1736401" y="2436925"/>
              <a:chExt cx="4542586" cy="1481273"/>
            </a:xfrm>
          </p:grpSpPr>
          <p:pic>
            <p:nvPicPr>
              <p:cNvPr id="21" name="图片 20">
                <a:extLst>
                  <a:ext uri="{FF2B5EF4-FFF2-40B4-BE49-F238E27FC236}">
                    <a16:creationId xmlns:a16="http://schemas.microsoft.com/office/drawing/2014/main" id="{8FB6B0DD-014F-4901-8A99-EF8430A54B64}"/>
                  </a:ext>
                </a:extLst>
              </p:cNvPr>
              <p:cNvPicPr>
                <a:picLocks noChangeAspect="1"/>
              </p:cNvPicPr>
              <p:nvPr/>
            </p:nvPicPr>
            <p:blipFill rotWithShape="1">
              <a:blip r:embed="rId4"/>
              <a:srcRect l="6627" t="14672" r="29741" b="25153"/>
              <a:stretch/>
            </p:blipFill>
            <p:spPr>
              <a:xfrm>
                <a:off x="1878437" y="2438582"/>
                <a:ext cx="4400550" cy="1479616"/>
              </a:xfrm>
              <a:prstGeom prst="rect">
                <a:avLst/>
              </a:prstGeom>
            </p:spPr>
          </p:pic>
          <p:pic>
            <p:nvPicPr>
              <p:cNvPr id="22" name="图片 21">
                <a:extLst>
                  <a:ext uri="{FF2B5EF4-FFF2-40B4-BE49-F238E27FC236}">
                    <a16:creationId xmlns:a16="http://schemas.microsoft.com/office/drawing/2014/main" id="{4104BE40-947E-4934-A507-81E5010A3600}"/>
                  </a:ext>
                </a:extLst>
              </p:cNvPr>
              <p:cNvPicPr>
                <a:picLocks noChangeAspect="1"/>
              </p:cNvPicPr>
              <p:nvPr/>
            </p:nvPicPr>
            <p:blipFill>
              <a:blip r:embed="rId5"/>
              <a:stretch>
                <a:fillRect/>
              </a:stretch>
            </p:blipFill>
            <p:spPr>
              <a:xfrm>
                <a:off x="1736401" y="2436925"/>
                <a:ext cx="552527" cy="295316"/>
              </a:xfrm>
              <a:prstGeom prst="rect">
                <a:avLst/>
              </a:prstGeom>
            </p:spPr>
          </p:pic>
        </p:grpSp>
        <p:sp>
          <p:nvSpPr>
            <p:cNvPr id="2" name="矩形 1">
              <a:extLst>
                <a:ext uri="{FF2B5EF4-FFF2-40B4-BE49-F238E27FC236}">
                  <a16:creationId xmlns:a16="http://schemas.microsoft.com/office/drawing/2014/main" id="{F5848215-6FB2-448C-ABA2-768008B4660E}"/>
                </a:ext>
              </a:extLst>
            </p:cNvPr>
            <p:cNvSpPr/>
            <p:nvPr/>
          </p:nvSpPr>
          <p:spPr>
            <a:xfrm>
              <a:off x="6610826" y="1700913"/>
              <a:ext cx="4059108" cy="1474999"/>
            </a:xfrm>
            <a:prstGeom prst="rect">
              <a:avLst/>
            </a:prstGeom>
            <a:noFill/>
            <a:ln>
              <a:solidFill>
                <a:srgbClr val="9A0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a:extLst>
                <a:ext uri="{FF2B5EF4-FFF2-40B4-BE49-F238E27FC236}">
                  <a16:creationId xmlns:a16="http://schemas.microsoft.com/office/drawing/2014/main" id="{C76F847F-7FD7-490C-B950-7C382298D3D7}"/>
                </a:ext>
              </a:extLst>
            </p:cNvPr>
            <p:cNvSpPr txBox="1"/>
            <p:nvPr/>
          </p:nvSpPr>
          <p:spPr>
            <a:xfrm>
              <a:off x="8098674" y="3175912"/>
              <a:ext cx="1620022" cy="404663"/>
            </a:xfrm>
            <a:prstGeom prst="rect">
              <a:avLst/>
            </a:prstGeom>
            <a:noFill/>
          </p:spPr>
          <p:txBody>
            <a:bodyPr wrap="square" lIns="0" tIns="0" rIns="0" bIns="0" rtlCol="0">
              <a:spAutoFit/>
            </a:bodyPr>
            <a:lstStyle/>
            <a:p>
              <a:pPr>
                <a:lnSpc>
                  <a:spcPct val="150000"/>
                </a:lnSpc>
              </a:pPr>
              <a:r>
                <a:rPr lang="en-US" altLang="zh-CN" sz="2000" dirty="0">
                  <a:solidFill>
                    <a:srgbClr val="9A0001"/>
                  </a:solidFill>
                  <a:latin typeface="Times New Roman" panose="02020603050405020304" pitchFamily="18" charset="0"/>
                  <a:cs typeface="Times New Roman" panose="02020603050405020304" pitchFamily="18" charset="0"/>
                </a:rPr>
                <a:t>“</a:t>
              </a:r>
              <a:r>
                <a:rPr lang="en-US" altLang="zh-CN" sz="2000" b="1" dirty="0">
                  <a:solidFill>
                    <a:srgbClr val="9A0001"/>
                  </a:solidFill>
                  <a:latin typeface="Times New Roman" panose="02020603050405020304" pitchFamily="18" charset="0"/>
                  <a:cs typeface="Times New Roman" panose="02020603050405020304" pitchFamily="18" charset="0"/>
                </a:rPr>
                <a:t>Assemblage</a:t>
              </a:r>
              <a:r>
                <a:rPr lang="en-US" altLang="zh-CN" sz="2000" dirty="0">
                  <a:solidFill>
                    <a:srgbClr val="9A0001"/>
                  </a:solidFill>
                  <a:latin typeface="Times New Roman" panose="02020603050405020304" pitchFamily="18" charset="0"/>
                  <a:cs typeface="Times New Roman" panose="02020603050405020304" pitchFamily="18" charset="0"/>
                </a:rPr>
                <a:t>”</a:t>
              </a:r>
            </a:p>
          </p:txBody>
        </p:sp>
      </p:grpSp>
      <p:sp>
        <p:nvSpPr>
          <p:cNvPr id="31" name="文本框 30">
            <a:extLst>
              <a:ext uri="{FF2B5EF4-FFF2-40B4-BE49-F238E27FC236}">
                <a16:creationId xmlns:a16="http://schemas.microsoft.com/office/drawing/2014/main" id="{5ED6E756-993A-47C3-B0C6-4303A8F35A76}"/>
              </a:ext>
            </a:extLst>
          </p:cNvPr>
          <p:cNvSpPr txBox="1"/>
          <p:nvPr/>
        </p:nvSpPr>
        <p:spPr>
          <a:xfrm>
            <a:off x="5980577" y="2374329"/>
            <a:ext cx="5336248" cy="440955"/>
          </a:xfrm>
          <a:prstGeom prst="rect">
            <a:avLst/>
          </a:prstGeom>
          <a:noFill/>
        </p:spPr>
        <p:txBody>
          <a:bodyPr wrap="square">
            <a:spAutoFit/>
          </a:bodyPr>
          <a:lstStyle/>
          <a:p>
            <a:pPr marL="342900" indent="-342900" algn="just">
              <a:lnSpc>
                <a:spcPts val="3000"/>
              </a:lnSpc>
              <a:buFontTx/>
              <a:buChar char="-"/>
            </a:pPr>
            <a:r>
              <a:rPr lang="en-US" altLang="zh-CN" sz="2000" b="1" dirty="0">
                <a:latin typeface="Times New Roman" panose="02020603050405020304" pitchFamily="18" charset="0"/>
                <a:ea typeface="楷体" panose="02010609060101010101" pitchFamily="49" charset="-122"/>
                <a:cs typeface="Times New Roman" panose="02020603050405020304" pitchFamily="18" charset="0"/>
              </a:rPr>
              <a:t>Guessing probability </a:t>
            </a:r>
            <a:r>
              <a:rPr lang="en-US" altLang="zh-CN" b="0" dirty="0">
                <a:latin typeface="Times New Roman" panose="02020603050405020304" pitchFamily="18" charset="0"/>
                <a:cs typeface="Times New Roman" panose="02020603050405020304" pitchFamily="18" charset="0"/>
              </a:rPr>
              <a:t>defined in a similar way:</a:t>
            </a:r>
            <a:endParaRPr lang="en-US" altLang="zh-CN" b="1"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2" name="文本框 31">
            <a:extLst>
              <a:ext uri="{FF2B5EF4-FFF2-40B4-BE49-F238E27FC236}">
                <a16:creationId xmlns:a16="http://schemas.microsoft.com/office/drawing/2014/main" id="{B4AE91EA-9B5C-4721-BE56-5A52AFD9CA59}"/>
              </a:ext>
            </a:extLst>
          </p:cNvPr>
          <p:cNvSpPr txBox="1"/>
          <p:nvPr/>
        </p:nvSpPr>
        <p:spPr>
          <a:xfrm>
            <a:off x="1259228" y="4682412"/>
            <a:ext cx="5488657" cy="864917"/>
          </a:xfrm>
          <a:prstGeom prst="rect">
            <a:avLst/>
          </a:prstGeom>
          <a:noFill/>
        </p:spPr>
        <p:txBody>
          <a:bodyPr wrap="square" lIns="0" tIns="0" rIns="0" bIns="0" rtlCol="0">
            <a:spAutoFit/>
          </a:bodyPr>
          <a:lstStyle/>
          <a:p>
            <a:pPr marL="342900" indent="-342900">
              <a:lnSpc>
                <a:spcPct val="150000"/>
              </a:lnSpc>
              <a:buFont typeface="Arial" panose="020B0604020202020204" pitchFamily="34" charset="0"/>
              <a:buChar char="•"/>
            </a:pP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Characterize Bob’s device.</a:t>
            </a:r>
            <a:endParaRPr lang="en-US" altLang="zh-CN" sz="2000"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endParaRPr>
          </a:p>
          <a:p>
            <a:pPr marL="342900" indent="-342900">
              <a:lnSpc>
                <a:spcPct val="150000"/>
              </a:lnSpc>
              <a:buFont typeface="Arial" panose="020B0604020202020204" pitchFamily="34" charset="0"/>
              <a:buChar char="•"/>
            </a:pP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Tolerate </a:t>
            </a:r>
            <a:r>
              <a:rPr lang="en-US" altLang="zh-CN" sz="2000"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a higher level of noise and loss.</a:t>
            </a:r>
          </a:p>
        </p:txBody>
      </p:sp>
      <p:grpSp>
        <p:nvGrpSpPr>
          <p:cNvPr id="45" name="组合 44">
            <a:extLst>
              <a:ext uri="{FF2B5EF4-FFF2-40B4-BE49-F238E27FC236}">
                <a16:creationId xmlns:a16="http://schemas.microsoft.com/office/drawing/2014/main" id="{61B193EC-DF8F-4A87-860B-484E61B07A3B}"/>
              </a:ext>
            </a:extLst>
          </p:cNvPr>
          <p:cNvGrpSpPr/>
          <p:nvPr/>
        </p:nvGrpSpPr>
        <p:grpSpPr>
          <a:xfrm>
            <a:off x="6561805" y="5250183"/>
            <a:ext cx="5224919" cy="864918"/>
            <a:chOff x="7043792" y="5688783"/>
            <a:chExt cx="3955137" cy="864918"/>
          </a:xfrm>
        </p:grpSpPr>
        <p:sp>
          <p:nvSpPr>
            <p:cNvPr id="46" name="矩形 45">
              <a:extLst>
                <a:ext uri="{FF2B5EF4-FFF2-40B4-BE49-F238E27FC236}">
                  <a16:creationId xmlns:a16="http://schemas.microsoft.com/office/drawing/2014/main" id="{28876437-40C2-4286-BC45-23E3E8E0A5E4}"/>
                </a:ext>
              </a:extLst>
            </p:cNvPr>
            <p:cNvSpPr/>
            <p:nvPr/>
          </p:nvSpPr>
          <p:spPr>
            <a:xfrm>
              <a:off x="7043792" y="5688783"/>
              <a:ext cx="3955137" cy="864918"/>
            </a:xfrm>
            <a:prstGeom prst="rect">
              <a:avLst/>
            </a:prstGeom>
            <a:solidFill>
              <a:schemeClr val="accent3">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文本框 46">
              <a:extLst>
                <a:ext uri="{FF2B5EF4-FFF2-40B4-BE49-F238E27FC236}">
                  <a16:creationId xmlns:a16="http://schemas.microsoft.com/office/drawing/2014/main" id="{493D0B20-C314-4EF2-A6D6-39376DF7112C}"/>
                </a:ext>
              </a:extLst>
            </p:cNvPr>
            <p:cNvSpPr txBox="1"/>
            <p:nvPr/>
          </p:nvSpPr>
          <p:spPr>
            <a:xfrm>
              <a:off x="7043792" y="5744990"/>
              <a:ext cx="3955137" cy="646331"/>
            </a:xfrm>
            <a:prstGeom prst="rect">
              <a:avLst/>
            </a:prstGeom>
            <a:noFill/>
          </p:spPr>
          <p:txBody>
            <a:bodyPr wrap="square">
              <a:spAutoFit/>
            </a:bodyPr>
            <a:lstStyle/>
            <a:p>
              <a:pPr algn="just"/>
              <a:r>
                <a:rPr lang="en-US" altLang="zh-CN" dirty="0">
                  <a:latin typeface="Times New Roman" panose="02020603050405020304" pitchFamily="18" charset="0"/>
                  <a:cs typeface="Times New Roman" panose="02020603050405020304" pitchFamily="18" charset="0"/>
                </a:rPr>
                <a:t>This optimization problem is </a:t>
              </a:r>
              <a:r>
                <a:rPr lang="en-US" altLang="zh-CN" b="1" dirty="0">
                  <a:latin typeface="Times New Roman" panose="02020603050405020304" pitchFamily="18" charset="0"/>
                  <a:cs typeface="Times New Roman" panose="02020603050405020304" pitchFamily="18" charset="0"/>
                </a:rPr>
                <a:t>e</a:t>
              </a:r>
              <a:r>
                <a:rPr lang="en-US" altLang="zh-CN" sz="1800" b="1" dirty="0">
                  <a:latin typeface="Times New Roman" panose="02020603050405020304" pitchFamily="18" charset="0"/>
                  <a:ea typeface="Latin Modern Math" panose="02000503000000000000" pitchFamily="50" charset="0"/>
                  <a:cs typeface="Times New Roman" panose="02020603050405020304" pitchFamily="18" charset="0"/>
                </a:rPr>
                <a:t>quivalent to </a:t>
              </a:r>
              <a:r>
                <a:rPr lang="en-US" altLang="zh-CN" sz="1800" dirty="0">
                  <a:latin typeface="Times New Roman" panose="02020603050405020304" pitchFamily="18" charset="0"/>
                  <a:ea typeface="Latin Modern Math" panose="02000503000000000000" pitchFamily="50" charset="0"/>
                  <a:cs typeface="Times New Roman" panose="02020603050405020304" pitchFamily="18" charset="0"/>
                </a:rPr>
                <a:t>an Semidefinite programming (</a:t>
              </a:r>
              <a:r>
                <a:rPr lang="en-US" altLang="zh-CN" sz="1800" b="1" dirty="0">
                  <a:latin typeface="Times New Roman" panose="02020603050405020304" pitchFamily="18" charset="0"/>
                  <a:ea typeface="Latin Modern Math" panose="02000503000000000000" pitchFamily="50" charset="0"/>
                  <a:cs typeface="Times New Roman" panose="02020603050405020304" pitchFamily="18" charset="0"/>
                </a:rPr>
                <a:t>SDP</a:t>
              </a:r>
              <a:r>
                <a:rPr lang="en-US" altLang="zh-CN" sz="1800" dirty="0">
                  <a:latin typeface="Times New Roman" panose="02020603050405020304" pitchFamily="18" charset="0"/>
                  <a:ea typeface="Latin Modern Math" panose="02000503000000000000" pitchFamily="50" charset="0"/>
                  <a:cs typeface="Times New Roman" panose="02020603050405020304" pitchFamily="18" charset="0"/>
                </a:rPr>
                <a:t>) in bipartite case</a:t>
              </a:r>
              <a:r>
                <a:rPr lang="en-US" altLang="zh-CN" dirty="0">
                  <a:latin typeface="Times New Roman" panose="02020603050405020304" pitchFamily="18" charset="0"/>
                  <a:ea typeface="Latin Modern Math" panose="02000503000000000000" pitchFamily="50" charset="0"/>
                  <a:cs typeface="Times New Roman" panose="02020603050405020304" pitchFamily="18" charset="0"/>
                </a:rPr>
                <a:t>!</a:t>
              </a:r>
            </a:p>
          </p:txBody>
        </p:sp>
      </p:grpSp>
      <p:grpSp>
        <p:nvGrpSpPr>
          <p:cNvPr id="48" name="组合 47">
            <a:extLst>
              <a:ext uri="{FF2B5EF4-FFF2-40B4-BE49-F238E27FC236}">
                <a16:creationId xmlns:a16="http://schemas.microsoft.com/office/drawing/2014/main" id="{30567D6C-B2C5-43FD-B363-08FA6731E3E6}"/>
              </a:ext>
            </a:extLst>
          </p:cNvPr>
          <p:cNvGrpSpPr/>
          <p:nvPr/>
        </p:nvGrpSpPr>
        <p:grpSpPr>
          <a:xfrm>
            <a:off x="6402929" y="2983264"/>
            <a:ext cx="5162559" cy="1402363"/>
            <a:chOff x="6810702" y="4379525"/>
            <a:chExt cx="5162559" cy="1402363"/>
          </a:xfrm>
        </p:grpSpPr>
        <p:pic>
          <p:nvPicPr>
            <p:cNvPr id="49" name="图片 48" descr="\documentclass{article}&#10;\usepackage{amsmath}&#10;\usepackage{mathtools}&#10;\usepackage{color} &#10;\pagestyle{empty}&#10;\begin{document}&#10;&#10;\begin{equation}&#10;\begin{aligned}&#10;P_{\rm guess}(x^*)\coloneqq &amp;\max \sum_{a}{\rm tr}\left[\rho_{ABE}\left( M_{a|x^*} \otimes \mathcal{I}_B\otimes M_{e=a}\right)\right]\\&#10;&amp; {\rm w.r.t.}~~\rho_{ABE},~\left\{M_{a|x},M_{e}\right\}\\&#10;&amp; {\rm s.t.}~~{\rm tr}_A\left[\rho_{AB} \left(M_{a|x}\otimes \mathcal{I}_B\right)\right] = \textcolor{red}{\sigma^{\rm obs}_{a|x}} \notag&#10;\end{aligned}&#10;\end{equation}&#10;&#10;&#10;\end{document}" title="IguanaTex Picture Display">
              <a:extLst>
                <a:ext uri="{FF2B5EF4-FFF2-40B4-BE49-F238E27FC236}">
                  <a16:creationId xmlns:a16="http://schemas.microsoft.com/office/drawing/2014/main" id="{54267258-ED8B-463F-A27A-5C2DE4951698}"/>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810702" y="4379525"/>
              <a:ext cx="5162559" cy="1367505"/>
            </a:xfrm>
            <a:prstGeom prst="rect">
              <a:avLst/>
            </a:prstGeom>
          </p:spPr>
        </p:pic>
        <p:sp>
          <p:nvSpPr>
            <p:cNvPr id="50" name="矩形 49">
              <a:extLst>
                <a:ext uri="{FF2B5EF4-FFF2-40B4-BE49-F238E27FC236}">
                  <a16:creationId xmlns:a16="http://schemas.microsoft.com/office/drawing/2014/main" id="{E7F115FC-D2E9-43CA-A633-06007C0ABD5B}"/>
                </a:ext>
              </a:extLst>
            </p:cNvPr>
            <p:cNvSpPr/>
            <p:nvPr/>
          </p:nvSpPr>
          <p:spPr>
            <a:xfrm>
              <a:off x="8407912" y="5367820"/>
              <a:ext cx="3147461" cy="414068"/>
            </a:xfrm>
            <a:prstGeom prst="rect">
              <a:avLst/>
            </a:prstGeom>
            <a:noFill/>
            <a:ln w="28575">
              <a:solidFill>
                <a:srgbClr val="C00000"/>
              </a:solidFill>
              <a:prstDash val="solid"/>
            </a:ln>
          </p:spPr>
          <p:txBody>
            <a:bodyPr wrap="square" rtlCol="0" anchor="ctr">
              <a:spAutoFit/>
            </a:bodyPr>
            <a:lstStyle/>
            <a:p>
              <a:pPr algn="l"/>
              <a:endParaRPr lang="zh-CN" altLang="en-US" dirty="0">
                <a:latin typeface="+mj-lt"/>
                <a:ea typeface="微软雅黑" panose="020B0503020204020204" pitchFamily="34" charset="-122"/>
              </a:endParaRPr>
            </a:p>
          </p:txBody>
        </p:sp>
      </p:grpSp>
      <p:sp>
        <p:nvSpPr>
          <p:cNvPr id="51" name="文本框 50">
            <a:extLst>
              <a:ext uri="{FF2B5EF4-FFF2-40B4-BE49-F238E27FC236}">
                <a16:creationId xmlns:a16="http://schemas.microsoft.com/office/drawing/2014/main" id="{7DBFF2C5-9092-4D40-9CB4-5FFE83706FBD}"/>
              </a:ext>
            </a:extLst>
          </p:cNvPr>
          <p:cNvSpPr txBox="1"/>
          <p:nvPr/>
        </p:nvSpPr>
        <p:spPr>
          <a:xfrm>
            <a:off x="560757" y="1641482"/>
            <a:ext cx="8938843" cy="440955"/>
          </a:xfrm>
          <a:prstGeom prst="rect">
            <a:avLst/>
          </a:prstGeom>
          <a:noFill/>
        </p:spPr>
        <p:txBody>
          <a:bodyPr wrap="square">
            <a:spAutoFit/>
          </a:bodyPr>
          <a:lstStyle/>
          <a:p>
            <a:pPr marL="342900" indent="-342900" algn="just">
              <a:lnSpc>
                <a:spcPts val="3000"/>
              </a:lnSpc>
              <a:buFontTx/>
              <a:buChar char="-"/>
            </a:pPr>
            <a:r>
              <a:rPr lang="en-US" altLang="zh-CN" sz="2000" b="1" dirty="0">
                <a:latin typeface="Times New Roman" panose="02020603050405020304" pitchFamily="18" charset="0"/>
                <a:ea typeface="楷体" panose="02010609060101010101" pitchFamily="49" charset="-122"/>
                <a:cs typeface="Times New Roman" panose="02020603050405020304" pitchFamily="18" charset="0"/>
              </a:rPr>
              <a:t>Random numbers generated from the untrusted device held by Alice</a:t>
            </a:r>
          </a:p>
        </p:txBody>
      </p:sp>
      <p:sp>
        <p:nvSpPr>
          <p:cNvPr id="23" name="文本框 22">
            <a:extLst>
              <a:ext uri="{FF2B5EF4-FFF2-40B4-BE49-F238E27FC236}">
                <a16:creationId xmlns:a16="http://schemas.microsoft.com/office/drawing/2014/main" id="{3FEA0C7A-09D9-6C4F-BF69-2FB0D65F4340}"/>
              </a:ext>
            </a:extLst>
          </p:cNvPr>
          <p:cNvSpPr txBox="1"/>
          <p:nvPr/>
        </p:nvSpPr>
        <p:spPr>
          <a:xfrm>
            <a:off x="7579709" y="4395843"/>
            <a:ext cx="4470752" cy="646331"/>
          </a:xfrm>
          <a:prstGeom prst="rect">
            <a:avLst/>
          </a:prstGeom>
          <a:noFill/>
        </p:spPr>
        <p:txBody>
          <a:bodyPr wrap="square">
            <a:spAutoFit/>
          </a:bodyPr>
          <a:lstStyle/>
          <a:p>
            <a:r>
              <a:rPr lang="en-US" altLang="zh-CN" dirty="0">
                <a:solidFill>
                  <a:srgbClr val="C00000"/>
                </a:solidFill>
                <a:latin typeface="Times New Roman" panose="02020603050405020304" pitchFamily="18" charset="0"/>
                <a:cs typeface="Times New Roman" panose="02020603050405020304" pitchFamily="18" charset="0"/>
              </a:rPr>
              <a:t>the observed statistics becomes the set of Bob’s conditional states,  called </a:t>
            </a:r>
            <a:r>
              <a:rPr lang="en-US" altLang="zh-CN" b="1" dirty="0">
                <a:solidFill>
                  <a:srgbClr val="C00000"/>
                </a:solidFill>
                <a:latin typeface="Times New Roman" panose="02020603050405020304" pitchFamily="18" charset="0"/>
                <a:cs typeface="Times New Roman" panose="02020603050405020304" pitchFamily="18" charset="0"/>
              </a:rPr>
              <a:t>Assemblage</a:t>
            </a:r>
            <a:endParaRPr lang="zh-CN" altLang="en-US"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03592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8A97B03D-A555-4FC2-AB07-1C6D7EAA0772}"/>
              </a:ext>
            </a:extLst>
          </p:cNvPr>
          <p:cNvSpPr/>
          <p:nvPr/>
        </p:nvSpPr>
        <p:spPr>
          <a:xfrm>
            <a:off x="1567574" y="5434800"/>
            <a:ext cx="9056851" cy="1100621"/>
          </a:xfrm>
          <a:prstGeom prst="rect">
            <a:avLst/>
          </a:prstGeom>
          <a:solidFill>
            <a:schemeClr val="accent3">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灯片编号占位符 2">
            <a:extLst>
              <a:ext uri="{FF2B5EF4-FFF2-40B4-BE49-F238E27FC236}">
                <a16:creationId xmlns:a16="http://schemas.microsoft.com/office/drawing/2014/main" id="{6203DAC0-ADFC-456F-9B3F-ED92B735CD8E}"/>
              </a:ext>
            </a:extLst>
          </p:cNvPr>
          <p:cNvSpPr>
            <a:spLocks noGrp="1"/>
          </p:cNvSpPr>
          <p:nvPr>
            <p:ph type="sldNum" sz="quarter" idx="4"/>
          </p:nvPr>
        </p:nvSpPr>
        <p:spPr/>
        <p:txBody>
          <a:bodyPr/>
          <a:lstStyle/>
          <a:p>
            <a:r>
              <a:rPr lang="en-US" altLang="zh-CN">
                <a:sym typeface="Arial" panose="020B0604020202020204" pitchFamily="34" charset="0"/>
              </a:rPr>
              <a:t>&lt; </a:t>
            </a:r>
            <a:fld id="{A548B57D-AE10-4CF7-A9DF-59FEFA91B28E}" type="slidenum">
              <a:rPr lang="zh-CN" altLang="en-US" smtClean="0">
                <a:sym typeface="Arial" panose="020B0604020202020204" pitchFamily="34" charset="0"/>
              </a:rPr>
              <a:pPr/>
              <a:t>18</a:t>
            </a:fld>
            <a:r>
              <a:rPr lang="zh-CN" altLang="en-US">
                <a:sym typeface="Arial" panose="020B0604020202020204" pitchFamily="34" charset="0"/>
              </a:rPr>
              <a:t> </a:t>
            </a:r>
            <a:r>
              <a:rPr lang="en-US" altLang="zh-CN">
                <a:sym typeface="Arial" panose="020B0604020202020204" pitchFamily="34" charset="0"/>
              </a:rPr>
              <a:t>&gt;</a:t>
            </a:r>
            <a:endParaRPr lang="zh-CN" altLang="en-US" dirty="0">
              <a:sym typeface="Arial" panose="020B0604020202020204" pitchFamily="34" charset="0"/>
            </a:endParaRPr>
          </a:p>
        </p:txBody>
      </p:sp>
      <p:sp>
        <p:nvSpPr>
          <p:cNvPr id="4" name="标题 3">
            <a:extLst>
              <a:ext uri="{FF2B5EF4-FFF2-40B4-BE49-F238E27FC236}">
                <a16:creationId xmlns:a16="http://schemas.microsoft.com/office/drawing/2014/main" id="{8C665839-0726-4FA3-BD04-F0C8450DAAA5}"/>
              </a:ext>
            </a:extLst>
          </p:cNvPr>
          <p:cNvSpPr>
            <a:spLocks noGrp="1"/>
          </p:cNvSpPr>
          <p:nvPr>
            <p:ph type="title"/>
          </p:nvPr>
        </p:nvSpPr>
        <p:spPr>
          <a:xfrm>
            <a:off x="442913" y="243569"/>
            <a:ext cx="10410617" cy="617518"/>
          </a:xfrm>
        </p:spPr>
        <p:txBody>
          <a:bodyPr>
            <a:noAutofit/>
          </a:bodyPr>
          <a:lstStyle/>
          <a:p>
            <a:r>
              <a:rPr lang="en-US" altLang="zh-CN" dirty="0">
                <a:sym typeface="Arial" panose="020B0604020202020204" pitchFamily="34" charset="0"/>
              </a:rPr>
              <a:t>Background: Randomness expansion in bipartite scenario</a:t>
            </a:r>
          </a:p>
        </p:txBody>
      </p:sp>
      <p:sp>
        <p:nvSpPr>
          <p:cNvPr id="6" name="矩形 5">
            <a:extLst>
              <a:ext uri="{FF2B5EF4-FFF2-40B4-BE49-F238E27FC236}">
                <a16:creationId xmlns:a16="http://schemas.microsoft.com/office/drawing/2014/main" id="{78825DEF-A380-4DDE-8CD0-4A4490E4115C}"/>
              </a:ext>
            </a:extLst>
          </p:cNvPr>
          <p:cNvSpPr/>
          <p:nvPr/>
        </p:nvSpPr>
        <p:spPr>
          <a:xfrm>
            <a:off x="1801906" y="4843219"/>
            <a:ext cx="2822480" cy="338554"/>
          </a:xfrm>
          <a:prstGeom prst="rect">
            <a:avLst/>
          </a:prstGeom>
        </p:spPr>
        <p:txBody>
          <a:bodyPr wrap="square">
            <a:spAutoFit/>
          </a:bodyPr>
          <a:lstStyle/>
          <a:p>
            <a:r>
              <a:rPr lang="en-US" altLang="zh-CN" sz="1600" dirty="0">
                <a:solidFill>
                  <a:srgbClr val="222222"/>
                </a:solidFill>
                <a:latin typeface="Times New Roman" panose="02020603050405020304" pitchFamily="18" charset="0"/>
                <a:cs typeface="Times New Roman" panose="02020603050405020304" pitchFamily="18" charset="0"/>
              </a:rPr>
              <a:t>Nature 562, 548–552 (2018).</a:t>
            </a:r>
            <a:endParaRPr lang="zh-CN" altLang="en-US" sz="1600" dirty="0">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D24DD3E2-CE65-4397-A4F9-30BF92C409E7}"/>
              </a:ext>
            </a:extLst>
          </p:cNvPr>
          <p:cNvSpPr txBox="1"/>
          <p:nvPr/>
        </p:nvSpPr>
        <p:spPr>
          <a:xfrm>
            <a:off x="7859510" y="4837257"/>
            <a:ext cx="2822480" cy="338554"/>
          </a:xfrm>
          <a:prstGeom prst="rect">
            <a:avLst/>
          </a:prstGeom>
          <a:noFill/>
        </p:spPr>
        <p:txBody>
          <a:bodyPr wrap="square">
            <a:spAutoFit/>
          </a:bodyPr>
          <a:lstStyle/>
          <a:p>
            <a:r>
              <a:rPr lang="en-US" altLang="zh-CN" sz="1600" dirty="0">
                <a:latin typeface="Times New Roman" panose="02020603050405020304" pitchFamily="18" charset="0"/>
                <a:cs typeface="Times New Roman" panose="02020603050405020304" pitchFamily="18" charset="0"/>
              </a:rPr>
              <a:t>Science 360, 285-291 (2018).</a:t>
            </a:r>
            <a:endParaRPr lang="zh-CN" altLang="en-US" sz="1600" dirty="0">
              <a:latin typeface="Times New Roman" panose="02020603050405020304" pitchFamily="18" charset="0"/>
              <a:cs typeface="Times New Roman" panose="02020603050405020304" pitchFamily="18" charset="0"/>
            </a:endParaRPr>
          </a:p>
        </p:txBody>
      </p:sp>
      <p:pic>
        <p:nvPicPr>
          <p:cNvPr id="8" name="图片 7">
            <a:extLst>
              <a:ext uri="{FF2B5EF4-FFF2-40B4-BE49-F238E27FC236}">
                <a16:creationId xmlns:a16="http://schemas.microsoft.com/office/drawing/2014/main" id="{AB799B3F-0FCB-48DB-8281-057F5B865672}"/>
              </a:ext>
            </a:extLst>
          </p:cNvPr>
          <p:cNvPicPr>
            <a:picLocks noChangeAspect="1"/>
          </p:cNvPicPr>
          <p:nvPr/>
        </p:nvPicPr>
        <p:blipFill>
          <a:blip r:embed="rId3"/>
          <a:stretch>
            <a:fillRect/>
          </a:stretch>
        </p:blipFill>
        <p:spPr>
          <a:xfrm>
            <a:off x="7160125" y="2207721"/>
            <a:ext cx="3521865" cy="2542814"/>
          </a:xfrm>
          <a:prstGeom prst="rect">
            <a:avLst/>
          </a:prstGeom>
        </p:spPr>
      </p:pic>
      <p:sp>
        <p:nvSpPr>
          <p:cNvPr id="16" name="矩形 18">
            <a:extLst>
              <a:ext uri="{FF2B5EF4-FFF2-40B4-BE49-F238E27FC236}">
                <a16:creationId xmlns:a16="http://schemas.microsoft.com/office/drawing/2014/main" id="{8EF262D4-11C7-47D3-B902-A83EFCA25461}"/>
              </a:ext>
            </a:extLst>
          </p:cNvPr>
          <p:cNvSpPr>
            <a:spLocks noChangeArrowheads="1"/>
          </p:cNvSpPr>
          <p:nvPr/>
        </p:nvSpPr>
        <p:spPr bwMode="auto">
          <a:xfrm>
            <a:off x="2423700" y="5667147"/>
            <a:ext cx="7162557" cy="728213"/>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tIns="0">
            <a:spAutoFit/>
          </a:bodyPr>
          <a:lstStyle/>
          <a:p>
            <a:pPr marL="0" lvl="1" algn="just">
              <a:lnSpc>
                <a:spcPts val="2400"/>
              </a:lnSpc>
              <a:spcBef>
                <a:spcPts val="1108"/>
              </a:spcBef>
              <a:spcAft>
                <a:spcPts val="1108"/>
              </a:spcAft>
            </a:pPr>
            <a:r>
              <a:rPr lang="en-US" altLang="zh-CN" sz="2000" b="1" dirty="0">
                <a:latin typeface="Microsoft YaHei" panose="020B0503020204020204" pitchFamily="34" charset="-122"/>
                <a:ea typeface="Microsoft YaHei" panose="020B0503020204020204" pitchFamily="34" charset="-122"/>
              </a:rPr>
              <a:t>Challenge: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Existing schemes are limited to two users  — </a:t>
            </a:r>
          </a:p>
          <a:p>
            <a:pPr marL="0" lvl="1" algn="just">
              <a:lnSpc>
                <a:spcPts val="1800"/>
              </a:lnSpc>
            </a:pP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                        how to generate randomness </a:t>
            </a:r>
            <a:r>
              <a:rPr lang="en-US" altLang="zh-CN" sz="2000" b="1" dirty="0">
                <a:solidFill>
                  <a:srgbClr val="9A0001"/>
                </a:solidFill>
                <a:latin typeface="Times New Roman" panose="02020603050405020304" pitchFamily="18" charset="0"/>
                <a:ea typeface="Microsoft YaHei" panose="020B0503020204020204" pitchFamily="34" charset="-122"/>
                <a:cs typeface="Times New Roman" panose="02020603050405020304" pitchFamily="18" charset="0"/>
              </a:rPr>
              <a:t>among multiple users</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a:t>
            </a:r>
          </a:p>
        </p:txBody>
      </p:sp>
      <p:pic>
        <p:nvPicPr>
          <p:cNvPr id="17" name="图片 16">
            <a:extLst>
              <a:ext uri="{FF2B5EF4-FFF2-40B4-BE49-F238E27FC236}">
                <a16:creationId xmlns:a16="http://schemas.microsoft.com/office/drawing/2014/main" id="{D628E282-C323-4CEC-8616-3F8BCB20BCDF}"/>
              </a:ext>
            </a:extLst>
          </p:cNvPr>
          <p:cNvPicPr>
            <a:picLocks noChangeAspect="1"/>
          </p:cNvPicPr>
          <p:nvPr/>
        </p:nvPicPr>
        <p:blipFill>
          <a:blip r:embed="rId4"/>
          <a:stretch>
            <a:fillRect/>
          </a:stretch>
        </p:blipFill>
        <p:spPr>
          <a:xfrm>
            <a:off x="936996" y="2194444"/>
            <a:ext cx="5159004" cy="2559063"/>
          </a:xfrm>
          <a:prstGeom prst="rect">
            <a:avLst/>
          </a:prstGeom>
        </p:spPr>
      </p:pic>
      <p:sp>
        <p:nvSpPr>
          <p:cNvPr id="18" name="文本占位符 3">
            <a:extLst>
              <a:ext uri="{FF2B5EF4-FFF2-40B4-BE49-F238E27FC236}">
                <a16:creationId xmlns:a16="http://schemas.microsoft.com/office/drawing/2014/main" id="{4A65EF73-CA2C-46CA-A3C8-DE23009E9A47}"/>
              </a:ext>
            </a:extLst>
          </p:cNvPr>
          <p:cNvSpPr txBox="1">
            <a:spLocks/>
          </p:cNvSpPr>
          <p:nvPr/>
        </p:nvSpPr>
        <p:spPr>
          <a:xfrm>
            <a:off x="1753553" y="1449212"/>
            <a:ext cx="4342447" cy="381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b="1" dirty="0">
                <a:latin typeface="+mj-ea"/>
                <a:ea typeface="+mj-ea"/>
                <a:sym typeface="Arial" panose="020B0604020202020204" pitchFamily="34" charset="0"/>
              </a:rPr>
              <a:t>DI </a:t>
            </a:r>
            <a:r>
              <a:rPr lang="en-US" altLang="zh-CN" sz="2000" b="1" dirty="0"/>
              <a:t>– </a:t>
            </a:r>
            <a:r>
              <a:rPr lang="en-US" altLang="zh-CN" sz="2000" b="1" dirty="0">
                <a:latin typeface="+mj-ea"/>
                <a:ea typeface="+mj-ea"/>
                <a:sym typeface="Arial" panose="020B0604020202020204" pitchFamily="34" charset="0"/>
              </a:rPr>
              <a:t>CHSH inequality</a:t>
            </a:r>
            <a:endParaRPr lang="zh-CN" altLang="en-US" sz="2000" b="1" dirty="0">
              <a:latin typeface="+mj-ea"/>
              <a:ea typeface="+mj-ea"/>
              <a:sym typeface="Arial" panose="020B0604020202020204" pitchFamily="34" charset="0"/>
            </a:endParaRPr>
          </a:p>
        </p:txBody>
      </p:sp>
      <p:sp>
        <p:nvSpPr>
          <p:cNvPr id="19" name="文本占位符 3">
            <a:extLst>
              <a:ext uri="{FF2B5EF4-FFF2-40B4-BE49-F238E27FC236}">
                <a16:creationId xmlns:a16="http://schemas.microsoft.com/office/drawing/2014/main" id="{53742CDF-4029-4D18-BDF9-C5845A5924EC}"/>
              </a:ext>
            </a:extLst>
          </p:cNvPr>
          <p:cNvSpPr txBox="1">
            <a:spLocks/>
          </p:cNvSpPr>
          <p:nvPr/>
        </p:nvSpPr>
        <p:spPr>
          <a:xfrm>
            <a:off x="6559196" y="1449212"/>
            <a:ext cx="5423108" cy="381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b="1" dirty="0">
                <a:latin typeface="+mj-ea"/>
                <a:ea typeface="+mj-ea"/>
                <a:sym typeface="Arial" panose="020B0604020202020204" pitchFamily="34" charset="0"/>
              </a:rPr>
              <a:t>1SDI </a:t>
            </a:r>
            <a:r>
              <a:rPr lang="en-US" altLang="zh-CN" sz="2000" b="1" dirty="0"/>
              <a:t>– </a:t>
            </a:r>
            <a:r>
              <a:rPr lang="en-US" altLang="zh-CN" sz="2000" b="1" dirty="0">
                <a:latin typeface="+mj-ea"/>
                <a:ea typeface="+mj-ea"/>
                <a:sym typeface="Arial" panose="020B0604020202020204" pitchFamily="34" charset="0"/>
              </a:rPr>
              <a:t>High-dimensional steering </a:t>
            </a:r>
          </a:p>
        </p:txBody>
      </p:sp>
    </p:spTree>
    <p:extLst>
      <p:ext uri="{BB962C8B-B14F-4D97-AF65-F5344CB8AC3E}">
        <p14:creationId xmlns:p14="http://schemas.microsoft.com/office/powerpoint/2010/main" val="3687995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a:extLst>
              <a:ext uri="{FF2B5EF4-FFF2-40B4-BE49-F238E27FC236}">
                <a16:creationId xmlns:a16="http://schemas.microsoft.com/office/drawing/2014/main" id="{AA38F304-968C-421C-8B77-D7FFF0ADF3F6}"/>
              </a:ext>
            </a:extLst>
          </p:cNvPr>
          <p:cNvSpPr/>
          <p:nvPr/>
        </p:nvSpPr>
        <p:spPr>
          <a:xfrm>
            <a:off x="8449019" y="2705566"/>
            <a:ext cx="2633194" cy="782068"/>
          </a:xfrm>
          <a:prstGeom prst="rect">
            <a:avLst/>
          </a:prstGeom>
          <a:solidFill>
            <a:schemeClr val="accent3">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40668179-61DB-4ACB-91BD-5AA934360C62}"/>
              </a:ext>
            </a:extLst>
          </p:cNvPr>
          <p:cNvSpPr/>
          <p:nvPr/>
        </p:nvSpPr>
        <p:spPr>
          <a:xfrm>
            <a:off x="923350" y="2705566"/>
            <a:ext cx="2633194" cy="782068"/>
          </a:xfrm>
          <a:prstGeom prst="rect">
            <a:avLst/>
          </a:prstGeom>
          <a:solidFill>
            <a:schemeClr val="accent1">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灯片编号占位符 2">
            <a:extLst>
              <a:ext uri="{FF2B5EF4-FFF2-40B4-BE49-F238E27FC236}">
                <a16:creationId xmlns:a16="http://schemas.microsoft.com/office/drawing/2014/main" id="{6203DAC0-ADFC-456F-9B3F-ED92B735CD8E}"/>
              </a:ext>
            </a:extLst>
          </p:cNvPr>
          <p:cNvSpPr>
            <a:spLocks noGrp="1"/>
          </p:cNvSpPr>
          <p:nvPr>
            <p:ph type="sldNum" sz="quarter" idx="4"/>
          </p:nvPr>
        </p:nvSpPr>
        <p:spPr/>
        <p:txBody>
          <a:bodyPr/>
          <a:lstStyle/>
          <a:p>
            <a:r>
              <a:rPr lang="en-US" altLang="zh-CN">
                <a:sym typeface="Arial" panose="020B0604020202020204" pitchFamily="34" charset="0"/>
              </a:rPr>
              <a:t>&lt; </a:t>
            </a:r>
            <a:fld id="{A548B57D-AE10-4CF7-A9DF-59FEFA91B28E}" type="slidenum">
              <a:rPr lang="zh-CN" altLang="en-US" smtClean="0">
                <a:sym typeface="Arial" panose="020B0604020202020204" pitchFamily="34" charset="0"/>
              </a:rPr>
              <a:pPr/>
              <a:t>19</a:t>
            </a:fld>
            <a:r>
              <a:rPr lang="zh-CN" altLang="en-US">
                <a:sym typeface="Arial" panose="020B0604020202020204" pitchFamily="34" charset="0"/>
              </a:rPr>
              <a:t> </a:t>
            </a:r>
            <a:r>
              <a:rPr lang="en-US" altLang="zh-CN">
                <a:sym typeface="Arial" panose="020B0604020202020204" pitchFamily="34" charset="0"/>
              </a:rPr>
              <a:t>&gt;</a:t>
            </a:r>
            <a:endParaRPr lang="zh-CN" altLang="en-US" dirty="0">
              <a:sym typeface="Arial" panose="020B0604020202020204" pitchFamily="34" charset="0"/>
            </a:endParaRPr>
          </a:p>
        </p:txBody>
      </p:sp>
      <p:sp>
        <p:nvSpPr>
          <p:cNvPr id="4" name="标题 3">
            <a:extLst>
              <a:ext uri="{FF2B5EF4-FFF2-40B4-BE49-F238E27FC236}">
                <a16:creationId xmlns:a16="http://schemas.microsoft.com/office/drawing/2014/main" id="{8C665839-0726-4FA3-BD04-F0C8450DAAA5}"/>
              </a:ext>
            </a:extLst>
          </p:cNvPr>
          <p:cNvSpPr>
            <a:spLocks noGrp="1"/>
          </p:cNvSpPr>
          <p:nvPr>
            <p:ph type="title"/>
          </p:nvPr>
        </p:nvSpPr>
        <p:spPr/>
        <p:txBody>
          <a:bodyPr/>
          <a:lstStyle/>
          <a:p>
            <a:r>
              <a:rPr lang="en-US" altLang="zh-CN" dirty="0">
                <a:sym typeface="Arial" panose="020B0604020202020204" pitchFamily="34" charset="0"/>
              </a:rPr>
              <a:t>Background: Quantum nonlocality vs Randomness</a:t>
            </a:r>
            <a:endParaRPr lang="zh-CN" altLang="en-US" dirty="0">
              <a:sym typeface="Arial" panose="020B0604020202020204" pitchFamily="34" charset="0"/>
            </a:endParaRPr>
          </a:p>
        </p:txBody>
      </p:sp>
      <p:pic>
        <p:nvPicPr>
          <p:cNvPr id="9" name="Picture 12" descr="简约矢量箭头元素黑色曲线箭头PNG素材AI免费下载- 图星人">
            <a:extLst>
              <a:ext uri="{FF2B5EF4-FFF2-40B4-BE49-F238E27FC236}">
                <a16:creationId xmlns:a16="http://schemas.microsoft.com/office/drawing/2014/main" id="{EDF5663E-6692-451B-A38A-ECCD8E1A564E}"/>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514829" flipV="1">
            <a:off x="3341157" y="1702389"/>
            <a:ext cx="1691756" cy="10062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简约矢量箭头元素黑色曲线箭头PNG素材AI免费下载- 图星人">
            <a:extLst>
              <a:ext uri="{FF2B5EF4-FFF2-40B4-BE49-F238E27FC236}">
                <a16:creationId xmlns:a16="http://schemas.microsoft.com/office/drawing/2014/main" id="{FACE9119-97DD-4F56-9705-279D39E07A45}"/>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246384">
            <a:off x="7059098" y="1655870"/>
            <a:ext cx="1702641" cy="1137363"/>
          </a:xfrm>
          <a:prstGeom prst="rect">
            <a:avLst/>
          </a:prstGeom>
          <a:noFill/>
          <a:extLst>
            <a:ext uri="{909E8E84-426E-40DD-AFC4-6F175D3DCCD1}">
              <a14:hiddenFill xmlns:a14="http://schemas.microsoft.com/office/drawing/2010/main">
                <a:solidFill>
                  <a:srgbClr val="FFFFFF"/>
                </a:solidFill>
              </a14:hiddenFill>
            </a:ext>
          </a:extLst>
        </p:spPr>
      </p:pic>
      <p:sp>
        <p:nvSpPr>
          <p:cNvPr id="25" name="文本框 24">
            <a:extLst>
              <a:ext uri="{FF2B5EF4-FFF2-40B4-BE49-F238E27FC236}">
                <a16:creationId xmlns:a16="http://schemas.microsoft.com/office/drawing/2014/main" id="{30AC7951-9128-4BDA-B8A6-BBA17786FDBC}"/>
              </a:ext>
            </a:extLst>
          </p:cNvPr>
          <p:cNvSpPr txBox="1"/>
          <p:nvPr/>
        </p:nvSpPr>
        <p:spPr>
          <a:xfrm>
            <a:off x="493386" y="3593419"/>
            <a:ext cx="5078997" cy="3512693"/>
          </a:xfrm>
          <a:prstGeom prst="rect">
            <a:avLst/>
          </a:prstGeom>
          <a:noFill/>
        </p:spPr>
        <p:txBody>
          <a:bodyPr wrap="square">
            <a:spAutoFit/>
          </a:bodyPr>
          <a:lstStyle/>
          <a:p>
            <a:pPr marL="342900" indent="-342900">
              <a:lnSpc>
                <a:spcPts val="3000"/>
              </a:lnSpc>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EPR, </a:t>
            </a:r>
            <a:r>
              <a:rPr lang="en-US" altLang="zh-CN" i="1" dirty="0">
                <a:latin typeface="Times New Roman" panose="02020603050405020304" pitchFamily="18" charset="0"/>
                <a:cs typeface="Times New Roman" panose="02020603050405020304" pitchFamily="18" charset="0"/>
              </a:rPr>
              <a:t>Phys. Rev. </a:t>
            </a:r>
            <a:r>
              <a:rPr lang="en-US" altLang="zh-CN" dirty="0">
                <a:latin typeface="Times New Roman" panose="02020603050405020304" pitchFamily="18" charset="0"/>
                <a:cs typeface="Times New Roman" panose="02020603050405020304" pitchFamily="18" charset="0"/>
              </a:rPr>
              <a:t>(1935)</a:t>
            </a:r>
          </a:p>
          <a:p>
            <a:pPr marL="342900" indent="-342900">
              <a:lnSpc>
                <a:spcPts val="3000"/>
              </a:lnSpc>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J. Bell, </a:t>
            </a:r>
            <a:r>
              <a:rPr lang="en-US" altLang="zh-CN" i="1" dirty="0">
                <a:latin typeface="Times New Roman" panose="02020603050405020304" pitchFamily="18" charset="0"/>
                <a:cs typeface="Times New Roman" panose="02020603050405020304" pitchFamily="18" charset="0"/>
              </a:rPr>
              <a:t>Physics</a:t>
            </a:r>
            <a:r>
              <a:rPr lang="en-US" altLang="zh-CN" dirty="0">
                <a:latin typeface="Times New Roman" panose="02020603050405020304" pitchFamily="18" charset="0"/>
                <a:cs typeface="Times New Roman" panose="02020603050405020304" pitchFamily="18" charset="0"/>
              </a:rPr>
              <a:t> (1964)</a:t>
            </a:r>
          </a:p>
          <a:p>
            <a:pPr marL="342900" indent="-342900">
              <a:lnSpc>
                <a:spcPts val="3000"/>
              </a:lnSpc>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CHSH, </a:t>
            </a:r>
            <a:r>
              <a:rPr lang="en-US" altLang="zh-CN" i="1" dirty="0">
                <a:latin typeface="Times New Roman" panose="02020603050405020304" pitchFamily="18" charset="0"/>
                <a:cs typeface="Times New Roman" panose="02020603050405020304" pitchFamily="18" charset="0"/>
              </a:rPr>
              <a:t>PRL</a:t>
            </a:r>
            <a:r>
              <a:rPr lang="en-US" altLang="zh-CN" dirty="0">
                <a:latin typeface="Times New Roman" panose="02020603050405020304" pitchFamily="18" charset="0"/>
                <a:cs typeface="Times New Roman" panose="02020603050405020304" pitchFamily="18" charset="0"/>
              </a:rPr>
              <a:t> (1969)</a:t>
            </a:r>
          </a:p>
          <a:p>
            <a:pPr marL="342900" indent="-342900">
              <a:lnSpc>
                <a:spcPts val="3000"/>
              </a:lnSpc>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H. M. Wiseman, </a:t>
            </a:r>
            <a:r>
              <a:rPr lang="en-US" altLang="zh-CN" i="1" dirty="0">
                <a:latin typeface="Times New Roman" panose="02020603050405020304" pitchFamily="18" charset="0"/>
                <a:cs typeface="Times New Roman" panose="02020603050405020304" pitchFamily="18" charset="0"/>
              </a:rPr>
              <a:t>et al., PRL </a:t>
            </a:r>
            <a:r>
              <a:rPr lang="en-US" altLang="zh-CN" dirty="0">
                <a:latin typeface="Times New Roman" panose="02020603050405020304" pitchFamily="18" charset="0"/>
                <a:cs typeface="Times New Roman" panose="02020603050405020304" pitchFamily="18" charset="0"/>
              </a:rPr>
              <a:t>(2007)</a:t>
            </a:r>
          </a:p>
          <a:p>
            <a:pPr marL="342900" indent="-342900">
              <a:lnSpc>
                <a:spcPts val="3000"/>
              </a:lnSpc>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N. Brunner, </a:t>
            </a:r>
            <a:r>
              <a:rPr lang="en-US" altLang="zh-CN" i="1" dirty="0">
                <a:latin typeface="Times New Roman" panose="02020603050405020304" pitchFamily="18" charset="0"/>
                <a:cs typeface="Times New Roman" panose="02020603050405020304" pitchFamily="18" charset="0"/>
              </a:rPr>
              <a:t>et al.</a:t>
            </a:r>
            <a:r>
              <a:rPr lang="en-US" altLang="zh-CN" dirty="0">
                <a:latin typeface="Times New Roman" panose="02020603050405020304" pitchFamily="18" charset="0"/>
                <a:cs typeface="Times New Roman" panose="02020603050405020304" pitchFamily="18" charset="0"/>
              </a:rPr>
              <a:t>, </a:t>
            </a:r>
            <a:r>
              <a:rPr lang="en-US" altLang="zh-CN" i="1" dirty="0">
                <a:latin typeface="Times New Roman" panose="02020603050405020304" pitchFamily="18" charset="0"/>
                <a:cs typeface="Times New Roman" panose="02020603050405020304" pitchFamily="18" charset="0"/>
              </a:rPr>
              <a:t>RMP </a:t>
            </a:r>
            <a:r>
              <a:rPr lang="en-US" altLang="zh-CN" dirty="0">
                <a:latin typeface="Times New Roman" panose="02020603050405020304" pitchFamily="18" charset="0"/>
                <a:cs typeface="Times New Roman" panose="02020603050405020304" pitchFamily="18" charset="0"/>
              </a:rPr>
              <a:t>(2014)</a:t>
            </a:r>
          </a:p>
          <a:p>
            <a:pPr marL="342900" indent="-342900">
              <a:lnSpc>
                <a:spcPts val="3000"/>
              </a:lnSpc>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R. </a:t>
            </a:r>
            <a:r>
              <a:rPr lang="en-US" altLang="zh-CN" dirty="0" err="1">
                <a:latin typeface="Times New Roman" panose="02020603050405020304" pitchFamily="18" charset="0"/>
                <a:cs typeface="Times New Roman" panose="02020603050405020304" pitchFamily="18" charset="0"/>
              </a:rPr>
              <a:t>Uola</a:t>
            </a:r>
            <a:r>
              <a:rPr lang="en-US" altLang="zh-CN" dirty="0">
                <a:latin typeface="Times New Roman" panose="02020603050405020304" pitchFamily="18" charset="0"/>
                <a:cs typeface="Times New Roman" panose="02020603050405020304" pitchFamily="18" charset="0"/>
              </a:rPr>
              <a:t>, </a:t>
            </a:r>
            <a:r>
              <a:rPr lang="en-US" altLang="zh-CN" i="1" dirty="0">
                <a:latin typeface="Times New Roman" panose="02020603050405020304" pitchFamily="18" charset="0"/>
                <a:cs typeface="Times New Roman" panose="02020603050405020304" pitchFamily="18" charset="0"/>
              </a:rPr>
              <a:t>et al., </a:t>
            </a:r>
            <a:r>
              <a:rPr lang="en-US" altLang="zh-CN" dirty="0">
                <a:latin typeface="Times New Roman" panose="02020603050405020304" pitchFamily="18" charset="0"/>
                <a:cs typeface="Times New Roman" panose="02020603050405020304" pitchFamily="18" charset="0"/>
              </a:rPr>
              <a:t>RMP (2020)</a:t>
            </a:r>
          </a:p>
          <a:p>
            <a:pPr marL="342900" indent="-342900">
              <a:lnSpc>
                <a:spcPts val="3000"/>
              </a:lnSpc>
              <a:buFont typeface="Arial" panose="020B0604020202020204" pitchFamily="34" charset="0"/>
              <a:buChar char="•"/>
            </a:pPr>
            <a:r>
              <a:rPr lang="en" altLang="zh-CN"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 Xiang, </a:t>
            </a:r>
            <a:r>
              <a:rPr lang="en-US" altLang="zh-CN" i="1" dirty="0">
                <a:latin typeface="Times New Roman" panose="02020603050405020304" pitchFamily="18" charset="0"/>
                <a:cs typeface="Times New Roman" panose="02020603050405020304" pitchFamily="18" charset="0"/>
              </a:rPr>
              <a:t>et al., </a:t>
            </a:r>
            <a:r>
              <a:rPr lang="en" altLang="zh-CN" i="1" dirty="0">
                <a:latin typeface="Times New Roman" panose="02020603050405020304" pitchFamily="18" charset="0"/>
                <a:cs typeface="Times New Roman" panose="02020603050405020304" pitchFamily="18" charset="0"/>
              </a:rPr>
              <a:t>Fund</a:t>
            </a:r>
            <a:r>
              <a:rPr lang="en-US" altLang="zh-CN" i="1" dirty="0">
                <a:latin typeface="Times New Roman" panose="02020603050405020304" pitchFamily="18" charset="0"/>
                <a:cs typeface="Times New Roman" panose="02020603050405020304" pitchFamily="18" charset="0"/>
              </a:rPr>
              <a:t>.</a:t>
            </a:r>
            <a:r>
              <a:rPr lang="en" altLang="zh-CN" i="1" dirty="0">
                <a:latin typeface="Times New Roman" panose="02020603050405020304" pitchFamily="18" charset="0"/>
                <a:cs typeface="Times New Roman" panose="02020603050405020304" pitchFamily="18" charset="0"/>
              </a:rPr>
              <a:t> Res. </a:t>
            </a:r>
            <a:r>
              <a:rPr lang="en" altLang="zh-CN" dirty="0">
                <a:latin typeface="Times New Roman" panose="02020603050405020304" pitchFamily="18" charset="0"/>
                <a:cs typeface="Times New Roman" panose="02020603050405020304" pitchFamily="18" charset="0"/>
              </a:rPr>
              <a:t>1, 99 (2021)</a:t>
            </a:r>
          </a:p>
          <a:p>
            <a:pPr marL="342900" indent="-342900">
              <a:lnSpc>
                <a:spcPts val="3000"/>
              </a:lnSpc>
              <a:buFont typeface="Arial" panose="020B0604020202020204" pitchFamily="34" charset="0"/>
              <a:buChar char="•"/>
            </a:pPr>
            <a:r>
              <a:rPr lang="en" altLang="zh-CN"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 Xiang, </a:t>
            </a:r>
            <a:r>
              <a:rPr lang="en-US" altLang="zh-CN" i="1" dirty="0">
                <a:latin typeface="Times New Roman" panose="02020603050405020304" pitchFamily="18" charset="0"/>
                <a:cs typeface="Times New Roman" panose="02020603050405020304" pitchFamily="18" charset="0"/>
              </a:rPr>
              <a:t>et al., </a:t>
            </a:r>
            <a:r>
              <a:rPr lang="en" altLang="zh-CN" i="1" dirty="0">
                <a:latin typeface="Times New Roman" panose="02020603050405020304" pitchFamily="18" charset="0"/>
                <a:cs typeface="Times New Roman" panose="02020603050405020304" pitchFamily="18" charset="0"/>
              </a:rPr>
              <a:t>PRX Quantum</a:t>
            </a:r>
            <a:r>
              <a:rPr lang="en-US" altLang="zh-CN" i="1"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3, 030102 (2022)</a:t>
            </a:r>
            <a:endParaRPr lang="zh-CN" altLang="en-US" dirty="0">
              <a:latin typeface="Times New Roman" panose="02020603050405020304" pitchFamily="18" charset="0"/>
              <a:cs typeface="Times New Roman" panose="02020603050405020304" pitchFamily="18" charset="0"/>
            </a:endParaRPr>
          </a:p>
          <a:p>
            <a:pPr marL="342900" indent="-342900">
              <a:lnSpc>
                <a:spcPts val="3000"/>
              </a:lnSpc>
              <a:buFont typeface="Arial" panose="020B0604020202020204" pitchFamily="34" charset="0"/>
              <a:buChar char="•"/>
            </a:pPr>
            <a:endParaRPr lang="en-US" altLang="zh-CN" dirty="0">
              <a:latin typeface="Times New Roman" panose="02020603050405020304" pitchFamily="18" charset="0"/>
              <a:cs typeface="Times New Roman" panose="02020603050405020304" pitchFamily="18" charset="0"/>
            </a:endParaRPr>
          </a:p>
        </p:txBody>
      </p:sp>
      <p:sp>
        <p:nvSpPr>
          <p:cNvPr id="26" name="文本框 25">
            <a:extLst>
              <a:ext uri="{FF2B5EF4-FFF2-40B4-BE49-F238E27FC236}">
                <a16:creationId xmlns:a16="http://schemas.microsoft.com/office/drawing/2014/main" id="{65C8EC86-BC1F-42E4-B058-909BBB6ACA52}"/>
              </a:ext>
            </a:extLst>
          </p:cNvPr>
          <p:cNvSpPr txBox="1"/>
          <p:nvPr/>
        </p:nvSpPr>
        <p:spPr>
          <a:xfrm>
            <a:off x="7863613" y="3694650"/>
            <a:ext cx="4326615" cy="2358594"/>
          </a:xfrm>
          <a:prstGeom prst="rect">
            <a:avLst/>
          </a:prstGeom>
          <a:noFill/>
        </p:spPr>
        <p:txBody>
          <a:bodyPr wrap="square">
            <a:spAutoFit/>
          </a:bodyPr>
          <a:lstStyle/>
          <a:p>
            <a:pPr marL="342900" indent="-342900">
              <a:lnSpc>
                <a:spcPts val="3000"/>
              </a:lnSpc>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R. Colbeck, PhD thesis (2006)</a:t>
            </a:r>
          </a:p>
          <a:p>
            <a:pPr marL="342900" indent="-342900">
              <a:lnSpc>
                <a:spcPts val="3000"/>
              </a:lnSpc>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S. Pironio, </a:t>
            </a:r>
            <a:r>
              <a:rPr lang="en-US" altLang="zh-CN" i="1" dirty="0">
                <a:latin typeface="Times New Roman" panose="02020603050405020304" pitchFamily="18" charset="0"/>
                <a:cs typeface="Times New Roman" panose="02020603050405020304" pitchFamily="18" charset="0"/>
              </a:rPr>
              <a:t>et al.</a:t>
            </a:r>
            <a:r>
              <a:rPr lang="en-US" altLang="zh-CN" dirty="0">
                <a:latin typeface="Times New Roman" panose="02020603050405020304" pitchFamily="18" charset="0"/>
                <a:cs typeface="Times New Roman" panose="02020603050405020304" pitchFamily="18" charset="0"/>
              </a:rPr>
              <a:t>, </a:t>
            </a:r>
            <a:r>
              <a:rPr lang="en-US" altLang="zh-CN" i="1" dirty="0">
                <a:latin typeface="Times New Roman" panose="02020603050405020304" pitchFamily="18" charset="0"/>
                <a:cs typeface="Times New Roman" panose="02020603050405020304" pitchFamily="18" charset="0"/>
              </a:rPr>
              <a:t>Nature</a:t>
            </a:r>
            <a:r>
              <a:rPr lang="en-US" altLang="zh-CN" dirty="0">
                <a:latin typeface="Times New Roman" panose="02020603050405020304" pitchFamily="18" charset="0"/>
                <a:cs typeface="Times New Roman" panose="02020603050405020304" pitchFamily="18" charset="0"/>
              </a:rPr>
              <a:t> (2010)</a:t>
            </a:r>
          </a:p>
          <a:p>
            <a:pPr marL="342900" indent="-342900">
              <a:lnSpc>
                <a:spcPts val="3000"/>
              </a:lnSpc>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A. </a:t>
            </a:r>
            <a:r>
              <a:rPr lang="en-US" altLang="zh-CN" dirty="0" err="1">
                <a:latin typeface="Times New Roman" panose="02020603050405020304" pitchFamily="18" charset="0"/>
                <a:cs typeface="Times New Roman" panose="02020603050405020304" pitchFamily="18" charset="0"/>
              </a:rPr>
              <a:t>Acín</a:t>
            </a:r>
            <a:r>
              <a:rPr lang="en-US" altLang="zh-CN" dirty="0">
                <a:latin typeface="Times New Roman" panose="02020603050405020304" pitchFamily="18" charset="0"/>
                <a:cs typeface="Times New Roman" panose="02020603050405020304" pitchFamily="18" charset="0"/>
              </a:rPr>
              <a:t>, </a:t>
            </a:r>
            <a:r>
              <a:rPr lang="en-US" altLang="zh-CN" i="1" dirty="0">
                <a:latin typeface="Times New Roman" panose="02020603050405020304" pitchFamily="18" charset="0"/>
                <a:cs typeface="Times New Roman" panose="02020603050405020304" pitchFamily="18" charset="0"/>
              </a:rPr>
              <a:t>et al.</a:t>
            </a:r>
            <a:r>
              <a:rPr lang="en-US" altLang="zh-CN" dirty="0">
                <a:latin typeface="Times New Roman" panose="02020603050405020304" pitchFamily="18" charset="0"/>
                <a:cs typeface="Times New Roman" panose="02020603050405020304" pitchFamily="18" charset="0"/>
              </a:rPr>
              <a:t>, </a:t>
            </a:r>
            <a:r>
              <a:rPr lang="en-US" altLang="zh-CN" i="1" dirty="0">
                <a:latin typeface="Times New Roman" panose="02020603050405020304" pitchFamily="18" charset="0"/>
                <a:cs typeface="Times New Roman" panose="02020603050405020304" pitchFamily="18" charset="0"/>
              </a:rPr>
              <a:t>PRL</a:t>
            </a:r>
            <a:r>
              <a:rPr lang="en-US" altLang="zh-CN" dirty="0">
                <a:latin typeface="Times New Roman" panose="02020603050405020304" pitchFamily="18" charset="0"/>
                <a:cs typeface="Times New Roman" panose="02020603050405020304" pitchFamily="18" charset="0"/>
              </a:rPr>
              <a:t> (2012)</a:t>
            </a:r>
          </a:p>
          <a:p>
            <a:pPr marL="342900" indent="-342900">
              <a:lnSpc>
                <a:spcPts val="3000"/>
              </a:lnSpc>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A. </a:t>
            </a:r>
            <a:r>
              <a:rPr lang="en-US" altLang="zh-CN" dirty="0" err="1">
                <a:latin typeface="Times New Roman" panose="02020603050405020304" pitchFamily="18" charset="0"/>
                <a:cs typeface="Times New Roman" panose="02020603050405020304" pitchFamily="18" charset="0"/>
              </a:rPr>
              <a:t>Acín</a:t>
            </a:r>
            <a:r>
              <a:rPr lang="en-US" altLang="zh-CN" dirty="0">
                <a:latin typeface="Times New Roman" panose="02020603050405020304" pitchFamily="18" charset="0"/>
                <a:cs typeface="Times New Roman" panose="02020603050405020304" pitchFamily="18" charset="0"/>
              </a:rPr>
              <a:t>, </a:t>
            </a:r>
            <a:r>
              <a:rPr lang="en-US" altLang="zh-CN" i="1" dirty="0">
                <a:latin typeface="Times New Roman" panose="02020603050405020304" pitchFamily="18" charset="0"/>
                <a:cs typeface="Times New Roman" panose="02020603050405020304" pitchFamily="18" charset="0"/>
              </a:rPr>
              <a:t>et al.</a:t>
            </a:r>
            <a:r>
              <a:rPr lang="en-US" altLang="zh-CN" dirty="0">
                <a:latin typeface="Times New Roman" panose="02020603050405020304" pitchFamily="18" charset="0"/>
                <a:cs typeface="Times New Roman" panose="02020603050405020304" pitchFamily="18" charset="0"/>
              </a:rPr>
              <a:t>, </a:t>
            </a:r>
            <a:r>
              <a:rPr lang="en-US" altLang="zh-CN" i="1" dirty="0">
                <a:latin typeface="Times New Roman" panose="02020603050405020304" pitchFamily="18" charset="0"/>
                <a:cs typeface="Times New Roman" panose="02020603050405020304" pitchFamily="18" charset="0"/>
              </a:rPr>
              <a:t>Nature</a:t>
            </a:r>
            <a:r>
              <a:rPr lang="en-US" altLang="zh-CN" dirty="0">
                <a:latin typeface="Times New Roman" panose="02020603050405020304" pitchFamily="18" charset="0"/>
                <a:cs typeface="Times New Roman" panose="02020603050405020304" pitchFamily="18" charset="0"/>
              </a:rPr>
              <a:t> (2016)</a:t>
            </a:r>
          </a:p>
          <a:p>
            <a:pPr marL="342900" indent="-342900">
              <a:lnSpc>
                <a:spcPts val="3000"/>
              </a:lnSpc>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X. Ma, </a:t>
            </a:r>
            <a:r>
              <a:rPr lang="en-US" altLang="zh-CN" i="1" dirty="0">
                <a:latin typeface="Times New Roman" panose="02020603050405020304" pitchFamily="18" charset="0"/>
                <a:cs typeface="Times New Roman" panose="02020603050405020304" pitchFamily="18" charset="0"/>
              </a:rPr>
              <a:t>et al.</a:t>
            </a:r>
            <a:r>
              <a:rPr lang="en-US" altLang="zh-CN" dirty="0">
                <a:latin typeface="Times New Roman" panose="02020603050405020304" pitchFamily="18" charset="0"/>
                <a:cs typeface="Times New Roman" panose="02020603050405020304" pitchFamily="18" charset="0"/>
              </a:rPr>
              <a:t>, </a:t>
            </a:r>
            <a:r>
              <a:rPr lang="en-US" altLang="zh-CN" i="1" dirty="0" err="1">
                <a:latin typeface="Times New Roman" panose="02020603050405020304" pitchFamily="18" charset="0"/>
                <a:cs typeface="Times New Roman" panose="02020603050405020304" pitchFamily="18" charset="0"/>
              </a:rPr>
              <a:t>npj</a:t>
            </a:r>
            <a:r>
              <a:rPr lang="en-US" altLang="zh-CN" i="1" dirty="0">
                <a:latin typeface="Times New Roman" panose="02020603050405020304" pitchFamily="18" charset="0"/>
                <a:cs typeface="Times New Roman" panose="02020603050405020304" pitchFamily="18" charset="0"/>
              </a:rPr>
              <a:t> QI</a:t>
            </a:r>
            <a:r>
              <a:rPr lang="en-US" altLang="zh-CN" dirty="0">
                <a:latin typeface="Times New Roman" panose="02020603050405020304" pitchFamily="18" charset="0"/>
                <a:cs typeface="Times New Roman" panose="02020603050405020304" pitchFamily="18" charset="0"/>
              </a:rPr>
              <a:t> (2016)</a:t>
            </a:r>
            <a:endParaRPr lang="en-US" altLang="zh-CN" i="1" dirty="0">
              <a:latin typeface="Times New Roman" panose="02020603050405020304" pitchFamily="18" charset="0"/>
              <a:cs typeface="Times New Roman" panose="02020603050405020304" pitchFamily="18" charset="0"/>
            </a:endParaRPr>
          </a:p>
          <a:p>
            <a:pPr marL="342900" indent="-342900">
              <a:lnSpc>
                <a:spcPts val="3000"/>
              </a:lnSpc>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M. Herrero-</a:t>
            </a:r>
            <a:r>
              <a:rPr lang="en-US" altLang="zh-CN" dirty="0" err="1">
                <a:latin typeface="Times New Roman" panose="02020603050405020304" pitchFamily="18" charset="0"/>
                <a:cs typeface="Times New Roman" panose="02020603050405020304" pitchFamily="18" charset="0"/>
              </a:rPr>
              <a:t>Collantes</a:t>
            </a:r>
            <a:r>
              <a:rPr lang="en-US" altLang="zh-CN" dirty="0">
                <a:latin typeface="Times New Roman" panose="02020603050405020304" pitchFamily="18" charset="0"/>
                <a:cs typeface="Times New Roman" panose="02020603050405020304" pitchFamily="18" charset="0"/>
              </a:rPr>
              <a:t>, </a:t>
            </a:r>
            <a:r>
              <a:rPr lang="en-US" altLang="zh-CN" i="1" dirty="0">
                <a:latin typeface="Times New Roman" panose="02020603050405020304" pitchFamily="18" charset="0"/>
                <a:cs typeface="Times New Roman" panose="02020603050405020304" pitchFamily="18" charset="0"/>
              </a:rPr>
              <a:t>et al</a:t>
            </a:r>
            <a:r>
              <a:rPr lang="en-US" altLang="zh-CN" dirty="0">
                <a:latin typeface="Times New Roman" panose="02020603050405020304" pitchFamily="18" charset="0"/>
                <a:cs typeface="Times New Roman" panose="02020603050405020304" pitchFamily="18" charset="0"/>
              </a:rPr>
              <a:t>., </a:t>
            </a:r>
            <a:r>
              <a:rPr lang="en-US" altLang="zh-CN" i="1" dirty="0">
                <a:latin typeface="Times New Roman" panose="02020603050405020304" pitchFamily="18" charset="0"/>
                <a:cs typeface="Times New Roman" panose="02020603050405020304" pitchFamily="18" charset="0"/>
              </a:rPr>
              <a:t>RMP </a:t>
            </a:r>
            <a:r>
              <a:rPr lang="en-US" altLang="zh-CN" dirty="0">
                <a:latin typeface="Times New Roman" panose="02020603050405020304" pitchFamily="18" charset="0"/>
                <a:cs typeface="Times New Roman" panose="02020603050405020304" pitchFamily="18" charset="0"/>
              </a:rPr>
              <a:t>(2017)</a:t>
            </a:r>
          </a:p>
        </p:txBody>
      </p:sp>
      <p:grpSp>
        <p:nvGrpSpPr>
          <p:cNvPr id="2" name="组合 1">
            <a:extLst>
              <a:ext uri="{FF2B5EF4-FFF2-40B4-BE49-F238E27FC236}">
                <a16:creationId xmlns:a16="http://schemas.microsoft.com/office/drawing/2014/main" id="{95F8D28B-BB1D-4BCC-9A31-00F69F387DF6}"/>
              </a:ext>
            </a:extLst>
          </p:cNvPr>
          <p:cNvGrpSpPr/>
          <p:nvPr/>
        </p:nvGrpSpPr>
        <p:grpSpPr>
          <a:xfrm>
            <a:off x="4005955" y="1786758"/>
            <a:ext cx="3793406" cy="3859609"/>
            <a:chOff x="3948271" y="2231885"/>
            <a:chExt cx="4180415" cy="4143088"/>
          </a:xfrm>
        </p:grpSpPr>
        <p:grpSp>
          <p:nvGrpSpPr>
            <p:cNvPr id="16" name="组合 15">
              <a:extLst>
                <a:ext uri="{FF2B5EF4-FFF2-40B4-BE49-F238E27FC236}">
                  <a16:creationId xmlns:a16="http://schemas.microsoft.com/office/drawing/2014/main" id="{E1E5A945-DD43-41DB-9BEF-34E1DBD6AE3D}"/>
                </a:ext>
              </a:extLst>
            </p:cNvPr>
            <p:cNvGrpSpPr/>
            <p:nvPr/>
          </p:nvGrpSpPr>
          <p:grpSpPr>
            <a:xfrm>
              <a:off x="3948271" y="2231885"/>
              <a:ext cx="4180415" cy="4143088"/>
              <a:chOff x="3678707" y="1391812"/>
              <a:chExt cx="4180415" cy="4143088"/>
            </a:xfrm>
          </p:grpSpPr>
          <p:grpSp>
            <p:nvGrpSpPr>
              <p:cNvPr id="17" name="组合 16">
                <a:extLst>
                  <a:ext uri="{FF2B5EF4-FFF2-40B4-BE49-F238E27FC236}">
                    <a16:creationId xmlns:a16="http://schemas.microsoft.com/office/drawing/2014/main" id="{D141AF1A-97BA-4BFF-B591-DE6FF702BFB4}"/>
                  </a:ext>
                </a:extLst>
              </p:cNvPr>
              <p:cNvGrpSpPr/>
              <p:nvPr/>
            </p:nvGrpSpPr>
            <p:grpSpPr>
              <a:xfrm>
                <a:off x="3678707" y="1960380"/>
                <a:ext cx="3574520" cy="3574520"/>
                <a:chOff x="4130940" y="2578302"/>
                <a:chExt cx="3574520" cy="3574520"/>
              </a:xfrm>
            </p:grpSpPr>
            <p:pic>
              <p:nvPicPr>
                <p:cNvPr id="20" name="Picture 4">
                  <a:extLst>
                    <a:ext uri="{FF2B5EF4-FFF2-40B4-BE49-F238E27FC236}">
                      <a16:creationId xmlns:a16="http://schemas.microsoft.com/office/drawing/2014/main" id="{BD556FF8-903B-4217-A51A-CF1571DE54ED}"/>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0940" y="2578302"/>
                  <a:ext cx="3574520" cy="35745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Musikalisches Würfelspiel - Wikipedia">
                  <a:extLst>
                    <a:ext uri="{FF2B5EF4-FFF2-40B4-BE49-F238E27FC236}">
                      <a16:creationId xmlns:a16="http://schemas.microsoft.com/office/drawing/2014/main" id="{73335090-05F2-4704-9421-D36410D46B5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955669">
                  <a:off x="6437762" y="4856654"/>
                  <a:ext cx="641882" cy="641882"/>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图片 17">
                <a:extLst>
                  <a:ext uri="{FF2B5EF4-FFF2-40B4-BE49-F238E27FC236}">
                    <a16:creationId xmlns:a16="http://schemas.microsoft.com/office/drawing/2014/main" id="{C043B313-8E5C-4F0F-B97C-A9D873EFF2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03681" y="1391812"/>
                <a:ext cx="2455441" cy="1788430"/>
              </a:xfrm>
              <a:prstGeom prst="rect">
                <a:avLst/>
              </a:prstGeom>
            </p:spPr>
          </p:pic>
          <p:sp>
            <p:nvSpPr>
              <p:cNvPr id="19" name="文本框 18">
                <a:extLst>
                  <a:ext uri="{FF2B5EF4-FFF2-40B4-BE49-F238E27FC236}">
                    <a16:creationId xmlns:a16="http://schemas.microsoft.com/office/drawing/2014/main" id="{AB3E42AC-4D8F-472C-8447-BD9C0FA3CD04}"/>
                  </a:ext>
                </a:extLst>
              </p:cNvPr>
              <p:cNvSpPr txBox="1"/>
              <p:nvPr/>
            </p:nvSpPr>
            <p:spPr>
              <a:xfrm>
                <a:off x="5974649" y="1957255"/>
                <a:ext cx="1508094" cy="396459"/>
              </a:xfrm>
              <a:prstGeom prst="rect">
                <a:avLst/>
              </a:prstGeom>
              <a:noFill/>
            </p:spPr>
            <p:txBody>
              <a:bodyPr wrap="square">
                <a:spAutoFit/>
              </a:bodyPr>
              <a:lstStyle/>
              <a:p>
                <a:r>
                  <a:rPr lang="en-US" altLang="zh-CN" b="1" dirty="0">
                    <a:solidFill>
                      <a:srgbClr val="9A0001"/>
                    </a:solidFill>
                    <a:latin typeface="Arial" panose="020B0604020202020204" pitchFamily="34" charset="0"/>
                    <a:cs typeface="Arial" panose="020B0604020202020204" pitchFamily="34" charset="0"/>
                  </a:rPr>
                  <a:t>Relation? </a:t>
                </a:r>
              </a:p>
            </p:txBody>
          </p:sp>
        </p:grpSp>
        <p:pic>
          <p:nvPicPr>
            <p:cNvPr id="27" name="图片 26">
              <a:extLst>
                <a:ext uri="{FF2B5EF4-FFF2-40B4-BE49-F238E27FC236}">
                  <a16:creationId xmlns:a16="http://schemas.microsoft.com/office/drawing/2014/main" id="{78B75167-BF5C-4C56-B65A-697892277195}"/>
                </a:ext>
              </a:extLst>
            </p:cNvPr>
            <p:cNvPicPr>
              <a:picLocks noChangeAspect="1"/>
            </p:cNvPicPr>
            <p:nvPr/>
          </p:nvPicPr>
          <p:blipFill>
            <a:blip r:embed="rId8"/>
            <a:stretch>
              <a:fillRect/>
            </a:stretch>
          </p:blipFill>
          <p:spPr>
            <a:xfrm rot="20991688">
              <a:off x="5134283" y="5103529"/>
              <a:ext cx="817391" cy="817391"/>
            </a:xfrm>
            <a:prstGeom prst="rect">
              <a:avLst/>
            </a:prstGeom>
          </p:spPr>
        </p:pic>
      </p:grpSp>
      <p:sp>
        <p:nvSpPr>
          <p:cNvPr id="28" name="文本框 27">
            <a:extLst>
              <a:ext uri="{FF2B5EF4-FFF2-40B4-BE49-F238E27FC236}">
                <a16:creationId xmlns:a16="http://schemas.microsoft.com/office/drawing/2014/main" id="{22D8ADAE-300B-A546-A6F1-B61233CECE03}"/>
              </a:ext>
            </a:extLst>
          </p:cNvPr>
          <p:cNvSpPr txBox="1"/>
          <p:nvPr/>
        </p:nvSpPr>
        <p:spPr>
          <a:xfrm>
            <a:off x="3946166" y="1096665"/>
            <a:ext cx="8728216" cy="470129"/>
          </a:xfrm>
          <a:prstGeom prst="rect">
            <a:avLst/>
          </a:prstGeom>
          <a:noFill/>
        </p:spPr>
        <p:txBody>
          <a:bodyPr wrap="square" rtlCol="0">
            <a:spAutoFit/>
          </a:bodyPr>
          <a:lstStyle/>
          <a:p>
            <a:pPr algn="l">
              <a:lnSpc>
                <a:spcPts val="3200"/>
              </a:lnSpc>
            </a:pPr>
            <a:r>
              <a:rPr lang="en-US" altLang="zh-CN" sz="2400" b="1" dirty="0">
                <a:solidFill>
                  <a:srgbClr val="9A0000"/>
                </a:solidFill>
                <a:latin typeface="Arial" panose="020B0604020202020204" pitchFamily="34" charset="0"/>
                <a:cs typeface="Arial" panose="020B0604020202020204" pitchFamily="34" charset="0"/>
              </a:rPr>
              <a:t>Based on the same statistics </a:t>
            </a:r>
            <a:r>
              <a:rPr lang="en-US" altLang="zh-CN" sz="1600" dirty="0">
                <a:latin typeface="Times New Roman" panose="02020603050405020304" pitchFamily="18" charset="0"/>
                <a:cs typeface="Times New Roman" panose="02020603050405020304" pitchFamily="18" charset="0"/>
              </a:rPr>
              <a:t>(e.g. the joint probability distribution)</a:t>
            </a:r>
            <a:endParaRPr lang="zh-CN" altLang="en-US" sz="2400" b="1" dirty="0">
              <a:solidFill>
                <a:srgbClr val="9A0000"/>
              </a:solidFill>
              <a:latin typeface="Times New Roman" panose="02020603050405020304" pitchFamily="18" charset="0"/>
              <a:cs typeface="Times New Roman" panose="02020603050405020304" pitchFamily="18" charset="0"/>
            </a:endParaRPr>
          </a:p>
        </p:txBody>
      </p:sp>
      <p:sp>
        <p:nvSpPr>
          <p:cNvPr id="29" name="文本框 28">
            <a:extLst>
              <a:ext uri="{FF2B5EF4-FFF2-40B4-BE49-F238E27FC236}">
                <a16:creationId xmlns:a16="http://schemas.microsoft.com/office/drawing/2014/main" id="{BC5E61D1-48C1-6B45-978F-358942188E6D}"/>
              </a:ext>
            </a:extLst>
          </p:cNvPr>
          <p:cNvSpPr txBox="1"/>
          <p:nvPr/>
        </p:nvSpPr>
        <p:spPr>
          <a:xfrm>
            <a:off x="1276205" y="2816959"/>
            <a:ext cx="1927485" cy="461665"/>
          </a:xfrm>
          <a:prstGeom prst="rect">
            <a:avLst/>
          </a:prstGeom>
          <a:noFill/>
        </p:spPr>
        <p:txBody>
          <a:bodyPr wrap="square">
            <a:spAutoFit/>
          </a:bodyPr>
          <a:lstStyle/>
          <a:p>
            <a:r>
              <a:rPr lang="en-US" altLang="zh-CN" sz="2400" b="1" dirty="0">
                <a:latin typeface="Arial" panose="020B0604020202020204" pitchFamily="34" charset="0"/>
                <a:cs typeface="Arial" panose="020B0604020202020204" pitchFamily="34" charset="0"/>
              </a:rPr>
              <a:t>Nonlocality</a:t>
            </a:r>
            <a:endParaRPr lang="zh-CN" altLang="en-US" sz="2400" b="1" dirty="0">
              <a:solidFill>
                <a:schemeClr val="tx1"/>
              </a:solidFill>
              <a:latin typeface="Arial" panose="020B0604020202020204" pitchFamily="34" charset="0"/>
              <a:cs typeface="Arial" panose="020B0604020202020204" pitchFamily="34" charset="0"/>
            </a:endParaRPr>
          </a:p>
        </p:txBody>
      </p:sp>
      <p:sp>
        <p:nvSpPr>
          <p:cNvPr id="30" name="文本框 29">
            <a:extLst>
              <a:ext uri="{FF2B5EF4-FFF2-40B4-BE49-F238E27FC236}">
                <a16:creationId xmlns:a16="http://schemas.microsoft.com/office/drawing/2014/main" id="{BEA50D9D-6503-944F-815A-81EDEF47E8EC}"/>
              </a:ext>
            </a:extLst>
          </p:cNvPr>
          <p:cNvSpPr txBox="1"/>
          <p:nvPr/>
        </p:nvSpPr>
        <p:spPr>
          <a:xfrm>
            <a:off x="8665292" y="2816959"/>
            <a:ext cx="2131771" cy="461665"/>
          </a:xfrm>
          <a:prstGeom prst="rect">
            <a:avLst/>
          </a:prstGeom>
          <a:noFill/>
        </p:spPr>
        <p:txBody>
          <a:bodyPr wrap="square">
            <a:spAutoFit/>
          </a:bodyPr>
          <a:lstStyle/>
          <a:p>
            <a:r>
              <a:rPr lang="en-US" altLang="zh-CN" sz="2400" b="1" dirty="0">
                <a:latin typeface="Arial" panose="020B0604020202020204" pitchFamily="34" charset="0"/>
                <a:cs typeface="Arial" panose="020B0604020202020204" pitchFamily="34" charset="0"/>
              </a:rPr>
              <a:t>Randomness</a:t>
            </a:r>
            <a:endParaRPr lang="zh-CN" altLang="en-US" sz="2400" b="1" dirty="0">
              <a:solidFill>
                <a:schemeClr val="tx1"/>
              </a:solidFill>
              <a:latin typeface="Arial" panose="020B0604020202020204" pitchFamily="34" charset="0"/>
              <a:cs typeface="Arial" panose="020B0604020202020204" pitchFamily="34" charset="0"/>
            </a:endParaRPr>
          </a:p>
        </p:txBody>
      </p:sp>
      <p:pic>
        <p:nvPicPr>
          <p:cNvPr id="22" name="图片 21">
            <a:extLst>
              <a:ext uri="{FF2B5EF4-FFF2-40B4-BE49-F238E27FC236}">
                <a16:creationId xmlns:a16="http://schemas.microsoft.com/office/drawing/2014/main" id="{4E6FA892-EF82-354C-840E-D17EA51D618B}"/>
              </a:ext>
            </a:extLst>
          </p:cNvPr>
          <p:cNvPicPr>
            <a:picLocks noChangeAspect="1"/>
          </p:cNvPicPr>
          <p:nvPr/>
        </p:nvPicPr>
        <p:blipFill>
          <a:blip r:embed="rId8"/>
          <a:stretch>
            <a:fillRect/>
          </a:stretch>
        </p:blipFill>
        <p:spPr>
          <a:xfrm rot="20991688">
            <a:off x="1283776" y="1285349"/>
            <a:ext cx="1564553" cy="1564553"/>
          </a:xfrm>
          <a:prstGeom prst="rect">
            <a:avLst/>
          </a:prstGeom>
        </p:spPr>
      </p:pic>
      <p:grpSp>
        <p:nvGrpSpPr>
          <p:cNvPr id="31" name="组合 30">
            <a:extLst>
              <a:ext uri="{FF2B5EF4-FFF2-40B4-BE49-F238E27FC236}">
                <a16:creationId xmlns:a16="http://schemas.microsoft.com/office/drawing/2014/main" id="{7E5F3F05-1C15-2B4A-A3F5-CD618C37120B}"/>
              </a:ext>
            </a:extLst>
          </p:cNvPr>
          <p:cNvGrpSpPr/>
          <p:nvPr/>
        </p:nvGrpSpPr>
        <p:grpSpPr>
          <a:xfrm>
            <a:off x="9057080" y="1700589"/>
            <a:ext cx="1616417" cy="1009834"/>
            <a:chOff x="4338880" y="4382532"/>
            <a:chExt cx="1562469" cy="1099096"/>
          </a:xfrm>
        </p:grpSpPr>
        <p:pic>
          <p:nvPicPr>
            <p:cNvPr id="32" name="图片 31">
              <a:extLst>
                <a:ext uri="{FF2B5EF4-FFF2-40B4-BE49-F238E27FC236}">
                  <a16:creationId xmlns:a16="http://schemas.microsoft.com/office/drawing/2014/main" id="{2BCCEF46-1B80-3A4D-8E3B-E8F17A7125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38880" y="4382532"/>
              <a:ext cx="1209017" cy="953303"/>
            </a:xfrm>
            <a:prstGeom prst="rect">
              <a:avLst/>
            </a:prstGeom>
          </p:spPr>
        </p:pic>
        <p:pic>
          <p:nvPicPr>
            <p:cNvPr id="33" name="图片 32">
              <a:extLst>
                <a:ext uri="{FF2B5EF4-FFF2-40B4-BE49-F238E27FC236}">
                  <a16:creationId xmlns:a16="http://schemas.microsoft.com/office/drawing/2014/main" id="{479DEC4D-B7BB-8C43-8B17-B43C40419FD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3332697">
              <a:off x="4692332" y="4528326"/>
              <a:ext cx="1209017" cy="953302"/>
            </a:xfrm>
            <a:prstGeom prst="rect">
              <a:avLst/>
            </a:prstGeom>
          </p:spPr>
        </p:pic>
      </p:grpSp>
    </p:spTree>
    <p:extLst>
      <p:ext uri="{BB962C8B-B14F-4D97-AF65-F5344CB8AC3E}">
        <p14:creationId xmlns:p14="http://schemas.microsoft.com/office/powerpoint/2010/main" val="2651486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17C73DF-3DD7-4319-BB65-970ED9F6FD84}"/>
              </a:ext>
            </a:extLst>
          </p:cNvPr>
          <p:cNvSpPr txBox="1"/>
          <p:nvPr/>
        </p:nvSpPr>
        <p:spPr>
          <a:xfrm>
            <a:off x="594865" y="3132122"/>
            <a:ext cx="2432071"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40" normalizeH="0" baseline="0" noProof="0" dirty="0">
                <a:ln>
                  <a:noFill/>
                </a:ln>
                <a:solidFill>
                  <a:schemeClr val="accent1"/>
                </a:solidFill>
                <a:effectLst/>
                <a:uLnTx/>
                <a:uFillTx/>
                <a:latin typeface="Arial" panose="020B0604020202020204" pitchFamily="34" charset="0"/>
                <a:ea typeface="Microsoft YaHei" panose="020B0503020204020204" pitchFamily="34" charset="-122"/>
                <a:cs typeface="+mn-ea"/>
                <a:sym typeface="Arial" panose="020B0604020202020204" pitchFamily="34" charset="0"/>
              </a:rPr>
              <a:t>CONTENTS</a:t>
            </a:r>
            <a:endParaRPr kumimoji="0" lang="zh-CN" altLang="en-US" sz="3200" b="1" i="0" u="none" strike="noStrike" kern="1200" cap="none" spc="-40" normalizeH="0" baseline="0" noProof="0" dirty="0">
              <a:ln>
                <a:noFill/>
              </a:ln>
              <a:solidFill>
                <a:schemeClr val="accent1"/>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 name="矩形 4">
            <a:extLst>
              <a:ext uri="{FF2B5EF4-FFF2-40B4-BE49-F238E27FC236}">
                <a16:creationId xmlns:a16="http://schemas.microsoft.com/office/drawing/2014/main" id="{EE1EBD59-DE80-47A6-B522-2FD964AD3C91}"/>
              </a:ext>
            </a:extLst>
          </p:cNvPr>
          <p:cNvSpPr/>
          <p:nvPr/>
        </p:nvSpPr>
        <p:spPr>
          <a:xfrm>
            <a:off x="3657600" y="1012371"/>
            <a:ext cx="8534400" cy="48332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grpSp>
        <p:nvGrpSpPr>
          <p:cNvPr id="26" name="组合 25">
            <a:extLst>
              <a:ext uri="{FF2B5EF4-FFF2-40B4-BE49-F238E27FC236}">
                <a16:creationId xmlns:a16="http://schemas.microsoft.com/office/drawing/2014/main" id="{4FAFAFF8-1733-4067-82BB-FAB192D1D310}"/>
              </a:ext>
            </a:extLst>
          </p:cNvPr>
          <p:cNvGrpSpPr/>
          <p:nvPr/>
        </p:nvGrpSpPr>
        <p:grpSpPr>
          <a:xfrm>
            <a:off x="4166011" y="1601022"/>
            <a:ext cx="3896558" cy="584775"/>
            <a:chOff x="4532498" y="4323460"/>
            <a:chExt cx="3896558" cy="584775"/>
          </a:xfrm>
        </p:grpSpPr>
        <p:sp>
          <p:nvSpPr>
            <p:cNvPr id="27" name="文本框 26">
              <a:extLst>
                <a:ext uri="{FF2B5EF4-FFF2-40B4-BE49-F238E27FC236}">
                  <a16:creationId xmlns:a16="http://schemas.microsoft.com/office/drawing/2014/main" id="{6D20DBCB-A543-4AF6-A656-231DCE368A92}"/>
                </a:ext>
              </a:extLst>
            </p:cNvPr>
            <p:cNvSpPr txBox="1"/>
            <p:nvPr/>
          </p:nvSpPr>
          <p:spPr>
            <a:xfrm>
              <a:off x="5265231" y="4355583"/>
              <a:ext cx="3163825" cy="52322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60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mn-ea"/>
                  <a:sym typeface="Arial" panose="020B0604020202020204" pitchFamily="34" charset="0"/>
                </a:rPr>
                <a:t>Background</a:t>
              </a:r>
              <a:endParaRPr kumimoji="0" lang="zh-CN" altLang="en-US" sz="2800" b="1" i="0" u="none" strike="noStrike" kern="1200" cap="none" spc="60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9" name="文本框 28">
              <a:extLst>
                <a:ext uri="{FF2B5EF4-FFF2-40B4-BE49-F238E27FC236}">
                  <a16:creationId xmlns:a16="http://schemas.microsoft.com/office/drawing/2014/main" id="{7FF49BCF-DBC9-4097-9020-CB0A724AC2F8}"/>
                </a:ext>
              </a:extLst>
            </p:cNvPr>
            <p:cNvSpPr txBox="1"/>
            <p:nvPr/>
          </p:nvSpPr>
          <p:spPr>
            <a:xfrm>
              <a:off x="4532498" y="4323460"/>
              <a:ext cx="9710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mn-ea"/>
                  <a:sym typeface="Arial" panose="020B0604020202020204" pitchFamily="34" charset="0"/>
                </a:rPr>
                <a:t>1</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grpSp>
      <p:grpSp>
        <p:nvGrpSpPr>
          <p:cNvPr id="30" name="组合 29">
            <a:extLst>
              <a:ext uri="{FF2B5EF4-FFF2-40B4-BE49-F238E27FC236}">
                <a16:creationId xmlns:a16="http://schemas.microsoft.com/office/drawing/2014/main" id="{70D6622D-963C-4BEE-826C-EE53DB0F7E70}"/>
              </a:ext>
            </a:extLst>
          </p:cNvPr>
          <p:cNvGrpSpPr/>
          <p:nvPr/>
        </p:nvGrpSpPr>
        <p:grpSpPr>
          <a:xfrm>
            <a:off x="4166011" y="2496412"/>
            <a:ext cx="7639732" cy="1000637"/>
            <a:chOff x="8025569" y="4309404"/>
            <a:chExt cx="7410274" cy="1000637"/>
          </a:xfrm>
        </p:grpSpPr>
        <p:sp>
          <p:nvSpPr>
            <p:cNvPr id="31" name="文本框 30">
              <a:extLst>
                <a:ext uri="{FF2B5EF4-FFF2-40B4-BE49-F238E27FC236}">
                  <a16:creationId xmlns:a16="http://schemas.microsoft.com/office/drawing/2014/main" id="{7FC921DC-C9A5-4470-9BC4-ED7B97820E79}"/>
                </a:ext>
              </a:extLst>
            </p:cNvPr>
            <p:cNvSpPr txBox="1"/>
            <p:nvPr/>
          </p:nvSpPr>
          <p:spPr>
            <a:xfrm>
              <a:off x="8783203" y="4355934"/>
              <a:ext cx="6652640" cy="9541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2800" b="1" spc="600" dirty="0">
                  <a:solidFill>
                    <a:prstClr val="white"/>
                  </a:solidFill>
                  <a:latin typeface="Arial" panose="020B0604020202020204" pitchFamily="34" charset="0"/>
                  <a:ea typeface="Microsoft YaHei" panose="020B0503020204020204" pitchFamily="34" charset="-122"/>
                  <a:cs typeface="+mn-ea"/>
                  <a:sym typeface="Arial" panose="020B0604020202020204" pitchFamily="34" charset="0"/>
                </a:rPr>
                <a:t>1SDI</a:t>
              </a:r>
              <a:r>
                <a:rPr lang="zh-CN" altLang="en-US" sz="2800" b="1" spc="600" dirty="0">
                  <a:solidFill>
                    <a:prstClr val="white"/>
                  </a:solidFill>
                  <a:latin typeface="Arial" panose="020B0604020202020204" pitchFamily="34" charset="0"/>
                  <a:ea typeface="Microsoft YaHei" panose="020B0503020204020204" pitchFamily="34" charset="-122"/>
                  <a:cs typeface="+mn-ea"/>
                  <a:sym typeface="Arial" panose="020B0604020202020204" pitchFamily="34" charset="0"/>
                </a:rPr>
                <a:t> </a:t>
              </a:r>
              <a:r>
                <a:rPr lang="en-US" altLang="zh-CN" sz="2800" b="1" spc="600" dirty="0">
                  <a:solidFill>
                    <a:prstClr val="white"/>
                  </a:solidFill>
                  <a:latin typeface="Arial" panose="020B0604020202020204" pitchFamily="34" charset="0"/>
                  <a:ea typeface="Microsoft YaHei" panose="020B0503020204020204" pitchFamily="34" charset="-122"/>
                  <a:cs typeface="+mn-ea"/>
                  <a:sym typeface="Arial" panose="020B0604020202020204" pitchFamily="34" charset="0"/>
                </a:rPr>
                <a:t>and DI</a:t>
              </a:r>
              <a:r>
                <a:rPr lang="zh-CN" altLang="en-US" sz="2800" b="1" spc="600" dirty="0">
                  <a:solidFill>
                    <a:prstClr val="white"/>
                  </a:solidFill>
                  <a:latin typeface="Arial" panose="020B0604020202020204" pitchFamily="34" charset="0"/>
                  <a:ea typeface="Microsoft YaHei" panose="020B0503020204020204" pitchFamily="34" charset="-122"/>
                  <a:cs typeface="+mn-ea"/>
                  <a:sym typeface="Arial" panose="020B0604020202020204" pitchFamily="34" charset="0"/>
                </a:rPr>
                <a:t> </a:t>
              </a:r>
              <a:r>
                <a:rPr lang="en-US" altLang="zh-CN" sz="2800" b="1" spc="600" dirty="0">
                  <a:solidFill>
                    <a:prstClr val="white"/>
                  </a:solidFill>
                  <a:latin typeface="Arial" panose="020B0604020202020204" pitchFamily="34" charset="0"/>
                  <a:ea typeface="Microsoft YaHei" panose="020B0503020204020204" pitchFamily="34" charset="-122"/>
                  <a:cs typeface="+mn-ea"/>
                  <a:sym typeface="Arial" panose="020B0604020202020204" pitchFamily="34" charset="0"/>
                </a:rPr>
                <a:t>Randomness Certification</a:t>
              </a:r>
              <a:endParaRPr kumimoji="0" lang="zh-CN" altLang="en-US" sz="2800" b="1" i="0" u="none" strike="noStrike" kern="1200" cap="none" spc="60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33" name="文本框 32">
              <a:extLst>
                <a:ext uri="{FF2B5EF4-FFF2-40B4-BE49-F238E27FC236}">
                  <a16:creationId xmlns:a16="http://schemas.microsoft.com/office/drawing/2014/main" id="{35B15EBC-F3EE-45F7-A7C0-00388EB051DD}"/>
                </a:ext>
              </a:extLst>
            </p:cNvPr>
            <p:cNvSpPr txBox="1"/>
            <p:nvPr/>
          </p:nvSpPr>
          <p:spPr>
            <a:xfrm>
              <a:off x="8025569" y="4309404"/>
              <a:ext cx="9710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mn-ea"/>
                  <a:sym typeface="Arial" panose="020B0604020202020204" pitchFamily="34" charset="0"/>
                </a:rPr>
                <a:t>2</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grpSp>
      <p:grpSp>
        <p:nvGrpSpPr>
          <p:cNvPr id="36" name="组合 35">
            <a:extLst>
              <a:ext uri="{FF2B5EF4-FFF2-40B4-BE49-F238E27FC236}">
                <a16:creationId xmlns:a16="http://schemas.microsoft.com/office/drawing/2014/main" id="{E5CBF42D-48CF-4D67-8B13-25BA4170FEE6}"/>
              </a:ext>
            </a:extLst>
          </p:cNvPr>
          <p:cNvGrpSpPr/>
          <p:nvPr/>
        </p:nvGrpSpPr>
        <p:grpSpPr>
          <a:xfrm>
            <a:off x="4166011" y="3861453"/>
            <a:ext cx="7946569" cy="584775"/>
            <a:chOff x="4517355" y="5469524"/>
            <a:chExt cx="7946569" cy="584775"/>
          </a:xfrm>
        </p:grpSpPr>
        <p:sp>
          <p:nvSpPr>
            <p:cNvPr id="37" name="文本框 36">
              <a:extLst>
                <a:ext uri="{FF2B5EF4-FFF2-40B4-BE49-F238E27FC236}">
                  <a16:creationId xmlns:a16="http://schemas.microsoft.com/office/drawing/2014/main" id="{3CEF983E-4B1E-48FA-9B0C-DB88BB6BA3F2}"/>
                </a:ext>
              </a:extLst>
            </p:cNvPr>
            <p:cNvSpPr txBox="1"/>
            <p:nvPr/>
          </p:nvSpPr>
          <p:spPr>
            <a:xfrm>
              <a:off x="5266935" y="5523474"/>
              <a:ext cx="7196989" cy="523220"/>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0" i="0" u="none" strike="noStrike" cap="none" spc="600" normalizeH="0" baseline="0">
                  <a:ln>
                    <a:noFill/>
                  </a:ln>
                  <a:solidFill>
                    <a:prstClr val="white"/>
                  </a:solidFill>
                  <a:effectLst/>
                  <a:uLnTx/>
                  <a:uFillTx/>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60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mn-ea"/>
                  <a:sym typeface="Arial" panose="020B0604020202020204" pitchFamily="34" charset="0"/>
                </a:rPr>
                <a:t>Experimental Realization</a:t>
              </a:r>
              <a:endParaRPr kumimoji="0" lang="zh-CN" altLang="en-US" sz="2800" b="1" i="0" u="none" strike="noStrike" kern="1200" cap="none" spc="60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38" name="文本框 37">
              <a:extLst>
                <a:ext uri="{FF2B5EF4-FFF2-40B4-BE49-F238E27FC236}">
                  <a16:creationId xmlns:a16="http://schemas.microsoft.com/office/drawing/2014/main" id="{88463CC6-BD24-4F23-BE06-9363597A7BE0}"/>
                </a:ext>
              </a:extLst>
            </p:cNvPr>
            <p:cNvSpPr txBox="1"/>
            <p:nvPr/>
          </p:nvSpPr>
          <p:spPr>
            <a:xfrm>
              <a:off x="4517355" y="5469524"/>
              <a:ext cx="9710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mn-ea"/>
                  <a:sym typeface="Arial" panose="020B0604020202020204" pitchFamily="34" charset="0"/>
                </a:rPr>
                <a:t>3</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grpSp>
      <p:grpSp>
        <p:nvGrpSpPr>
          <p:cNvPr id="41" name="组合 40">
            <a:extLst>
              <a:ext uri="{FF2B5EF4-FFF2-40B4-BE49-F238E27FC236}">
                <a16:creationId xmlns:a16="http://schemas.microsoft.com/office/drawing/2014/main" id="{74E0DD7A-AC03-4FF4-8D60-99299DB3A072}"/>
              </a:ext>
            </a:extLst>
          </p:cNvPr>
          <p:cNvGrpSpPr/>
          <p:nvPr/>
        </p:nvGrpSpPr>
        <p:grpSpPr>
          <a:xfrm>
            <a:off x="4166011" y="4875336"/>
            <a:ext cx="3921457" cy="584775"/>
            <a:chOff x="8025569" y="5481330"/>
            <a:chExt cx="3921457" cy="584775"/>
          </a:xfrm>
        </p:grpSpPr>
        <p:sp>
          <p:nvSpPr>
            <p:cNvPr id="42" name="文本框 41">
              <a:extLst>
                <a:ext uri="{FF2B5EF4-FFF2-40B4-BE49-F238E27FC236}">
                  <a16:creationId xmlns:a16="http://schemas.microsoft.com/office/drawing/2014/main" id="{EBF54625-AA4E-42DC-8593-0723DBD74164}"/>
                </a:ext>
              </a:extLst>
            </p:cNvPr>
            <p:cNvSpPr txBox="1"/>
            <p:nvPr/>
          </p:nvSpPr>
          <p:spPr>
            <a:xfrm>
              <a:off x="8783201" y="5509447"/>
              <a:ext cx="3163825" cy="523220"/>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0" i="0" u="none" strike="noStrike" cap="none" spc="600" normalizeH="0" baseline="0">
                  <a:ln>
                    <a:noFill/>
                  </a:ln>
                  <a:solidFill>
                    <a:prstClr val="white"/>
                  </a:solidFill>
                  <a:effectLst/>
                  <a:uLnTx/>
                  <a:uFillTx/>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panose="020B0604020202020204" pitchFamily="34" charset="0"/>
                  <a:ea typeface="Microsoft YaHei" panose="020B0503020204020204" pitchFamily="34" charset="-122"/>
                  <a:cs typeface="+mn-ea"/>
                  <a:sym typeface="Arial" panose="020B0604020202020204" pitchFamily="34" charset="0"/>
                </a:rPr>
                <a:t>Conclusion</a:t>
              </a:r>
              <a:endParaRPr kumimoji="0" lang="zh-CN" altLang="en-US" sz="2800" b="1" i="0" u="none" strike="noStrike" kern="1200" cap="none" spc="60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43" name="文本框 42">
              <a:extLst>
                <a:ext uri="{FF2B5EF4-FFF2-40B4-BE49-F238E27FC236}">
                  <a16:creationId xmlns:a16="http://schemas.microsoft.com/office/drawing/2014/main" id="{FEB7088C-BE58-4250-A776-FC7E6FB08291}"/>
                </a:ext>
              </a:extLst>
            </p:cNvPr>
            <p:cNvSpPr txBox="1"/>
            <p:nvPr/>
          </p:nvSpPr>
          <p:spPr>
            <a:xfrm>
              <a:off x="8025569" y="5481330"/>
              <a:ext cx="9710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mn-ea"/>
                  <a:sym typeface="Arial" panose="020B0604020202020204" pitchFamily="34" charset="0"/>
                </a:rPr>
                <a:t>4</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grpSp>
      <p:grpSp>
        <p:nvGrpSpPr>
          <p:cNvPr id="44" name="组合 43">
            <a:extLst>
              <a:ext uri="{FF2B5EF4-FFF2-40B4-BE49-F238E27FC236}">
                <a16:creationId xmlns:a16="http://schemas.microsoft.com/office/drawing/2014/main" id="{DBCD89C4-01BF-4457-9AF0-79558E50063F}"/>
              </a:ext>
            </a:extLst>
          </p:cNvPr>
          <p:cNvGrpSpPr/>
          <p:nvPr/>
        </p:nvGrpSpPr>
        <p:grpSpPr>
          <a:xfrm>
            <a:off x="7954667" y="1507952"/>
            <a:ext cx="3851076" cy="3842096"/>
            <a:chOff x="2105799" y="20055838"/>
            <a:chExt cx="6748090" cy="6732363"/>
          </a:xfrm>
          <a:solidFill>
            <a:schemeClr val="bg1">
              <a:alpha val="20000"/>
            </a:schemeClr>
          </a:solidFill>
        </p:grpSpPr>
        <p:sp>
          <p:nvSpPr>
            <p:cNvPr id="45" name="Freeform 8">
              <a:extLst>
                <a:ext uri="{FF2B5EF4-FFF2-40B4-BE49-F238E27FC236}">
                  <a16:creationId xmlns:a16="http://schemas.microsoft.com/office/drawing/2014/main" id="{79AAE98A-2858-4266-B930-41181A588C6F}"/>
                </a:ext>
              </a:extLst>
            </p:cNvPr>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46" name="Freeform 42">
              <a:extLst>
                <a:ext uri="{FF2B5EF4-FFF2-40B4-BE49-F238E27FC236}">
                  <a16:creationId xmlns:a16="http://schemas.microsoft.com/office/drawing/2014/main" id="{6AF27BCA-EE53-49A1-BFE1-3B4DFBB9C920}"/>
                </a:ext>
              </a:extLst>
            </p:cNvPr>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47" name="Freeform 43">
              <a:extLst>
                <a:ext uri="{FF2B5EF4-FFF2-40B4-BE49-F238E27FC236}">
                  <a16:creationId xmlns:a16="http://schemas.microsoft.com/office/drawing/2014/main" id="{84FCCD42-98F1-4DF4-9A60-306FD773A20F}"/>
                </a:ext>
              </a:extLst>
            </p:cNvPr>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48" name="Freeform 44">
              <a:extLst>
                <a:ext uri="{FF2B5EF4-FFF2-40B4-BE49-F238E27FC236}">
                  <a16:creationId xmlns:a16="http://schemas.microsoft.com/office/drawing/2014/main" id="{3991482C-9418-40C7-A43F-1E2E60BDD3A7}"/>
                </a:ext>
              </a:extLst>
            </p:cNvPr>
            <p:cNvSpPr>
              <a:spLocks/>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49" name="Freeform 45">
              <a:extLst>
                <a:ext uri="{FF2B5EF4-FFF2-40B4-BE49-F238E27FC236}">
                  <a16:creationId xmlns:a16="http://schemas.microsoft.com/office/drawing/2014/main" id="{C8F0283F-5609-4CF2-B95C-AE8A95754F92}"/>
                </a:ext>
              </a:extLst>
            </p:cNvPr>
            <p:cNvSpPr>
              <a:spLocks/>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0" name="Freeform 46">
              <a:extLst>
                <a:ext uri="{FF2B5EF4-FFF2-40B4-BE49-F238E27FC236}">
                  <a16:creationId xmlns:a16="http://schemas.microsoft.com/office/drawing/2014/main" id="{BAC8DD0E-5DF7-4AE7-B758-A9A1B34942F0}"/>
                </a:ext>
              </a:extLst>
            </p:cNvPr>
            <p:cNvSpPr>
              <a:spLocks/>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1" name="Freeform 47">
              <a:extLst>
                <a:ext uri="{FF2B5EF4-FFF2-40B4-BE49-F238E27FC236}">
                  <a16:creationId xmlns:a16="http://schemas.microsoft.com/office/drawing/2014/main" id="{2379E517-D02D-45F3-82A9-A375358BB627}"/>
                </a:ext>
              </a:extLst>
            </p:cNvPr>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2" name="Freeform 48">
              <a:extLst>
                <a:ext uri="{FF2B5EF4-FFF2-40B4-BE49-F238E27FC236}">
                  <a16:creationId xmlns:a16="http://schemas.microsoft.com/office/drawing/2014/main" id="{3F957794-E9E3-44B6-9B05-CFF03B63EFA0}"/>
                </a:ext>
              </a:extLst>
            </p:cNvPr>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3" name="Freeform 49">
              <a:extLst>
                <a:ext uri="{FF2B5EF4-FFF2-40B4-BE49-F238E27FC236}">
                  <a16:creationId xmlns:a16="http://schemas.microsoft.com/office/drawing/2014/main" id="{32C2E9C2-6FBE-4035-8C09-5FFFA59FAB70}"/>
                </a:ext>
              </a:extLst>
            </p:cNvPr>
            <p:cNvSpPr>
              <a:spLocks/>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4" name="Freeform 50">
              <a:extLst>
                <a:ext uri="{FF2B5EF4-FFF2-40B4-BE49-F238E27FC236}">
                  <a16:creationId xmlns:a16="http://schemas.microsoft.com/office/drawing/2014/main" id="{EF27CBC6-3163-424F-9694-53C0ABAE04EB}"/>
                </a:ext>
              </a:extLst>
            </p:cNvPr>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5" name="Freeform 51">
              <a:extLst>
                <a:ext uri="{FF2B5EF4-FFF2-40B4-BE49-F238E27FC236}">
                  <a16:creationId xmlns:a16="http://schemas.microsoft.com/office/drawing/2014/main" id="{B43DD560-59F8-44D1-BB11-F20BA225E5A6}"/>
                </a:ext>
              </a:extLst>
            </p:cNvPr>
            <p:cNvSpPr>
              <a:spLocks/>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6" name="Freeform 52">
              <a:extLst>
                <a:ext uri="{FF2B5EF4-FFF2-40B4-BE49-F238E27FC236}">
                  <a16:creationId xmlns:a16="http://schemas.microsoft.com/office/drawing/2014/main" id="{0D3395C3-0ED8-4539-9326-A67C00FB89FD}"/>
                </a:ext>
              </a:extLst>
            </p:cNvPr>
            <p:cNvSpPr>
              <a:spLocks/>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7" name="Freeform 53">
              <a:extLst>
                <a:ext uri="{FF2B5EF4-FFF2-40B4-BE49-F238E27FC236}">
                  <a16:creationId xmlns:a16="http://schemas.microsoft.com/office/drawing/2014/main" id="{11334AAE-90E7-478B-ACA0-3819E75EAC57}"/>
                </a:ext>
              </a:extLst>
            </p:cNvPr>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8" name="Freeform 54">
              <a:extLst>
                <a:ext uri="{FF2B5EF4-FFF2-40B4-BE49-F238E27FC236}">
                  <a16:creationId xmlns:a16="http://schemas.microsoft.com/office/drawing/2014/main" id="{A78F65D0-5DD2-49B6-AE90-587785B2F89B}"/>
                </a:ext>
              </a:extLst>
            </p:cNvPr>
            <p:cNvSpPr>
              <a:spLocks/>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9" name="Freeform 55">
              <a:extLst>
                <a:ext uri="{FF2B5EF4-FFF2-40B4-BE49-F238E27FC236}">
                  <a16:creationId xmlns:a16="http://schemas.microsoft.com/office/drawing/2014/main" id="{758F5D24-301B-460A-BA6F-EE19C334B8F0}"/>
                </a:ext>
              </a:extLst>
            </p:cNvPr>
            <p:cNvSpPr>
              <a:spLocks/>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61" name="Freeform 56">
              <a:extLst>
                <a:ext uri="{FF2B5EF4-FFF2-40B4-BE49-F238E27FC236}">
                  <a16:creationId xmlns:a16="http://schemas.microsoft.com/office/drawing/2014/main" id="{D23E12EB-6C6B-46F5-AB2A-171AFB094A59}"/>
                </a:ext>
              </a:extLst>
            </p:cNvPr>
            <p:cNvSpPr>
              <a:spLocks/>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62" name="Freeform 57">
              <a:extLst>
                <a:ext uri="{FF2B5EF4-FFF2-40B4-BE49-F238E27FC236}">
                  <a16:creationId xmlns:a16="http://schemas.microsoft.com/office/drawing/2014/main" id="{0A43D930-57AF-42F3-810A-B0ECA8EEF08A}"/>
                </a:ext>
              </a:extLst>
            </p:cNvPr>
            <p:cNvSpPr>
              <a:spLocks/>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63" name="Freeform 58">
              <a:extLst>
                <a:ext uri="{FF2B5EF4-FFF2-40B4-BE49-F238E27FC236}">
                  <a16:creationId xmlns:a16="http://schemas.microsoft.com/office/drawing/2014/main" id="{C35C20AF-9414-4E8F-BA86-877CBA90989F}"/>
                </a:ext>
              </a:extLst>
            </p:cNvPr>
            <p:cNvSpPr>
              <a:spLocks/>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64" name="Freeform 59">
              <a:extLst>
                <a:ext uri="{FF2B5EF4-FFF2-40B4-BE49-F238E27FC236}">
                  <a16:creationId xmlns:a16="http://schemas.microsoft.com/office/drawing/2014/main" id="{1D224BFB-ED8B-400D-A3EB-7FCACA307599}"/>
                </a:ext>
              </a:extLst>
            </p:cNvPr>
            <p:cNvSpPr>
              <a:spLocks/>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65" name="Freeform 60">
              <a:extLst>
                <a:ext uri="{FF2B5EF4-FFF2-40B4-BE49-F238E27FC236}">
                  <a16:creationId xmlns:a16="http://schemas.microsoft.com/office/drawing/2014/main" id="{5267C7E7-B082-41F9-8638-214CC5100C8D}"/>
                </a:ext>
              </a:extLst>
            </p:cNvPr>
            <p:cNvSpPr>
              <a:spLocks/>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66" name="Freeform 61">
              <a:extLst>
                <a:ext uri="{FF2B5EF4-FFF2-40B4-BE49-F238E27FC236}">
                  <a16:creationId xmlns:a16="http://schemas.microsoft.com/office/drawing/2014/main" id="{150A37A0-0E83-4E3D-B77A-B96BE3FCE07D}"/>
                </a:ext>
              </a:extLst>
            </p:cNvPr>
            <p:cNvSpPr>
              <a:spLocks/>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67" name="Freeform 62">
              <a:extLst>
                <a:ext uri="{FF2B5EF4-FFF2-40B4-BE49-F238E27FC236}">
                  <a16:creationId xmlns:a16="http://schemas.microsoft.com/office/drawing/2014/main" id="{94C09A7A-99C3-483B-8EFC-CE53A050E6D1}"/>
                </a:ext>
              </a:extLst>
            </p:cNvPr>
            <p:cNvSpPr>
              <a:spLocks/>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68" name="Freeform 71">
              <a:extLst>
                <a:ext uri="{FF2B5EF4-FFF2-40B4-BE49-F238E27FC236}">
                  <a16:creationId xmlns:a16="http://schemas.microsoft.com/office/drawing/2014/main" id="{C1E36534-E2CA-4745-BA48-C5A07199F782}"/>
                </a:ext>
              </a:extLst>
            </p:cNvPr>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grpSp>
    </p:spTree>
    <p:extLst>
      <p:ext uri="{BB962C8B-B14F-4D97-AF65-F5344CB8AC3E}">
        <p14:creationId xmlns:p14="http://schemas.microsoft.com/office/powerpoint/2010/main" val="2134629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6203DAC0-ADFC-456F-9B3F-ED92B735CD8E}"/>
              </a:ext>
            </a:extLst>
          </p:cNvPr>
          <p:cNvSpPr>
            <a:spLocks noGrp="1"/>
          </p:cNvSpPr>
          <p:nvPr>
            <p:ph type="sldNum" sz="quarter" idx="4"/>
          </p:nvPr>
        </p:nvSpPr>
        <p:spPr/>
        <p:txBody>
          <a:bodyPr/>
          <a:lstStyle/>
          <a:p>
            <a:r>
              <a:rPr lang="en-US" altLang="zh-CN">
                <a:sym typeface="Arial" panose="020B0604020202020204" pitchFamily="34" charset="0"/>
              </a:rPr>
              <a:t>&lt; </a:t>
            </a:r>
            <a:fld id="{A548B57D-AE10-4CF7-A9DF-59FEFA91B28E}" type="slidenum">
              <a:rPr lang="zh-CN" altLang="en-US" smtClean="0">
                <a:sym typeface="Arial" panose="020B0604020202020204" pitchFamily="34" charset="0"/>
              </a:rPr>
              <a:pPr/>
              <a:t>20</a:t>
            </a:fld>
            <a:r>
              <a:rPr lang="zh-CN" altLang="en-US">
                <a:sym typeface="Arial" panose="020B0604020202020204" pitchFamily="34" charset="0"/>
              </a:rPr>
              <a:t> </a:t>
            </a:r>
            <a:r>
              <a:rPr lang="en-US" altLang="zh-CN">
                <a:sym typeface="Arial" panose="020B0604020202020204" pitchFamily="34" charset="0"/>
              </a:rPr>
              <a:t>&gt;</a:t>
            </a:r>
            <a:endParaRPr lang="zh-CN" altLang="en-US" dirty="0">
              <a:sym typeface="Arial" panose="020B0604020202020204" pitchFamily="34" charset="0"/>
            </a:endParaRPr>
          </a:p>
        </p:txBody>
      </p:sp>
      <p:sp>
        <p:nvSpPr>
          <p:cNvPr id="4" name="标题 3">
            <a:extLst>
              <a:ext uri="{FF2B5EF4-FFF2-40B4-BE49-F238E27FC236}">
                <a16:creationId xmlns:a16="http://schemas.microsoft.com/office/drawing/2014/main" id="{8C665839-0726-4FA3-BD04-F0C8450DAAA5}"/>
              </a:ext>
            </a:extLst>
          </p:cNvPr>
          <p:cNvSpPr>
            <a:spLocks noGrp="1"/>
          </p:cNvSpPr>
          <p:nvPr>
            <p:ph type="title"/>
          </p:nvPr>
        </p:nvSpPr>
        <p:spPr/>
        <p:txBody>
          <a:bodyPr/>
          <a:lstStyle/>
          <a:p>
            <a:r>
              <a:rPr lang="en-US" altLang="zh-CN" dirty="0">
                <a:sym typeface="Arial" panose="020B0604020202020204" pitchFamily="34" charset="0"/>
              </a:rPr>
              <a:t>Background: Quantum nonlocality vs Randomness</a:t>
            </a:r>
            <a:endParaRPr lang="zh-CN" altLang="en-US" dirty="0">
              <a:sym typeface="Arial" panose="020B0604020202020204" pitchFamily="34" charset="0"/>
            </a:endParaRPr>
          </a:p>
        </p:txBody>
      </p:sp>
      <p:grpSp>
        <p:nvGrpSpPr>
          <p:cNvPr id="2" name="组合 1">
            <a:extLst>
              <a:ext uri="{FF2B5EF4-FFF2-40B4-BE49-F238E27FC236}">
                <a16:creationId xmlns:a16="http://schemas.microsoft.com/office/drawing/2014/main" id="{0356424C-236B-4C78-A267-6EEC8D407139}"/>
              </a:ext>
            </a:extLst>
          </p:cNvPr>
          <p:cNvGrpSpPr/>
          <p:nvPr/>
        </p:nvGrpSpPr>
        <p:grpSpPr>
          <a:xfrm>
            <a:off x="8270194" y="1062932"/>
            <a:ext cx="4015370" cy="4228428"/>
            <a:chOff x="3948271" y="2146545"/>
            <a:chExt cx="4015370" cy="4228428"/>
          </a:xfrm>
        </p:grpSpPr>
        <p:grpSp>
          <p:nvGrpSpPr>
            <p:cNvPr id="16" name="组合 15">
              <a:extLst>
                <a:ext uri="{FF2B5EF4-FFF2-40B4-BE49-F238E27FC236}">
                  <a16:creationId xmlns:a16="http://schemas.microsoft.com/office/drawing/2014/main" id="{E1E5A945-DD43-41DB-9BEF-34E1DBD6AE3D}"/>
                </a:ext>
              </a:extLst>
            </p:cNvPr>
            <p:cNvGrpSpPr/>
            <p:nvPr/>
          </p:nvGrpSpPr>
          <p:grpSpPr>
            <a:xfrm>
              <a:off x="3948271" y="2146545"/>
              <a:ext cx="4015370" cy="4228428"/>
              <a:chOff x="3678707" y="1306472"/>
              <a:chExt cx="4015370" cy="4228428"/>
            </a:xfrm>
          </p:grpSpPr>
          <p:grpSp>
            <p:nvGrpSpPr>
              <p:cNvPr id="17" name="组合 16">
                <a:extLst>
                  <a:ext uri="{FF2B5EF4-FFF2-40B4-BE49-F238E27FC236}">
                    <a16:creationId xmlns:a16="http://schemas.microsoft.com/office/drawing/2014/main" id="{D141AF1A-97BA-4BFF-B591-DE6FF702BFB4}"/>
                  </a:ext>
                </a:extLst>
              </p:cNvPr>
              <p:cNvGrpSpPr/>
              <p:nvPr/>
            </p:nvGrpSpPr>
            <p:grpSpPr>
              <a:xfrm>
                <a:off x="3678707" y="1960380"/>
                <a:ext cx="3574520" cy="3574520"/>
                <a:chOff x="4130940" y="2578302"/>
                <a:chExt cx="3574520" cy="3574520"/>
              </a:xfrm>
            </p:grpSpPr>
            <p:pic>
              <p:nvPicPr>
                <p:cNvPr id="20" name="Picture 4">
                  <a:extLst>
                    <a:ext uri="{FF2B5EF4-FFF2-40B4-BE49-F238E27FC236}">
                      <a16:creationId xmlns:a16="http://schemas.microsoft.com/office/drawing/2014/main" id="{BD556FF8-903B-4217-A51A-CF1571DE54E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0940" y="2578302"/>
                  <a:ext cx="3574520" cy="35745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Musikalisches Würfelspiel - Wikipedia">
                  <a:extLst>
                    <a:ext uri="{FF2B5EF4-FFF2-40B4-BE49-F238E27FC236}">
                      <a16:creationId xmlns:a16="http://schemas.microsoft.com/office/drawing/2014/main" id="{73335090-05F2-4704-9421-D36410D46B5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955669">
                  <a:off x="6437762" y="4856654"/>
                  <a:ext cx="641882" cy="641882"/>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图片 17">
                <a:extLst>
                  <a:ext uri="{FF2B5EF4-FFF2-40B4-BE49-F238E27FC236}">
                    <a16:creationId xmlns:a16="http://schemas.microsoft.com/office/drawing/2014/main" id="{C043B313-8E5C-4F0F-B97C-A9D873EFF2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5967" y="1306472"/>
                <a:ext cx="2228110" cy="1788430"/>
              </a:xfrm>
              <a:prstGeom prst="rect">
                <a:avLst/>
              </a:prstGeom>
            </p:spPr>
          </p:pic>
          <p:sp>
            <p:nvSpPr>
              <p:cNvPr id="19" name="文本框 18">
                <a:extLst>
                  <a:ext uri="{FF2B5EF4-FFF2-40B4-BE49-F238E27FC236}">
                    <a16:creationId xmlns:a16="http://schemas.microsoft.com/office/drawing/2014/main" id="{AB3E42AC-4D8F-472C-8447-BD9C0FA3CD04}"/>
                  </a:ext>
                </a:extLst>
              </p:cNvPr>
              <p:cNvSpPr txBox="1"/>
              <p:nvPr/>
            </p:nvSpPr>
            <p:spPr>
              <a:xfrm>
                <a:off x="5994864" y="1895733"/>
                <a:ext cx="1119161" cy="369332"/>
              </a:xfrm>
              <a:prstGeom prst="rect">
                <a:avLst/>
              </a:prstGeom>
              <a:noFill/>
            </p:spPr>
            <p:txBody>
              <a:bodyPr wrap="square">
                <a:spAutoFit/>
              </a:bodyPr>
              <a:lstStyle/>
              <a:p>
                <a:r>
                  <a:rPr lang="en-US" altLang="zh-CN" b="1" dirty="0">
                    <a:solidFill>
                      <a:srgbClr val="9A0001"/>
                    </a:solidFill>
                    <a:latin typeface="Arial" panose="020B0604020202020204" pitchFamily="34" charset="0"/>
                    <a:cs typeface="Arial" panose="020B0604020202020204" pitchFamily="34" charset="0"/>
                  </a:rPr>
                  <a:t>Relation? </a:t>
                </a:r>
              </a:p>
            </p:txBody>
          </p:sp>
        </p:grpSp>
        <p:pic>
          <p:nvPicPr>
            <p:cNvPr id="27" name="图片 26">
              <a:extLst>
                <a:ext uri="{FF2B5EF4-FFF2-40B4-BE49-F238E27FC236}">
                  <a16:creationId xmlns:a16="http://schemas.microsoft.com/office/drawing/2014/main" id="{78B75167-BF5C-4C56-B65A-697892277195}"/>
                </a:ext>
              </a:extLst>
            </p:cNvPr>
            <p:cNvPicPr>
              <a:picLocks noChangeAspect="1"/>
            </p:cNvPicPr>
            <p:nvPr/>
          </p:nvPicPr>
          <p:blipFill>
            <a:blip r:embed="rId6"/>
            <a:stretch>
              <a:fillRect/>
            </a:stretch>
          </p:blipFill>
          <p:spPr>
            <a:xfrm rot="20991688">
              <a:off x="5134283" y="5103529"/>
              <a:ext cx="817391" cy="817391"/>
            </a:xfrm>
            <a:prstGeom prst="rect">
              <a:avLst/>
            </a:prstGeom>
          </p:spPr>
        </p:pic>
      </p:grpSp>
      <p:sp>
        <p:nvSpPr>
          <p:cNvPr id="22" name="文本框 21">
            <a:extLst>
              <a:ext uri="{FF2B5EF4-FFF2-40B4-BE49-F238E27FC236}">
                <a16:creationId xmlns:a16="http://schemas.microsoft.com/office/drawing/2014/main" id="{9EDA791E-779C-4BE9-9629-3ADCADBBC54C}"/>
              </a:ext>
            </a:extLst>
          </p:cNvPr>
          <p:cNvSpPr txBox="1"/>
          <p:nvPr/>
        </p:nvSpPr>
        <p:spPr>
          <a:xfrm>
            <a:off x="486488" y="1095875"/>
            <a:ext cx="7979086" cy="441916"/>
          </a:xfrm>
          <a:prstGeom prst="rect">
            <a:avLst/>
          </a:prstGeom>
          <a:noFill/>
        </p:spPr>
        <p:txBody>
          <a:bodyPr wrap="square">
            <a:spAutoFit/>
          </a:bodyPr>
          <a:lstStyle/>
          <a:p>
            <a:pPr marL="342900" indent="-342900" algn="just">
              <a:lnSpc>
                <a:spcPts val="3000"/>
              </a:lnSpc>
              <a:buFontTx/>
              <a:buChar char="-"/>
            </a:pPr>
            <a:r>
              <a:rPr lang="en-US" altLang="zh-CN" sz="2000" b="1" dirty="0">
                <a:latin typeface="+mj-ea"/>
                <a:ea typeface="+mj-ea"/>
                <a:cs typeface="Arial" panose="020B0604020202020204" pitchFamily="34" charset="0"/>
              </a:rPr>
              <a:t>Related discussion [Standard spot-checking protocol]</a:t>
            </a:r>
          </a:p>
        </p:txBody>
      </p:sp>
      <p:sp>
        <p:nvSpPr>
          <p:cNvPr id="28" name="文本框 27">
            <a:extLst>
              <a:ext uri="{FF2B5EF4-FFF2-40B4-BE49-F238E27FC236}">
                <a16:creationId xmlns:a16="http://schemas.microsoft.com/office/drawing/2014/main" id="{459FDC5C-AD19-4227-A775-AB0A693B03D7}"/>
              </a:ext>
            </a:extLst>
          </p:cNvPr>
          <p:cNvSpPr txBox="1"/>
          <p:nvPr/>
        </p:nvSpPr>
        <p:spPr>
          <a:xfrm>
            <a:off x="891124" y="1579591"/>
            <a:ext cx="7876731" cy="3897477"/>
          </a:xfrm>
          <a:prstGeom prst="rect">
            <a:avLst/>
          </a:prstGeom>
          <a:noFill/>
        </p:spPr>
        <p:txBody>
          <a:bodyPr wrap="square">
            <a:spAutoFit/>
          </a:bodyPr>
          <a:lstStyle/>
          <a:p>
            <a:pPr marL="342900" indent="-342900" algn="just">
              <a:lnSpc>
                <a:spcPts val="3000"/>
              </a:lnSpc>
              <a:buFont typeface="Arial" panose="020B0604020202020204" pitchFamily="34" charset="0"/>
              <a:buChar char="•"/>
            </a:pPr>
            <a:r>
              <a:rPr lang="en-US" altLang="zh-CN" b="1" dirty="0">
                <a:latin typeface="Times New Roman" panose="02020603050405020304" pitchFamily="18" charset="0"/>
                <a:ea typeface="楷体" panose="02010609060101010101" pitchFamily="49" charset="-122"/>
                <a:cs typeface="Times New Roman" panose="02020603050405020304" pitchFamily="18" charset="0"/>
              </a:rPr>
              <a:t>Even </a:t>
            </a:r>
            <a:r>
              <a:rPr lang="en-US" altLang="zh-CN" b="1"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weakly entangled states </a:t>
            </a:r>
            <a:r>
              <a:rPr lang="en-US" altLang="zh-CN" b="1" dirty="0">
                <a:latin typeface="Times New Roman" panose="02020603050405020304" pitchFamily="18" charset="0"/>
                <a:ea typeface="楷体" panose="02010609060101010101" pitchFamily="49" charset="-122"/>
                <a:cs typeface="Times New Roman" panose="02020603050405020304" pitchFamily="18" charset="0"/>
              </a:rPr>
              <a:t>can certify </a:t>
            </a:r>
            <a:r>
              <a:rPr lang="en-US" altLang="zh-CN" b="1"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maximal randomness.</a:t>
            </a:r>
          </a:p>
          <a:p>
            <a:pPr algn="just">
              <a:lnSpc>
                <a:spcPts val="3000"/>
              </a:lnSpc>
            </a:pPr>
            <a:r>
              <a:rPr lang="en-US" altLang="zh-CN"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b="1" dirty="0">
                <a:latin typeface="Times New Roman" panose="02020603050405020304" pitchFamily="18" charset="0"/>
                <a:ea typeface="楷体" panose="02010609060101010101" pitchFamily="49" charset="-122"/>
                <a:cs typeface="Times New Roman" panose="02020603050405020304" pitchFamily="18" charset="0"/>
              </a:rPr>
              <a:t>DI</a:t>
            </a:r>
            <a:r>
              <a:rPr lang="zh-CN" altLang="en-US" b="1"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dirty="0">
                <a:latin typeface="Times New Roman" panose="02020603050405020304" pitchFamily="18" charset="0"/>
                <a:ea typeface="楷体" panose="02010609060101010101" pitchFamily="49" charset="-122"/>
                <a:cs typeface="Times New Roman" panose="02020603050405020304" pitchFamily="18" charset="0"/>
              </a:rPr>
              <a:t>A. </a:t>
            </a:r>
            <a:r>
              <a:rPr lang="en-US" altLang="zh-CN" dirty="0" err="1">
                <a:latin typeface="Times New Roman" panose="02020603050405020304" pitchFamily="18" charset="0"/>
                <a:ea typeface="楷体" panose="02010609060101010101" pitchFamily="49" charset="-122"/>
                <a:cs typeface="Times New Roman" panose="02020603050405020304" pitchFamily="18" charset="0"/>
              </a:rPr>
              <a:t>Acín</a:t>
            </a:r>
            <a:r>
              <a:rPr lang="en-US" altLang="zh-CN"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i="1" dirty="0">
                <a:latin typeface="Times New Roman" panose="02020603050405020304" pitchFamily="18" charset="0"/>
                <a:ea typeface="楷体" panose="02010609060101010101" pitchFamily="49" charset="-122"/>
                <a:cs typeface="Times New Roman" panose="02020603050405020304" pitchFamily="18" charset="0"/>
              </a:rPr>
              <a:t>et al.</a:t>
            </a:r>
            <a:r>
              <a:rPr lang="en-US" altLang="zh-CN"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i="1" dirty="0">
                <a:latin typeface="Times New Roman" panose="02020603050405020304" pitchFamily="18" charset="0"/>
                <a:ea typeface="楷体" panose="02010609060101010101" pitchFamily="49" charset="-122"/>
                <a:cs typeface="Times New Roman" panose="02020603050405020304" pitchFamily="18" charset="0"/>
              </a:rPr>
              <a:t>PRL </a:t>
            </a:r>
            <a:r>
              <a:rPr lang="en-US" altLang="zh-CN" dirty="0">
                <a:latin typeface="Times New Roman" panose="02020603050405020304" pitchFamily="18" charset="0"/>
                <a:ea typeface="楷体" panose="02010609060101010101" pitchFamily="49" charset="-122"/>
                <a:cs typeface="Times New Roman" panose="02020603050405020304" pitchFamily="18" charset="0"/>
              </a:rPr>
              <a:t>(2012);</a:t>
            </a:r>
            <a:r>
              <a:rPr lang="zh-CN" altLang="en-US"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b="1" dirty="0">
                <a:latin typeface="Times New Roman" panose="02020603050405020304" pitchFamily="18" charset="0"/>
                <a:ea typeface="楷体" panose="02010609060101010101" pitchFamily="49" charset="-122"/>
                <a:cs typeface="Times New Roman" panose="02020603050405020304" pitchFamily="18" charset="0"/>
              </a:rPr>
              <a:t>1SDI</a:t>
            </a:r>
            <a:r>
              <a:rPr lang="zh-CN" altLang="en-US" b="1"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dirty="0">
                <a:latin typeface="Times New Roman" panose="02020603050405020304" pitchFamily="18" charset="0"/>
                <a:ea typeface="楷体" panose="02010609060101010101" pitchFamily="49" charset="-122"/>
                <a:cs typeface="Times New Roman" panose="02020603050405020304" pitchFamily="18" charset="0"/>
              </a:rPr>
              <a:t>P. </a:t>
            </a:r>
            <a:r>
              <a:rPr lang="en-US" altLang="zh-CN" dirty="0" err="1">
                <a:latin typeface="Times New Roman" panose="02020603050405020304" pitchFamily="18" charset="0"/>
                <a:ea typeface="楷体" panose="02010609060101010101" pitchFamily="49" charset="-122"/>
                <a:cs typeface="Times New Roman" panose="02020603050405020304" pitchFamily="18" charset="0"/>
              </a:rPr>
              <a:t>Skrzypczyk</a:t>
            </a:r>
            <a:r>
              <a:rPr lang="en-US" altLang="zh-CN"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i="1" dirty="0">
                <a:latin typeface="Times New Roman" panose="02020603050405020304" pitchFamily="18" charset="0"/>
                <a:ea typeface="楷体" panose="02010609060101010101" pitchFamily="49" charset="-122"/>
                <a:cs typeface="Times New Roman" panose="02020603050405020304" pitchFamily="18" charset="0"/>
              </a:rPr>
              <a:t>et al</a:t>
            </a:r>
            <a:r>
              <a:rPr lang="en-US" altLang="zh-CN"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i="1" dirty="0">
                <a:latin typeface="Times New Roman" panose="02020603050405020304" pitchFamily="18" charset="0"/>
                <a:ea typeface="楷体" panose="02010609060101010101" pitchFamily="49" charset="-122"/>
                <a:cs typeface="Times New Roman" panose="02020603050405020304" pitchFamily="18" charset="0"/>
              </a:rPr>
              <a:t>PRL</a:t>
            </a:r>
            <a:r>
              <a:rPr lang="en-US" altLang="zh-CN" dirty="0">
                <a:latin typeface="Times New Roman" panose="02020603050405020304" pitchFamily="18" charset="0"/>
                <a:ea typeface="楷体" panose="02010609060101010101" pitchFamily="49" charset="-122"/>
                <a:cs typeface="Times New Roman" panose="02020603050405020304" pitchFamily="18" charset="0"/>
              </a:rPr>
              <a:t> (2018)]</a:t>
            </a:r>
          </a:p>
          <a:p>
            <a:pPr marL="342900" indent="-342900" algn="just">
              <a:lnSpc>
                <a:spcPts val="3000"/>
              </a:lnSpc>
              <a:buFont typeface="Arial" panose="020B0604020202020204" pitchFamily="34" charset="0"/>
              <a:buChar char="•"/>
            </a:pPr>
            <a:r>
              <a:rPr lang="en-US" altLang="zh-CN" b="1"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Bell nonlocality </a:t>
            </a:r>
            <a:r>
              <a:rPr lang="en-US" altLang="zh-CN" b="1" dirty="0">
                <a:latin typeface="Times New Roman" panose="02020603050405020304" pitchFamily="18" charset="0"/>
                <a:ea typeface="楷体" panose="02010609060101010101" pitchFamily="49" charset="-122"/>
                <a:cs typeface="Times New Roman" panose="02020603050405020304" pitchFamily="18" charset="0"/>
              </a:rPr>
              <a:t>is not sufficient for </a:t>
            </a:r>
            <a:r>
              <a:rPr lang="en-US" altLang="zh-CN" b="1"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certifying randomness</a:t>
            </a:r>
            <a:r>
              <a:rPr lang="zh-CN" altLang="en-US" b="1"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b="1" dirty="0">
                <a:latin typeface="Times New Roman" panose="02020603050405020304" pitchFamily="18" charset="0"/>
                <a:ea typeface="楷体" panose="02010609060101010101" pitchFamily="49" charset="-122"/>
                <a:cs typeface="Times New Roman" panose="02020603050405020304" pitchFamily="18" charset="0"/>
              </a:rPr>
              <a:t>(NS adversary).</a:t>
            </a:r>
          </a:p>
          <a:p>
            <a:pPr algn="just">
              <a:lnSpc>
                <a:spcPts val="3000"/>
              </a:lnSpc>
            </a:pPr>
            <a:r>
              <a:rPr lang="en-US" altLang="zh-CN" dirty="0">
                <a:latin typeface="Times New Roman" panose="02020603050405020304" pitchFamily="18" charset="0"/>
                <a:ea typeface="楷体" panose="02010609060101010101" pitchFamily="49" charset="-122"/>
                <a:cs typeface="Times New Roman" panose="02020603050405020304" pitchFamily="18" charset="0"/>
              </a:rPr>
              <a:t>[E. Woodhead, PhD thesis (2014)]</a:t>
            </a:r>
          </a:p>
          <a:p>
            <a:pPr marL="342900" indent="-342900" algn="just">
              <a:lnSpc>
                <a:spcPts val="3000"/>
              </a:lnSpc>
              <a:buFont typeface="Arial" panose="020B0604020202020204" pitchFamily="34" charset="0"/>
              <a:buChar char="•"/>
            </a:pPr>
            <a:r>
              <a:rPr lang="en-US" altLang="zh-CN" b="1"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Maximal nonlocality </a:t>
            </a:r>
            <a:r>
              <a:rPr lang="en-US" altLang="zh-CN" b="1" dirty="0">
                <a:latin typeface="Times New Roman" panose="02020603050405020304" pitchFamily="18" charset="0"/>
                <a:ea typeface="楷体" panose="02010609060101010101" pitchFamily="49" charset="-122"/>
                <a:cs typeface="Times New Roman" panose="02020603050405020304" pitchFamily="18" charset="0"/>
              </a:rPr>
              <a:t>does not imply </a:t>
            </a:r>
            <a:r>
              <a:rPr lang="en-US" altLang="zh-CN" b="1"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maximal randomness</a:t>
            </a:r>
            <a:r>
              <a:rPr lang="zh-CN" altLang="en-US" b="1"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b="1" dirty="0">
                <a:latin typeface="Times New Roman" panose="02020603050405020304" pitchFamily="18" charset="0"/>
                <a:ea typeface="楷体" panose="02010609060101010101" pitchFamily="49" charset="-122"/>
                <a:cs typeface="Times New Roman" panose="02020603050405020304" pitchFamily="18" charset="0"/>
              </a:rPr>
              <a:t>(NS adversary).</a:t>
            </a:r>
          </a:p>
          <a:p>
            <a:pPr algn="just">
              <a:lnSpc>
                <a:spcPts val="3000"/>
              </a:lnSpc>
            </a:pPr>
            <a:r>
              <a:rPr lang="en-US" altLang="zh-CN" dirty="0">
                <a:latin typeface="Times New Roman" panose="02020603050405020304" pitchFamily="18" charset="0"/>
                <a:ea typeface="楷体" panose="02010609060101010101" pitchFamily="49" charset="-122"/>
                <a:cs typeface="Times New Roman" panose="02020603050405020304" pitchFamily="18" charset="0"/>
              </a:rPr>
              <a:t>[A. </a:t>
            </a:r>
            <a:r>
              <a:rPr lang="en-US" altLang="zh-CN" dirty="0" err="1">
                <a:latin typeface="Times New Roman" panose="02020603050405020304" pitchFamily="18" charset="0"/>
                <a:ea typeface="楷体" panose="02010609060101010101" pitchFamily="49" charset="-122"/>
                <a:cs typeface="Times New Roman" panose="02020603050405020304" pitchFamily="18" charset="0"/>
              </a:rPr>
              <a:t>Acín</a:t>
            </a:r>
            <a:r>
              <a:rPr lang="en-US" altLang="zh-CN"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i="1" dirty="0">
                <a:latin typeface="Times New Roman" panose="02020603050405020304" pitchFamily="18" charset="0"/>
                <a:ea typeface="楷体" panose="02010609060101010101" pitchFamily="49" charset="-122"/>
                <a:cs typeface="Times New Roman" panose="02020603050405020304" pitchFamily="18" charset="0"/>
              </a:rPr>
              <a:t>et al.</a:t>
            </a:r>
            <a:r>
              <a:rPr lang="en-US" altLang="zh-CN"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i="1" dirty="0">
                <a:latin typeface="Times New Roman" panose="02020603050405020304" pitchFamily="18" charset="0"/>
                <a:ea typeface="楷体" panose="02010609060101010101" pitchFamily="49" charset="-122"/>
                <a:cs typeface="Times New Roman" panose="02020603050405020304" pitchFamily="18" charset="0"/>
              </a:rPr>
              <a:t>PRL</a:t>
            </a:r>
            <a:r>
              <a:rPr lang="en-US" altLang="zh-CN" dirty="0">
                <a:latin typeface="Times New Roman" panose="02020603050405020304" pitchFamily="18" charset="0"/>
                <a:ea typeface="楷体" panose="02010609060101010101" pitchFamily="49" charset="-122"/>
                <a:cs typeface="Times New Roman" panose="02020603050405020304" pitchFamily="18" charset="0"/>
              </a:rPr>
              <a:t> (2015)] </a:t>
            </a:r>
          </a:p>
          <a:p>
            <a:pPr marL="342900" indent="-342900" algn="just">
              <a:lnSpc>
                <a:spcPts val="3000"/>
              </a:lnSpc>
              <a:buFont typeface="Arial" panose="020B0604020202020204" pitchFamily="34" charset="0"/>
              <a:buChar char="•"/>
            </a:pPr>
            <a:r>
              <a:rPr lang="en-US" altLang="zh-CN" b="1" dirty="0">
                <a:latin typeface="Times New Roman" panose="02020603050405020304" pitchFamily="18" charset="0"/>
                <a:ea typeface="楷体" panose="02010609060101010101" pitchFamily="49" charset="-122"/>
                <a:cs typeface="Times New Roman" panose="02020603050405020304" pitchFamily="18" charset="0"/>
              </a:rPr>
              <a:t>A trade-off between </a:t>
            </a:r>
            <a:r>
              <a:rPr lang="en-US" altLang="zh-CN" b="1"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nonlocality</a:t>
            </a:r>
            <a:r>
              <a:rPr lang="en-US" altLang="zh-CN" b="1" dirty="0">
                <a:latin typeface="Times New Roman" panose="02020603050405020304" pitchFamily="18" charset="0"/>
                <a:ea typeface="楷体" panose="02010609060101010101" pitchFamily="49" charset="-122"/>
                <a:cs typeface="Times New Roman" panose="02020603050405020304" pitchFamily="18" charset="0"/>
              </a:rPr>
              <a:t> and </a:t>
            </a:r>
            <a:r>
              <a:rPr lang="en-US" altLang="zh-CN" b="1"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randomness.</a:t>
            </a:r>
          </a:p>
          <a:p>
            <a:pPr algn="just">
              <a:lnSpc>
                <a:spcPts val="3000"/>
              </a:lnSpc>
            </a:pPr>
            <a:r>
              <a:rPr lang="en-US" altLang="zh-CN" dirty="0">
                <a:latin typeface="Times New Roman" panose="02020603050405020304" pitchFamily="18" charset="0"/>
                <a:ea typeface="楷体" panose="02010609060101010101" pitchFamily="49" charset="-122"/>
                <a:cs typeface="Times New Roman" panose="02020603050405020304" pitchFamily="18" charset="0"/>
              </a:rPr>
              <a:t>[L. </a:t>
            </a:r>
            <a:r>
              <a:rPr lang="en-US" altLang="zh-CN" dirty="0" err="1">
                <a:latin typeface="Times New Roman" panose="02020603050405020304" pitchFamily="18" charset="0"/>
                <a:ea typeface="楷体" panose="02010609060101010101" pitchFamily="49" charset="-122"/>
                <a:cs typeface="Times New Roman" panose="02020603050405020304" pitchFamily="18" charset="0"/>
              </a:rPr>
              <a:t>Wooltorton</a:t>
            </a:r>
            <a:r>
              <a:rPr lang="en-US" altLang="zh-CN"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i="1" dirty="0">
                <a:latin typeface="Times New Roman" panose="02020603050405020304" pitchFamily="18" charset="0"/>
                <a:ea typeface="楷体" panose="02010609060101010101" pitchFamily="49" charset="-122"/>
                <a:cs typeface="Times New Roman" panose="02020603050405020304" pitchFamily="18" charset="0"/>
              </a:rPr>
              <a:t>et al., PRL </a:t>
            </a:r>
            <a:r>
              <a:rPr lang="en-US" altLang="zh-CN" dirty="0">
                <a:latin typeface="Times New Roman" panose="02020603050405020304" pitchFamily="18" charset="0"/>
                <a:ea typeface="楷体" panose="02010609060101010101" pitchFamily="49" charset="-122"/>
                <a:cs typeface="Times New Roman" panose="02020603050405020304" pitchFamily="18" charset="0"/>
              </a:rPr>
              <a:t>(2022)]</a:t>
            </a:r>
          </a:p>
          <a:p>
            <a:pPr marL="342900" indent="-342900" algn="just">
              <a:lnSpc>
                <a:spcPts val="3000"/>
              </a:lnSpc>
              <a:buFont typeface="Arial" panose="020B0604020202020204" pitchFamily="34" charset="0"/>
              <a:buChar char="•"/>
            </a:pPr>
            <a:r>
              <a:rPr lang="en-US" altLang="zh-CN" b="1"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Maximal nonlocality </a:t>
            </a:r>
            <a:r>
              <a:rPr lang="en-US" altLang="zh-CN" b="1" dirty="0">
                <a:latin typeface="Times New Roman" panose="02020603050405020304" pitchFamily="18" charset="0"/>
                <a:ea typeface="楷体" panose="02010609060101010101" pitchFamily="49" charset="-122"/>
                <a:cs typeface="Times New Roman" panose="02020603050405020304" pitchFamily="18" charset="0"/>
              </a:rPr>
              <a:t>fails to certify </a:t>
            </a:r>
            <a:r>
              <a:rPr lang="en-US" altLang="zh-CN" b="1"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randomness</a:t>
            </a:r>
            <a:r>
              <a:rPr lang="en-US" altLang="zh-CN" b="1" dirty="0">
                <a:latin typeface="Times New Roman" panose="02020603050405020304" pitchFamily="18" charset="0"/>
                <a:ea typeface="楷体" panose="02010609060101010101" pitchFamily="49" charset="-122"/>
                <a:cs typeface="Times New Roman" panose="02020603050405020304" pitchFamily="18" charset="0"/>
              </a:rPr>
              <a:t> (Quantum adversary).</a:t>
            </a:r>
          </a:p>
          <a:p>
            <a:pPr algn="just">
              <a:lnSpc>
                <a:spcPts val="3000"/>
              </a:lnSpc>
            </a:pPr>
            <a:r>
              <a:rPr lang="en-US" altLang="zh-CN" dirty="0">
                <a:latin typeface="Times New Roman" panose="02020603050405020304" pitchFamily="18" charset="0"/>
                <a:ea typeface="楷体" panose="02010609060101010101" pitchFamily="49" charset="-122"/>
                <a:cs typeface="Times New Roman" panose="02020603050405020304" pitchFamily="18" charset="0"/>
              </a:rPr>
              <a:t>[R.</a:t>
            </a:r>
            <a:r>
              <a:rPr lang="zh-CN" altLang="en-US"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dirty="0">
                <a:latin typeface="Times New Roman" panose="02020603050405020304" pitchFamily="18" charset="0"/>
                <a:ea typeface="楷体" panose="02010609060101010101" pitchFamily="49" charset="-122"/>
                <a:cs typeface="Times New Roman" panose="02020603050405020304" pitchFamily="18" charset="0"/>
              </a:rPr>
              <a:t>Ramanathan, </a:t>
            </a:r>
            <a:r>
              <a:rPr lang="en-US" altLang="zh-CN" i="1" dirty="0">
                <a:latin typeface="Times New Roman" panose="02020603050405020304" pitchFamily="18" charset="0"/>
                <a:ea typeface="楷体" panose="02010609060101010101" pitchFamily="49" charset="-122"/>
                <a:cs typeface="Times New Roman" panose="02020603050405020304" pitchFamily="18" charset="0"/>
              </a:rPr>
              <a:t>et al</a:t>
            </a:r>
            <a:r>
              <a:rPr lang="en-US" altLang="zh-CN" dirty="0">
                <a:latin typeface="Times New Roman" panose="02020603050405020304" pitchFamily="18" charset="0"/>
                <a:ea typeface="楷体" panose="02010609060101010101" pitchFamily="49" charset="-122"/>
                <a:cs typeface="Times New Roman" panose="02020603050405020304" pitchFamily="18" charset="0"/>
              </a:rPr>
              <a:t>., arXiv:2408.03665]</a:t>
            </a:r>
            <a:endParaRPr lang="en-US" altLang="zh-CN" b="1"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5" name="矩形 14">
            <a:extLst>
              <a:ext uri="{FF2B5EF4-FFF2-40B4-BE49-F238E27FC236}">
                <a16:creationId xmlns:a16="http://schemas.microsoft.com/office/drawing/2014/main" id="{94E29726-A6AB-4C86-AD17-ECA253576148}"/>
              </a:ext>
            </a:extLst>
          </p:cNvPr>
          <p:cNvSpPr/>
          <p:nvPr/>
        </p:nvSpPr>
        <p:spPr>
          <a:xfrm>
            <a:off x="676945" y="5633750"/>
            <a:ext cx="10430771" cy="782068"/>
          </a:xfrm>
          <a:prstGeom prst="rect">
            <a:avLst/>
          </a:prstGeom>
          <a:solidFill>
            <a:schemeClr val="accent3">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18">
            <a:extLst>
              <a:ext uri="{FF2B5EF4-FFF2-40B4-BE49-F238E27FC236}">
                <a16:creationId xmlns:a16="http://schemas.microsoft.com/office/drawing/2014/main" id="{992AC842-CADF-4DCF-9FCF-FF8C9776D0F4}"/>
              </a:ext>
            </a:extLst>
          </p:cNvPr>
          <p:cNvSpPr>
            <a:spLocks noChangeArrowheads="1"/>
          </p:cNvSpPr>
          <p:nvPr/>
        </p:nvSpPr>
        <p:spPr bwMode="auto">
          <a:xfrm>
            <a:off x="891124" y="5873915"/>
            <a:ext cx="10430771" cy="353943"/>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tIns="0">
            <a:spAutoFit/>
          </a:bodyPr>
          <a:lstStyle/>
          <a:p>
            <a:pPr marL="0" lvl="1" algn="just">
              <a:lnSpc>
                <a:spcPts val="2400"/>
              </a:lnSpc>
              <a:spcBef>
                <a:spcPts val="1108"/>
              </a:spcBef>
              <a:spcAft>
                <a:spcPts val="1108"/>
              </a:spcAft>
            </a:pPr>
            <a:r>
              <a:rPr lang="en-US" altLang="zh-CN" sz="2000" b="1" dirty="0">
                <a:latin typeface="Microsoft YaHei" panose="020B0503020204020204" pitchFamily="34" charset="-122"/>
                <a:ea typeface="Microsoft YaHei" panose="020B0503020204020204" pitchFamily="34" charset="-122"/>
              </a:rPr>
              <a:t>Challenge: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How to understand the relationship between quantum </a:t>
            </a:r>
            <a:r>
              <a:rPr lang="en-US" altLang="zh-CN" sz="2000" dirty="0">
                <a:solidFill>
                  <a:srgbClr val="C00000"/>
                </a:solidFill>
                <a:latin typeface="Times New Roman" panose="02020603050405020304" pitchFamily="18" charset="0"/>
                <a:ea typeface="Microsoft YaHei" panose="020B0503020204020204" pitchFamily="34" charset="-122"/>
                <a:cs typeface="Times New Roman" panose="02020603050405020304" pitchFamily="18" charset="0"/>
              </a:rPr>
              <a:t>nonlocality and randomness</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a:t>
            </a:r>
          </a:p>
        </p:txBody>
      </p:sp>
    </p:spTree>
    <p:extLst>
      <p:ext uri="{BB962C8B-B14F-4D97-AF65-F5344CB8AC3E}">
        <p14:creationId xmlns:p14="http://schemas.microsoft.com/office/powerpoint/2010/main" val="410294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占位符 12">
            <a:extLst>
              <a:ext uri="{FF2B5EF4-FFF2-40B4-BE49-F238E27FC236}">
                <a16:creationId xmlns:a16="http://schemas.microsoft.com/office/drawing/2014/main" id="{DE2CD948-CF29-443D-9B3B-FA40C00FEB61}"/>
              </a:ext>
            </a:extLst>
          </p:cNvPr>
          <p:cNvSpPr>
            <a:spLocks noGrp="1"/>
          </p:cNvSpPr>
          <p:nvPr>
            <p:ph type="body" sz="quarter" idx="10"/>
          </p:nvPr>
        </p:nvSpPr>
        <p:spPr/>
        <p:txBody>
          <a:bodyPr/>
          <a:lstStyle/>
          <a:p>
            <a:r>
              <a:rPr lang="en-US" altLang="zh-CN" dirty="0">
                <a:sym typeface="Arial" panose="020B0604020202020204" pitchFamily="34" charset="0"/>
              </a:rPr>
              <a:t>2</a:t>
            </a:r>
            <a:endParaRPr lang="zh-CN" altLang="en-US" dirty="0">
              <a:sym typeface="Arial" panose="020B0604020202020204" pitchFamily="34" charset="0"/>
            </a:endParaRPr>
          </a:p>
        </p:txBody>
      </p:sp>
      <p:sp>
        <p:nvSpPr>
          <p:cNvPr id="19" name="文本占位符 18">
            <a:extLst>
              <a:ext uri="{FF2B5EF4-FFF2-40B4-BE49-F238E27FC236}">
                <a16:creationId xmlns:a16="http://schemas.microsoft.com/office/drawing/2014/main" id="{66281700-FD51-4251-B272-DE1278FAD5BF}"/>
              </a:ext>
            </a:extLst>
          </p:cNvPr>
          <p:cNvSpPr>
            <a:spLocks noGrp="1"/>
          </p:cNvSpPr>
          <p:nvPr>
            <p:ph type="body" sz="quarter" idx="11"/>
          </p:nvPr>
        </p:nvSpPr>
        <p:spPr>
          <a:xfrm>
            <a:off x="882188" y="3684327"/>
            <a:ext cx="11839025" cy="887667"/>
          </a:xfrm>
        </p:spPr>
        <p:txBody>
          <a:bodyPr/>
          <a:lstStyle/>
          <a:p>
            <a:pPr>
              <a:lnSpc>
                <a:spcPct val="100000"/>
              </a:lnSpc>
              <a:spcBef>
                <a:spcPts val="0"/>
              </a:spcBef>
              <a:defRPr/>
            </a:pPr>
            <a:r>
              <a:rPr lang="en-US" altLang="zh-CN" sz="3600" b="1" spc="600" dirty="0">
                <a:solidFill>
                  <a:prstClr val="white"/>
                </a:solidFill>
                <a:latin typeface="Arial" panose="020B0604020202020204" pitchFamily="34" charset="0"/>
                <a:ea typeface="Microsoft YaHei" panose="020B0503020204020204" pitchFamily="34" charset="-122"/>
                <a:cs typeface="+mn-ea"/>
                <a:sym typeface="Arial" panose="020B0604020202020204" pitchFamily="34" charset="0"/>
              </a:rPr>
              <a:t>1SDI</a:t>
            </a:r>
            <a:r>
              <a:rPr lang="zh-CN" altLang="en-US" sz="3600" b="1" spc="600" dirty="0">
                <a:solidFill>
                  <a:prstClr val="white"/>
                </a:solidFill>
                <a:latin typeface="Arial" panose="020B0604020202020204" pitchFamily="34" charset="0"/>
                <a:ea typeface="Microsoft YaHei" panose="020B0503020204020204" pitchFamily="34" charset="-122"/>
                <a:cs typeface="+mn-ea"/>
                <a:sym typeface="Arial" panose="020B0604020202020204" pitchFamily="34" charset="0"/>
              </a:rPr>
              <a:t> </a:t>
            </a:r>
            <a:r>
              <a:rPr lang="en-US" altLang="zh-CN" sz="3600" b="1" spc="600" dirty="0">
                <a:solidFill>
                  <a:prstClr val="white"/>
                </a:solidFill>
                <a:latin typeface="Arial" panose="020B0604020202020204" pitchFamily="34" charset="0"/>
                <a:ea typeface="Microsoft YaHei" panose="020B0503020204020204" pitchFamily="34" charset="-122"/>
                <a:cs typeface="+mn-ea"/>
                <a:sym typeface="Arial" panose="020B0604020202020204" pitchFamily="34" charset="0"/>
              </a:rPr>
              <a:t>and DI</a:t>
            </a:r>
            <a:r>
              <a:rPr lang="zh-CN" altLang="en-US" sz="3600" b="1" spc="600" dirty="0">
                <a:solidFill>
                  <a:prstClr val="white"/>
                </a:solidFill>
                <a:latin typeface="Arial" panose="020B0604020202020204" pitchFamily="34" charset="0"/>
                <a:ea typeface="Microsoft YaHei" panose="020B0503020204020204" pitchFamily="34" charset="-122"/>
                <a:cs typeface="+mn-ea"/>
                <a:sym typeface="Arial" panose="020B0604020202020204" pitchFamily="34" charset="0"/>
              </a:rPr>
              <a:t> </a:t>
            </a:r>
            <a:r>
              <a:rPr lang="en-US" altLang="zh-CN" sz="3600" b="1" spc="600" dirty="0">
                <a:solidFill>
                  <a:prstClr val="white"/>
                </a:solidFill>
                <a:latin typeface="Arial" panose="020B0604020202020204" pitchFamily="34" charset="0"/>
                <a:ea typeface="Microsoft YaHei" panose="020B0503020204020204" pitchFamily="34" charset="-122"/>
                <a:cs typeface="+mn-ea"/>
                <a:sym typeface="Arial" panose="020B0604020202020204" pitchFamily="34" charset="0"/>
              </a:rPr>
              <a:t>Randomness Certification</a:t>
            </a:r>
            <a:endParaRPr kumimoji="0" lang="zh-CN" altLang="en-US" sz="3600" b="1" i="0" u="none" strike="noStrike" kern="1200" cap="none" spc="60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500" b="1" i="0" u="none" strike="noStrike" kern="1200" cap="none" spc="60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2872832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6203DAC0-ADFC-456F-9B3F-ED92B735CD8E}"/>
              </a:ext>
            </a:extLst>
          </p:cNvPr>
          <p:cNvSpPr>
            <a:spLocks noGrp="1"/>
          </p:cNvSpPr>
          <p:nvPr>
            <p:ph type="sldNum" sz="quarter" idx="4"/>
          </p:nvPr>
        </p:nvSpPr>
        <p:spPr/>
        <p:txBody>
          <a:bodyPr/>
          <a:lstStyle/>
          <a:p>
            <a:r>
              <a:rPr lang="en-US" altLang="zh-CN">
                <a:sym typeface="Arial" panose="020B0604020202020204" pitchFamily="34" charset="0"/>
              </a:rPr>
              <a:t>&lt; </a:t>
            </a:r>
            <a:fld id="{A548B57D-AE10-4CF7-A9DF-59FEFA91B28E}" type="slidenum">
              <a:rPr lang="zh-CN" altLang="en-US" smtClean="0">
                <a:sym typeface="Arial" panose="020B0604020202020204" pitchFamily="34" charset="0"/>
              </a:rPr>
              <a:pPr/>
              <a:t>22</a:t>
            </a:fld>
            <a:r>
              <a:rPr lang="zh-CN" altLang="en-US">
                <a:sym typeface="Arial" panose="020B0604020202020204" pitchFamily="34" charset="0"/>
              </a:rPr>
              <a:t> </a:t>
            </a:r>
            <a:r>
              <a:rPr lang="en-US" altLang="zh-CN">
                <a:sym typeface="Arial" panose="020B0604020202020204" pitchFamily="34" charset="0"/>
              </a:rPr>
              <a:t>&gt;</a:t>
            </a:r>
            <a:endParaRPr lang="zh-CN" altLang="en-US" dirty="0">
              <a:sym typeface="Arial" panose="020B0604020202020204" pitchFamily="34" charset="0"/>
            </a:endParaRPr>
          </a:p>
        </p:txBody>
      </p:sp>
      <p:sp>
        <p:nvSpPr>
          <p:cNvPr id="4" name="标题 3">
            <a:extLst>
              <a:ext uri="{FF2B5EF4-FFF2-40B4-BE49-F238E27FC236}">
                <a16:creationId xmlns:a16="http://schemas.microsoft.com/office/drawing/2014/main" id="{8C665839-0726-4FA3-BD04-F0C8450DAAA5}"/>
              </a:ext>
            </a:extLst>
          </p:cNvPr>
          <p:cNvSpPr>
            <a:spLocks noGrp="1"/>
          </p:cNvSpPr>
          <p:nvPr>
            <p:ph type="title"/>
          </p:nvPr>
        </p:nvSpPr>
        <p:spPr/>
        <p:txBody>
          <a:bodyPr>
            <a:normAutofit fontScale="90000"/>
          </a:bodyPr>
          <a:lstStyle/>
          <a:p>
            <a:r>
              <a:rPr lang="en-US" altLang="zh-CN" dirty="0">
                <a:sym typeface="Arial" panose="020B0604020202020204" pitchFamily="34" charset="0"/>
              </a:rPr>
              <a:t>1. Randomness Certification based on Multipartite Steering</a:t>
            </a:r>
            <a:endParaRPr lang="zh-CN" altLang="en-US" dirty="0">
              <a:sym typeface="Arial" panose="020B0604020202020204" pitchFamily="34" charset="0"/>
            </a:endParaRPr>
          </a:p>
        </p:txBody>
      </p:sp>
      <mc:AlternateContent xmlns:mc="http://schemas.openxmlformats.org/markup-compatibility/2006" xmlns:a14="http://schemas.microsoft.com/office/drawing/2010/main">
        <mc:Choice Requires="a14">
          <p:sp>
            <p:nvSpPr>
              <p:cNvPr id="20" name="文本占位符 3">
                <a:extLst>
                  <a:ext uri="{FF2B5EF4-FFF2-40B4-BE49-F238E27FC236}">
                    <a16:creationId xmlns:a16="http://schemas.microsoft.com/office/drawing/2014/main" id="{5118776E-2FE9-4738-B42C-7D48840FA3AA}"/>
                  </a:ext>
                </a:extLst>
              </p:cNvPr>
              <p:cNvSpPr txBox="1">
                <a:spLocks/>
              </p:cNvSpPr>
              <p:nvPr/>
            </p:nvSpPr>
            <p:spPr>
              <a:xfrm>
                <a:off x="442913" y="1204388"/>
                <a:ext cx="5284119" cy="381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14:m>
                  <m:oMath xmlns:m="http://schemas.openxmlformats.org/officeDocument/2006/math">
                    <m:r>
                      <a:rPr lang="zh-CN" altLang="en-US" sz="2000" i="1" dirty="0">
                        <a:solidFill>
                          <a:srgbClr val="9A0001"/>
                        </a:solidFill>
                        <a:latin typeface="Cambria Math" panose="02040503050406030204" pitchFamily="18" charset="0"/>
                        <a:sym typeface="Arial" panose="020B0604020202020204" pitchFamily="34" charset="0"/>
                      </a:rPr>
                      <m:t>𝑁</m:t>
                    </m:r>
                  </m:oMath>
                </a14:m>
                <a:r>
                  <a:rPr lang="en-US" altLang="zh-CN" sz="2000" b="1" dirty="0">
                    <a:solidFill>
                      <a:srgbClr val="9A0001"/>
                    </a:solidFill>
                    <a:latin typeface="+mj-ea"/>
                    <a:sym typeface="Arial" panose="020B0604020202020204" pitchFamily="34" charset="0"/>
                  </a:rPr>
                  <a:t> parties with </a:t>
                </a:r>
                <a14:m>
                  <m:oMath xmlns:m="http://schemas.openxmlformats.org/officeDocument/2006/math">
                    <m:r>
                      <a:rPr lang="zh-CN" altLang="en-US" sz="2000" b="1" i="1" dirty="0">
                        <a:solidFill>
                          <a:srgbClr val="9A0001"/>
                        </a:solidFill>
                        <a:latin typeface="Cambria Math" panose="02040503050406030204" pitchFamily="18" charset="0"/>
                        <a:sym typeface="Arial" panose="020B0604020202020204" pitchFamily="34" charset="0"/>
                      </a:rPr>
                      <m:t>𝑁</m:t>
                    </m:r>
                    <m:r>
                      <a:rPr lang="zh-CN" altLang="en-US" sz="2000" b="1" i="1" dirty="0">
                        <a:solidFill>
                          <a:srgbClr val="9A0001"/>
                        </a:solidFill>
                        <a:latin typeface="Cambria Math" panose="02040503050406030204" pitchFamily="18" charset="0"/>
                        <a:sym typeface="Arial" panose="020B0604020202020204" pitchFamily="34" charset="0"/>
                      </a:rPr>
                      <m:t>−</m:t>
                    </m:r>
                    <m:r>
                      <a:rPr lang="en-US" altLang="zh-CN" sz="2000" b="1" i="1" dirty="0">
                        <a:solidFill>
                          <a:srgbClr val="9A0001"/>
                        </a:solidFill>
                        <a:latin typeface="Cambria Math" panose="02040503050406030204" pitchFamily="18" charset="0"/>
                        <a:sym typeface="Arial" panose="020B0604020202020204" pitchFamily="34" charset="0"/>
                      </a:rPr>
                      <m:t>𝟏</m:t>
                    </m:r>
                  </m:oMath>
                </a14:m>
                <a:r>
                  <a:rPr lang="en-US" altLang="zh-CN" sz="2000" b="1" dirty="0">
                    <a:solidFill>
                      <a:srgbClr val="9A0001"/>
                    </a:solidFill>
                    <a:latin typeface="+mj-ea"/>
                    <a:sym typeface="Arial" panose="020B0604020202020204" pitchFamily="34" charset="0"/>
                  </a:rPr>
                  <a:t> untrusted parties</a:t>
                </a:r>
              </a:p>
            </p:txBody>
          </p:sp>
        </mc:Choice>
        <mc:Fallback xmlns="">
          <p:sp>
            <p:nvSpPr>
              <p:cNvPr id="20" name="文本占位符 3">
                <a:extLst>
                  <a:ext uri="{FF2B5EF4-FFF2-40B4-BE49-F238E27FC236}">
                    <a16:creationId xmlns:a16="http://schemas.microsoft.com/office/drawing/2014/main" id="{5118776E-2FE9-4738-B42C-7D48840FA3AA}"/>
                  </a:ext>
                </a:extLst>
              </p:cNvPr>
              <p:cNvSpPr txBox="1">
                <a:spLocks noRot="1" noChangeAspect="1" noMove="1" noResize="1" noEditPoints="1" noAdjustHandles="1" noChangeArrowheads="1" noChangeShapeType="1" noTextEdit="1"/>
              </p:cNvSpPr>
              <p:nvPr/>
            </p:nvSpPr>
            <p:spPr>
              <a:xfrm>
                <a:off x="442913" y="1204388"/>
                <a:ext cx="5284119" cy="381629"/>
              </a:xfrm>
              <a:prstGeom prst="rect">
                <a:avLst/>
              </a:prstGeom>
              <a:blipFill>
                <a:blip r:embed="rId3"/>
                <a:stretch>
                  <a:fillRect l="-1202" t="-16667" b="-26667"/>
                </a:stretch>
              </a:blipFill>
            </p:spPr>
            <p:txBody>
              <a:bodyPr/>
              <a:lstStyle/>
              <a:p>
                <a:r>
                  <a:rPr lang="zh-CN" altLang="en-US">
                    <a:noFill/>
                  </a:rPr>
                  <a:t> </a:t>
                </a:r>
              </a:p>
            </p:txBody>
          </p:sp>
        </mc:Fallback>
      </mc:AlternateContent>
      <p:pic>
        <p:nvPicPr>
          <p:cNvPr id="24" name="图片 23">
            <a:extLst>
              <a:ext uri="{FF2B5EF4-FFF2-40B4-BE49-F238E27FC236}">
                <a16:creationId xmlns:a16="http://schemas.microsoft.com/office/drawing/2014/main" id="{A8114660-3FFE-4921-B046-92D76DE433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4762" y="2282791"/>
            <a:ext cx="5584070" cy="2792035"/>
          </a:xfrm>
          <a:prstGeom prst="rect">
            <a:avLst/>
          </a:prstGeom>
        </p:spPr>
      </p:pic>
      <p:sp>
        <p:nvSpPr>
          <p:cNvPr id="32" name="文本框 31">
            <a:extLst>
              <a:ext uri="{FF2B5EF4-FFF2-40B4-BE49-F238E27FC236}">
                <a16:creationId xmlns:a16="http://schemas.microsoft.com/office/drawing/2014/main" id="{75FAA0E6-8816-4428-9148-05B0C8DEC180}"/>
              </a:ext>
            </a:extLst>
          </p:cNvPr>
          <p:cNvSpPr txBox="1"/>
          <p:nvPr/>
        </p:nvSpPr>
        <p:spPr>
          <a:xfrm>
            <a:off x="7295197" y="5027011"/>
            <a:ext cx="4453794" cy="307777"/>
          </a:xfrm>
          <a:prstGeom prst="rect">
            <a:avLst/>
          </a:prstGeom>
          <a:noFill/>
        </p:spPr>
        <p:txBody>
          <a:bodyPr wrap="square" rtlCol="0">
            <a:spAutoFit/>
          </a:bodyPr>
          <a:lstStyle/>
          <a:p>
            <a:r>
              <a:rPr kumimoji="1" lang="en-US" altLang="zh-CN" sz="1400" dirty="0"/>
              <a:t>Bob &amp; Charlie together      </a:t>
            </a:r>
            <a:r>
              <a:rPr kumimoji="1" lang="zh-CN" altLang="en-US" sz="1400" dirty="0"/>
              <a:t>  </a:t>
            </a:r>
            <a:r>
              <a:rPr kumimoji="1" lang="en-US" altLang="zh-CN" sz="1400" dirty="0"/>
              <a:t>   Only Bob or Charlie</a:t>
            </a:r>
            <a:endParaRPr kumimoji="1" lang="zh-CN" altLang="en-US" sz="1400" dirty="0"/>
          </a:p>
        </p:txBody>
      </p:sp>
      <p:grpSp>
        <p:nvGrpSpPr>
          <p:cNvPr id="35" name="组合 34">
            <a:extLst>
              <a:ext uri="{FF2B5EF4-FFF2-40B4-BE49-F238E27FC236}">
                <a16:creationId xmlns:a16="http://schemas.microsoft.com/office/drawing/2014/main" id="{746B88DC-CB62-4A3B-90CA-052BB735AF3A}"/>
              </a:ext>
            </a:extLst>
          </p:cNvPr>
          <p:cNvGrpSpPr/>
          <p:nvPr/>
        </p:nvGrpSpPr>
        <p:grpSpPr>
          <a:xfrm>
            <a:off x="898259" y="2129880"/>
            <a:ext cx="4522623" cy="2653316"/>
            <a:chOff x="38410" y="2171734"/>
            <a:chExt cx="5204302" cy="3053242"/>
          </a:xfrm>
        </p:grpSpPr>
        <p:grpSp>
          <p:nvGrpSpPr>
            <p:cNvPr id="37" name="组合 36">
              <a:extLst>
                <a:ext uri="{FF2B5EF4-FFF2-40B4-BE49-F238E27FC236}">
                  <a16:creationId xmlns:a16="http://schemas.microsoft.com/office/drawing/2014/main" id="{A0D0BF65-945D-4AB4-B563-0C06D28EADD5}"/>
                </a:ext>
              </a:extLst>
            </p:cNvPr>
            <p:cNvGrpSpPr/>
            <p:nvPr/>
          </p:nvGrpSpPr>
          <p:grpSpPr>
            <a:xfrm>
              <a:off x="254410" y="2171734"/>
              <a:ext cx="4988302" cy="3053242"/>
              <a:chOff x="6916171" y="2310085"/>
              <a:chExt cx="4992281" cy="3053242"/>
            </a:xfrm>
          </p:grpSpPr>
          <p:pic>
            <p:nvPicPr>
              <p:cNvPr id="43" name="图片 42">
                <a:extLst>
                  <a:ext uri="{FF2B5EF4-FFF2-40B4-BE49-F238E27FC236}">
                    <a16:creationId xmlns:a16="http://schemas.microsoft.com/office/drawing/2014/main" id="{84C29B3E-6AAA-4B0A-A99F-ED25FF5E8539}"/>
                  </a:ext>
                </a:extLst>
              </p:cNvPr>
              <p:cNvPicPr>
                <a:picLocks noChangeAspect="1"/>
              </p:cNvPicPr>
              <p:nvPr/>
            </p:nvPicPr>
            <p:blipFill>
              <a:blip r:embed="rId5"/>
              <a:stretch>
                <a:fillRect/>
              </a:stretch>
            </p:blipFill>
            <p:spPr>
              <a:xfrm>
                <a:off x="7022267" y="2310085"/>
                <a:ext cx="4886185" cy="2805654"/>
              </a:xfrm>
              <a:prstGeom prst="rect">
                <a:avLst/>
              </a:prstGeom>
            </p:spPr>
          </p:pic>
          <p:sp>
            <p:nvSpPr>
              <p:cNvPr id="44" name="文本框 43">
                <a:extLst>
                  <a:ext uri="{FF2B5EF4-FFF2-40B4-BE49-F238E27FC236}">
                    <a16:creationId xmlns:a16="http://schemas.microsoft.com/office/drawing/2014/main" id="{731FDD7F-7195-4DBF-AFB0-162110EE04F6}"/>
                  </a:ext>
                </a:extLst>
              </p:cNvPr>
              <p:cNvSpPr txBox="1"/>
              <p:nvPr/>
            </p:nvSpPr>
            <p:spPr>
              <a:xfrm>
                <a:off x="6916171" y="2350320"/>
                <a:ext cx="1409899" cy="458794"/>
              </a:xfrm>
              <a:prstGeom prst="rect">
                <a:avLst/>
              </a:prstGeom>
              <a:noFill/>
            </p:spPr>
            <p:txBody>
              <a:bodyPr wrap="square" rtlCol="0">
                <a:spAutoFit/>
              </a:bodyPr>
              <a:lstStyle/>
              <a:p>
                <a:pPr algn="l">
                  <a:lnSpc>
                    <a:spcPts val="2700"/>
                  </a:lnSpc>
                </a:pPr>
                <a:r>
                  <a:rPr lang="en-US" altLang="zh-CN" sz="1600" b="1" dirty="0">
                    <a:solidFill>
                      <a:srgbClr val="C00000"/>
                    </a:solidFill>
                    <a:latin typeface="+mj-lt"/>
                    <a:ea typeface="+mj-ea"/>
                  </a:rPr>
                  <a:t>untrusted</a:t>
                </a:r>
              </a:p>
            </p:txBody>
          </p:sp>
          <p:sp>
            <p:nvSpPr>
              <p:cNvPr id="45" name="文本框 44">
                <a:extLst>
                  <a:ext uri="{FF2B5EF4-FFF2-40B4-BE49-F238E27FC236}">
                    <a16:creationId xmlns:a16="http://schemas.microsoft.com/office/drawing/2014/main" id="{950C89C9-FEC8-4039-A6DE-4A72BDCAA2E1}"/>
                  </a:ext>
                </a:extLst>
              </p:cNvPr>
              <p:cNvSpPr txBox="1"/>
              <p:nvPr/>
            </p:nvSpPr>
            <p:spPr>
              <a:xfrm>
                <a:off x="10295500" y="4218064"/>
                <a:ext cx="1438354" cy="458794"/>
              </a:xfrm>
              <a:prstGeom prst="rect">
                <a:avLst/>
              </a:prstGeom>
              <a:noFill/>
            </p:spPr>
            <p:txBody>
              <a:bodyPr wrap="square" rtlCol="0">
                <a:spAutoFit/>
              </a:bodyPr>
              <a:lstStyle/>
              <a:p>
                <a:pPr algn="l">
                  <a:lnSpc>
                    <a:spcPts val="2700"/>
                  </a:lnSpc>
                </a:pPr>
                <a:r>
                  <a:rPr lang="en-US" altLang="zh-CN" sz="1600" b="1" dirty="0">
                    <a:solidFill>
                      <a:srgbClr val="C00000"/>
                    </a:solidFill>
                    <a:latin typeface="+mj-lt"/>
                    <a:ea typeface="+mj-ea"/>
                  </a:rPr>
                  <a:t>untrusted</a:t>
                </a:r>
              </a:p>
            </p:txBody>
          </p:sp>
          <p:sp>
            <p:nvSpPr>
              <p:cNvPr id="46" name="文本框 45">
                <a:extLst>
                  <a:ext uri="{FF2B5EF4-FFF2-40B4-BE49-F238E27FC236}">
                    <a16:creationId xmlns:a16="http://schemas.microsoft.com/office/drawing/2014/main" id="{81B21E71-D1F7-4401-9D91-46DC3D074935}"/>
                  </a:ext>
                </a:extLst>
              </p:cNvPr>
              <p:cNvSpPr txBox="1"/>
              <p:nvPr/>
            </p:nvSpPr>
            <p:spPr>
              <a:xfrm>
                <a:off x="9279500" y="4962512"/>
                <a:ext cx="1016000" cy="400815"/>
              </a:xfrm>
              <a:prstGeom prst="rect">
                <a:avLst/>
              </a:prstGeom>
              <a:noFill/>
            </p:spPr>
            <p:txBody>
              <a:bodyPr wrap="square" rtlCol="0">
                <a:spAutoFit/>
              </a:bodyPr>
              <a:lstStyle/>
              <a:p>
                <a:pPr algn="l">
                  <a:lnSpc>
                    <a:spcPts val="2700"/>
                  </a:lnSpc>
                </a:pPr>
                <a:r>
                  <a:rPr lang="en-US" altLang="zh-CN" sz="1600" b="1" dirty="0">
                    <a:solidFill>
                      <a:srgbClr val="0000CF"/>
                    </a:solidFill>
                    <a:latin typeface="+mj-lt"/>
                    <a:ea typeface="+mj-ea"/>
                  </a:rPr>
                  <a:t>trusted</a:t>
                </a:r>
              </a:p>
            </p:txBody>
          </p:sp>
        </p:grpSp>
        <p:grpSp>
          <p:nvGrpSpPr>
            <p:cNvPr id="38" name="组合 37">
              <a:extLst>
                <a:ext uri="{FF2B5EF4-FFF2-40B4-BE49-F238E27FC236}">
                  <a16:creationId xmlns:a16="http://schemas.microsoft.com/office/drawing/2014/main" id="{ED3B1D48-BBFB-4865-A67A-5E9AAB09E53F}"/>
                </a:ext>
              </a:extLst>
            </p:cNvPr>
            <p:cNvGrpSpPr/>
            <p:nvPr/>
          </p:nvGrpSpPr>
          <p:grpSpPr>
            <a:xfrm>
              <a:off x="38410" y="4433918"/>
              <a:ext cx="1333325" cy="567206"/>
              <a:chOff x="598640" y="5530743"/>
              <a:chExt cx="1068985" cy="427128"/>
            </a:xfrm>
          </p:grpSpPr>
          <p:sp>
            <p:nvSpPr>
              <p:cNvPr id="40" name="文本框 39">
                <a:extLst>
                  <a:ext uri="{FF2B5EF4-FFF2-40B4-BE49-F238E27FC236}">
                    <a16:creationId xmlns:a16="http://schemas.microsoft.com/office/drawing/2014/main" id="{1CBA2B63-817F-43D4-97FE-238A98C50AF3}"/>
                  </a:ext>
                </a:extLst>
              </p:cNvPr>
              <p:cNvSpPr txBox="1"/>
              <p:nvPr/>
            </p:nvSpPr>
            <p:spPr>
              <a:xfrm>
                <a:off x="1043672" y="5702927"/>
                <a:ext cx="623953" cy="254944"/>
              </a:xfrm>
              <a:prstGeom prst="rect">
                <a:avLst/>
              </a:prstGeom>
              <a:noFill/>
            </p:spPr>
            <p:txBody>
              <a:bodyPr wrap="square" rtlCol="0">
                <a:spAutoFit/>
              </a:bodyPr>
              <a:lstStyle/>
              <a:p>
                <a:pPr defTabSz="457200"/>
                <a:r>
                  <a:rPr kumimoji="1" lang="en-US" altLang="zh-CN" sz="1600" b="1" dirty="0">
                    <a:solidFill>
                      <a:prstClr val="black"/>
                    </a:solidFill>
                    <a:latin typeface="Calibri" panose="020F0502020204030204"/>
                    <a:ea typeface="等线" panose="02010600030101010101" pitchFamily="2" charset="-122"/>
                  </a:rPr>
                  <a:t>Eve</a:t>
                </a:r>
              </a:p>
            </p:txBody>
          </p:sp>
          <p:sp>
            <p:nvSpPr>
              <p:cNvPr id="42" name="文本框 41">
                <a:extLst>
                  <a:ext uri="{FF2B5EF4-FFF2-40B4-BE49-F238E27FC236}">
                    <a16:creationId xmlns:a16="http://schemas.microsoft.com/office/drawing/2014/main" id="{2AEC6690-E9F3-4533-825F-FA9835927519}"/>
                  </a:ext>
                </a:extLst>
              </p:cNvPr>
              <p:cNvSpPr txBox="1"/>
              <p:nvPr/>
            </p:nvSpPr>
            <p:spPr>
              <a:xfrm rot="20054902">
                <a:off x="598640" y="5530743"/>
                <a:ext cx="396660" cy="262308"/>
              </a:xfrm>
              <a:prstGeom prst="rect">
                <a:avLst/>
              </a:prstGeom>
              <a:noFill/>
            </p:spPr>
            <p:txBody>
              <a:bodyPr wrap="square" rtlCol="0">
                <a:spAutoFit/>
              </a:bodyPr>
              <a:lstStyle/>
              <a:p>
                <a:pPr defTabSz="457200"/>
                <a:r>
                  <a:rPr kumimoji="1" lang="zh-CN" altLang="en-US" sz="1600" b="1" dirty="0">
                    <a:solidFill>
                      <a:srgbClr val="C00000"/>
                    </a:solidFill>
                    <a:latin typeface="Calibri" panose="020F0502020204030204"/>
                    <a:ea typeface="等线" panose="02010600030101010101" pitchFamily="2" charset="-122"/>
                  </a:rPr>
                  <a:t>？</a:t>
                </a:r>
              </a:p>
            </p:txBody>
          </p:sp>
        </p:grpSp>
      </p:grpSp>
      <p:pic>
        <p:nvPicPr>
          <p:cNvPr id="58" name="图片 57">
            <a:extLst>
              <a:ext uri="{FF2B5EF4-FFF2-40B4-BE49-F238E27FC236}">
                <a16:creationId xmlns:a16="http://schemas.microsoft.com/office/drawing/2014/main" id="{9AEF1A02-6DD9-4AF0-B706-B967B7A49EBE}"/>
              </a:ext>
            </a:extLst>
          </p:cNvPr>
          <p:cNvPicPr>
            <a:picLocks noChangeAspect="1"/>
          </p:cNvPicPr>
          <p:nvPr/>
        </p:nvPicPr>
        <p:blipFill rotWithShape="1">
          <a:blip r:embed="rId6">
            <a:clrChange>
              <a:clrFrom>
                <a:srgbClr val="FFFFFF"/>
              </a:clrFrom>
              <a:clrTo>
                <a:srgbClr val="FFFFFF">
                  <a:alpha val="0"/>
                </a:srgbClr>
              </a:clrTo>
            </a:clrChange>
          </a:blip>
          <a:srcRect l="86154" t="22765" r="3361" b="50109"/>
          <a:stretch/>
        </p:blipFill>
        <p:spPr>
          <a:xfrm>
            <a:off x="791301" y="4231770"/>
            <a:ext cx="589332" cy="528693"/>
          </a:xfrm>
          <a:prstGeom prst="rect">
            <a:avLst/>
          </a:prstGeom>
        </p:spPr>
      </p:pic>
      <p:sp>
        <p:nvSpPr>
          <p:cNvPr id="39" name="文本框 38">
            <a:extLst>
              <a:ext uri="{FF2B5EF4-FFF2-40B4-BE49-F238E27FC236}">
                <a16:creationId xmlns:a16="http://schemas.microsoft.com/office/drawing/2014/main" id="{3EC8378B-4369-42FB-B281-F411B872B4AF}"/>
              </a:ext>
            </a:extLst>
          </p:cNvPr>
          <p:cNvSpPr txBox="1"/>
          <p:nvPr/>
        </p:nvSpPr>
        <p:spPr>
          <a:xfrm>
            <a:off x="6578013" y="5623126"/>
            <a:ext cx="5302104" cy="810478"/>
          </a:xfrm>
          <a:prstGeom prst="rect">
            <a:avLst/>
          </a:prstGeom>
          <a:noFill/>
        </p:spPr>
        <p:txBody>
          <a:bodyPr wrap="square">
            <a:spAutoFit/>
          </a:bodyPr>
          <a:lstStyle/>
          <a:p>
            <a:pPr marL="285750" indent="-285750" algn="just">
              <a:lnSpc>
                <a:spcPts val="2200"/>
              </a:lnSpc>
              <a:spcBef>
                <a:spcPts val="1200"/>
              </a:spcBef>
              <a:buFont typeface="Arial" panose="020B0604020202020204" pitchFamily="34" charset="0"/>
              <a:buChar char="•"/>
            </a:pPr>
            <a:r>
              <a:rPr lang="en-US" altLang="zh-CN" sz="2000" dirty="0">
                <a:solidFill>
                  <a:srgbClr val="000000"/>
                </a:solidFill>
                <a:latin typeface="Times New Roman" panose="02020603050405020304" pitchFamily="18" charset="0"/>
                <a:ea typeface="DengXian" panose="02010600030101010101" pitchFamily="2" charset="-122"/>
              </a:rPr>
              <a:t>A</a:t>
            </a:r>
            <a:r>
              <a:rPr lang="en-US" altLang="zh-CN" sz="2000" dirty="0">
                <a:solidFill>
                  <a:srgbClr val="000000"/>
                </a:solidFill>
                <a:effectLst/>
                <a:latin typeface="Times New Roman" panose="02020603050405020304" pitchFamily="18" charset="0"/>
                <a:ea typeface="DengXian" panose="02010600030101010101" pitchFamily="2" charset="-122"/>
              </a:rPr>
              <a:t>pplicable to arbitrary dimensional systems</a:t>
            </a:r>
          </a:p>
          <a:p>
            <a:pPr marL="285750" indent="-285750" algn="just">
              <a:lnSpc>
                <a:spcPts val="2200"/>
              </a:lnSpc>
              <a:spcBef>
                <a:spcPts val="1200"/>
              </a:spcBef>
              <a:buFont typeface="Arial" panose="020B0604020202020204" pitchFamily="34" charset="0"/>
              <a:buChar char="•"/>
            </a:pPr>
            <a:r>
              <a:rPr lang="en-US" altLang="zh-CN" sz="2000"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Certify Higher</a:t>
            </a:r>
            <a:r>
              <a:rPr lang="zh-CN" altLang="en-US" sz="2000"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2000"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randomness, robust to noise</a:t>
            </a:r>
            <a:endParaRPr lang="zh-CN" altLang="en-US" sz="2000"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1" name="文本框 40">
                <a:extLst>
                  <a:ext uri="{FF2B5EF4-FFF2-40B4-BE49-F238E27FC236}">
                    <a16:creationId xmlns:a16="http://schemas.microsoft.com/office/drawing/2014/main" id="{33C4EC20-BB4C-43F3-9D5C-3D07DE9ED886}"/>
                  </a:ext>
                </a:extLst>
              </p:cNvPr>
              <p:cNvSpPr txBox="1"/>
              <p:nvPr/>
            </p:nvSpPr>
            <p:spPr>
              <a:xfrm>
                <a:off x="6041007" y="1671427"/>
                <a:ext cx="6093404" cy="496996"/>
              </a:xfrm>
              <a:prstGeom prst="rect">
                <a:avLst/>
              </a:prstGeom>
              <a:noFill/>
            </p:spPr>
            <p:txBody>
              <a:bodyPr wrap="square" rtlCol="0">
                <a:spAutoFit/>
              </a:bodyPr>
              <a:lstStyle/>
              <a:p>
                <a:pPr algn="ctr"/>
                <a14:m>
                  <m:oMath xmlns:m="http://schemas.openxmlformats.org/officeDocument/2006/math">
                    <m:sSub>
                      <m:sSubPr>
                        <m:ctrlP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ctrlPr>
                      </m:sSubPr>
                      <m:e>
                        <m: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t>𝜌</m:t>
                        </m:r>
                      </m:e>
                      <m:sub>
                        <m: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t>𝜇</m:t>
                        </m:r>
                      </m:sub>
                    </m:sSub>
                    <m: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t>=</m:t>
                    </m:r>
                    <m: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t>𝜇</m:t>
                    </m:r>
                    <m:d>
                      <m:dPr>
                        <m:begChr m:val="|"/>
                        <m:endChr m:val="⟩"/>
                        <m:ctrlP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ctrlPr>
                      </m:dPr>
                      <m:e>
                        <m:r>
                          <m:rPr>
                            <m:sty m:val="p"/>
                          </m:rPr>
                          <a:rPr kumimoji="1" lang="en-US" altLang="zh-CN" b="0" i="0" smtClean="0">
                            <a:latin typeface="Cambria Math" panose="02040503050406030204" pitchFamily="18" charset="0"/>
                            <a:ea typeface="楷体" panose="02010609060101010101" pitchFamily="49" charset="-122"/>
                            <a:cs typeface="Times New Roman" panose="02020603050405020304" pitchFamily="18" charset="0"/>
                          </a:rPr>
                          <m:t>Ψ</m:t>
                        </m:r>
                      </m:e>
                    </m:d>
                    <m:d>
                      <m:dPr>
                        <m:begChr m:val="⟨"/>
                        <m:endChr m:val="|"/>
                        <m:ctrlP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ctrlPr>
                      </m:dPr>
                      <m:e>
                        <m:r>
                          <m:rPr>
                            <m:sty m:val="p"/>
                          </m:rPr>
                          <a:rPr kumimoji="1" lang="en-US" altLang="zh-CN" b="0" i="0" smtClean="0">
                            <a:latin typeface="Cambria Math" panose="02040503050406030204" pitchFamily="18" charset="0"/>
                            <a:ea typeface="楷体" panose="02010609060101010101" pitchFamily="49" charset="-122"/>
                            <a:cs typeface="Times New Roman" panose="02020603050405020304" pitchFamily="18" charset="0"/>
                          </a:rPr>
                          <m:t>Ψ</m:t>
                        </m:r>
                      </m:e>
                    </m:d>
                    <m: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t>+</m:t>
                    </m:r>
                    <m:f>
                      <m:fPr>
                        <m:ctrlPr>
                          <a:rPr kumimoji="1" lang="en-US" altLang="zh-CN" i="1">
                            <a:latin typeface="Cambria Math" panose="02040503050406030204" pitchFamily="18" charset="0"/>
                            <a:ea typeface="楷体" panose="02010609060101010101" pitchFamily="49" charset="-122"/>
                            <a:cs typeface="Times New Roman" panose="02020603050405020304" pitchFamily="18" charset="0"/>
                          </a:rPr>
                        </m:ctrlPr>
                      </m:fPr>
                      <m:num>
                        <m:r>
                          <a:rPr kumimoji="1" lang="en-US" altLang="zh-CN" i="1">
                            <a:latin typeface="Cambria Math" panose="02040503050406030204" pitchFamily="18" charset="0"/>
                            <a:ea typeface="楷体" panose="02010609060101010101" pitchFamily="49" charset="-122"/>
                            <a:cs typeface="Times New Roman" panose="02020603050405020304" pitchFamily="18" charset="0"/>
                          </a:rPr>
                          <m:t>1−</m:t>
                        </m:r>
                        <m:r>
                          <a:rPr kumimoji="1" lang="en-US" altLang="zh-CN" i="1">
                            <a:latin typeface="Cambria Math" panose="02040503050406030204" pitchFamily="18" charset="0"/>
                            <a:ea typeface="楷体" panose="02010609060101010101" pitchFamily="49" charset="-122"/>
                            <a:cs typeface="Times New Roman" panose="02020603050405020304" pitchFamily="18" charset="0"/>
                          </a:rPr>
                          <m:t>𝜇</m:t>
                        </m:r>
                      </m:num>
                      <m:den>
                        <m:sSup>
                          <m:sSupPr>
                            <m:ctrlP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ctrlPr>
                          </m:sSupPr>
                          <m:e>
                            <m:r>
                              <a:rPr kumimoji="1" lang="en-US" altLang="zh-CN" i="1">
                                <a:latin typeface="Cambria Math" panose="02040503050406030204" pitchFamily="18" charset="0"/>
                                <a:ea typeface="楷体" panose="02010609060101010101" pitchFamily="49" charset="-122"/>
                                <a:cs typeface="Times New Roman" panose="02020603050405020304" pitchFamily="18" charset="0"/>
                              </a:rPr>
                              <m:t>𝑑</m:t>
                            </m:r>
                          </m:e>
                          <m:sup>
                            <m: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t>𝑁</m:t>
                            </m:r>
                          </m:sup>
                        </m:sSup>
                      </m:den>
                    </m:f>
                    <m: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t>𝐼</m:t>
                    </m:r>
                  </m:oMath>
                </a14:m>
                <a:r>
                  <a:rPr kumimoji="1" lang="zh-CN" altLang="en-US" dirty="0">
                    <a:latin typeface="Times New Roman" panose="02020603050405020304" pitchFamily="18" charset="0"/>
                    <a:ea typeface="楷体" panose="02010609060101010101" pitchFamily="49" charset="-122"/>
                    <a:cs typeface="Times New Roman" panose="02020603050405020304" pitchFamily="18" charset="0"/>
                  </a:rPr>
                  <a:t>  </a:t>
                </a:r>
                <a:r>
                  <a:rPr kumimoji="1" lang="en-US" altLang="zh-CN" dirty="0">
                    <a:latin typeface="Times New Roman" panose="02020603050405020304" pitchFamily="18" charset="0"/>
                    <a:ea typeface="楷体" panose="02010609060101010101" pitchFamily="49" charset="-122"/>
                    <a:cs typeface="Times New Roman" panose="02020603050405020304" pitchFamily="18" charset="0"/>
                  </a:rPr>
                  <a:t>with  </a:t>
                </a:r>
                <a14:m>
                  <m:oMath xmlns:m="http://schemas.openxmlformats.org/officeDocument/2006/math">
                    <m:d>
                      <m:dPr>
                        <m:begChr m:val="|"/>
                        <m:endChr m:val="⟩"/>
                        <m:ctrlP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ctrlPr>
                      </m:dPr>
                      <m:e>
                        <m:r>
                          <m:rPr>
                            <m:sty m:val="p"/>
                          </m:rPr>
                          <a:rPr kumimoji="1" lang="en-US" altLang="zh-CN" b="0" i="0" smtClean="0">
                            <a:latin typeface="Cambria Math" panose="02040503050406030204" pitchFamily="18" charset="0"/>
                            <a:ea typeface="楷体" panose="02010609060101010101" pitchFamily="49" charset="-122"/>
                            <a:cs typeface="Times New Roman" panose="02020603050405020304" pitchFamily="18" charset="0"/>
                          </a:rPr>
                          <m:t>Ψ</m:t>
                        </m:r>
                      </m:e>
                    </m:d>
                    <m: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t>=</m:t>
                    </m:r>
                    <m:f>
                      <m:fPr>
                        <m:ctrlP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ctrlPr>
                      </m:fPr>
                      <m:num>
                        <m: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t>1</m:t>
                        </m:r>
                      </m:num>
                      <m:den>
                        <m:rad>
                          <m:radPr>
                            <m:degHide m:val="on"/>
                            <m:ctrlP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ctrlPr>
                          </m:radPr>
                          <m:deg/>
                          <m:e>
                            <m: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t>𝑑</m:t>
                            </m:r>
                          </m:e>
                        </m:rad>
                      </m:den>
                    </m:f>
                    <m:nary>
                      <m:naryPr>
                        <m:chr m:val="∑"/>
                        <m:ctrlP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ctrlPr>
                      </m:naryPr>
                      <m:sub>
                        <m: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t>𝑖</m:t>
                        </m:r>
                        <m: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t>=0</m:t>
                        </m:r>
                      </m:sub>
                      <m:sup>
                        <m: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t>𝑑</m:t>
                        </m:r>
                        <m: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t>−1</m:t>
                        </m:r>
                      </m:sup>
                      <m:e>
                        <m:sSup>
                          <m:sSupPr>
                            <m:ctrlP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ctrlPr>
                          </m:sSupPr>
                          <m:e>
                            <m:d>
                              <m:dPr>
                                <m:begChr m:val="|"/>
                                <m:endChr m:val="⟩"/>
                                <m:ctrlP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ctrlPr>
                              </m:dPr>
                              <m:e>
                                <m: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t>𝑖</m:t>
                                </m:r>
                              </m:e>
                            </m:d>
                          </m:e>
                          <m:sup>
                            <m: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t>⊗</m:t>
                            </m:r>
                            <m: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t>𝑁</m:t>
                            </m:r>
                          </m:sup>
                        </m:sSup>
                      </m:e>
                    </m:nary>
                  </m:oMath>
                </a14:m>
                <a:endParaRPr kumimoji="1" lang="zh-CN" altLang="en-US" dirty="0">
                  <a:latin typeface="Times New Roman" panose="02020603050405020304" pitchFamily="18" charset="0"/>
                  <a:ea typeface="楷体" panose="02010609060101010101" pitchFamily="49" charset="-122"/>
                  <a:cs typeface="Times New Roman" panose="02020603050405020304" pitchFamily="18" charset="0"/>
                </a:endParaRPr>
              </a:p>
            </p:txBody>
          </p:sp>
        </mc:Choice>
        <mc:Fallback xmlns="">
          <p:sp>
            <p:nvSpPr>
              <p:cNvPr id="41" name="文本框 40">
                <a:extLst>
                  <a:ext uri="{FF2B5EF4-FFF2-40B4-BE49-F238E27FC236}">
                    <a16:creationId xmlns:a16="http://schemas.microsoft.com/office/drawing/2014/main" id="{33C4EC20-BB4C-43F3-9D5C-3D07DE9ED886}"/>
                  </a:ext>
                </a:extLst>
              </p:cNvPr>
              <p:cNvSpPr txBox="1">
                <a:spLocks noRot="1" noChangeAspect="1" noMove="1" noResize="1" noEditPoints="1" noAdjustHandles="1" noChangeArrowheads="1" noChangeShapeType="1" noTextEdit="1"/>
              </p:cNvSpPr>
              <p:nvPr/>
            </p:nvSpPr>
            <p:spPr>
              <a:xfrm>
                <a:off x="6041007" y="1671427"/>
                <a:ext cx="6093404" cy="496996"/>
              </a:xfrm>
              <a:prstGeom prst="rect">
                <a:avLst/>
              </a:prstGeom>
              <a:blipFill>
                <a:blip r:embed="rId7"/>
                <a:stretch>
                  <a:fillRect t="-72500" b="-110000"/>
                </a:stretch>
              </a:blipFill>
            </p:spPr>
            <p:txBody>
              <a:bodyPr/>
              <a:lstStyle/>
              <a:p>
                <a:r>
                  <a:rPr lang="zh-CN" altLang="en-US">
                    <a:noFill/>
                  </a:rPr>
                  <a:t> </a:t>
                </a:r>
              </a:p>
            </p:txBody>
          </p:sp>
        </mc:Fallback>
      </mc:AlternateContent>
      <p:sp>
        <p:nvSpPr>
          <p:cNvPr id="21" name="文本框 20">
            <a:extLst>
              <a:ext uri="{FF2B5EF4-FFF2-40B4-BE49-F238E27FC236}">
                <a16:creationId xmlns:a16="http://schemas.microsoft.com/office/drawing/2014/main" id="{E4158DE2-0C95-4B48-A88D-9750FDCEE616}"/>
              </a:ext>
            </a:extLst>
          </p:cNvPr>
          <p:cNvSpPr txBox="1"/>
          <p:nvPr/>
        </p:nvSpPr>
        <p:spPr>
          <a:xfrm>
            <a:off x="10978824" y="3694910"/>
            <a:ext cx="649537" cy="369332"/>
          </a:xfrm>
          <a:prstGeom prst="rect">
            <a:avLst/>
          </a:prstGeom>
          <a:noFill/>
        </p:spPr>
        <p:txBody>
          <a:bodyPr wrap="none" rtlCol="0">
            <a:spAutoFit/>
          </a:bodyPr>
          <a:lstStyle/>
          <a:p>
            <a:r>
              <a:rPr lang="zh-CN" altLang="en-US" b="1" dirty="0">
                <a:solidFill>
                  <a:srgbClr val="0000D7"/>
                </a:solidFill>
                <a:latin typeface="SimHei" panose="02010609060101010101" pitchFamily="49" charset="-122"/>
                <a:ea typeface="SimHei" panose="02010609060101010101" pitchFamily="49" charset="-122"/>
              </a:rPr>
              <a:t>单独</a:t>
            </a:r>
          </a:p>
        </p:txBody>
      </p:sp>
      <p:sp>
        <p:nvSpPr>
          <p:cNvPr id="22" name="文本框 21">
            <a:extLst>
              <a:ext uri="{FF2B5EF4-FFF2-40B4-BE49-F238E27FC236}">
                <a16:creationId xmlns:a16="http://schemas.microsoft.com/office/drawing/2014/main" id="{05AB5CF7-B40B-824C-AFD3-92933104494B}"/>
              </a:ext>
            </a:extLst>
          </p:cNvPr>
          <p:cNvSpPr txBox="1"/>
          <p:nvPr/>
        </p:nvSpPr>
        <p:spPr>
          <a:xfrm>
            <a:off x="8438172" y="3095621"/>
            <a:ext cx="649537" cy="369332"/>
          </a:xfrm>
          <a:prstGeom prst="rect">
            <a:avLst/>
          </a:prstGeom>
          <a:noFill/>
        </p:spPr>
        <p:txBody>
          <a:bodyPr wrap="none" rtlCol="0">
            <a:spAutoFit/>
          </a:bodyPr>
          <a:lstStyle/>
          <a:p>
            <a:r>
              <a:rPr lang="zh-CN" altLang="en-US" b="1" dirty="0">
                <a:solidFill>
                  <a:srgbClr val="0000D7"/>
                </a:solidFill>
                <a:latin typeface="SimHei" panose="02010609060101010101" pitchFamily="49" charset="-122"/>
                <a:ea typeface="SimHei" panose="02010609060101010101" pitchFamily="49" charset="-122"/>
              </a:rPr>
              <a:t>联合</a:t>
            </a:r>
          </a:p>
        </p:txBody>
      </p:sp>
      <p:sp>
        <p:nvSpPr>
          <p:cNvPr id="27" name="文本框 26">
            <a:extLst>
              <a:ext uri="{FF2B5EF4-FFF2-40B4-BE49-F238E27FC236}">
                <a16:creationId xmlns:a16="http://schemas.microsoft.com/office/drawing/2014/main" id="{5E5B014D-09D7-A34D-A02C-0B835E55A6FE}"/>
              </a:ext>
            </a:extLst>
          </p:cNvPr>
          <p:cNvSpPr txBox="1"/>
          <p:nvPr/>
        </p:nvSpPr>
        <p:spPr>
          <a:xfrm>
            <a:off x="9087611" y="415345"/>
            <a:ext cx="4344600" cy="338554"/>
          </a:xfrm>
          <a:prstGeom prst="rect">
            <a:avLst/>
          </a:prstGeom>
          <a:noFill/>
        </p:spPr>
        <p:txBody>
          <a:bodyPr wrap="square">
            <a:spAutoFit/>
          </a:bodyPr>
          <a:lstStyle/>
          <a:p>
            <a:r>
              <a:rPr lang="en-US" altLang="zh-CN" sz="1600" b="1" dirty="0">
                <a:solidFill>
                  <a:srgbClr val="0000D7"/>
                </a:solidFill>
                <a:latin typeface="Arial" panose="020B0604020202020204" pitchFamily="34" charset="0"/>
                <a:ea typeface="SimHei" panose="02010609060101010101" pitchFamily="49" charset="-122"/>
                <a:cs typeface="Arial" panose="020B0604020202020204" pitchFamily="34" charset="0"/>
              </a:rPr>
              <a:t>PRL</a:t>
            </a:r>
            <a:r>
              <a:rPr lang="zh-CN" altLang="en-US" sz="1600" b="1" dirty="0">
                <a:solidFill>
                  <a:srgbClr val="0000D7"/>
                </a:solidFill>
                <a:latin typeface="Arial" panose="020B0604020202020204" pitchFamily="34" charset="0"/>
                <a:ea typeface="SimHei" panose="02010609060101010101" pitchFamily="49" charset="-122"/>
                <a:cs typeface="Arial" panose="020B0604020202020204" pitchFamily="34" charset="0"/>
              </a:rPr>
              <a:t> 132, 080201 (2024)</a:t>
            </a:r>
            <a:r>
              <a:rPr lang="en-US" altLang="zh-CN" sz="1600" b="1" dirty="0">
                <a:solidFill>
                  <a:srgbClr val="0000D7"/>
                </a:solidFill>
                <a:latin typeface="Arial" panose="020B0604020202020204" pitchFamily="34" charset="0"/>
                <a:ea typeface="SimHei" panose="02010609060101010101" pitchFamily="49" charset="-122"/>
                <a:cs typeface="Arial" panose="020B0604020202020204" pitchFamily="34" charset="0"/>
              </a:rPr>
              <a:t>.</a:t>
            </a:r>
            <a:endParaRPr lang="zh-CN" altLang="en-US" sz="1600" b="1" dirty="0">
              <a:solidFill>
                <a:srgbClr val="0000D7"/>
              </a:solidFill>
              <a:latin typeface="Arial" panose="020B0604020202020204" pitchFamily="34" charset="0"/>
              <a:ea typeface="SimHei" panose="02010609060101010101" pitchFamily="49" charset="-122"/>
              <a:cs typeface="Arial" panose="020B0604020202020204" pitchFamily="34" charset="0"/>
            </a:endParaRPr>
          </a:p>
        </p:txBody>
      </p:sp>
      <p:sp>
        <p:nvSpPr>
          <p:cNvPr id="23" name="文本框 22">
            <a:extLst>
              <a:ext uri="{FF2B5EF4-FFF2-40B4-BE49-F238E27FC236}">
                <a16:creationId xmlns:a16="http://schemas.microsoft.com/office/drawing/2014/main" id="{98A1467D-05BE-734C-8930-EAB55F56CBA3}"/>
              </a:ext>
            </a:extLst>
          </p:cNvPr>
          <p:cNvSpPr txBox="1"/>
          <p:nvPr/>
        </p:nvSpPr>
        <p:spPr>
          <a:xfrm>
            <a:off x="6709139" y="1193306"/>
            <a:ext cx="5039852" cy="353943"/>
          </a:xfrm>
          <a:prstGeom prst="rect">
            <a:avLst/>
          </a:prstGeom>
          <a:noFill/>
        </p:spPr>
        <p:txBody>
          <a:bodyPr wrap="square" rtlCol="0">
            <a:spAutoFit/>
          </a:bodyPr>
          <a:lstStyle/>
          <a:p>
            <a:r>
              <a:rPr kumimoji="1" lang="en-US" altLang="zh-CN" sz="1700" b="1" dirty="0"/>
              <a:t>Example 1:   </a:t>
            </a:r>
            <a:r>
              <a:rPr kumimoji="1" lang="en-US" altLang="zh-CN" sz="1700" b="1" i="1" dirty="0"/>
              <a:t>d</a:t>
            </a:r>
            <a:r>
              <a:rPr kumimoji="1" lang="en-US" altLang="zh-CN" sz="1700" b="1" dirty="0"/>
              <a:t>-dimension GHZ + noise </a:t>
            </a:r>
            <a:endParaRPr kumimoji="1" lang="zh-CN" altLang="en-US" sz="1700" b="1" dirty="0"/>
          </a:p>
        </p:txBody>
      </p:sp>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922EEA8D-1532-E848-B8EA-AE2793882179}"/>
                  </a:ext>
                </a:extLst>
              </p:cNvPr>
              <p:cNvSpPr txBox="1"/>
              <p:nvPr/>
            </p:nvSpPr>
            <p:spPr>
              <a:xfrm>
                <a:off x="458848" y="5127626"/>
                <a:ext cx="6093404" cy="407740"/>
              </a:xfrm>
              <a:prstGeom prst="rect">
                <a:avLst/>
              </a:prstGeom>
              <a:noFill/>
            </p:spPr>
            <p:txBody>
              <a:bodyPr wrap="square">
                <a:spAutoFit/>
              </a:bodyPr>
              <a:lstStyle/>
              <a:p>
                <a:r>
                  <a:rPr lang="en-US" altLang="zh-CN" sz="1700" b="0" dirty="0">
                    <a:ea typeface="+mj-ea"/>
                  </a:rPr>
                  <a:t> </a:t>
                </a:r>
                <a14:m>
                  <m:oMath xmlns:m="http://schemas.openxmlformats.org/officeDocument/2006/math">
                    <m:sSub>
                      <m:sSubPr>
                        <m:ctrlPr>
                          <a:rPr lang="en-US" altLang="zh-CN" sz="1700" b="0" i="1" smtClean="0">
                            <a:latin typeface="Cambria Math" panose="02040503050406030204" pitchFamily="18" charset="0"/>
                            <a:ea typeface="+mj-ea"/>
                          </a:rPr>
                        </m:ctrlPr>
                      </m:sSubPr>
                      <m:e>
                        <m:r>
                          <a:rPr lang="en-US" altLang="zh-CN" sz="1700" b="0" i="1" smtClean="0">
                            <a:latin typeface="Cambria Math" panose="02040503050406030204" pitchFamily="18" charset="0"/>
                            <a:ea typeface="+mj-ea"/>
                          </a:rPr>
                          <m:t>𝑃</m:t>
                        </m:r>
                      </m:e>
                      <m:sub>
                        <m:r>
                          <a:rPr lang="en-US" altLang="zh-CN" sz="1700" b="0" i="1" smtClean="0">
                            <a:latin typeface="Cambria Math" panose="02040503050406030204" pitchFamily="18" charset="0"/>
                            <a:ea typeface="+mj-ea"/>
                          </a:rPr>
                          <m:t>𝑔</m:t>
                        </m:r>
                      </m:sub>
                    </m:sSub>
                    <m:d>
                      <m:dPr>
                        <m:ctrlPr>
                          <a:rPr lang="en-US" altLang="zh-CN" sz="1700" b="0" i="1" smtClean="0">
                            <a:latin typeface="Cambria Math" panose="02040503050406030204" pitchFamily="18" charset="0"/>
                            <a:ea typeface="+mj-ea"/>
                          </a:rPr>
                        </m:ctrlPr>
                      </m:dPr>
                      <m:e>
                        <m:sSup>
                          <m:sSupPr>
                            <m:ctrlPr>
                              <a:rPr lang="en-US" altLang="zh-CN" sz="1700" b="0" i="1" smtClean="0">
                                <a:latin typeface="Cambria Math" panose="02040503050406030204" pitchFamily="18" charset="0"/>
                                <a:ea typeface="+mj-ea"/>
                              </a:rPr>
                            </m:ctrlPr>
                          </m:sSupPr>
                          <m:e>
                            <m:r>
                              <a:rPr lang="en-US" altLang="zh-CN" sz="1700" b="0" i="1" smtClean="0">
                                <a:latin typeface="Cambria Math" panose="02040503050406030204" pitchFamily="18" charset="0"/>
                                <a:ea typeface="+mj-ea"/>
                              </a:rPr>
                              <m:t>𝑦</m:t>
                            </m:r>
                          </m:e>
                          <m:sup>
                            <m:r>
                              <a:rPr lang="en-US" altLang="zh-CN" sz="1700" b="0" i="1" smtClean="0">
                                <a:latin typeface="Cambria Math" panose="02040503050406030204" pitchFamily="18" charset="0"/>
                                <a:ea typeface="+mj-ea"/>
                              </a:rPr>
                              <m:t>∗</m:t>
                            </m:r>
                          </m:sup>
                        </m:sSup>
                        <m:r>
                          <a:rPr lang="en-US" altLang="zh-CN" sz="1700" b="0" i="1" smtClean="0">
                            <a:latin typeface="Cambria Math" panose="02040503050406030204" pitchFamily="18" charset="0"/>
                            <a:ea typeface="+mj-ea"/>
                          </a:rPr>
                          <m:t>,</m:t>
                        </m:r>
                        <m:sSup>
                          <m:sSupPr>
                            <m:ctrlPr>
                              <a:rPr lang="en-US" altLang="zh-CN" sz="1700" b="0" i="1" smtClean="0">
                                <a:latin typeface="Cambria Math" panose="02040503050406030204" pitchFamily="18" charset="0"/>
                                <a:ea typeface="+mj-ea"/>
                              </a:rPr>
                            </m:ctrlPr>
                          </m:sSupPr>
                          <m:e>
                            <m:r>
                              <a:rPr lang="en-US" altLang="zh-CN" sz="1700" b="0" i="1" smtClean="0">
                                <a:latin typeface="Cambria Math" panose="02040503050406030204" pitchFamily="18" charset="0"/>
                                <a:ea typeface="+mj-ea"/>
                              </a:rPr>
                              <m:t>𝑧</m:t>
                            </m:r>
                          </m:e>
                          <m:sup>
                            <m:r>
                              <a:rPr lang="en-US" altLang="zh-CN" sz="1700" b="0" i="1" smtClean="0">
                                <a:latin typeface="Cambria Math" panose="02040503050406030204" pitchFamily="18" charset="0"/>
                                <a:ea typeface="+mj-ea"/>
                              </a:rPr>
                              <m:t>∗</m:t>
                            </m:r>
                          </m:sup>
                        </m:sSup>
                      </m:e>
                    </m:d>
                    <m:r>
                      <a:rPr lang="en-US" altLang="zh-CN" sz="1700" b="0" i="1" smtClean="0">
                        <a:latin typeface="Cambria Math" panose="02040503050406030204" pitchFamily="18" charset="0"/>
                        <a:ea typeface="+mj-ea"/>
                      </a:rPr>
                      <m:t>=</m:t>
                    </m:r>
                    <m:nary>
                      <m:naryPr>
                        <m:chr m:val="∑"/>
                        <m:supHide m:val="on"/>
                        <m:ctrlPr>
                          <a:rPr lang="en-US" altLang="zh-CN" sz="1700" b="0" i="1" smtClean="0">
                            <a:latin typeface="Cambria Math" panose="02040503050406030204" pitchFamily="18" charset="0"/>
                            <a:ea typeface="+mj-ea"/>
                          </a:rPr>
                        </m:ctrlPr>
                      </m:naryPr>
                      <m:sub>
                        <m:r>
                          <a:rPr lang="en-US" altLang="zh-CN" sz="1700" b="0" i="1" smtClean="0">
                            <a:latin typeface="Cambria Math" panose="02040503050406030204" pitchFamily="18" charset="0"/>
                            <a:ea typeface="+mj-ea"/>
                          </a:rPr>
                          <m:t>𝑒</m:t>
                        </m:r>
                        <m:r>
                          <a:rPr lang="en-US" altLang="zh-CN" sz="1700" b="0" i="1" smtClean="0">
                            <a:latin typeface="Cambria Math" panose="02040503050406030204" pitchFamily="18" charset="0"/>
                            <a:ea typeface="+mj-ea"/>
                          </a:rPr>
                          <m:t>,</m:t>
                        </m:r>
                        <m:r>
                          <a:rPr lang="en-US" altLang="zh-CN" sz="1700" b="0" i="1" smtClean="0">
                            <a:latin typeface="Cambria Math" panose="02040503050406030204" pitchFamily="18" charset="0"/>
                            <a:ea typeface="+mj-ea"/>
                          </a:rPr>
                          <m:t>𝑒</m:t>
                        </m:r>
                        <m:r>
                          <a:rPr lang="en-US" altLang="zh-CN" sz="1700" b="0" i="1" smtClean="0">
                            <a:latin typeface="Cambria Math" panose="02040503050406030204" pitchFamily="18" charset="0"/>
                            <a:ea typeface="+mj-ea"/>
                          </a:rPr>
                          <m:t>′</m:t>
                        </m:r>
                      </m:sub>
                      <m:sup/>
                      <m:e>
                        <m:r>
                          <m:rPr>
                            <m:sty m:val="p"/>
                          </m:rPr>
                          <a:rPr lang="en-US" altLang="zh-CN" sz="1700" i="1">
                            <a:latin typeface="Cambria Math" panose="02040503050406030204" pitchFamily="18" charset="0"/>
                            <a:ea typeface="+mj-ea"/>
                          </a:rPr>
                          <m:t>T</m:t>
                        </m:r>
                        <m:r>
                          <m:rPr>
                            <m:sty m:val="p"/>
                          </m:rPr>
                          <a:rPr lang="en-US" altLang="zh-CN" sz="1700" i="1" smtClean="0">
                            <a:latin typeface="Cambria Math" panose="02040503050406030204" pitchFamily="18" charset="0"/>
                            <a:ea typeface="+mj-ea"/>
                          </a:rPr>
                          <m:t>r</m:t>
                        </m:r>
                        <m:d>
                          <m:dPr>
                            <m:begChr m:val="["/>
                            <m:endChr m:val="]"/>
                            <m:ctrlPr>
                              <a:rPr lang="en-US" altLang="zh-CN" sz="1700" b="0" i="1" smtClean="0">
                                <a:latin typeface="Cambria Math" panose="02040503050406030204" pitchFamily="18" charset="0"/>
                                <a:ea typeface="+mj-ea"/>
                              </a:rPr>
                            </m:ctrlPr>
                          </m:dPr>
                          <m:e>
                            <m:d>
                              <m:dPr>
                                <m:ctrlPr>
                                  <a:rPr lang="en-US" altLang="zh-CN" sz="1700" b="0" i="1" smtClean="0">
                                    <a:latin typeface="Cambria Math" panose="02040503050406030204" pitchFamily="18" charset="0"/>
                                    <a:ea typeface="+mj-ea"/>
                                  </a:rPr>
                                </m:ctrlPr>
                              </m:dPr>
                              <m:e>
                                <m:sSub>
                                  <m:sSubPr>
                                    <m:ctrlPr>
                                      <a:rPr lang="en-US" altLang="zh-CN" sz="1700" b="0" i="1" smtClean="0">
                                        <a:solidFill>
                                          <a:srgbClr val="C00000"/>
                                        </a:solidFill>
                                        <a:latin typeface="Cambria Math" panose="02040503050406030204" pitchFamily="18" charset="0"/>
                                        <a:ea typeface="+mj-ea"/>
                                      </a:rPr>
                                    </m:ctrlPr>
                                  </m:sSubPr>
                                  <m:e>
                                    <m:r>
                                      <a:rPr lang="en-US" altLang="zh-CN" sz="1700" b="0" i="1" smtClean="0">
                                        <a:solidFill>
                                          <a:srgbClr val="C00000"/>
                                        </a:solidFill>
                                        <a:latin typeface="Cambria Math" panose="02040503050406030204" pitchFamily="18" charset="0"/>
                                        <a:ea typeface="+mj-ea"/>
                                      </a:rPr>
                                      <m:t>𝑀</m:t>
                                    </m:r>
                                  </m:e>
                                  <m:sub>
                                    <m:r>
                                      <a:rPr lang="en-US" altLang="zh-CN" sz="1700" b="0" i="1" smtClean="0">
                                        <a:solidFill>
                                          <a:srgbClr val="C00000"/>
                                        </a:solidFill>
                                        <a:latin typeface="Cambria Math" panose="02040503050406030204" pitchFamily="18" charset="0"/>
                                        <a:ea typeface="+mj-ea"/>
                                      </a:rPr>
                                      <m:t>𝑏</m:t>
                                    </m:r>
                                    <m:r>
                                      <a:rPr lang="en-US" altLang="zh-CN" sz="1700" b="0" i="1" smtClean="0">
                                        <a:solidFill>
                                          <a:srgbClr val="C00000"/>
                                        </a:solidFill>
                                        <a:latin typeface="Cambria Math" panose="02040503050406030204" pitchFamily="18" charset="0"/>
                                        <a:ea typeface="+mj-ea"/>
                                      </a:rPr>
                                      <m:t>=</m:t>
                                    </m:r>
                                    <m:r>
                                      <a:rPr lang="en-US" altLang="zh-CN" sz="1700" b="0" i="1" smtClean="0">
                                        <a:solidFill>
                                          <a:srgbClr val="C00000"/>
                                        </a:solidFill>
                                        <a:latin typeface="Cambria Math" panose="02040503050406030204" pitchFamily="18" charset="0"/>
                                        <a:ea typeface="+mj-ea"/>
                                      </a:rPr>
                                      <m:t>𝑒</m:t>
                                    </m:r>
                                    <m:r>
                                      <a:rPr lang="en-US" altLang="zh-CN" sz="1700" b="0" i="1" smtClean="0">
                                        <a:solidFill>
                                          <a:srgbClr val="C00000"/>
                                        </a:solidFill>
                                        <a:latin typeface="Cambria Math" panose="02040503050406030204" pitchFamily="18" charset="0"/>
                                        <a:ea typeface="+mj-ea"/>
                                      </a:rPr>
                                      <m:t>|</m:t>
                                    </m:r>
                                    <m:sSup>
                                      <m:sSupPr>
                                        <m:ctrlPr>
                                          <a:rPr lang="en-US" altLang="zh-CN" sz="1700" b="0" i="1" smtClean="0">
                                            <a:solidFill>
                                              <a:srgbClr val="C00000"/>
                                            </a:solidFill>
                                            <a:latin typeface="Cambria Math" panose="02040503050406030204" pitchFamily="18" charset="0"/>
                                            <a:ea typeface="+mj-ea"/>
                                          </a:rPr>
                                        </m:ctrlPr>
                                      </m:sSupPr>
                                      <m:e>
                                        <m:r>
                                          <a:rPr lang="en-US" altLang="zh-CN" sz="1700" b="0" i="1" smtClean="0">
                                            <a:solidFill>
                                              <a:srgbClr val="C00000"/>
                                            </a:solidFill>
                                            <a:latin typeface="Cambria Math" panose="02040503050406030204" pitchFamily="18" charset="0"/>
                                            <a:ea typeface="+mj-ea"/>
                                          </a:rPr>
                                          <m:t>𝑦</m:t>
                                        </m:r>
                                      </m:e>
                                      <m:sup>
                                        <m:r>
                                          <a:rPr lang="en-US" altLang="zh-CN" sz="1700" b="0" i="1" smtClean="0">
                                            <a:solidFill>
                                              <a:srgbClr val="C00000"/>
                                            </a:solidFill>
                                            <a:latin typeface="Cambria Math" panose="02040503050406030204" pitchFamily="18" charset="0"/>
                                            <a:ea typeface="+mj-ea"/>
                                          </a:rPr>
                                          <m:t>∗</m:t>
                                        </m:r>
                                      </m:sup>
                                    </m:sSup>
                                  </m:sub>
                                </m:sSub>
                                <m:r>
                                  <a:rPr lang="en-US" altLang="zh-CN" sz="1700" b="0" i="1" smtClean="0">
                                    <a:solidFill>
                                      <a:srgbClr val="C00000"/>
                                    </a:solidFill>
                                    <a:latin typeface="Cambria Math" panose="02040503050406030204" pitchFamily="18" charset="0"/>
                                    <a:ea typeface="+mj-ea"/>
                                  </a:rPr>
                                  <m:t>⊗</m:t>
                                </m:r>
                                <m:sSub>
                                  <m:sSubPr>
                                    <m:ctrlPr>
                                      <a:rPr lang="en-US" altLang="zh-CN" sz="1700" b="0" i="1" smtClean="0">
                                        <a:solidFill>
                                          <a:srgbClr val="C00000"/>
                                        </a:solidFill>
                                        <a:latin typeface="Cambria Math" panose="02040503050406030204" pitchFamily="18" charset="0"/>
                                        <a:ea typeface="+mj-ea"/>
                                      </a:rPr>
                                    </m:ctrlPr>
                                  </m:sSubPr>
                                  <m:e>
                                    <m:r>
                                      <a:rPr lang="en-US" altLang="zh-CN" sz="1700" b="0" i="1" smtClean="0">
                                        <a:solidFill>
                                          <a:srgbClr val="C00000"/>
                                        </a:solidFill>
                                        <a:latin typeface="Cambria Math" panose="02040503050406030204" pitchFamily="18" charset="0"/>
                                        <a:ea typeface="+mj-ea"/>
                                      </a:rPr>
                                      <m:t>𝑀</m:t>
                                    </m:r>
                                  </m:e>
                                  <m:sub>
                                    <m:r>
                                      <a:rPr lang="en-US" altLang="zh-CN" sz="1700" b="0" i="1" smtClean="0">
                                        <a:solidFill>
                                          <a:srgbClr val="C00000"/>
                                        </a:solidFill>
                                        <a:latin typeface="Cambria Math" panose="02040503050406030204" pitchFamily="18" charset="0"/>
                                        <a:ea typeface="+mj-ea"/>
                                      </a:rPr>
                                      <m:t>𝑐</m:t>
                                    </m:r>
                                    <m:r>
                                      <a:rPr lang="en-US" altLang="zh-CN" sz="1700" b="0" i="1" smtClean="0">
                                        <a:solidFill>
                                          <a:srgbClr val="C00000"/>
                                        </a:solidFill>
                                        <a:latin typeface="Cambria Math" panose="02040503050406030204" pitchFamily="18" charset="0"/>
                                        <a:ea typeface="+mj-ea"/>
                                      </a:rPr>
                                      <m:t>=</m:t>
                                    </m:r>
                                    <m:sSup>
                                      <m:sSupPr>
                                        <m:ctrlPr>
                                          <a:rPr lang="en-US" altLang="zh-CN" sz="1700" b="0" i="1" smtClean="0">
                                            <a:solidFill>
                                              <a:srgbClr val="C00000"/>
                                            </a:solidFill>
                                            <a:latin typeface="Cambria Math" panose="02040503050406030204" pitchFamily="18" charset="0"/>
                                            <a:ea typeface="+mj-ea"/>
                                          </a:rPr>
                                        </m:ctrlPr>
                                      </m:sSupPr>
                                      <m:e>
                                        <m:r>
                                          <a:rPr lang="en-US" altLang="zh-CN" sz="1700" b="0" i="1" smtClean="0">
                                            <a:solidFill>
                                              <a:srgbClr val="C00000"/>
                                            </a:solidFill>
                                            <a:latin typeface="Cambria Math" panose="02040503050406030204" pitchFamily="18" charset="0"/>
                                            <a:ea typeface="+mj-ea"/>
                                          </a:rPr>
                                          <m:t>𝑒</m:t>
                                        </m:r>
                                      </m:e>
                                      <m:sup>
                                        <m:r>
                                          <a:rPr lang="en-US" altLang="zh-CN" sz="1700" b="0" i="1" smtClean="0">
                                            <a:solidFill>
                                              <a:srgbClr val="C00000"/>
                                            </a:solidFill>
                                            <a:latin typeface="Cambria Math" panose="02040503050406030204" pitchFamily="18" charset="0"/>
                                            <a:ea typeface="+mj-ea"/>
                                          </a:rPr>
                                          <m:t>′</m:t>
                                        </m:r>
                                      </m:sup>
                                    </m:sSup>
                                    <m:r>
                                      <a:rPr lang="en-US" altLang="zh-CN" sz="1700" b="0" i="1" smtClean="0">
                                        <a:solidFill>
                                          <a:srgbClr val="C00000"/>
                                        </a:solidFill>
                                        <a:latin typeface="Cambria Math" panose="02040503050406030204" pitchFamily="18" charset="0"/>
                                        <a:ea typeface="+mj-ea"/>
                                      </a:rPr>
                                      <m:t>|</m:t>
                                    </m:r>
                                    <m:sSup>
                                      <m:sSupPr>
                                        <m:ctrlPr>
                                          <a:rPr lang="en-US" altLang="zh-CN" sz="1700" b="0" i="1" smtClean="0">
                                            <a:solidFill>
                                              <a:srgbClr val="C00000"/>
                                            </a:solidFill>
                                            <a:latin typeface="Cambria Math" panose="02040503050406030204" pitchFamily="18" charset="0"/>
                                            <a:ea typeface="+mj-ea"/>
                                          </a:rPr>
                                        </m:ctrlPr>
                                      </m:sSupPr>
                                      <m:e>
                                        <m:r>
                                          <a:rPr lang="en-US" altLang="zh-CN" sz="1700" b="0" i="1" smtClean="0">
                                            <a:solidFill>
                                              <a:srgbClr val="C00000"/>
                                            </a:solidFill>
                                            <a:latin typeface="Cambria Math" panose="02040503050406030204" pitchFamily="18" charset="0"/>
                                            <a:ea typeface="+mj-ea"/>
                                          </a:rPr>
                                          <m:t>𝑧</m:t>
                                        </m:r>
                                      </m:e>
                                      <m:sup>
                                        <m:r>
                                          <a:rPr lang="en-US" altLang="zh-CN" sz="1700" b="0" i="1" smtClean="0">
                                            <a:solidFill>
                                              <a:srgbClr val="C00000"/>
                                            </a:solidFill>
                                            <a:latin typeface="Cambria Math" panose="02040503050406030204" pitchFamily="18" charset="0"/>
                                            <a:ea typeface="+mj-ea"/>
                                          </a:rPr>
                                          <m:t>∗</m:t>
                                        </m:r>
                                      </m:sup>
                                    </m:sSup>
                                  </m:sub>
                                </m:sSub>
                                <m:r>
                                  <a:rPr lang="en-US" altLang="zh-CN" sz="1700" b="0" i="1" smtClean="0">
                                    <a:latin typeface="Cambria Math" panose="02040503050406030204" pitchFamily="18" charset="0"/>
                                    <a:ea typeface="+mj-ea"/>
                                  </a:rPr>
                                  <m:t>⊗</m:t>
                                </m:r>
                                <m:sSub>
                                  <m:sSubPr>
                                    <m:ctrlPr>
                                      <a:rPr lang="en-US" altLang="zh-CN" sz="1700" b="0" i="1" smtClean="0">
                                        <a:latin typeface="Cambria Math" panose="02040503050406030204" pitchFamily="18" charset="0"/>
                                        <a:ea typeface="+mj-ea"/>
                                      </a:rPr>
                                    </m:ctrlPr>
                                  </m:sSubPr>
                                  <m:e>
                                    <m:r>
                                      <a:rPr lang="en-US" altLang="zh-CN" sz="1700" b="0" i="1" smtClean="0">
                                        <a:latin typeface="Cambria Math" panose="02040503050406030204" pitchFamily="18" charset="0"/>
                                        <a:ea typeface="+mj-ea"/>
                                      </a:rPr>
                                      <m:t>𝑀</m:t>
                                    </m:r>
                                  </m:e>
                                  <m:sub>
                                    <m:r>
                                      <a:rPr lang="en-US" altLang="zh-CN" sz="1700" b="0" i="1" smtClean="0">
                                        <a:latin typeface="Cambria Math" panose="02040503050406030204" pitchFamily="18" charset="0"/>
                                        <a:ea typeface="+mj-ea"/>
                                      </a:rPr>
                                      <m:t>𝑒</m:t>
                                    </m:r>
                                    <m:r>
                                      <a:rPr lang="en-US" altLang="zh-CN" sz="1700" b="0" i="1" smtClean="0">
                                        <a:latin typeface="Cambria Math" panose="02040503050406030204" pitchFamily="18" charset="0"/>
                                        <a:ea typeface="+mj-ea"/>
                                      </a:rPr>
                                      <m:t>,</m:t>
                                    </m:r>
                                    <m:r>
                                      <a:rPr lang="en-US" altLang="zh-CN" sz="1700" b="0" i="1" smtClean="0">
                                        <a:latin typeface="Cambria Math" panose="02040503050406030204" pitchFamily="18" charset="0"/>
                                        <a:ea typeface="+mj-ea"/>
                                      </a:rPr>
                                      <m:t>𝑒</m:t>
                                    </m:r>
                                    <m:r>
                                      <a:rPr lang="en-US" altLang="zh-CN" sz="1700" b="0" i="1" smtClean="0">
                                        <a:latin typeface="Cambria Math" panose="02040503050406030204" pitchFamily="18" charset="0"/>
                                        <a:ea typeface="+mj-ea"/>
                                      </a:rPr>
                                      <m:t>′</m:t>
                                    </m:r>
                                  </m:sub>
                                </m:sSub>
                              </m:e>
                            </m:d>
                            <m:sSub>
                              <m:sSubPr>
                                <m:ctrlPr>
                                  <a:rPr lang="en-US" altLang="zh-CN" sz="1700" b="0" i="1" smtClean="0">
                                    <a:latin typeface="Cambria Math" panose="02040503050406030204" pitchFamily="18" charset="0"/>
                                    <a:ea typeface="+mj-ea"/>
                                  </a:rPr>
                                </m:ctrlPr>
                              </m:sSubPr>
                              <m:e>
                                <m:r>
                                  <a:rPr lang="en-US" altLang="zh-CN" sz="1700" b="0" i="1" smtClean="0">
                                    <a:latin typeface="Cambria Math" panose="02040503050406030204" pitchFamily="18" charset="0"/>
                                    <a:ea typeface="+mj-ea"/>
                                  </a:rPr>
                                  <m:t>𝜌</m:t>
                                </m:r>
                              </m:e>
                              <m:sub>
                                <m:r>
                                  <a:rPr lang="en-US" altLang="zh-CN" sz="1700" b="0" i="1" smtClean="0">
                                    <a:latin typeface="Cambria Math" panose="02040503050406030204" pitchFamily="18" charset="0"/>
                                    <a:ea typeface="+mj-ea"/>
                                  </a:rPr>
                                  <m:t>𝐵𝐶𝐸</m:t>
                                </m:r>
                              </m:sub>
                            </m:sSub>
                          </m:e>
                        </m:d>
                      </m:e>
                    </m:nary>
                  </m:oMath>
                </a14:m>
                <a:endParaRPr lang="zh-CN" altLang="en-US" sz="1700" dirty="0"/>
              </a:p>
            </p:txBody>
          </p:sp>
        </mc:Choice>
        <mc:Fallback xmlns="">
          <p:sp>
            <p:nvSpPr>
              <p:cNvPr id="25" name="文本框 24">
                <a:extLst>
                  <a:ext uri="{FF2B5EF4-FFF2-40B4-BE49-F238E27FC236}">
                    <a16:creationId xmlns:a16="http://schemas.microsoft.com/office/drawing/2014/main" id="{922EEA8D-1532-E848-B8EA-AE2793882179}"/>
                  </a:ext>
                </a:extLst>
              </p:cNvPr>
              <p:cNvSpPr txBox="1">
                <a:spLocks noRot="1" noChangeAspect="1" noMove="1" noResize="1" noEditPoints="1" noAdjustHandles="1" noChangeArrowheads="1" noChangeShapeType="1" noTextEdit="1"/>
              </p:cNvSpPr>
              <p:nvPr/>
            </p:nvSpPr>
            <p:spPr>
              <a:xfrm>
                <a:off x="458848" y="5127626"/>
                <a:ext cx="6093404" cy="407740"/>
              </a:xfrm>
              <a:prstGeom prst="rect">
                <a:avLst/>
              </a:prstGeom>
              <a:blipFill>
                <a:blip r:embed="rId8"/>
                <a:stretch>
                  <a:fillRect t="-84848" b="-136364"/>
                </a:stretch>
              </a:blipFill>
            </p:spPr>
            <p:txBody>
              <a:bodyPr/>
              <a:lstStyle/>
              <a:p>
                <a:r>
                  <a:rPr lang="zh-CN" altLang="en-US">
                    <a:noFill/>
                  </a:rPr>
                  <a:t> </a:t>
                </a:r>
              </a:p>
            </p:txBody>
          </p:sp>
        </mc:Fallback>
      </mc:AlternateContent>
      <p:pic>
        <p:nvPicPr>
          <p:cNvPr id="26" name="图片 25">
            <a:extLst>
              <a:ext uri="{FF2B5EF4-FFF2-40B4-BE49-F238E27FC236}">
                <a16:creationId xmlns:a16="http://schemas.microsoft.com/office/drawing/2014/main" id="{E49DF41E-F19E-FB4D-8476-B98876DBDE98}"/>
              </a:ext>
            </a:extLst>
          </p:cNvPr>
          <p:cNvPicPr>
            <a:picLocks noChangeAspect="1"/>
          </p:cNvPicPr>
          <p:nvPr/>
        </p:nvPicPr>
        <p:blipFill rotWithShape="1">
          <a:blip r:embed="rId9"/>
          <a:srcRect l="47702" t="75651" r="15905" b="197"/>
          <a:stretch/>
        </p:blipFill>
        <p:spPr>
          <a:xfrm>
            <a:off x="1324142" y="5608129"/>
            <a:ext cx="3270329" cy="1002316"/>
          </a:xfrm>
          <a:prstGeom prst="rect">
            <a:avLst/>
          </a:prstGeom>
        </p:spPr>
      </p:pic>
    </p:spTree>
    <p:extLst>
      <p:ext uri="{BB962C8B-B14F-4D97-AF65-F5344CB8AC3E}">
        <p14:creationId xmlns:p14="http://schemas.microsoft.com/office/powerpoint/2010/main" val="2438756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9850F3DE-FF6D-0346-9BD8-4B5C7DF36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970" y="2289094"/>
            <a:ext cx="5543817" cy="2440860"/>
          </a:xfrm>
          <a:prstGeom prst="rect">
            <a:avLst/>
          </a:prstGeom>
        </p:spPr>
      </p:pic>
      <p:sp>
        <p:nvSpPr>
          <p:cNvPr id="3" name="灯片编号占位符 2">
            <a:extLst>
              <a:ext uri="{FF2B5EF4-FFF2-40B4-BE49-F238E27FC236}">
                <a16:creationId xmlns:a16="http://schemas.microsoft.com/office/drawing/2014/main" id="{6203DAC0-ADFC-456F-9B3F-ED92B735CD8E}"/>
              </a:ext>
            </a:extLst>
          </p:cNvPr>
          <p:cNvSpPr>
            <a:spLocks noGrp="1"/>
          </p:cNvSpPr>
          <p:nvPr>
            <p:ph type="sldNum" sz="quarter" idx="4"/>
          </p:nvPr>
        </p:nvSpPr>
        <p:spPr/>
        <p:txBody>
          <a:bodyPr/>
          <a:lstStyle/>
          <a:p>
            <a:r>
              <a:rPr lang="en-US" altLang="zh-CN">
                <a:sym typeface="Arial" panose="020B0604020202020204" pitchFamily="34" charset="0"/>
              </a:rPr>
              <a:t>&lt; </a:t>
            </a:r>
            <a:fld id="{A548B57D-AE10-4CF7-A9DF-59FEFA91B28E}" type="slidenum">
              <a:rPr lang="zh-CN" altLang="en-US" smtClean="0">
                <a:sym typeface="Arial" panose="020B0604020202020204" pitchFamily="34" charset="0"/>
              </a:rPr>
              <a:pPr/>
              <a:t>23</a:t>
            </a:fld>
            <a:r>
              <a:rPr lang="zh-CN" altLang="en-US">
                <a:sym typeface="Arial" panose="020B0604020202020204" pitchFamily="34" charset="0"/>
              </a:rPr>
              <a:t> </a:t>
            </a:r>
            <a:r>
              <a:rPr lang="en-US" altLang="zh-CN">
                <a:sym typeface="Arial" panose="020B0604020202020204" pitchFamily="34" charset="0"/>
              </a:rPr>
              <a:t>&gt;</a:t>
            </a:r>
            <a:endParaRPr lang="zh-CN" altLang="en-US" dirty="0">
              <a:sym typeface="Arial" panose="020B0604020202020204" pitchFamily="34" charset="0"/>
            </a:endParaRPr>
          </a:p>
        </p:txBody>
      </p:sp>
      <p:sp>
        <p:nvSpPr>
          <p:cNvPr id="4" name="标题 3">
            <a:extLst>
              <a:ext uri="{FF2B5EF4-FFF2-40B4-BE49-F238E27FC236}">
                <a16:creationId xmlns:a16="http://schemas.microsoft.com/office/drawing/2014/main" id="{8C665839-0726-4FA3-BD04-F0C8450DAAA5}"/>
              </a:ext>
            </a:extLst>
          </p:cNvPr>
          <p:cNvSpPr>
            <a:spLocks noGrp="1"/>
          </p:cNvSpPr>
          <p:nvPr>
            <p:ph type="title"/>
          </p:nvPr>
        </p:nvSpPr>
        <p:spPr/>
        <p:txBody>
          <a:bodyPr>
            <a:normAutofit fontScale="90000"/>
          </a:bodyPr>
          <a:lstStyle/>
          <a:p>
            <a:r>
              <a:rPr lang="en-US" altLang="zh-CN" dirty="0">
                <a:sym typeface="Arial" panose="020B0604020202020204" pitchFamily="34" charset="0"/>
              </a:rPr>
              <a:t>1.</a:t>
            </a:r>
            <a:r>
              <a:rPr lang="zh-CN" altLang="en-US" dirty="0">
                <a:sym typeface="Arial" panose="020B0604020202020204" pitchFamily="34" charset="0"/>
              </a:rPr>
              <a:t> </a:t>
            </a:r>
            <a:r>
              <a:rPr lang="en-US" altLang="zh-CN" dirty="0">
                <a:sym typeface="Arial" panose="020B0604020202020204" pitchFamily="34" charset="0"/>
              </a:rPr>
              <a:t>Randomness Certification based on Multipartite Steering</a:t>
            </a:r>
            <a:endParaRPr lang="zh-CN" altLang="en-US" dirty="0">
              <a:sym typeface="Arial" panose="020B0604020202020204" pitchFamily="34" charset="0"/>
            </a:endParaRPr>
          </a:p>
        </p:txBody>
      </p:sp>
      <p:sp>
        <p:nvSpPr>
          <p:cNvPr id="47" name="文本框 46">
            <a:extLst>
              <a:ext uri="{FF2B5EF4-FFF2-40B4-BE49-F238E27FC236}">
                <a16:creationId xmlns:a16="http://schemas.microsoft.com/office/drawing/2014/main" id="{CA65B953-645C-475B-8399-99A62E84F306}"/>
              </a:ext>
            </a:extLst>
          </p:cNvPr>
          <p:cNvSpPr txBox="1"/>
          <p:nvPr/>
        </p:nvSpPr>
        <p:spPr>
          <a:xfrm>
            <a:off x="7047827" y="1718815"/>
            <a:ext cx="4778007" cy="369332"/>
          </a:xfrm>
          <a:prstGeom prst="rect">
            <a:avLst/>
          </a:prstGeom>
          <a:noFill/>
        </p:spPr>
        <p:txBody>
          <a:bodyPr wrap="square" rtlCol="0">
            <a:spAutoFit/>
          </a:bodyPr>
          <a:lstStyle/>
          <a:p>
            <a:r>
              <a:rPr kumimoji="1" lang="en-US" altLang="zh-CN" sz="1700" b="1" dirty="0"/>
              <a:t>Example 2:</a:t>
            </a:r>
            <a:r>
              <a:rPr kumimoji="1" lang="zh-CN" altLang="en-US" sz="1700" b="1" dirty="0"/>
              <a:t> </a:t>
            </a:r>
            <a:r>
              <a:rPr kumimoji="1" lang="en-US" altLang="zh-CN" sz="1800" b="1" dirty="0"/>
              <a:t> three-mode Gaussian state</a:t>
            </a:r>
            <a:endParaRPr kumimoji="1" lang="zh-CN" altLang="en-US" sz="1700" b="1" dirty="0"/>
          </a:p>
        </p:txBody>
      </p:sp>
      <p:sp>
        <p:nvSpPr>
          <p:cNvPr id="62" name="文本框 61">
            <a:extLst>
              <a:ext uri="{FF2B5EF4-FFF2-40B4-BE49-F238E27FC236}">
                <a16:creationId xmlns:a16="http://schemas.microsoft.com/office/drawing/2014/main" id="{D28FEB63-F177-8442-B6C3-F427958C988B}"/>
              </a:ext>
            </a:extLst>
          </p:cNvPr>
          <p:cNvSpPr txBox="1"/>
          <p:nvPr/>
        </p:nvSpPr>
        <p:spPr>
          <a:xfrm>
            <a:off x="9899400" y="2462385"/>
            <a:ext cx="1926434" cy="369332"/>
          </a:xfrm>
          <a:prstGeom prst="rect">
            <a:avLst/>
          </a:prstGeom>
          <a:noFill/>
        </p:spPr>
        <p:txBody>
          <a:bodyPr wrap="square" rtlCol="0">
            <a:spAutoFit/>
          </a:bodyPr>
          <a:lstStyle/>
          <a:p>
            <a:r>
              <a:rPr lang="zh-CN" altLang="en-US" b="1" dirty="0">
                <a:solidFill>
                  <a:srgbClr val="0000D7"/>
                </a:solidFill>
                <a:latin typeface="SimHei" panose="02010609060101010101" pitchFamily="49" charset="-122"/>
                <a:ea typeface="SimHei" panose="02010609060101010101" pitchFamily="49" charset="-122"/>
              </a:rPr>
              <a:t>联合随机性更高</a:t>
            </a:r>
          </a:p>
        </p:txBody>
      </p:sp>
      <p:sp>
        <p:nvSpPr>
          <p:cNvPr id="63" name="文本框 62">
            <a:extLst>
              <a:ext uri="{FF2B5EF4-FFF2-40B4-BE49-F238E27FC236}">
                <a16:creationId xmlns:a16="http://schemas.microsoft.com/office/drawing/2014/main" id="{D9A683DF-2CE1-E740-BFD9-ADAFB0521DE7}"/>
              </a:ext>
            </a:extLst>
          </p:cNvPr>
          <p:cNvSpPr txBox="1"/>
          <p:nvPr/>
        </p:nvSpPr>
        <p:spPr>
          <a:xfrm>
            <a:off x="10513091" y="3387880"/>
            <a:ext cx="699052" cy="369332"/>
          </a:xfrm>
          <a:prstGeom prst="rect">
            <a:avLst/>
          </a:prstGeom>
          <a:noFill/>
        </p:spPr>
        <p:txBody>
          <a:bodyPr wrap="square" rtlCol="0">
            <a:spAutoFit/>
          </a:bodyPr>
          <a:lstStyle/>
          <a:p>
            <a:r>
              <a:rPr lang="zh-CN" altLang="en-US" b="1" dirty="0">
                <a:latin typeface="SimHei" panose="02010609060101010101" pitchFamily="49" charset="-122"/>
                <a:ea typeface="SimHei" panose="02010609060101010101" pitchFamily="49" charset="-122"/>
              </a:rPr>
              <a:t>单方</a:t>
            </a:r>
          </a:p>
        </p:txBody>
      </p:sp>
      <mc:AlternateContent xmlns:mc="http://schemas.openxmlformats.org/markup-compatibility/2006" xmlns:a14="http://schemas.microsoft.com/office/drawing/2010/main">
        <mc:Choice Requires="a14">
          <p:sp>
            <p:nvSpPr>
              <p:cNvPr id="25" name="文本占位符 3">
                <a:extLst>
                  <a:ext uri="{FF2B5EF4-FFF2-40B4-BE49-F238E27FC236}">
                    <a16:creationId xmlns:a16="http://schemas.microsoft.com/office/drawing/2014/main" id="{E5035CAA-8AF5-0E40-9C95-6BC449A17B64}"/>
                  </a:ext>
                </a:extLst>
              </p:cNvPr>
              <p:cNvSpPr txBox="1">
                <a:spLocks/>
              </p:cNvSpPr>
              <p:nvPr/>
            </p:nvSpPr>
            <p:spPr>
              <a:xfrm>
                <a:off x="442913" y="1204388"/>
                <a:ext cx="5284119" cy="381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14:m>
                  <m:oMath xmlns:m="http://schemas.openxmlformats.org/officeDocument/2006/math">
                    <m:r>
                      <a:rPr lang="zh-CN" altLang="en-US" sz="2000" i="1" dirty="0">
                        <a:solidFill>
                          <a:srgbClr val="9A0001"/>
                        </a:solidFill>
                        <a:latin typeface="Cambria Math" panose="02040503050406030204" pitchFamily="18" charset="0"/>
                        <a:sym typeface="Arial" panose="020B0604020202020204" pitchFamily="34" charset="0"/>
                      </a:rPr>
                      <m:t>𝑁</m:t>
                    </m:r>
                  </m:oMath>
                </a14:m>
                <a:r>
                  <a:rPr lang="en-US" altLang="zh-CN" sz="2000" b="1" dirty="0">
                    <a:solidFill>
                      <a:srgbClr val="9A0001"/>
                    </a:solidFill>
                    <a:latin typeface="+mj-ea"/>
                    <a:sym typeface="Arial" panose="020B0604020202020204" pitchFamily="34" charset="0"/>
                  </a:rPr>
                  <a:t> parties with </a:t>
                </a:r>
                <a14:m>
                  <m:oMath xmlns:m="http://schemas.openxmlformats.org/officeDocument/2006/math">
                    <m:r>
                      <a:rPr lang="zh-CN" altLang="en-US" sz="2000" b="1" i="1" dirty="0">
                        <a:solidFill>
                          <a:srgbClr val="9A0001"/>
                        </a:solidFill>
                        <a:latin typeface="Cambria Math" panose="02040503050406030204" pitchFamily="18" charset="0"/>
                        <a:sym typeface="Arial" panose="020B0604020202020204" pitchFamily="34" charset="0"/>
                      </a:rPr>
                      <m:t>𝑁</m:t>
                    </m:r>
                    <m:r>
                      <a:rPr lang="zh-CN" altLang="en-US" sz="2000" b="1" i="1" dirty="0">
                        <a:solidFill>
                          <a:srgbClr val="9A0001"/>
                        </a:solidFill>
                        <a:latin typeface="Cambria Math" panose="02040503050406030204" pitchFamily="18" charset="0"/>
                        <a:sym typeface="Arial" panose="020B0604020202020204" pitchFamily="34" charset="0"/>
                      </a:rPr>
                      <m:t>−</m:t>
                    </m:r>
                    <m:r>
                      <a:rPr lang="en-US" altLang="zh-CN" sz="2000" b="1" i="1" dirty="0">
                        <a:solidFill>
                          <a:srgbClr val="9A0001"/>
                        </a:solidFill>
                        <a:latin typeface="Cambria Math" panose="02040503050406030204" pitchFamily="18" charset="0"/>
                        <a:sym typeface="Arial" panose="020B0604020202020204" pitchFamily="34" charset="0"/>
                      </a:rPr>
                      <m:t>𝟏</m:t>
                    </m:r>
                  </m:oMath>
                </a14:m>
                <a:r>
                  <a:rPr lang="en-US" altLang="zh-CN" sz="2000" b="1" dirty="0">
                    <a:solidFill>
                      <a:srgbClr val="9A0001"/>
                    </a:solidFill>
                    <a:latin typeface="+mj-ea"/>
                    <a:sym typeface="Arial" panose="020B0604020202020204" pitchFamily="34" charset="0"/>
                  </a:rPr>
                  <a:t> untrusted parties</a:t>
                </a:r>
              </a:p>
            </p:txBody>
          </p:sp>
        </mc:Choice>
        <mc:Fallback xmlns="">
          <p:sp>
            <p:nvSpPr>
              <p:cNvPr id="25" name="文本占位符 3">
                <a:extLst>
                  <a:ext uri="{FF2B5EF4-FFF2-40B4-BE49-F238E27FC236}">
                    <a16:creationId xmlns:a16="http://schemas.microsoft.com/office/drawing/2014/main" id="{E5035CAA-8AF5-0E40-9C95-6BC449A17B64}"/>
                  </a:ext>
                </a:extLst>
              </p:cNvPr>
              <p:cNvSpPr txBox="1">
                <a:spLocks noRot="1" noChangeAspect="1" noMove="1" noResize="1" noEditPoints="1" noAdjustHandles="1" noChangeArrowheads="1" noChangeShapeType="1" noTextEdit="1"/>
              </p:cNvSpPr>
              <p:nvPr/>
            </p:nvSpPr>
            <p:spPr>
              <a:xfrm>
                <a:off x="442913" y="1204388"/>
                <a:ext cx="5284119" cy="381629"/>
              </a:xfrm>
              <a:prstGeom prst="rect">
                <a:avLst/>
              </a:prstGeom>
              <a:blipFill>
                <a:blip r:embed="rId6"/>
                <a:stretch>
                  <a:fillRect l="-1202" t="-16667" b="-26667"/>
                </a:stretch>
              </a:blipFill>
            </p:spPr>
            <p:txBody>
              <a:bodyPr/>
              <a:lstStyle/>
              <a:p>
                <a:r>
                  <a:rPr lang="zh-CN" altLang="en-US">
                    <a:noFill/>
                  </a:rPr>
                  <a:t> </a:t>
                </a:r>
              </a:p>
            </p:txBody>
          </p:sp>
        </mc:Fallback>
      </mc:AlternateContent>
      <p:grpSp>
        <p:nvGrpSpPr>
          <p:cNvPr id="20" name="组合 19">
            <a:extLst>
              <a:ext uri="{FF2B5EF4-FFF2-40B4-BE49-F238E27FC236}">
                <a16:creationId xmlns:a16="http://schemas.microsoft.com/office/drawing/2014/main" id="{B29662B6-8D4B-AB4C-B84E-86F88D826C59}"/>
              </a:ext>
            </a:extLst>
          </p:cNvPr>
          <p:cNvGrpSpPr/>
          <p:nvPr/>
        </p:nvGrpSpPr>
        <p:grpSpPr>
          <a:xfrm>
            <a:off x="898259" y="2129880"/>
            <a:ext cx="4522623" cy="2653316"/>
            <a:chOff x="38410" y="2171734"/>
            <a:chExt cx="5204302" cy="3053242"/>
          </a:xfrm>
        </p:grpSpPr>
        <p:grpSp>
          <p:nvGrpSpPr>
            <p:cNvPr id="21" name="组合 20">
              <a:extLst>
                <a:ext uri="{FF2B5EF4-FFF2-40B4-BE49-F238E27FC236}">
                  <a16:creationId xmlns:a16="http://schemas.microsoft.com/office/drawing/2014/main" id="{C3D41689-F4D9-CB4C-843E-C42D73F9F88D}"/>
                </a:ext>
              </a:extLst>
            </p:cNvPr>
            <p:cNvGrpSpPr/>
            <p:nvPr/>
          </p:nvGrpSpPr>
          <p:grpSpPr>
            <a:xfrm>
              <a:off x="254410" y="2171734"/>
              <a:ext cx="4988302" cy="3053242"/>
              <a:chOff x="6916171" y="2310085"/>
              <a:chExt cx="4992281" cy="3053242"/>
            </a:xfrm>
          </p:grpSpPr>
          <p:pic>
            <p:nvPicPr>
              <p:cNvPr id="28" name="图片 27">
                <a:extLst>
                  <a:ext uri="{FF2B5EF4-FFF2-40B4-BE49-F238E27FC236}">
                    <a16:creationId xmlns:a16="http://schemas.microsoft.com/office/drawing/2014/main" id="{CCF79256-B324-724C-B6C9-8CB7C8F18FA8}"/>
                  </a:ext>
                </a:extLst>
              </p:cNvPr>
              <p:cNvPicPr>
                <a:picLocks noChangeAspect="1"/>
              </p:cNvPicPr>
              <p:nvPr/>
            </p:nvPicPr>
            <p:blipFill>
              <a:blip r:embed="rId7"/>
              <a:stretch>
                <a:fillRect/>
              </a:stretch>
            </p:blipFill>
            <p:spPr>
              <a:xfrm>
                <a:off x="7022267" y="2310085"/>
                <a:ext cx="4886185" cy="2805654"/>
              </a:xfrm>
              <a:prstGeom prst="rect">
                <a:avLst/>
              </a:prstGeom>
            </p:spPr>
          </p:pic>
          <p:sp>
            <p:nvSpPr>
              <p:cNvPr id="29" name="文本框 28">
                <a:extLst>
                  <a:ext uri="{FF2B5EF4-FFF2-40B4-BE49-F238E27FC236}">
                    <a16:creationId xmlns:a16="http://schemas.microsoft.com/office/drawing/2014/main" id="{D32949D2-C314-3440-8DEC-42B3BC679970}"/>
                  </a:ext>
                </a:extLst>
              </p:cNvPr>
              <p:cNvSpPr txBox="1"/>
              <p:nvPr/>
            </p:nvSpPr>
            <p:spPr>
              <a:xfrm>
                <a:off x="6916171" y="2350320"/>
                <a:ext cx="1409899" cy="458794"/>
              </a:xfrm>
              <a:prstGeom prst="rect">
                <a:avLst/>
              </a:prstGeom>
              <a:noFill/>
            </p:spPr>
            <p:txBody>
              <a:bodyPr wrap="square" rtlCol="0">
                <a:spAutoFit/>
              </a:bodyPr>
              <a:lstStyle/>
              <a:p>
                <a:pPr algn="l">
                  <a:lnSpc>
                    <a:spcPts val="2700"/>
                  </a:lnSpc>
                </a:pPr>
                <a:r>
                  <a:rPr lang="en-US" altLang="zh-CN" sz="1600" b="1" dirty="0">
                    <a:solidFill>
                      <a:srgbClr val="C00000"/>
                    </a:solidFill>
                    <a:latin typeface="+mj-lt"/>
                    <a:ea typeface="+mj-ea"/>
                  </a:rPr>
                  <a:t>untrusted</a:t>
                </a:r>
              </a:p>
            </p:txBody>
          </p:sp>
          <p:sp>
            <p:nvSpPr>
              <p:cNvPr id="30" name="文本框 29">
                <a:extLst>
                  <a:ext uri="{FF2B5EF4-FFF2-40B4-BE49-F238E27FC236}">
                    <a16:creationId xmlns:a16="http://schemas.microsoft.com/office/drawing/2014/main" id="{E8156ED8-AD33-D547-BB42-D0D48953A446}"/>
                  </a:ext>
                </a:extLst>
              </p:cNvPr>
              <p:cNvSpPr txBox="1"/>
              <p:nvPr/>
            </p:nvSpPr>
            <p:spPr>
              <a:xfrm>
                <a:off x="10295500" y="4218064"/>
                <a:ext cx="1438354" cy="458794"/>
              </a:xfrm>
              <a:prstGeom prst="rect">
                <a:avLst/>
              </a:prstGeom>
              <a:noFill/>
            </p:spPr>
            <p:txBody>
              <a:bodyPr wrap="square" rtlCol="0">
                <a:spAutoFit/>
              </a:bodyPr>
              <a:lstStyle/>
              <a:p>
                <a:pPr algn="l">
                  <a:lnSpc>
                    <a:spcPts val="2700"/>
                  </a:lnSpc>
                </a:pPr>
                <a:r>
                  <a:rPr lang="en-US" altLang="zh-CN" sz="1600" b="1" dirty="0">
                    <a:solidFill>
                      <a:srgbClr val="C00000"/>
                    </a:solidFill>
                    <a:latin typeface="+mj-lt"/>
                    <a:ea typeface="+mj-ea"/>
                  </a:rPr>
                  <a:t>untrusted</a:t>
                </a:r>
              </a:p>
            </p:txBody>
          </p:sp>
          <p:sp>
            <p:nvSpPr>
              <p:cNvPr id="31" name="文本框 30">
                <a:extLst>
                  <a:ext uri="{FF2B5EF4-FFF2-40B4-BE49-F238E27FC236}">
                    <a16:creationId xmlns:a16="http://schemas.microsoft.com/office/drawing/2014/main" id="{8B7B1D32-92BA-1E4E-A973-1FE34144E4C5}"/>
                  </a:ext>
                </a:extLst>
              </p:cNvPr>
              <p:cNvSpPr txBox="1"/>
              <p:nvPr/>
            </p:nvSpPr>
            <p:spPr>
              <a:xfrm>
                <a:off x="9279500" y="4962512"/>
                <a:ext cx="1016000" cy="400815"/>
              </a:xfrm>
              <a:prstGeom prst="rect">
                <a:avLst/>
              </a:prstGeom>
              <a:noFill/>
            </p:spPr>
            <p:txBody>
              <a:bodyPr wrap="square" rtlCol="0">
                <a:spAutoFit/>
              </a:bodyPr>
              <a:lstStyle/>
              <a:p>
                <a:pPr algn="l">
                  <a:lnSpc>
                    <a:spcPts val="2700"/>
                  </a:lnSpc>
                </a:pPr>
                <a:r>
                  <a:rPr lang="en-US" altLang="zh-CN" sz="1600" b="1" dirty="0">
                    <a:solidFill>
                      <a:srgbClr val="0000CF"/>
                    </a:solidFill>
                    <a:latin typeface="+mj-lt"/>
                    <a:ea typeface="+mj-ea"/>
                  </a:rPr>
                  <a:t>trusted</a:t>
                </a:r>
              </a:p>
            </p:txBody>
          </p:sp>
        </p:grpSp>
        <p:grpSp>
          <p:nvGrpSpPr>
            <p:cNvPr id="22" name="组合 21">
              <a:extLst>
                <a:ext uri="{FF2B5EF4-FFF2-40B4-BE49-F238E27FC236}">
                  <a16:creationId xmlns:a16="http://schemas.microsoft.com/office/drawing/2014/main" id="{5AC6248E-8BC2-1A4C-9C88-2A843CB8BC73}"/>
                </a:ext>
              </a:extLst>
            </p:cNvPr>
            <p:cNvGrpSpPr/>
            <p:nvPr/>
          </p:nvGrpSpPr>
          <p:grpSpPr>
            <a:xfrm>
              <a:off x="38410" y="4433918"/>
              <a:ext cx="1333325" cy="567206"/>
              <a:chOff x="598640" y="5530743"/>
              <a:chExt cx="1068985" cy="427128"/>
            </a:xfrm>
          </p:grpSpPr>
          <p:sp>
            <p:nvSpPr>
              <p:cNvPr id="23" name="文本框 22">
                <a:extLst>
                  <a:ext uri="{FF2B5EF4-FFF2-40B4-BE49-F238E27FC236}">
                    <a16:creationId xmlns:a16="http://schemas.microsoft.com/office/drawing/2014/main" id="{A11DAF17-79EA-1C46-9CA6-122FB9D66CEC}"/>
                  </a:ext>
                </a:extLst>
              </p:cNvPr>
              <p:cNvSpPr txBox="1"/>
              <p:nvPr/>
            </p:nvSpPr>
            <p:spPr>
              <a:xfrm>
                <a:off x="1043672" y="5702927"/>
                <a:ext cx="623953" cy="254944"/>
              </a:xfrm>
              <a:prstGeom prst="rect">
                <a:avLst/>
              </a:prstGeom>
              <a:noFill/>
            </p:spPr>
            <p:txBody>
              <a:bodyPr wrap="square" rtlCol="0">
                <a:spAutoFit/>
              </a:bodyPr>
              <a:lstStyle/>
              <a:p>
                <a:pPr defTabSz="457200"/>
                <a:r>
                  <a:rPr kumimoji="1" lang="en-US" altLang="zh-CN" sz="1600" b="1" dirty="0">
                    <a:solidFill>
                      <a:prstClr val="black"/>
                    </a:solidFill>
                    <a:latin typeface="Calibri" panose="020F0502020204030204"/>
                    <a:ea typeface="等线" panose="02010600030101010101" pitchFamily="2" charset="-122"/>
                  </a:rPr>
                  <a:t>Eve</a:t>
                </a:r>
              </a:p>
            </p:txBody>
          </p:sp>
          <p:sp>
            <p:nvSpPr>
              <p:cNvPr id="27" name="文本框 26">
                <a:extLst>
                  <a:ext uri="{FF2B5EF4-FFF2-40B4-BE49-F238E27FC236}">
                    <a16:creationId xmlns:a16="http://schemas.microsoft.com/office/drawing/2014/main" id="{AD0D23A2-B523-BD42-BDB2-8EE8CF2EA309}"/>
                  </a:ext>
                </a:extLst>
              </p:cNvPr>
              <p:cNvSpPr txBox="1"/>
              <p:nvPr/>
            </p:nvSpPr>
            <p:spPr>
              <a:xfrm rot="20054902">
                <a:off x="598640" y="5530743"/>
                <a:ext cx="396660" cy="262308"/>
              </a:xfrm>
              <a:prstGeom prst="rect">
                <a:avLst/>
              </a:prstGeom>
              <a:noFill/>
            </p:spPr>
            <p:txBody>
              <a:bodyPr wrap="square" rtlCol="0">
                <a:spAutoFit/>
              </a:bodyPr>
              <a:lstStyle/>
              <a:p>
                <a:pPr defTabSz="457200"/>
                <a:r>
                  <a:rPr kumimoji="1" lang="zh-CN" altLang="en-US" sz="1600" b="1" dirty="0">
                    <a:solidFill>
                      <a:srgbClr val="C00000"/>
                    </a:solidFill>
                    <a:latin typeface="Calibri" panose="020F0502020204030204"/>
                    <a:ea typeface="等线" panose="02010600030101010101" pitchFamily="2" charset="-122"/>
                  </a:rPr>
                  <a:t>？</a:t>
                </a:r>
              </a:p>
            </p:txBody>
          </p:sp>
        </p:grpSp>
      </p:grpSp>
      <p:pic>
        <p:nvPicPr>
          <p:cNvPr id="32" name="图片 31">
            <a:extLst>
              <a:ext uri="{FF2B5EF4-FFF2-40B4-BE49-F238E27FC236}">
                <a16:creationId xmlns:a16="http://schemas.microsoft.com/office/drawing/2014/main" id="{6DF5412E-8F00-E849-BB14-4EE24B1E73CC}"/>
              </a:ext>
            </a:extLst>
          </p:cNvPr>
          <p:cNvPicPr>
            <a:picLocks noChangeAspect="1"/>
          </p:cNvPicPr>
          <p:nvPr/>
        </p:nvPicPr>
        <p:blipFill rotWithShape="1">
          <a:blip r:embed="rId8">
            <a:clrChange>
              <a:clrFrom>
                <a:srgbClr val="FFFFFF"/>
              </a:clrFrom>
              <a:clrTo>
                <a:srgbClr val="FFFFFF">
                  <a:alpha val="0"/>
                </a:srgbClr>
              </a:clrTo>
            </a:clrChange>
          </a:blip>
          <a:srcRect l="86154" t="22765" r="3361" b="50109"/>
          <a:stretch/>
        </p:blipFill>
        <p:spPr>
          <a:xfrm>
            <a:off x="791301" y="4231770"/>
            <a:ext cx="589332" cy="528693"/>
          </a:xfrm>
          <a:prstGeom prst="rect">
            <a:avLst/>
          </a:prstGeom>
        </p:spPr>
      </p:pic>
      <p:sp>
        <p:nvSpPr>
          <p:cNvPr id="35" name="文本框 34">
            <a:extLst>
              <a:ext uri="{FF2B5EF4-FFF2-40B4-BE49-F238E27FC236}">
                <a16:creationId xmlns:a16="http://schemas.microsoft.com/office/drawing/2014/main" id="{F4E31EE1-9B6D-D248-B1E2-144FB7854F90}"/>
              </a:ext>
            </a:extLst>
          </p:cNvPr>
          <p:cNvSpPr txBox="1"/>
          <p:nvPr/>
        </p:nvSpPr>
        <p:spPr>
          <a:xfrm>
            <a:off x="6706683" y="5162182"/>
            <a:ext cx="5302104" cy="810478"/>
          </a:xfrm>
          <a:prstGeom prst="rect">
            <a:avLst/>
          </a:prstGeom>
          <a:noFill/>
        </p:spPr>
        <p:txBody>
          <a:bodyPr wrap="square">
            <a:spAutoFit/>
          </a:bodyPr>
          <a:lstStyle/>
          <a:p>
            <a:pPr marL="285750" indent="-285750" algn="just">
              <a:lnSpc>
                <a:spcPts val="2200"/>
              </a:lnSpc>
              <a:spcBef>
                <a:spcPts val="1200"/>
              </a:spcBef>
              <a:buFont typeface="Arial" panose="020B0604020202020204" pitchFamily="34" charset="0"/>
              <a:buChar char="•"/>
            </a:pPr>
            <a:r>
              <a:rPr lang="en-US" altLang="zh-CN" sz="2000" dirty="0">
                <a:solidFill>
                  <a:srgbClr val="9A0001"/>
                </a:solidFill>
                <a:latin typeface="Times New Roman" panose="02020603050405020304" pitchFamily="18" charset="0"/>
                <a:ea typeface="DengXian" panose="02010600030101010101" pitchFamily="2" charset="-122"/>
              </a:rPr>
              <a:t>A</a:t>
            </a:r>
            <a:r>
              <a:rPr lang="en-US" altLang="zh-CN" sz="2000" dirty="0">
                <a:solidFill>
                  <a:srgbClr val="9A0001"/>
                </a:solidFill>
                <a:effectLst/>
                <a:latin typeface="Times New Roman" panose="02020603050405020304" pitchFamily="18" charset="0"/>
                <a:ea typeface="DengXian" panose="02010600030101010101" pitchFamily="2" charset="-122"/>
              </a:rPr>
              <a:t>pplicable to arbitrary dimensional systems</a:t>
            </a:r>
          </a:p>
          <a:p>
            <a:pPr marL="285750" indent="-285750" algn="just">
              <a:lnSpc>
                <a:spcPts val="2200"/>
              </a:lnSpc>
              <a:spcBef>
                <a:spcPts val="1200"/>
              </a:spcBef>
              <a:buFont typeface="Arial" panose="020B0604020202020204" pitchFamily="34" charset="0"/>
              <a:buChar char="•"/>
            </a:pPr>
            <a:r>
              <a:rPr lang="en-US" altLang="zh-CN" sz="20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Certify Higher</a:t>
            </a:r>
            <a:r>
              <a:rPr lang="zh-CN" altLang="en-US" sz="20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20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randomness, robust to noise</a:t>
            </a:r>
            <a:endParaRPr lang="zh-CN" altLang="en-US" sz="20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37" name="图片 36">
            <a:extLst>
              <a:ext uri="{FF2B5EF4-FFF2-40B4-BE49-F238E27FC236}">
                <a16:creationId xmlns:a16="http://schemas.microsoft.com/office/drawing/2014/main" id="{E484555D-376F-B946-809F-359C9A1B6A07}"/>
              </a:ext>
            </a:extLst>
          </p:cNvPr>
          <p:cNvPicPr>
            <a:picLocks noChangeAspect="1"/>
          </p:cNvPicPr>
          <p:nvPr/>
        </p:nvPicPr>
        <p:blipFill rotWithShape="1">
          <a:blip r:embed="rId9"/>
          <a:srcRect l="47702" t="75651" r="15905" b="197"/>
          <a:stretch/>
        </p:blipFill>
        <p:spPr>
          <a:xfrm>
            <a:off x="1324142" y="5608129"/>
            <a:ext cx="3270329" cy="1002316"/>
          </a:xfrm>
          <a:prstGeom prst="rect">
            <a:avLst/>
          </a:prstGeom>
        </p:spPr>
      </p:pic>
      <mc:AlternateContent xmlns:mc="http://schemas.openxmlformats.org/markup-compatibility/2006" xmlns:a14="http://schemas.microsoft.com/office/drawing/2010/main">
        <mc:Choice Requires="a14">
          <p:sp>
            <p:nvSpPr>
              <p:cNvPr id="38" name="文本框 37">
                <a:extLst>
                  <a:ext uri="{FF2B5EF4-FFF2-40B4-BE49-F238E27FC236}">
                    <a16:creationId xmlns:a16="http://schemas.microsoft.com/office/drawing/2014/main" id="{EB12E7FD-C0EB-BB42-921C-A339D9608D01}"/>
                  </a:ext>
                </a:extLst>
              </p:cNvPr>
              <p:cNvSpPr txBox="1"/>
              <p:nvPr/>
            </p:nvSpPr>
            <p:spPr>
              <a:xfrm>
                <a:off x="458848" y="5127626"/>
                <a:ext cx="6093404" cy="407740"/>
              </a:xfrm>
              <a:prstGeom prst="rect">
                <a:avLst/>
              </a:prstGeom>
              <a:noFill/>
            </p:spPr>
            <p:txBody>
              <a:bodyPr wrap="square">
                <a:spAutoFit/>
              </a:bodyPr>
              <a:lstStyle/>
              <a:p>
                <a:r>
                  <a:rPr lang="en-US" altLang="zh-CN" sz="1700" b="0" dirty="0">
                    <a:ea typeface="+mj-ea"/>
                  </a:rPr>
                  <a:t> </a:t>
                </a:r>
                <a14:m>
                  <m:oMath xmlns:m="http://schemas.openxmlformats.org/officeDocument/2006/math">
                    <m:sSub>
                      <m:sSubPr>
                        <m:ctrlPr>
                          <a:rPr lang="en-US" altLang="zh-CN" sz="1700" b="0" i="1" smtClean="0">
                            <a:latin typeface="Cambria Math" panose="02040503050406030204" pitchFamily="18" charset="0"/>
                            <a:ea typeface="+mj-ea"/>
                          </a:rPr>
                        </m:ctrlPr>
                      </m:sSubPr>
                      <m:e>
                        <m:r>
                          <a:rPr lang="en-US" altLang="zh-CN" sz="1700" b="0" i="1" smtClean="0">
                            <a:latin typeface="Cambria Math" panose="02040503050406030204" pitchFamily="18" charset="0"/>
                            <a:ea typeface="+mj-ea"/>
                          </a:rPr>
                          <m:t>𝑃</m:t>
                        </m:r>
                      </m:e>
                      <m:sub>
                        <m:r>
                          <a:rPr lang="en-US" altLang="zh-CN" sz="1700" b="0" i="1" smtClean="0">
                            <a:latin typeface="Cambria Math" panose="02040503050406030204" pitchFamily="18" charset="0"/>
                            <a:ea typeface="+mj-ea"/>
                          </a:rPr>
                          <m:t>𝑔</m:t>
                        </m:r>
                      </m:sub>
                    </m:sSub>
                    <m:d>
                      <m:dPr>
                        <m:ctrlPr>
                          <a:rPr lang="en-US" altLang="zh-CN" sz="1700" b="0" i="1" smtClean="0">
                            <a:latin typeface="Cambria Math" panose="02040503050406030204" pitchFamily="18" charset="0"/>
                            <a:ea typeface="+mj-ea"/>
                          </a:rPr>
                        </m:ctrlPr>
                      </m:dPr>
                      <m:e>
                        <m:sSup>
                          <m:sSupPr>
                            <m:ctrlPr>
                              <a:rPr lang="en-US" altLang="zh-CN" sz="1700" b="0" i="1" smtClean="0">
                                <a:latin typeface="Cambria Math" panose="02040503050406030204" pitchFamily="18" charset="0"/>
                                <a:ea typeface="+mj-ea"/>
                              </a:rPr>
                            </m:ctrlPr>
                          </m:sSupPr>
                          <m:e>
                            <m:r>
                              <a:rPr lang="en-US" altLang="zh-CN" sz="1700" b="0" i="1" smtClean="0">
                                <a:latin typeface="Cambria Math" panose="02040503050406030204" pitchFamily="18" charset="0"/>
                                <a:ea typeface="+mj-ea"/>
                              </a:rPr>
                              <m:t>𝑦</m:t>
                            </m:r>
                          </m:e>
                          <m:sup>
                            <m:r>
                              <a:rPr lang="en-US" altLang="zh-CN" sz="1700" b="0" i="1" smtClean="0">
                                <a:latin typeface="Cambria Math" panose="02040503050406030204" pitchFamily="18" charset="0"/>
                                <a:ea typeface="+mj-ea"/>
                              </a:rPr>
                              <m:t>∗</m:t>
                            </m:r>
                          </m:sup>
                        </m:sSup>
                        <m:r>
                          <a:rPr lang="en-US" altLang="zh-CN" sz="1700" b="0" i="1" smtClean="0">
                            <a:latin typeface="Cambria Math" panose="02040503050406030204" pitchFamily="18" charset="0"/>
                            <a:ea typeface="+mj-ea"/>
                          </a:rPr>
                          <m:t>,</m:t>
                        </m:r>
                        <m:sSup>
                          <m:sSupPr>
                            <m:ctrlPr>
                              <a:rPr lang="en-US" altLang="zh-CN" sz="1700" b="0" i="1" smtClean="0">
                                <a:latin typeface="Cambria Math" panose="02040503050406030204" pitchFamily="18" charset="0"/>
                                <a:ea typeface="+mj-ea"/>
                              </a:rPr>
                            </m:ctrlPr>
                          </m:sSupPr>
                          <m:e>
                            <m:r>
                              <a:rPr lang="en-US" altLang="zh-CN" sz="1700" b="0" i="1" smtClean="0">
                                <a:latin typeface="Cambria Math" panose="02040503050406030204" pitchFamily="18" charset="0"/>
                                <a:ea typeface="+mj-ea"/>
                              </a:rPr>
                              <m:t>𝑧</m:t>
                            </m:r>
                          </m:e>
                          <m:sup>
                            <m:r>
                              <a:rPr lang="en-US" altLang="zh-CN" sz="1700" b="0" i="1" smtClean="0">
                                <a:latin typeface="Cambria Math" panose="02040503050406030204" pitchFamily="18" charset="0"/>
                                <a:ea typeface="+mj-ea"/>
                              </a:rPr>
                              <m:t>∗</m:t>
                            </m:r>
                          </m:sup>
                        </m:sSup>
                      </m:e>
                    </m:d>
                    <m:r>
                      <a:rPr lang="en-US" altLang="zh-CN" sz="1700" b="0" i="1" smtClean="0">
                        <a:latin typeface="Cambria Math" panose="02040503050406030204" pitchFamily="18" charset="0"/>
                        <a:ea typeface="+mj-ea"/>
                      </a:rPr>
                      <m:t>=</m:t>
                    </m:r>
                    <m:nary>
                      <m:naryPr>
                        <m:chr m:val="∑"/>
                        <m:supHide m:val="on"/>
                        <m:ctrlPr>
                          <a:rPr lang="en-US" altLang="zh-CN" sz="1700" b="0" i="1" smtClean="0">
                            <a:latin typeface="Cambria Math" panose="02040503050406030204" pitchFamily="18" charset="0"/>
                            <a:ea typeface="+mj-ea"/>
                          </a:rPr>
                        </m:ctrlPr>
                      </m:naryPr>
                      <m:sub>
                        <m:r>
                          <a:rPr lang="en-US" altLang="zh-CN" sz="1700" b="0" i="1" smtClean="0">
                            <a:latin typeface="Cambria Math" panose="02040503050406030204" pitchFamily="18" charset="0"/>
                            <a:ea typeface="+mj-ea"/>
                          </a:rPr>
                          <m:t>𝑒</m:t>
                        </m:r>
                        <m:r>
                          <a:rPr lang="en-US" altLang="zh-CN" sz="1700" b="0" i="1" smtClean="0">
                            <a:latin typeface="Cambria Math" panose="02040503050406030204" pitchFamily="18" charset="0"/>
                            <a:ea typeface="+mj-ea"/>
                          </a:rPr>
                          <m:t>,</m:t>
                        </m:r>
                        <m:r>
                          <a:rPr lang="en-US" altLang="zh-CN" sz="1700" b="0" i="1" smtClean="0">
                            <a:latin typeface="Cambria Math" panose="02040503050406030204" pitchFamily="18" charset="0"/>
                            <a:ea typeface="+mj-ea"/>
                          </a:rPr>
                          <m:t>𝑒</m:t>
                        </m:r>
                        <m:r>
                          <a:rPr lang="en-US" altLang="zh-CN" sz="1700" b="0" i="1" smtClean="0">
                            <a:latin typeface="Cambria Math" panose="02040503050406030204" pitchFamily="18" charset="0"/>
                            <a:ea typeface="+mj-ea"/>
                          </a:rPr>
                          <m:t>′</m:t>
                        </m:r>
                      </m:sub>
                      <m:sup/>
                      <m:e>
                        <m:r>
                          <m:rPr>
                            <m:sty m:val="p"/>
                          </m:rPr>
                          <a:rPr lang="en-US" altLang="zh-CN" sz="1700" i="1">
                            <a:latin typeface="Cambria Math" panose="02040503050406030204" pitchFamily="18" charset="0"/>
                            <a:ea typeface="+mj-ea"/>
                          </a:rPr>
                          <m:t>T</m:t>
                        </m:r>
                        <m:r>
                          <m:rPr>
                            <m:sty m:val="p"/>
                          </m:rPr>
                          <a:rPr lang="en-US" altLang="zh-CN" sz="1700" i="1" smtClean="0">
                            <a:latin typeface="Cambria Math" panose="02040503050406030204" pitchFamily="18" charset="0"/>
                            <a:ea typeface="+mj-ea"/>
                          </a:rPr>
                          <m:t>r</m:t>
                        </m:r>
                        <m:d>
                          <m:dPr>
                            <m:begChr m:val="["/>
                            <m:endChr m:val="]"/>
                            <m:ctrlPr>
                              <a:rPr lang="en-US" altLang="zh-CN" sz="1700" b="0" i="1" smtClean="0">
                                <a:latin typeface="Cambria Math" panose="02040503050406030204" pitchFamily="18" charset="0"/>
                                <a:ea typeface="+mj-ea"/>
                              </a:rPr>
                            </m:ctrlPr>
                          </m:dPr>
                          <m:e>
                            <m:d>
                              <m:dPr>
                                <m:ctrlPr>
                                  <a:rPr lang="en-US" altLang="zh-CN" sz="1700" b="0" i="1" smtClean="0">
                                    <a:latin typeface="Cambria Math" panose="02040503050406030204" pitchFamily="18" charset="0"/>
                                    <a:ea typeface="+mj-ea"/>
                                  </a:rPr>
                                </m:ctrlPr>
                              </m:dPr>
                              <m:e>
                                <m:sSub>
                                  <m:sSubPr>
                                    <m:ctrlPr>
                                      <a:rPr lang="en-US" altLang="zh-CN" sz="1700" b="0" i="1" smtClean="0">
                                        <a:solidFill>
                                          <a:srgbClr val="C00000"/>
                                        </a:solidFill>
                                        <a:latin typeface="Cambria Math" panose="02040503050406030204" pitchFamily="18" charset="0"/>
                                        <a:ea typeface="+mj-ea"/>
                                      </a:rPr>
                                    </m:ctrlPr>
                                  </m:sSubPr>
                                  <m:e>
                                    <m:r>
                                      <a:rPr lang="en-US" altLang="zh-CN" sz="1700" b="0" i="1" smtClean="0">
                                        <a:solidFill>
                                          <a:srgbClr val="C00000"/>
                                        </a:solidFill>
                                        <a:latin typeface="Cambria Math" panose="02040503050406030204" pitchFamily="18" charset="0"/>
                                        <a:ea typeface="+mj-ea"/>
                                      </a:rPr>
                                      <m:t>𝑀</m:t>
                                    </m:r>
                                  </m:e>
                                  <m:sub>
                                    <m:r>
                                      <a:rPr lang="en-US" altLang="zh-CN" sz="1700" b="0" i="1" smtClean="0">
                                        <a:solidFill>
                                          <a:srgbClr val="C00000"/>
                                        </a:solidFill>
                                        <a:latin typeface="Cambria Math" panose="02040503050406030204" pitchFamily="18" charset="0"/>
                                        <a:ea typeface="+mj-ea"/>
                                      </a:rPr>
                                      <m:t>𝑏</m:t>
                                    </m:r>
                                    <m:r>
                                      <a:rPr lang="en-US" altLang="zh-CN" sz="1700" b="0" i="1" smtClean="0">
                                        <a:solidFill>
                                          <a:srgbClr val="C00000"/>
                                        </a:solidFill>
                                        <a:latin typeface="Cambria Math" panose="02040503050406030204" pitchFamily="18" charset="0"/>
                                        <a:ea typeface="+mj-ea"/>
                                      </a:rPr>
                                      <m:t>=</m:t>
                                    </m:r>
                                    <m:r>
                                      <a:rPr lang="en-US" altLang="zh-CN" sz="1700" b="0" i="1" smtClean="0">
                                        <a:solidFill>
                                          <a:srgbClr val="C00000"/>
                                        </a:solidFill>
                                        <a:latin typeface="Cambria Math" panose="02040503050406030204" pitchFamily="18" charset="0"/>
                                        <a:ea typeface="+mj-ea"/>
                                      </a:rPr>
                                      <m:t>𝑒</m:t>
                                    </m:r>
                                    <m:r>
                                      <a:rPr lang="en-US" altLang="zh-CN" sz="1700" b="0" i="1" smtClean="0">
                                        <a:solidFill>
                                          <a:srgbClr val="C00000"/>
                                        </a:solidFill>
                                        <a:latin typeface="Cambria Math" panose="02040503050406030204" pitchFamily="18" charset="0"/>
                                        <a:ea typeface="+mj-ea"/>
                                      </a:rPr>
                                      <m:t>|</m:t>
                                    </m:r>
                                    <m:sSup>
                                      <m:sSupPr>
                                        <m:ctrlPr>
                                          <a:rPr lang="en-US" altLang="zh-CN" sz="1700" b="0" i="1" smtClean="0">
                                            <a:solidFill>
                                              <a:srgbClr val="C00000"/>
                                            </a:solidFill>
                                            <a:latin typeface="Cambria Math" panose="02040503050406030204" pitchFamily="18" charset="0"/>
                                            <a:ea typeface="+mj-ea"/>
                                          </a:rPr>
                                        </m:ctrlPr>
                                      </m:sSupPr>
                                      <m:e>
                                        <m:r>
                                          <a:rPr lang="en-US" altLang="zh-CN" sz="1700" b="0" i="1" smtClean="0">
                                            <a:solidFill>
                                              <a:srgbClr val="C00000"/>
                                            </a:solidFill>
                                            <a:latin typeface="Cambria Math" panose="02040503050406030204" pitchFamily="18" charset="0"/>
                                            <a:ea typeface="+mj-ea"/>
                                          </a:rPr>
                                          <m:t>𝑦</m:t>
                                        </m:r>
                                      </m:e>
                                      <m:sup>
                                        <m:r>
                                          <a:rPr lang="en-US" altLang="zh-CN" sz="1700" b="0" i="1" smtClean="0">
                                            <a:solidFill>
                                              <a:srgbClr val="C00000"/>
                                            </a:solidFill>
                                            <a:latin typeface="Cambria Math" panose="02040503050406030204" pitchFamily="18" charset="0"/>
                                            <a:ea typeface="+mj-ea"/>
                                          </a:rPr>
                                          <m:t>∗</m:t>
                                        </m:r>
                                      </m:sup>
                                    </m:sSup>
                                  </m:sub>
                                </m:sSub>
                                <m:r>
                                  <a:rPr lang="en-US" altLang="zh-CN" sz="1700" b="0" i="1" smtClean="0">
                                    <a:solidFill>
                                      <a:srgbClr val="C00000"/>
                                    </a:solidFill>
                                    <a:latin typeface="Cambria Math" panose="02040503050406030204" pitchFamily="18" charset="0"/>
                                    <a:ea typeface="+mj-ea"/>
                                  </a:rPr>
                                  <m:t>⊗</m:t>
                                </m:r>
                                <m:sSub>
                                  <m:sSubPr>
                                    <m:ctrlPr>
                                      <a:rPr lang="en-US" altLang="zh-CN" sz="1700" b="0" i="1" smtClean="0">
                                        <a:solidFill>
                                          <a:srgbClr val="C00000"/>
                                        </a:solidFill>
                                        <a:latin typeface="Cambria Math" panose="02040503050406030204" pitchFamily="18" charset="0"/>
                                        <a:ea typeface="+mj-ea"/>
                                      </a:rPr>
                                    </m:ctrlPr>
                                  </m:sSubPr>
                                  <m:e>
                                    <m:r>
                                      <a:rPr lang="en-US" altLang="zh-CN" sz="1700" b="0" i="1" smtClean="0">
                                        <a:solidFill>
                                          <a:srgbClr val="C00000"/>
                                        </a:solidFill>
                                        <a:latin typeface="Cambria Math" panose="02040503050406030204" pitchFamily="18" charset="0"/>
                                        <a:ea typeface="+mj-ea"/>
                                      </a:rPr>
                                      <m:t>𝑀</m:t>
                                    </m:r>
                                  </m:e>
                                  <m:sub>
                                    <m:r>
                                      <a:rPr lang="en-US" altLang="zh-CN" sz="1700" b="0" i="1" smtClean="0">
                                        <a:solidFill>
                                          <a:srgbClr val="C00000"/>
                                        </a:solidFill>
                                        <a:latin typeface="Cambria Math" panose="02040503050406030204" pitchFamily="18" charset="0"/>
                                        <a:ea typeface="+mj-ea"/>
                                      </a:rPr>
                                      <m:t>𝑐</m:t>
                                    </m:r>
                                    <m:r>
                                      <a:rPr lang="en-US" altLang="zh-CN" sz="1700" b="0" i="1" smtClean="0">
                                        <a:solidFill>
                                          <a:srgbClr val="C00000"/>
                                        </a:solidFill>
                                        <a:latin typeface="Cambria Math" panose="02040503050406030204" pitchFamily="18" charset="0"/>
                                        <a:ea typeface="+mj-ea"/>
                                      </a:rPr>
                                      <m:t>=</m:t>
                                    </m:r>
                                    <m:sSup>
                                      <m:sSupPr>
                                        <m:ctrlPr>
                                          <a:rPr lang="en-US" altLang="zh-CN" sz="1700" b="0" i="1" smtClean="0">
                                            <a:solidFill>
                                              <a:srgbClr val="C00000"/>
                                            </a:solidFill>
                                            <a:latin typeface="Cambria Math" panose="02040503050406030204" pitchFamily="18" charset="0"/>
                                            <a:ea typeface="+mj-ea"/>
                                          </a:rPr>
                                        </m:ctrlPr>
                                      </m:sSupPr>
                                      <m:e>
                                        <m:r>
                                          <a:rPr lang="en-US" altLang="zh-CN" sz="1700" b="0" i="1" smtClean="0">
                                            <a:solidFill>
                                              <a:srgbClr val="C00000"/>
                                            </a:solidFill>
                                            <a:latin typeface="Cambria Math" panose="02040503050406030204" pitchFamily="18" charset="0"/>
                                            <a:ea typeface="+mj-ea"/>
                                          </a:rPr>
                                          <m:t>𝑒</m:t>
                                        </m:r>
                                      </m:e>
                                      <m:sup>
                                        <m:r>
                                          <a:rPr lang="en-US" altLang="zh-CN" sz="1700" b="0" i="1" smtClean="0">
                                            <a:solidFill>
                                              <a:srgbClr val="C00000"/>
                                            </a:solidFill>
                                            <a:latin typeface="Cambria Math" panose="02040503050406030204" pitchFamily="18" charset="0"/>
                                            <a:ea typeface="+mj-ea"/>
                                          </a:rPr>
                                          <m:t>′</m:t>
                                        </m:r>
                                      </m:sup>
                                    </m:sSup>
                                    <m:r>
                                      <a:rPr lang="en-US" altLang="zh-CN" sz="1700" b="0" i="1" smtClean="0">
                                        <a:solidFill>
                                          <a:srgbClr val="C00000"/>
                                        </a:solidFill>
                                        <a:latin typeface="Cambria Math" panose="02040503050406030204" pitchFamily="18" charset="0"/>
                                        <a:ea typeface="+mj-ea"/>
                                      </a:rPr>
                                      <m:t>|</m:t>
                                    </m:r>
                                    <m:sSup>
                                      <m:sSupPr>
                                        <m:ctrlPr>
                                          <a:rPr lang="en-US" altLang="zh-CN" sz="1700" b="0" i="1" smtClean="0">
                                            <a:solidFill>
                                              <a:srgbClr val="C00000"/>
                                            </a:solidFill>
                                            <a:latin typeface="Cambria Math" panose="02040503050406030204" pitchFamily="18" charset="0"/>
                                            <a:ea typeface="+mj-ea"/>
                                          </a:rPr>
                                        </m:ctrlPr>
                                      </m:sSupPr>
                                      <m:e>
                                        <m:r>
                                          <a:rPr lang="en-US" altLang="zh-CN" sz="1700" b="0" i="1" smtClean="0">
                                            <a:solidFill>
                                              <a:srgbClr val="C00000"/>
                                            </a:solidFill>
                                            <a:latin typeface="Cambria Math" panose="02040503050406030204" pitchFamily="18" charset="0"/>
                                            <a:ea typeface="+mj-ea"/>
                                          </a:rPr>
                                          <m:t>𝑧</m:t>
                                        </m:r>
                                      </m:e>
                                      <m:sup>
                                        <m:r>
                                          <a:rPr lang="en-US" altLang="zh-CN" sz="1700" b="0" i="1" smtClean="0">
                                            <a:solidFill>
                                              <a:srgbClr val="C00000"/>
                                            </a:solidFill>
                                            <a:latin typeface="Cambria Math" panose="02040503050406030204" pitchFamily="18" charset="0"/>
                                            <a:ea typeface="+mj-ea"/>
                                          </a:rPr>
                                          <m:t>∗</m:t>
                                        </m:r>
                                      </m:sup>
                                    </m:sSup>
                                  </m:sub>
                                </m:sSub>
                                <m:r>
                                  <a:rPr lang="en-US" altLang="zh-CN" sz="1700" b="0" i="1" smtClean="0">
                                    <a:latin typeface="Cambria Math" panose="02040503050406030204" pitchFamily="18" charset="0"/>
                                    <a:ea typeface="+mj-ea"/>
                                  </a:rPr>
                                  <m:t>⊗</m:t>
                                </m:r>
                                <m:sSub>
                                  <m:sSubPr>
                                    <m:ctrlPr>
                                      <a:rPr lang="en-US" altLang="zh-CN" sz="1700" b="0" i="1" smtClean="0">
                                        <a:latin typeface="Cambria Math" panose="02040503050406030204" pitchFamily="18" charset="0"/>
                                        <a:ea typeface="+mj-ea"/>
                                      </a:rPr>
                                    </m:ctrlPr>
                                  </m:sSubPr>
                                  <m:e>
                                    <m:r>
                                      <a:rPr lang="en-US" altLang="zh-CN" sz="1700" b="0" i="1" smtClean="0">
                                        <a:latin typeface="Cambria Math" panose="02040503050406030204" pitchFamily="18" charset="0"/>
                                        <a:ea typeface="+mj-ea"/>
                                      </a:rPr>
                                      <m:t>𝑀</m:t>
                                    </m:r>
                                  </m:e>
                                  <m:sub>
                                    <m:r>
                                      <a:rPr lang="en-US" altLang="zh-CN" sz="1700" b="0" i="1" smtClean="0">
                                        <a:latin typeface="Cambria Math" panose="02040503050406030204" pitchFamily="18" charset="0"/>
                                        <a:ea typeface="+mj-ea"/>
                                      </a:rPr>
                                      <m:t>𝑒</m:t>
                                    </m:r>
                                    <m:r>
                                      <a:rPr lang="en-US" altLang="zh-CN" sz="1700" b="0" i="1" smtClean="0">
                                        <a:latin typeface="Cambria Math" panose="02040503050406030204" pitchFamily="18" charset="0"/>
                                        <a:ea typeface="+mj-ea"/>
                                      </a:rPr>
                                      <m:t>,</m:t>
                                    </m:r>
                                    <m:r>
                                      <a:rPr lang="en-US" altLang="zh-CN" sz="1700" b="0" i="1" smtClean="0">
                                        <a:latin typeface="Cambria Math" panose="02040503050406030204" pitchFamily="18" charset="0"/>
                                        <a:ea typeface="+mj-ea"/>
                                      </a:rPr>
                                      <m:t>𝑒</m:t>
                                    </m:r>
                                    <m:r>
                                      <a:rPr lang="en-US" altLang="zh-CN" sz="1700" b="0" i="1" smtClean="0">
                                        <a:latin typeface="Cambria Math" panose="02040503050406030204" pitchFamily="18" charset="0"/>
                                        <a:ea typeface="+mj-ea"/>
                                      </a:rPr>
                                      <m:t>′</m:t>
                                    </m:r>
                                  </m:sub>
                                </m:sSub>
                              </m:e>
                            </m:d>
                            <m:sSub>
                              <m:sSubPr>
                                <m:ctrlPr>
                                  <a:rPr lang="en-US" altLang="zh-CN" sz="1700" b="0" i="1" smtClean="0">
                                    <a:latin typeface="Cambria Math" panose="02040503050406030204" pitchFamily="18" charset="0"/>
                                    <a:ea typeface="+mj-ea"/>
                                  </a:rPr>
                                </m:ctrlPr>
                              </m:sSubPr>
                              <m:e>
                                <m:r>
                                  <a:rPr lang="en-US" altLang="zh-CN" sz="1700" b="0" i="1" smtClean="0">
                                    <a:latin typeface="Cambria Math" panose="02040503050406030204" pitchFamily="18" charset="0"/>
                                    <a:ea typeface="+mj-ea"/>
                                  </a:rPr>
                                  <m:t>𝜌</m:t>
                                </m:r>
                              </m:e>
                              <m:sub>
                                <m:r>
                                  <a:rPr lang="en-US" altLang="zh-CN" sz="1700" b="0" i="1" smtClean="0">
                                    <a:latin typeface="Cambria Math" panose="02040503050406030204" pitchFamily="18" charset="0"/>
                                    <a:ea typeface="+mj-ea"/>
                                  </a:rPr>
                                  <m:t>𝐵𝐶𝐸</m:t>
                                </m:r>
                              </m:sub>
                            </m:sSub>
                          </m:e>
                        </m:d>
                      </m:e>
                    </m:nary>
                  </m:oMath>
                </a14:m>
                <a:endParaRPr lang="zh-CN" altLang="en-US" sz="1700" dirty="0"/>
              </a:p>
            </p:txBody>
          </p:sp>
        </mc:Choice>
        <mc:Fallback xmlns="">
          <p:sp>
            <p:nvSpPr>
              <p:cNvPr id="38" name="文本框 37">
                <a:extLst>
                  <a:ext uri="{FF2B5EF4-FFF2-40B4-BE49-F238E27FC236}">
                    <a16:creationId xmlns:a16="http://schemas.microsoft.com/office/drawing/2014/main" id="{EB12E7FD-C0EB-BB42-921C-A339D9608D01}"/>
                  </a:ext>
                </a:extLst>
              </p:cNvPr>
              <p:cNvSpPr txBox="1">
                <a:spLocks noRot="1" noChangeAspect="1" noMove="1" noResize="1" noEditPoints="1" noAdjustHandles="1" noChangeArrowheads="1" noChangeShapeType="1" noTextEdit="1"/>
              </p:cNvSpPr>
              <p:nvPr/>
            </p:nvSpPr>
            <p:spPr>
              <a:xfrm>
                <a:off x="458848" y="5127626"/>
                <a:ext cx="6093404" cy="407740"/>
              </a:xfrm>
              <a:prstGeom prst="rect">
                <a:avLst/>
              </a:prstGeom>
              <a:blipFill>
                <a:blip r:embed="rId10"/>
                <a:stretch>
                  <a:fillRect t="-84848" b="-13636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29232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6203DAC0-ADFC-456F-9B3F-ED92B735CD8E}"/>
              </a:ext>
            </a:extLst>
          </p:cNvPr>
          <p:cNvSpPr>
            <a:spLocks noGrp="1"/>
          </p:cNvSpPr>
          <p:nvPr>
            <p:ph type="sldNum" sz="quarter" idx="4"/>
          </p:nvPr>
        </p:nvSpPr>
        <p:spPr/>
        <p:txBody>
          <a:bodyPr/>
          <a:lstStyle/>
          <a:p>
            <a:r>
              <a:rPr lang="en-US" altLang="zh-CN">
                <a:sym typeface="Arial" panose="020B0604020202020204" pitchFamily="34" charset="0"/>
              </a:rPr>
              <a:t>&lt; </a:t>
            </a:r>
            <a:fld id="{A548B57D-AE10-4CF7-A9DF-59FEFA91B28E}" type="slidenum">
              <a:rPr lang="zh-CN" altLang="en-US" smtClean="0">
                <a:sym typeface="Arial" panose="020B0604020202020204" pitchFamily="34" charset="0"/>
              </a:rPr>
              <a:pPr/>
              <a:t>24</a:t>
            </a:fld>
            <a:r>
              <a:rPr lang="zh-CN" altLang="en-US">
                <a:sym typeface="Arial" panose="020B0604020202020204" pitchFamily="34" charset="0"/>
              </a:rPr>
              <a:t> </a:t>
            </a:r>
            <a:r>
              <a:rPr lang="en-US" altLang="zh-CN">
                <a:sym typeface="Arial" panose="020B0604020202020204" pitchFamily="34" charset="0"/>
              </a:rPr>
              <a:t>&gt;</a:t>
            </a:r>
            <a:endParaRPr lang="zh-CN" altLang="en-US" dirty="0">
              <a:sym typeface="Arial" panose="020B0604020202020204" pitchFamily="34" charset="0"/>
            </a:endParaRPr>
          </a:p>
        </p:txBody>
      </p:sp>
      <mc:AlternateContent xmlns:mc="http://schemas.openxmlformats.org/markup-compatibility/2006" xmlns:a14="http://schemas.microsoft.com/office/drawing/2010/main">
        <mc:Choice Requires="a14">
          <p:sp>
            <p:nvSpPr>
              <p:cNvPr id="54" name="文本框 53">
                <a:extLst>
                  <a:ext uri="{FF2B5EF4-FFF2-40B4-BE49-F238E27FC236}">
                    <a16:creationId xmlns:a16="http://schemas.microsoft.com/office/drawing/2014/main" id="{76529049-A441-47CE-B9A5-D290E55F26C4}"/>
                  </a:ext>
                </a:extLst>
              </p:cNvPr>
              <p:cNvSpPr txBox="1"/>
              <p:nvPr/>
            </p:nvSpPr>
            <p:spPr>
              <a:xfrm>
                <a:off x="838452" y="4430334"/>
                <a:ext cx="3512861" cy="1561581"/>
              </a:xfrm>
              <a:prstGeom prst="rect">
                <a:avLst/>
              </a:prstGeom>
              <a:noFill/>
            </p:spPr>
            <p:txBody>
              <a:bodyPr wrap="square" rtlCol="0">
                <a:spAutoFit/>
              </a:bodyPr>
              <a:lstStyle/>
              <a:p>
                <a:pPr marL="285750" indent="-285750" algn="just">
                  <a:lnSpc>
                    <a:spcPct val="120000"/>
                  </a:lnSpc>
                  <a:buFont typeface="Arial" panose="020B0604020202020204" pitchFamily="34" charset="0"/>
                  <a:buChar char="•"/>
                </a:pPr>
                <a:r>
                  <a:rPr kumimoji="1" lang="en-US" altLang="zh-CN" dirty="0">
                    <a:solidFill>
                      <a:srgbClr val="0406FF"/>
                    </a:solidFill>
                    <a:latin typeface="Times New Roman" panose="02020603050405020304" pitchFamily="18" charset="0"/>
                    <a:ea typeface="楷体" panose="02010609060101010101" pitchFamily="49" charset="-122"/>
                    <a:cs typeface="Times New Roman" panose="02020603050405020304" pitchFamily="18" charset="0"/>
                  </a:rPr>
                  <a:t>Shadow area</a:t>
                </a:r>
                <a:r>
                  <a:rPr kumimoji="1" lang="zh-CN" altLang="en-US" dirty="0">
                    <a:solidFill>
                      <a:srgbClr val="0406FF"/>
                    </a:solidFill>
                    <a:latin typeface="Times New Roman" panose="02020603050405020304" pitchFamily="18" charset="0"/>
                    <a:ea typeface="楷体" panose="02010609060101010101" pitchFamily="49" charset="-122"/>
                    <a:cs typeface="Times New Roman" panose="02020603050405020304" pitchFamily="18" charset="0"/>
                  </a:rPr>
                  <a:t>：</a:t>
                </a:r>
                <a:r>
                  <a:rPr kumimoji="1" lang="en-US" altLang="zh-CN"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multi-setting measurements</a:t>
                </a:r>
                <a:r>
                  <a:rPr kumimoji="1" lang="en-US" altLang="zh-CN" dirty="0">
                    <a:latin typeface="Times New Roman" panose="02020603050405020304" pitchFamily="18" charset="0"/>
                    <a:ea typeface="楷体" panose="02010609060101010101" pitchFamily="49" charset="-122"/>
                    <a:cs typeface="Times New Roman" panose="02020603050405020304" pitchFamily="18" charset="0"/>
                  </a:rPr>
                  <a:t>, </a:t>
                </a:r>
                <a:r>
                  <a:rPr kumimoji="1" lang="en-US" altLang="zh-CN" dirty="0">
                    <a:latin typeface="Times New Roman" panose="02020603050405020304" pitchFamily="18" charset="0"/>
                    <a:cs typeface="Times New Roman" panose="02020603050405020304" pitchFamily="18" charset="0"/>
                  </a:rPr>
                  <a:t>the state is steerable, but no randomness, e.g.,  </a:t>
                </a:r>
                <a14:m>
                  <m:oMath xmlns:m="http://schemas.openxmlformats.org/officeDocument/2006/math">
                    <m:limLow>
                      <m:limLowPr>
                        <m:ctrlPr>
                          <a:rPr kumimoji="1" lang="en-US" altLang="zh-CN" i="1" smtClean="0">
                            <a:latin typeface="Cambria Math" panose="02040503050406030204" pitchFamily="18" charset="0"/>
                            <a:cs typeface="Times New Roman" panose="02020603050405020304" pitchFamily="18" charset="0"/>
                          </a:rPr>
                        </m:ctrlPr>
                      </m:limLowPr>
                      <m:e>
                        <m:r>
                          <m:rPr>
                            <m:sty m:val="p"/>
                          </m:rPr>
                          <a:rPr kumimoji="1" lang="en-US" altLang="zh-CN" b="0" i="0" smtClean="0">
                            <a:latin typeface="Cambria Math" panose="02040503050406030204" pitchFamily="18" charset="0"/>
                            <a:cs typeface="Times New Roman" panose="02020603050405020304" pitchFamily="18" charset="0"/>
                          </a:rPr>
                          <m:t>max</m:t>
                        </m:r>
                      </m:e>
                      <m:lim>
                        <m:sSup>
                          <m:sSupPr>
                            <m:ctrlPr>
                              <a:rPr kumimoji="1" lang="en-US" altLang="zh-CN" i="1" smtClean="0">
                                <a:latin typeface="Cambria Math" panose="02040503050406030204" pitchFamily="18" charset="0"/>
                                <a:cs typeface="Times New Roman" panose="02020603050405020304" pitchFamily="18" charset="0"/>
                              </a:rPr>
                            </m:ctrlPr>
                          </m:sSupPr>
                          <m:e>
                            <m:r>
                              <a:rPr kumimoji="1" lang="en-US" altLang="zh-CN" b="0" i="1" smtClean="0">
                                <a:latin typeface="Cambria Math" panose="02040503050406030204" pitchFamily="18" charset="0"/>
                                <a:cs typeface="Times New Roman" panose="02020603050405020304" pitchFamily="18" charset="0"/>
                              </a:rPr>
                              <m:t>𝑥</m:t>
                            </m:r>
                          </m:e>
                          <m:sup>
                            <m:r>
                              <a:rPr kumimoji="1" lang="en-US" altLang="zh-CN" b="0" i="1" smtClean="0">
                                <a:latin typeface="Cambria Math" panose="02040503050406030204" pitchFamily="18" charset="0"/>
                                <a:cs typeface="Times New Roman" panose="02020603050405020304" pitchFamily="18" charset="0"/>
                              </a:rPr>
                              <m:t>∗</m:t>
                            </m:r>
                          </m:sup>
                        </m:sSup>
                        <m:r>
                          <a:rPr kumimoji="1" lang="en-US" altLang="zh-CN" b="0" i="1" smtClean="0">
                            <a:latin typeface="Cambria Math" panose="02040503050406030204" pitchFamily="18" charset="0"/>
                            <a:cs typeface="Times New Roman" panose="02020603050405020304" pitchFamily="18" charset="0"/>
                          </a:rPr>
                          <m:t>,</m:t>
                        </m:r>
                        <m:sSup>
                          <m:sSupPr>
                            <m:ctrlPr>
                              <a:rPr kumimoji="1" lang="en-US" altLang="zh-CN" i="1" smtClean="0">
                                <a:latin typeface="Cambria Math" panose="02040503050406030204" pitchFamily="18" charset="0"/>
                                <a:cs typeface="Times New Roman" panose="02020603050405020304" pitchFamily="18" charset="0"/>
                              </a:rPr>
                            </m:ctrlPr>
                          </m:sSupPr>
                          <m:e>
                            <m:r>
                              <a:rPr kumimoji="1" lang="en-US" altLang="zh-CN" b="0" i="1" smtClean="0">
                                <a:latin typeface="Cambria Math" panose="02040503050406030204" pitchFamily="18" charset="0"/>
                                <a:cs typeface="Times New Roman" panose="02020603050405020304" pitchFamily="18" charset="0"/>
                              </a:rPr>
                              <m:t>𝑦</m:t>
                            </m:r>
                          </m:e>
                          <m:sup>
                            <m:r>
                              <a:rPr kumimoji="1" lang="en-US" altLang="zh-CN" b="0" i="1" smtClean="0">
                                <a:latin typeface="Cambria Math" panose="02040503050406030204" pitchFamily="18" charset="0"/>
                                <a:cs typeface="Times New Roman" panose="02020603050405020304" pitchFamily="18" charset="0"/>
                              </a:rPr>
                              <m:t>∗</m:t>
                            </m:r>
                          </m:sup>
                        </m:sSup>
                      </m:lim>
                    </m:limLow>
                    <m:r>
                      <a:rPr kumimoji="1" lang="en-US" altLang="zh-CN" b="0" i="1" smtClean="0">
                        <a:latin typeface="Cambria Math" panose="02040503050406030204" pitchFamily="18" charset="0"/>
                        <a:cs typeface="Times New Roman" panose="02020603050405020304" pitchFamily="18" charset="0"/>
                      </a:rPr>
                      <m:t> </m:t>
                    </m:r>
                    <m:sSub>
                      <m:sSubPr>
                        <m:ctrlPr>
                          <a:rPr kumimoji="1" lang="en-US" altLang="zh-CN" i="1" smtClean="0">
                            <a:latin typeface="Cambria Math" panose="02040503050406030204" pitchFamily="18" charset="0"/>
                            <a:cs typeface="Times New Roman" panose="02020603050405020304" pitchFamily="18" charset="0"/>
                          </a:rPr>
                        </m:ctrlPr>
                      </m:sSubPr>
                      <m:e>
                        <m:r>
                          <a:rPr kumimoji="1" lang="en-US" altLang="zh-CN" b="0" i="1" smtClean="0">
                            <a:latin typeface="Cambria Math" panose="02040503050406030204" pitchFamily="18" charset="0"/>
                            <a:cs typeface="Times New Roman" panose="02020603050405020304" pitchFamily="18" charset="0"/>
                          </a:rPr>
                          <m:t>𝐻</m:t>
                        </m:r>
                      </m:e>
                      <m:sub>
                        <m:r>
                          <m:rPr>
                            <m:sty m:val="p"/>
                          </m:rPr>
                          <a:rPr kumimoji="1" lang="en-US" altLang="zh-CN" b="0" i="0" smtClean="0">
                            <a:latin typeface="Cambria Math" panose="02040503050406030204" pitchFamily="18" charset="0"/>
                            <a:cs typeface="Times New Roman" panose="02020603050405020304" pitchFamily="18" charset="0"/>
                          </a:rPr>
                          <m:t>min</m:t>
                        </m:r>
                      </m:sub>
                    </m:sSub>
                    <m:d>
                      <m:dPr>
                        <m:ctrlPr>
                          <a:rPr kumimoji="1" lang="en-US" altLang="zh-CN" i="1" smtClean="0">
                            <a:latin typeface="Cambria Math" panose="02040503050406030204" pitchFamily="18" charset="0"/>
                            <a:cs typeface="Times New Roman" panose="02020603050405020304" pitchFamily="18" charset="0"/>
                          </a:rPr>
                        </m:ctrlPr>
                      </m:dPr>
                      <m:e>
                        <m:sSup>
                          <m:sSupPr>
                            <m:ctrlPr>
                              <a:rPr kumimoji="1" lang="en-US" altLang="zh-CN" i="1" smtClean="0">
                                <a:latin typeface="Cambria Math" panose="02040503050406030204" pitchFamily="18" charset="0"/>
                                <a:cs typeface="Times New Roman" panose="02020603050405020304" pitchFamily="18" charset="0"/>
                              </a:rPr>
                            </m:ctrlPr>
                          </m:sSupPr>
                          <m:e>
                            <m:r>
                              <a:rPr kumimoji="1" lang="en-US" altLang="zh-CN" b="0" i="1" smtClean="0">
                                <a:latin typeface="Cambria Math" panose="02040503050406030204" pitchFamily="18" charset="0"/>
                                <a:cs typeface="Times New Roman" panose="02020603050405020304" pitchFamily="18" charset="0"/>
                              </a:rPr>
                              <m:t>𝑥</m:t>
                            </m:r>
                          </m:e>
                          <m:sup>
                            <m:r>
                              <a:rPr kumimoji="1" lang="en-US" altLang="zh-CN" b="0" i="1" smtClean="0">
                                <a:latin typeface="Cambria Math" panose="02040503050406030204" pitchFamily="18" charset="0"/>
                                <a:cs typeface="Times New Roman" panose="02020603050405020304" pitchFamily="18" charset="0"/>
                              </a:rPr>
                              <m:t>∗</m:t>
                            </m:r>
                          </m:sup>
                        </m:sSup>
                        <m:r>
                          <a:rPr kumimoji="1" lang="en-US" altLang="zh-CN" b="0" i="1" smtClean="0">
                            <a:latin typeface="Cambria Math" panose="02040503050406030204" pitchFamily="18" charset="0"/>
                            <a:cs typeface="Times New Roman" panose="02020603050405020304" pitchFamily="18" charset="0"/>
                          </a:rPr>
                          <m:t>,</m:t>
                        </m:r>
                        <m:sSup>
                          <m:sSupPr>
                            <m:ctrlPr>
                              <a:rPr kumimoji="1" lang="en-US" altLang="zh-CN" i="1" smtClean="0">
                                <a:latin typeface="Cambria Math" panose="02040503050406030204" pitchFamily="18" charset="0"/>
                                <a:cs typeface="Times New Roman" panose="02020603050405020304" pitchFamily="18" charset="0"/>
                              </a:rPr>
                            </m:ctrlPr>
                          </m:sSupPr>
                          <m:e>
                            <m:r>
                              <a:rPr kumimoji="1" lang="en-US" altLang="zh-CN" b="0" i="1" smtClean="0">
                                <a:latin typeface="Cambria Math" panose="02040503050406030204" pitchFamily="18" charset="0"/>
                                <a:cs typeface="Times New Roman" panose="02020603050405020304" pitchFamily="18" charset="0"/>
                              </a:rPr>
                              <m:t>𝑦</m:t>
                            </m:r>
                          </m:e>
                          <m:sup>
                            <m:r>
                              <a:rPr kumimoji="1" lang="en-US" altLang="zh-CN" b="0" i="1" smtClean="0">
                                <a:latin typeface="Cambria Math" panose="02040503050406030204" pitchFamily="18" charset="0"/>
                                <a:cs typeface="Times New Roman" panose="02020603050405020304" pitchFamily="18" charset="0"/>
                              </a:rPr>
                              <m:t>∗</m:t>
                            </m:r>
                          </m:sup>
                        </m:sSup>
                      </m:e>
                    </m:d>
                    <m:r>
                      <a:rPr kumimoji="1" lang="en-US" altLang="zh-CN" b="0" i="1" smtClean="0">
                        <a:latin typeface="Cambria Math" panose="02040503050406030204" pitchFamily="18" charset="0"/>
                        <a:cs typeface="Times New Roman" panose="02020603050405020304" pitchFamily="18" charset="0"/>
                      </a:rPr>
                      <m:t>=0</m:t>
                    </m:r>
                  </m:oMath>
                </a14:m>
                <a:endParaRPr kumimoji="1" lang="zh-CN" altLang="en-US" dirty="0">
                  <a:latin typeface="Times New Roman" panose="02020603050405020304" pitchFamily="18" charset="0"/>
                  <a:ea typeface="楷体" panose="02010609060101010101" pitchFamily="49" charset="-122"/>
                  <a:cs typeface="Times New Roman" panose="02020603050405020304" pitchFamily="18" charset="0"/>
                </a:endParaRPr>
              </a:p>
            </p:txBody>
          </p:sp>
        </mc:Choice>
        <mc:Fallback xmlns="">
          <p:sp>
            <p:nvSpPr>
              <p:cNvPr id="54" name="文本框 53">
                <a:extLst>
                  <a:ext uri="{FF2B5EF4-FFF2-40B4-BE49-F238E27FC236}">
                    <a16:creationId xmlns:a16="http://schemas.microsoft.com/office/drawing/2014/main" id="{76529049-A441-47CE-B9A5-D290E55F26C4}"/>
                  </a:ext>
                </a:extLst>
              </p:cNvPr>
              <p:cNvSpPr txBox="1">
                <a:spLocks noRot="1" noChangeAspect="1" noMove="1" noResize="1" noEditPoints="1" noAdjustHandles="1" noChangeArrowheads="1" noChangeShapeType="1" noTextEdit="1"/>
              </p:cNvSpPr>
              <p:nvPr/>
            </p:nvSpPr>
            <p:spPr>
              <a:xfrm>
                <a:off x="838452" y="4430334"/>
                <a:ext cx="3512861" cy="1561581"/>
              </a:xfrm>
              <a:prstGeom prst="rect">
                <a:avLst/>
              </a:prstGeom>
              <a:blipFill>
                <a:blip r:embed="rId3"/>
                <a:stretch>
                  <a:fillRect l="-1444" t="-1613" r="-144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425F603E-3813-4568-927D-B128BEBD1F31}"/>
                  </a:ext>
                </a:extLst>
              </p:cNvPr>
              <p:cNvSpPr txBox="1"/>
              <p:nvPr/>
            </p:nvSpPr>
            <p:spPr>
              <a:xfrm>
                <a:off x="4577350" y="2213045"/>
                <a:ext cx="6093404" cy="496996"/>
              </a:xfrm>
              <a:prstGeom prst="rect">
                <a:avLst/>
              </a:prstGeom>
              <a:noFill/>
            </p:spPr>
            <p:txBody>
              <a:bodyPr wrap="square" rtlCol="0">
                <a:spAutoFit/>
              </a:bodyPr>
              <a:lstStyle/>
              <a:p>
                <a:pPr algn="ctr"/>
                <a14:m>
                  <m:oMath xmlns:m="http://schemas.openxmlformats.org/officeDocument/2006/math">
                    <m:sSub>
                      <m:sSubPr>
                        <m:ctrlP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ctrlPr>
                      </m:sSubPr>
                      <m:e>
                        <m: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t>𝜌</m:t>
                        </m:r>
                      </m:e>
                      <m:sub>
                        <m: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t>𝜇</m:t>
                        </m:r>
                      </m:sub>
                    </m:sSub>
                    <m: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t>=</m:t>
                    </m:r>
                    <m: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t>𝜇</m:t>
                    </m:r>
                    <m:d>
                      <m:dPr>
                        <m:begChr m:val="|"/>
                        <m:endChr m:val="⟩"/>
                        <m:ctrlP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ctrlPr>
                      </m:dPr>
                      <m:e>
                        <m:r>
                          <m:rPr>
                            <m:sty m:val="p"/>
                          </m:rPr>
                          <a:rPr kumimoji="1" lang="en-US" altLang="zh-CN" b="0" i="0" smtClean="0">
                            <a:latin typeface="Cambria Math" panose="02040503050406030204" pitchFamily="18" charset="0"/>
                            <a:ea typeface="楷体" panose="02010609060101010101" pitchFamily="49" charset="-122"/>
                            <a:cs typeface="Times New Roman" panose="02020603050405020304" pitchFamily="18" charset="0"/>
                          </a:rPr>
                          <m:t>Ψ</m:t>
                        </m:r>
                      </m:e>
                    </m:d>
                    <m:d>
                      <m:dPr>
                        <m:begChr m:val="⟨"/>
                        <m:endChr m:val="|"/>
                        <m:ctrlP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ctrlPr>
                      </m:dPr>
                      <m:e>
                        <m:r>
                          <m:rPr>
                            <m:sty m:val="p"/>
                          </m:rPr>
                          <a:rPr kumimoji="1" lang="en-US" altLang="zh-CN" b="0" i="0" smtClean="0">
                            <a:latin typeface="Cambria Math" panose="02040503050406030204" pitchFamily="18" charset="0"/>
                            <a:ea typeface="楷体" panose="02010609060101010101" pitchFamily="49" charset="-122"/>
                            <a:cs typeface="Times New Roman" panose="02020603050405020304" pitchFamily="18" charset="0"/>
                          </a:rPr>
                          <m:t>Ψ</m:t>
                        </m:r>
                      </m:e>
                    </m:d>
                    <m: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t>+</m:t>
                    </m:r>
                    <m:f>
                      <m:fPr>
                        <m:ctrlPr>
                          <a:rPr kumimoji="1" lang="en-US" altLang="zh-CN" i="1">
                            <a:latin typeface="Cambria Math" panose="02040503050406030204" pitchFamily="18" charset="0"/>
                            <a:ea typeface="楷体" panose="02010609060101010101" pitchFamily="49" charset="-122"/>
                            <a:cs typeface="Times New Roman" panose="02020603050405020304" pitchFamily="18" charset="0"/>
                          </a:rPr>
                        </m:ctrlPr>
                      </m:fPr>
                      <m:num>
                        <m:r>
                          <a:rPr kumimoji="1" lang="en-US" altLang="zh-CN" i="1">
                            <a:latin typeface="Cambria Math" panose="02040503050406030204" pitchFamily="18" charset="0"/>
                            <a:ea typeface="楷体" panose="02010609060101010101" pitchFamily="49" charset="-122"/>
                            <a:cs typeface="Times New Roman" panose="02020603050405020304" pitchFamily="18" charset="0"/>
                          </a:rPr>
                          <m:t>1−</m:t>
                        </m:r>
                        <m:r>
                          <a:rPr kumimoji="1" lang="en-US" altLang="zh-CN" i="1">
                            <a:latin typeface="Cambria Math" panose="02040503050406030204" pitchFamily="18" charset="0"/>
                            <a:ea typeface="楷体" panose="02010609060101010101" pitchFamily="49" charset="-122"/>
                            <a:cs typeface="Times New Roman" panose="02020603050405020304" pitchFamily="18" charset="0"/>
                          </a:rPr>
                          <m:t>𝜇</m:t>
                        </m:r>
                      </m:num>
                      <m:den>
                        <m:sSup>
                          <m:sSupPr>
                            <m:ctrlP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ctrlPr>
                          </m:sSupPr>
                          <m:e>
                            <m:r>
                              <a:rPr kumimoji="1" lang="en-US" altLang="zh-CN" i="1">
                                <a:latin typeface="Cambria Math" panose="02040503050406030204" pitchFamily="18" charset="0"/>
                                <a:ea typeface="楷体" panose="02010609060101010101" pitchFamily="49" charset="-122"/>
                                <a:cs typeface="Times New Roman" panose="02020603050405020304" pitchFamily="18" charset="0"/>
                              </a:rPr>
                              <m:t>𝑑</m:t>
                            </m:r>
                          </m:e>
                          <m:sup>
                            <m: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t>𝑁</m:t>
                            </m:r>
                          </m:sup>
                        </m:sSup>
                      </m:den>
                    </m:f>
                    <m: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t>𝐼</m:t>
                    </m:r>
                  </m:oMath>
                </a14:m>
                <a:r>
                  <a:rPr kumimoji="1" lang="zh-CN" altLang="en-US" dirty="0">
                    <a:latin typeface="Times New Roman" panose="02020603050405020304" pitchFamily="18" charset="0"/>
                    <a:ea typeface="楷体" panose="02010609060101010101" pitchFamily="49" charset="-122"/>
                    <a:cs typeface="Times New Roman" panose="02020603050405020304" pitchFamily="18" charset="0"/>
                  </a:rPr>
                  <a:t>  </a:t>
                </a:r>
                <a:r>
                  <a:rPr kumimoji="1" lang="en-US" altLang="zh-CN" dirty="0">
                    <a:latin typeface="Times New Roman" panose="02020603050405020304" pitchFamily="18" charset="0"/>
                    <a:ea typeface="楷体" panose="02010609060101010101" pitchFamily="49" charset="-122"/>
                    <a:cs typeface="Times New Roman" panose="02020603050405020304" pitchFamily="18" charset="0"/>
                  </a:rPr>
                  <a:t>with  </a:t>
                </a:r>
                <a14:m>
                  <m:oMath xmlns:m="http://schemas.openxmlformats.org/officeDocument/2006/math">
                    <m:d>
                      <m:dPr>
                        <m:begChr m:val="|"/>
                        <m:endChr m:val="⟩"/>
                        <m:ctrlP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ctrlPr>
                      </m:dPr>
                      <m:e>
                        <m:r>
                          <m:rPr>
                            <m:sty m:val="p"/>
                          </m:rPr>
                          <a:rPr kumimoji="1" lang="en-US" altLang="zh-CN" b="0" i="0" smtClean="0">
                            <a:latin typeface="Cambria Math" panose="02040503050406030204" pitchFamily="18" charset="0"/>
                            <a:ea typeface="楷体" panose="02010609060101010101" pitchFamily="49" charset="-122"/>
                            <a:cs typeface="Times New Roman" panose="02020603050405020304" pitchFamily="18" charset="0"/>
                          </a:rPr>
                          <m:t>Ψ</m:t>
                        </m:r>
                      </m:e>
                    </m:d>
                    <m: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t>=</m:t>
                    </m:r>
                    <m:f>
                      <m:fPr>
                        <m:ctrlP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ctrlPr>
                      </m:fPr>
                      <m:num>
                        <m: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t>1</m:t>
                        </m:r>
                      </m:num>
                      <m:den>
                        <m:rad>
                          <m:radPr>
                            <m:degHide m:val="on"/>
                            <m:ctrlP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ctrlPr>
                          </m:radPr>
                          <m:deg/>
                          <m:e>
                            <m: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t>𝑑</m:t>
                            </m:r>
                          </m:e>
                        </m:rad>
                      </m:den>
                    </m:f>
                    <m:nary>
                      <m:naryPr>
                        <m:chr m:val="∑"/>
                        <m:ctrlP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ctrlPr>
                      </m:naryPr>
                      <m:sub>
                        <m: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t>𝑖</m:t>
                        </m:r>
                        <m: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t>=0</m:t>
                        </m:r>
                      </m:sub>
                      <m:sup>
                        <m: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t>𝑑</m:t>
                        </m:r>
                        <m: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t>−1</m:t>
                        </m:r>
                      </m:sup>
                      <m:e>
                        <m:sSup>
                          <m:sSupPr>
                            <m:ctrlP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ctrlPr>
                          </m:sSupPr>
                          <m:e>
                            <m:d>
                              <m:dPr>
                                <m:begChr m:val="|"/>
                                <m:endChr m:val="⟩"/>
                                <m:ctrlP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ctrlPr>
                              </m:dPr>
                              <m:e>
                                <m: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t>𝑖</m:t>
                                </m:r>
                              </m:e>
                            </m:d>
                          </m:e>
                          <m:sup>
                            <m: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t>⊗</m:t>
                            </m:r>
                            <m:r>
                              <a:rPr kumimoji="1" lang="en-US" altLang="zh-CN" b="0" i="1" smtClean="0">
                                <a:latin typeface="Cambria Math" panose="02040503050406030204" pitchFamily="18" charset="0"/>
                                <a:ea typeface="楷体" panose="02010609060101010101" pitchFamily="49" charset="-122"/>
                                <a:cs typeface="Times New Roman" panose="02020603050405020304" pitchFamily="18" charset="0"/>
                              </a:rPr>
                              <m:t>𝑁</m:t>
                            </m:r>
                          </m:sup>
                        </m:sSup>
                      </m:e>
                    </m:nary>
                  </m:oMath>
                </a14:m>
                <a:endParaRPr kumimoji="1" lang="zh-CN" altLang="en-US" dirty="0">
                  <a:latin typeface="Times New Roman" panose="02020603050405020304" pitchFamily="18" charset="0"/>
                  <a:ea typeface="楷体" panose="02010609060101010101" pitchFamily="49" charset="-122"/>
                  <a:cs typeface="Times New Roman" panose="02020603050405020304" pitchFamily="18" charset="0"/>
                </a:endParaRPr>
              </a:p>
            </p:txBody>
          </p:sp>
        </mc:Choice>
        <mc:Fallback xmlns="">
          <p:sp>
            <p:nvSpPr>
              <p:cNvPr id="31" name="文本框 30">
                <a:extLst>
                  <a:ext uri="{FF2B5EF4-FFF2-40B4-BE49-F238E27FC236}">
                    <a16:creationId xmlns:a16="http://schemas.microsoft.com/office/drawing/2014/main" id="{425F603E-3813-4568-927D-B128BEBD1F31}"/>
                  </a:ext>
                </a:extLst>
              </p:cNvPr>
              <p:cNvSpPr txBox="1">
                <a:spLocks noRot="1" noChangeAspect="1" noMove="1" noResize="1" noEditPoints="1" noAdjustHandles="1" noChangeArrowheads="1" noChangeShapeType="1" noTextEdit="1"/>
              </p:cNvSpPr>
              <p:nvPr/>
            </p:nvSpPr>
            <p:spPr>
              <a:xfrm>
                <a:off x="4577350" y="2213045"/>
                <a:ext cx="6093404" cy="496996"/>
              </a:xfrm>
              <a:prstGeom prst="rect">
                <a:avLst/>
              </a:prstGeom>
              <a:blipFill>
                <a:blip r:embed="rId4"/>
                <a:stretch>
                  <a:fillRect t="-75000" b="-110000"/>
                </a:stretch>
              </a:blipFill>
            </p:spPr>
            <p:txBody>
              <a:bodyPr/>
              <a:lstStyle/>
              <a:p>
                <a:r>
                  <a:rPr lang="zh-CN" altLang="en-US">
                    <a:noFill/>
                  </a:rPr>
                  <a:t> </a:t>
                </a:r>
              </a:p>
            </p:txBody>
          </p:sp>
        </mc:Fallback>
      </mc:AlternateContent>
      <p:sp>
        <p:nvSpPr>
          <p:cNvPr id="64" name="矩形 18">
            <a:extLst>
              <a:ext uri="{FF2B5EF4-FFF2-40B4-BE49-F238E27FC236}">
                <a16:creationId xmlns:a16="http://schemas.microsoft.com/office/drawing/2014/main" id="{A56FAF07-7369-684F-85F1-A8137126AFBC}"/>
              </a:ext>
            </a:extLst>
          </p:cNvPr>
          <p:cNvSpPr>
            <a:spLocks noChangeArrowheads="1"/>
          </p:cNvSpPr>
          <p:nvPr/>
        </p:nvSpPr>
        <p:spPr bwMode="auto">
          <a:xfrm>
            <a:off x="442913" y="1153369"/>
            <a:ext cx="11201585" cy="404663"/>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tIns="0">
            <a:spAutoFit/>
          </a:bodyPr>
          <a:lstStyle/>
          <a:p>
            <a:pPr marL="342900" lvl="1" indent="-342900" algn="just">
              <a:lnSpc>
                <a:spcPct val="130000"/>
              </a:lnSpc>
              <a:spcAft>
                <a:spcPts val="738"/>
              </a:spcAft>
              <a:buFont typeface="Arial" panose="020B0604020202020204" pitchFamily="34" charset="0"/>
              <a:buChar char="•"/>
            </a:pPr>
            <a:r>
              <a:rPr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Dose</a:t>
            </a:r>
            <a:r>
              <a:rPr lang="zh-CN" altLang="en-US"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 </a:t>
            </a:r>
            <a:r>
              <a:rPr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the quantum nonlocality always guarantee nonzero quantum randomness? </a:t>
            </a:r>
            <a:r>
              <a:rPr kumimoji="1" lang="en-US" altLang="zh-CN" sz="2000" b="1" dirty="0">
                <a:solidFill>
                  <a:srgbClr val="0406FF"/>
                </a:solidFill>
                <a:latin typeface="Arial" panose="020B0604020202020204" pitchFamily="34" charset="0"/>
                <a:ea typeface="Microsoft YaHei" panose="020B0503020204020204" pitchFamily="34" charset="-122"/>
                <a:cs typeface="Arial" panose="020B0604020202020204" pitchFamily="34" charset="0"/>
              </a:rPr>
              <a:t>No!</a:t>
            </a:r>
          </a:p>
        </p:txBody>
      </p:sp>
      <p:grpSp>
        <p:nvGrpSpPr>
          <p:cNvPr id="67" name="组合 66">
            <a:extLst>
              <a:ext uri="{FF2B5EF4-FFF2-40B4-BE49-F238E27FC236}">
                <a16:creationId xmlns:a16="http://schemas.microsoft.com/office/drawing/2014/main" id="{98B66951-951E-5341-9C7D-33DEF6070A0F}"/>
              </a:ext>
            </a:extLst>
          </p:cNvPr>
          <p:cNvGrpSpPr/>
          <p:nvPr/>
        </p:nvGrpSpPr>
        <p:grpSpPr>
          <a:xfrm>
            <a:off x="5302238" y="2893511"/>
            <a:ext cx="6625659" cy="3467371"/>
            <a:chOff x="5456790" y="3204573"/>
            <a:chExt cx="6344214" cy="3691798"/>
          </a:xfrm>
        </p:grpSpPr>
        <p:pic>
          <p:nvPicPr>
            <p:cNvPr id="68" name="图片 67">
              <a:extLst>
                <a:ext uri="{FF2B5EF4-FFF2-40B4-BE49-F238E27FC236}">
                  <a16:creationId xmlns:a16="http://schemas.microsoft.com/office/drawing/2014/main" id="{588A7253-5CAD-9041-8DBC-5FE54DE3D039}"/>
                </a:ext>
              </a:extLst>
            </p:cNvPr>
            <p:cNvPicPr>
              <a:picLocks noChangeAspect="1"/>
            </p:cNvPicPr>
            <p:nvPr/>
          </p:nvPicPr>
          <p:blipFill>
            <a:blip r:embed="rId5"/>
            <a:stretch>
              <a:fillRect/>
            </a:stretch>
          </p:blipFill>
          <p:spPr>
            <a:xfrm>
              <a:off x="5456790" y="3204573"/>
              <a:ext cx="6344214" cy="3691798"/>
            </a:xfrm>
            <a:prstGeom prst="rect">
              <a:avLst/>
            </a:prstGeom>
            <a:ln>
              <a:noFill/>
            </a:ln>
          </p:spPr>
        </p:pic>
        <p:grpSp>
          <p:nvGrpSpPr>
            <p:cNvPr id="69" name="组合 68">
              <a:extLst>
                <a:ext uri="{FF2B5EF4-FFF2-40B4-BE49-F238E27FC236}">
                  <a16:creationId xmlns:a16="http://schemas.microsoft.com/office/drawing/2014/main" id="{D8B28481-C261-4544-BDCD-FBAB5C749AE9}"/>
                </a:ext>
              </a:extLst>
            </p:cNvPr>
            <p:cNvGrpSpPr/>
            <p:nvPr/>
          </p:nvGrpSpPr>
          <p:grpSpPr>
            <a:xfrm>
              <a:off x="9707900" y="6163381"/>
              <a:ext cx="519042" cy="326843"/>
              <a:chOff x="6756179" y="5869709"/>
              <a:chExt cx="543433" cy="316743"/>
            </a:xfrm>
          </p:grpSpPr>
          <p:cxnSp>
            <p:nvCxnSpPr>
              <p:cNvPr id="70" name="直线连接符 69">
                <a:extLst>
                  <a:ext uri="{FF2B5EF4-FFF2-40B4-BE49-F238E27FC236}">
                    <a16:creationId xmlns:a16="http://schemas.microsoft.com/office/drawing/2014/main" id="{FC2506B7-CE64-604F-8DB7-88C4B361A56B}"/>
                  </a:ext>
                </a:extLst>
              </p:cNvPr>
              <p:cNvCxnSpPr/>
              <p:nvPr/>
            </p:nvCxnSpPr>
            <p:spPr>
              <a:xfrm flipH="1">
                <a:off x="6756179" y="5869709"/>
                <a:ext cx="115910" cy="206062"/>
              </a:xfrm>
              <a:prstGeom prst="line">
                <a:avLst/>
              </a:prstGeom>
              <a:ln w="19050">
                <a:solidFill>
                  <a:srgbClr val="819799"/>
                </a:solidFill>
                <a:prstDash val="dash"/>
              </a:ln>
            </p:spPr>
            <p:style>
              <a:lnRef idx="1">
                <a:schemeClr val="accent1"/>
              </a:lnRef>
              <a:fillRef idx="0">
                <a:schemeClr val="accent1"/>
              </a:fillRef>
              <a:effectRef idx="0">
                <a:schemeClr val="accent1"/>
              </a:effectRef>
              <a:fontRef idx="minor">
                <a:schemeClr val="tx1"/>
              </a:fontRef>
            </p:style>
          </p:cxnSp>
          <p:cxnSp>
            <p:nvCxnSpPr>
              <p:cNvPr id="71" name="直线连接符 70">
                <a:extLst>
                  <a:ext uri="{FF2B5EF4-FFF2-40B4-BE49-F238E27FC236}">
                    <a16:creationId xmlns:a16="http://schemas.microsoft.com/office/drawing/2014/main" id="{B06AAFDB-5993-E547-80EB-47EA3595279A}"/>
                  </a:ext>
                </a:extLst>
              </p:cNvPr>
              <p:cNvCxnSpPr>
                <a:cxnSpLocks/>
              </p:cNvCxnSpPr>
              <p:nvPr/>
            </p:nvCxnSpPr>
            <p:spPr>
              <a:xfrm flipH="1">
                <a:off x="6768878" y="5878175"/>
                <a:ext cx="176226" cy="304800"/>
              </a:xfrm>
              <a:prstGeom prst="line">
                <a:avLst/>
              </a:prstGeom>
              <a:ln w="19050">
                <a:solidFill>
                  <a:srgbClr val="819799"/>
                </a:solidFill>
                <a:prstDash val="dash"/>
              </a:ln>
            </p:spPr>
            <p:style>
              <a:lnRef idx="1">
                <a:schemeClr val="accent1"/>
              </a:lnRef>
              <a:fillRef idx="0">
                <a:schemeClr val="accent1"/>
              </a:fillRef>
              <a:effectRef idx="0">
                <a:schemeClr val="accent1"/>
              </a:effectRef>
              <a:fontRef idx="minor">
                <a:schemeClr val="tx1"/>
              </a:fontRef>
            </p:style>
          </p:cxnSp>
          <p:cxnSp>
            <p:nvCxnSpPr>
              <p:cNvPr id="72" name="直线连接符 71">
                <a:extLst>
                  <a:ext uri="{FF2B5EF4-FFF2-40B4-BE49-F238E27FC236}">
                    <a16:creationId xmlns:a16="http://schemas.microsoft.com/office/drawing/2014/main" id="{434E61B8-EF0A-6245-9AF8-EF13AFC00B18}"/>
                  </a:ext>
                </a:extLst>
              </p:cNvPr>
              <p:cNvCxnSpPr>
                <a:cxnSpLocks/>
              </p:cNvCxnSpPr>
              <p:nvPr/>
            </p:nvCxnSpPr>
            <p:spPr>
              <a:xfrm flipH="1">
                <a:off x="6852758" y="5878175"/>
                <a:ext cx="176226" cy="304800"/>
              </a:xfrm>
              <a:prstGeom prst="line">
                <a:avLst/>
              </a:prstGeom>
              <a:ln w="19050">
                <a:solidFill>
                  <a:srgbClr val="819799"/>
                </a:solidFill>
                <a:prstDash val="dash"/>
              </a:ln>
            </p:spPr>
            <p:style>
              <a:lnRef idx="1">
                <a:schemeClr val="accent1"/>
              </a:lnRef>
              <a:fillRef idx="0">
                <a:schemeClr val="accent1"/>
              </a:fillRef>
              <a:effectRef idx="0">
                <a:schemeClr val="accent1"/>
              </a:effectRef>
              <a:fontRef idx="minor">
                <a:schemeClr val="tx1"/>
              </a:fontRef>
            </p:style>
          </p:cxnSp>
          <p:cxnSp>
            <p:nvCxnSpPr>
              <p:cNvPr id="73" name="直线连接符 72">
                <a:extLst>
                  <a:ext uri="{FF2B5EF4-FFF2-40B4-BE49-F238E27FC236}">
                    <a16:creationId xmlns:a16="http://schemas.microsoft.com/office/drawing/2014/main" id="{9447209F-C759-814B-9EC3-1336383C7699}"/>
                  </a:ext>
                </a:extLst>
              </p:cNvPr>
              <p:cNvCxnSpPr>
                <a:cxnSpLocks/>
              </p:cNvCxnSpPr>
              <p:nvPr/>
            </p:nvCxnSpPr>
            <p:spPr>
              <a:xfrm flipH="1">
                <a:off x="6945104" y="5877419"/>
                <a:ext cx="176226" cy="304800"/>
              </a:xfrm>
              <a:prstGeom prst="line">
                <a:avLst/>
              </a:prstGeom>
              <a:ln w="19050">
                <a:solidFill>
                  <a:srgbClr val="819799"/>
                </a:solidFill>
                <a:prstDash val="dash"/>
              </a:ln>
            </p:spPr>
            <p:style>
              <a:lnRef idx="1">
                <a:schemeClr val="accent1"/>
              </a:lnRef>
              <a:fillRef idx="0">
                <a:schemeClr val="accent1"/>
              </a:fillRef>
              <a:effectRef idx="0">
                <a:schemeClr val="accent1"/>
              </a:effectRef>
              <a:fontRef idx="minor">
                <a:schemeClr val="tx1"/>
              </a:fontRef>
            </p:style>
          </p:cxnSp>
          <p:cxnSp>
            <p:nvCxnSpPr>
              <p:cNvPr id="74" name="直线连接符 73">
                <a:extLst>
                  <a:ext uri="{FF2B5EF4-FFF2-40B4-BE49-F238E27FC236}">
                    <a16:creationId xmlns:a16="http://schemas.microsoft.com/office/drawing/2014/main" id="{0F0D6C16-3C01-3B4B-9065-8F6F21EA4A74}"/>
                  </a:ext>
                </a:extLst>
              </p:cNvPr>
              <p:cNvCxnSpPr>
                <a:cxnSpLocks/>
              </p:cNvCxnSpPr>
              <p:nvPr/>
            </p:nvCxnSpPr>
            <p:spPr>
              <a:xfrm flipH="1">
                <a:off x="7033217" y="5878931"/>
                <a:ext cx="176226" cy="304800"/>
              </a:xfrm>
              <a:prstGeom prst="line">
                <a:avLst/>
              </a:prstGeom>
              <a:ln w="19050">
                <a:solidFill>
                  <a:srgbClr val="819799"/>
                </a:solidFill>
                <a:prstDash val="dash"/>
              </a:ln>
            </p:spPr>
            <p:style>
              <a:lnRef idx="1">
                <a:schemeClr val="accent1"/>
              </a:lnRef>
              <a:fillRef idx="0">
                <a:schemeClr val="accent1"/>
              </a:fillRef>
              <a:effectRef idx="0">
                <a:schemeClr val="accent1"/>
              </a:effectRef>
              <a:fontRef idx="minor">
                <a:schemeClr val="tx1"/>
              </a:fontRef>
            </p:style>
          </p:cxnSp>
          <p:cxnSp>
            <p:nvCxnSpPr>
              <p:cNvPr id="75" name="直线连接符 74">
                <a:extLst>
                  <a:ext uri="{FF2B5EF4-FFF2-40B4-BE49-F238E27FC236}">
                    <a16:creationId xmlns:a16="http://schemas.microsoft.com/office/drawing/2014/main" id="{B6920F0D-61AB-A344-8798-CC39F2A21E03}"/>
                  </a:ext>
                </a:extLst>
              </p:cNvPr>
              <p:cNvCxnSpPr>
                <a:cxnSpLocks/>
              </p:cNvCxnSpPr>
              <p:nvPr/>
            </p:nvCxnSpPr>
            <p:spPr>
              <a:xfrm flipH="1">
                <a:off x="7121330" y="5881652"/>
                <a:ext cx="176226" cy="304800"/>
              </a:xfrm>
              <a:prstGeom prst="line">
                <a:avLst/>
              </a:prstGeom>
              <a:ln w="19050">
                <a:solidFill>
                  <a:srgbClr val="819799"/>
                </a:solidFill>
                <a:prstDash val="dash"/>
              </a:ln>
            </p:spPr>
            <p:style>
              <a:lnRef idx="1">
                <a:schemeClr val="accent1"/>
              </a:lnRef>
              <a:fillRef idx="0">
                <a:schemeClr val="accent1"/>
              </a:fillRef>
              <a:effectRef idx="0">
                <a:schemeClr val="accent1"/>
              </a:effectRef>
              <a:fontRef idx="minor">
                <a:schemeClr val="tx1"/>
              </a:fontRef>
            </p:style>
          </p:cxnSp>
          <p:cxnSp>
            <p:nvCxnSpPr>
              <p:cNvPr id="76" name="直线连接符 75">
                <a:extLst>
                  <a:ext uri="{FF2B5EF4-FFF2-40B4-BE49-F238E27FC236}">
                    <a16:creationId xmlns:a16="http://schemas.microsoft.com/office/drawing/2014/main" id="{31FDD465-AFB8-0243-B277-69FEB26D2220}"/>
                  </a:ext>
                </a:extLst>
              </p:cNvPr>
              <p:cNvCxnSpPr>
                <a:cxnSpLocks/>
              </p:cNvCxnSpPr>
              <p:nvPr/>
            </p:nvCxnSpPr>
            <p:spPr>
              <a:xfrm flipH="1">
                <a:off x="7200977" y="6029819"/>
                <a:ext cx="98635" cy="152400"/>
              </a:xfrm>
              <a:prstGeom prst="line">
                <a:avLst/>
              </a:prstGeom>
              <a:ln w="19050">
                <a:solidFill>
                  <a:srgbClr val="819799"/>
                </a:solidFill>
                <a:prstDash val="dash"/>
              </a:ln>
            </p:spPr>
            <p:style>
              <a:lnRef idx="1">
                <a:schemeClr val="accent1"/>
              </a:lnRef>
              <a:fillRef idx="0">
                <a:schemeClr val="accent1"/>
              </a:fillRef>
              <a:effectRef idx="0">
                <a:schemeClr val="accent1"/>
              </a:effectRef>
              <a:fontRef idx="minor">
                <a:schemeClr val="tx1"/>
              </a:fontRef>
            </p:style>
          </p:cxnSp>
        </p:grpSp>
      </p:grpSp>
      <p:cxnSp>
        <p:nvCxnSpPr>
          <p:cNvPr id="6" name="直线箭头连接符 5">
            <a:extLst>
              <a:ext uri="{FF2B5EF4-FFF2-40B4-BE49-F238E27FC236}">
                <a16:creationId xmlns:a16="http://schemas.microsoft.com/office/drawing/2014/main" id="{51D1D4AE-1FD8-2D46-B8D3-ACA7A358FCC6}"/>
              </a:ext>
            </a:extLst>
          </p:cNvPr>
          <p:cNvCxnSpPr>
            <a:cxnSpLocks/>
          </p:cNvCxnSpPr>
          <p:nvPr/>
        </p:nvCxnSpPr>
        <p:spPr>
          <a:xfrm flipH="1" flipV="1">
            <a:off x="4443427" y="4931146"/>
            <a:ext cx="5502004" cy="887522"/>
          </a:xfrm>
          <a:prstGeom prst="straightConnector1">
            <a:avLst/>
          </a:prstGeom>
          <a:ln w="12700">
            <a:solidFill>
              <a:srgbClr val="0406FF"/>
            </a:solidFill>
            <a:tailEnd type="triangle"/>
          </a:ln>
        </p:spPr>
        <p:style>
          <a:lnRef idx="1">
            <a:schemeClr val="accent1"/>
          </a:lnRef>
          <a:fillRef idx="0">
            <a:schemeClr val="accent1"/>
          </a:fillRef>
          <a:effectRef idx="0">
            <a:schemeClr val="accent1"/>
          </a:effectRef>
          <a:fontRef idx="minor">
            <a:schemeClr val="tx1"/>
          </a:fontRef>
        </p:style>
      </p:cxnSp>
      <p:sp>
        <p:nvSpPr>
          <p:cNvPr id="5" name="标题 4">
            <a:extLst>
              <a:ext uri="{FF2B5EF4-FFF2-40B4-BE49-F238E27FC236}">
                <a16:creationId xmlns:a16="http://schemas.microsoft.com/office/drawing/2014/main" id="{6D9EE3AF-9063-9246-A34F-C095F564E833}"/>
              </a:ext>
            </a:extLst>
          </p:cNvPr>
          <p:cNvSpPr>
            <a:spLocks noGrp="1"/>
          </p:cNvSpPr>
          <p:nvPr>
            <p:ph type="title"/>
          </p:nvPr>
        </p:nvSpPr>
        <p:spPr/>
        <p:txBody>
          <a:bodyPr>
            <a:normAutofit fontScale="90000"/>
          </a:bodyPr>
          <a:lstStyle/>
          <a:p>
            <a:r>
              <a:rPr lang="en-US" altLang="zh-CN" dirty="0">
                <a:sym typeface="Arial" panose="020B0604020202020204" pitchFamily="34" charset="0"/>
              </a:rPr>
              <a:t>1. Randomness Certification based on Multipartite Steering</a:t>
            </a:r>
            <a:endParaRPr lang="zh-CN" altLang="en-US" dirty="0"/>
          </a:p>
        </p:txBody>
      </p:sp>
      <p:sp>
        <p:nvSpPr>
          <p:cNvPr id="21" name="文本框 20">
            <a:extLst>
              <a:ext uri="{FF2B5EF4-FFF2-40B4-BE49-F238E27FC236}">
                <a16:creationId xmlns:a16="http://schemas.microsoft.com/office/drawing/2014/main" id="{EAE9EC13-2721-8947-90AA-CB9CFD1D4E43}"/>
              </a:ext>
            </a:extLst>
          </p:cNvPr>
          <p:cNvSpPr txBox="1"/>
          <p:nvPr/>
        </p:nvSpPr>
        <p:spPr>
          <a:xfrm>
            <a:off x="5203516" y="1790791"/>
            <a:ext cx="5039852" cy="353943"/>
          </a:xfrm>
          <a:prstGeom prst="rect">
            <a:avLst/>
          </a:prstGeom>
          <a:noFill/>
        </p:spPr>
        <p:txBody>
          <a:bodyPr wrap="square" rtlCol="0">
            <a:spAutoFit/>
          </a:bodyPr>
          <a:lstStyle/>
          <a:p>
            <a:r>
              <a:rPr kumimoji="1" lang="en-US" altLang="zh-CN" sz="1700" b="1" dirty="0"/>
              <a:t>Example:   </a:t>
            </a:r>
            <a:r>
              <a:rPr kumimoji="1" lang="en-US" altLang="zh-CN" sz="1700" b="1" i="1" dirty="0"/>
              <a:t>d</a:t>
            </a:r>
            <a:r>
              <a:rPr kumimoji="1" lang="en-US" altLang="zh-CN" sz="1700" b="1" dirty="0"/>
              <a:t>-dimension GHZ + noise </a:t>
            </a:r>
            <a:endParaRPr kumimoji="1" lang="zh-CN" altLang="en-US" sz="1700" b="1" dirty="0"/>
          </a:p>
        </p:txBody>
      </p:sp>
      <p:sp>
        <p:nvSpPr>
          <p:cNvPr id="23" name="文本框 22">
            <a:extLst>
              <a:ext uri="{FF2B5EF4-FFF2-40B4-BE49-F238E27FC236}">
                <a16:creationId xmlns:a16="http://schemas.microsoft.com/office/drawing/2014/main" id="{473FA657-68FB-6A43-95EB-B8C0216E43EF}"/>
              </a:ext>
            </a:extLst>
          </p:cNvPr>
          <p:cNvSpPr txBox="1"/>
          <p:nvPr/>
        </p:nvSpPr>
        <p:spPr>
          <a:xfrm>
            <a:off x="838451" y="2413144"/>
            <a:ext cx="3512861" cy="1725280"/>
          </a:xfrm>
          <a:prstGeom prst="rect">
            <a:avLst/>
          </a:prstGeom>
          <a:noFill/>
        </p:spPr>
        <p:txBody>
          <a:bodyPr wrap="square">
            <a:spAutoFit/>
          </a:bodyPr>
          <a:lstStyle/>
          <a:p>
            <a:pPr marL="342900" indent="-342900" algn="just">
              <a:lnSpc>
                <a:spcPct val="120000"/>
              </a:lnSpc>
              <a:spcBef>
                <a:spcPts val="1200"/>
              </a:spcBef>
              <a:spcAft>
                <a:spcPts val="600"/>
              </a:spcAft>
              <a:buFont typeface="Arial" panose="020B0604020202020204" pitchFamily="34" charset="0"/>
              <a:buChar char="•"/>
            </a:pPr>
            <a:r>
              <a:rPr lang="en-US" altLang="zh-CN" sz="1800" dirty="0">
                <a:latin typeface="Times New Roman" panose="02020603050405020304" pitchFamily="18" charset="0"/>
                <a:ea typeface="+mj-ea"/>
                <a:cs typeface="Times New Roman" panose="02020603050405020304" pitchFamily="18" charset="0"/>
              </a:rPr>
              <a:t>When </a:t>
            </a:r>
            <a:r>
              <a:rPr lang="en-US" altLang="zh-CN" sz="1800" dirty="0">
                <a:solidFill>
                  <a:srgbClr val="C00000"/>
                </a:solidFill>
                <a:latin typeface="Times New Roman" panose="02020603050405020304" pitchFamily="18" charset="0"/>
                <a:ea typeface="+mj-ea"/>
                <a:cs typeface="Times New Roman" panose="02020603050405020304" pitchFamily="18" charset="0"/>
              </a:rPr>
              <a:t>two measurement settings </a:t>
            </a:r>
            <a:r>
              <a:rPr lang="en-US" altLang="zh-CN" sz="1800" dirty="0">
                <a:latin typeface="Times New Roman" panose="02020603050405020304" pitchFamily="18" charset="0"/>
                <a:ea typeface="+mj-ea"/>
                <a:cs typeface="Times New Roman" panose="02020603050405020304" pitchFamily="18" charset="0"/>
              </a:rPr>
              <a:t>are performed on the untrusted parties, multipartite steering is </a:t>
            </a:r>
            <a:r>
              <a:rPr lang="en-US" altLang="zh-CN" sz="1800" i="1" dirty="0">
                <a:solidFill>
                  <a:srgbClr val="C00000"/>
                </a:solidFill>
                <a:latin typeface="Times New Roman" panose="02020603050405020304" pitchFamily="18" charset="0"/>
                <a:ea typeface="+mj-ea"/>
                <a:cs typeface="Times New Roman" panose="02020603050405020304" pitchFamily="18" charset="0"/>
              </a:rPr>
              <a:t>sufficient and necessary </a:t>
            </a:r>
            <a:r>
              <a:rPr lang="en-US" altLang="zh-CN" sz="1800" dirty="0">
                <a:latin typeface="Times New Roman" panose="02020603050405020304" pitchFamily="18" charset="0"/>
                <a:ea typeface="+mj-ea"/>
                <a:cs typeface="Times New Roman" panose="02020603050405020304" pitchFamily="18" charset="0"/>
              </a:rPr>
              <a:t>for certifying randomness.</a:t>
            </a:r>
          </a:p>
        </p:txBody>
      </p:sp>
    </p:spTree>
    <p:extLst>
      <p:ext uri="{BB962C8B-B14F-4D97-AF65-F5344CB8AC3E}">
        <p14:creationId xmlns:p14="http://schemas.microsoft.com/office/powerpoint/2010/main" val="894581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6203DAC0-ADFC-456F-9B3F-ED92B735CD8E}"/>
              </a:ext>
            </a:extLst>
          </p:cNvPr>
          <p:cNvSpPr>
            <a:spLocks noGrp="1"/>
          </p:cNvSpPr>
          <p:nvPr>
            <p:ph type="sldNum" sz="quarter" idx="4"/>
          </p:nvPr>
        </p:nvSpPr>
        <p:spPr/>
        <p:txBody>
          <a:bodyPr/>
          <a:lstStyle/>
          <a:p>
            <a:r>
              <a:rPr lang="en-US" altLang="zh-CN" dirty="0">
                <a:sym typeface="Arial" panose="020B0604020202020204" pitchFamily="34" charset="0"/>
              </a:rPr>
              <a:t>&lt; </a:t>
            </a:r>
            <a:fld id="{A548B57D-AE10-4CF7-A9DF-59FEFA91B28E}" type="slidenum">
              <a:rPr lang="zh-CN" altLang="en-US" smtClean="0">
                <a:sym typeface="Arial" panose="020B0604020202020204" pitchFamily="34" charset="0"/>
              </a:rPr>
              <a:pPr/>
              <a:t>25</a:t>
            </a:fld>
            <a:r>
              <a:rPr lang="zh-CN" altLang="en-US" dirty="0">
                <a:sym typeface="Arial" panose="020B0604020202020204" pitchFamily="34" charset="0"/>
              </a:rPr>
              <a:t> </a:t>
            </a:r>
            <a:r>
              <a:rPr lang="en-US" altLang="zh-CN" dirty="0">
                <a:sym typeface="Arial" panose="020B0604020202020204" pitchFamily="34" charset="0"/>
              </a:rPr>
              <a:t>&gt;</a:t>
            </a:r>
            <a:endParaRPr lang="zh-CN" altLang="en-US" dirty="0">
              <a:sym typeface="Arial" panose="020B0604020202020204" pitchFamily="34" charset="0"/>
            </a:endParaRPr>
          </a:p>
        </p:txBody>
      </p:sp>
      <p:sp>
        <p:nvSpPr>
          <p:cNvPr id="4" name="标题 3">
            <a:extLst>
              <a:ext uri="{FF2B5EF4-FFF2-40B4-BE49-F238E27FC236}">
                <a16:creationId xmlns:a16="http://schemas.microsoft.com/office/drawing/2014/main" id="{8C665839-0726-4FA3-BD04-F0C8450DAAA5}"/>
              </a:ext>
            </a:extLst>
          </p:cNvPr>
          <p:cNvSpPr>
            <a:spLocks noGrp="1"/>
          </p:cNvSpPr>
          <p:nvPr>
            <p:ph type="title"/>
          </p:nvPr>
        </p:nvSpPr>
        <p:spPr/>
        <p:txBody>
          <a:bodyPr>
            <a:normAutofit/>
          </a:bodyPr>
          <a:lstStyle/>
          <a:p>
            <a:r>
              <a:rPr lang="en-US" altLang="zh-CN" dirty="0">
                <a:sym typeface="Arial" panose="020B0604020202020204" pitchFamily="34" charset="0"/>
              </a:rPr>
              <a:t>Problem Statements</a:t>
            </a:r>
            <a:endParaRPr lang="zh-CN" altLang="en-US" dirty="0">
              <a:sym typeface="Arial" panose="020B0604020202020204" pitchFamily="34" charset="0"/>
            </a:endParaRPr>
          </a:p>
        </p:txBody>
      </p:sp>
      <p:sp>
        <p:nvSpPr>
          <p:cNvPr id="37" name="文本框 36">
            <a:extLst>
              <a:ext uri="{FF2B5EF4-FFF2-40B4-BE49-F238E27FC236}">
                <a16:creationId xmlns:a16="http://schemas.microsoft.com/office/drawing/2014/main" id="{6B873822-99A3-4F67-B700-4BC46D5142E0}"/>
              </a:ext>
            </a:extLst>
          </p:cNvPr>
          <p:cNvSpPr txBox="1"/>
          <p:nvPr/>
        </p:nvSpPr>
        <p:spPr>
          <a:xfrm>
            <a:off x="921379" y="1267312"/>
            <a:ext cx="10556747" cy="810478"/>
          </a:xfrm>
          <a:prstGeom prst="rect">
            <a:avLst/>
          </a:prstGeom>
          <a:noFill/>
        </p:spPr>
        <p:txBody>
          <a:bodyPr wrap="square">
            <a:spAutoFit/>
          </a:bodyPr>
          <a:lstStyle/>
          <a:p>
            <a:pPr marL="342900" indent="-342900" algn="just">
              <a:lnSpc>
                <a:spcPts val="2200"/>
              </a:lnSpc>
              <a:spcBef>
                <a:spcPts val="1200"/>
              </a:spcBef>
              <a:buFont typeface="Arial" panose="020B0604020202020204" pitchFamily="34" charset="0"/>
              <a:buChar char="•"/>
            </a:pPr>
            <a:r>
              <a:rPr lang="en-US" altLang="zh-CN" sz="2000"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What are the necessary and sufficient conditions for 1SDI and DI randomness certification?</a:t>
            </a:r>
          </a:p>
          <a:p>
            <a:pPr marL="342900" indent="-342900" algn="just">
              <a:lnSpc>
                <a:spcPts val="2200"/>
              </a:lnSpc>
              <a:spcBef>
                <a:spcPts val="1200"/>
              </a:spcBef>
              <a:buFont typeface="Arial" panose="020B0604020202020204" pitchFamily="34" charset="0"/>
              <a:buChar char="•"/>
            </a:pPr>
            <a:r>
              <a:rPr lang="en-US" altLang="zh-CN" sz="2000"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How to identify the minimal quantum resources required?</a:t>
            </a:r>
          </a:p>
        </p:txBody>
      </p:sp>
      <p:grpSp>
        <p:nvGrpSpPr>
          <p:cNvPr id="43" name="组合 42">
            <a:extLst>
              <a:ext uri="{FF2B5EF4-FFF2-40B4-BE49-F238E27FC236}">
                <a16:creationId xmlns:a16="http://schemas.microsoft.com/office/drawing/2014/main" id="{0E65CF11-C3BA-4991-AF3D-5B0B78840805}"/>
              </a:ext>
            </a:extLst>
          </p:cNvPr>
          <p:cNvGrpSpPr/>
          <p:nvPr/>
        </p:nvGrpSpPr>
        <p:grpSpPr>
          <a:xfrm>
            <a:off x="1533502" y="2849220"/>
            <a:ext cx="9124996" cy="2117767"/>
            <a:chOff x="1533502" y="4120313"/>
            <a:chExt cx="9124996" cy="2117767"/>
          </a:xfrm>
        </p:grpSpPr>
        <p:pic>
          <p:nvPicPr>
            <p:cNvPr id="44" name="图片 43">
              <a:extLst>
                <a:ext uri="{FF2B5EF4-FFF2-40B4-BE49-F238E27FC236}">
                  <a16:creationId xmlns:a16="http://schemas.microsoft.com/office/drawing/2014/main" id="{0B906294-72E4-4DBB-A5B5-44BD55F629B8}"/>
                </a:ext>
              </a:extLst>
            </p:cNvPr>
            <p:cNvPicPr>
              <a:picLocks noChangeAspect="1"/>
            </p:cNvPicPr>
            <p:nvPr/>
          </p:nvPicPr>
          <p:blipFill rotWithShape="1">
            <a:blip r:embed="rId3">
              <a:extLst>
                <a:ext uri="{28A0092B-C50C-407E-A947-70E740481C1C}">
                  <a14:useLocalDpi xmlns:a14="http://schemas.microsoft.com/office/drawing/2010/main" val="0"/>
                </a:ext>
              </a:extLst>
            </a:blip>
            <a:srcRect l="9269" t="1" b="46216"/>
            <a:stretch/>
          </p:blipFill>
          <p:spPr>
            <a:xfrm>
              <a:off x="1533502" y="4127437"/>
              <a:ext cx="4203501" cy="2110643"/>
            </a:xfrm>
            <a:prstGeom prst="rect">
              <a:avLst/>
            </a:prstGeom>
          </p:spPr>
        </p:pic>
        <p:pic>
          <p:nvPicPr>
            <p:cNvPr id="45" name="图片 44">
              <a:extLst>
                <a:ext uri="{FF2B5EF4-FFF2-40B4-BE49-F238E27FC236}">
                  <a16:creationId xmlns:a16="http://schemas.microsoft.com/office/drawing/2014/main" id="{62B4C5F6-62B3-447C-9B6A-69729E2C1779}"/>
                </a:ext>
              </a:extLst>
            </p:cNvPr>
            <p:cNvPicPr>
              <a:picLocks noChangeAspect="1"/>
            </p:cNvPicPr>
            <p:nvPr/>
          </p:nvPicPr>
          <p:blipFill>
            <a:blip r:embed="rId4"/>
            <a:stretch>
              <a:fillRect/>
            </a:stretch>
          </p:blipFill>
          <p:spPr>
            <a:xfrm>
              <a:off x="1542779" y="4299856"/>
              <a:ext cx="1866964" cy="226798"/>
            </a:xfrm>
            <a:prstGeom prst="rect">
              <a:avLst/>
            </a:prstGeom>
          </p:spPr>
        </p:pic>
        <p:pic>
          <p:nvPicPr>
            <p:cNvPr id="46" name="图片 45">
              <a:extLst>
                <a:ext uri="{FF2B5EF4-FFF2-40B4-BE49-F238E27FC236}">
                  <a16:creationId xmlns:a16="http://schemas.microsoft.com/office/drawing/2014/main" id="{57C7FDE6-BBBA-4D8C-87BB-8F9545F3D405}"/>
                </a:ext>
              </a:extLst>
            </p:cNvPr>
            <p:cNvPicPr>
              <a:picLocks noChangeAspect="1"/>
            </p:cNvPicPr>
            <p:nvPr/>
          </p:nvPicPr>
          <p:blipFill>
            <a:blip r:embed="rId4"/>
            <a:stretch>
              <a:fillRect/>
            </a:stretch>
          </p:blipFill>
          <p:spPr>
            <a:xfrm>
              <a:off x="3848441" y="4294457"/>
              <a:ext cx="1843781" cy="226798"/>
            </a:xfrm>
            <a:prstGeom prst="rect">
              <a:avLst/>
            </a:prstGeom>
          </p:spPr>
        </p:pic>
        <p:pic>
          <p:nvPicPr>
            <p:cNvPr id="47" name="图片 46">
              <a:extLst>
                <a:ext uri="{FF2B5EF4-FFF2-40B4-BE49-F238E27FC236}">
                  <a16:creationId xmlns:a16="http://schemas.microsoft.com/office/drawing/2014/main" id="{7DEFF95D-99D2-40F1-8F93-C0FD917A901C}"/>
                </a:ext>
              </a:extLst>
            </p:cNvPr>
            <p:cNvPicPr>
              <a:picLocks noChangeAspect="1"/>
            </p:cNvPicPr>
            <p:nvPr/>
          </p:nvPicPr>
          <p:blipFill>
            <a:blip r:embed="rId4"/>
            <a:stretch>
              <a:fillRect/>
            </a:stretch>
          </p:blipFill>
          <p:spPr>
            <a:xfrm>
              <a:off x="1596774" y="5677234"/>
              <a:ext cx="1866964" cy="226798"/>
            </a:xfrm>
            <a:prstGeom prst="rect">
              <a:avLst/>
            </a:prstGeom>
          </p:spPr>
        </p:pic>
        <p:pic>
          <p:nvPicPr>
            <p:cNvPr id="48" name="图片 47">
              <a:extLst>
                <a:ext uri="{FF2B5EF4-FFF2-40B4-BE49-F238E27FC236}">
                  <a16:creationId xmlns:a16="http://schemas.microsoft.com/office/drawing/2014/main" id="{610FAF2B-B464-45A5-87B0-A3516EF4C2C7}"/>
                </a:ext>
              </a:extLst>
            </p:cNvPr>
            <p:cNvPicPr>
              <a:picLocks noChangeAspect="1"/>
            </p:cNvPicPr>
            <p:nvPr/>
          </p:nvPicPr>
          <p:blipFill>
            <a:blip r:embed="rId4"/>
            <a:stretch>
              <a:fillRect/>
            </a:stretch>
          </p:blipFill>
          <p:spPr>
            <a:xfrm>
              <a:off x="3762313" y="5686310"/>
              <a:ext cx="1866964" cy="226798"/>
            </a:xfrm>
            <a:prstGeom prst="rect">
              <a:avLst/>
            </a:prstGeom>
          </p:spPr>
        </p:pic>
        <mc:AlternateContent xmlns:mc="http://schemas.openxmlformats.org/markup-compatibility/2006" xmlns:a14="http://schemas.microsoft.com/office/drawing/2010/main">
          <mc:Choice Requires="a14">
            <p:sp>
              <p:nvSpPr>
                <p:cNvPr id="49" name="文本框 48">
                  <a:extLst>
                    <a:ext uri="{FF2B5EF4-FFF2-40B4-BE49-F238E27FC236}">
                      <a16:creationId xmlns:a16="http://schemas.microsoft.com/office/drawing/2014/main" id="{9357E062-C3F9-4811-ACF6-1507B30213C8}"/>
                    </a:ext>
                  </a:extLst>
                </p:cNvPr>
                <p:cNvSpPr txBox="1"/>
                <p:nvPr/>
              </p:nvSpPr>
              <p:spPr>
                <a:xfrm>
                  <a:off x="2204219" y="4235878"/>
                  <a:ext cx="448271" cy="340218"/>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en-US" altLang="zh-CN" sz="2000" b="1" i="1" smtClean="0">
                            <a:latin typeface="Cambria Math" panose="02040503050406030204" pitchFamily="18" charset="0"/>
                            <a:ea typeface="微软雅黑" panose="020B0503020204020204" pitchFamily="34" charset="-122"/>
                            <a:cs typeface="Arial" panose="020B0604020202020204" pitchFamily="34" charset="0"/>
                          </a:rPr>
                          <m:t>𝒙</m:t>
                        </m:r>
                      </m:oMath>
                    </m:oMathPara>
                  </a14:m>
                  <a:endParaRPr lang="en-US" altLang="zh-CN" sz="2000" b="1" dirty="0">
                    <a:latin typeface="+mj-lt"/>
                    <a:ea typeface="微软雅黑" panose="020B0503020204020204" pitchFamily="34" charset="-122"/>
                    <a:cs typeface="Arial" panose="020B0604020202020204" pitchFamily="34" charset="0"/>
                  </a:endParaRPr>
                </a:p>
              </p:txBody>
            </p:sp>
          </mc:Choice>
          <mc:Fallback xmlns="">
            <p:sp>
              <p:nvSpPr>
                <p:cNvPr id="20" name="文本框 19">
                  <a:extLst>
                    <a:ext uri="{FF2B5EF4-FFF2-40B4-BE49-F238E27FC236}">
                      <a16:creationId xmlns:a16="http://schemas.microsoft.com/office/drawing/2014/main" id="{3271D77E-3E87-43FA-85B3-1B60F1C4DD61}"/>
                    </a:ext>
                  </a:extLst>
                </p:cNvPr>
                <p:cNvSpPr txBox="1">
                  <a:spLocks noRot="1" noChangeAspect="1" noMove="1" noResize="1" noEditPoints="1" noAdjustHandles="1" noChangeArrowheads="1" noChangeShapeType="1" noTextEdit="1"/>
                </p:cNvSpPr>
                <p:nvPr/>
              </p:nvSpPr>
              <p:spPr>
                <a:xfrm>
                  <a:off x="2204219" y="4235878"/>
                  <a:ext cx="448271" cy="340218"/>
                </a:xfrm>
                <a:prstGeom prst="rect">
                  <a:avLst/>
                </a:prstGeom>
                <a:blipFill>
                  <a:blip r:embed="rId7"/>
                  <a:stretch>
                    <a:fillRect b="-71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0" name="文本框 49">
                  <a:extLst>
                    <a:ext uri="{FF2B5EF4-FFF2-40B4-BE49-F238E27FC236}">
                      <a16:creationId xmlns:a16="http://schemas.microsoft.com/office/drawing/2014/main" id="{7589E948-8A1F-49B1-89C9-08929D645B77}"/>
                    </a:ext>
                  </a:extLst>
                </p:cNvPr>
                <p:cNvSpPr txBox="1"/>
                <p:nvPr/>
              </p:nvSpPr>
              <p:spPr>
                <a:xfrm>
                  <a:off x="4071183" y="4218051"/>
                  <a:ext cx="448271" cy="341800"/>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en-US" altLang="zh-CN" sz="2000" b="1" i="1" smtClean="0">
                            <a:latin typeface="Cambria Math" panose="02040503050406030204" pitchFamily="18" charset="0"/>
                            <a:ea typeface="微软雅黑" panose="020B0503020204020204" pitchFamily="34" charset="-122"/>
                            <a:cs typeface="Arial" panose="020B0604020202020204" pitchFamily="34" charset="0"/>
                          </a:rPr>
                          <m:t>𝒚</m:t>
                        </m:r>
                      </m:oMath>
                    </m:oMathPara>
                  </a14:m>
                  <a:endParaRPr lang="en-US" altLang="zh-CN" sz="2000" b="1" dirty="0">
                    <a:latin typeface="+mj-lt"/>
                    <a:ea typeface="微软雅黑" panose="020B0503020204020204" pitchFamily="34" charset="-122"/>
                    <a:cs typeface="Arial" panose="020B0604020202020204" pitchFamily="34" charset="0"/>
                  </a:endParaRPr>
                </a:p>
              </p:txBody>
            </p:sp>
          </mc:Choice>
          <mc:Fallback xmlns="">
            <p:sp>
              <p:nvSpPr>
                <p:cNvPr id="21" name="文本框 20">
                  <a:extLst>
                    <a:ext uri="{FF2B5EF4-FFF2-40B4-BE49-F238E27FC236}">
                      <a16:creationId xmlns:a16="http://schemas.microsoft.com/office/drawing/2014/main" id="{96F0CBEE-74CF-4DFA-9BA0-8B3D5848EC6C}"/>
                    </a:ext>
                  </a:extLst>
                </p:cNvPr>
                <p:cNvSpPr txBox="1">
                  <a:spLocks noRot="1" noChangeAspect="1" noMove="1" noResize="1" noEditPoints="1" noAdjustHandles="1" noChangeArrowheads="1" noChangeShapeType="1" noTextEdit="1"/>
                </p:cNvSpPr>
                <p:nvPr/>
              </p:nvSpPr>
              <p:spPr>
                <a:xfrm>
                  <a:off x="4071183" y="4218051"/>
                  <a:ext cx="448271" cy="341800"/>
                </a:xfrm>
                <a:prstGeom prst="rect">
                  <a:avLst/>
                </a:prstGeom>
                <a:blipFill>
                  <a:blip r:embed="rId8"/>
                  <a:stretch>
                    <a:fillRect b="-303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1" name="文本框 50">
                  <a:extLst>
                    <a:ext uri="{FF2B5EF4-FFF2-40B4-BE49-F238E27FC236}">
                      <a16:creationId xmlns:a16="http://schemas.microsoft.com/office/drawing/2014/main" id="{17C88F9E-BF8E-4518-B384-DA8173238AD7}"/>
                    </a:ext>
                  </a:extLst>
                </p:cNvPr>
                <p:cNvSpPr txBox="1"/>
                <p:nvPr/>
              </p:nvSpPr>
              <p:spPr>
                <a:xfrm>
                  <a:off x="2189974" y="5579734"/>
                  <a:ext cx="448271" cy="341800"/>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en-US" altLang="zh-CN" sz="2000" b="1" i="1" smtClean="0">
                            <a:latin typeface="Cambria Math" panose="02040503050406030204" pitchFamily="18" charset="0"/>
                            <a:ea typeface="微软雅黑" panose="020B0503020204020204" pitchFamily="34" charset="-122"/>
                            <a:cs typeface="Arial" panose="020B0604020202020204" pitchFamily="34" charset="0"/>
                          </a:rPr>
                          <m:t>𝒂</m:t>
                        </m:r>
                      </m:oMath>
                    </m:oMathPara>
                  </a14:m>
                  <a:endParaRPr lang="en-US" altLang="zh-CN" sz="2000" b="1" dirty="0">
                    <a:latin typeface="+mj-lt"/>
                    <a:ea typeface="微软雅黑" panose="020B0503020204020204" pitchFamily="34" charset="-122"/>
                    <a:cs typeface="Arial" panose="020B0604020202020204" pitchFamily="34" charset="0"/>
                  </a:endParaRPr>
                </a:p>
              </p:txBody>
            </p:sp>
          </mc:Choice>
          <mc:Fallback xmlns="">
            <p:sp>
              <p:nvSpPr>
                <p:cNvPr id="22" name="文本框 21">
                  <a:extLst>
                    <a:ext uri="{FF2B5EF4-FFF2-40B4-BE49-F238E27FC236}">
                      <a16:creationId xmlns:a16="http://schemas.microsoft.com/office/drawing/2014/main" id="{25E53125-8497-4CBF-B6E0-3DC29F1199BE}"/>
                    </a:ext>
                  </a:extLst>
                </p:cNvPr>
                <p:cNvSpPr txBox="1">
                  <a:spLocks noRot="1" noChangeAspect="1" noMove="1" noResize="1" noEditPoints="1" noAdjustHandles="1" noChangeArrowheads="1" noChangeShapeType="1" noTextEdit="1"/>
                </p:cNvSpPr>
                <p:nvPr/>
              </p:nvSpPr>
              <p:spPr>
                <a:xfrm>
                  <a:off x="2189974" y="5579734"/>
                  <a:ext cx="448271" cy="341800"/>
                </a:xfrm>
                <a:prstGeom prst="rect">
                  <a:avLst/>
                </a:prstGeom>
                <a:blipFill>
                  <a:blip r:embed="rId9"/>
                  <a:stretch>
                    <a:fillRect b="-526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2" name="文本框 51">
                  <a:extLst>
                    <a:ext uri="{FF2B5EF4-FFF2-40B4-BE49-F238E27FC236}">
                      <a16:creationId xmlns:a16="http://schemas.microsoft.com/office/drawing/2014/main" id="{E9CEF36F-6632-4DF5-B65E-4AAC1125DA7B}"/>
                    </a:ext>
                  </a:extLst>
                </p:cNvPr>
                <p:cNvSpPr txBox="1"/>
                <p:nvPr/>
              </p:nvSpPr>
              <p:spPr>
                <a:xfrm>
                  <a:off x="4086196" y="5600457"/>
                  <a:ext cx="448271" cy="341800"/>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en-US" altLang="zh-CN" sz="2000" b="1" i="1" smtClean="0">
                            <a:latin typeface="Cambria Math" panose="02040503050406030204" pitchFamily="18" charset="0"/>
                            <a:ea typeface="微软雅黑" panose="020B0503020204020204" pitchFamily="34" charset="-122"/>
                            <a:cs typeface="Arial" panose="020B0604020202020204" pitchFamily="34" charset="0"/>
                          </a:rPr>
                          <m:t>𝒃</m:t>
                        </m:r>
                      </m:oMath>
                    </m:oMathPara>
                  </a14:m>
                  <a:endParaRPr lang="en-US" altLang="zh-CN" sz="2000" b="1" dirty="0">
                    <a:latin typeface="+mj-lt"/>
                    <a:ea typeface="微软雅黑" panose="020B0503020204020204" pitchFamily="34" charset="-122"/>
                    <a:cs typeface="Arial" panose="020B0604020202020204" pitchFamily="34" charset="0"/>
                  </a:endParaRPr>
                </a:p>
              </p:txBody>
            </p:sp>
          </mc:Choice>
          <mc:Fallback xmlns="">
            <p:sp>
              <p:nvSpPr>
                <p:cNvPr id="23" name="文本框 22">
                  <a:extLst>
                    <a:ext uri="{FF2B5EF4-FFF2-40B4-BE49-F238E27FC236}">
                      <a16:creationId xmlns:a16="http://schemas.microsoft.com/office/drawing/2014/main" id="{182E54D2-D99D-48DC-9670-B112237D3B9B}"/>
                    </a:ext>
                  </a:extLst>
                </p:cNvPr>
                <p:cNvSpPr txBox="1">
                  <a:spLocks noRot="1" noChangeAspect="1" noMove="1" noResize="1" noEditPoints="1" noAdjustHandles="1" noChangeArrowheads="1" noChangeShapeType="1" noTextEdit="1"/>
                </p:cNvSpPr>
                <p:nvPr/>
              </p:nvSpPr>
              <p:spPr>
                <a:xfrm>
                  <a:off x="4086196" y="5600457"/>
                  <a:ext cx="448271" cy="341800"/>
                </a:xfrm>
                <a:prstGeom prst="rect">
                  <a:avLst/>
                </a:prstGeom>
                <a:blipFill>
                  <a:blip r:embed="rId10"/>
                  <a:stretch>
                    <a:fillRect b="-14286"/>
                  </a:stretch>
                </a:blipFill>
              </p:spPr>
              <p:txBody>
                <a:bodyPr/>
                <a:lstStyle/>
                <a:p>
                  <a:r>
                    <a:rPr lang="zh-CN" altLang="en-US">
                      <a:noFill/>
                    </a:rPr>
                    <a:t> </a:t>
                  </a:r>
                </a:p>
              </p:txBody>
            </p:sp>
          </mc:Fallback>
        </mc:AlternateContent>
        <p:pic>
          <p:nvPicPr>
            <p:cNvPr id="53" name="图片 52">
              <a:extLst>
                <a:ext uri="{FF2B5EF4-FFF2-40B4-BE49-F238E27FC236}">
                  <a16:creationId xmlns:a16="http://schemas.microsoft.com/office/drawing/2014/main" id="{8EECCE24-53DA-40B3-9AF4-471EB6D6EEC3}"/>
                </a:ext>
              </a:extLst>
            </p:cNvPr>
            <p:cNvPicPr>
              <a:picLocks noChangeAspect="1"/>
            </p:cNvPicPr>
            <p:nvPr/>
          </p:nvPicPr>
          <p:blipFill>
            <a:blip r:embed="rId4"/>
            <a:stretch>
              <a:fillRect/>
            </a:stretch>
          </p:blipFill>
          <p:spPr>
            <a:xfrm>
              <a:off x="6625994" y="5643199"/>
              <a:ext cx="1866964" cy="226798"/>
            </a:xfrm>
            <a:prstGeom prst="rect">
              <a:avLst/>
            </a:prstGeom>
          </p:spPr>
        </p:pic>
        <p:pic>
          <p:nvPicPr>
            <p:cNvPr id="54" name="图片 53">
              <a:extLst>
                <a:ext uri="{FF2B5EF4-FFF2-40B4-BE49-F238E27FC236}">
                  <a16:creationId xmlns:a16="http://schemas.microsoft.com/office/drawing/2014/main" id="{B84E59BD-D5D8-497D-9912-48AE88F1F85B}"/>
                </a:ext>
              </a:extLst>
            </p:cNvPr>
            <p:cNvPicPr>
              <a:picLocks noChangeAspect="1"/>
            </p:cNvPicPr>
            <p:nvPr/>
          </p:nvPicPr>
          <p:blipFill>
            <a:blip r:embed="rId4"/>
            <a:stretch>
              <a:fillRect/>
            </a:stretch>
          </p:blipFill>
          <p:spPr>
            <a:xfrm>
              <a:off x="8791534" y="5652276"/>
              <a:ext cx="1866964" cy="226798"/>
            </a:xfrm>
            <a:prstGeom prst="rect">
              <a:avLst/>
            </a:prstGeom>
          </p:spPr>
        </p:pic>
        <mc:AlternateContent xmlns:mc="http://schemas.openxmlformats.org/markup-compatibility/2006" xmlns:a14="http://schemas.microsoft.com/office/drawing/2010/main">
          <mc:Choice Requires="a14">
            <p:sp>
              <p:nvSpPr>
                <p:cNvPr id="55" name="文本框 54">
                  <a:extLst>
                    <a:ext uri="{FF2B5EF4-FFF2-40B4-BE49-F238E27FC236}">
                      <a16:creationId xmlns:a16="http://schemas.microsoft.com/office/drawing/2014/main" id="{7843D19E-35A7-491D-9A93-45124CD49AB6}"/>
                    </a:ext>
                  </a:extLst>
                </p:cNvPr>
                <p:cNvSpPr txBox="1"/>
                <p:nvPr/>
              </p:nvSpPr>
              <p:spPr>
                <a:xfrm>
                  <a:off x="7233440" y="4201844"/>
                  <a:ext cx="448271" cy="340218"/>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en-US" altLang="zh-CN" sz="2000" b="1" i="1" smtClean="0">
                            <a:latin typeface="Cambria Math" panose="02040503050406030204" pitchFamily="18" charset="0"/>
                            <a:ea typeface="微软雅黑" panose="020B0503020204020204" pitchFamily="34" charset="-122"/>
                            <a:cs typeface="Arial" panose="020B0604020202020204" pitchFamily="34" charset="0"/>
                          </a:rPr>
                          <m:t>𝒙</m:t>
                        </m:r>
                      </m:oMath>
                    </m:oMathPara>
                  </a14:m>
                  <a:endParaRPr lang="en-US" altLang="zh-CN" sz="2000" b="1" dirty="0">
                    <a:latin typeface="+mj-lt"/>
                    <a:ea typeface="微软雅黑" panose="020B0503020204020204" pitchFamily="34" charset="-122"/>
                    <a:cs typeface="Arial" panose="020B0604020202020204" pitchFamily="34" charset="0"/>
                  </a:endParaRPr>
                </a:p>
              </p:txBody>
            </p:sp>
          </mc:Choice>
          <mc:Fallback xmlns="">
            <p:sp>
              <p:nvSpPr>
                <p:cNvPr id="27" name="文本框 26">
                  <a:extLst>
                    <a:ext uri="{FF2B5EF4-FFF2-40B4-BE49-F238E27FC236}">
                      <a16:creationId xmlns:a16="http://schemas.microsoft.com/office/drawing/2014/main" id="{7AED66F8-6DD3-4F7C-BE1C-835BC4D34932}"/>
                    </a:ext>
                  </a:extLst>
                </p:cNvPr>
                <p:cNvSpPr txBox="1">
                  <a:spLocks noRot="1" noChangeAspect="1" noMove="1" noResize="1" noEditPoints="1" noAdjustHandles="1" noChangeArrowheads="1" noChangeShapeType="1" noTextEdit="1"/>
                </p:cNvSpPr>
                <p:nvPr/>
              </p:nvSpPr>
              <p:spPr>
                <a:xfrm>
                  <a:off x="7233440" y="4201844"/>
                  <a:ext cx="448271" cy="340218"/>
                </a:xfrm>
                <a:prstGeom prst="rect">
                  <a:avLst/>
                </a:prstGeom>
                <a:blipFill>
                  <a:blip r:embed="rId11"/>
                  <a:stretch>
                    <a:fillRect b="-71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6" name="文本框 55">
                  <a:extLst>
                    <a:ext uri="{FF2B5EF4-FFF2-40B4-BE49-F238E27FC236}">
                      <a16:creationId xmlns:a16="http://schemas.microsoft.com/office/drawing/2014/main" id="{2882E955-801E-40CD-AAAA-62D87768213D}"/>
                    </a:ext>
                  </a:extLst>
                </p:cNvPr>
                <p:cNvSpPr txBox="1"/>
                <p:nvPr/>
              </p:nvSpPr>
              <p:spPr>
                <a:xfrm>
                  <a:off x="7219195" y="5545700"/>
                  <a:ext cx="448271" cy="341800"/>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en-US" altLang="zh-CN" sz="2000" b="1" i="1" smtClean="0">
                            <a:latin typeface="Cambria Math" panose="02040503050406030204" pitchFamily="18" charset="0"/>
                            <a:ea typeface="微软雅黑" panose="020B0503020204020204" pitchFamily="34" charset="-122"/>
                            <a:cs typeface="Arial" panose="020B0604020202020204" pitchFamily="34" charset="0"/>
                          </a:rPr>
                          <m:t>𝒂</m:t>
                        </m:r>
                      </m:oMath>
                    </m:oMathPara>
                  </a14:m>
                  <a:endParaRPr lang="en-US" altLang="zh-CN" sz="2000" b="1" dirty="0">
                    <a:latin typeface="+mj-lt"/>
                    <a:ea typeface="微软雅黑" panose="020B0503020204020204" pitchFamily="34" charset="-122"/>
                    <a:cs typeface="Arial" panose="020B0604020202020204" pitchFamily="34" charset="0"/>
                  </a:endParaRPr>
                </a:p>
              </p:txBody>
            </p:sp>
          </mc:Choice>
          <mc:Fallback xmlns="">
            <p:sp>
              <p:nvSpPr>
                <p:cNvPr id="28" name="文本框 27">
                  <a:extLst>
                    <a:ext uri="{FF2B5EF4-FFF2-40B4-BE49-F238E27FC236}">
                      <a16:creationId xmlns:a16="http://schemas.microsoft.com/office/drawing/2014/main" id="{8C2E6EAE-A0BE-4E9A-B8F1-189D4455EF8B}"/>
                    </a:ext>
                  </a:extLst>
                </p:cNvPr>
                <p:cNvSpPr txBox="1">
                  <a:spLocks noRot="1" noChangeAspect="1" noMove="1" noResize="1" noEditPoints="1" noAdjustHandles="1" noChangeArrowheads="1" noChangeShapeType="1" noTextEdit="1"/>
                </p:cNvSpPr>
                <p:nvPr/>
              </p:nvSpPr>
              <p:spPr>
                <a:xfrm>
                  <a:off x="7219195" y="5545700"/>
                  <a:ext cx="448271" cy="341800"/>
                </a:xfrm>
                <a:prstGeom prst="rect">
                  <a:avLst/>
                </a:prstGeom>
                <a:blipFill>
                  <a:blip r:embed="rId12"/>
                  <a:stretch>
                    <a:fillRect b="-5357"/>
                  </a:stretch>
                </a:blipFill>
              </p:spPr>
              <p:txBody>
                <a:bodyPr/>
                <a:lstStyle/>
                <a:p>
                  <a:r>
                    <a:rPr lang="zh-CN" altLang="en-US">
                      <a:noFill/>
                    </a:rPr>
                    <a:t> </a:t>
                  </a:r>
                </a:p>
              </p:txBody>
            </p:sp>
          </mc:Fallback>
        </mc:AlternateContent>
        <p:sp>
          <p:nvSpPr>
            <p:cNvPr id="57" name="文本框 56">
              <a:extLst>
                <a:ext uri="{FF2B5EF4-FFF2-40B4-BE49-F238E27FC236}">
                  <a16:creationId xmlns:a16="http://schemas.microsoft.com/office/drawing/2014/main" id="{5C0F6C0C-24BE-4FF6-9982-07F84A51A828}"/>
                </a:ext>
              </a:extLst>
            </p:cNvPr>
            <p:cNvSpPr txBox="1"/>
            <p:nvPr/>
          </p:nvSpPr>
          <p:spPr>
            <a:xfrm>
              <a:off x="8032422" y="4120313"/>
              <a:ext cx="758792" cy="369333"/>
            </a:xfrm>
            <a:prstGeom prst="rect">
              <a:avLst/>
            </a:prstGeom>
            <a:noFill/>
            <a:ln>
              <a:noFill/>
            </a:ln>
          </p:spPr>
          <p:txBody>
            <a:bodyPr wrap="square" rtlCol="0">
              <a:spAutoFit/>
            </a:bodyPr>
            <a:lstStyle/>
            <a:p>
              <a:pPr>
                <a:spcAft>
                  <a:spcPts val="0"/>
                </a:spcAft>
              </a:pPr>
              <a:r>
                <a:rPr lang="en-US" altLang="zh-CN" b="1" dirty="0">
                  <a:latin typeface="+mj-lt"/>
                  <a:ea typeface="+mj-ea"/>
                </a:rPr>
                <a:t>1SDI</a:t>
              </a:r>
            </a:p>
          </p:txBody>
        </p:sp>
        <p:pic>
          <p:nvPicPr>
            <p:cNvPr id="58" name="图片 57">
              <a:extLst>
                <a:ext uri="{FF2B5EF4-FFF2-40B4-BE49-F238E27FC236}">
                  <a16:creationId xmlns:a16="http://schemas.microsoft.com/office/drawing/2014/main" id="{C5434336-B4A9-4710-825C-678F670CD563}"/>
                </a:ext>
              </a:extLst>
            </p:cNvPr>
            <p:cNvPicPr>
              <a:picLocks noChangeAspect="1"/>
            </p:cNvPicPr>
            <p:nvPr/>
          </p:nvPicPr>
          <p:blipFill>
            <a:blip r:embed="rId13"/>
            <a:stretch>
              <a:fillRect/>
            </a:stretch>
          </p:blipFill>
          <p:spPr>
            <a:xfrm>
              <a:off x="8163043" y="5887500"/>
              <a:ext cx="540239" cy="350580"/>
            </a:xfrm>
            <a:prstGeom prst="rect">
              <a:avLst/>
            </a:prstGeom>
          </p:spPr>
        </p:pic>
        <p:pic>
          <p:nvPicPr>
            <p:cNvPr id="59" name="图片 58">
              <a:extLst>
                <a:ext uri="{FF2B5EF4-FFF2-40B4-BE49-F238E27FC236}">
                  <a16:creationId xmlns:a16="http://schemas.microsoft.com/office/drawing/2014/main" id="{B5756CFD-CE97-4FD8-9A0B-62486B0D86CD}"/>
                </a:ext>
              </a:extLst>
            </p:cNvPr>
            <p:cNvPicPr>
              <a:picLocks noChangeAspect="1"/>
            </p:cNvPicPr>
            <p:nvPr/>
          </p:nvPicPr>
          <p:blipFill>
            <a:blip r:embed="rId14"/>
            <a:stretch>
              <a:fillRect/>
            </a:stretch>
          </p:blipFill>
          <p:spPr>
            <a:xfrm>
              <a:off x="8971057" y="5386201"/>
              <a:ext cx="645969" cy="318999"/>
            </a:xfrm>
            <a:prstGeom prst="rect">
              <a:avLst/>
            </a:prstGeom>
          </p:spPr>
        </p:pic>
        <p:sp>
          <p:nvSpPr>
            <p:cNvPr id="60" name="文本框 59">
              <a:extLst>
                <a:ext uri="{FF2B5EF4-FFF2-40B4-BE49-F238E27FC236}">
                  <a16:creationId xmlns:a16="http://schemas.microsoft.com/office/drawing/2014/main" id="{543FA966-9DE2-44B7-8E8B-6A918A9E068D}"/>
                </a:ext>
              </a:extLst>
            </p:cNvPr>
            <p:cNvSpPr txBox="1"/>
            <p:nvPr/>
          </p:nvSpPr>
          <p:spPr>
            <a:xfrm>
              <a:off x="3160197" y="4120314"/>
              <a:ext cx="499092" cy="369332"/>
            </a:xfrm>
            <a:prstGeom prst="rect">
              <a:avLst/>
            </a:prstGeom>
            <a:noFill/>
            <a:ln>
              <a:noFill/>
            </a:ln>
          </p:spPr>
          <p:txBody>
            <a:bodyPr wrap="square" rtlCol="0">
              <a:spAutoFit/>
            </a:bodyPr>
            <a:lstStyle/>
            <a:p>
              <a:pPr>
                <a:spcAft>
                  <a:spcPts val="0"/>
                </a:spcAft>
              </a:pPr>
              <a:r>
                <a:rPr lang="en-US" altLang="zh-CN" b="1" dirty="0">
                  <a:latin typeface="+mj-lt"/>
                  <a:ea typeface="+mj-ea"/>
                </a:rPr>
                <a:t>DI</a:t>
              </a:r>
            </a:p>
          </p:txBody>
        </p:sp>
        <p:pic>
          <p:nvPicPr>
            <p:cNvPr id="61" name="图片 60">
              <a:extLst>
                <a:ext uri="{FF2B5EF4-FFF2-40B4-BE49-F238E27FC236}">
                  <a16:creationId xmlns:a16="http://schemas.microsoft.com/office/drawing/2014/main" id="{841E6955-1ADC-49E6-8FDA-C1ED4D82BFEB}"/>
                </a:ext>
              </a:extLst>
            </p:cNvPr>
            <p:cNvPicPr>
              <a:picLocks noChangeAspect="1"/>
            </p:cNvPicPr>
            <p:nvPr/>
          </p:nvPicPr>
          <p:blipFill rotWithShape="1">
            <a:blip r:embed="rId3">
              <a:extLst>
                <a:ext uri="{28A0092B-C50C-407E-A947-70E740481C1C}">
                  <a14:useLocalDpi xmlns:a14="http://schemas.microsoft.com/office/drawing/2010/main" val="0"/>
                </a:ext>
              </a:extLst>
            </a:blip>
            <a:srcRect l="4742" t="64123" r="12594" b="6268"/>
            <a:stretch/>
          </p:blipFill>
          <p:spPr>
            <a:xfrm>
              <a:off x="6330203" y="4508274"/>
              <a:ext cx="3820330" cy="1159102"/>
            </a:xfrm>
            <a:prstGeom prst="rect">
              <a:avLst/>
            </a:prstGeom>
          </p:spPr>
        </p:pic>
        <p:pic>
          <p:nvPicPr>
            <p:cNvPr id="62" name="图片 61">
              <a:extLst>
                <a:ext uri="{FF2B5EF4-FFF2-40B4-BE49-F238E27FC236}">
                  <a16:creationId xmlns:a16="http://schemas.microsoft.com/office/drawing/2014/main" id="{3A4F50E4-2934-467A-BAA4-14D4C6181FF7}"/>
                </a:ext>
              </a:extLst>
            </p:cNvPr>
            <p:cNvPicPr>
              <a:picLocks noChangeAspect="1"/>
            </p:cNvPicPr>
            <p:nvPr/>
          </p:nvPicPr>
          <p:blipFill>
            <a:blip r:embed="rId4"/>
            <a:stretch>
              <a:fillRect/>
            </a:stretch>
          </p:blipFill>
          <p:spPr>
            <a:xfrm>
              <a:off x="9005791" y="5408863"/>
              <a:ext cx="611235" cy="318997"/>
            </a:xfrm>
            <a:prstGeom prst="rect">
              <a:avLst/>
            </a:prstGeom>
          </p:spPr>
        </p:pic>
      </p:grpSp>
      <p:sp>
        <p:nvSpPr>
          <p:cNvPr id="33" name="文本框 32">
            <a:extLst>
              <a:ext uri="{FF2B5EF4-FFF2-40B4-BE49-F238E27FC236}">
                <a16:creationId xmlns:a16="http://schemas.microsoft.com/office/drawing/2014/main" id="{CC9EEAAB-924A-C347-82E4-8417327D8529}"/>
              </a:ext>
            </a:extLst>
          </p:cNvPr>
          <p:cNvSpPr txBox="1"/>
          <p:nvPr/>
        </p:nvSpPr>
        <p:spPr>
          <a:xfrm>
            <a:off x="4882952" y="5764666"/>
            <a:ext cx="3820330" cy="338554"/>
          </a:xfrm>
          <a:prstGeom prst="rect">
            <a:avLst/>
          </a:prstGeom>
          <a:noFill/>
        </p:spPr>
        <p:txBody>
          <a:bodyPr wrap="square">
            <a:spAutoFit/>
          </a:bodyPr>
          <a:lstStyle>
            <a:defPPr>
              <a:defRPr lang="zh-CN"/>
            </a:defPPr>
            <a:lvl1pPr>
              <a:defRPr sz="1600" b="1">
                <a:solidFill>
                  <a:srgbClr val="0000D7"/>
                </a:solidFill>
                <a:latin typeface="Arial" panose="020B0604020202020204" pitchFamily="34" charset="0"/>
                <a:ea typeface="SimHei" panose="02010609060101010101" pitchFamily="49" charset="-122"/>
                <a:cs typeface="Arial" panose="020B0604020202020204" pitchFamily="34" charset="0"/>
              </a:defRPr>
            </a:lvl1pPr>
          </a:lstStyle>
          <a:p>
            <a:r>
              <a:rPr lang="en-US" altLang="zh-CN" dirty="0"/>
              <a:t>PRL</a:t>
            </a:r>
            <a:r>
              <a:rPr lang="zh-CN" altLang="en-US" dirty="0"/>
              <a:t> 13</a:t>
            </a:r>
            <a:r>
              <a:rPr lang="en-US" altLang="zh-CN" dirty="0"/>
              <a:t>5</a:t>
            </a:r>
            <a:r>
              <a:rPr lang="zh-CN" altLang="en-US" dirty="0"/>
              <a:t>, 0</a:t>
            </a:r>
            <a:r>
              <a:rPr lang="en-US" altLang="zh-CN" dirty="0"/>
              <a:t>6</a:t>
            </a:r>
            <a:r>
              <a:rPr lang="zh-CN" altLang="en-US" dirty="0"/>
              <a:t>0201</a:t>
            </a:r>
            <a:r>
              <a:rPr lang="en-US" altLang="zh-CN" dirty="0"/>
              <a:t> (2025).</a:t>
            </a:r>
            <a:endParaRPr lang="zh-CN" altLang="en-US" dirty="0"/>
          </a:p>
        </p:txBody>
      </p:sp>
    </p:spTree>
    <p:extLst>
      <p:ext uri="{BB962C8B-B14F-4D97-AF65-F5344CB8AC3E}">
        <p14:creationId xmlns:p14="http://schemas.microsoft.com/office/powerpoint/2010/main" val="25028201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a:extLst>
              <a:ext uri="{FF2B5EF4-FFF2-40B4-BE49-F238E27FC236}">
                <a16:creationId xmlns:a16="http://schemas.microsoft.com/office/drawing/2014/main" id="{4C992261-3D6D-43A8-A74C-202443583513}"/>
              </a:ext>
            </a:extLst>
          </p:cNvPr>
          <p:cNvPicPr>
            <a:picLocks noChangeAspect="1"/>
          </p:cNvPicPr>
          <p:nvPr/>
        </p:nvPicPr>
        <p:blipFill>
          <a:blip r:embed="rId3"/>
          <a:stretch>
            <a:fillRect/>
          </a:stretch>
        </p:blipFill>
        <p:spPr>
          <a:xfrm>
            <a:off x="3902715" y="2594315"/>
            <a:ext cx="4386570" cy="760226"/>
          </a:xfrm>
          <a:prstGeom prst="rect">
            <a:avLst/>
          </a:prstGeom>
        </p:spPr>
      </p:pic>
      <p:sp>
        <p:nvSpPr>
          <p:cNvPr id="14" name="矩形 13">
            <a:extLst>
              <a:ext uri="{FF2B5EF4-FFF2-40B4-BE49-F238E27FC236}">
                <a16:creationId xmlns:a16="http://schemas.microsoft.com/office/drawing/2014/main" id="{5BFCB13C-120A-4115-9C32-2C60FB7C3041}"/>
              </a:ext>
            </a:extLst>
          </p:cNvPr>
          <p:cNvSpPr/>
          <p:nvPr/>
        </p:nvSpPr>
        <p:spPr>
          <a:xfrm>
            <a:off x="577216" y="1612926"/>
            <a:ext cx="10928688" cy="1026954"/>
          </a:xfrm>
          <a:prstGeom prst="rect">
            <a:avLst/>
          </a:prstGeom>
          <a:solidFill>
            <a:schemeClr val="accent3">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灯片编号占位符 2">
            <a:extLst>
              <a:ext uri="{FF2B5EF4-FFF2-40B4-BE49-F238E27FC236}">
                <a16:creationId xmlns:a16="http://schemas.microsoft.com/office/drawing/2014/main" id="{6203DAC0-ADFC-456F-9B3F-ED92B735CD8E}"/>
              </a:ext>
            </a:extLst>
          </p:cNvPr>
          <p:cNvSpPr>
            <a:spLocks noGrp="1"/>
          </p:cNvSpPr>
          <p:nvPr>
            <p:ph type="sldNum" sz="quarter" idx="4"/>
          </p:nvPr>
        </p:nvSpPr>
        <p:spPr/>
        <p:txBody>
          <a:bodyPr/>
          <a:lstStyle/>
          <a:p>
            <a:r>
              <a:rPr lang="en-US" altLang="zh-CN">
                <a:sym typeface="Arial" panose="020B0604020202020204" pitchFamily="34" charset="0"/>
              </a:rPr>
              <a:t>&lt; </a:t>
            </a:r>
            <a:fld id="{A548B57D-AE10-4CF7-A9DF-59FEFA91B28E}" type="slidenum">
              <a:rPr lang="zh-CN" altLang="en-US" smtClean="0">
                <a:sym typeface="Arial" panose="020B0604020202020204" pitchFamily="34" charset="0"/>
              </a:rPr>
              <a:pPr/>
              <a:t>26</a:t>
            </a:fld>
            <a:r>
              <a:rPr lang="zh-CN" altLang="en-US">
                <a:sym typeface="Arial" panose="020B0604020202020204" pitchFamily="34" charset="0"/>
              </a:rPr>
              <a:t> </a:t>
            </a:r>
            <a:r>
              <a:rPr lang="en-US" altLang="zh-CN">
                <a:sym typeface="Arial" panose="020B0604020202020204" pitchFamily="34" charset="0"/>
              </a:rPr>
              <a:t>&gt;</a:t>
            </a:r>
            <a:endParaRPr lang="zh-CN" altLang="en-US" dirty="0">
              <a:sym typeface="Arial" panose="020B0604020202020204" pitchFamily="34" charset="0"/>
            </a:endParaRPr>
          </a:p>
        </p:txBody>
      </p:sp>
      <p:sp>
        <p:nvSpPr>
          <p:cNvPr id="4" name="标题 3">
            <a:extLst>
              <a:ext uri="{FF2B5EF4-FFF2-40B4-BE49-F238E27FC236}">
                <a16:creationId xmlns:a16="http://schemas.microsoft.com/office/drawing/2014/main" id="{8C665839-0726-4FA3-BD04-F0C8450DAAA5}"/>
              </a:ext>
            </a:extLst>
          </p:cNvPr>
          <p:cNvSpPr>
            <a:spLocks noGrp="1"/>
          </p:cNvSpPr>
          <p:nvPr>
            <p:ph type="title"/>
          </p:nvPr>
        </p:nvSpPr>
        <p:spPr/>
        <p:txBody>
          <a:bodyPr/>
          <a:lstStyle/>
          <a:p>
            <a:r>
              <a:rPr lang="en-US" altLang="zh-CN" dirty="0">
                <a:sym typeface="Arial" panose="020B0604020202020204" pitchFamily="34" charset="0"/>
              </a:rPr>
              <a:t>Compatible measurements</a:t>
            </a:r>
            <a:endParaRPr lang="zh-CN" altLang="en-US" dirty="0">
              <a:sym typeface="Arial" panose="020B0604020202020204" pitchFamily="34" charset="0"/>
            </a:endParaRPr>
          </a:p>
        </p:txBody>
      </p:sp>
      <p:sp>
        <p:nvSpPr>
          <p:cNvPr id="5" name="文本占位符 3">
            <a:extLst>
              <a:ext uri="{FF2B5EF4-FFF2-40B4-BE49-F238E27FC236}">
                <a16:creationId xmlns:a16="http://schemas.microsoft.com/office/drawing/2014/main" id="{BE7F91FF-1C8F-457D-9089-98611B43EB28}"/>
              </a:ext>
            </a:extLst>
          </p:cNvPr>
          <p:cNvSpPr txBox="1">
            <a:spLocks/>
          </p:cNvSpPr>
          <p:nvPr/>
        </p:nvSpPr>
        <p:spPr>
          <a:xfrm>
            <a:off x="442913" y="1195620"/>
            <a:ext cx="10134233" cy="381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b="1" dirty="0">
                <a:latin typeface="+mj-ea"/>
                <a:ea typeface="+mj-ea"/>
                <a:sym typeface="Arial" panose="020B0604020202020204" pitchFamily="34" charset="0"/>
              </a:rPr>
              <a:t>Multiple measurements can be jointly simulated at the statistics level</a:t>
            </a:r>
            <a:endParaRPr lang="zh-CN" altLang="en-US" sz="2000" b="1" dirty="0">
              <a:latin typeface="+mj-ea"/>
              <a:ea typeface="+mj-ea"/>
              <a:sym typeface="Arial" panose="020B0604020202020204" pitchFamily="34" charset="0"/>
            </a:endParaRPr>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94EA9D23-4FA6-4248-9E82-9F2777EE00D0}"/>
                  </a:ext>
                </a:extLst>
              </p:cNvPr>
              <p:cNvSpPr txBox="1"/>
              <p:nvPr/>
            </p:nvSpPr>
            <p:spPr>
              <a:xfrm>
                <a:off x="686096" y="1696241"/>
                <a:ext cx="10657093" cy="854529"/>
              </a:xfrm>
              <a:prstGeom prst="rect">
                <a:avLst/>
              </a:prstGeom>
              <a:noFill/>
            </p:spPr>
            <p:txBody>
              <a:bodyPr wrap="square">
                <a:spAutoFit/>
              </a:bodyPr>
              <a:lstStyle/>
              <a:p>
                <a:pPr algn="just">
                  <a:lnSpc>
                    <a:spcPts val="3000"/>
                  </a:lnSpc>
                </a:pPr>
                <a:r>
                  <a:rPr lang="en-US" altLang="zh-CN" sz="2000" b="1" dirty="0">
                    <a:latin typeface="Times New Roman" panose="02020603050405020304" pitchFamily="18" charset="0"/>
                    <a:ea typeface="+mj-ea"/>
                    <a:cs typeface="Times New Roman" panose="02020603050405020304" pitchFamily="18" charset="0"/>
                  </a:rPr>
                  <a:t>Definition 1: </a:t>
                </a:r>
                <a:r>
                  <a:rPr lang="en-US" altLang="zh-CN" sz="2000" dirty="0">
                    <a:latin typeface="Times New Roman" panose="02020603050405020304" pitchFamily="18" charset="0"/>
                    <a:ea typeface="+mj-ea"/>
                    <a:cs typeface="Times New Roman" panose="02020603050405020304" pitchFamily="18" charset="0"/>
                  </a:rPr>
                  <a:t>Two POVMs </a:t>
                </a:r>
                <a14:m>
                  <m:oMath xmlns:m="http://schemas.openxmlformats.org/officeDocument/2006/math">
                    <m:d>
                      <m:dPr>
                        <m:begChr m:val="{"/>
                        <m:endChr m:val="}"/>
                        <m:ctrlPr>
                          <a:rPr lang="en-US" altLang="zh-CN" sz="2000" b="0" i="1" smtClean="0">
                            <a:latin typeface="Cambria Math" panose="02040503050406030204" pitchFamily="18" charset="0"/>
                            <a:ea typeface="+mj-ea"/>
                            <a:cs typeface="Arial" panose="020B0604020202020204" pitchFamily="34" charset="0"/>
                          </a:rPr>
                        </m:ctrlPr>
                      </m:dPr>
                      <m:e>
                        <m:sSub>
                          <m:sSubPr>
                            <m:ctrlPr>
                              <a:rPr lang="en-US" altLang="zh-CN" sz="2000" b="0" i="1" smtClean="0">
                                <a:latin typeface="Cambria Math" panose="02040503050406030204" pitchFamily="18" charset="0"/>
                                <a:ea typeface="+mj-ea"/>
                                <a:cs typeface="Arial" panose="020B0604020202020204" pitchFamily="34" charset="0"/>
                              </a:rPr>
                            </m:ctrlPr>
                          </m:sSubPr>
                          <m:e>
                            <m:r>
                              <a:rPr lang="en-US" altLang="zh-CN" sz="2000" b="0" i="1" smtClean="0">
                                <a:latin typeface="Cambria Math" panose="02040503050406030204" pitchFamily="18" charset="0"/>
                                <a:ea typeface="+mj-ea"/>
                                <a:cs typeface="Arial" panose="020B0604020202020204" pitchFamily="34" charset="0"/>
                              </a:rPr>
                              <m:t>𝐴</m:t>
                            </m:r>
                          </m:e>
                          <m:sub>
                            <m:sSub>
                              <m:sSubPr>
                                <m:ctrlPr>
                                  <a:rPr lang="en-US" altLang="zh-CN" sz="2000" b="0" i="1" smtClean="0">
                                    <a:latin typeface="Cambria Math" panose="02040503050406030204" pitchFamily="18" charset="0"/>
                                    <a:ea typeface="+mj-ea"/>
                                    <a:cs typeface="Arial" panose="020B0604020202020204" pitchFamily="34" charset="0"/>
                                  </a:rPr>
                                </m:ctrlPr>
                              </m:sSubPr>
                              <m:e>
                                <m:r>
                                  <a:rPr lang="en-US" altLang="zh-CN" sz="2000" b="0" i="1" smtClean="0">
                                    <a:latin typeface="Cambria Math" panose="02040503050406030204" pitchFamily="18" charset="0"/>
                                    <a:ea typeface="+mj-ea"/>
                                    <a:cs typeface="Arial" panose="020B0604020202020204" pitchFamily="34" charset="0"/>
                                  </a:rPr>
                                  <m:t>𝑎</m:t>
                                </m:r>
                              </m:e>
                              <m:sub>
                                <m:r>
                                  <a:rPr lang="en-US" altLang="zh-CN" sz="2000" b="0" i="1" smtClean="0">
                                    <a:latin typeface="Cambria Math" panose="02040503050406030204" pitchFamily="18" charset="0"/>
                                    <a:ea typeface="+mj-ea"/>
                                    <a:cs typeface="Arial" panose="020B0604020202020204" pitchFamily="34" charset="0"/>
                                  </a:rPr>
                                  <m:t>1</m:t>
                                </m:r>
                              </m:sub>
                            </m:sSub>
                            <m:r>
                              <a:rPr lang="en-US" altLang="zh-CN" sz="2000" b="0" i="1" smtClean="0">
                                <a:latin typeface="Cambria Math" panose="02040503050406030204" pitchFamily="18" charset="0"/>
                                <a:ea typeface="+mj-ea"/>
                                <a:cs typeface="Arial" panose="020B0604020202020204" pitchFamily="34" charset="0"/>
                              </a:rPr>
                              <m:t>|1</m:t>
                            </m:r>
                          </m:sub>
                        </m:sSub>
                      </m:e>
                    </m:d>
                  </m:oMath>
                </a14:m>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 and </a:t>
                </a:r>
                <a14:m>
                  <m:oMath xmlns:m="http://schemas.openxmlformats.org/officeDocument/2006/math">
                    <m:d>
                      <m:dPr>
                        <m:begChr m:val="{"/>
                        <m:endChr m:val="}"/>
                        <m:ctrlPr>
                          <a:rPr lang="en-US" altLang="zh-CN" sz="2000" b="0" i="1" dirty="0" smtClean="0">
                            <a:latin typeface="Cambria Math" panose="02040503050406030204" pitchFamily="18" charset="0"/>
                            <a:ea typeface="+mj-ea"/>
                            <a:cs typeface="Arial" panose="020B0604020202020204" pitchFamily="34" charset="0"/>
                          </a:rPr>
                        </m:ctrlPr>
                      </m:dPr>
                      <m:e>
                        <m:sSub>
                          <m:sSubPr>
                            <m:ctrlPr>
                              <a:rPr lang="en-US" altLang="zh-CN" sz="2000" b="0" i="1" dirty="0" smtClean="0">
                                <a:latin typeface="Cambria Math" panose="02040503050406030204" pitchFamily="18" charset="0"/>
                                <a:ea typeface="+mj-ea"/>
                                <a:cs typeface="Arial" panose="020B0604020202020204" pitchFamily="34" charset="0"/>
                              </a:rPr>
                            </m:ctrlPr>
                          </m:sSubPr>
                          <m:e>
                            <m:r>
                              <a:rPr lang="en-US" altLang="zh-CN" sz="2000" b="0" i="1" dirty="0" smtClean="0">
                                <a:latin typeface="Cambria Math" panose="02040503050406030204" pitchFamily="18" charset="0"/>
                                <a:ea typeface="+mj-ea"/>
                                <a:cs typeface="Arial" panose="020B0604020202020204" pitchFamily="34" charset="0"/>
                              </a:rPr>
                              <m:t>𝐴</m:t>
                            </m:r>
                          </m:e>
                          <m:sub>
                            <m:sSub>
                              <m:sSubPr>
                                <m:ctrlPr>
                                  <a:rPr lang="en-US" altLang="zh-CN" sz="2000" b="0" i="1" dirty="0" smtClean="0">
                                    <a:latin typeface="Cambria Math" panose="02040503050406030204" pitchFamily="18" charset="0"/>
                                    <a:ea typeface="+mj-ea"/>
                                    <a:cs typeface="Arial" panose="020B0604020202020204" pitchFamily="34" charset="0"/>
                                  </a:rPr>
                                </m:ctrlPr>
                              </m:sSubPr>
                              <m:e>
                                <m:r>
                                  <a:rPr lang="en-US" altLang="zh-CN" sz="2000" b="0" i="1" dirty="0" smtClean="0">
                                    <a:latin typeface="Cambria Math" panose="02040503050406030204" pitchFamily="18" charset="0"/>
                                    <a:ea typeface="+mj-ea"/>
                                    <a:cs typeface="Arial" panose="020B0604020202020204" pitchFamily="34" charset="0"/>
                                  </a:rPr>
                                  <m:t>𝑎</m:t>
                                </m:r>
                              </m:e>
                              <m:sub>
                                <m:r>
                                  <a:rPr lang="en-US" altLang="zh-CN" sz="2000" b="0" i="1" dirty="0" smtClean="0">
                                    <a:latin typeface="Cambria Math" panose="02040503050406030204" pitchFamily="18" charset="0"/>
                                    <a:ea typeface="+mj-ea"/>
                                    <a:cs typeface="Arial" panose="020B0604020202020204" pitchFamily="34" charset="0"/>
                                  </a:rPr>
                                  <m:t>2</m:t>
                                </m:r>
                              </m:sub>
                            </m:sSub>
                            <m:r>
                              <a:rPr lang="en-US" altLang="zh-CN" sz="2000" b="0" i="1" dirty="0" smtClean="0">
                                <a:latin typeface="Cambria Math" panose="02040503050406030204" pitchFamily="18" charset="0"/>
                                <a:ea typeface="+mj-ea"/>
                                <a:cs typeface="Arial" panose="020B0604020202020204" pitchFamily="34" charset="0"/>
                              </a:rPr>
                              <m:t>|2</m:t>
                            </m:r>
                          </m:sub>
                        </m:sSub>
                      </m:e>
                    </m:d>
                  </m:oMath>
                </a14:m>
                <a:r>
                  <a:rPr lang="en-US" altLang="zh-CN" sz="2000" b="1" dirty="0">
                    <a:latin typeface="Times New Roman" panose="02020603050405020304" pitchFamily="18" charset="0"/>
                    <a:ea typeface="+mj-ea"/>
                    <a:cs typeface="Times New Roman" panose="02020603050405020304" pitchFamily="18" charset="0"/>
                  </a:rPr>
                  <a:t> </a:t>
                </a:r>
                <a:r>
                  <a:rPr lang="en-US" altLang="zh-CN" sz="2000" dirty="0">
                    <a:latin typeface="Times New Roman" panose="02020603050405020304" pitchFamily="18" charset="0"/>
                    <a:ea typeface="+mj-ea"/>
                    <a:cs typeface="Times New Roman" panose="02020603050405020304" pitchFamily="18" charset="0"/>
                  </a:rPr>
                  <a:t>are </a:t>
                </a:r>
                <a:r>
                  <a:rPr lang="en-US" altLang="zh-CN" sz="2000" b="1" dirty="0">
                    <a:solidFill>
                      <a:srgbClr val="9A0001"/>
                    </a:solidFill>
                    <a:latin typeface="Times New Roman" panose="02020603050405020304" pitchFamily="18" charset="0"/>
                    <a:ea typeface="+mj-ea"/>
                    <a:cs typeface="Times New Roman" panose="02020603050405020304" pitchFamily="18" charset="0"/>
                  </a:rPr>
                  <a:t>compatible (i.e., jointly measurable) </a:t>
                </a:r>
                <a:r>
                  <a:rPr lang="en-US" altLang="zh-CN" sz="2000" dirty="0">
                    <a:latin typeface="Times New Roman" panose="02020603050405020304" pitchFamily="18" charset="0"/>
                    <a:ea typeface="+mj-ea"/>
                    <a:cs typeface="Times New Roman" panose="02020603050405020304" pitchFamily="18" charset="0"/>
                  </a:rPr>
                  <a:t>if there exists a joint measurement </a:t>
                </a:r>
                <a14:m>
                  <m:oMath xmlns:m="http://schemas.openxmlformats.org/officeDocument/2006/math">
                    <m:d>
                      <m:dPr>
                        <m:begChr m:val="{"/>
                        <m:endChr m:val="}"/>
                        <m:ctrlPr>
                          <a:rPr lang="en-US" altLang="zh-CN" sz="2000" i="1">
                            <a:latin typeface="Cambria Math" panose="02040503050406030204" pitchFamily="18" charset="0"/>
                            <a:cs typeface="Arial" panose="020B0604020202020204" pitchFamily="34" charset="0"/>
                          </a:rPr>
                        </m:ctrlPr>
                      </m:dPr>
                      <m:e>
                        <m:sSub>
                          <m:sSubPr>
                            <m:ctrlPr>
                              <a:rPr lang="en-US" altLang="zh-CN" sz="2000" b="0" i="1" smtClean="0">
                                <a:latin typeface="Cambria Math" panose="02040503050406030204" pitchFamily="18" charset="0"/>
                                <a:cs typeface="Arial" panose="020B0604020202020204" pitchFamily="34" charset="0"/>
                              </a:rPr>
                            </m:ctrlPr>
                          </m:sSubPr>
                          <m:e>
                            <m:r>
                              <a:rPr lang="en-US" altLang="zh-CN" sz="2000" b="0" i="1" smtClean="0">
                                <a:latin typeface="Cambria Math" panose="02040503050406030204" pitchFamily="18" charset="0"/>
                                <a:cs typeface="Arial" panose="020B0604020202020204" pitchFamily="34" charset="0"/>
                              </a:rPr>
                              <m:t>𝑀</m:t>
                            </m:r>
                          </m:e>
                          <m:sub>
                            <m:sSub>
                              <m:sSubPr>
                                <m:ctrlPr>
                                  <a:rPr lang="en-US" altLang="zh-CN" sz="2000" b="0" i="1" smtClean="0">
                                    <a:latin typeface="Cambria Math" panose="02040503050406030204" pitchFamily="18" charset="0"/>
                                    <a:cs typeface="Arial" panose="020B0604020202020204" pitchFamily="34" charset="0"/>
                                  </a:rPr>
                                </m:ctrlPr>
                              </m:sSubPr>
                              <m:e>
                                <m:r>
                                  <a:rPr lang="en-US" altLang="zh-CN" sz="2000" b="0" i="1" smtClean="0">
                                    <a:latin typeface="Cambria Math" panose="02040503050406030204" pitchFamily="18" charset="0"/>
                                    <a:cs typeface="Arial" panose="020B0604020202020204" pitchFamily="34" charset="0"/>
                                  </a:rPr>
                                  <m:t>𝑎</m:t>
                                </m:r>
                              </m:e>
                              <m:sub>
                                <m:r>
                                  <a:rPr lang="en-US" altLang="zh-CN" sz="2000" b="0" i="1" smtClean="0">
                                    <a:latin typeface="Cambria Math" panose="02040503050406030204" pitchFamily="18" charset="0"/>
                                    <a:cs typeface="Arial" panose="020B0604020202020204" pitchFamily="34" charset="0"/>
                                  </a:rPr>
                                  <m:t>1</m:t>
                                </m:r>
                              </m:sub>
                            </m:sSub>
                            <m:r>
                              <a:rPr lang="en-US" altLang="zh-CN" sz="2000" b="0" i="1" smtClean="0">
                                <a:latin typeface="Cambria Math" panose="02040503050406030204" pitchFamily="18" charset="0"/>
                                <a:cs typeface="Arial" panose="020B0604020202020204" pitchFamily="34" charset="0"/>
                              </a:rPr>
                              <m:t>,</m:t>
                            </m:r>
                            <m:sSub>
                              <m:sSubPr>
                                <m:ctrlPr>
                                  <a:rPr lang="en-US" altLang="zh-CN" sz="2000" b="0" i="1" smtClean="0">
                                    <a:latin typeface="Cambria Math" panose="02040503050406030204" pitchFamily="18" charset="0"/>
                                    <a:cs typeface="Arial" panose="020B0604020202020204" pitchFamily="34" charset="0"/>
                                  </a:rPr>
                                </m:ctrlPr>
                              </m:sSubPr>
                              <m:e>
                                <m:r>
                                  <a:rPr lang="en-US" altLang="zh-CN" sz="2000" b="0" i="1" smtClean="0">
                                    <a:latin typeface="Cambria Math" panose="02040503050406030204" pitchFamily="18" charset="0"/>
                                    <a:cs typeface="Arial" panose="020B0604020202020204" pitchFamily="34" charset="0"/>
                                  </a:rPr>
                                  <m:t>𝑎</m:t>
                                </m:r>
                              </m:e>
                              <m:sub>
                                <m:r>
                                  <a:rPr lang="en-US" altLang="zh-CN" sz="2000" b="0" i="1" smtClean="0">
                                    <a:latin typeface="Cambria Math" panose="02040503050406030204" pitchFamily="18" charset="0"/>
                                    <a:cs typeface="Arial" panose="020B0604020202020204" pitchFamily="34" charset="0"/>
                                  </a:rPr>
                                  <m:t>2</m:t>
                                </m:r>
                              </m:sub>
                            </m:sSub>
                          </m:sub>
                        </m:sSub>
                      </m:e>
                    </m:d>
                  </m:oMath>
                </a14:m>
                <a:r>
                  <a:rPr lang="en-US" altLang="zh-CN" sz="2000" b="1" dirty="0">
                    <a:latin typeface="Times New Roman" panose="02020603050405020304" pitchFamily="18" charset="0"/>
                    <a:ea typeface="+mj-ea"/>
                    <a:cs typeface="Times New Roman" panose="02020603050405020304" pitchFamily="18" charset="0"/>
                  </a:rPr>
                  <a:t> </a:t>
                </a:r>
                <a:r>
                  <a:rPr lang="en-US" altLang="zh-CN" sz="2000" dirty="0">
                    <a:latin typeface="Times New Roman" panose="02020603050405020304" pitchFamily="18" charset="0"/>
                    <a:ea typeface="+mj-ea"/>
                    <a:cs typeface="Times New Roman" panose="02020603050405020304" pitchFamily="18" charset="0"/>
                  </a:rPr>
                  <a:t>that can simulate both measurements at the statistics level:</a:t>
                </a:r>
                <a:endParaRPr lang="en-US" altLang="zh-CN" sz="2000" b="1" dirty="0">
                  <a:latin typeface="Times New Roman" panose="02020603050405020304" pitchFamily="18" charset="0"/>
                  <a:ea typeface="+mj-ea"/>
                  <a:cs typeface="Times New Roman" panose="02020603050405020304" pitchFamily="18" charset="0"/>
                </a:endParaRPr>
              </a:p>
            </p:txBody>
          </p:sp>
        </mc:Choice>
        <mc:Fallback xmlns="">
          <p:sp>
            <p:nvSpPr>
              <p:cNvPr id="6" name="文本框 5">
                <a:extLst>
                  <a:ext uri="{FF2B5EF4-FFF2-40B4-BE49-F238E27FC236}">
                    <a16:creationId xmlns:a16="http://schemas.microsoft.com/office/drawing/2014/main" id="{94EA9D23-4FA6-4248-9E82-9F2777EE00D0}"/>
                  </a:ext>
                </a:extLst>
              </p:cNvPr>
              <p:cNvSpPr txBox="1">
                <a:spLocks noRot="1" noChangeAspect="1" noMove="1" noResize="1" noEditPoints="1" noAdjustHandles="1" noChangeArrowheads="1" noChangeShapeType="1" noTextEdit="1"/>
              </p:cNvSpPr>
              <p:nvPr/>
            </p:nvSpPr>
            <p:spPr>
              <a:xfrm>
                <a:off x="686096" y="1696241"/>
                <a:ext cx="10657093" cy="854529"/>
              </a:xfrm>
              <a:prstGeom prst="rect">
                <a:avLst/>
              </a:prstGeom>
              <a:blipFill>
                <a:blip r:embed="rId4"/>
                <a:stretch>
                  <a:fillRect l="-714" r="-595" b="-8824"/>
                </a:stretch>
              </a:blipFill>
            </p:spPr>
            <p:txBody>
              <a:bodyPr/>
              <a:lstStyle/>
              <a:p>
                <a:r>
                  <a:rPr lang="zh-CN" altLang="en-US">
                    <a:noFill/>
                  </a:rPr>
                  <a:t> </a:t>
                </a:r>
              </a:p>
            </p:txBody>
          </p:sp>
        </mc:Fallback>
      </mc:AlternateContent>
      <p:sp>
        <p:nvSpPr>
          <p:cNvPr id="36" name="矩形 35">
            <a:extLst>
              <a:ext uri="{FF2B5EF4-FFF2-40B4-BE49-F238E27FC236}">
                <a16:creationId xmlns:a16="http://schemas.microsoft.com/office/drawing/2014/main" id="{3CA9EFDF-D139-4C90-81A3-B21585BFF170}"/>
              </a:ext>
            </a:extLst>
          </p:cNvPr>
          <p:cNvSpPr/>
          <p:nvPr/>
        </p:nvSpPr>
        <p:spPr>
          <a:xfrm>
            <a:off x="686096" y="6427231"/>
            <a:ext cx="4417428" cy="307777"/>
          </a:xfrm>
          <a:prstGeom prst="rect">
            <a:avLst/>
          </a:prstGeom>
        </p:spPr>
        <p:txBody>
          <a:bodyPr wrap="none">
            <a:spAutoFit/>
          </a:bodyPr>
          <a:lstStyle/>
          <a:p>
            <a:r>
              <a:rPr lang="en-US" altLang="zh-CN" sz="1400" dirty="0">
                <a:latin typeface="Times New Roman" panose="02020603050405020304" pitchFamily="18" charset="0"/>
                <a:cs typeface="Times New Roman" panose="02020603050405020304" pitchFamily="18" charset="0"/>
              </a:rPr>
              <a:t>[Ref] O. Gühne, </a:t>
            </a:r>
            <a:r>
              <a:rPr lang="en-US" altLang="zh-CN" sz="1400" i="1" dirty="0">
                <a:latin typeface="Times New Roman" panose="02020603050405020304" pitchFamily="18" charset="0"/>
                <a:cs typeface="Times New Roman" panose="02020603050405020304" pitchFamily="18" charset="0"/>
              </a:rPr>
              <a:t>et al., </a:t>
            </a:r>
            <a:r>
              <a:rPr lang="da-DK" altLang="zh-CN" sz="1400" i="1" dirty="0">
                <a:latin typeface="Times New Roman" panose="02020603050405020304" pitchFamily="18" charset="0"/>
                <a:cs typeface="Times New Roman" panose="02020603050405020304" pitchFamily="18" charset="0"/>
              </a:rPr>
              <a:t>Rev. Mod. Phys</a:t>
            </a:r>
            <a:r>
              <a:rPr lang="da-DK" altLang="zh-CN" sz="1400" dirty="0">
                <a:latin typeface="Times New Roman" panose="02020603050405020304" pitchFamily="18" charset="0"/>
                <a:cs typeface="Times New Roman" panose="02020603050405020304" pitchFamily="18" charset="0"/>
              </a:rPr>
              <a:t>. </a:t>
            </a:r>
            <a:r>
              <a:rPr lang="da-DK" altLang="zh-CN" sz="1400" b="1" dirty="0">
                <a:latin typeface="Times New Roman" panose="02020603050405020304" pitchFamily="18" charset="0"/>
                <a:cs typeface="Times New Roman" panose="02020603050405020304" pitchFamily="18" charset="0"/>
              </a:rPr>
              <a:t>95</a:t>
            </a:r>
            <a:r>
              <a:rPr lang="da-DK" altLang="zh-CN" sz="1400" dirty="0">
                <a:latin typeface="Times New Roman" panose="02020603050405020304" pitchFamily="18" charset="0"/>
                <a:cs typeface="Times New Roman" panose="02020603050405020304" pitchFamily="18" charset="0"/>
              </a:rPr>
              <a:t>, 011003 </a:t>
            </a:r>
            <a:r>
              <a:rPr lang="en-US" altLang="zh-CN" sz="1400" dirty="0">
                <a:latin typeface="Times New Roman" panose="02020603050405020304" pitchFamily="18" charset="0"/>
                <a:cs typeface="Times New Roman" panose="02020603050405020304" pitchFamily="18" charset="0"/>
              </a:rPr>
              <a:t>(2023).</a:t>
            </a:r>
            <a:endParaRPr lang="zh-CN" altLang="en-US" sz="1400" dirty="0">
              <a:latin typeface="Times New Roman" panose="02020603050405020304" pitchFamily="18" charset="0"/>
              <a:cs typeface="Times New Roman" panose="02020603050405020304" pitchFamily="18" charset="0"/>
            </a:endParaRPr>
          </a:p>
        </p:txBody>
      </p:sp>
      <p:pic>
        <p:nvPicPr>
          <p:cNvPr id="2" name="图片 1">
            <a:extLst>
              <a:ext uri="{FF2B5EF4-FFF2-40B4-BE49-F238E27FC236}">
                <a16:creationId xmlns:a16="http://schemas.microsoft.com/office/drawing/2014/main" id="{EE1643E5-80CD-4057-B7AC-4C70060006B9}"/>
              </a:ext>
            </a:extLst>
          </p:cNvPr>
          <p:cNvPicPr>
            <a:picLocks noChangeAspect="1"/>
          </p:cNvPicPr>
          <p:nvPr/>
        </p:nvPicPr>
        <p:blipFill>
          <a:blip r:embed="rId5"/>
          <a:stretch>
            <a:fillRect/>
          </a:stretch>
        </p:blipFill>
        <p:spPr>
          <a:xfrm>
            <a:off x="843626" y="3659020"/>
            <a:ext cx="5815478" cy="2549704"/>
          </a:xfrm>
          <a:prstGeom prst="rect">
            <a:avLst/>
          </a:prstGeom>
          <a:ln w="19050">
            <a:solidFill>
              <a:schemeClr val="accent3">
                <a:lumMod val="75000"/>
              </a:schemeClr>
            </a:solidFill>
          </a:ln>
        </p:spPr>
      </p:pic>
      <mc:AlternateContent xmlns:mc="http://schemas.openxmlformats.org/markup-compatibility/2006" xmlns:a14="http://schemas.microsoft.com/office/drawing/2010/main">
        <mc:Choice Requires="a14">
          <p:sp>
            <p:nvSpPr>
              <p:cNvPr id="48" name="文本框 47">
                <a:extLst>
                  <a:ext uri="{FF2B5EF4-FFF2-40B4-BE49-F238E27FC236}">
                    <a16:creationId xmlns:a16="http://schemas.microsoft.com/office/drawing/2014/main" id="{21A62293-91AC-4739-97CC-6E20A7F1A47A}"/>
                  </a:ext>
                </a:extLst>
              </p:cNvPr>
              <p:cNvSpPr txBox="1"/>
              <p:nvPr/>
            </p:nvSpPr>
            <p:spPr>
              <a:xfrm>
                <a:off x="7196875" y="4837334"/>
                <a:ext cx="4326775" cy="819263"/>
              </a:xfrm>
              <a:prstGeom prst="rect">
                <a:avLst/>
              </a:prstGeom>
              <a:noFill/>
            </p:spPr>
            <p:txBody>
              <a:bodyPr wrap="square">
                <a:spAutoFit/>
              </a:bodyPr>
              <a:lstStyle/>
              <a:p>
                <a:pPr marL="285750" indent="-285750">
                  <a:lnSpc>
                    <a:spcPts val="3000"/>
                  </a:lnSpc>
                  <a:buFontTx/>
                  <a:buChar char="-"/>
                </a:pPr>
                <a14:m>
                  <m:oMath xmlns:m="http://schemas.openxmlformats.org/officeDocument/2006/math">
                    <m:r>
                      <a:rPr lang="en-US" altLang="zh-CN" i="1">
                        <a:latin typeface="Cambria Math" panose="02040503050406030204" pitchFamily="18" charset="0"/>
                        <a:ea typeface="楷体" panose="02010609060101010101" pitchFamily="49" charset="-122"/>
                        <a:cs typeface="Times New Roman" panose="02020603050405020304" pitchFamily="18" charset="0"/>
                      </a:rPr>
                      <m:t>𝜇</m:t>
                    </m:r>
                    <m:r>
                      <a:rPr lang="en-US" altLang="zh-CN" i="1">
                        <a:latin typeface="Cambria Math" panose="02040503050406030204" pitchFamily="18" charset="0"/>
                        <a:ea typeface="楷体" panose="02010609060101010101" pitchFamily="49" charset="-122"/>
                        <a:cs typeface="Times New Roman" panose="02020603050405020304" pitchFamily="18" charset="0"/>
                      </a:rPr>
                      <m:t>=1</m:t>
                    </m:r>
                  </m:oMath>
                </a14:m>
                <a:r>
                  <a:rPr lang="en-US" altLang="zh-CN" sz="1800" dirty="0">
                    <a:latin typeface="Times New Roman" panose="02020603050405020304" pitchFamily="18" charset="0"/>
                    <a:ea typeface="楷体" panose="02010609060101010101" pitchFamily="49" charset="-122"/>
                    <a:cs typeface="Times New Roman" panose="02020603050405020304" pitchFamily="18" charset="0"/>
                  </a:rPr>
                  <a:t>, they are </a:t>
                </a:r>
                <a:r>
                  <a:rPr lang="en-US" altLang="zh-CN" sz="1800" b="1" dirty="0">
                    <a:latin typeface="Times New Roman" panose="02020603050405020304" pitchFamily="18" charset="0"/>
                    <a:ea typeface="楷体" panose="02010609060101010101" pitchFamily="49" charset="-122"/>
                    <a:cs typeface="Times New Roman" panose="02020603050405020304" pitchFamily="18" charset="0"/>
                  </a:rPr>
                  <a:t>incompatible.</a:t>
                </a:r>
                <a:endParaRPr lang="en-US" altLang="zh-CN" sz="1800" dirty="0">
                  <a:latin typeface="Times New Roman" panose="02020603050405020304" pitchFamily="18" charset="0"/>
                  <a:ea typeface="楷体" panose="02010609060101010101" pitchFamily="49" charset="-122"/>
                  <a:cs typeface="Times New Roman" panose="02020603050405020304" pitchFamily="18" charset="0"/>
                </a:endParaRPr>
              </a:p>
              <a:p>
                <a:pPr marL="285750" indent="-285750">
                  <a:lnSpc>
                    <a:spcPts val="3000"/>
                  </a:lnSpc>
                  <a:buFontTx/>
                  <a:buChar char="-"/>
                </a:pPr>
                <a14:m>
                  <m:oMath xmlns:m="http://schemas.openxmlformats.org/officeDocument/2006/math">
                    <m:r>
                      <a:rPr lang="en-US" altLang="zh-CN" b="0" i="1" smtClean="0">
                        <a:latin typeface="Cambria Math" panose="02040503050406030204" pitchFamily="18" charset="0"/>
                        <a:ea typeface="楷体" panose="02010609060101010101" pitchFamily="49" charset="-122"/>
                        <a:cs typeface="Times New Roman" panose="02020603050405020304" pitchFamily="18" charset="0"/>
                      </a:rPr>
                      <m:t>𝜇</m:t>
                    </m:r>
                    <m:r>
                      <a:rPr lang="en-US" altLang="zh-CN" b="0" i="1" smtClean="0">
                        <a:latin typeface="Cambria Math" panose="02040503050406030204" pitchFamily="18" charset="0"/>
                        <a:ea typeface="楷体" panose="02010609060101010101" pitchFamily="49" charset="-122"/>
                        <a:cs typeface="Times New Roman" panose="02020603050405020304" pitchFamily="18" charset="0"/>
                      </a:rPr>
                      <m:t>∈[0,1/</m:t>
                    </m:r>
                    <m:rad>
                      <m:radPr>
                        <m:degHide m:val="on"/>
                        <m:ctrlPr>
                          <a:rPr lang="en-US" altLang="zh-CN" b="0" i="1" smtClean="0">
                            <a:latin typeface="Cambria Math" panose="02040503050406030204" pitchFamily="18" charset="0"/>
                            <a:ea typeface="楷体" panose="02010609060101010101" pitchFamily="49" charset="-122"/>
                            <a:cs typeface="Times New Roman" panose="02020603050405020304" pitchFamily="18" charset="0"/>
                          </a:rPr>
                        </m:ctrlPr>
                      </m:radPr>
                      <m:deg/>
                      <m:e>
                        <m:r>
                          <a:rPr lang="en-US" altLang="zh-CN" b="0" i="1" smtClean="0">
                            <a:latin typeface="Cambria Math" panose="02040503050406030204" pitchFamily="18" charset="0"/>
                            <a:ea typeface="楷体" panose="02010609060101010101" pitchFamily="49" charset="-122"/>
                            <a:cs typeface="Times New Roman" panose="02020603050405020304" pitchFamily="18" charset="0"/>
                          </a:rPr>
                          <m:t>2</m:t>
                        </m:r>
                      </m:e>
                    </m:rad>
                    <m:r>
                      <a:rPr lang="en-US" altLang="zh-CN" b="0" i="1" smtClean="0">
                        <a:latin typeface="Cambria Math" panose="02040503050406030204" pitchFamily="18" charset="0"/>
                        <a:ea typeface="楷体" panose="02010609060101010101" pitchFamily="49" charset="-122"/>
                        <a:cs typeface="Times New Roman" panose="02020603050405020304" pitchFamily="18" charset="0"/>
                      </a:rPr>
                      <m:t>]</m:t>
                    </m:r>
                  </m:oMath>
                </a14:m>
                <a:r>
                  <a:rPr lang="en-US" altLang="zh-CN" dirty="0">
                    <a:latin typeface="Times New Roman" panose="02020603050405020304" pitchFamily="18" charset="0"/>
                    <a:ea typeface="楷体" panose="02010609060101010101" pitchFamily="49" charset="-122"/>
                    <a:cs typeface="Times New Roman" panose="02020603050405020304" pitchFamily="18" charset="0"/>
                  </a:rPr>
                  <a:t>, they are </a:t>
                </a:r>
                <a:r>
                  <a:rPr lang="en-US" altLang="zh-CN" b="1" dirty="0">
                    <a:latin typeface="Times New Roman" panose="02020603050405020304" pitchFamily="18" charset="0"/>
                    <a:ea typeface="楷体" panose="02010609060101010101" pitchFamily="49" charset="-122"/>
                    <a:cs typeface="Times New Roman" panose="02020603050405020304" pitchFamily="18" charset="0"/>
                  </a:rPr>
                  <a:t>compatible:</a:t>
                </a:r>
                <a:endParaRPr lang="zh-CN" altLang="en-US" b="1" dirty="0">
                  <a:latin typeface="Times New Roman" panose="02020603050405020304" pitchFamily="18" charset="0"/>
                  <a:ea typeface="楷体" panose="02010609060101010101" pitchFamily="49" charset="-122"/>
                  <a:cs typeface="Times New Roman" panose="02020603050405020304" pitchFamily="18" charset="0"/>
                </a:endParaRPr>
              </a:p>
            </p:txBody>
          </p:sp>
        </mc:Choice>
        <mc:Fallback xmlns="">
          <p:sp>
            <p:nvSpPr>
              <p:cNvPr id="48" name="文本框 47">
                <a:extLst>
                  <a:ext uri="{FF2B5EF4-FFF2-40B4-BE49-F238E27FC236}">
                    <a16:creationId xmlns:a16="http://schemas.microsoft.com/office/drawing/2014/main" id="{21A62293-91AC-4739-97CC-6E20A7F1A47A}"/>
                  </a:ext>
                </a:extLst>
              </p:cNvPr>
              <p:cNvSpPr txBox="1">
                <a:spLocks noRot="1" noChangeAspect="1" noMove="1" noResize="1" noEditPoints="1" noAdjustHandles="1" noChangeArrowheads="1" noChangeShapeType="1" noTextEdit="1"/>
              </p:cNvSpPr>
              <p:nvPr/>
            </p:nvSpPr>
            <p:spPr>
              <a:xfrm>
                <a:off x="7196875" y="4837334"/>
                <a:ext cx="4326775" cy="819263"/>
              </a:xfrm>
              <a:prstGeom prst="rect">
                <a:avLst/>
              </a:prstGeom>
              <a:blipFill>
                <a:blip r:embed="rId6"/>
                <a:stretch>
                  <a:fillRect l="-585" b="-10769"/>
                </a:stretch>
              </a:blipFill>
            </p:spPr>
            <p:txBody>
              <a:bodyPr/>
              <a:lstStyle/>
              <a:p>
                <a:r>
                  <a:rPr lang="zh-CN" altLang="en-US">
                    <a:noFill/>
                  </a:rPr>
                  <a:t> </a:t>
                </a:r>
              </a:p>
            </p:txBody>
          </p:sp>
        </mc:Fallback>
      </mc:AlternateContent>
      <p:pic>
        <p:nvPicPr>
          <p:cNvPr id="51" name="图片 50">
            <a:extLst>
              <a:ext uri="{FF2B5EF4-FFF2-40B4-BE49-F238E27FC236}">
                <a16:creationId xmlns:a16="http://schemas.microsoft.com/office/drawing/2014/main" id="{C77F6DBD-3965-439F-B743-786A25C24EFE}"/>
              </a:ext>
            </a:extLst>
          </p:cNvPr>
          <p:cNvPicPr>
            <a:picLocks noChangeAspect="1"/>
          </p:cNvPicPr>
          <p:nvPr/>
        </p:nvPicPr>
        <p:blipFill>
          <a:blip r:embed="rId7"/>
          <a:stretch>
            <a:fillRect/>
          </a:stretch>
        </p:blipFill>
        <p:spPr>
          <a:xfrm>
            <a:off x="7543912" y="5670711"/>
            <a:ext cx="4205079" cy="757642"/>
          </a:xfrm>
          <a:prstGeom prst="rect">
            <a:avLst/>
          </a:prstGeom>
        </p:spPr>
      </p:pic>
      <p:pic>
        <p:nvPicPr>
          <p:cNvPr id="52" name="图片 51">
            <a:extLst>
              <a:ext uri="{FF2B5EF4-FFF2-40B4-BE49-F238E27FC236}">
                <a16:creationId xmlns:a16="http://schemas.microsoft.com/office/drawing/2014/main" id="{11008FEF-5151-4E02-A85B-13017E1D42C8}"/>
              </a:ext>
            </a:extLst>
          </p:cNvPr>
          <p:cNvPicPr>
            <a:picLocks noChangeAspect="1"/>
          </p:cNvPicPr>
          <p:nvPr/>
        </p:nvPicPr>
        <p:blipFill>
          <a:blip r:embed="rId8"/>
          <a:stretch>
            <a:fillRect/>
          </a:stretch>
        </p:blipFill>
        <p:spPr>
          <a:xfrm>
            <a:off x="7742838" y="3941985"/>
            <a:ext cx="2631792" cy="337088"/>
          </a:xfrm>
          <a:prstGeom prst="rect">
            <a:avLst/>
          </a:prstGeom>
        </p:spPr>
      </p:pic>
      <p:pic>
        <p:nvPicPr>
          <p:cNvPr id="53" name="图片 52">
            <a:extLst>
              <a:ext uri="{FF2B5EF4-FFF2-40B4-BE49-F238E27FC236}">
                <a16:creationId xmlns:a16="http://schemas.microsoft.com/office/drawing/2014/main" id="{B655767A-0C74-4577-A2BF-8F6749D1EE78}"/>
              </a:ext>
            </a:extLst>
          </p:cNvPr>
          <p:cNvPicPr>
            <a:picLocks noChangeAspect="1"/>
          </p:cNvPicPr>
          <p:nvPr/>
        </p:nvPicPr>
        <p:blipFill>
          <a:blip r:embed="rId9"/>
          <a:stretch>
            <a:fillRect/>
          </a:stretch>
        </p:blipFill>
        <p:spPr>
          <a:xfrm>
            <a:off x="7742838" y="4427015"/>
            <a:ext cx="2631786" cy="366774"/>
          </a:xfrm>
          <a:prstGeom prst="rect">
            <a:avLst/>
          </a:prstGeom>
        </p:spPr>
      </p:pic>
      <p:sp>
        <p:nvSpPr>
          <p:cNvPr id="54" name="文本框 53">
            <a:extLst>
              <a:ext uri="{FF2B5EF4-FFF2-40B4-BE49-F238E27FC236}">
                <a16:creationId xmlns:a16="http://schemas.microsoft.com/office/drawing/2014/main" id="{5B60A186-0120-474C-814C-96882FC7CAF5}"/>
              </a:ext>
            </a:extLst>
          </p:cNvPr>
          <p:cNvSpPr txBox="1"/>
          <p:nvPr/>
        </p:nvSpPr>
        <p:spPr>
          <a:xfrm>
            <a:off x="7118716" y="3465354"/>
            <a:ext cx="3977176" cy="440955"/>
          </a:xfrm>
          <a:prstGeom prst="rect">
            <a:avLst/>
          </a:prstGeom>
          <a:noFill/>
        </p:spPr>
        <p:txBody>
          <a:bodyPr wrap="square">
            <a:spAutoFit/>
          </a:bodyPr>
          <a:lstStyle/>
          <a:p>
            <a:pPr algn="just">
              <a:lnSpc>
                <a:spcPts val="3000"/>
              </a:lnSpc>
            </a:pPr>
            <a:r>
              <a:rPr lang="en-US" altLang="zh-CN" sz="2000" b="1" dirty="0">
                <a:latin typeface="Times New Roman" panose="02020603050405020304" pitchFamily="18" charset="0"/>
                <a:ea typeface="+mj-ea"/>
                <a:cs typeface="Times New Roman" panose="02020603050405020304" pitchFamily="18" charset="0"/>
              </a:rPr>
              <a:t>e.g.,</a:t>
            </a:r>
            <a:r>
              <a:rPr lang="zh-CN" altLang="en-US" sz="2000" b="1" dirty="0">
                <a:latin typeface="Times New Roman" panose="02020603050405020304" pitchFamily="18" charset="0"/>
                <a:ea typeface="+mj-ea"/>
                <a:cs typeface="Times New Roman" panose="02020603050405020304" pitchFamily="18" charset="0"/>
              </a:rPr>
              <a:t> </a:t>
            </a:r>
            <a:r>
              <a:rPr lang="en-US" altLang="zh-CN" sz="2000" dirty="0">
                <a:latin typeface="Times New Roman" panose="02020603050405020304" pitchFamily="18" charset="0"/>
                <a:ea typeface="+mj-ea"/>
                <a:cs typeface="Times New Roman" panose="02020603050405020304" pitchFamily="18" charset="0"/>
              </a:rPr>
              <a:t>Noisy Pauli measurements</a:t>
            </a: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41232682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id="{83B02EC4-A2B5-41DA-B841-DED93833A66E}"/>
              </a:ext>
            </a:extLst>
          </p:cNvPr>
          <p:cNvSpPr/>
          <p:nvPr/>
        </p:nvSpPr>
        <p:spPr>
          <a:xfrm>
            <a:off x="686097" y="1739220"/>
            <a:ext cx="10506444" cy="1194171"/>
          </a:xfrm>
          <a:prstGeom prst="rect">
            <a:avLst/>
          </a:prstGeom>
          <a:solidFill>
            <a:schemeClr val="accent3">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灯片编号占位符 2">
            <a:extLst>
              <a:ext uri="{FF2B5EF4-FFF2-40B4-BE49-F238E27FC236}">
                <a16:creationId xmlns:a16="http://schemas.microsoft.com/office/drawing/2014/main" id="{6203DAC0-ADFC-456F-9B3F-ED92B735CD8E}"/>
              </a:ext>
            </a:extLst>
          </p:cNvPr>
          <p:cNvSpPr>
            <a:spLocks noGrp="1"/>
          </p:cNvSpPr>
          <p:nvPr>
            <p:ph type="sldNum" sz="quarter" idx="4"/>
          </p:nvPr>
        </p:nvSpPr>
        <p:spPr/>
        <p:txBody>
          <a:bodyPr/>
          <a:lstStyle/>
          <a:p>
            <a:r>
              <a:rPr lang="en-US" altLang="zh-CN">
                <a:sym typeface="Arial" panose="020B0604020202020204" pitchFamily="34" charset="0"/>
              </a:rPr>
              <a:t>&lt; </a:t>
            </a:r>
            <a:fld id="{A548B57D-AE10-4CF7-A9DF-59FEFA91B28E}" type="slidenum">
              <a:rPr lang="zh-CN" altLang="en-US" smtClean="0">
                <a:sym typeface="Arial" panose="020B0604020202020204" pitchFamily="34" charset="0"/>
              </a:rPr>
              <a:pPr/>
              <a:t>27</a:t>
            </a:fld>
            <a:r>
              <a:rPr lang="zh-CN" altLang="en-US">
                <a:sym typeface="Arial" panose="020B0604020202020204" pitchFamily="34" charset="0"/>
              </a:rPr>
              <a:t> </a:t>
            </a:r>
            <a:r>
              <a:rPr lang="en-US" altLang="zh-CN">
                <a:sym typeface="Arial" panose="020B0604020202020204" pitchFamily="34" charset="0"/>
              </a:rPr>
              <a:t>&gt;</a:t>
            </a:r>
            <a:endParaRPr lang="zh-CN" altLang="en-US" dirty="0">
              <a:sym typeface="Arial" panose="020B0604020202020204" pitchFamily="34" charset="0"/>
            </a:endParaRPr>
          </a:p>
        </p:txBody>
      </p:sp>
      <p:sp>
        <p:nvSpPr>
          <p:cNvPr id="4" name="标题 3">
            <a:extLst>
              <a:ext uri="{FF2B5EF4-FFF2-40B4-BE49-F238E27FC236}">
                <a16:creationId xmlns:a16="http://schemas.microsoft.com/office/drawing/2014/main" id="{8C665839-0726-4FA3-BD04-F0C8450DAAA5}"/>
              </a:ext>
            </a:extLst>
          </p:cNvPr>
          <p:cNvSpPr>
            <a:spLocks noGrp="1"/>
          </p:cNvSpPr>
          <p:nvPr>
            <p:ph type="title"/>
          </p:nvPr>
        </p:nvSpPr>
        <p:spPr/>
        <p:txBody>
          <a:bodyPr/>
          <a:lstStyle/>
          <a:p>
            <a:r>
              <a:rPr lang="en-US" altLang="zh-CN" dirty="0">
                <a:sym typeface="Arial" panose="020B0604020202020204" pitchFamily="34" charset="0"/>
              </a:rPr>
              <a:t>Compatible measurements</a:t>
            </a:r>
            <a:endParaRPr lang="zh-CN" altLang="en-US" dirty="0">
              <a:sym typeface="Arial" panose="020B0604020202020204" pitchFamily="34" charset="0"/>
            </a:endParaRPr>
          </a:p>
        </p:txBody>
      </p:sp>
      <p:sp>
        <p:nvSpPr>
          <p:cNvPr id="5" name="文本占位符 3">
            <a:extLst>
              <a:ext uri="{FF2B5EF4-FFF2-40B4-BE49-F238E27FC236}">
                <a16:creationId xmlns:a16="http://schemas.microsoft.com/office/drawing/2014/main" id="{BE7F91FF-1C8F-457D-9089-98611B43EB28}"/>
              </a:ext>
            </a:extLst>
          </p:cNvPr>
          <p:cNvSpPr txBox="1">
            <a:spLocks/>
          </p:cNvSpPr>
          <p:nvPr/>
        </p:nvSpPr>
        <p:spPr>
          <a:xfrm>
            <a:off x="442913" y="1183148"/>
            <a:ext cx="10218388" cy="381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b="1" dirty="0">
                <a:latin typeface="+mj-ea"/>
                <a:ea typeface="+mj-ea"/>
                <a:sym typeface="Arial" panose="020B0604020202020204" pitchFamily="34" charset="0"/>
              </a:rPr>
              <a:t>Multiple measurements can exhibit a variety of compatibility structures</a:t>
            </a:r>
            <a:endParaRPr lang="zh-CN" altLang="en-US" sz="2000" b="1" dirty="0">
              <a:latin typeface="+mj-ea"/>
              <a:ea typeface="+mj-ea"/>
              <a:sym typeface="Arial" panose="020B0604020202020204" pitchFamily="34" charset="0"/>
            </a:endParaRPr>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94EA9D23-4FA6-4248-9E82-9F2777EE00D0}"/>
                  </a:ext>
                </a:extLst>
              </p:cNvPr>
              <p:cNvSpPr txBox="1"/>
              <p:nvPr/>
            </p:nvSpPr>
            <p:spPr>
              <a:xfrm>
                <a:off x="736897" y="1682251"/>
                <a:ext cx="10411394" cy="1210396"/>
              </a:xfrm>
              <a:prstGeom prst="rect">
                <a:avLst/>
              </a:prstGeom>
              <a:noFill/>
            </p:spPr>
            <p:txBody>
              <a:bodyPr wrap="square">
                <a:spAutoFit/>
              </a:bodyPr>
              <a:lstStyle/>
              <a:p>
                <a:pPr algn="just">
                  <a:lnSpc>
                    <a:spcPts val="3000"/>
                  </a:lnSpc>
                </a:pPr>
                <a:r>
                  <a:rPr lang="en-US" altLang="zh-CN" sz="2000" b="1" dirty="0">
                    <a:latin typeface="Times New Roman" panose="02020603050405020304" pitchFamily="18" charset="0"/>
                    <a:ea typeface="+mj-ea"/>
                    <a:cs typeface="Times New Roman" panose="02020603050405020304" pitchFamily="18" charset="0"/>
                  </a:rPr>
                  <a:t>Definition 2: </a:t>
                </a:r>
                <a:r>
                  <a:rPr lang="en-US" altLang="zh-CN" sz="2000" dirty="0">
                    <a:latin typeface="Times New Roman" panose="02020603050405020304" pitchFamily="18" charset="0"/>
                    <a:ea typeface="+mj-ea"/>
                    <a:cs typeface="Times New Roman" panose="02020603050405020304" pitchFamily="18" charset="0"/>
                  </a:rPr>
                  <a:t>The </a:t>
                </a:r>
                <a:r>
                  <a:rPr lang="en-US" altLang="zh-CN" sz="2000" b="1" dirty="0">
                    <a:solidFill>
                      <a:srgbClr val="9A0001"/>
                    </a:solidFill>
                    <a:latin typeface="Times New Roman" panose="02020603050405020304" pitchFamily="18" charset="0"/>
                    <a:ea typeface="+mj-ea"/>
                    <a:cs typeface="Times New Roman" panose="02020603050405020304" pitchFamily="18" charset="0"/>
                  </a:rPr>
                  <a:t>compatibility structure </a:t>
                </a:r>
                <a:r>
                  <a:rPr lang="en-US" altLang="zh-CN" sz="2000" dirty="0">
                    <a:latin typeface="Times New Roman" panose="02020603050405020304" pitchFamily="18" charset="0"/>
                    <a:ea typeface="+mj-ea"/>
                    <a:cs typeface="Times New Roman" panose="02020603050405020304" pitchFamily="18" charset="0"/>
                  </a:rPr>
                  <a:t>of a set of POVMs can be represented by a </a:t>
                </a:r>
                <a:r>
                  <a:rPr lang="en-US" altLang="zh-CN" sz="2000" b="1" dirty="0">
                    <a:solidFill>
                      <a:srgbClr val="9A0001"/>
                    </a:solidFill>
                    <a:latin typeface="Times New Roman" panose="02020603050405020304" pitchFamily="18" charset="0"/>
                    <a:ea typeface="+mj-ea"/>
                    <a:cs typeface="Times New Roman" panose="02020603050405020304" pitchFamily="18" charset="0"/>
                  </a:rPr>
                  <a:t>hypergraph:</a:t>
                </a:r>
                <a:endParaRPr lang="en-US" altLang="zh-CN" sz="2000" dirty="0">
                  <a:latin typeface="Times New Roman" panose="02020603050405020304" pitchFamily="18" charset="0"/>
                  <a:ea typeface="+mj-ea"/>
                  <a:cs typeface="Times New Roman" panose="02020603050405020304" pitchFamily="18" charset="0"/>
                </a:endParaRPr>
              </a:p>
              <a:p>
                <a:pPr marL="457200" indent="-457200" algn="just">
                  <a:lnSpc>
                    <a:spcPts val="3000"/>
                  </a:lnSpc>
                  <a:buAutoNum type="arabicParenR"/>
                </a:pPr>
                <a:r>
                  <a:rPr lang="en-US" altLang="zh-CN" sz="2000" dirty="0">
                    <a:latin typeface="Times New Roman" panose="02020603050405020304" pitchFamily="18" charset="0"/>
                    <a:ea typeface="+mj-ea"/>
                    <a:cs typeface="Times New Roman" panose="02020603050405020304" pitchFamily="18" charset="0"/>
                  </a:rPr>
                  <a:t>Vertex </a:t>
                </a:r>
                <a14:m>
                  <m:oMath xmlns:m="http://schemas.openxmlformats.org/officeDocument/2006/math">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sz="2000" dirty="0">
                    <a:latin typeface="Times New Roman" panose="02020603050405020304" pitchFamily="18" charset="0"/>
                    <a:ea typeface="+mj-ea"/>
                    <a:cs typeface="Times New Roman" panose="02020603050405020304" pitchFamily="18" charset="0"/>
                  </a:rPr>
                  <a:t> Measurement; </a:t>
                </a:r>
              </a:p>
              <a:p>
                <a:pPr marL="457200" indent="-457200" algn="just">
                  <a:lnSpc>
                    <a:spcPts val="3000"/>
                  </a:lnSpc>
                  <a:buAutoNum type="arabicParenR"/>
                </a:pPr>
                <a:r>
                  <a:rPr lang="en-US" altLang="zh-CN" sz="2000" dirty="0">
                    <a:latin typeface="Times New Roman" panose="02020603050405020304" pitchFamily="18" charset="0"/>
                    <a:ea typeface="+mj-ea"/>
                    <a:cs typeface="Times New Roman" panose="02020603050405020304" pitchFamily="18" charset="0"/>
                  </a:rPr>
                  <a:t>Hyperedge</a:t>
                </a:r>
                <a:r>
                  <a:rPr lang="en-US" altLang="zh-CN" sz="2000" dirty="0">
                    <a:latin typeface="Times New Roman" panose="02020603050405020304" pitchFamily="18" charset="0"/>
                    <a:cs typeface="Times New Roman" panose="02020603050405020304" pitchFamily="18" charset="0"/>
                  </a:rPr>
                  <a:t> </a:t>
                </a:r>
                <a14:m>
                  <m:oMath xmlns:m="http://schemas.openxmlformats.org/officeDocument/2006/math">
                    <m:r>
                      <a:rPr lang="en-US" altLang="zh-CN" sz="2000" i="1">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ea typeface="+mj-ea"/>
                    <a:cs typeface="Times New Roman" panose="02020603050405020304" pitchFamily="18" charset="0"/>
                  </a:rPr>
                  <a:t>Compatible measurements.</a:t>
                </a:r>
                <a:endParaRPr lang="en-US" altLang="zh-CN" sz="2000" b="1" dirty="0">
                  <a:latin typeface="Times New Roman" panose="02020603050405020304" pitchFamily="18" charset="0"/>
                  <a:ea typeface="+mj-ea"/>
                  <a:cs typeface="Times New Roman" panose="02020603050405020304" pitchFamily="18" charset="0"/>
                </a:endParaRPr>
              </a:p>
            </p:txBody>
          </p:sp>
        </mc:Choice>
        <mc:Fallback xmlns="">
          <p:sp>
            <p:nvSpPr>
              <p:cNvPr id="6" name="文本框 5">
                <a:extLst>
                  <a:ext uri="{FF2B5EF4-FFF2-40B4-BE49-F238E27FC236}">
                    <a16:creationId xmlns:a16="http://schemas.microsoft.com/office/drawing/2014/main" id="{94EA9D23-4FA6-4248-9E82-9F2777EE00D0}"/>
                  </a:ext>
                </a:extLst>
              </p:cNvPr>
              <p:cNvSpPr txBox="1">
                <a:spLocks noRot="1" noChangeAspect="1" noMove="1" noResize="1" noEditPoints="1" noAdjustHandles="1" noChangeArrowheads="1" noChangeShapeType="1" noTextEdit="1"/>
              </p:cNvSpPr>
              <p:nvPr/>
            </p:nvSpPr>
            <p:spPr>
              <a:xfrm>
                <a:off x="736897" y="1682251"/>
                <a:ext cx="10411394" cy="1210396"/>
              </a:xfrm>
              <a:prstGeom prst="rect">
                <a:avLst/>
              </a:prstGeom>
              <a:blipFill>
                <a:blip r:embed="rId3"/>
                <a:stretch>
                  <a:fillRect l="-732" r="-610" b="-8247"/>
                </a:stretch>
              </a:blipFill>
            </p:spPr>
            <p:txBody>
              <a:bodyPr/>
              <a:lstStyle/>
              <a:p>
                <a:r>
                  <a:rPr lang="zh-CN" altLang="en-US">
                    <a:noFill/>
                  </a:rPr>
                  <a:t> </a:t>
                </a:r>
              </a:p>
            </p:txBody>
          </p:sp>
        </mc:Fallback>
      </mc:AlternateContent>
      <p:sp>
        <p:nvSpPr>
          <p:cNvPr id="36" name="矩形 35">
            <a:extLst>
              <a:ext uri="{FF2B5EF4-FFF2-40B4-BE49-F238E27FC236}">
                <a16:creationId xmlns:a16="http://schemas.microsoft.com/office/drawing/2014/main" id="{3CA9EFDF-D139-4C90-81A3-B21585BFF170}"/>
              </a:ext>
            </a:extLst>
          </p:cNvPr>
          <p:cNvSpPr/>
          <p:nvPr/>
        </p:nvSpPr>
        <p:spPr>
          <a:xfrm>
            <a:off x="736897" y="6317964"/>
            <a:ext cx="8512587" cy="307777"/>
          </a:xfrm>
          <a:prstGeom prst="rect">
            <a:avLst/>
          </a:prstGeom>
        </p:spPr>
        <p:txBody>
          <a:bodyPr wrap="none">
            <a:spAutoFit/>
          </a:bodyPr>
          <a:lstStyle/>
          <a:p>
            <a:r>
              <a:rPr lang="en-US" altLang="zh-CN" sz="1400" dirty="0">
                <a:latin typeface="Times New Roman" panose="02020603050405020304" pitchFamily="18" charset="0"/>
                <a:cs typeface="Times New Roman" panose="02020603050405020304" pitchFamily="18" charset="0"/>
              </a:rPr>
              <a:t>[Ref] O. Gühne, </a:t>
            </a:r>
            <a:r>
              <a:rPr lang="en-US" altLang="zh-CN" sz="1400" i="1" dirty="0">
                <a:latin typeface="Times New Roman" panose="02020603050405020304" pitchFamily="18" charset="0"/>
                <a:cs typeface="Times New Roman" panose="02020603050405020304" pitchFamily="18" charset="0"/>
              </a:rPr>
              <a:t>et al., </a:t>
            </a:r>
            <a:r>
              <a:rPr lang="da-DK" altLang="zh-CN" sz="1400" i="1" dirty="0">
                <a:latin typeface="Times New Roman" panose="02020603050405020304" pitchFamily="18" charset="0"/>
                <a:cs typeface="Times New Roman" panose="02020603050405020304" pitchFamily="18" charset="0"/>
              </a:rPr>
              <a:t>Rev. Mod. Phys</a:t>
            </a:r>
            <a:r>
              <a:rPr lang="da-DK" altLang="zh-CN" sz="1400" dirty="0">
                <a:latin typeface="Times New Roman" panose="02020603050405020304" pitchFamily="18" charset="0"/>
                <a:cs typeface="Times New Roman" panose="02020603050405020304" pitchFamily="18" charset="0"/>
              </a:rPr>
              <a:t>. </a:t>
            </a:r>
            <a:r>
              <a:rPr lang="da-DK" altLang="zh-CN" sz="1400" b="1" dirty="0">
                <a:latin typeface="Times New Roman" panose="02020603050405020304" pitchFamily="18" charset="0"/>
                <a:cs typeface="Times New Roman" panose="02020603050405020304" pitchFamily="18" charset="0"/>
              </a:rPr>
              <a:t>95</a:t>
            </a:r>
            <a:r>
              <a:rPr lang="da-DK" altLang="zh-CN" sz="1400" dirty="0">
                <a:latin typeface="Times New Roman" panose="02020603050405020304" pitchFamily="18" charset="0"/>
                <a:cs typeface="Times New Roman" panose="02020603050405020304" pitchFamily="18" charset="0"/>
              </a:rPr>
              <a:t>, 011003 </a:t>
            </a:r>
            <a:r>
              <a:rPr lang="en-US" altLang="zh-CN" sz="1400" dirty="0">
                <a:latin typeface="Times New Roman" panose="02020603050405020304" pitchFamily="18" charset="0"/>
                <a:cs typeface="Times New Roman" panose="02020603050405020304" pitchFamily="18" charset="0"/>
              </a:rPr>
              <a:t>(2023); M. </a:t>
            </a:r>
            <a:r>
              <a:rPr lang="en-US" altLang="zh-CN" sz="1400" dirty="0" err="1">
                <a:latin typeface="Times New Roman" panose="02020603050405020304" pitchFamily="18" charset="0"/>
                <a:cs typeface="Times New Roman" panose="02020603050405020304" pitchFamily="18" charset="0"/>
              </a:rPr>
              <a:t>Quintino</a:t>
            </a:r>
            <a:r>
              <a:rPr lang="en-US" altLang="zh-CN" sz="1400" dirty="0">
                <a:latin typeface="Times New Roman" panose="02020603050405020304" pitchFamily="18" charset="0"/>
                <a:cs typeface="Times New Roman" panose="02020603050405020304" pitchFamily="18" charset="0"/>
              </a:rPr>
              <a:t>, </a:t>
            </a:r>
            <a:r>
              <a:rPr lang="en-US" altLang="zh-CN" sz="1400" i="1" dirty="0">
                <a:latin typeface="Times New Roman" panose="02020603050405020304" pitchFamily="18" charset="0"/>
                <a:cs typeface="Times New Roman" panose="02020603050405020304" pitchFamily="18" charset="0"/>
              </a:rPr>
              <a:t>et al</a:t>
            </a:r>
            <a:r>
              <a:rPr lang="en-US" altLang="zh-CN" sz="1400" dirty="0">
                <a:latin typeface="Times New Roman" panose="02020603050405020304" pitchFamily="18" charset="0"/>
                <a:cs typeface="Times New Roman" panose="02020603050405020304" pitchFamily="18" charset="0"/>
              </a:rPr>
              <a:t>,</a:t>
            </a:r>
            <a:r>
              <a:rPr lang="zh-CN" altLang="en-US" sz="1400" dirty="0">
                <a:latin typeface="Times New Roman" panose="02020603050405020304" pitchFamily="18" charset="0"/>
                <a:cs typeface="Times New Roman" panose="02020603050405020304" pitchFamily="18" charset="0"/>
              </a:rPr>
              <a:t> </a:t>
            </a:r>
            <a:r>
              <a:rPr lang="en-US" altLang="zh-CN" sz="1400" i="1" dirty="0">
                <a:latin typeface="Times New Roman" panose="02020603050405020304" pitchFamily="18" charset="0"/>
                <a:cs typeface="Times New Roman" panose="02020603050405020304" pitchFamily="18" charset="0"/>
              </a:rPr>
              <a:t>Phys. Rev. Lett</a:t>
            </a:r>
            <a:r>
              <a:rPr lang="en-US" altLang="zh-CN" sz="1400" dirty="0">
                <a:latin typeface="Times New Roman" panose="02020603050405020304" pitchFamily="18" charset="0"/>
                <a:cs typeface="Times New Roman" panose="02020603050405020304" pitchFamily="18" charset="0"/>
              </a:rPr>
              <a:t>., </a:t>
            </a:r>
            <a:r>
              <a:rPr lang="en-US" altLang="zh-CN" sz="1400" b="1" dirty="0">
                <a:latin typeface="Times New Roman" panose="02020603050405020304" pitchFamily="18" charset="0"/>
                <a:cs typeface="Times New Roman" panose="02020603050405020304" pitchFamily="18" charset="0"/>
              </a:rPr>
              <a:t>123</a:t>
            </a:r>
            <a:r>
              <a:rPr lang="en-US" altLang="zh-CN" sz="1400" dirty="0">
                <a:latin typeface="Times New Roman" panose="02020603050405020304" pitchFamily="18" charset="0"/>
                <a:cs typeface="Times New Roman" panose="02020603050405020304" pitchFamily="18" charset="0"/>
              </a:rPr>
              <a:t>, 180401 (2019).</a:t>
            </a:r>
            <a:endParaRPr lang="zh-CN" altLang="en-US" sz="1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4" name="文本框 43">
                <a:extLst>
                  <a:ext uri="{FF2B5EF4-FFF2-40B4-BE49-F238E27FC236}">
                    <a16:creationId xmlns:a16="http://schemas.microsoft.com/office/drawing/2014/main" id="{013402A5-5D81-43C1-B19C-D6B955BBA3A6}"/>
                  </a:ext>
                </a:extLst>
              </p:cNvPr>
              <p:cNvSpPr txBox="1"/>
              <p:nvPr/>
            </p:nvSpPr>
            <p:spPr>
              <a:xfrm rot="19666001">
                <a:off x="2737723" y="4190877"/>
                <a:ext cx="652456" cy="482250"/>
              </a:xfrm>
              <a:prstGeom prst="rect">
                <a:avLst/>
              </a:prstGeom>
              <a:noFill/>
            </p:spPr>
            <p:txBody>
              <a:bodyPr wrap="square" rtlCol="0">
                <a:prstTxWarp prst="textArchUp">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b="1" i="1" u="none" strike="noStrike" kern="0" cap="none" spc="0" normalizeH="0" baseline="0" noProof="0" dirty="0" smtClean="0">
                          <a:ln w="0"/>
                          <a:solidFill>
                            <a:srgbClr val="4472C4">
                              <a:lumMod val="75000"/>
                            </a:srgbClr>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kumimoji="0" lang="zh-CN" altLang="en-US" b="1" i="0" u="none" strike="noStrike" kern="0" cap="none" spc="0" normalizeH="0" baseline="0" noProof="0" dirty="0">
                  <a:ln w="0"/>
                  <a:solidFill>
                    <a:srgbClr val="4472C4">
                      <a:lumMod val="75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mc:Choice>
        <mc:Fallback xmlns="">
          <p:sp>
            <p:nvSpPr>
              <p:cNvPr id="44" name="文本框 43">
                <a:extLst>
                  <a:ext uri="{FF2B5EF4-FFF2-40B4-BE49-F238E27FC236}">
                    <a16:creationId xmlns:a16="http://schemas.microsoft.com/office/drawing/2014/main" id="{013402A5-5D81-43C1-B19C-D6B955BBA3A6}"/>
                  </a:ext>
                </a:extLst>
              </p:cNvPr>
              <p:cNvSpPr txBox="1">
                <a:spLocks noRot="1" noChangeAspect="1" noMove="1" noResize="1" noEditPoints="1" noAdjustHandles="1" noChangeArrowheads="1" noChangeShapeType="1" noTextEdit="1"/>
              </p:cNvSpPr>
              <p:nvPr/>
            </p:nvSpPr>
            <p:spPr>
              <a:xfrm rot="19666001">
                <a:off x="2737723" y="4190877"/>
                <a:ext cx="652456" cy="482250"/>
              </a:xfrm>
              <a:prstGeom prst="rect">
                <a:avLst/>
              </a:prstGeom>
              <a:blipFill>
                <a:blip r:embed="rId4"/>
                <a:stretch>
                  <a:fillRect/>
                </a:stretch>
              </a:blipFill>
            </p:spPr>
            <p:txBody>
              <a:bodyPr/>
              <a:lstStyle/>
              <a:p>
                <a:r>
                  <a:rPr lang="zh-CN" altLang="en-US">
                    <a:noFill/>
                  </a:rPr>
                  <a:t> </a:t>
                </a:r>
              </a:p>
            </p:txBody>
          </p:sp>
        </mc:Fallback>
      </mc:AlternateContent>
      <p:cxnSp>
        <p:nvCxnSpPr>
          <p:cNvPr id="46" name="直接连接符 45">
            <a:extLst>
              <a:ext uri="{FF2B5EF4-FFF2-40B4-BE49-F238E27FC236}">
                <a16:creationId xmlns:a16="http://schemas.microsoft.com/office/drawing/2014/main" id="{19E1EB4B-1EDE-44B3-A6C8-E0E91F09E4D6}"/>
              </a:ext>
            </a:extLst>
          </p:cNvPr>
          <p:cNvCxnSpPr>
            <a:cxnSpLocks/>
          </p:cNvCxnSpPr>
          <p:nvPr/>
        </p:nvCxnSpPr>
        <p:spPr>
          <a:xfrm flipV="1">
            <a:off x="3217944" y="4442495"/>
            <a:ext cx="755507" cy="439235"/>
          </a:xfrm>
          <a:prstGeom prst="line">
            <a:avLst/>
          </a:prstGeom>
          <a:noFill/>
          <a:ln w="19050" cap="flat" cmpd="sng" algn="ctr">
            <a:solidFill>
              <a:srgbClr val="4472C4">
                <a:lumMod val="75000"/>
              </a:srgbClr>
            </a:solidFill>
            <a:prstDash val="solid"/>
            <a:miter lim="800000"/>
          </a:ln>
          <a:effectLst/>
        </p:spPr>
      </p:cxnSp>
      <mc:AlternateContent xmlns:mc="http://schemas.openxmlformats.org/markup-compatibility/2006" xmlns:a14="http://schemas.microsoft.com/office/drawing/2010/main">
        <mc:Choice Requires="a14">
          <p:sp>
            <p:nvSpPr>
              <p:cNvPr id="47" name="文本框 46">
                <a:extLst>
                  <a:ext uri="{FF2B5EF4-FFF2-40B4-BE49-F238E27FC236}">
                    <a16:creationId xmlns:a16="http://schemas.microsoft.com/office/drawing/2014/main" id="{13370D3D-FE85-4095-BFA9-EFB02C4D721C}"/>
                  </a:ext>
                </a:extLst>
              </p:cNvPr>
              <p:cNvSpPr txBox="1"/>
              <p:nvPr/>
            </p:nvSpPr>
            <p:spPr>
              <a:xfrm>
                <a:off x="2762212" y="3637744"/>
                <a:ext cx="107678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b="1" i="1" u="none" strike="noStrike" kern="0" cap="none" spc="0" normalizeH="0" baseline="0" noProof="0" smtClean="0">
                          <a:ln w="0"/>
                          <a:solidFill>
                            <a:srgbClr val="4472C4">
                              <a:lumMod val="50000"/>
                            </a:srgbClr>
                          </a:solidFill>
                          <a:effectLst/>
                          <a:uLnTx/>
                          <a:uFillTx/>
                          <a:latin typeface="Cambria Math" panose="02040503050406030204" pitchFamily="18" charset="0"/>
                          <a:cs typeface="Times New Roman" panose="02020603050405020304" pitchFamily="18" charset="0"/>
                        </a:rPr>
                        <m:t>𝒎</m:t>
                      </m:r>
                      <m:r>
                        <a:rPr kumimoji="0" lang="en-US" altLang="zh-CN" b="1" i="1" u="none" strike="noStrike" kern="0" cap="none" spc="0" normalizeH="0" baseline="0" noProof="0" smtClean="0">
                          <a:ln w="0"/>
                          <a:solidFill>
                            <a:srgbClr val="4472C4">
                              <a:lumMod val="50000"/>
                            </a:srgbClr>
                          </a:solidFill>
                          <a:effectLst/>
                          <a:uLnTx/>
                          <a:uFillTx/>
                          <a:latin typeface="Cambria Math" panose="02040503050406030204" pitchFamily="18" charset="0"/>
                          <a:cs typeface="Times New Roman" panose="02020603050405020304" pitchFamily="18" charset="0"/>
                        </a:rPr>
                        <m:t>−</m:t>
                      </m:r>
                      <m:r>
                        <a:rPr kumimoji="0" lang="en-US" altLang="zh-CN" b="1" i="1" u="none" strike="noStrike" kern="0" cap="none" spc="0" normalizeH="0" baseline="0" noProof="0" smtClean="0">
                          <a:ln w="0"/>
                          <a:solidFill>
                            <a:srgbClr val="4472C4">
                              <a:lumMod val="50000"/>
                            </a:srgbClr>
                          </a:solidFill>
                          <a:effectLst/>
                          <a:uLnTx/>
                          <a:uFillTx/>
                          <a:latin typeface="Cambria Math" panose="02040503050406030204" pitchFamily="18" charset="0"/>
                          <a:cs typeface="Times New Roman" panose="02020603050405020304" pitchFamily="18" charset="0"/>
                        </a:rPr>
                        <m:t>𝟏</m:t>
                      </m:r>
                    </m:oMath>
                  </m:oMathPara>
                </a14:m>
                <a:endParaRPr kumimoji="0" lang="zh-CN" altLang="en-US" b="1" i="0" u="none" strike="noStrike" kern="0" cap="none" spc="0" normalizeH="0" baseline="0" noProof="0" dirty="0">
                  <a:ln w="0"/>
                  <a:solidFill>
                    <a:srgbClr val="4472C4">
                      <a:lumMod val="5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mc:Choice>
        <mc:Fallback xmlns="">
          <p:sp>
            <p:nvSpPr>
              <p:cNvPr id="47" name="文本框 46">
                <a:extLst>
                  <a:ext uri="{FF2B5EF4-FFF2-40B4-BE49-F238E27FC236}">
                    <a16:creationId xmlns:a16="http://schemas.microsoft.com/office/drawing/2014/main" id="{13370D3D-FE85-4095-BFA9-EFB02C4D721C}"/>
                  </a:ext>
                </a:extLst>
              </p:cNvPr>
              <p:cNvSpPr txBox="1">
                <a:spLocks noRot="1" noChangeAspect="1" noMove="1" noResize="1" noEditPoints="1" noAdjustHandles="1" noChangeArrowheads="1" noChangeShapeType="1" noTextEdit="1"/>
              </p:cNvSpPr>
              <p:nvPr/>
            </p:nvSpPr>
            <p:spPr>
              <a:xfrm>
                <a:off x="2762212" y="3637744"/>
                <a:ext cx="1076780" cy="369332"/>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9" name="文本框 48">
                <a:extLst>
                  <a:ext uri="{FF2B5EF4-FFF2-40B4-BE49-F238E27FC236}">
                    <a16:creationId xmlns:a16="http://schemas.microsoft.com/office/drawing/2014/main" id="{28214942-D35C-422B-B22D-199E893B2BC5}"/>
                  </a:ext>
                </a:extLst>
              </p:cNvPr>
              <p:cNvSpPr txBox="1"/>
              <p:nvPr/>
            </p:nvSpPr>
            <p:spPr>
              <a:xfrm>
                <a:off x="3904670" y="5146195"/>
                <a:ext cx="530973"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b="1" i="0" u="none" strike="noStrike" kern="0" cap="none" spc="0" normalizeH="0" baseline="0" noProof="0" dirty="0">
                    <a:ln w="0"/>
                    <a:solidFill>
                      <a:srgbClr val="4472C4">
                        <a:lumMod val="5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rPr>
                  <a:t>2</a:t>
                </a:r>
                <a14:m>
                  <m:oMath xmlns:m="http://schemas.openxmlformats.org/officeDocument/2006/math">
                    <m:r>
                      <a:rPr kumimoji="0" lang="en-US" altLang="zh-CN" b="1" i="1" u="none" strike="noStrike" kern="0" cap="none" spc="0" normalizeH="0" baseline="0" noProof="0" dirty="0" smtClean="0">
                        <a:ln w="0"/>
                        <a:solidFill>
                          <a:srgbClr val="4472C4">
                            <a:lumMod val="75000"/>
                          </a:srgbClr>
                        </a:solidFill>
                        <a:effectLst/>
                        <a:uLnTx/>
                        <a:uFillTx/>
                        <a:latin typeface="Cambria Math" panose="02040503050406030204" pitchFamily="18" charset="0"/>
                        <a:cs typeface="Times New Roman" panose="02020603050405020304" pitchFamily="18" charset="0"/>
                      </a:rPr>
                      <m:t> </m:t>
                    </m:r>
                  </m:oMath>
                </a14:m>
                <a:endParaRPr kumimoji="0" lang="zh-CN" altLang="en-US" b="1" i="0" u="none" strike="noStrike" kern="0" cap="none" spc="0" normalizeH="0" baseline="0" noProof="0" dirty="0">
                  <a:ln w="0"/>
                  <a:solidFill>
                    <a:srgbClr val="4472C4">
                      <a:lumMod val="75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mc:Choice>
        <mc:Fallback xmlns="">
          <p:sp>
            <p:nvSpPr>
              <p:cNvPr id="49" name="文本框 48">
                <a:extLst>
                  <a:ext uri="{FF2B5EF4-FFF2-40B4-BE49-F238E27FC236}">
                    <a16:creationId xmlns:a16="http://schemas.microsoft.com/office/drawing/2014/main" id="{28214942-D35C-422B-B22D-199E893B2BC5}"/>
                  </a:ext>
                </a:extLst>
              </p:cNvPr>
              <p:cNvSpPr txBox="1">
                <a:spLocks noRot="1" noChangeAspect="1" noMove="1" noResize="1" noEditPoints="1" noAdjustHandles="1" noChangeArrowheads="1" noChangeShapeType="1" noTextEdit="1"/>
              </p:cNvSpPr>
              <p:nvPr/>
            </p:nvSpPr>
            <p:spPr>
              <a:xfrm>
                <a:off x="3904670" y="5146195"/>
                <a:ext cx="530973" cy="369332"/>
              </a:xfrm>
              <a:prstGeom prst="rect">
                <a:avLst/>
              </a:prstGeom>
              <a:blipFill>
                <a:blip r:embed="rId6"/>
                <a:stretch>
                  <a:fillRect t="-8197" b="-245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0" name="文本框 49">
                <a:extLst>
                  <a:ext uri="{FF2B5EF4-FFF2-40B4-BE49-F238E27FC236}">
                    <a16:creationId xmlns:a16="http://schemas.microsoft.com/office/drawing/2014/main" id="{CB42A9C0-313D-4485-8156-9A84E78548A1}"/>
                  </a:ext>
                </a:extLst>
              </p:cNvPr>
              <p:cNvSpPr txBox="1"/>
              <p:nvPr/>
            </p:nvSpPr>
            <p:spPr>
              <a:xfrm>
                <a:off x="3278026" y="4680529"/>
                <a:ext cx="50496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altLang="zh-CN" b="1" i="1" u="none" strike="noStrike" kern="0" cap="none" spc="0" normalizeH="0" baseline="0" noProof="0" dirty="0" smtClean="0">
                              <a:ln w="0"/>
                              <a:solidFill>
                                <a:srgbClr val="4472C4">
                                  <a:lumMod val="50000"/>
                                </a:srgbClr>
                              </a:solidFill>
                              <a:effectLst>
                                <a:outerShdw blurRad="38100" dist="19050" dir="2700000" algn="tl" rotWithShape="0">
                                  <a:prstClr val="black">
                                    <a:alpha val="0"/>
                                  </a:prstClr>
                                </a:outerShdw>
                              </a:effectLst>
                              <a:uLnTx/>
                              <a:uFillTx/>
                              <a:latin typeface="Cambria Math" panose="02040503050406030204" pitchFamily="18" charset="0"/>
                              <a:cs typeface="Times New Roman" panose="02020603050405020304" pitchFamily="18" charset="0"/>
                            </a:rPr>
                          </m:ctrlPr>
                        </m:sSupPr>
                        <m:e>
                          <m:r>
                            <a:rPr kumimoji="0" lang="en-US" altLang="zh-CN" b="1" i="1" u="none" strike="noStrike" kern="0" cap="none" spc="0" normalizeH="0" baseline="0" noProof="0" dirty="0" smtClean="0">
                              <a:ln w="0"/>
                              <a:solidFill>
                                <a:srgbClr val="4472C4">
                                  <a:lumMod val="50000"/>
                                </a:srgbClr>
                              </a:solidFill>
                              <a:effectLst>
                                <a:outerShdw blurRad="38100" dist="19050" dir="2700000" algn="tl" rotWithShape="0">
                                  <a:prstClr val="black">
                                    <a:alpha val="0"/>
                                  </a:prstClr>
                                </a:outerShdw>
                              </a:effectLst>
                              <a:uLnTx/>
                              <a:uFillTx/>
                              <a:latin typeface="Cambria Math" panose="02040503050406030204" pitchFamily="18" charset="0"/>
                              <a:cs typeface="Times New Roman" panose="02020603050405020304" pitchFamily="18" charset="0"/>
                            </a:rPr>
                            <m:t>𝒙</m:t>
                          </m:r>
                        </m:e>
                        <m:sup>
                          <m:r>
                            <a:rPr kumimoji="0" lang="en-US" altLang="zh-CN" b="1" i="1" u="none" strike="noStrike" kern="0" cap="none" spc="0" normalizeH="0" baseline="0" noProof="0" dirty="0" smtClean="0">
                              <a:ln w="0"/>
                              <a:solidFill>
                                <a:srgbClr val="4472C4">
                                  <a:lumMod val="50000"/>
                                </a:srgbClr>
                              </a:solidFill>
                              <a:effectLst>
                                <a:outerShdw blurRad="38100" dist="19050" dir="2700000" algn="tl" rotWithShape="0">
                                  <a:prstClr val="black">
                                    <a:alpha val="0"/>
                                  </a:prstClr>
                                </a:outerShdw>
                              </a:effectLst>
                              <a:uLnTx/>
                              <a:uFillTx/>
                              <a:latin typeface="Cambria Math" panose="02040503050406030204" pitchFamily="18" charset="0"/>
                              <a:cs typeface="Times New Roman" panose="02020603050405020304" pitchFamily="18" charset="0"/>
                            </a:rPr>
                            <m:t>∗</m:t>
                          </m:r>
                        </m:sup>
                      </m:sSup>
                      <m:r>
                        <a:rPr kumimoji="0" lang="en-US" altLang="zh-CN" b="1" i="1" u="none" strike="noStrike" kern="0" cap="none" spc="0" normalizeH="0" baseline="0" noProof="0" dirty="0" smtClean="0">
                          <a:ln w="0"/>
                          <a:solidFill>
                            <a:srgbClr val="4472C4">
                              <a:lumMod val="50000"/>
                            </a:srgbClr>
                          </a:solidFill>
                          <a:effectLst>
                            <a:outerShdw blurRad="38100" dist="19050" dir="2700000" algn="tl" rotWithShape="0">
                              <a:prstClr val="black">
                                <a:alpha val="0"/>
                              </a:prstClr>
                            </a:outerShdw>
                          </a:effectLst>
                          <a:uLnTx/>
                          <a:uFillTx/>
                          <a:latin typeface="Cambria Math" panose="02040503050406030204" pitchFamily="18" charset="0"/>
                          <a:cs typeface="Times New Roman" panose="02020603050405020304" pitchFamily="18" charset="0"/>
                        </a:rPr>
                        <m:t> </m:t>
                      </m:r>
                    </m:oMath>
                  </m:oMathPara>
                </a14:m>
                <a:endParaRPr kumimoji="0" lang="zh-CN" altLang="en-US" b="1" i="0" u="none" strike="noStrike" kern="0" cap="none" spc="0" normalizeH="0" baseline="0" noProof="0" dirty="0">
                  <a:ln w="0"/>
                  <a:solidFill>
                    <a:srgbClr val="4472C4">
                      <a:lumMod val="75000"/>
                    </a:srgbClr>
                  </a:solidFill>
                  <a:effectLst>
                    <a:outerShdw blurRad="38100" dist="19050" dir="2700000" algn="tl" rotWithShape="0">
                      <a:prstClr val="black">
                        <a:alpha val="0"/>
                      </a:prstClr>
                    </a:outerShdw>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mc:Choice>
        <mc:Fallback xmlns="">
          <p:sp>
            <p:nvSpPr>
              <p:cNvPr id="50" name="文本框 49">
                <a:extLst>
                  <a:ext uri="{FF2B5EF4-FFF2-40B4-BE49-F238E27FC236}">
                    <a16:creationId xmlns:a16="http://schemas.microsoft.com/office/drawing/2014/main" id="{CB42A9C0-313D-4485-8156-9A84E78548A1}"/>
                  </a:ext>
                </a:extLst>
              </p:cNvPr>
              <p:cNvSpPr txBox="1">
                <a:spLocks noRot="1" noChangeAspect="1" noMove="1" noResize="1" noEditPoints="1" noAdjustHandles="1" noChangeArrowheads="1" noChangeShapeType="1" noTextEdit="1"/>
              </p:cNvSpPr>
              <p:nvPr/>
            </p:nvSpPr>
            <p:spPr>
              <a:xfrm>
                <a:off x="3278026" y="4680529"/>
                <a:ext cx="504963" cy="369332"/>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5" name="文本框 54">
                <a:extLst>
                  <a:ext uri="{FF2B5EF4-FFF2-40B4-BE49-F238E27FC236}">
                    <a16:creationId xmlns:a16="http://schemas.microsoft.com/office/drawing/2014/main" id="{179002A8-903B-405B-99AB-FC613118120F}"/>
                  </a:ext>
                </a:extLst>
              </p:cNvPr>
              <p:cNvSpPr txBox="1"/>
              <p:nvPr/>
            </p:nvSpPr>
            <p:spPr>
              <a:xfrm>
                <a:off x="3973786" y="4184393"/>
                <a:ext cx="53097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b="1" i="0" u="none" strike="noStrike" kern="0" cap="none" spc="0" normalizeH="0" baseline="0" noProof="0" dirty="0">
                    <a:ln w="0"/>
                    <a:solidFill>
                      <a:srgbClr val="4472C4">
                        <a:lumMod val="5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rPr>
                  <a:t>1</a:t>
                </a:r>
                <a14:m>
                  <m:oMath xmlns:m="http://schemas.openxmlformats.org/officeDocument/2006/math">
                    <m:r>
                      <a:rPr kumimoji="0" lang="en-US" altLang="zh-CN" b="1" i="1" u="none" strike="noStrike" kern="0" cap="none" spc="0" normalizeH="0" baseline="0" noProof="0" dirty="0" smtClean="0">
                        <a:ln w="0"/>
                        <a:solidFill>
                          <a:srgbClr val="4472C4">
                            <a:lumMod val="75000"/>
                          </a:srgbClr>
                        </a:solidFill>
                        <a:effectLst/>
                        <a:uLnTx/>
                        <a:uFillTx/>
                        <a:latin typeface="Cambria Math" panose="02040503050406030204" pitchFamily="18" charset="0"/>
                        <a:cs typeface="Times New Roman" panose="02020603050405020304" pitchFamily="18" charset="0"/>
                      </a:rPr>
                      <m:t> </m:t>
                    </m:r>
                  </m:oMath>
                </a14:m>
                <a:endParaRPr kumimoji="0" lang="zh-CN" altLang="en-US" b="1" i="0" u="none" strike="noStrike" kern="0" cap="none" spc="0" normalizeH="0" baseline="0" noProof="0" dirty="0">
                  <a:ln w="0"/>
                  <a:solidFill>
                    <a:srgbClr val="4472C4">
                      <a:lumMod val="75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mc:Choice>
        <mc:Fallback xmlns="">
          <p:sp>
            <p:nvSpPr>
              <p:cNvPr id="55" name="文本框 54">
                <a:extLst>
                  <a:ext uri="{FF2B5EF4-FFF2-40B4-BE49-F238E27FC236}">
                    <a16:creationId xmlns:a16="http://schemas.microsoft.com/office/drawing/2014/main" id="{179002A8-903B-405B-99AB-FC613118120F}"/>
                  </a:ext>
                </a:extLst>
              </p:cNvPr>
              <p:cNvSpPr txBox="1">
                <a:spLocks noRot="1" noChangeAspect="1" noMove="1" noResize="1" noEditPoints="1" noAdjustHandles="1" noChangeArrowheads="1" noChangeShapeType="1" noTextEdit="1"/>
              </p:cNvSpPr>
              <p:nvPr/>
            </p:nvSpPr>
            <p:spPr>
              <a:xfrm>
                <a:off x="3973786" y="4184393"/>
                <a:ext cx="530973" cy="369332"/>
              </a:xfrm>
              <a:prstGeom prst="rect">
                <a:avLst/>
              </a:prstGeom>
              <a:blipFill>
                <a:blip r:embed="rId8"/>
                <a:stretch>
                  <a:fillRect l="-10345" t="-8197" b="-24590"/>
                </a:stretch>
              </a:blipFill>
            </p:spPr>
            <p:txBody>
              <a:bodyPr/>
              <a:lstStyle/>
              <a:p>
                <a:r>
                  <a:rPr lang="zh-CN" altLang="en-US">
                    <a:noFill/>
                  </a:rPr>
                  <a:t> </a:t>
                </a:r>
              </a:p>
            </p:txBody>
          </p:sp>
        </mc:Fallback>
      </mc:AlternateContent>
      <p:sp>
        <p:nvSpPr>
          <p:cNvPr id="56" name="文本框 55">
            <a:extLst>
              <a:ext uri="{FF2B5EF4-FFF2-40B4-BE49-F238E27FC236}">
                <a16:creationId xmlns:a16="http://schemas.microsoft.com/office/drawing/2014/main" id="{B39DDD57-4AD2-4404-B358-67285E8DCE7B}"/>
              </a:ext>
            </a:extLst>
          </p:cNvPr>
          <p:cNvSpPr txBox="1"/>
          <p:nvPr/>
        </p:nvSpPr>
        <p:spPr>
          <a:xfrm>
            <a:off x="3091372" y="5712737"/>
            <a:ext cx="302353"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b="1" i="0" u="none" strike="noStrike" kern="0" cap="none" spc="0" normalizeH="0" baseline="0" noProof="0" dirty="0">
                <a:ln w="0"/>
                <a:solidFill>
                  <a:srgbClr val="203864"/>
                </a:solidFill>
                <a:effectLst/>
                <a:uLnTx/>
                <a:uFillTx/>
                <a:latin typeface="Times New Roman" panose="02020603050405020304" pitchFamily="18" charset="0"/>
                <a:ea typeface="等线" panose="02010600030101010101" pitchFamily="2" charset="-122"/>
                <a:cs typeface="Times New Roman" panose="02020603050405020304" pitchFamily="18" charset="0"/>
              </a:rPr>
              <a:t>3</a:t>
            </a:r>
            <a:endParaRPr kumimoji="0" lang="zh-CN" altLang="en-US" b="1" i="0" u="none" strike="noStrike" kern="0" cap="none" spc="0" normalizeH="0" baseline="0" noProof="0" dirty="0">
              <a:ln w="0"/>
              <a:solidFill>
                <a:srgbClr val="203864"/>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7" name="文本框 56">
                <a:extLst>
                  <a:ext uri="{FF2B5EF4-FFF2-40B4-BE49-F238E27FC236}">
                    <a16:creationId xmlns:a16="http://schemas.microsoft.com/office/drawing/2014/main" id="{5F37CF4D-F145-4B0B-9213-11E65A0FB181}"/>
                  </a:ext>
                </a:extLst>
              </p:cNvPr>
              <p:cNvSpPr txBox="1"/>
              <p:nvPr/>
            </p:nvSpPr>
            <p:spPr>
              <a:xfrm>
                <a:off x="1732371" y="5161165"/>
                <a:ext cx="1324472"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b="1" i="0" u="none" strike="noStrike" kern="0" cap="none" spc="0" normalizeH="0" baseline="0" noProof="0" smtClean="0">
                          <a:ln w="0"/>
                          <a:solidFill>
                            <a:srgbClr val="4472C4">
                              <a:lumMod val="50000"/>
                            </a:srgbClr>
                          </a:solidFill>
                          <a:effectLst/>
                          <a:uLnTx/>
                          <a:uFillTx/>
                          <a:latin typeface="Cambria Math" panose="02040503050406030204" pitchFamily="18" charset="0"/>
                          <a:cs typeface="Times New Roman" panose="02020603050405020304" pitchFamily="18" charset="0"/>
                        </a:rPr>
                        <m:t>𝟒</m:t>
                      </m:r>
                    </m:oMath>
                  </m:oMathPara>
                </a14:m>
                <a:endParaRPr kumimoji="0" lang="zh-CN" altLang="en-US" b="1" u="none" strike="noStrike" kern="0" cap="none" spc="0" normalizeH="0" baseline="0" noProof="0" dirty="0">
                  <a:ln w="0"/>
                  <a:solidFill>
                    <a:srgbClr val="4472C4">
                      <a:lumMod val="5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mc:Choice>
        <mc:Fallback xmlns="">
          <p:sp>
            <p:nvSpPr>
              <p:cNvPr id="57" name="文本框 56">
                <a:extLst>
                  <a:ext uri="{FF2B5EF4-FFF2-40B4-BE49-F238E27FC236}">
                    <a16:creationId xmlns:a16="http://schemas.microsoft.com/office/drawing/2014/main" id="{5F37CF4D-F145-4B0B-9213-11E65A0FB181}"/>
                  </a:ext>
                </a:extLst>
              </p:cNvPr>
              <p:cNvSpPr txBox="1">
                <a:spLocks noRot="1" noChangeAspect="1" noMove="1" noResize="1" noEditPoints="1" noAdjustHandles="1" noChangeArrowheads="1" noChangeShapeType="1" noTextEdit="1"/>
              </p:cNvSpPr>
              <p:nvPr/>
            </p:nvSpPr>
            <p:spPr>
              <a:xfrm>
                <a:off x="1732371" y="5161165"/>
                <a:ext cx="1324472" cy="369332"/>
              </a:xfrm>
              <a:prstGeom prst="rect">
                <a:avLst/>
              </a:prstGeom>
              <a:blipFill>
                <a:blip r:embed="rId9"/>
                <a:stretch>
                  <a:fillRect/>
                </a:stretch>
              </a:blipFill>
            </p:spPr>
            <p:txBody>
              <a:bodyPr/>
              <a:lstStyle/>
              <a:p>
                <a:r>
                  <a:rPr lang="zh-CN" altLang="en-US">
                    <a:noFill/>
                  </a:rPr>
                  <a:t> </a:t>
                </a:r>
              </a:p>
            </p:txBody>
          </p:sp>
        </mc:Fallback>
      </mc:AlternateContent>
      <p:cxnSp>
        <p:nvCxnSpPr>
          <p:cNvPr id="58" name="直接连接符 57">
            <a:extLst>
              <a:ext uri="{FF2B5EF4-FFF2-40B4-BE49-F238E27FC236}">
                <a16:creationId xmlns:a16="http://schemas.microsoft.com/office/drawing/2014/main" id="{D4796D7E-48B5-4852-879E-DA3D41B3BD07}"/>
              </a:ext>
            </a:extLst>
          </p:cNvPr>
          <p:cNvCxnSpPr>
            <a:cxnSpLocks/>
          </p:cNvCxnSpPr>
          <p:nvPr/>
        </p:nvCxnSpPr>
        <p:spPr>
          <a:xfrm>
            <a:off x="3239802" y="4873348"/>
            <a:ext cx="720524" cy="462116"/>
          </a:xfrm>
          <a:prstGeom prst="line">
            <a:avLst/>
          </a:prstGeom>
          <a:noFill/>
          <a:ln w="19050" cap="flat" cmpd="sng" algn="ctr">
            <a:solidFill>
              <a:srgbClr val="4472C4">
                <a:lumMod val="75000"/>
              </a:srgbClr>
            </a:solidFill>
            <a:prstDash val="solid"/>
            <a:miter lim="800000"/>
          </a:ln>
          <a:effectLst/>
        </p:spPr>
      </p:cxnSp>
      <p:cxnSp>
        <p:nvCxnSpPr>
          <p:cNvPr id="59" name="直接连接符 58">
            <a:extLst>
              <a:ext uri="{FF2B5EF4-FFF2-40B4-BE49-F238E27FC236}">
                <a16:creationId xmlns:a16="http://schemas.microsoft.com/office/drawing/2014/main" id="{32AE9E38-F3C9-4645-B7E3-45300952FB95}"/>
              </a:ext>
            </a:extLst>
          </p:cNvPr>
          <p:cNvCxnSpPr>
            <a:cxnSpLocks/>
          </p:cNvCxnSpPr>
          <p:nvPr/>
        </p:nvCxnSpPr>
        <p:spPr>
          <a:xfrm>
            <a:off x="3239802" y="4864629"/>
            <a:ext cx="4020" cy="766266"/>
          </a:xfrm>
          <a:prstGeom prst="line">
            <a:avLst/>
          </a:prstGeom>
          <a:noFill/>
          <a:ln w="19050" cap="flat" cmpd="sng" algn="ctr">
            <a:solidFill>
              <a:srgbClr val="4472C4">
                <a:lumMod val="75000"/>
              </a:srgbClr>
            </a:solidFill>
            <a:prstDash val="solid"/>
            <a:miter lim="800000"/>
          </a:ln>
          <a:effectLst/>
        </p:spPr>
      </p:cxnSp>
      <p:cxnSp>
        <p:nvCxnSpPr>
          <p:cNvPr id="60" name="直接连接符 59">
            <a:extLst>
              <a:ext uri="{FF2B5EF4-FFF2-40B4-BE49-F238E27FC236}">
                <a16:creationId xmlns:a16="http://schemas.microsoft.com/office/drawing/2014/main" id="{8D75BF11-233B-4843-8195-8ED62CE96B6B}"/>
              </a:ext>
            </a:extLst>
          </p:cNvPr>
          <p:cNvCxnSpPr>
            <a:cxnSpLocks/>
          </p:cNvCxnSpPr>
          <p:nvPr/>
        </p:nvCxnSpPr>
        <p:spPr>
          <a:xfrm flipH="1">
            <a:off x="2523973" y="4864969"/>
            <a:ext cx="723468" cy="451991"/>
          </a:xfrm>
          <a:prstGeom prst="line">
            <a:avLst/>
          </a:prstGeom>
          <a:noFill/>
          <a:ln w="19050" cap="flat" cmpd="sng" algn="ctr">
            <a:solidFill>
              <a:srgbClr val="4472C4">
                <a:lumMod val="75000"/>
              </a:srgbClr>
            </a:solidFill>
            <a:prstDash val="solid"/>
            <a:miter lim="800000"/>
          </a:ln>
          <a:effectLst/>
        </p:spPr>
      </p:cxnSp>
      <p:cxnSp>
        <p:nvCxnSpPr>
          <p:cNvPr id="61" name="直接连接符 60">
            <a:extLst>
              <a:ext uri="{FF2B5EF4-FFF2-40B4-BE49-F238E27FC236}">
                <a16:creationId xmlns:a16="http://schemas.microsoft.com/office/drawing/2014/main" id="{61C57608-8E74-4526-BB2C-7F8D4EAB4BE0}"/>
              </a:ext>
            </a:extLst>
          </p:cNvPr>
          <p:cNvCxnSpPr>
            <a:cxnSpLocks/>
          </p:cNvCxnSpPr>
          <p:nvPr/>
        </p:nvCxnSpPr>
        <p:spPr>
          <a:xfrm>
            <a:off x="2544878" y="4433530"/>
            <a:ext cx="691388" cy="429197"/>
          </a:xfrm>
          <a:prstGeom prst="line">
            <a:avLst/>
          </a:prstGeom>
          <a:noFill/>
          <a:ln w="19050" cap="flat" cmpd="sng" algn="ctr">
            <a:solidFill>
              <a:srgbClr val="2F5597"/>
            </a:solidFill>
            <a:prstDash val="solid"/>
            <a:miter lim="800000"/>
          </a:ln>
          <a:effectLst/>
        </p:spPr>
      </p:cxnSp>
      <p:cxnSp>
        <p:nvCxnSpPr>
          <p:cNvPr id="62" name="直接连接符 61">
            <a:extLst>
              <a:ext uri="{FF2B5EF4-FFF2-40B4-BE49-F238E27FC236}">
                <a16:creationId xmlns:a16="http://schemas.microsoft.com/office/drawing/2014/main" id="{E00D51B3-A4B0-4A13-80B9-656C00495B5C}"/>
              </a:ext>
            </a:extLst>
          </p:cNvPr>
          <p:cNvCxnSpPr>
            <a:cxnSpLocks/>
          </p:cNvCxnSpPr>
          <p:nvPr/>
        </p:nvCxnSpPr>
        <p:spPr>
          <a:xfrm flipV="1">
            <a:off x="3242165" y="3993712"/>
            <a:ext cx="0" cy="879636"/>
          </a:xfrm>
          <a:prstGeom prst="line">
            <a:avLst/>
          </a:prstGeom>
          <a:noFill/>
          <a:ln w="19050" cap="flat" cmpd="sng" algn="ctr">
            <a:solidFill>
              <a:srgbClr val="4472C4">
                <a:lumMod val="75000"/>
              </a:srgbClr>
            </a:solidFill>
            <a:prstDash val="solid"/>
            <a:miter lim="800000"/>
          </a:ln>
          <a:effectLst/>
        </p:spPr>
      </p:cxnSp>
      <p:sp>
        <p:nvSpPr>
          <p:cNvPr id="63" name="文本框 62">
            <a:extLst>
              <a:ext uri="{FF2B5EF4-FFF2-40B4-BE49-F238E27FC236}">
                <a16:creationId xmlns:a16="http://schemas.microsoft.com/office/drawing/2014/main" id="{0A87D0C4-E24D-41D2-8C9F-4F8C154E3148}"/>
              </a:ext>
            </a:extLst>
          </p:cNvPr>
          <p:cNvSpPr txBox="1"/>
          <p:nvPr/>
        </p:nvSpPr>
        <p:spPr>
          <a:xfrm>
            <a:off x="1831079" y="4184003"/>
            <a:ext cx="107678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b="1" i="0" u="none" strike="noStrike" kern="0" cap="none" spc="0" normalizeH="0" baseline="0" noProof="0" dirty="0">
                <a:ln w="0"/>
                <a:solidFill>
                  <a:srgbClr val="4472C4">
                    <a:lumMod val="5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rPr>
              <a:t>5</a:t>
            </a:r>
            <a:endParaRPr kumimoji="0" lang="zh-CN" altLang="en-US" b="1" i="0" u="none" strike="noStrike" kern="0" cap="none" spc="0" normalizeH="0" baseline="0" noProof="0" dirty="0">
              <a:ln w="0"/>
              <a:solidFill>
                <a:srgbClr val="4472C4">
                  <a:lumMod val="5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7" name="椭圆 66">
            <a:extLst>
              <a:ext uri="{FF2B5EF4-FFF2-40B4-BE49-F238E27FC236}">
                <a16:creationId xmlns:a16="http://schemas.microsoft.com/office/drawing/2014/main" id="{C6B30DD4-5F24-4F05-B72B-F7799434A97D}"/>
              </a:ext>
            </a:extLst>
          </p:cNvPr>
          <p:cNvSpPr/>
          <p:nvPr/>
        </p:nvSpPr>
        <p:spPr>
          <a:xfrm>
            <a:off x="3115527" y="4735242"/>
            <a:ext cx="248881" cy="248881"/>
          </a:xfrm>
          <a:prstGeom prst="ellipse">
            <a:avLst/>
          </a:prstGeom>
          <a:solidFill>
            <a:srgbClr val="ED7D31">
              <a:lumMod val="60000"/>
              <a:lumOff val="40000"/>
            </a:srgbClr>
          </a:solidFill>
          <a:ln w="1905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8" name="椭圆 67">
            <a:extLst>
              <a:ext uri="{FF2B5EF4-FFF2-40B4-BE49-F238E27FC236}">
                <a16:creationId xmlns:a16="http://schemas.microsoft.com/office/drawing/2014/main" id="{5E3DB534-8971-498B-B1EC-D5CF92B29120}"/>
              </a:ext>
            </a:extLst>
          </p:cNvPr>
          <p:cNvSpPr/>
          <p:nvPr/>
        </p:nvSpPr>
        <p:spPr>
          <a:xfrm>
            <a:off x="3787852" y="4336686"/>
            <a:ext cx="248881" cy="248881"/>
          </a:xfrm>
          <a:prstGeom prst="ellipse">
            <a:avLst/>
          </a:prstGeom>
          <a:solidFill>
            <a:srgbClr val="70AD47">
              <a:lumMod val="60000"/>
              <a:lumOff val="40000"/>
            </a:srgbClr>
          </a:solidFill>
          <a:ln w="1905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9" name="椭圆 68">
            <a:extLst>
              <a:ext uri="{FF2B5EF4-FFF2-40B4-BE49-F238E27FC236}">
                <a16:creationId xmlns:a16="http://schemas.microsoft.com/office/drawing/2014/main" id="{3E80C0A3-C5C8-489C-831F-5A059A3A7875}"/>
              </a:ext>
            </a:extLst>
          </p:cNvPr>
          <p:cNvSpPr/>
          <p:nvPr/>
        </p:nvSpPr>
        <p:spPr>
          <a:xfrm>
            <a:off x="3786846" y="5187001"/>
            <a:ext cx="248881" cy="248881"/>
          </a:xfrm>
          <a:prstGeom prst="ellipse">
            <a:avLst/>
          </a:prstGeom>
          <a:solidFill>
            <a:srgbClr val="70AD47">
              <a:lumMod val="60000"/>
              <a:lumOff val="40000"/>
            </a:srgbClr>
          </a:solidFill>
          <a:ln w="1905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0" name="椭圆 69">
            <a:extLst>
              <a:ext uri="{FF2B5EF4-FFF2-40B4-BE49-F238E27FC236}">
                <a16:creationId xmlns:a16="http://schemas.microsoft.com/office/drawing/2014/main" id="{69E3BCA1-79A3-4A91-99E5-401CA7E51DF4}"/>
              </a:ext>
            </a:extLst>
          </p:cNvPr>
          <p:cNvSpPr/>
          <p:nvPr/>
        </p:nvSpPr>
        <p:spPr>
          <a:xfrm>
            <a:off x="3121083" y="5505649"/>
            <a:ext cx="248881" cy="248881"/>
          </a:xfrm>
          <a:prstGeom prst="ellipse">
            <a:avLst/>
          </a:prstGeom>
          <a:solidFill>
            <a:srgbClr val="70AD47">
              <a:lumMod val="60000"/>
              <a:lumOff val="40000"/>
            </a:srgbClr>
          </a:solidFill>
          <a:ln w="1905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1" name="椭圆 70">
            <a:extLst>
              <a:ext uri="{FF2B5EF4-FFF2-40B4-BE49-F238E27FC236}">
                <a16:creationId xmlns:a16="http://schemas.microsoft.com/office/drawing/2014/main" id="{8266D1E8-5262-4C53-B3C2-065CA5D16620}"/>
              </a:ext>
            </a:extLst>
          </p:cNvPr>
          <p:cNvSpPr/>
          <p:nvPr/>
        </p:nvSpPr>
        <p:spPr>
          <a:xfrm>
            <a:off x="2456979" y="5141288"/>
            <a:ext cx="248881" cy="248881"/>
          </a:xfrm>
          <a:prstGeom prst="ellipse">
            <a:avLst/>
          </a:prstGeom>
          <a:solidFill>
            <a:srgbClr val="70AD47">
              <a:lumMod val="60000"/>
              <a:lumOff val="40000"/>
            </a:srgbClr>
          </a:solidFill>
          <a:ln w="1905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2" name="椭圆 71">
            <a:extLst>
              <a:ext uri="{FF2B5EF4-FFF2-40B4-BE49-F238E27FC236}">
                <a16:creationId xmlns:a16="http://schemas.microsoft.com/office/drawing/2014/main" id="{29FF8278-BD39-4534-B685-0A95AD2C28AF}"/>
              </a:ext>
            </a:extLst>
          </p:cNvPr>
          <p:cNvSpPr/>
          <p:nvPr/>
        </p:nvSpPr>
        <p:spPr>
          <a:xfrm>
            <a:off x="2456979" y="4331100"/>
            <a:ext cx="248881" cy="248881"/>
          </a:xfrm>
          <a:prstGeom prst="ellipse">
            <a:avLst/>
          </a:prstGeom>
          <a:solidFill>
            <a:srgbClr val="70AD47">
              <a:lumMod val="60000"/>
              <a:lumOff val="40000"/>
            </a:srgbClr>
          </a:solidFill>
          <a:ln w="1905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3" name="椭圆 72">
            <a:extLst>
              <a:ext uri="{FF2B5EF4-FFF2-40B4-BE49-F238E27FC236}">
                <a16:creationId xmlns:a16="http://schemas.microsoft.com/office/drawing/2014/main" id="{D1D5CE38-531B-47ED-880F-5BB709506401}"/>
              </a:ext>
            </a:extLst>
          </p:cNvPr>
          <p:cNvSpPr/>
          <p:nvPr/>
        </p:nvSpPr>
        <p:spPr>
          <a:xfrm>
            <a:off x="3117623" y="3964323"/>
            <a:ext cx="248881" cy="248881"/>
          </a:xfrm>
          <a:prstGeom prst="ellipse">
            <a:avLst/>
          </a:prstGeom>
          <a:solidFill>
            <a:srgbClr val="70AD47">
              <a:lumMod val="60000"/>
              <a:lumOff val="40000"/>
            </a:srgbClr>
          </a:solidFill>
          <a:ln w="1905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74" name="文本框 73">
                <a:extLst>
                  <a:ext uri="{FF2B5EF4-FFF2-40B4-BE49-F238E27FC236}">
                    <a16:creationId xmlns:a16="http://schemas.microsoft.com/office/drawing/2014/main" id="{413CB4A8-B93E-45DF-BF42-6ACE7E116BE5}"/>
                  </a:ext>
                </a:extLst>
              </p:cNvPr>
              <p:cNvSpPr txBox="1"/>
              <p:nvPr/>
            </p:nvSpPr>
            <p:spPr>
              <a:xfrm>
                <a:off x="5616876" y="3777266"/>
                <a:ext cx="5741093" cy="1979837"/>
              </a:xfrm>
              <a:prstGeom prst="rect">
                <a:avLst/>
              </a:prstGeom>
              <a:solidFill>
                <a:schemeClr val="accent6">
                  <a:lumMod val="40000"/>
                  <a:lumOff val="60000"/>
                </a:schemeClr>
              </a:solidFill>
            </p:spPr>
            <p:txBody>
              <a:bodyPr wrap="square">
                <a:spAutoFit/>
              </a:bodyPr>
              <a:lstStyle/>
              <a:p>
                <a:pPr marL="285750" marR="0" lvl="0" indent="-285750" defTabSz="914400" eaLnBrk="1" fontAlgn="auto" latinLnBrk="0" hangingPunct="1">
                  <a:lnSpc>
                    <a:spcPts val="3000"/>
                  </a:lnSpc>
                  <a:spcBef>
                    <a:spcPts val="0"/>
                  </a:spcBef>
                  <a:spcAft>
                    <a:spcPts val="0"/>
                  </a:spcAft>
                  <a:buClrTx/>
                  <a:buSzTx/>
                  <a:buFont typeface="Arial" panose="020B0604020202020204" pitchFamily="34" charset="0"/>
                  <a:buChar char="•"/>
                  <a:tabLst/>
                  <a:defRPr/>
                </a:pPr>
                <a:r>
                  <a:rPr lang="en-US" altLang="zh-CN" sz="2000" kern="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Measurements </a:t>
                </a:r>
                <a14:m>
                  <m:oMath xmlns:m="http://schemas.openxmlformats.org/officeDocument/2006/math">
                    <m:r>
                      <a:rPr lang="en-US" altLang="zh-CN" sz="2000" b="0" i="1" kern="0" smtClean="0">
                        <a:solidFill>
                          <a:prstClr val="black"/>
                        </a:solidFill>
                        <a:latin typeface="Cambria Math" panose="02040503050406030204" pitchFamily="18" charset="0"/>
                        <a:ea typeface="黑体"/>
                      </a:rPr>
                      <m:t>{</m:t>
                    </m:r>
                    <m:sSup>
                      <m:sSupPr>
                        <m:ctrlPr>
                          <a:rPr lang="en-US" altLang="zh-CN" sz="2000" b="0" i="1" kern="0" smtClean="0">
                            <a:solidFill>
                              <a:prstClr val="black"/>
                            </a:solidFill>
                            <a:latin typeface="Cambria Math" panose="02040503050406030204" pitchFamily="18" charset="0"/>
                            <a:ea typeface="黑体"/>
                          </a:rPr>
                        </m:ctrlPr>
                      </m:sSupPr>
                      <m:e>
                        <m:r>
                          <a:rPr lang="en-US" altLang="zh-CN" sz="2000" b="0" i="1" kern="0" smtClean="0">
                            <a:solidFill>
                              <a:prstClr val="black"/>
                            </a:solidFill>
                            <a:latin typeface="Cambria Math" panose="02040503050406030204" pitchFamily="18" charset="0"/>
                            <a:ea typeface="黑体"/>
                          </a:rPr>
                          <m:t>𝑥</m:t>
                        </m:r>
                      </m:e>
                      <m:sup>
                        <m:r>
                          <a:rPr lang="en-US" altLang="zh-CN" sz="2000" b="0" i="1" kern="0" smtClean="0">
                            <a:solidFill>
                              <a:prstClr val="black"/>
                            </a:solidFill>
                            <a:latin typeface="Cambria Math" panose="02040503050406030204" pitchFamily="18" charset="0"/>
                            <a:ea typeface="黑体"/>
                          </a:rPr>
                          <m:t>∗</m:t>
                        </m:r>
                      </m:sup>
                    </m:sSup>
                    <m:r>
                      <a:rPr lang="en-US" altLang="zh-CN" sz="2000" b="0" i="1" kern="0" smtClean="0">
                        <a:solidFill>
                          <a:prstClr val="black"/>
                        </a:solidFill>
                        <a:latin typeface="Cambria Math" panose="02040503050406030204" pitchFamily="18" charset="0"/>
                        <a:ea typeface="黑体"/>
                      </a:rPr>
                      <m:t>,1}</m:t>
                    </m:r>
                  </m:oMath>
                </a14:m>
                <a:r>
                  <a:rPr lang="zh-CN" altLang="en-US" sz="2000" kern="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2000" kern="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are compatible.</a:t>
                </a:r>
              </a:p>
              <a:p>
                <a:pPr marL="285750" indent="-285750">
                  <a:lnSpc>
                    <a:spcPts val="3000"/>
                  </a:lnSpc>
                  <a:buFont typeface="Arial" panose="020B0604020202020204" pitchFamily="34" charset="0"/>
                  <a:buChar char="•"/>
                  <a:defRPr/>
                </a:pPr>
                <a:r>
                  <a:rPr lang="en-US" altLang="zh-CN" sz="2000" kern="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Measurements </a:t>
                </a:r>
                <a14:m>
                  <m:oMath xmlns:m="http://schemas.openxmlformats.org/officeDocument/2006/math">
                    <m:r>
                      <a:rPr lang="en-US" altLang="zh-CN" sz="2000" i="1" kern="0">
                        <a:solidFill>
                          <a:prstClr val="black"/>
                        </a:solidFill>
                        <a:latin typeface="Cambria Math" panose="02040503050406030204" pitchFamily="18" charset="0"/>
                        <a:ea typeface="黑体"/>
                      </a:rPr>
                      <m:t>{</m:t>
                    </m:r>
                    <m:sSup>
                      <m:sSupPr>
                        <m:ctrlPr>
                          <a:rPr lang="en-US" altLang="zh-CN" sz="2000" i="1" kern="0">
                            <a:solidFill>
                              <a:prstClr val="black"/>
                            </a:solidFill>
                            <a:latin typeface="Cambria Math" panose="02040503050406030204" pitchFamily="18" charset="0"/>
                            <a:ea typeface="黑体"/>
                          </a:rPr>
                        </m:ctrlPr>
                      </m:sSupPr>
                      <m:e>
                        <m:r>
                          <a:rPr lang="en-US" altLang="zh-CN" sz="2000" i="1" kern="0">
                            <a:solidFill>
                              <a:prstClr val="black"/>
                            </a:solidFill>
                            <a:latin typeface="Cambria Math" panose="02040503050406030204" pitchFamily="18" charset="0"/>
                            <a:ea typeface="黑体"/>
                          </a:rPr>
                          <m:t>𝑥</m:t>
                        </m:r>
                      </m:e>
                      <m:sup>
                        <m:r>
                          <a:rPr lang="en-US" altLang="zh-CN" sz="2000" i="1" kern="0">
                            <a:solidFill>
                              <a:prstClr val="black"/>
                            </a:solidFill>
                            <a:latin typeface="Cambria Math" panose="02040503050406030204" pitchFamily="18" charset="0"/>
                            <a:ea typeface="黑体"/>
                          </a:rPr>
                          <m:t>∗</m:t>
                        </m:r>
                      </m:sup>
                    </m:sSup>
                    <m:r>
                      <a:rPr lang="en-US" altLang="zh-CN" sz="2000" i="1" kern="0">
                        <a:solidFill>
                          <a:prstClr val="black"/>
                        </a:solidFill>
                        <a:latin typeface="Cambria Math" panose="02040503050406030204" pitchFamily="18" charset="0"/>
                        <a:ea typeface="黑体"/>
                      </a:rPr>
                      <m:t>,</m:t>
                    </m:r>
                    <m:r>
                      <a:rPr lang="en-US" altLang="zh-CN" sz="2000" b="0" i="1" kern="0" smtClean="0">
                        <a:solidFill>
                          <a:prstClr val="black"/>
                        </a:solidFill>
                        <a:latin typeface="Cambria Math" panose="02040503050406030204" pitchFamily="18" charset="0"/>
                        <a:ea typeface="黑体"/>
                      </a:rPr>
                      <m:t>2</m:t>
                    </m:r>
                    <m:r>
                      <a:rPr lang="en-US" altLang="zh-CN" sz="2000" i="1" kern="0">
                        <a:solidFill>
                          <a:prstClr val="black"/>
                        </a:solidFill>
                        <a:latin typeface="Cambria Math" panose="02040503050406030204" pitchFamily="18" charset="0"/>
                        <a:ea typeface="黑体"/>
                      </a:rPr>
                      <m:t>}</m:t>
                    </m:r>
                  </m:oMath>
                </a14:m>
                <a:r>
                  <a:rPr lang="zh-CN" altLang="en-US" sz="2000" kern="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2000" kern="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are compatible.</a:t>
                </a:r>
              </a:p>
              <a:p>
                <a:pPr>
                  <a:lnSpc>
                    <a:spcPts val="3000"/>
                  </a:lnSpc>
                  <a:defRPr/>
                </a:pPr>
                <a:r>
                  <a:rPr lang="en-US" altLang="zh-CN" sz="2000" b="0" kern="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2000" b="0" kern="0" dirty="0">
                    <a:solidFill>
                      <a:prstClr val="black"/>
                    </a:solidFill>
                    <a:latin typeface="Times New Roman" panose="02020603050405020304" pitchFamily="18" charset="0"/>
                    <a:ea typeface="黑体"/>
                    <a:cs typeface="Times New Roman" panose="02020603050405020304" pitchFamily="18" charset="0"/>
                  </a:rPr>
                  <a:t>           </a:t>
                </a:r>
                <a14:m>
                  <m:oMath xmlns:m="http://schemas.openxmlformats.org/officeDocument/2006/math">
                    <m:r>
                      <a:rPr lang="en-US" altLang="zh-CN" sz="2000" b="0" i="1" kern="0" smtClean="0">
                        <a:solidFill>
                          <a:prstClr val="black"/>
                        </a:solidFill>
                        <a:latin typeface="Cambria Math" panose="02040503050406030204" pitchFamily="18" charset="0"/>
                        <a:ea typeface="黑体"/>
                      </a:rPr>
                      <m:t>⋮</m:t>
                    </m:r>
                  </m:oMath>
                </a14:m>
                <a:endParaRPr lang="en-US" altLang="zh-CN" sz="2000" kern="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endParaRPr>
              </a:p>
              <a:p>
                <a:pPr marL="285750" marR="0" lvl="0" indent="-285750" defTabSz="914400" eaLnBrk="1" fontAlgn="auto" latinLnBrk="0" hangingPunct="1">
                  <a:lnSpc>
                    <a:spcPts val="3000"/>
                  </a:lnSpc>
                  <a:spcBef>
                    <a:spcPts val="0"/>
                  </a:spcBef>
                  <a:spcAft>
                    <a:spcPts val="0"/>
                  </a:spcAft>
                  <a:buClrTx/>
                  <a:buSzTx/>
                  <a:buFont typeface="Arial" panose="020B0604020202020204" pitchFamily="34" charset="0"/>
                  <a:buChar char="•"/>
                  <a:tabLst/>
                  <a:defRPr/>
                </a:pPr>
                <a:r>
                  <a:rPr kumimoji="0" lang="en-US" altLang="zh-CN" sz="2000" b="0" i="0" u="none" strike="noStrike" kern="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rPr>
                  <a:t>The central measurement </a:t>
                </a:r>
                <a14:m>
                  <m:oMath xmlns:m="http://schemas.openxmlformats.org/officeDocument/2006/math">
                    <m:sSup>
                      <m:sSupPr>
                        <m:ctrlP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ea typeface="楷体" panose="02010609060101010101" pitchFamily="49" charset="-122"/>
                            <a:cs typeface="Times New Roman" panose="02020603050405020304" pitchFamily="18" charset="0"/>
                          </a:rPr>
                        </m:ctrlPr>
                      </m:sSupPr>
                      <m:e>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ea typeface="楷体" panose="02010609060101010101" pitchFamily="49" charset="-122"/>
                            <a:cs typeface="Times New Roman" panose="02020603050405020304" pitchFamily="18" charset="0"/>
                          </a:rPr>
                          <m:t>𝑥</m:t>
                        </m:r>
                      </m:e>
                      <m:sup>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ea typeface="楷体" panose="02010609060101010101" pitchFamily="49" charset="-122"/>
                            <a:cs typeface="Times New Roman" panose="02020603050405020304" pitchFamily="18" charset="0"/>
                          </a:rPr>
                          <m:t>∗</m:t>
                        </m:r>
                      </m:sup>
                    </m:sSup>
                  </m:oMath>
                </a14:m>
                <a:r>
                  <a:rPr kumimoji="0" lang="en-US" altLang="zh-CN" sz="2000" b="0" i="0" u="none" strike="noStrike" kern="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rPr>
                  <a:t> is individually compatible with the measurements at branch sites.</a:t>
                </a:r>
                <a:endParaRPr kumimoji="0" lang="zh-CN" altLang="en-US" sz="2000" b="0" i="0" u="none" strike="noStrike" kern="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mc:Choice>
        <mc:Fallback xmlns="">
          <p:sp>
            <p:nvSpPr>
              <p:cNvPr id="74" name="文本框 73">
                <a:extLst>
                  <a:ext uri="{FF2B5EF4-FFF2-40B4-BE49-F238E27FC236}">
                    <a16:creationId xmlns:a16="http://schemas.microsoft.com/office/drawing/2014/main" id="{413CB4A8-B93E-45DF-BF42-6ACE7E116BE5}"/>
                  </a:ext>
                </a:extLst>
              </p:cNvPr>
              <p:cNvSpPr txBox="1">
                <a:spLocks noRot="1" noChangeAspect="1" noMove="1" noResize="1" noEditPoints="1" noAdjustHandles="1" noChangeArrowheads="1" noChangeShapeType="1" noTextEdit="1"/>
              </p:cNvSpPr>
              <p:nvPr/>
            </p:nvSpPr>
            <p:spPr>
              <a:xfrm>
                <a:off x="5616876" y="3777266"/>
                <a:ext cx="5741093" cy="1979837"/>
              </a:xfrm>
              <a:prstGeom prst="rect">
                <a:avLst/>
              </a:prstGeom>
              <a:blipFill>
                <a:blip r:embed="rId10"/>
                <a:stretch>
                  <a:fillRect l="-955" b="-493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5" name="文本框 74">
                <a:extLst>
                  <a:ext uri="{FF2B5EF4-FFF2-40B4-BE49-F238E27FC236}">
                    <a16:creationId xmlns:a16="http://schemas.microsoft.com/office/drawing/2014/main" id="{2AF84E19-6D23-426A-B764-849EBD617EB5}"/>
                  </a:ext>
                </a:extLst>
              </p:cNvPr>
              <p:cNvSpPr txBox="1"/>
              <p:nvPr/>
            </p:nvSpPr>
            <p:spPr>
              <a:xfrm>
                <a:off x="686097" y="3059484"/>
                <a:ext cx="5409903" cy="441146"/>
              </a:xfrm>
              <a:prstGeom prst="rect">
                <a:avLst/>
              </a:prstGeom>
              <a:noFill/>
            </p:spPr>
            <p:txBody>
              <a:bodyPr wrap="square">
                <a:spAutoFit/>
              </a:bodyPr>
              <a:lstStyle/>
              <a:p>
                <a:pPr algn="just">
                  <a:lnSpc>
                    <a:spcPts val="3000"/>
                  </a:lnSpc>
                </a:pPr>
                <a:r>
                  <a:rPr lang="en-US" altLang="zh-CN" sz="2000" b="1" dirty="0">
                    <a:latin typeface="Times New Roman" panose="02020603050405020304" pitchFamily="18" charset="0"/>
                    <a:ea typeface="+mj-ea"/>
                    <a:cs typeface="Times New Roman" panose="02020603050405020304" pitchFamily="18" charset="0"/>
                  </a:rPr>
                  <a:t>e.g., </a:t>
                </a:r>
                <a:r>
                  <a:rPr lang="zh-CN" altLang="en-US" sz="2000" b="1" dirty="0">
                    <a:latin typeface="Times New Roman" panose="02020603050405020304" pitchFamily="18" charset="0"/>
                    <a:ea typeface="+mj-ea"/>
                    <a:cs typeface="Times New Roman" panose="02020603050405020304" pitchFamily="18" charset="0"/>
                  </a:rPr>
                  <a:t> </a:t>
                </a:r>
                <a:r>
                  <a:rPr lang="en-US" altLang="zh-CN" sz="2000" dirty="0">
                    <a:latin typeface="Times New Roman" panose="02020603050405020304" pitchFamily="18" charset="0"/>
                    <a:ea typeface="+mj-ea"/>
                    <a:cs typeface="Times New Roman" panose="02020603050405020304" pitchFamily="18" charset="0"/>
                  </a:rPr>
                  <a:t>a set of measurements</a:t>
                </a:r>
                <a14:m>
                  <m:oMath xmlns:m="http://schemas.openxmlformats.org/officeDocument/2006/math">
                    <m:r>
                      <a:rPr lang="en-US" altLang="zh-CN" sz="2000" b="0" i="0" smtClean="0">
                        <a:latin typeface="Cambria Math" panose="02040503050406030204" pitchFamily="18" charset="0"/>
                        <a:ea typeface="+mj-ea"/>
                        <a:cs typeface="Times New Roman" panose="02020603050405020304" pitchFamily="18" charset="0"/>
                      </a:rPr>
                      <m:t> </m:t>
                    </m:r>
                    <m:d>
                      <m:dPr>
                        <m:begChr m:val="{"/>
                        <m:endChr m:val="}"/>
                        <m:ctrlPr>
                          <a:rPr lang="en-US" altLang="zh-CN" sz="2000" b="0" i="1" smtClean="0">
                            <a:latin typeface="Cambria Math" panose="02040503050406030204" pitchFamily="18" charset="0"/>
                            <a:ea typeface="+mj-ea"/>
                            <a:cs typeface="Times New Roman" panose="02020603050405020304" pitchFamily="18" charset="0"/>
                          </a:rPr>
                        </m:ctrlPr>
                      </m:dPr>
                      <m:e>
                        <m:sSup>
                          <m:sSupPr>
                            <m:ctrlPr>
                              <a:rPr lang="en-US" altLang="zh-CN" sz="2000" b="0" i="1" smtClean="0">
                                <a:latin typeface="Cambria Math" panose="02040503050406030204" pitchFamily="18" charset="0"/>
                                <a:ea typeface="+mj-ea"/>
                                <a:cs typeface="Times New Roman" panose="02020603050405020304" pitchFamily="18" charset="0"/>
                              </a:rPr>
                            </m:ctrlPr>
                          </m:sSupPr>
                          <m:e>
                            <m:r>
                              <a:rPr lang="en-US" altLang="zh-CN" sz="2000" b="0" i="1" smtClean="0">
                                <a:latin typeface="Cambria Math" panose="02040503050406030204" pitchFamily="18" charset="0"/>
                                <a:ea typeface="+mj-ea"/>
                                <a:cs typeface="Times New Roman" panose="02020603050405020304" pitchFamily="18" charset="0"/>
                              </a:rPr>
                              <m:t>𝑥</m:t>
                            </m:r>
                          </m:e>
                          <m:sup>
                            <m:r>
                              <a:rPr lang="en-US" altLang="zh-CN" sz="2000" b="0" i="1" smtClean="0">
                                <a:latin typeface="Cambria Math" panose="02040503050406030204" pitchFamily="18" charset="0"/>
                                <a:ea typeface="+mj-ea"/>
                                <a:cs typeface="Times New Roman" panose="02020603050405020304" pitchFamily="18" charset="0"/>
                              </a:rPr>
                              <m:t>∗</m:t>
                            </m:r>
                          </m:sup>
                        </m:sSup>
                        <m:r>
                          <a:rPr lang="en-US" altLang="zh-CN" sz="2000" b="0" i="1" smtClean="0">
                            <a:latin typeface="Cambria Math" panose="02040503050406030204" pitchFamily="18" charset="0"/>
                            <a:ea typeface="+mj-ea"/>
                            <a:cs typeface="Times New Roman" panose="02020603050405020304" pitchFamily="18" charset="0"/>
                          </a:rPr>
                          <m:t>,1, 2, …,</m:t>
                        </m:r>
                        <m:r>
                          <a:rPr lang="en-US" altLang="zh-CN" sz="2000" b="0" i="1" smtClean="0">
                            <a:latin typeface="Cambria Math" panose="02040503050406030204" pitchFamily="18" charset="0"/>
                            <a:ea typeface="+mj-ea"/>
                            <a:cs typeface="Times New Roman" panose="02020603050405020304" pitchFamily="18" charset="0"/>
                          </a:rPr>
                          <m:t>𝑚</m:t>
                        </m:r>
                        <m:r>
                          <a:rPr lang="en-US" altLang="zh-CN" sz="2000" b="0" i="1" smtClean="0">
                            <a:latin typeface="Cambria Math" panose="02040503050406030204" pitchFamily="18" charset="0"/>
                            <a:ea typeface="+mj-ea"/>
                            <a:cs typeface="Times New Roman" panose="02020603050405020304" pitchFamily="18" charset="0"/>
                          </a:rPr>
                          <m:t>−1</m:t>
                        </m:r>
                      </m:e>
                    </m:d>
                  </m:oMath>
                </a14:m>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p:txBody>
          </p:sp>
        </mc:Choice>
        <mc:Fallback xmlns="">
          <p:sp>
            <p:nvSpPr>
              <p:cNvPr id="75" name="文本框 74">
                <a:extLst>
                  <a:ext uri="{FF2B5EF4-FFF2-40B4-BE49-F238E27FC236}">
                    <a16:creationId xmlns:a16="http://schemas.microsoft.com/office/drawing/2014/main" id="{2AF84E19-6D23-426A-B764-849EBD617EB5}"/>
                  </a:ext>
                </a:extLst>
              </p:cNvPr>
              <p:cNvSpPr txBox="1">
                <a:spLocks noRot="1" noChangeAspect="1" noMove="1" noResize="1" noEditPoints="1" noAdjustHandles="1" noChangeArrowheads="1" noChangeShapeType="1" noTextEdit="1"/>
              </p:cNvSpPr>
              <p:nvPr/>
            </p:nvSpPr>
            <p:spPr>
              <a:xfrm>
                <a:off x="686097" y="3059484"/>
                <a:ext cx="5409903" cy="441146"/>
              </a:xfrm>
              <a:prstGeom prst="rect">
                <a:avLst/>
              </a:prstGeom>
              <a:blipFill>
                <a:blip r:embed="rId11"/>
                <a:stretch>
                  <a:fillRect l="-1240" b="-2500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49016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a:extLst>
              <a:ext uri="{FF2B5EF4-FFF2-40B4-BE49-F238E27FC236}">
                <a16:creationId xmlns:a16="http://schemas.microsoft.com/office/drawing/2014/main" id="{59ACC536-DF08-4F2C-B253-8FCBD7873399}"/>
              </a:ext>
            </a:extLst>
          </p:cNvPr>
          <p:cNvSpPr/>
          <p:nvPr/>
        </p:nvSpPr>
        <p:spPr>
          <a:xfrm>
            <a:off x="890304" y="5210829"/>
            <a:ext cx="10411394" cy="819262"/>
          </a:xfrm>
          <a:prstGeom prst="rect">
            <a:avLst/>
          </a:prstGeom>
          <a:solidFill>
            <a:schemeClr val="accent3">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灯片编号占位符 2">
            <a:extLst>
              <a:ext uri="{FF2B5EF4-FFF2-40B4-BE49-F238E27FC236}">
                <a16:creationId xmlns:a16="http://schemas.microsoft.com/office/drawing/2014/main" id="{6203DAC0-ADFC-456F-9B3F-ED92B735CD8E}"/>
              </a:ext>
            </a:extLst>
          </p:cNvPr>
          <p:cNvSpPr>
            <a:spLocks noGrp="1"/>
          </p:cNvSpPr>
          <p:nvPr>
            <p:ph type="sldNum" sz="quarter" idx="4"/>
          </p:nvPr>
        </p:nvSpPr>
        <p:spPr/>
        <p:txBody>
          <a:bodyPr/>
          <a:lstStyle/>
          <a:p>
            <a:r>
              <a:rPr lang="en-US" altLang="zh-CN">
                <a:sym typeface="Arial" panose="020B0604020202020204" pitchFamily="34" charset="0"/>
              </a:rPr>
              <a:t>&lt; </a:t>
            </a:r>
            <a:fld id="{A548B57D-AE10-4CF7-A9DF-59FEFA91B28E}" type="slidenum">
              <a:rPr lang="zh-CN" altLang="en-US" smtClean="0">
                <a:sym typeface="Arial" panose="020B0604020202020204" pitchFamily="34" charset="0"/>
              </a:rPr>
              <a:pPr/>
              <a:t>28</a:t>
            </a:fld>
            <a:r>
              <a:rPr lang="zh-CN" altLang="en-US">
                <a:sym typeface="Arial" panose="020B0604020202020204" pitchFamily="34" charset="0"/>
              </a:rPr>
              <a:t> </a:t>
            </a:r>
            <a:r>
              <a:rPr lang="en-US" altLang="zh-CN">
                <a:sym typeface="Arial" panose="020B0604020202020204" pitchFamily="34" charset="0"/>
              </a:rPr>
              <a:t>&gt;</a:t>
            </a:r>
            <a:endParaRPr lang="zh-CN" altLang="en-US" dirty="0">
              <a:sym typeface="Arial" panose="020B0604020202020204" pitchFamily="34" charset="0"/>
            </a:endParaRPr>
          </a:p>
        </p:txBody>
      </p:sp>
      <p:sp>
        <p:nvSpPr>
          <p:cNvPr id="4" name="标题 3">
            <a:extLst>
              <a:ext uri="{FF2B5EF4-FFF2-40B4-BE49-F238E27FC236}">
                <a16:creationId xmlns:a16="http://schemas.microsoft.com/office/drawing/2014/main" id="{8C665839-0726-4FA3-BD04-F0C8450DAAA5}"/>
              </a:ext>
            </a:extLst>
          </p:cNvPr>
          <p:cNvSpPr>
            <a:spLocks noGrp="1"/>
          </p:cNvSpPr>
          <p:nvPr>
            <p:ph type="title"/>
          </p:nvPr>
        </p:nvSpPr>
        <p:spPr/>
        <p:txBody>
          <a:bodyPr/>
          <a:lstStyle/>
          <a:p>
            <a:r>
              <a:rPr lang="en-US" altLang="zh-CN" dirty="0">
                <a:sym typeface="Arial" panose="020B0604020202020204" pitchFamily="34" charset="0"/>
              </a:rPr>
              <a:t>Quantum nonlocality vs Compatible measurements</a:t>
            </a:r>
            <a:endParaRPr lang="zh-CN" altLang="en-US" dirty="0">
              <a:sym typeface="Arial" panose="020B0604020202020204" pitchFamily="34" charset="0"/>
            </a:endParaRPr>
          </a:p>
        </p:txBody>
      </p:sp>
      <p:sp>
        <p:nvSpPr>
          <p:cNvPr id="5" name="文本占位符 3">
            <a:extLst>
              <a:ext uri="{FF2B5EF4-FFF2-40B4-BE49-F238E27FC236}">
                <a16:creationId xmlns:a16="http://schemas.microsoft.com/office/drawing/2014/main" id="{BE7F91FF-1C8F-457D-9089-98611B43EB28}"/>
              </a:ext>
            </a:extLst>
          </p:cNvPr>
          <p:cNvSpPr txBox="1">
            <a:spLocks/>
          </p:cNvSpPr>
          <p:nvPr/>
        </p:nvSpPr>
        <p:spPr>
          <a:xfrm>
            <a:off x="442913" y="1123514"/>
            <a:ext cx="10783887" cy="381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000"/>
              </a:lnSpc>
            </a:pPr>
            <a:r>
              <a:rPr lang="en-US" altLang="zh-CN" sz="2000" b="1" dirty="0">
                <a:solidFill>
                  <a:srgbClr val="9A0001"/>
                </a:solidFill>
                <a:latin typeface="+mj-ea"/>
                <a:ea typeface="+mj-ea"/>
                <a:sym typeface="Arial" panose="020B0604020202020204" pitchFamily="34" charset="0"/>
              </a:rPr>
              <a:t>Measurement incompatibility</a:t>
            </a:r>
            <a:r>
              <a:rPr lang="en-US" altLang="zh-CN" sz="2000" b="1" dirty="0">
                <a:latin typeface="+mj-ea"/>
                <a:ea typeface="+mj-ea"/>
                <a:sym typeface="Arial" panose="020B0604020202020204" pitchFamily="34" charset="0"/>
              </a:rPr>
              <a:t> is a necessary for demonstrating Bell nonlocality and quantum steering.</a:t>
            </a:r>
            <a:endParaRPr lang="zh-CN" altLang="en-US" sz="2000" b="1" dirty="0">
              <a:latin typeface="+mj-ea"/>
              <a:ea typeface="+mj-ea"/>
              <a:sym typeface="Arial" panose="020B0604020202020204" pitchFamily="34" charset="0"/>
            </a:endParaRPr>
          </a:p>
        </p:txBody>
      </p:sp>
      <p:sp>
        <p:nvSpPr>
          <p:cNvPr id="36" name="矩形 35">
            <a:extLst>
              <a:ext uri="{FF2B5EF4-FFF2-40B4-BE49-F238E27FC236}">
                <a16:creationId xmlns:a16="http://schemas.microsoft.com/office/drawing/2014/main" id="{3CA9EFDF-D139-4C90-81A3-B21585BFF170}"/>
              </a:ext>
            </a:extLst>
          </p:cNvPr>
          <p:cNvSpPr/>
          <p:nvPr/>
        </p:nvSpPr>
        <p:spPr>
          <a:xfrm>
            <a:off x="2071933" y="6117162"/>
            <a:ext cx="7525843" cy="523220"/>
          </a:xfrm>
          <a:prstGeom prst="rect">
            <a:avLst/>
          </a:prstGeom>
        </p:spPr>
        <p:txBody>
          <a:bodyPr wrap="none">
            <a:spAutoFit/>
          </a:bodyPr>
          <a:lstStyle/>
          <a:p>
            <a:r>
              <a:rPr lang="en-US" altLang="zh-CN" sz="1400" dirty="0">
                <a:latin typeface="Times New Roman" panose="02020603050405020304" pitchFamily="18" charset="0"/>
                <a:cs typeface="Times New Roman" panose="02020603050405020304" pitchFamily="18" charset="0"/>
              </a:rPr>
              <a:t>M. T. </a:t>
            </a:r>
            <a:r>
              <a:rPr lang="en-US" altLang="zh-CN" sz="1400" dirty="0" err="1">
                <a:latin typeface="Times New Roman" panose="02020603050405020304" pitchFamily="18" charset="0"/>
                <a:cs typeface="Times New Roman" panose="02020603050405020304" pitchFamily="18" charset="0"/>
              </a:rPr>
              <a:t>Quintino</a:t>
            </a:r>
            <a:r>
              <a:rPr lang="en-US" altLang="zh-CN" sz="1400" dirty="0">
                <a:latin typeface="Times New Roman" panose="02020603050405020304" pitchFamily="18" charset="0"/>
                <a:cs typeface="Times New Roman" panose="02020603050405020304" pitchFamily="18" charset="0"/>
              </a:rPr>
              <a:t>, </a:t>
            </a:r>
            <a:r>
              <a:rPr lang="en-US" altLang="zh-CN" sz="1400" i="1" dirty="0">
                <a:latin typeface="Times New Roman" panose="02020603050405020304" pitchFamily="18" charset="0"/>
                <a:cs typeface="Times New Roman" panose="02020603050405020304" pitchFamily="18" charset="0"/>
              </a:rPr>
              <a:t>et al., PRL </a:t>
            </a:r>
            <a:r>
              <a:rPr lang="en-US" altLang="zh-CN" sz="1400" b="1" dirty="0">
                <a:latin typeface="Times New Roman" panose="02020603050405020304" pitchFamily="18" charset="0"/>
                <a:cs typeface="Times New Roman" panose="02020603050405020304" pitchFamily="18" charset="0"/>
              </a:rPr>
              <a:t>113</a:t>
            </a:r>
            <a:r>
              <a:rPr lang="en-US" altLang="zh-CN" sz="1400" dirty="0">
                <a:latin typeface="Times New Roman" panose="02020603050405020304" pitchFamily="18" charset="0"/>
                <a:cs typeface="Times New Roman" panose="02020603050405020304" pitchFamily="18" charset="0"/>
              </a:rPr>
              <a:t>, 160402 (2014); R. </a:t>
            </a:r>
            <a:r>
              <a:rPr lang="en-US" altLang="zh-CN" sz="1400" dirty="0" err="1">
                <a:latin typeface="Times New Roman" panose="02020603050405020304" pitchFamily="18" charset="0"/>
                <a:cs typeface="Times New Roman" panose="02020603050405020304" pitchFamily="18" charset="0"/>
              </a:rPr>
              <a:t>Uola</a:t>
            </a:r>
            <a:r>
              <a:rPr lang="en-US" altLang="zh-CN" sz="1400" dirty="0">
                <a:latin typeface="Times New Roman" panose="02020603050405020304" pitchFamily="18" charset="0"/>
                <a:cs typeface="Times New Roman" panose="02020603050405020304" pitchFamily="18" charset="0"/>
              </a:rPr>
              <a:t>, </a:t>
            </a:r>
            <a:r>
              <a:rPr lang="en-US" altLang="zh-CN" sz="1400" i="1" dirty="0">
                <a:latin typeface="Times New Roman" panose="02020603050405020304" pitchFamily="18" charset="0"/>
                <a:cs typeface="Times New Roman" panose="02020603050405020304" pitchFamily="18" charset="0"/>
              </a:rPr>
              <a:t>et al., PRL</a:t>
            </a:r>
            <a:r>
              <a:rPr lang="en-US" altLang="zh-CN" sz="1400" b="1" i="1" dirty="0">
                <a:latin typeface="Times New Roman" panose="02020603050405020304" pitchFamily="18" charset="0"/>
                <a:cs typeface="Times New Roman" panose="02020603050405020304" pitchFamily="18" charset="0"/>
              </a:rPr>
              <a:t> </a:t>
            </a:r>
            <a:r>
              <a:rPr lang="en-US" altLang="zh-CN" sz="1400" b="1" dirty="0">
                <a:latin typeface="Times New Roman" panose="02020603050405020304" pitchFamily="18" charset="0"/>
                <a:cs typeface="Times New Roman" panose="02020603050405020304" pitchFamily="18" charset="0"/>
              </a:rPr>
              <a:t>113</a:t>
            </a:r>
            <a:r>
              <a:rPr lang="en-US" altLang="zh-CN" sz="1400" dirty="0">
                <a:latin typeface="Times New Roman" panose="02020603050405020304" pitchFamily="18" charset="0"/>
                <a:cs typeface="Times New Roman" panose="02020603050405020304" pitchFamily="18" charset="0"/>
              </a:rPr>
              <a:t>, 160403 (2014); </a:t>
            </a:r>
          </a:p>
          <a:p>
            <a:r>
              <a:rPr lang="en-US" altLang="zh-CN" sz="1400" i="1" dirty="0">
                <a:latin typeface="Times New Roman" panose="02020603050405020304" pitchFamily="18" charset="0"/>
                <a:cs typeface="Times New Roman" panose="02020603050405020304" pitchFamily="18" charset="0"/>
              </a:rPr>
              <a:t>“One-to-One Mapping between Steering and Joint Measurability Problems” PRL </a:t>
            </a:r>
            <a:r>
              <a:rPr lang="en-US" altLang="zh-CN" sz="1400" b="1" dirty="0">
                <a:latin typeface="Times New Roman" panose="02020603050405020304" pitchFamily="18" charset="0"/>
                <a:cs typeface="Times New Roman" panose="02020603050405020304" pitchFamily="18" charset="0"/>
              </a:rPr>
              <a:t>115</a:t>
            </a:r>
            <a:r>
              <a:rPr lang="en-US" altLang="zh-CN" sz="1400" dirty="0">
                <a:latin typeface="Times New Roman" panose="02020603050405020304" pitchFamily="18" charset="0"/>
                <a:cs typeface="Times New Roman" panose="02020603050405020304" pitchFamily="18" charset="0"/>
              </a:rPr>
              <a:t>, 230402 (2015).</a:t>
            </a:r>
            <a:endParaRPr lang="zh-CN" altLang="en-US" sz="1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E52DCA51-9AFB-420C-A13D-AE62C5AEE40D}"/>
                  </a:ext>
                </a:extLst>
              </p:cNvPr>
              <p:cNvSpPr txBox="1"/>
              <p:nvPr/>
            </p:nvSpPr>
            <p:spPr>
              <a:xfrm>
                <a:off x="890303" y="5172661"/>
                <a:ext cx="10411394" cy="854786"/>
              </a:xfrm>
              <a:prstGeom prst="rect">
                <a:avLst/>
              </a:prstGeom>
              <a:noFill/>
            </p:spPr>
            <p:txBody>
              <a:bodyPr wrap="square">
                <a:spAutoFit/>
              </a:bodyPr>
              <a:lstStyle/>
              <a:p>
                <a:pPr algn="just">
                  <a:lnSpc>
                    <a:spcPts val="3000"/>
                  </a:lnSpc>
                </a:pPr>
                <a:r>
                  <a:rPr lang="en-US" altLang="zh-CN" sz="2000" b="1" dirty="0">
                    <a:latin typeface="Times New Roman" panose="02020603050405020304" pitchFamily="18" charset="0"/>
                    <a:ea typeface="+mj-ea"/>
                    <a:cs typeface="Times New Roman" panose="02020603050405020304" pitchFamily="18" charset="0"/>
                  </a:rPr>
                  <a:t>Theorem 1. </a:t>
                </a:r>
                <a:r>
                  <a:rPr lang="en-US" altLang="zh-CN" sz="2000" dirty="0">
                    <a:latin typeface="Times New Roman" panose="02020603050405020304" pitchFamily="18" charset="0"/>
                    <a:ea typeface="+mj-ea"/>
                    <a:cs typeface="Times New Roman" panose="02020603050405020304" pitchFamily="18" charset="0"/>
                  </a:rPr>
                  <a:t>The assemblage </a:t>
                </a:r>
                <a14:m>
                  <m:oMath xmlns:m="http://schemas.openxmlformats.org/officeDocument/2006/math">
                    <m:d>
                      <m:dPr>
                        <m:begChr m:val="{"/>
                        <m:endChr m:val="}"/>
                        <m:ctrlPr>
                          <a:rPr lang="en-US" altLang="zh-CN" sz="2000" b="0" i="1" smtClean="0">
                            <a:latin typeface="Cambria Math" panose="02040503050406030204" pitchFamily="18" charset="0"/>
                            <a:ea typeface="+mj-ea"/>
                            <a:cs typeface="Times New Roman" panose="02020603050405020304" pitchFamily="18" charset="0"/>
                          </a:rPr>
                        </m:ctrlPr>
                      </m:dPr>
                      <m:e>
                        <m:sSub>
                          <m:sSubPr>
                            <m:ctrlPr>
                              <a:rPr lang="en-US" altLang="zh-CN" sz="2000" b="0" i="1" smtClean="0">
                                <a:latin typeface="Cambria Math" panose="02040503050406030204" pitchFamily="18" charset="0"/>
                                <a:ea typeface="+mj-ea"/>
                                <a:cs typeface="Times New Roman" panose="02020603050405020304" pitchFamily="18" charset="0"/>
                              </a:rPr>
                            </m:ctrlPr>
                          </m:sSubPr>
                          <m:e>
                            <m:r>
                              <a:rPr lang="en-US" altLang="zh-CN" sz="2000" b="0" i="1" smtClean="0">
                                <a:latin typeface="Cambria Math" panose="02040503050406030204" pitchFamily="18" charset="0"/>
                                <a:ea typeface="+mj-ea"/>
                                <a:cs typeface="Times New Roman" panose="02020603050405020304" pitchFamily="18" charset="0"/>
                              </a:rPr>
                              <m:t>𝜎</m:t>
                            </m:r>
                          </m:e>
                          <m:sub>
                            <m:r>
                              <a:rPr lang="en-US" altLang="zh-CN" sz="2000" b="0" i="1" smtClean="0">
                                <a:latin typeface="Cambria Math" panose="02040503050406030204" pitchFamily="18" charset="0"/>
                                <a:ea typeface="+mj-ea"/>
                                <a:cs typeface="Times New Roman" panose="02020603050405020304" pitchFamily="18" charset="0"/>
                              </a:rPr>
                              <m:t>𝑎</m:t>
                            </m:r>
                            <m:r>
                              <a:rPr lang="en-US" altLang="zh-CN" sz="2000" b="0" i="1" smtClean="0">
                                <a:latin typeface="Cambria Math" panose="02040503050406030204" pitchFamily="18" charset="0"/>
                                <a:ea typeface="+mj-ea"/>
                                <a:cs typeface="Times New Roman" panose="02020603050405020304" pitchFamily="18" charset="0"/>
                              </a:rPr>
                              <m:t>|</m:t>
                            </m:r>
                            <m:r>
                              <a:rPr lang="en-US" altLang="zh-CN" sz="2000" b="0" i="1" smtClean="0">
                                <a:latin typeface="Cambria Math" panose="02040503050406030204" pitchFamily="18" charset="0"/>
                                <a:ea typeface="+mj-ea"/>
                                <a:cs typeface="Times New Roman" panose="02020603050405020304" pitchFamily="18" charset="0"/>
                              </a:rPr>
                              <m:t>𝑥</m:t>
                            </m:r>
                          </m:sub>
                        </m:sSub>
                      </m:e>
                    </m:d>
                  </m:oMath>
                </a14:m>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 with </a:t>
                </a:r>
                <a14:m>
                  <m:oMath xmlns:m="http://schemas.openxmlformats.org/officeDocument/2006/math">
                    <m:sSub>
                      <m:sSubPr>
                        <m:ctrlP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ctrlPr>
                      </m:sSubPr>
                      <m:e>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𝜎</m:t>
                        </m:r>
                      </m:e>
                      <m:sub>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𝑎</m:t>
                        </m:r>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m:t>
                        </m:r>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𝑥</m:t>
                        </m:r>
                      </m:sub>
                    </m:sSub>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m:t>
                    </m:r>
                    <m:sSub>
                      <m:sSubPr>
                        <m:ctrlP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ctrlPr>
                      </m:sSubPr>
                      <m:e>
                        <m:r>
                          <m:rPr>
                            <m:sty m:val="p"/>
                          </m:rPr>
                          <a:rPr lang="en-US" altLang="zh-CN" sz="2000" b="0" i="0" smtClean="0">
                            <a:latin typeface="Cambria Math" panose="02040503050406030204" pitchFamily="18" charset="0"/>
                            <a:ea typeface="楷体" panose="02010609060101010101" pitchFamily="49" charset="-122"/>
                            <a:cs typeface="Times New Roman" panose="02020603050405020304" pitchFamily="18" charset="0"/>
                          </a:rPr>
                          <m:t>tr</m:t>
                        </m:r>
                      </m:e>
                      <m:sub>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𝐴</m:t>
                        </m:r>
                      </m:sub>
                    </m:sSub>
                    <m:d>
                      <m:dPr>
                        <m:ctrlP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ctrlPr>
                      </m:dPr>
                      <m:e>
                        <m:sSub>
                          <m:sSubPr>
                            <m:ctrlP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ctrlPr>
                          </m:sSubPr>
                          <m:e>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𝜌</m:t>
                            </m:r>
                          </m:e>
                          <m:sub>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𝐴𝐵</m:t>
                            </m:r>
                          </m:sub>
                        </m:sSub>
                        <m:sSub>
                          <m:sSubPr>
                            <m:ctrlP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ctrlPr>
                          </m:sSubPr>
                          <m:e>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𝑀</m:t>
                            </m:r>
                          </m:e>
                          <m:sub>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𝑎</m:t>
                            </m:r>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m:t>
                            </m:r>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𝑥</m:t>
                            </m:r>
                          </m:sub>
                        </m:sSub>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m:t>
                        </m:r>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𝐼</m:t>
                        </m:r>
                      </m:e>
                    </m:d>
                  </m:oMath>
                </a14:m>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 is unsteerable for any state </a:t>
                </a:r>
                <a14:m>
                  <m:oMath xmlns:m="http://schemas.openxmlformats.org/officeDocument/2006/math">
                    <m:sSub>
                      <m:sSubPr>
                        <m:ctrlP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ctrlPr>
                      </m:sSubPr>
                      <m:e>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𝜌</m:t>
                        </m:r>
                      </m:e>
                      <m:sub>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𝐴𝐵</m:t>
                        </m:r>
                      </m:sub>
                    </m:sSub>
                  </m:oMath>
                </a14:m>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 acting on </a:t>
                </a:r>
                <a14:m>
                  <m:oMath xmlns:m="http://schemas.openxmlformats.org/officeDocument/2006/math">
                    <m:sSup>
                      <m:sSupPr>
                        <m:ctrlP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000" i="1" smtClean="0">
                            <a:latin typeface="Cambria Math" panose="02040503050406030204" pitchFamily="18" charset="0"/>
                            <a:ea typeface="Cambria Math" panose="02040503050406030204" pitchFamily="18" charset="0"/>
                            <a:cs typeface="Times New Roman" panose="02020603050405020304" pitchFamily="18" charset="0"/>
                          </a:rPr>
                          <m:t>ℂ</m:t>
                        </m:r>
                      </m:e>
                      <m:sup>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𝑑</m:t>
                        </m:r>
                      </m:sup>
                    </m:sSup>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zh-CN" sz="2000"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000" i="1">
                            <a:latin typeface="Cambria Math" panose="02040503050406030204" pitchFamily="18" charset="0"/>
                            <a:ea typeface="Cambria Math" panose="02040503050406030204" pitchFamily="18" charset="0"/>
                            <a:cs typeface="Times New Roman" panose="02020603050405020304" pitchFamily="18" charset="0"/>
                          </a:rPr>
                          <m:t>ℂ</m:t>
                        </m:r>
                      </m:e>
                      <m:sup>
                        <m:r>
                          <a:rPr lang="en-US" altLang="zh-CN" sz="2000" i="1">
                            <a:latin typeface="Cambria Math" panose="02040503050406030204" pitchFamily="18" charset="0"/>
                            <a:ea typeface="Cambria Math" panose="02040503050406030204" pitchFamily="18" charset="0"/>
                            <a:cs typeface="Times New Roman" panose="02020603050405020304" pitchFamily="18" charset="0"/>
                          </a:rPr>
                          <m:t>𝑑</m:t>
                        </m:r>
                      </m:sup>
                    </m:sSup>
                  </m:oMath>
                </a14:m>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 if and only if the set of POVMs </a:t>
                </a:r>
                <a14:m>
                  <m:oMath xmlns:m="http://schemas.openxmlformats.org/officeDocument/2006/math">
                    <m:d>
                      <m:dPr>
                        <m:begChr m:val="{"/>
                        <m:endChr m:val="}"/>
                        <m:ctrlP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ctrlPr>
                      </m:dPr>
                      <m:e>
                        <m:sSub>
                          <m:sSubPr>
                            <m:ctrlP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ctrlPr>
                          </m:sSubPr>
                          <m:e>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𝑀</m:t>
                            </m:r>
                          </m:e>
                          <m:sub>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𝑎</m:t>
                            </m:r>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m:t>
                            </m:r>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𝑥</m:t>
                            </m:r>
                          </m:sub>
                        </m:sSub>
                      </m:e>
                    </m:d>
                  </m:oMath>
                </a14:m>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 acting on </a:t>
                </a:r>
                <a14:m>
                  <m:oMath xmlns:m="http://schemas.openxmlformats.org/officeDocument/2006/math">
                    <m:sSup>
                      <m:sSupPr>
                        <m:ctrlPr>
                          <a:rPr lang="en-US" altLang="zh-CN" sz="2000"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000" i="1">
                            <a:latin typeface="Cambria Math" panose="02040503050406030204" pitchFamily="18" charset="0"/>
                            <a:ea typeface="Cambria Math" panose="02040503050406030204" pitchFamily="18" charset="0"/>
                            <a:cs typeface="Times New Roman" panose="02020603050405020304" pitchFamily="18" charset="0"/>
                          </a:rPr>
                          <m:t>ℂ</m:t>
                        </m:r>
                      </m:e>
                      <m:sup>
                        <m:r>
                          <a:rPr lang="en-US" altLang="zh-CN" sz="2000" i="1">
                            <a:latin typeface="Cambria Math" panose="02040503050406030204" pitchFamily="18" charset="0"/>
                            <a:ea typeface="Cambria Math" panose="02040503050406030204" pitchFamily="18" charset="0"/>
                            <a:cs typeface="Times New Roman" panose="02020603050405020304" pitchFamily="18" charset="0"/>
                          </a:rPr>
                          <m:t>𝑑</m:t>
                        </m:r>
                      </m:sup>
                    </m:sSup>
                  </m:oMath>
                </a14:m>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 is jointly measurable.</a:t>
                </a:r>
              </a:p>
            </p:txBody>
          </p:sp>
        </mc:Choice>
        <mc:Fallback xmlns="">
          <p:sp>
            <p:nvSpPr>
              <p:cNvPr id="7" name="文本框 6">
                <a:extLst>
                  <a:ext uri="{FF2B5EF4-FFF2-40B4-BE49-F238E27FC236}">
                    <a16:creationId xmlns:a16="http://schemas.microsoft.com/office/drawing/2014/main" id="{E52DCA51-9AFB-420C-A13D-AE62C5AEE40D}"/>
                  </a:ext>
                </a:extLst>
              </p:cNvPr>
              <p:cNvSpPr txBox="1">
                <a:spLocks noRot="1" noChangeAspect="1" noMove="1" noResize="1" noEditPoints="1" noAdjustHandles="1" noChangeArrowheads="1" noChangeShapeType="1" noTextEdit="1"/>
              </p:cNvSpPr>
              <p:nvPr/>
            </p:nvSpPr>
            <p:spPr>
              <a:xfrm>
                <a:off x="890303" y="5172661"/>
                <a:ext cx="10411394" cy="854786"/>
              </a:xfrm>
              <a:prstGeom prst="rect">
                <a:avLst/>
              </a:prstGeom>
              <a:blipFill>
                <a:blip r:embed="rId3"/>
                <a:stretch>
                  <a:fillRect l="-585" r="-644" b="-8571"/>
                </a:stretch>
              </a:blipFill>
            </p:spPr>
            <p:txBody>
              <a:bodyPr/>
              <a:lstStyle/>
              <a:p>
                <a:r>
                  <a:rPr lang="zh-CN" altLang="en-US">
                    <a:noFill/>
                  </a:rPr>
                  <a:t> </a:t>
                </a:r>
              </a:p>
            </p:txBody>
          </p:sp>
        </mc:Fallback>
      </mc:AlternateContent>
      <p:grpSp>
        <p:nvGrpSpPr>
          <p:cNvPr id="23" name="组合 22">
            <a:extLst>
              <a:ext uri="{FF2B5EF4-FFF2-40B4-BE49-F238E27FC236}">
                <a16:creationId xmlns:a16="http://schemas.microsoft.com/office/drawing/2014/main" id="{383E567C-3D0F-419B-B7E5-3520172D850B}"/>
              </a:ext>
            </a:extLst>
          </p:cNvPr>
          <p:cNvGrpSpPr/>
          <p:nvPr/>
        </p:nvGrpSpPr>
        <p:grpSpPr>
          <a:xfrm>
            <a:off x="1871216" y="2163579"/>
            <a:ext cx="7773294" cy="2657757"/>
            <a:chOff x="1871216" y="2163579"/>
            <a:chExt cx="7773294" cy="2657757"/>
          </a:xfrm>
        </p:grpSpPr>
        <p:sp>
          <p:nvSpPr>
            <p:cNvPr id="16" name="矩形 15">
              <a:extLst>
                <a:ext uri="{FF2B5EF4-FFF2-40B4-BE49-F238E27FC236}">
                  <a16:creationId xmlns:a16="http://schemas.microsoft.com/office/drawing/2014/main" id="{2903E542-BFCA-43EB-BA0F-88D8F5FEB1C3}"/>
                </a:ext>
              </a:extLst>
            </p:cNvPr>
            <p:cNvSpPr/>
            <p:nvPr/>
          </p:nvSpPr>
          <p:spPr>
            <a:xfrm>
              <a:off x="7029565" y="2163579"/>
              <a:ext cx="2614945" cy="846000"/>
            </a:xfrm>
            <a:prstGeom prst="rect">
              <a:avLst/>
            </a:prstGeom>
            <a:solidFill>
              <a:schemeClr val="accent1">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200" dirty="0">
                  <a:solidFill>
                    <a:schemeClr val="tx1"/>
                  </a:solidFill>
                </a:rPr>
                <a:t>Bell nonlocality</a:t>
              </a:r>
              <a:endParaRPr lang="zh-CN" altLang="en-US" sz="2200" dirty="0">
                <a:solidFill>
                  <a:schemeClr val="tx1"/>
                </a:solidFill>
              </a:endParaRPr>
            </a:p>
          </p:txBody>
        </p:sp>
        <p:sp>
          <p:nvSpPr>
            <p:cNvPr id="10" name="椭圆 9">
              <a:extLst>
                <a:ext uri="{FF2B5EF4-FFF2-40B4-BE49-F238E27FC236}">
                  <a16:creationId xmlns:a16="http://schemas.microsoft.com/office/drawing/2014/main" id="{2B1A431F-7615-43CF-A780-D901CC9A4163}"/>
                </a:ext>
              </a:extLst>
            </p:cNvPr>
            <p:cNvSpPr/>
            <p:nvPr/>
          </p:nvSpPr>
          <p:spPr>
            <a:xfrm>
              <a:off x="1871216" y="2623865"/>
              <a:ext cx="3081444" cy="1642377"/>
            </a:xfrm>
            <a:prstGeom prst="ellipse">
              <a:avLst/>
            </a:prstGeom>
            <a:solidFill>
              <a:srgbClr val="719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200" dirty="0"/>
                <a:t>Incompatible measurements</a:t>
              </a:r>
              <a:endParaRPr lang="zh-CN" altLang="en-US" sz="2200" dirty="0"/>
            </a:p>
          </p:txBody>
        </p:sp>
        <p:sp>
          <p:nvSpPr>
            <p:cNvPr id="18" name="矩形 17">
              <a:extLst>
                <a:ext uri="{FF2B5EF4-FFF2-40B4-BE49-F238E27FC236}">
                  <a16:creationId xmlns:a16="http://schemas.microsoft.com/office/drawing/2014/main" id="{B9A90652-758D-4EBE-B475-DC532495E857}"/>
                </a:ext>
              </a:extLst>
            </p:cNvPr>
            <p:cNvSpPr/>
            <p:nvPr/>
          </p:nvSpPr>
          <p:spPr>
            <a:xfrm>
              <a:off x="7029565" y="3974826"/>
              <a:ext cx="2614945" cy="846510"/>
            </a:xfrm>
            <a:prstGeom prst="rect">
              <a:avLst/>
            </a:prstGeom>
            <a:solidFill>
              <a:schemeClr val="accent3">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200" dirty="0">
                  <a:solidFill>
                    <a:schemeClr val="tx1"/>
                  </a:solidFill>
                </a:rPr>
                <a:t>Quantum Steering</a:t>
              </a:r>
              <a:endParaRPr lang="zh-CN" altLang="en-US" sz="2200" dirty="0">
                <a:solidFill>
                  <a:schemeClr val="tx1"/>
                </a:solidFill>
              </a:endParaRPr>
            </a:p>
          </p:txBody>
        </p:sp>
        <p:sp>
          <p:nvSpPr>
            <p:cNvPr id="17" name="箭头: 右 16">
              <a:extLst>
                <a:ext uri="{FF2B5EF4-FFF2-40B4-BE49-F238E27FC236}">
                  <a16:creationId xmlns:a16="http://schemas.microsoft.com/office/drawing/2014/main" id="{7ED6BF24-813B-4E6E-97FF-931D06CA88ED}"/>
                </a:ext>
              </a:extLst>
            </p:cNvPr>
            <p:cNvSpPr/>
            <p:nvPr/>
          </p:nvSpPr>
          <p:spPr>
            <a:xfrm rot="20736301">
              <a:off x="4980843" y="2651986"/>
              <a:ext cx="1800879" cy="135872"/>
            </a:xfrm>
            <a:prstGeom prst="rightArrow">
              <a:avLst>
                <a:gd name="adj1" fmla="val 50000"/>
                <a:gd name="adj2" fmla="val 256379"/>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箭头: 右 19">
              <a:extLst>
                <a:ext uri="{FF2B5EF4-FFF2-40B4-BE49-F238E27FC236}">
                  <a16:creationId xmlns:a16="http://schemas.microsoft.com/office/drawing/2014/main" id="{66EC4F5C-5B93-4D6B-B8A8-790AF360AD33}"/>
                </a:ext>
              </a:extLst>
            </p:cNvPr>
            <p:cNvSpPr/>
            <p:nvPr/>
          </p:nvSpPr>
          <p:spPr>
            <a:xfrm rot="863699" flipV="1">
              <a:off x="4980843" y="3992434"/>
              <a:ext cx="1800879" cy="135872"/>
            </a:xfrm>
            <a:prstGeom prst="rightArrow">
              <a:avLst>
                <a:gd name="adj1" fmla="val 50000"/>
                <a:gd name="adj2" fmla="val 256379"/>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箭头: 右 20">
              <a:extLst>
                <a:ext uri="{FF2B5EF4-FFF2-40B4-BE49-F238E27FC236}">
                  <a16:creationId xmlns:a16="http://schemas.microsoft.com/office/drawing/2014/main" id="{40C33AE8-C6FD-4446-900B-31E86AD81614}"/>
                </a:ext>
              </a:extLst>
            </p:cNvPr>
            <p:cNvSpPr/>
            <p:nvPr/>
          </p:nvSpPr>
          <p:spPr>
            <a:xfrm rot="863699" flipH="1">
              <a:off x="4847056" y="4175887"/>
              <a:ext cx="1800879" cy="135872"/>
            </a:xfrm>
            <a:prstGeom prst="rightArrow">
              <a:avLst>
                <a:gd name="adj1" fmla="val 50000"/>
                <a:gd name="adj2" fmla="val 256379"/>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箭头: 右 21">
              <a:extLst>
                <a:ext uri="{FF2B5EF4-FFF2-40B4-BE49-F238E27FC236}">
                  <a16:creationId xmlns:a16="http://schemas.microsoft.com/office/drawing/2014/main" id="{E72CB495-5D27-45DC-AA66-08073DC649A2}"/>
                </a:ext>
              </a:extLst>
            </p:cNvPr>
            <p:cNvSpPr/>
            <p:nvPr/>
          </p:nvSpPr>
          <p:spPr>
            <a:xfrm rot="20736301" flipH="1" flipV="1">
              <a:off x="4980842" y="2867004"/>
              <a:ext cx="1800879" cy="135872"/>
            </a:xfrm>
            <a:prstGeom prst="rightArrow">
              <a:avLst>
                <a:gd name="adj1" fmla="val 50000"/>
                <a:gd name="adj2" fmla="val 256379"/>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乘号 18">
              <a:extLst>
                <a:ext uri="{FF2B5EF4-FFF2-40B4-BE49-F238E27FC236}">
                  <a16:creationId xmlns:a16="http://schemas.microsoft.com/office/drawing/2014/main" id="{3165A99B-C761-413B-A70D-DE939BF79D1C}"/>
                </a:ext>
              </a:extLst>
            </p:cNvPr>
            <p:cNvSpPr/>
            <p:nvPr/>
          </p:nvSpPr>
          <p:spPr>
            <a:xfrm rot="20698727">
              <a:off x="5610196" y="2565195"/>
              <a:ext cx="449319" cy="316933"/>
            </a:xfrm>
            <a:prstGeom prst="mathMultipl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文本框 24">
            <a:extLst>
              <a:ext uri="{FF2B5EF4-FFF2-40B4-BE49-F238E27FC236}">
                <a16:creationId xmlns:a16="http://schemas.microsoft.com/office/drawing/2014/main" id="{85E5352A-6C4B-6F47-A23D-3887A6031CC0}"/>
              </a:ext>
            </a:extLst>
          </p:cNvPr>
          <p:cNvSpPr txBox="1"/>
          <p:nvPr/>
        </p:nvSpPr>
        <p:spPr>
          <a:xfrm rot="866950">
            <a:off x="4626669" y="4334745"/>
            <a:ext cx="2394691" cy="369332"/>
          </a:xfrm>
          <a:prstGeom prst="rect">
            <a:avLst/>
          </a:prstGeom>
          <a:noFill/>
        </p:spPr>
        <p:txBody>
          <a:bodyPr wrap="square">
            <a:spAutoFit/>
          </a:bodyPr>
          <a:lstStyle/>
          <a:p>
            <a:r>
              <a:rPr lang="en-US" altLang="zh-CN" sz="1800" i="1" dirty="0">
                <a:latin typeface="Times New Roman" panose="02020603050405020304" pitchFamily="18" charset="0"/>
                <a:cs typeface="Times New Roman" panose="02020603050405020304" pitchFamily="18" charset="0"/>
              </a:rPr>
              <a:t>One-to-One Mapping</a:t>
            </a:r>
            <a:endParaRPr lang="zh-CN" altLang="en-US" dirty="0"/>
          </a:p>
        </p:txBody>
      </p:sp>
    </p:spTree>
    <p:extLst>
      <p:ext uri="{BB962C8B-B14F-4D97-AF65-F5344CB8AC3E}">
        <p14:creationId xmlns:p14="http://schemas.microsoft.com/office/powerpoint/2010/main" val="11791829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a:extLst>
              <a:ext uri="{FF2B5EF4-FFF2-40B4-BE49-F238E27FC236}">
                <a16:creationId xmlns:a16="http://schemas.microsoft.com/office/drawing/2014/main" id="{43C83FA1-3BA3-6041-90A4-E7132F0051B3}"/>
              </a:ext>
            </a:extLst>
          </p:cNvPr>
          <p:cNvPicPr>
            <a:picLocks noChangeAspect="1"/>
          </p:cNvPicPr>
          <p:nvPr/>
        </p:nvPicPr>
        <p:blipFill rotWithShape="1">
          <a:blip r:embed="rId3">
            <a:extLst>
              <a:ext uri="{28A0092B-C50C-407E-A947-70E740481C1C}">
                <a14:useLocalDpi xmlns:a14="http://schemas.microsoft.com/office/drawing/2010/main" val="0"/>
              </a:ext>
            </a:extLst>
          </a:blip>
          <a:srcRect l="9269" t="3553" r="51649" b="89362"/>
          <a:stretch/>
        </p:blipFill>
        <p:spPr>
          <a:xfrm>
            <a:off x="843629" y="4706327"/>
            <a:ext cx="1866653" cy="286605"/>
          </a:xfrm>
          <a:prstGeom prst="rect">
            <a:avLst/>
          </a:prstGeom>
        </p:spPr>
      </p:pic>
      <p:sp>
        <p:nvSpPr>
          <p:cNvPr id="24" name="矩形 23">
            <a:extLst>
              <a:ext uri="{FF2B5EF4-FFF2-40B4-BE49-F238E27FC236}">
                <a16:creationId xmlns:a16="http://schemas.microsoft.com/office/drawing/2014/main" id="{4D83FE4B-24FF-472F-B7D1-4B76B077851E}"/>
              </a:ext>
            </a:extLst>
          </p:cNvPr>
          <p:cNvSpPr/>
          <p:nvPr/>
        </p:nvSpPr>
        <p:spPr>
          <a:xfrm>
            <a:off x="685032" y="1260932"/>
            <a:ext cx="10866888" cy="897785"/>
          </a:xfrm>
          <a:prstGeom prst="rect">
            <a:avLst/>
          </a:prstGeom>
          <a:solidFill>
            <a:schemeClr val="accent1">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dirty="0">
              <a:solidFill>
                <a:schemeClr val="tx1"/>
              </a:solidFill>
            </a:endParaRPr>
          </a:p>
        </p:txBody>
      </p:sp>
      <p:sp>
        <p:nvSpPr>
          <p:cNvPr id="3" name="灯片编号占位符 2">
            <a:extLst>
              <a:ext uri="{FF2B5EF4-FFF2-40B4-BE49-F238E27FC236}">
                <a16:creationId xmlns:a16="http://schemas.microsoft.com/office/drawing/2014/main" id="{6203DAC0-ADFC-456F-9B3F-ED92B735CD8E}"/>
              </a:ext>
            </a:extLst>
          </p:cNvPr>
          <p:cNvSpPr>
            <a:spLocks noGrp="1"/>
          </p:cNvSpPr>
          <p:nvPr>
            <p:ph type="sldNum" sz="quarter" idx="4"/>
          </p:nvPr>
        </p:nvSpPr>
        <p:spPr/>
        <p:txBody>
          <a:bodyPr/>
          <a:lstStyle/>
          <a:p>
            <a:r>
              <a:rPr lang="en-US" altLang="zh-CN">
                <a:sym typeface="Arial" panose="020B0604020202020204" pitchFamily="34" charset="0"/>
              </a:rPr>
              <a:t>&lt; </a:t>
            </a:r>
            <a:fld id="{A548B57D-AE10-4CF7-A9DF-59FEFA91B28E}" type="slidenum">
              <a:rPr lang="zh-CN" altLang="en-US" smtClean="0">
                <a:sym typeface="Arial" panose="020B0604020202020204" pitchFamily="34" charset="0"/>
              </a:rPr>
              <a:pPr/>
              <a:t>29</a:t>
            </a:fld>
            <a:r>
              <a:rPr lang="zh-CN" altLang="en-US">
                <a:sym typeface="Arial" panose="020B0604020202020204" pitchFamily="34" charset="0"/>
              </a:rPr>
              <a:t> </a:t>
            </a:r>
            <a:r>
              <a:rPr lang="en-US" altLang="zh-CN">
                <a:sym typeface="Arial" panose="020B0604020202020204" pitchFamily="34" charset="0"/>
              </a:rPr>
              <a:t>&gt;</a:t>
            </a:r>
            <a:endParaRPr lang="zh-CN" altLang="en-US" dirty="0">
              <a:sym typeface="Arial" panose="020B0604020202020204" pitchFamily="34" charset="0"/>
            </a:endParaRPr>
          </a:p>
        </p:txBody>
      </p:sp>
      <p:sp>
        <p:nvSpPr>
          <p:cNvPr id="4" name="标题 3">
            <a:extLst>
              <a:ext uri="{FF2B5EF4-FFF2-40B4-BE49-F238E27FC236}">
                <a16:creationId xmlns:a16="http://schemas.microsoft.com/office/drawing/2014/main" id="{8C665839-0726-4FA3-BD04-F0C8450DAAA5}"/>
              </a:ext>
            </a:extLst>
          </p:cNvPr>
          <p:cNvSpPr>
            <a:spLocks noGrp="1"/>
          </p:cNvSpPr>
          <p:nvPr>
            <p:ph type="title"/>
          </p:nvPr>
        </p:nvSpPr>
        <p:spPr>
          <a:xfrm>
            <a:off x="442913" y="243569"/>
            <a:ext cx="10866888" cy="617518"/>
          </a:xfrm>
        </p:spPr>
        <p:txBody>
          <a:bodyPr>
            <a:noAutofit/>
          </a:bodyPr>
          <a:lstStyle/>
          <a:p>
            <a:r>
              <a:rPr lang="en-US" altLang="zh-CN" sz="2400" dirty="0">
                <a:sym typeface="Arial" panose="020B0604020202020204" pitchFamily="34" charset="0"/>
              </a:rPr>
              <a:t>2. Necessary and Sufficient Condition for Randomness Certification </a:t>
            </a:r>
            <a:endParaRPr lang="zh-CN" altLang="en-US" sz="2400" dirty="0">
              <a:sym typeface="Arial" panose="020B0604020202020204" pitchFamily="34" charset="0"/>
            </a:endParaRPr>
          </a:p>
        </p:txBody>
      </p:sp>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C4F3AF7F-1C03-49F8-884D-3AD8AF86E0A3}"/>
                  </a:ext>
                </a:extLst>
              </p:cNvPr>
              <p:cNvSpPr txBox="1"/>
              <p:nvPr/>
            </p:nvSpPr>
            <p:spPr>
              <a:xfrm>
                <a:off x="759528" y="3602523"/>
                <a:ext cx="6582461" cy="369332"/>
              </a:xfrm>
              <a:prstGeom prst="rect">
                <a:avLst/>
              </a:prstGeom>
              <a:noFill/>
              <a:ln>
                <a:noFill/>
              </a:ln>
            </p:spPr>
            <p:txBody>
              <a:bodyPr wrap="square" rtlCol="0">
                <a:spAutoFit/>
              </a:bodyPr>
              <a:lstStyle/>
              <a:p>
                <a:pPr>
                  <a:spcAft>
                    <a:spcPts val="3000"/>
                  </a:spcAft>
                </a:pPr>
                <a14:m>
                  <m:oMath xmlns:m="http://schemas.openxmlformats.org/officeDocument/2006/math">
                    <m:sSub>
                      <m:sSubPr>
                        <m:ctrlPr>
                          <a:rPr lang="en-US" altLang="zh-CN" i="1" smtClean="0">
                            <a:solidFill>
                              <a:schemeClr val="tx1"/>
                            </a:solidFill>
                            <a:latin typeface="Cambria Math" panose="02040503050406030204" pitchFamily="18" charset="0"/>
                            <a:cs typeface="Arial" panose="020B0604020202020204" pitchFamily="34" charset="0"/>
                          </a:rPr>
                        </m:ctrlPr>
                      </m:sSubPr>
                      <m:e>
                        <m:r>
                          <a:rPr lang="zh-CN" altLang="en-US" i="1">
                            <a:solidFill>
                              <a:schemeClr val="tx1"/>
                            </a:solidFill>
                            <a:latin typeface="Cambria Math" panose="02040503050406030204" pitchFamily="18" charset="0"/>
                            <a:cs typeface="Arial" panose="020B0604020202020204" pitchFamily="34" charset="0"/>
                          </a:rPr>
                          <m:t>𝒞</m:t>
                        </m:r>
                      </m:e>
                      <m:sub>
                        <m:r>
                          <a:rPr lang="en-US" altLang="zh-CN" b="0" i="1" smtClean="0">
                            <a:solidFill>
                              <a:schemeClr val="tx1"/>
                            </a:solidFill>
                            <a:latin typeface="Cambria Math" panose="02040503050406030204" pitchFamily="18" charset="0"/>
                            <a:cs typeface="Arial" panose="020B0604020202020204" pitchFamily="34" charset="0"/>
                          </a:rPr>
                          <m:t>𝐴</m:t>
                        </m:r>
                      </m:sub>
                    </m:sSub>
                  </m:oMath>
                </a14:m>
                <a:r>
                  <a:rPr lang="en-US" altLang="zh-CN"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 Compatibility structure of Alice’s measurements. </a:t>
                </a:r>
              </a:p>
            </p:txBody>
          </p:sp>
        </mc:Choice>
        <mc:Fallback xmlns="">
          <p:sp>
            <p:nvSpPr>
              <p:cNvPr id="15" name="文本框 14">
                <a:extLst>
                  <a:ext uri="{FF2B5EF4-FFF2-40B4-BE49-F238E27FC236}">
                    <a16:creationId xmlns:a16="http://schemas.microsoft.com/office/drawing/2014/main" id="{C4F3AF7F-1C03-49F8-884D-3AD8AF86E0A3}"/>
                  </a:ext>
                </a:extLst>
              </p:cNvPr>
              <p:cNvSpPr txBox="1">
                <a:spLocks noRot="1" noChangeAspect="1" noMove="1" noResize="1" noEditPoints="1" noAdjustHandles="1" noChangeArrowheads="1" noChangeShapeType="1" noTextEdit="1"/>
              </p:cNvSpPr>
              <p:nvPr/>
            </p:nvSpPr>
            <p:spPr>
              <a:xfrm>
                <a:off x="759528" y="3602523"/>
                <a:ext cx="6582461" cy="369332"/>
              </a:xfrm>
              <a:prstGeom prst="rect">
                <a:avLst/>
              </a:prstGeom>
              <a:blipFill>
                <a:blip r:embed="rId4"/>
                <a:stretch>
                  <a:fillRect t="-6667" b="-23333"/>
                </a:stretch>
              </a:blipFill>
              <a:ln>
                <a:noFill/>
              </a:ln>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A52DD152-D03E-45F4-924D-CD93619BF397}"/>
              </a:ext>
            </a:extLst>
          </p:cNvPr>
          <p:cNvPicPr>
            <a:picLocks noChangeAspect="1"/>
          </p:cNvPicPr>
          <p:nvPr/>
        </p:nvPicPr>
        <p:blipFill>
          <a:blip r:embed="rId5"/>
          <a:stretch>
            <a:fillRect/>
          </a:stretch>
        </p:blipFill>
        <p:spPr>
          <a:xfrm>
            <a:off x="685032" y="2436476"/>
            <a:ext cx="7000677" cy="1085601"/>
          </a:xfrm>
          <a:prstGeom prst="rect">
            <a:avLst/>
          </a:prstGeom>
        </p:spPr>
      </p:pic>
      <p:grpSp>
        <p:nvGrpSpPr>
          <p:cNvPr id="29" name="组合 28">
            <a:extLst>
              <a:ext uri="{FF2B5EF4-FFF2-40B4-BE49-F238E27FC236}">
                <a16:creationId xmlns:a16="http://schemas.microsoft.com/office/drawing/2014/main" id="{0FC4168B-A4EE-4F64-9804-29F9B8B36E30}"/>
              </a:ext>
            </a:extLst>
          </p:cNvPr>
          <p:cNvGrpSpPr/>
          <p:nvPr/>
        </p:nvGrpSpPr>
        <p:grpSpPr>
          <a:xfrm>
            <a:off x="8237653" y="4538359"/>
            <a:ext cx="3836016" cy="1600200"/>
            <a:chOff x="7735964" y="2555875"/>
            <a:chExt cx="3919507" cy="1746250"/>
          </a:xfrm>
        </p:grpSpPr>
        <p:sp>
          <p:nvSpPr>
            <p:cNvPr id="30" name="椭圆 29">
              <a:extLst>
                <a:ext uri="{FF2B5EF4-FFF2-40B4-BE49-F238E27FC236}">
                  <a16:creationId xmlns:a16="http://schemas.microsoft.com/office/drawing/2014/main" id="{330E642C-198A-4B3D-A75A-F7E9D70E84EF}"/>
                </a:ext>
              </a:extLst>
            </p:cNvPr>
            <p:cNvSpPr/>
            <p:nvPr/>
          </p:nvSpPr>
          <p:spPr>
            <a:xfrm>
              <a:off x="7735964" y="2555875"/>
              <a:ext cx="3409950" cy="1746250"/>
            </a:xfrm>
            <a:prstGeom prst="ellipse">
              <a:avLst/>
            </a:prstGeom>
            <a:solidFill>
              <a:srgbClr val="D7CEE5"/>
            </a:solidFill>
            <a:ln w="19050">
              <a:solidFill>
                <a:schemeClr val="tx1"/>
              </a:solidFill>
              <a:prstDash val="solid"/>
            </a:ln>
          </p:spPr>
          <p:txBody>
            <a:bodyPr rtlCol="0" anchor="ctr"/>
            <a:lstStyle/>
            <a:p>
              <a:pPr algn="ctr"/>
              <a:endParaRPr lang="zh-CN" altLang="en-US" dirty="0"/>
            </a:p>
          </p:txBody>
        </p:sp>
        <p:sp>
          <p:nvSpPr>
            <p:cNvPr id="31" name="文本框 30">
              <a:extLst>
                <a:ext uri="{FF2B5EF4-FFF2-40B4-BE49-F238E27FC236}">
                  <a16:creationId xmlns:a16="http://schemas.microsoft.com/office/drawing/2014/main" id="{01281DCC-53E4-4A86-BFB4-BAB4777A37A6}"/>
                </a:ext>
              </a:extLst>
            </p:cNvPr>
            <p:cNvSpPr txBox="1"/>
            <p:nvPr/>
          </p:nvSpPr>
          <p:spPr>
            <a:xfrm>
              <a:off x="9750264" y="3069966"/>
              <a:ext cx="1905207" cy="646331"/>
            </a:xfrm>
            <a:prstGeom prst="rect">
              <a:avLst/>
            </a:prstGeom>
            <a:noFill/>
            <a:ln>
              <a:noFill/>
            </a:ln>
          </p:spPr>
          <p:txBody>
            <a:bodyPr wrap="square" rtlCol="0">
              <a:spAutoFit/>
            </a:bodyPr>
            <a:lstStyle/>
            <a:p>
              <a:pPr>
                <a:spcAft>
                  <a:spcPts val="3000"/>
                </a:spcAft>
              </a:pPr>
              <a:r>
                <a:rPr lang="en-US" altLang="zh-CN" dirty="0">
                  <a:latin typeface="Arial" panose="020B0604020202020204" pitchFamily="34" charset="0"/>
                  <a:ea typeface="+mj-ea"/>
                  <a:cs typeface="Arial" panose="020B0604020202020204" pitchFamily="34" charset="0"/>
                </a:rPr>
                <a:t>Steerable assemblage</a:t>
              </a:r>
            </a:p>
          </p:txBody>
        </p:sp>
        <p:sp>
          <p:nvSpPr>
            <p:cNvPr id="32" name="椭圆 31">
              <a:extLst>
                <a:ext uri="{FF2B5EF4-FFF2-40B4-BE49-F238E27FC236}">
                  <a16:creationId xmlns:a16="http://schemas.microsoft.com/office/drawing/2014/main" id="{838A6D6D-E1EA-476A-9787-7CC672C840CE}"/>
                </a:ext>
              </a:extLst>
            </p:cNvPr>
            <p:cNvSpPr/>
            <p:nvPr/>
          </p:nvSpPr>
          <p:spPr>
            <a:xfrm>
              <a:off x="7735964" y="2979085"/>
              <a:ext cx="2101850" cy="929253"/>
            </a:xfrm>
            <a:prstGeom prst="ellipse">
              <a:avLst/>
            </a:prstGeom>
            <a:solidFill>
              <a:srgbClr val="E7B3BC"/>
            </a:solidFill>
            <a:ln w="19050">
              <a:solidFill>
                <a:schemeClr val="tx1"/>
              </a:solidFill>
              <a:prstDash val="solid"/>
            </a:ln>
          </p:spPr>
          <p:txBody>
            <a:bodyPr rtlCol="0" anchor="ctr"/>
            <a:lstStyle/>
            <a:p>
              <a:pPr algn="ctr"/>
              <a:endParaRPr lang="zh-CN" altLang="en-US" dirty="0"/>
            </a:p>
          </p:txBody>
        </p:sp>
        <p:sp>
          <p:nvSpPr>
            <p:cNvPr id="33" name="文本框 32">
              <a:extLst>
                <a:ext uri="{FF2B5EF4-FFF2-40B4-BE49-F238E27FC236}">
                  <a16:creationId xmlns:a16="http://schemas.microsoft.com/office/drawing/2014/main" id="{813F848A-BB19-44DC-94FB-8C8E05B5A3A2}"/>
                </a:ext>
              </a:extLst>
            </p:cNvPr>
            <p:cNvSpPr txBox="1"/>
            <p:nvPr/>
          </p:nvSpPr>
          <p:spPr>
            <a:xfrm>
              <a:off x="8021507" y="3102573"/>
              <a:ext cx="1905207" cy="646331"/>
            </a:xfrm>
            <a:prstGeom prst="rect">
              <a:avLst/>
            </a:prstGeom>
            <a:noFill/>
            <a:ln>
              <a:noFill/>
            </a:ln>
          </p:spPr>
          <p:txBody>
            <a:bodyPr wrap="square" rtlCol="0">
              <a:spAutoFit/>
            </a:bodyPr>
            <a:lstStyle/>
            <a:p>
              <a:pPr>
                <a:spcAft>
                  <a:spcPts val="3000"/>
                </a:spcAft>
              </a:pPr>
              <a:r>
                <a:rPr lang="en-US" altLang="zh-CN" dirty="0">
                  <a:latin typeface="Arial" panose="020B0604020202020204" pitchFamily="34" charset="0"/>
                  <a:ea typeface="+mj-ea"/>
                  <a:cs typeface="Arial" panose="020B0604020202020204" pitchFamily="34" charset="0"/>
                </a:rPr>
                <a:t>Unsteerable assemblage</a:t>
              </a:r>
            </a:p>
          </p:txBody>
        </p:sp>
        <p:sp>
          <p:nvSpPr>
            <p:cNvPr id="34" name="椭圆 33">
              <a:extLst>
                <a:ext uri="{FF2B5EF4-FFF2-40B4-BE49-F238E27FC236}">
                  <a16:creationId xmlns:a16="http://schemas.microsoft.com/office/drawing/2014/main" id="{EEFA6285-50F5-45BD-961C-1D48F26C2FC5}"/>
                </a:ext>
              </a:extLst>
            </p:cNvPr>
            <p:cNvSpPr/>
            <p:nvPr/>
          </p:nvSpPr>
          <p:spPr>
            <a:xfrm>
              <a:off x="7735964" y="2733589"/>
              <a:ext cx="2730500" cy="1384300"/>
            </a:xfrm>
            <a:prstGeom prst="ellipse">
              <a:avLst/>
            </a:prstGeom>
            <a:solidFill>
              <a:srgbClr val="719ECE">
                <a:alpha val="84000"/>
              </a:srgbClr>
            </a:solidFill>
            <a:ln w="19050">
              <a:noFill/>
              <a:prstDash val="solid"/>
            </a:ln>
          </p:spPr>
          <p:txBody>
            <a:bodyPr rtlCol="0" anchor="ctr"/>
            <a:lstStyle/>
            <a:p>
              <a:pPr algn="ctr"/>
              <a:endParaRPr lang="zh-CN" altLang="en-US" dirty="0"/>
            </a:p>
          </p:txBody>
        </p:sp>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650E38FF-9966-4B22-AE39-93665A9DA0D4}"/>
                    </a:ext>
                  </a:extLst>
                </p:cNvPr>
                <p:cNvSpPr txBox="1"/>
                <p:nvPr/>
              </p:nvSpPr>
              <p:spPr>
                <a:xfrm>
                  <a:off x="8022129" y="3220908"/>
                  <a:ext cx="2070388" cy="960199"/>
                </a:xfrm>
                <a:prstGeom prst="rect">
                  <a:avLst/>
                </a:prstGeom>
                <a:noFill/>
                <a:ln>
                  <a:noFill/>
                </a:ln>
              </p:spPr>
              <p:txBody>
                <a:bodyPr wrap="square" rtlCol="0">
                  <a:spAutoFit/>
                </a:bodyPr>
                <a:lstStyle/>
                <a:p>
                  <a:pPr>
                    <a:spcAft>
                      <a:spcPts val="3000"/>
                    </a:spcAft>
                  </a:pPr>
                  <a14:m>
                    <m:oMathPara xmlns:m="http://schemas.openxmlformats.org/officeDocument/2006/math">
                      <m:oMathParaPr>
                        <m:jc m:val="centerGroup"/>
                      </m:oMathParaPr>
                      <m:oMath xmlns:m="http://schemas.openxmlformats.org/officeDocument/2006/math">
                        <m:sSubSup>
                          <m:sSubSupPr>
                            <m:ctrlPr>
                              <a:rPr lang="en-US" altLang="zh-CN" sz="2800" b="1" i="1" smtClean="0">
                                <a:solidFill>
                                  <a:schemeClr val="bg1"/>
                                </a:solidFill>
                                <a:latin typeface="Cambria Math" panose="02040503050406030204" pitchFamily="18" charset="0"/>
                                <a:ea typeface="+mj-ea"/>
                                <a:cs typeface="Arial" panose="020B0604020202020204" pitchFamily="34" charset="0"/>
                              </a:rPr>
                            </m:ctrlPr>
                          </m:sSubSupPr>
                          <m:e>
                            <m:r>
                              <a:rPr lang="en-US" altLang="zh-CN" sz="2800" b="1" i="1" smtClean="0">
                                <a:solidFill>
                                  <a:schemeClr val="bg1"/>
                                </a:solidFill>
                                <a:latin typeface="Cambria Math" panose="02040503050406030204" pitchFamily="18" charset="0"/>
                                <a:ea typeface="+mj-ea"/>
                                <a:cs typeface="Arial" panose="020B0604020202020204" pitchFamily="34" charset="0"/>
                              </a:rPr>
                              <m:t>𝑹</m:t>
                            </m:r>
                          </m:e>
                          <m:sub>
                            <m:sSup>
                              <m:sSupPr>
                                <m:ctrlPr>
                                  <a:rPr lang="en-US" altLang="zh-CN" sz="2800" b="1" i="1" smtClean="0">
                                    <a:solidFill>
                                      <a:schemeClr val="bg1"/>
                                    </a:solidFill>
                                    <a:latin typeface="Cambria Math" panose="02040503050406030204" pitchFamily="18" charset="0"/>
                                    <a:ea typeface="+mj-ea"/>
                                    <a:cs typeface="Arial" panose="020B0604020202020204" pitchFamily="34" charset="0"/>
                                  </a:rPr>
                                </m:ctrlPr>
                              </m:sSupPr>
                              <m:e>
                                <m:r>
                                  <a:rPr lang="en-US" altLang="zh-CN" sz="2800" b="1" i="1" smtClean="0">
                                    <a:solidFill>
                                      <a:schemeClr val="bg1"/>
                                    </a:solidFill>
                                    <a:latin typeface="Cambria Math" panose="02040503050406030204" pitchFamily="18" charset="0"/>
                                    <a:ea typeface="+mj-ea"/>
                                    <a:cs typeface="Arial" panose="020B0604020202020204" pitchFamily="34" charset="0"/>
                                  </a:rPr>
                                  <m:t>𝒙</m:t>
                                </m:r>
                              </m:e>
                              <m:sup>
                                <m:r>
                                  <a:rPr lang="en-US" altLang="zh-CN" sz="2800" b="1" i="1" smtClean="0">
                                    <a:solidFill>
                                      <a:schemeClr val="bg1"/>
                                    </a:solidFill>
                                    <a:latin typeface="Cambria Math" panose="02040503050406030204" pitchFamily="18" charset="0"/>
                                    <a:ea typeface="+mj-ea"/>
                                    <a:cs typeface="Arial" panose="020B0604020202020204" pitchFamily="34" charset="0"/>
                                  </a:rPr>
                                  <m:t>∗</m:t>
                                </m:r>
                              </m:sup>
                            </m:sSup>
                          </m:sub>
                          <m:sup>
                            <m:r>
                              <a:rPr lang="en-US" altLang="zh-CN" sz="2800" b="1" i="0" smtClean="0">
                                <a:solidFill>
                                  <a:schemeClr val="bg1"/>
                                </a:solidFill>
                                <a:latin typeface="Cambria Math" panose="02040503050406030204" pitchFamily="18" charset="0"/>
                                <a:ea typeface="+mj-ea"/>
                                <a:cs typeface="Arial" panose="020B0604020202020204" pitchFamily="34" charset="0"/>
                              </a:rPr>
                              <m:t>𝐒</m:t>
                            </m:r>
                          </m:sup>
                        </m:sSubSup>
                      </m:oMath>
                    </m:oMathPara>
                  </a14:m>
                  <a:endParaRPr lang="en-US" altLang="zh-CN" sz="2000" b="1" dirty="0">
                    <a:solidFill>
                      <a:schemeClr val="bg1"/>
                    </a:solidFill>
                    <a:latin typeface="Arial" panose="020B0604020202020204" pitchFamily="34" charset="0"/>
                    <a:ea typeface="+mj-ea"/>
                    <a:cs typeface="Arial" panose="020B0604020202020204" pitchFamily="34" charset="0"/>
                  </a:endParaRPr>
                </a:p>
              </p:txBody>
            </p:sp>
          </mc:Choice>
          <mc:Fallback xmlns="">
            <p:sp>
              <p:nvSpPr>
                <p:cNvPr id="35" name="文本框 34">
                  <a:extLst>
                    <a:ext uri="{FF2B5EF4-FFF2-40B4-BE49-F238E27FC236}">
                      <a16:creationId xmlns:a16="http://schemas.microsoft.com/office/drawing/2014/main" id="{650E38FF-9966-4B22-AE39-93665A9DA0D4}"/>
                    </a:ext>
                  </a:extLst>
                </p:cNvPr>
                <p:cNvSpPr txBox="1">
                  <a:spLocks noRot="1" noChangeAspect="1" noMove="1" noResize="1" noEditPoints="1" noAdjustHandles="1" noChangeArrowheads="1" noChangeShapeType="1" noTextEdit="1"/>
                </p:cNvSpPr>
                <p:nvPr/>
              </p:nvSpPr>
              <p:spPr>
                <a:xfrm>
                  <a:off x="8022129" y="3220908"/>
                  <a:ext cx="2070388" cy="960199"/>
                </a:xfrm>
                <a:prstGeom prst="rect">
                  <a:avLst/>
                </a:prstGeom>
                <a:blipFill>
                  <a:blip r:embed="rId7"/>
                  <a:stretch>
                    <a:fillRect/>
                  </a:stretch>
                </a:blipFill>
                <a:ln>
                  <a:noFill/>
                </a:ln>
              </p:spPr>
              <p:txBody>
                <a:bodyPr/>
                <a:lstStyle/>
                <a:p>
                  <a:r>
                    <a:rPr lang="zh-CN" altLang="en-US">
                      <a:noFill/>
                    </a:rPr>
                    <a:t> </a:t>
                  </a:r>
                </a:p>
              </p:txBody>
            </p:sp>
          </mc:Fallback>
        </mc:AlternateContent>
      </p:grpSp>
      <p:grpSp>
        <p:nvGrpSpPr>
          <p:cNvPr id="25" name="组合 24">
            <a:extLst>
              <a:ext uri="{FF2B5EF4-FFF2-40B4-BE49-F238E27FC236}">
                <a16:creationId xmlns:a16="http://schemas.microsoft.com/office/drawing/2014/main" id="{7EDD8868-BB17-4F83-9FAE-6AF3C400C618}"/>
              </a:ext>
            </a:extLst>
          </p:cNvPr>
          <p:cNvGrpSpPr/>
          <p:nvPr/>
        </p:nvGrpSpPr>
        <p:grpSpPr>
          <a:xfrm>
            <a:off x="5526850" y="4384803"/>
            <a:ext cx="1866653" cy="1831195"/>
            <a:chOff x="4800113" y="2319006"/>
            <a:chExt cx="763040" cy="738592"/>
          </a:xfrm>
        </p:grpSpPr>
        <p:pic>
          <p:nvPicPr>
            <p:cNvPr id="26" name="图片 25">
              <a:extLst>
                <a:ext uri="{FF2B5EF4-FFF2-40B4-BE49-F238E27FC236}">
                  <a16:creationId xmlns:a16="http://schemas.microsoft.com/office/drawing/2014/main" id="{580AE444-AA87-4DE5-BFFE-1E1CF71C0E80}"/>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4800113" y="2319006"/>
              <a:ext cx="763040" cy="738592"/>
            </a:xfrm>
            <a:prstGeom prst="rect">
              <a:avLst/>
            </a:prstGeom>
          </p:spPr>
        </p:pic>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0763A4BC-E0AF-4F6B-88E5-FF7EBD9E05FE}"/>
                    </a:ext>
                  </a:extLst>
                </p:cNvPr>
                <p:cNvSpPr txBox="1"/>
                <p:nvPr/>
              </p:nvSpPr>
              <p:spPr>
                <a:xfrm>
                  <a:off x="5217519" y="2615005"/>
                  <a:ext cx="207533" cy="146594"/>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sSup>
                          <m:sSupPr>
                            <m:ctrlPr>
                              <a:rPr lang="en-US" altLang="zh-CN" sz="2200" i="1" smtClean="0">
                                <a:latin typeface="Cambria Math" panose="02040503050406030204" pitchFamily="18" charset="0"/>
                                <a:ea typeface="微软雅黑" panose="020B0503020204020204" pitchFamily="34" charset="-122"/>
                                <a:cs typeface="Arial" panose="020B0604020202020204" pitchFamily="34" charset="0"/>
                              </a:rPr>
                            </m:ctrlPr>
                          </m:sSupPr>
                          <m:e>
                            <m:r>
                              <a:rPr lang="en-US" altLang="zh-CN" sz="2200" b="0" i="1" smtClean="0">
                                <a:latin typeface="Cambria Math" panose="02040503050406030204" pitchFamily="18" charset="0"/>
                                <a:ea typeface="微软雅黑" panose="020B0503020204020204" pitchFamily="34" charset="-122"/>
                                <a:cs typeface="Arial" panose="020B0604020202020204" pitchFamily="34" charset="0"/>
                              </a:rPr>
                              <m:t>𝑥</m:t>
                            </m:r>
                          </m:e>
                          <m:sup>
                            <m:r>
                              <a:rPr lang="en-US" altLang="zh-CN" sz="2200" b="0" i="1" smtClean="0">
                                <a:latin typeface="Cambria Math" panose="02040503050406030204" pitchFamily="18" charset="0"/>
                                <a:ea typeface="微软雅黑" panose="020B0503020204020204" pitchFamily="34" charset="-122"/>
                                <a:cs typeface="Arial" panose="020B0604020202020204" pitchFamily="34" charset="0"/>
                              </a:rPr>
                              <m:t>∗</m:t>
                            </m:r>
                          </m:sup>
                        </m:sSup>
                      </m:oMath>
                    </m:oMathPara>
                  </a14:m>
                  <a:endParaRPr lang="en-US" altLang="zh-CN" sz="2200" dirty="0">
                    <a:latin typeface="+mj-lt"/>
                    <a:ea typeface="微软雅黑" panose="020B0503020204020204" pitchFamily="34" charset="-122"/>
                    <a:cs typeface="Arial" panose="020B0604020202020204" pitchFamily="34" charset="0"/>
                  </a:endParaRPr>
                </a:p>
              </p:txBody>
            </p:sp>
          </mc:Choice>
          <mc:Fallback xmlns="">
            <p:sp>
              <p:nvSpPr>
                <p:cNvPr id="27" name="文本框 26">
                  <a:extLst>
                    <a:ext uri="{FF2B5EF4-FFF2-40B4-BE49-F238E27FC236}">
                      <a16:creationId xmlns:a16="http://schemas.microsoft.com/office/drawing/2014/main" id="{0763A4BC-E0AF-4F6B-88E5-FF7EBD9E05FE}"/>
                    </a:ext>
                  </a:extLst>
                </p:cNvPr>
                <p:cNvSpPr txBox="1">
                  <a:spLocks noRot="1" noChangeAspect="1" noMove="1" noResize="1" noEditPoints="1" noAdjustHandles="1" noChangeArrowheads="1" noChangeShapeType="1" noTextEdit="1"/>
                </p:cNvSpPr>
                <p:nvPr/>
              </p:nvSpPr>
              <p:spPr>
                <a:xfrm>
                  <a:off x="5217519" y="2615005"/>
                  <a:ext cx="207533" cy="146594"/>
                </a:xfrm>
                <a:prstGeom prst="rect">
                  <a:avLst/>
                </a:prstGeom>
                <a:blipFill>
                  <a:blip r:embed="rId9"/>
                  <a:stretch>
                    <a:fillRect b="-3448"/>
                  </a:stretch>
                </a:blipFill>
              </p:spPr>
              <p:txBody>
                <a:bodyPr/>
                <a:lstStyle/>
                <a:p>
                  <a:r>
                    <a:rPr lang="zh-CN" altLang="en-US">
                      <a:noFill/>
                    </a:rPr>
                    <a:t> </a:t>
                  </a:r>
                </a:p>
              </p:txBody>
            </p:sp>
          </mc:Fallback>
        </mc:AlternateContent>
      </p:grpSp>
      <p:sp>
        <p:nvSpPr>
          <p:cNvPr id="36" name="文本框 35">
            <a:extLst>
              <a:ext uri="{FF2B5EF4-FFF2-40B4-BE49-F238E27FC236}">
                <a16:creationId xmlns:a16="http://schemas.microsoft.com/office/drawing/2014/main" id="{85226A47-8D85-2944-ADB3-D3C5585C4F7E}"/>
              </a:ext>
            </a:extLst>
          </p:cNvPr>
          <p:cNvSpPr txBox="1"/>
          <p:nvPr/>
        </p:nvSpPr>
        <p:spPr>
          <a:xfrm>
            <a:off x="8847730" y="2918654"/>
            <a:ext cx="3820330" cy="338554"/>
          </a:xfrm>
          <a:prstGeom prst="rect">
            <a:avLst/>
          </a:prstGeom>
          <a:noFill/>
        </p:spPr>
        <p:txBody>
          <a:bodyPr wrap="square">
            <a:spAutoFit/>
          </a:bodyPr>
          <a:lstStyle>
            <a:defPPr>
              <a:defRPr lang="zh-CN"/>
            </a:defPPr>
            <a:lvl1pPr>
              <a:defRPr sz="1600" b="1">
                <a:solidFill>
                  <a:srgbClr val="0000D7"/>
                </a:solidFill>
                <a:latin typeface="Arial" panose="020B0604020202020204" pitchFamily="34" charset="0"/>
                <a:ea typeface="SimHei" panose="02010609060101010101" pitchFamily="49" charset="-122"/>
                <a:cs typeface="Arial" panose="020B0604020202020204" pitchFamily="34" charset="0"/>
              </a:defRPr>
            </a:lvl1pPr>
          </a:lstStyle>
          <a:p>
            <a:r>
              <a:rPr lang="en-US" altLang="zh-CN" dirty="0"/>
              <a:t>PRL </a:t>
            </a:r>
            <a:r>
              <a:rPr lang="zh-CN" altLang="en-US" dirty="0"/>
              <a:t>13</a:t>
            </a:r>
            <a:r>
              <a:rPr lang="en-US" altLang="zh-CN" dirty="0"/>
              <a:t>5</a:t>
            </a:r>
            <a:r>
              <a:rPr lang="zh-CN" altLang="en-US" dirty="0"/>
              <a:t>, 0</a:t>
            </a:r>
            <a:r>
              <a:rPr lang="en-US" altLang="zh-CN" dirty="0"/>
              <a:t>6</a:t>
            </a:r>
            <a:r>
              <a:rPr lang="zh-CN" altLang="en-US" dirty="0"/>
              <a:t>0201</a:t>
            </a:r>
            <a:r>
              <a:rPr lang="en-US" altLang="zh-CN" dirty="0"/>
              <a:t> (2025).</a:t>
            </a:r>
            <a:endParaRPr lang="zh-CN" altLang="en-US" dirty="0"/>
          </a:p>
        </p:txBody>
      </p:sp>
      <mc:AlternateContent xmlns:mc="http://schemas.openxmlformats.org/markup-compatibility/2006" xmlns:a14="http://schemas.microsoft.com/office/drawing/2010/main">
        <mc:Choice Requires="a14">
          <p:sp>
            <p:nvSpPr>
              <p:cNvPr id="37" name="文本框 36">
                <a:extLst>
                  <a:ext uri="{FF2B5EF4-FFF2-40B4-BE49-F238E27FC236}">
                    <a16:creationId xmlns:a16="http://schemas.microsoft.com/office/drawing/2014/main" id="{8CBEA403-F688-8F49-B0F0-607548C0A969}"/>
                  </a:ext>
                </a:extLst>
              </p:cNvPr>
              <p:cNvSpPr txBox="1"/>
              <p:nvPr/>
            </p:nvSpPr>
            <p:spPr>
              <a:xfrm>
                <a:off x="821154" y="1267740"/>
                <a:ext cx="10611313" cy="825675"/>
              </a:xfrm>
              <a:prstGeom prst="rect">
                <a:avLst/>
              </a:prstGeom>
              <a:noFill/>
              <a:ln>
                <a:noFill/>
              </a:ln>
            </p:spPr>
            <p:txBody>
              <a:bodyPr wrap="square" rtlCol="0">
                <a:spAutoFit/>
              </a:bodyPr>
              <a:lstStyle/>
              <a:p>
                <a:pPr>
                  <a:lnSpc>
                    <a:spcPts val="3000"/>
                  </a:lnSpc>
                  <a:spcAft>
                    <a:spcPts val="3000"/>
                  </a:spcAft>
                </a:pPr>
                <a:r>
                  <a:rPr lang="en-US" altLang="zh-CN" sz="2000" b="1" dirty="0">
                    <a:solidFill>
                      <a:schemeClr val="tx1"/>
                    </a:solidFill>
                    <a:latin typeface="Times New Roman" panose="02020603050405020304" pitchFamily="18" charset="0"/>
                    <a:ea typeface="+mj-ea"/>
                    <a:cs typeface="Times New Roman" panose="02020603050405020304" pitchFamily="18" charset="0"/>
                  </a:rPr>
                  <a:t>Result 1: </a:t>
                </a:r>
                <a:r>
                  <a:rPr lang="en-US" altLang="zh-CN" sz="2000" dirty="0">
                    <a:solidFill>
                      <a:schemeClr val="tx1"/>
                    </a:solidFill>
                    <a:latin typeface="Times New Roman" panose="02020603050405020304" pitchFamily="18" charset="0"/>
                    <a:ea typeface="+mj-ea"/>
                    <a:cs typeface="Times New Roman" panose="02020603050405020304" pitchFamily="18" charset="0"/>
                  </a:rPr>
                  <a:t>Given an assemblage </a:t>
                </a:r>
                <a14:m>
                  <m:oMath xmlns:m="http://schemas.openxmlformats.org/officeDocument/2006/math">
                    <m:d>
                      <m:dPr>
                        <m:begChr m:val="{"/>
                        <m:endChr m:val="}"/>
                        <m:ctrlPr>
                          <a:rPr lang="en-US" altLang="zh-CN" sz="2000" b="0" i="1" smtClean="0">
                            <a:solidFill>
                              <a:schemeClr val="tx1"/>
                            </a:solidFill>
                            <a:latin typeface="Cambria Math" panose="02040503050406030204" pitchFamily="18" charset="0"/>
                            <a:ea typeface="+mj-ea"/>
                            <a:cs typeface="Times New Roman" panose="02020603050405020304" pitchFamily="18" charset="0"/>
                          </a:rPr>
                        </m:ctrlPr>
                      </m:dPr>
                      <m:e>
                        <m:sSubSup>
                          <m:sSubSupPr>
                            <m:ctrlPr>
                              <a:rPr lang="en-US" altLang="zh-CN" sz="2000" b="0" i="1" smtClean="0">
                                <a:solidFill>
                                  <a:schemeClr val="tx1"/>
                                </a:solidFill>
                                <a:latin typeface="Cambria Math" panose="02040503050406030204" pitchFamily="18" charset="0"/>
                                <a:ea typeface="+mj-ea"/>
                                <a:cs typeface="Times New Roman" panose="02020603050405020304" pitchFamily="18" charset="0"/>
                              </a:rPr>
                            </m:ctrlPr>
                          </m:sSubSupPr>
                          <m:e>
                            <m:r>
                              <a:rPr lang="en-US" altLang="zh-CN" sz="2000" b="0" i="1" smtClean="0">
                                <a:solidFill>
                                  <a:schemeClr val="tx1"/>
                                </a:solidFill>
                                <a:latin typeface="Cambria Math" panose="02040503050406030204" pitchFamily="18" charset="0"/>
                                <a:ea typeface="+mj-ea"/>
                                <a:cs typeface="Times New Roman" panose="02020603050405020304" pitchFamily="18" charset="0"/>
                              </a:rPr>
                              <m:t>𝜎</m:t>
                            </m:r>
                          </m:e>
                          <m:sub>
                            <m:r>
                              <a:rPr lang="en-US" altLang="zh-CN" sz="2000" b="0" i="1" smtClean="0">
                                <a:solidFill>
                                  <a:schemeClr val="tx1"/>
                                </a:solidFill>
                                <a:latin typeface="Cambria Math" panose="02040503050406030204" pitchFamily="18" charset="0"/>
                                <a:ea typeface="+mj-ea"/>
                                <a:cs typeface="Times New Roman" panose="02020603050405020304" pitchFamily="18" charset="0"/>
                              </a:rPr>
                              <m:t>𝑎</m:t>
                            </m:r>
                            <m:r>
                              <a:rPr lang="en-US" altLang="zh-CN" sz="2000" b="0" i="1" smtClean="0">
                                <a:solidFill>
                                  <a:schemeClr val="tx1"/>
                                </a:solidFill>
                                <a:latin typeface="Cambria Math" panose="02040503050406030204" pitchFamily="18" charset="0"/>
                                <a:ea typeface="+mj-ea"/>
                                <a:cs typeface="Times New Roman" panose="02020603050405020304" pitchFamily="18" charset="0"/>
                              </a:rPr>
                              <m:t>|</m:t>
                            </m:r>
                            <m:r>
                              <a:rPr lang="en-US" altLang="zh-CN" sz="2000" b="0" i="1" smtClean="0">
                                <a:solidFill>
                                  <a:schemeClr val="tx1"/>
                                </a:solidFill>
                                <a:latin typeface="Cambria Math" panose="02040503050406030204" pitchFamily="18" charset="0"/>
                                <a:ea typeface="+mj-ea"/>
                                <a:cs typeface="Times New Roman" panose="02020603050405020304" pitchFamily="18" charset="0"/>
                              </a:rPr>
                              <m:t>𝑥</m:t>
                            </m:r>
                          </m:sub>
                          <m:sup>
                            <m:r>
                              <m:rPr>
                                <m:sty m:val="p"/>
                              </m:rPr>
                              <a:rPr lang="en-US" altLang="zh-CN" sz="2000" b="0" i="0" smtClean="0">
                                <a:solidFill>
                                  <a:schemeClr val="tx1"/>
                                </a:solidFill>
                                <a:latin typeface="Cambria Math" panose="02040503050406030204" pitchFamily="18" charset="0"/>
                                <a:ea typeface="+mj-ea"/>
                                <a:cs typeface="Times New Roman" panose="02020603050405020304" pitchFamily="18" charset="0"/>
                              </a:rPr>
                              <m:t>obs</m:t>
                            </m:r>
                          </m:sup>
                        </m:sSubSup>
                      </m:e>
                    </m:d>
                  </m:oMath>
                </a14:m>
                <a:r>
                  <a:rPr lang="en-US" altLang="zh-CN" sz="2000" b="1" dirty="0">
                    <a:solidFill>
                      <a:schemeClr val="tx1"/>
                    </a:solidFill>
                    <a:latin typeface="Times New Roman" panose="02020603050405020304" pitchFamily="18" charset="0"/>
                    <a:ea typeface="+mj-ea"/>
                    <a:cs typeface="Times New Roman" panose="02020603050405020304" pitchFamily="18" charset="0"/>
                  </a:rPr>
                  <a:t> </a:t>
                </a:r>
                <a:r>
                  <a:rPr lang="en-US" altLang="zh-CN" sz="2000" dirty="0">
                    <a:solidFill>
                      <a:schemeClr val="tx1"/>
                    </a:solidFill>
                    <a:latin typeface="Times New Roman" panose="02020603050405020304" pitchFamily="18" charset="0"/>
                    <a:ea typeface="+mj-ea"/>
                    <a:cs typeface="Times New Roman" panose="02020603050405020304" pitchFamily="18" charset="0"/>
                  </a:rPr>
                  <a:t>and any </a:t>
                </a:r>
                <a14:m>
                  <m:oMath xmlns:m="http://schemas.openxmlformats.org/officeDocument/2006/math">
                    <m:sSup>
                      <m:sSupPr>
                        <m:ctrlPr>
                          <a:rPr lang="en-US" altLang="zh-CN" sz="2000" b="0" i="1" smtClean="0">
                            <a:solidFill>
                              <a:schemeClr val="tx1"/>
                            </a:solidFill>
                            <a:latin typeface="Cambria Math" panose="02040503050406030204" pitchFamily="18" charset="0"/>
                            <a:ea typeface="+mj-ea"/>
                            <a:cs typeface="Times New Roman" panose="02020603050405020304" pitchFamily="18" charset="0"/>
                          </a:rPr>
                        </m:ctrlPr>
                      </m:sSupPr>
                      <m:e>
                        <m:r>
                          <a:rPr lang="en-US" altLang="zh-CN" sz="2000" b="0" i="1" smtClean="0">
                            <a:solidFill>
                              <a:schemeClr val="tx1"/>
                            </a:solidFill>
                            <a:latin typeface="Cambria Math" panose="02040503050406030204" pitchFamily="18" charset="0"/>
                            <a:ea typeface="+mj-ea"/>
                            <a:cs typeface="Times New Roman" panose="02020603050405020304" pitchFamily="18" charset="0"/>
                          </a:rPr>
                          <m:t>𝑥</m:t>
                        </m:r>
                      </m:e>
                      <m:sup>
                        <m:r>
                          <a:rPr lang="en-US" altLang="zh-CN" sz="2000" b="0" i="1" smtClean="0">
                            <a:solidFill>
                              <a:schemeClr val="tx1"/>
                            </a:solidFill>
                            <a:latin typeface="Cambria Math" panose="02040503050406030204" pitchFamily="18" charset="0"/>
                            <a:ea typeface="+mj-ea"/>
                            <a:cs typeface="Times New Roman" panose="02020603050405020304" pitchFamily="18" charset="0"/>
                          </a:rPr>
                          <m:t>∗</m:t>
                        </m:r>
                      </m:sup>
                    </m:sSup>
                  </m:oMath>
                </a14:m>
                <a:r>
                  <a:rPr lang="en-US" altLang="zh-CN" sz="2000" dirty="0">
                    <a:solidFill>
                      <a:schemeClr val="tx1"/>
                    </a:solidFill>
                    <a:latin typeface="Times New Roman" panose="02020603050405020304" pitchFamily="18" charset="0"/>
                    <a:ea typeface="+mj-ea"/>
                    <a:cs typeface="Times New Roman" panose="02020603050405020304" pitchFamily="18" charset="0"/>
                  </a:rPr>
                  <a:t>, the guessing probability satisfies </a:t>
                </a:r>
                <a14:m>
                  <m:oMath xmlns:m="http://schemas.openxmlformats.org/officeDocument/2006/math">
                    <m:sSubSup>
                      <m:sSubSupPr>
                        <m:ctrlPr>
                          <a:rPr lang="en-US" altLang="zh-CN" sz="2000" b="0" i="1" smtClean="0">
                            <a:solidFill>
                              <a:schemeClr val="tx1"/>
                            </a:solidFill>
                            <a:latin typeface="Cambria Math" panose="02040503050406030204" pitchFamily="18" charset="0"/>
                            <a:ea typeface="+mj-ea"/>
                            <a:cs typeface="Times New Roman" panose="02020603050405020304" pitchFamily="18" charset="0"/>
                          </a:rPr>
                        </m:ctrlPr>
                      </m:sSubSupPr>
                      <m:e>
                        <m:r>
                          <a:rPr lang="en-US" altLang="zh-CN" sz="2000" b="0" i="1" smtClean="0">
                            <a:solidFill>
                              <a:schemeClr val="tx1"/>
                            </a:solidFill>
                            <a:latin typeface="Cambria Math" panose="02040503050406030204" pitchFamily="18" charset="0"/>
                            <a:ea typeface="+mj-ea"/>
                            <a:cs typeface="Times New Roman" panose="02020603050405020304" pitchFamily="18" charset="0"/>
                          </a:rPr>
                          <m:t>𝑃</m:t>
                        </m:r>
                      </m:e>
                      <m:sub>
                        <m:r>
                          <a:rPr lang="en-US" altLang="zh-CN" sz="2000" b="0" i="1" smtClean="0">
                            <a:solidFill>
                              <a:schemeClr val="tx1"/>
                            </a:solidFill>
                            <a:latin typeface="Cambria Math" panose="02040503050406030204" pitchFamily="18" charset="0"/>
                            <a:ea typeface="+mj-ea"/>
                            <a:cs typeface="Times New Roman" panose="02020603050405020304" pitchFamily="18" charset="0"/>
                          </a:rPr>
                          <m:t>𝑔</m:t>
                        </m:r>
                      </m:sub>
                      <m:sup>
                        <m:r>
                          <a:rPr lang="en-US" altLang="zh-CN" sz="2000" b="0" i="1" smtClean="0">
                            <a:solidFill>
                              <a:schemeClr val="tx1"/>
                            </a:solidFill>
                            <a:latin typeface="Cambria Math" panose="02040503050406030204" pitchFamily="18" charset="0"/>
                            <a:ea typeface="+mj-ea"/>
                            <a:cs typeface="Times New Roman" panose="02020603050405020304" pitchFamily="18" charset="0"/>
                          </a:rPr>
                          <m:t>𝑆</m:t>
                        </m:r>
                      </m:sup>
                    </m:sSubSup>
                    <m:d>
                      <m:dPr>
                        <m:ctrlPr>
                          <a:rPr lang="en-US" altLang="zh-CN" sz="2000" b="0" i="1" smtClean="0">
                            <a:solidFill>
                              <a:schemeClr val="tx1"/>
                            </a:solidFill>
                            <a:latin typeface="Cambria Math" panose="02040503050406030204" pitchFamily="18" charset="0"/>
                            <a:ea typeface="+mj-ea"/>
                            <a:cs typeface="Times New Roman" panose="02020603050405020304" pitchFamily="18" charset="0"/>
                          </a:rPr>
                        </m:ctrlPr>
                      </m:dPr>
                      <m:e>
                        <m:sSup>
                          <m:sSupPr>
                            <m:ctrlPr>
                              <a:rPr lang="en-US" altLang="zh-CN" sz="2000" b="0" i="1" smtClean="0">
                                <a:solidFill>
                                  <a:schemeClr val="tx1"/>
                                </a:solidFill>
                                <a:latin typeface="Cambria Math" panose="02040503050406030204" pitchFamily="18" charset="0"/>
                                <a:ea typeface="+mj-ea"/>
                                <a:cs typeface="Times New Roman" panose="02020603050405020304" pitchFamily="18" charset="0"/>
                              </a:rPr>
                            </m:ctrlPr>
                          </m:sSupPr>
                          <m:e>
                            <m:r>
                              <a:rPr lang="en-US" altLang="zh-CN" sz="2000" b="0" i="1" smtClean="0">
                                <a:solidFill>
                                  <a:schemeClr val="tx1"/>
                                </a:solidFill>
                                <a:latin typeface="Cambria Math" panose="02040503050406030204" pitchFamily="18" charset="0"/>
                                <a:ea typeface="+mj-ea"/>
                                <a:cs typeface="Times New Roman" panose="02020603050405020304" pitchFamily="18" charset="0"/>
                              </a:rPr>
                              <m:t>𝑥</m:t>
                            </m:r>
                          </m:e>
                          <m:sup>
                            <m:r>
                              <a:rPr lang="en-US" altLang="zh-CN" sz="2000" b="0" i="1" smtClean="0">
                                <a:solidFill>
                                  <a:schemeClr val="tx1"/>
                                </a:solidFill>
                                <a:latin typeface="Cambria Math" panose="02040503050406030204" pitchFamily="18" charset="0"/>
                                <a:ea typeface="+mj-ea"/>
                                <a:cs typeface="Times New Roman" panose="02020603050405020304" pitchFamily="18" charset="0"/>
                              </a:rPr>
                              <m:t>∗</m:t>
                            </m:r>
                          </m:sup>
                        </m:sSup>
                      </m:e>
                    </m:d>
                    <m:r>
                      <a:rPr lang="en-US" altLang="zh-CN" sz="2000" b="0" i="1" smtClean="0">
                        <a:solidFill>
                          <a:schemeClr val="tx1"/>
                        </a:solidFill>
                        <a:latin typeface="Cambria Math" panose="02040503050406030204" pitchFamily="18" charset="0"/>
                        <a:ea typeface="+mj-ea"/>
                        <a:cs typeface="Times New Roman" panose="02020603050405020304" pitchFamily="18" charset="0"/>
                      </a:rPr>
                      <m:t>=1</m:t>
                    </m:r>
                  </m:oMath>
                </a14:m>
                <a:r>
                  <a:rPr lang="en-US" altLang="zh-CN" sz="2000" b="1" dirty="0">
                    <a:solidFill>
                      <a:schemeClr val="tx1"/>
                    </a:solidFill>
                    <a:latin typeface="Times New Roman" panose="02020603050405020304" pitchFamily="18" charset="0"/>
                    <a:ea typeface="+mj-ea"/>
                    <a:cs typeface="Times New Roman" panose="02020603050405020304" pitchFamily="18" charset="0"/>
                  </a:rPr>
                  <a:t> </a:t>
                </a:r>
                <a:r>
                  <a:rPr lang="en-US" altLang="zh-CN" sz="2000" dirty="0" err="1">
                    <a:solidFill>
                      <a:schemeClr val="tx1"/>
                    </a:solidFill>
                    <a:latin typeface="Times New Roman" panose="02020603050405020304" pitchFamily="18" charset="0"/>
                    <a:ea typeface="+mj-ea"/>
                    <a:cs typeface="Times New Roman" panose="02020603050405020304" pitchFamily="18" charset="0"/>
                  </a:rPr>
                  <a:t>iff</a:t>
                </a:r>
                <a:r>
                  <a:rPr lang="en-US" altLang="zh-CN" sz="2000" dirty="0">
                    <a:solidFill>
                      <a:schemeClr val="tx1"/>
                    </a:solidFill>
                    <a:latin typeface="Times New Roman" panose="02020603050405020304" pitchFamily="18" charset="0"/>
                    <a:ea typeface="+mj-ea"/>
                    <a:cs typeface="Times New Roman" panose="02020603050405020304" pitchFamily="18" charset="0"/>
                  </a:rPr>
                  <a:t> the assemblage lies within the set:</a:t>
                </a:r>
                <a:r>
                  <a:rPr lang="en-US" altLang="zh-CN" sz="2000" b="1" dirty="0">
                    <a:solidFill>
                      <a:schemeClr val="tx1"/>
                    </a:solidFill>
                    <a:latin typeface="Times New Roman" panose="02020603050405020304" pitchFamily="18" charset="0"/>
                    <a:ea typeface="+mj-ea"/>
                    <a:cs typeface="Times New Roman" panose="02020603050405020304" pitchFamily="18" charset="0"/>
                  </a:rPr>
                  <a:t> </a:t>
                </a:r>
                <a:endParaRPr lang="en-US" altLang="zh-CN" sz="20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mc:Choice>
        <mc:Fallback xmlns="">
          <p:sp>
            <p:nvSpPr>
              <p:cNvPr id="37" name="文本框 36">
                <a:extLst>
                  <a:ext uri="{FF2B5EF4-FFF2-40B4-BE49-F238E27FC236}">
                    <a16:creationId xmlns:a16="http://schemas.microsoft.com/office/drawing/2014/main" id="{8CBEA403-F688-8F49-B0F0-607548C0A969}"/>
                  </a:ext>
                </a:extLst>
              </p:cNvPr>
              <p:cNvSpPr txBox="1">
                <a:spLocks noRot="1" noChangeAspect="1" noMove="1" noResize="1" noEditPoints="1" noAdjustHandles="1" noChangeArrowheads="1" noChangeShapeType="1" noTextEdit="1"/>
              </p:cNvSpPr>
              <p:nvPr/>
            </p:nvSpPr>
            <p:spPr>
              <a:xfrm>
                <a:off x="821154" y="1267740"/>
                <a:ext cx="10611313" cy="825675"/>
              </a:xfrm>
              <a:prstGeom prst="rect">
                <a:avLst/>
              </a:prstGeom>
              <a:blipFill>
                <a:blip r:embed="rId10"/>
                <a:stretch>
                  <a:fillRect l="-597" b="-13636"/>
                </a:stretch>
              </a:blipFill>
              <a:ln>
                <a:noFill/>
              </a:ln>
            </p:spPr>
            <p:txBody>
              <a:bodyPr/>
              <a:lstStyle/>
              <a:p>
                <a:r>
                  <a:rPr lang="zh-CN" altLang="en-US">
                    <a:noFill/>
                  </a:rPr>
                  <a:t> </a:t>
                </a:r>
              </a:p>
            </p:txBody>
          </p:sp>
        </mc:Fallback>
      </mc:AlternateContent>
      <p:sp>
        <p:nvSpPr>
          <p:cNvPr id="38" name="文本框 37">
            <a:extLst>
              <a:ext uri="{FF2B5EF4-FFF2-40B4-BE49-F238E27FC236}">
                <a16:creationId xmlns:a16="http://schemas.microsoft.com/office/drawing/2014/main" id="{692AB36E-5533-1B40-A028-77B1D20519E2}"/>
              </a:ext>
            </a:extLst>
          </p:cNvPr>
          <p:cNvSpPr txBox="1"/>
          <p:nvPr/>
        </p:nvSpPr>
        <p:spPr>
          <a:xfrm>
            <a:off x="2690546" y="4121474"/>
            <a:ext cx="758792" cy="400110"/>
          </a:xfrm>
          <a:prstGeom prst="rect">
            <a:avLst/>
          </a:prstGeom>
          <a:solidFill>
            <a:srgbClr val="ECD3DB"/>
          </a:solidFill>
          <a:ln>
            <a:noFill/>
          </a:ln>
        </p:spPr>
        <p:txBody>
          <a:bodyPr wrap="square" rtlCol="0">
            <a:spAutoFit/>
          </a:bodyPr>
          <a:lstStyle/>
          <a:p>
            <a:pPr>
              <a:spcAft>
                <a:spcPts val="0"/>
              </a:spcAft>
            </a:pPr>
            <a:r>
              <a:rPr lang="en-US" altLang="zh-CN" sz="2000" b="1" dirty="0">
                <a:latin typeface="+mj-lt"/>
                <a:ea typeface="+mj-ea"/>
              </a:rPr>
              <a:t>1SDI</a:t>
            </a:r>
          </a:p>
        </p:txBody>
      </p:sp>
      <p:pic>
        <p:nvPicPr>
          <p:cNvPr id="40" name="图片 39">
            <a:extLst>
              <a:ext uri="{FF2B5EF4-FFF2-40B4-BE49-F238E27FC236}">
                <a16:creationId xmlns:a16="http://schemas.microsoft.com/office/drawing/2014/main" id="{BC0042C7-C9A8-834D-AD72-E468B6C6732F}"/>
              </a:ext>
            </a:extLst>
          </p:cNvPr>
          <p:cNvPicPr>
            <a:picLocks noChangeAspect="1"/>
          </p:cNvPicPr>
          <p:nvPr/>
        </p:nvPicPr>
        <p:blipFill rotWithShape="1">
          <a:blip r:embed="rId3">
            <a:extLst>
              <a:ext uri="{28A0092B-C50C-407E-A947-70E740481C1C}">
                <a14:useLocalDpi xmlns:a14="http://schemas.microsoft.com/office/drawing/2010/main" val="0"/>
              </a:ext>
            </a:extLst>
          </a:blip>
          <a:srcRect l="4742" t="64123" r="12594" b="6268"/>
          <a:stretch/>
        </p:blipFill>
        <p:spPr>
          <a:xfrm>
            <a:off x="852420" y="4971439"/>
            <a:ext cx="3820330" cy="1159102"/>
          </a:xfrm>
          <a:prstGeom prst="rect">
            <a:avLst/>
          </a:prstGeom>
        </p:spPr>
      </p:pic>
      <p:pic>
        <p:nvPicPr>
          <p:cNvPr id="42" name="图片 41">
            <a:extLst>
              <a:ext uri="{FF2B5EF4-FFF2-40B4-BE49-F238E27FC236}">
                <a16:creationId xmlns:a16="http://schemas.microsoft.com/office/drawing/2014/main" id="{8613FA90-258C-EB45-9CEE-26970F6EE094}"/>
              </a:ext>
            </a:extLst>
          </p:cNvPr>
          <p:cNvPicPr>
            <a:picLocks noChangeAspect="1"/>
          </p:cNvPicPr>
          <p:nvPr/>
        </p:nvPicPr>
        <p:blipFill rotWithShape="1">
          <a:blip r:embed="rId3">
            <a:extLst>
              <a:ext uri="{28A0092B-C50C-407E-A947-70E740481C1C}">
                <a14:useLocalDpi xmlns:a14="http://schemas.microsoft.com/office/drawing/2010/main" val="0"/>
              </a:ext>
            </a:extLst>
          </a:blip>
          <a:srcRect l="15606" t="39618" r="51649" b="53159"/>
          <a:stretch/>
        </p:blipFill>
        <p:spPr>
          <a:xfrm>
            <a:off x="1126577" y="6139322"/>
            <a:ext cx="1563969" cy="292196"/>
          </a:xfrm>
          <a:prstGeom prst="rect">
            <a:avLst/>
          </a:prstGeom>
        </p:spPr>
      </p:pic>
    </p:spTree>
    <p:extLst>
      <p:ext uri="{BB962C8B-B14F-4D97-AF65-F5344CB8AC3E}">
        <p14:creationId xmlns:p14="http://schemas.microsoft.com/office/powerpoint/2010/main" val="3310578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占位符 12">
            <a:extLst>
              <a:ext uri="{FF2B5EF4-FFF2-40B4-BE49-F238E27FC236}">
                <a16:creationId xmlns:a16="http://schemas.microsoft.com/office/drawing/2014/main" id="{DE2CD948-CF29-443D-9B3B-FA40C00FEB61}"/>
              </a:ext>
            </a:extLst>
          </p:cNvPr>
          <p:cNvSpPr>
            <a:spLocks noGrp="1"/>
          </p:cNvSpPr>
          <p:nvPr>
            <p:ph type="body" sz="quarter" idx="10"/>
          </p:nvPr>
        </p:nvSpPr>
        <p:spPr/>
        <p:txBody>
          <a:bodyPr/>
          <a:lstStyle/>
          <a:p>
            <a:r>
              <a:rPr lang="en-US" altLang="zh-CN" dirty="0">
                <a:sym typeface="Arial" panose="020B0604020202020204" pitchFamily="34" charset="0"/>
              </a:rPr>
              <a:t>1</a:t>
            </a:r>
            <a:endParaRPr lang="zh-CN" altLang="en-US" dirty="0">
              <a:sym typeface="Arial" panose="020B0604020202020204" pitchFamily="34" charset="0"/>
            </a:endParaRPr>
          </a:p>
        </p:txBody>
      </p:sp>
      <p:sp>
        <p:nvSpPr>
          <p:cNvPr id="19" name="文本占位符 18">
            <a:extLst>
              <a:ext uri="{FF2B5EF4-FFF2-40B4-BE49-F238E27FC236}">
                <a16:creationId xmlns:a16="http://schemas.microsoft.com/office/drawing/2014/main" id="{66281700-FD51-4251-B272-DE1278FAD5BF}"/>
              </a:ext>
            </a:extLst>
          </p:cNvPr>
          <p:cNvSpPr>
            <a:spLocks noGrp="1"/>
          </p:cNvSpPr>
          <p:nvPr>
            <p:ph type="body" sz="quarter" idx="11"/>
          </p:nvPr>
        </p:nvSpPr>
        <p:spPr/>
        <p:txBody>
          <a:bodyPr/>
          <a:lstStyle/>
          <a:p>
            <a:r>
              <a:rPr lang="en-US" altLang="zh-CN" dirty="0">
                <a:sym typeface="Arial" panose="020B0604020202020204" pitchFamily="34" charset="0"/>
              </a:rPr>
              <a:t>Background</a:t>
            </a:r>
            <a:endParaRPr lang="zh-CN" altLang="en-US" dirty="0">
              <a:sym typeface="Arial" panose="020B0604020202020204" pitchFamily="34" charset="0"/>
            </a:endParaRPr>
          </a:p>
        </p:txBody>
      </p:sp>
    </p:spTree>
    <p:extLst>
      <p:ext uri="{BB962C8B-B14F-4D97-AF65-F5344CB8AC3E}">
        <p14:creationId xmlns:p14="http://schemas.microsoft.com/office/powerpoint/2010/main" val="334535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0B05842F-1543-422C-A929-79C2508F7FF0}"/>
              </a:ext>
            </a:extLst>
          </p:cNvPr>
          <p:cNvSpPr/>
          <p:nvPr/>
        </p:nvSpPr>
        <p:spPr>
          <a:xfrm>
            <a:off x="739175" y="1300234"/>
            <a:ext cx="10524642" cy="813241"/>
          </a:xfrm>
          <a:prstGeom prst="rect">
            <a:avLst/>
          </a:prstGeom>
          <a:solidFill>
            <a:schemeClr val="accent1">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dirty="0">
              <a:solidFill>
                <a:schemeClr val="tx1"/>
              </a:solidFill>
            </a:endParaRPr>
          </a:p>
        </p:txBody>
      </p:sp>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5BADF57B-8E84-4FB0-9415-CFAB3E414369}"/>
                  </a:ext>
                </a:extLst>
              </p:cNvPr>
              <p:cNvSpPr txBox="1"/>
              <p:nvPr/>
            </p:nvSpPr>
            <p:spPr>
              <a:xfrm>
                <a:off x="739175" y="1274295"/>
                <a:ext cx="10304788" cy="825675"/>
              </a:xfrm>
              <a:prstGeom prst="rect">
                <a:avLst/>
              </a:prstGeom>
              <a:noFill/>
              <a:ln>
                <a:noFill/>
              </a:ln>
            </p:spPr>
            <p:txBody>
              <a:bodyPr wrap="square" rtlCol="0">
                <a:spAutoFit/>
              </a:bodyPr>
              <a:lstStyle/>
              <a:p>
                <a:pPr algn="just">
                  <a:lnSpc>
                    <a:spcPts val="3000"/>
                  </a:lnSpc>
                  <a:spcAft>
                    <a:spcPts val="3000"/>
                  </a:spcAft>
                </a:pPr>
                <a:r>
                  <a:rPr lang="en-US" altLang="zh-CN" sz="2000" b="1" dirty="0">
                    <a:solidFill>
                      <a:schemeClr val="tx1"/>
                    </a:solidFill>
                    <a:latin typeface="Times New Roman" panose="02020603050405020304" pitchFamily="18" charset="0"/>
                    <a:ea typeface="+mj-ea"/>
                    <a:cs typeface="Times New Roman" panose="02020603050405020304" pitchFamily="18" charset="0"/>
                  </a:rPr>
                  <a:t>Result 2: </a:t>
                </a:r>
                <a:r>
                  <a:rPr lang="en-US" altLang="zh-CN" sz="2000" dirty="0">
                    <a:solidFill>
                      <a:schemeClr val="tx1"/>
                    </a:solidFill>
                    <a:latin typeface="Times New Roman" panose="02020603050405020304" pitchFamily="18" charset="0"/>
                    <a:ea typeface="+mj-ea"/>
                    <a:cs typeface="Times New Roman" panose="02020603050405020304" pitchFamily="18" charset="0"/>
                  </a:rPr>
                  <a:t>For a given behavior </a:t>
                </a:r>
                <a14:m>
                  <m:oMath xmlns:m="http://schemas.openxmlformats.org/officeDocument/2006/math">
                    <m:d>
                      <m:dPr>
                        <m:begChr m:val="{"/>
                        <m:endChr m:val="}"/>
                        <m:ctrlPr>
                          <a:rPr lang="en-US" altLang="zh-CN" sz="2000" b="0" i="1" smtClean="0">
                            <a:solidFill>
                              <a:schemeClr val="tx1"/>
                            </a:solidFill>
                            <a:latin typeface="Cambria Math" panose="02040503050406030204" pitchFamily="18" charset="0"/>
                            <a:ea typeface="+mj-ea"/>
                            <a:cs typeface="Times New Roman" panose="02020603050405020304" pitchFamily="18" charset="0"/>
                          </a:rPr>
                        </m:ctrlPr>
                      </m:dPr>
                      <m:e>
                        <m:sSup>
                          <m:sSupPr>
                            <m:ctrlPr>
                              <a:rPr lang="en-US" altLang="zh-CN" sz="2000" b="0" i="1" smtClean="0">
                                <a:solidFill>
                                  <a:schemeClr val="tx1"/>
                                </a:solidFill>
                                <a:latin typeface="Cambria Math" panose="02040503050406030204" pitchFamily="18" charset="0"/>
                                <a:ea typeface="+mj-ea"/>
                                <a:cs typeface="Times New Roman" panose="02020603050405020304" pitchFamily="18" charset="0"/>
                              </a:rPr>
                            </m:ctrlPr>
                          </m:sSupPr>
                          <m:e>
                            <m:r>
                              <a:rPr lang="en-US" altLang="zh-CN" sz="2000" b="0" i="1" smtClean="0">
                                <a:solidFill>
                                  <a:schemeClr val="tx1"/>
                                </a:solidFill>
                                <a:latin typeface="Cambria Math" panose="02040503050406030204" pitchFamily="18" charset="0"/>
                                <a:ea typeface="+mj-ea"/>
                                <a:cs typeface="Times New Roman" panose="02020603050405020304" pitchFamily="18" charset="0"/>
                              </a:rPr>
                              <m:t>𝑝</m:t>
                            </m:r>
                          </m:e>
                          <m:sup>
                            <m:r>
                              <m:rPr>
                                <m:sty m:val="p"/>
                              </m:rPr>
                              <a:rPr lang="en-US" altLang="zh-CN" sz="2000" b="0" i="0" smtClean="0">
                                <a:solidFill>
                                  <a:schemeClr val="tx1"/>
                                </a:solidFill>
                                <a:latin typeface="Cambria Math" panose="02040503050406030204" pitchFamily="18" charset="0"/>
                                <a:ea typeface="+mj-ea"/>
                                <a:cs typeface="Times New Roman" panose="02020603050405020304" pitchFamily="18" charset="0"/>
                              </a:rPr>
                              <m:t>obs</m:t>
                            </m:r>
                          </m:sup>
                        </m:sSup>
                        <m:r>
                          <a:rPr lang="en-US" altLang="zh-CN" sz="2000" b="0" i="1" smtClean="0">
                            <a:solidFill>
                              <a:schemeClr val="tx1"/>
                            </a:solidFill>
                            <a:latin typeface="Cambria Math" panose="02040503050406030204" pitchFamily="18" charset="0"/>
                            <a:ea typeface="+mj-ea"/>
                            <a:cs typeface="Times New Roman" panose="02020603050405020304" pitchFamily="18" charset="0"/>
                          </a:rPr>
                          <m:t>(</m:t>
                        </m:r>
                        <m:r>
                          <a:rPr lang="en-US" altLang="zh-CN" sz="2000" b="0" i="1" smtClean="0">
                            <a:solidFill>
                              <a:schemeClr val="tx1"/>
                            </a:solidFill>
                            <a:latin typeface="Cambria Math" panose="02040503050406030204" pitchFamily="18" charset="0"/>
                            <a:ea typeface="+mj-ea"/>
                            <a:cs typeface="Times New Roman" panose="02020603050405020304" pitchFamily="18" charset="0"/>
                          </a:rPr>
                          <m:t>𝑎𝑏</m:t>
                        </m:r>
                        <m:r>
                          <a:rPr lang="en-US" altLang="zh-CN" sz="2000" b="0" i="1" smtClean="0">
                            <a:solidFill>
                              <a:schemeClr val="tx1"/>
                            </a:solidFill>
                            <a:latin typeface="Cambria Math" panose="02040503050406030204" pitchFamily="18" charset="0"/>
                            <a:ea typeface="+mj-ea"/>
                            <a:cs typeface="Times New Roman" panose="02020603050405020304" pitchFamily="18" charset="0"/>
                          </a:rPr>
                          <m:t>|</m:t>
                        </m:r>
                        <m:r>
                          <a:rPr lang="en-US" altLang="zh-CN" sz="2000" b="0" i="1" smtClean="0">
                            <a:solidFill>
                              <a:schemeClr val="tx1"/>
                            </a:solidFill>
                            <a:latin typeface="Cambria Math" panose="02040503050406030204" pitchFamily="18" charset="0"/>
                            <a:ea typeface="+mj-ea"/>
                            <a:cs typeface="Times New Roman" panose="02020603050405020304" pitchFamily="18" charset="0"/>
                          </a:rPr>
                          <m:t>𝑥𝑦</m:t>
                        </m:r>
                        <m:r>
                          <a:rPr lang="en-US" altLang="zh-CN" sz="2000" b="0" i="1" smtClean="0">
                            <a:solidFill>
                              <a:schemeClr val="tx1"/>
                            </a:solidFill>
                            <a:latin typeface="Cambria Math" panose="02040503050406030204" pitchFamily="18" charset="0"/>
                            <a:ea typeface="+mj-ea"/>
                            <a:cs typeface="Times New Roman" panose="02020603050405020304" pitchFamily="18" charset="0"/>
                          </a:rPr>
                          <m:t>)</m:t>
                        </m:r>
                      </m:e>
                    </m:d>
                  </m:oMath>
                </a14:m>
                <a:r>
                  <a:rPr lang="en-US" altLang="zh-CN" sz="2000" dirty="0">
                    <a:solidFill>
                      <a:schemeClr val="tx1"/>
                    </a:solidFill>
                    <a:latin typeface="Times New Roman" panose="02020603050405020304" pitchFamily="18" charset="0"/>
                    <a:ea typeface="+mj-ea"/>
                    <a:cs typeface="Times New Roman" panose="02020603050405020304" pitchFamily="18" charset="0"/>
                  </a:rPr>
                  <a:t> and any </a:t>
                </a:r>
                <a14:m>
                  <m:oMath xmlns:m="http://schemas.openxmlformats.org/officeDocument/2006/math">
                    <m:sSup>
                      <m:sSupPr>
                        <m:ctrlPr>
                          <a:rPr lang="en-US" altLang="zh-CN" sz="2000" b="0" i="1" smtClean="0">
                            <a:solidFill>
                              <a:schemeClr val="tx1"/>
                            </a:solidFill>
                            <a:latin typeface="Cambria Math" panose="02040503050406030204" pitchFamily="18" charset="0"/>
                            <a:ea typeface="+mj-ea"/>
                            <a:cs typeface="Times New Roman" panose="02020603050405020304" pitchFamily="18" charset="0"/>
                          </a:rPr>
                        </m:ctrlPr>
                      </m:sSupPr>
                      <m:e>
                        <m:r>
                          <a:rPr lang="en-US" altLang="zh-CN" sz="2000" b="0" i="1" smtClean="0">
                            <a:solidFill>
                              <a:schemeClr val="tx1"/>
                            </a:solidFill>
                            <a:latin typeface="Cambria Math" panose="02040503050406030204" pitchFamily="18" charset="0"/>
                            <a:ea typeface="+mj-ea"/>
                            <a:cs typeface="Times New Roman" panose="02020603050405020304" pitchFamily="18" charset="0"/>
                          </a:rPr>
                          <m:t>𝑥</m:t>
                        </m:r>
                      </m:e>
                      <m:sup>
                        <m:r>
                          <a:rPr lang="en-US" altLang="zh-CN" sz="2000" b="0" i="1" smtClean="0">
                            <a:solidFill>
                              <a:schemeClr val="tx1"/>
                            </a:solidFill>
                            <a:latin typeface="Cambria Math" panose="02040503050406030204" pitchFamily="18" charset="0"/>
                            <a:ea typeface="+mj-ea"/>
                            <a:cs typeface="Times New Roman" panose="02020603050405020304" pitchFamily="18" charset="0"/>
                          </a:rPr>
                          <m:t>∗</m:t>
                        </m:r>
                      </m:sup>
                    </m:sSup>
                    <m:r>
                      <a:rPr lang="en-US" altLang="zh-CN" sz="2000" b="0" i="1" smtClean="0">
                        <a:solidFill>
                          <a:schemeClr val="tx1"/>
                        </a:solidFill>
                        <a:latin typeface="Cambria Math" panose="02040503050406030204" pitchFamily="18" charset="0"/>
                        <a:ea typeface="+mj-ea"/>
                        <a:cs typeface="Times New Roman" panose="02020603050405020304" pitchFamily="18" charset="0"/>
                      </a:rPr>
                      <m:t>,</m:t>
                    </m:r>
                    <m:sSup>
                      <m:sSupPr>
                        <m:ctrlPr>
                          <a:rPr lang="en-US" altLang="zh-CN" sz="2000" b="0" i="1" smtClean="0">
                            <a:solidFill>
                              <a:schemeClr val="tx1"/>
                            </a:solidFill>
                            <a:latin typeface="Cambria Math" panose="02040503050406030204" pitchFamily="18" charset="0"/>
                            <a:ea typeface="+mj-ea"/>
                            <a:cs typeface="Times New Roman" panose="02020603050405020304" pitchFamily="18" charset="0"/>
                          </a:rPr>
                        </m:ctrlPr>
                      </m:sSupPr>
                      <m:e>
                        <m:r>
                          <a:rPr lang="en-US" altLang="zh-CN" sz="2000" b="0" i="1" smtClean="0">
                            <a:solidFill>
                              <a:schemeClr val="tx1"/>
                            </a:solidFill>
                            <a:latin typeface="Cambria Math" panose="02040503050406030204" pitchFamily="18" charset="0"/>
                            <a:ea typeface="+mj-ea"/>
                            <a:cs typeface="Times New Roman" panose="02020603050405020304" pitchFamily="18" charset="0"/>
                          </a:rPr>
                          <m:t>𝑦</m:t>
                        </m:r>
                      </m:e>
                      <m:sup>
                        <m:r>
                          <a:rPr lang="en-US" altLang="zh-CN" sz="2000" b="0" i="1" smtClean="0">
                            <a:solidFill>
                              <a:schemeClr val="tx1"/>
                            </a:solidFill>
                            <a:latin typeface="Cambria Math" panose="02040503050406030204" pitchFamily="18" charset="0"/>
                            <a:ea typeface="+mj-ea"/>
                            <a:cs typeface="Times New Roman" panose="02020603050405020304" pitchFamily="18" charset="0"/>
                          </a:rPr>
                          <m:t>∗</m:t>
                        </m:r>
                      </m:sup>
                    </m:sSup>
                  </m:oMath>
                </a14:m>
                <a:r>
                  <a:rPr lang="en-US" altLang="zh-CN" sz="2000" dirty="0">
                    <a:solidFill>
                      <a:schemeClr val="tx1"/>
                    </a:solidFill>
                    <a:latin typeface="Times New Roman" panose="02020603050405020304" pitchFamily="18" charset="0"/>
                    <a:ea typeface="+mj-ea"/>
                    <a:cs typeface="Times New Roman" panose="02020603050405020304" pitchFamily="18" charset="0"/>
                  </a:rPr>
                  <a:t>, we have </a:t>
                </a:r>
                <a14:m>
                  <m:oMath xmlns:m="http://schemas.openxmlformats.org/officeDocument/2006/math">
                    <m:sSubSup>
                      <m:sSubSupPr>
                        <m:ctrlPr>
                          <a:rPr lang="en-US" altLang="zh-CN" sz="2000" b="0" i="1" smtClean="0">
                            <a:solidFill>
                              <a:schemeClr val="tx1"/>
                            </a:solidFill>
                            <a:latin typeface="Cambria Math" panose="02040503050406030204" pitchFamily="18" charset="0"/>
                            <a:ea typeface="+mj-ea"/>
                            <a:cs typeface="Times New Roman" panose="02020603050405020304" pitchFamily="18" charset="0"/>
                          </a:rPr>
                        </m:ctrlPr>
                      </m:sSubSupPr>
                      <m:e>
                        <m:r>
                          <a:rPr lang="en-US" altLang="zh-CN" sz="2000" b="0" i="1" smtClean="0">
                            <a:solidFill>
                              <a:schemeClr val="tx1"/>
                            </a:solidFill>
                            <a:latin typeface="Cambria Math" panose="02040503050406030204" pitchFamily="18" charset="0"/>
                            <a:ea typeface="+mj-ea"/>
                            <a:cs typeface="Times New Roman" panose="02020603050405020304" pitchFamily="18" charset="0"/>
                          </a:rPr>
                          <m:t>𝑃</m:t>
                        </m:r>
                      </m:e>
                      <m:sub>
                        <m:r>
                          <a:rPr lang="en-US" altLang="zh-CN" sz="2000" b="0" i="1" smtClean="0">
                            <a:solidFill>
                              <a:schemeClr val="tx1"/>
                            </a:solidFill>
                            <a:latin typeface="Cambria Math" panose="02040503050406030204" pitchFamily="18" charset="0"/>
                            <a:ea typeface="+mj-ea"/>
                            <a:cs typeface="Times New Roman" panose="02020603050405020304" pitchFamily="18" charset="0"/>
                          </a:rPr>
                          <m:t>𝑔</m:t>
                        </m:r>
                      </m:sub>
                      <m:sup>
                        <m:r>
                          <m:rPr>
                            <m:sty m:val="p"/>
                          </m:rPr>
                          <a:rPr lang="en-US" altLang="zh-CN" sz="2000" b="0" i="0" smtClean="0">
                            <a:solidFill>
                              <a:schemeClr val="tx1"/>
                            </a:solidFill>
                            <a:latin typeface="Cambria Math" panose="02040503050406030204" pitchFamily="18" charset="0"/>
                            <a:ea typeface="+mj-ea"/>
                            <a:cs typeface="Times New Roman" panose="02020603050405020304" pitchFamily="18" charset="0"/>
                          </a:rPr>
                          <m:t>NL</m:t>
                        </m:r>
                      </m:sup>
                    </m:sSubSup>
                    <m:d>
                      <m:dPr>
                        <m:ctrlPr>
                          <a:rPr lang="en-US" altLang="zh-CN" sz="2000" b="0" i="1" smtClean="0">
                            <a:solidFill>
                              <a:schemeClr val="tx1"/>
                            </a:solidFill>
                            <a:latin typeface="Cambria Math" panose="02040503050406030204" pitchFamily="18" charset="0"/>
                            <a:ea typeface="+mj-ea"/>
                            <a:cs typeface="Times New Roman" panose="02020603050405020304" pitchFamily="18" charset="0"/>
                          </a:rPr>
                        </m:ctrlPr>
                      </m:dPr>
                      <m:e>
                        <m:sSup>
                          <m:sSupPr>
                            <m:ctrlPr>
                              <a:rPr lang="en-US" altLang="zh-CN" sz="2000" b="0" i="1" smtClean="0">
                                <a:solidFill>
                                  <a:schemeClr val="tx1"/>
                                </a:solidFill>
                                <a:latin typeface="Cambria Math" panose="02040503050406030204" pitchFamily="18" charset="0"/>
                                <a:ea typeface="+mj-ea"/>
                                <a:cs typeface="Times New Roman" panose="02020603050405020304" pitchFamily="18" charset="0"/>
                              </a:rPr>
                            </m:ctrlPr>
                          </m:sSupPr>
                          <m:e>
                            <m:r>
                              <a:rPr lang="en-US" altLang="zh-CN" sz="2000" b="0" i="1" smtClean="0">
                                <a:solidFill>
                                  <a:schemeClr val="tx1"/>
                                </a:solidFill>
                                <a:latin typeface="Cambria Math" panose="02040503050406030204" pitchFamily="18" charset="0"/>
                                <a:ea typeface="+mj-ea"/>
                                <a:cs typeface="Times New Roman" panose="02020603050405020304" pitchFamily="18" charset="0"/>
                              </a:rPr>
                              <m:t>𝑥</m:t>
                            </m:r>
                          </m:e>
                          <m:sup>
                            <m:r>
                              <a:rPr lang="en-US" altLang="zh-CN" sz="2000" b="0" i="1" smtClean="0">
                                <a:solidFill>
                                  <a:schemeClr val="tx1"/>
                                </a:solidFill>
                                <a:latin typeface="Cambria Math" panose="02040503050406030204" pitchFamily="18" charset="0"/>
                                <a:ea typeface="+mj-ea"/>
                                <a:cs typeface="Times New Roman" panose="02020603050405020304" pitchFamily="18" charset="0"/>
                              </a:rPr>
                              <m:t>∗</m:t>
                            </m:r>
                          </m:sup>
                        </m:sSup>
                        <m:r>
                          <a:rPr lang="en-US" altLang="zh-CN" sz="2000" b="0" i="1" smtClean="0">
                            <a:solidFill>
                              <a:schemeClr val="tx1"/>
                            </a:solidFill>
                            <a:latin typeface="Cambria Math" panose="02040503050406030204" pitchFamily="18" charset="0"/>
                            <a:ea typeface="+mj-ea"/>
                            <a:cs typeface="Times New Roman" panose="02020603050405020304" pitchFamily="18" charset="0"/>
                          </a:rPr>
                          <m:t>,</m:t>
                        </m:r>
                        <m:sSup>
                          <m:sSupPr>
                            <m:ctrlPr>
                              <a:rPr lang="en-US" altLang="zh-CN" sz="2000" b="0" i="1" smtClean="0">
                                <a:solidFill>
                                  <a:schemeClr val="tx1"/>
                                </a:solidFill>
                                <a:latin typeface="Cambria Math" panose="02040503050406030204" pitchFamily="18" charset="0"/>
                                <a:ea typeface="+mj-ea"/>
                                <a:cs typeface="Times New Roman" panose="02020603050405020304" pitchFamily="18" charset="0"/>
                              </a:rPr>
                            </m:ctrlPr>
                          </m:sSupPr>
                          <m:e>
                            <m:r>
                              <a:rPr lang="en-US" altLang="zh-CN" sz="2000" b="0" i="1" smtClean="0">
                                <a:solidFill>
                                  <a:schemeClr val="tx1"/>
                                </a:solidFill>
                                <a:latin typeface="Cambria Math" panose="02040503050406030204" pitchFamily="18" charset="0"/>
                                <a:ea typeface="+mj-ea"/>
                                <a:cs typeface="Times New Roman" panose="02020603050405020304" pitchFamily="18" charset="0"/>
                              </a:rPr>
                              <m:t>𝑦</m:t>
                            </m:r>
                          </m:e>
                          <m:sup>
                            <m:r>
                              <a:rPr lang="en-US" altLang="zh-CN" sz="2000" b="0" i="1" smtClean="0">
                                <a:solidFill>
                                  <a:schemeClr val="tx1"/>
                                </a:solidFill>
                                <a:latin typeface="Cambria Math" panose="02040503050406030204" pitchFamily="18" charset="0"/>
                                <a:ea typeface="+mj-ea"/>
                                <a:cs typeface="Times New Roman" panose="02020603050405020304" pitchFamily="18" charset="0"/>
                              </a:rPr>
                              <m:t>∗</m:t>
                            </m:r>
                          </m:sup>
                        </m:sSup>
                      </m:e>
                    </m:d>
                    <m:r>
                      <a:rPr lang="en-US" altLang="zh-CN" sz="2000" b="0" i="1" smtClean="0">
                        <a:solidFill>
                          <a:schemeClr val="tx1"/>
                        </a:solidFill>
                        <a:latin typeface="Cambria Math" panose="02040503050406030204" pitchFamily="18" charset="0"/>
                        <a:ea typeface="+mj-ea"/>
                        <a:cs typeface="Times New Roman" panose="02020603050405020304" pitchFamily="18" charset="0"/>
                      </a:rPr>
                      <m:t>=1</m:t>
                    </m:r>
                  </m:oMath>
                </a14:m>
                <a:r>
                  <a:rPr lang="en-US" altLang="zh-CN" sz="2000" dirty="0">
                    <a:solidFill>
                      <a:schemeClr val="tx1"/>
                    </a:solidFill>
                    <a:latin typeface="Times New Roman" panose="02020603050405020304" pitchFamily="18" charset="0"/>
                    <a:ea typeface="+mj-ea"/>
                    <a:cs typeface="Times New Roman" panose="02020603050405020304" pitchFamily="18" charset="0"/>
                  </a:rPr>
                  <a:t> </a:t>
                </a:r>
                <a:r>
                  <a:rPr lang="en-US" altLang="zh-CN" sz="2000" dirty="0" err="1">
                    <a:solidFill>
                      <a:schemeClr val="tx1"/>
                    </a:solidFill>
                    <a:latin typeface="Times New Roman" panose="02020603050405020304" pitchFamily="18" charset="0"/>
                    <a:ea typeface="+mj-ea"/>
                    <a:cs typeface="Times New Roman" panose="02020603050405020304" pitchFamily="18" charset="0"/>
                  </a:rPr>
                  <a:t>iff</a:t>
                </a:r>
                <a:r>
                  <a:rPr lang="en-US" altLang="zh-CN" sz="2000" dirty="0">
                    <a:solidFill>
                      <a:schemeClr val="tx1"/>
                    </a:solidFill>
                    <a:latin typeface="Times New Roman" panose="02020603050405020304" pitchFamily="18" charset="0"/>
                    <a:ea typeface="+mj-ea"/>
                    <a:cs typeface="Times New Roman" panose="02020603050405020304" pitchFamily="18" charset="0"/>
                  </a:rPr>
                  <a:t> the behavior lies within the set:</a:t>
                </a:r>
                <a:endParaRPr lang="en-US" altLang="zh-CN" sz="20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mc:Choice>
        <mc:Fallback xmlns="">
          <p:sp>
            <p:nvSpPr>
              <p:cNvPr id="20" name="文本框 19">
                <a:extLst>
                  <a:ext uri="{FF2B5EF4-FFF2-40B4-BE49-F238E27FC236}">
                    <a16:creationId xmlns:a16="http://schemas.microsoft.com/office/drawing/2014/main" id="{5BADF57B-8E84-4FB0-9415-CFAB3E414369}"/>
                  </a:ext>
                </a:extLst>
              </p:cNvPr>
              <p:cNvSpPr txBox="1">
                <a:spLocks noRot="1" noChangeAspect="1" noMove="1" noResize="1" noEditPoints="1" noAdjustHandles="1" noChangeArrowheads="1" noChangeShapeType="1" noTextEdit="1"/>
              </p:cNvSpPr>
              <p:nvPr/>
            </p:nvSpPr>
            <p:spPr>
              <a:xfrm>
                <a:off x="739175" y="1274295"/>
                <a:ext cx="10304788" cy="825675"/>
              </a:xfrm>
              <a:prstGeom prst="rect">
                <a:avLst/>
              </a:prstGeom>
              <a:blipFill>
                <a:blip r:embed="rId3"/>
                <a:stretch>
                  <a:fillRect l="-616" r="-616" b="-13636"/>
                </a:stretch>
              </a:blipFill>
              <a:ln>
                <a:noFill/>
              </a:ln>
            </p:spPr>
            <p:txBody>
              <a:bodyPr/>
              <a:lstStyle/>
              <a:p>
                <a:r>
                  <a:rPr lang="zh-CN" altLang="en-US">
                    <a:noFill/>
                  </a:rPr>
                  <a:t> </a:t>
                </a:r>
              </a:p>
            </p:txBody>
          </p:sp>
        </mc:Fallback>
      </mc:AlternateContent>
      <p:sp>
        <p:nvSpPr>
          <p:cNvPr id="3" name="灯片编号占位符 2">
            <a:extLst>
              <a:ext uri="{FF2B5EF4-FFF2-40B4-BE49-F238E27FC236}">
                <a16:creationId xmlns:a16="http://schemas.microsoft.com/office/drawing/2014/main" id="{6203DAC0-ADFC-456F-9B3F-ED92B735CD8E}"/>
              </a:ext>
            </a:extLst>
          </p:cNvPr>
          <p:cNvSpPr>
            <a:spLocks noGrp="1"/>
          </p:cNvSpPr>
          <p:nvPr>
            <p:ph type="sldNum" sz="quarter" idx="4"/>
          </p:nvPr>
        </p:nvSpPr>
        <p:spPr/>
        <p:txBody>
          <a:bodyPr/>
          <a:lstStyle/>
          <a:p>
            <a:r>
              <a:rPr lang="en-US" altLang="zh-CN">
                <a:sym typeface="Arial" panose="020B0604020202020204" pitchFamily="34" charset="0"/>
              </a:rPr>
              <a:t>&lt; </a:t>
            </a:r>
            <a:fld id="{A548B57D-AE10-4CF7-A9DF-59FEFA91B28E}" type="slidenum">
              <a:rPr lang="zh-CN" altLang="en-US" smtClean="0">
                <a:sym typeface="Arial" panose="020B0604020202020204" pitchFamily="34" charset="0"/>
              </a:rPr>
              <a:pPr/>
              <a:t>30</a:t>
            </a:fld>
            <a:r>
              <a:rPr lang="zh-CN" altLang="en-US">
                <a:sym typeface="Arial" panose="020B0604020202020204" pitchFamily="34" charset="0"/>
              </a:rPr>
              <a:t> </a:t>
            </a:r>
            <a:r>
              <a:rPr lang="en-US" altLang="zh-CN">
                <a:sym typeface="Arial" panose="020B0604020202020204" pitchFamily="34" charset="0"/>
              </a:rPr>
              <a:t>&gt;</a:t>
            </a:r>
            <a:endParaRPr lang="zh-CN" altLang="en-US" dirty="0">
              <a:sym typeface="Arial" panose="020B0604020202020204" pitchFamily="34" charset="0"/>
            </a:endParaRPr>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F9B982C4-717D-472B-9319-CD59F200C9DB}"/>
                  </a:ext>
                </a:extLst>
              </p:cNvPr>
              <p:cNvSpPr txBox="1"/>
              <p:nvPr/>
            </p:nvSpPr>
            <p:spPr>
              <a:xfrm>
                <a:off x="2240256" y="2255310"/>
                <a:ext cx="8253289" cy="469744"/>
              </a:xfrm>
              <a:prstGeom prst="rect">
                <a:avLst/>
              </a:prstGeom>
              <a:noFill/>
            </p:spPr>
            <p:txBody>
              <a:bodyPr wrap="square">
                <a:spAutoFit/>
              </a:bodyPr>
              <a:lstStyle/>
              <a:p>
                <a14:m>
                  <m:oMath xmlns:m="http://schemas.openxmlformats.org/officeDocument/2006/math">
                    <m:sSubSup>
                      <m:sSubSupPr>
                        <m:ctrlPr>
                          <a:rPr lang="en-US" altLang="zh-CN" sz="2000" b="0" i="1" smtClean="0">
                            <a:latin typeface="Cambria Math" panose="02040503050406030204" pitchFamily="18" charset="0"/>
                            <a:ea typeface="Cambria Math" panose="02040503050406030204" pitchFamily="18" charset="0"/>
                          </a:rPr>
                        </m:ctrlPr>
                      </m:sSubSupPr>
                      <m:e>
                        <m:r>
                          <a:rPr lang="en-US" altLang="zh-CN" sz="2000" b="0" i="1" smtClean="0">
                            <a:latin typeface="Cambria Math" panose="02040503050406030204" pitchFamily="18" charset="0"/>
                            <a:ea typeface="Cambria Math" panose="02040503050406030204" pitchFamily="18" charset="0"/>
                          </a:rPr>
                          <m:t>ℛ</m:t>
                        </m:r>
                      </m:e>
                      <m:sub>
                        <m:sSup>
                          <m:sSupPr>
                            <m:ctrlPr>
                              <a:rPr lang="en-US" altLang="zh-CN" sz="2000" b="0" i="1" smtClean="0">
                                <a:latin typeface="Cambria Math" panose="02040503050406030204" pitchFamily="18" charset="0"/>
                                <a:ea typeface="Cambria Math" panose="02040503050406030204" pitchFamily="18" charset="0"/>
                              </a:rPr>
                            </m:ctrlPr>
                          </m:sSupPr>
                          <m:e>
                            <m:r>
                              <a:rPr lang="en-US" altLang="zh-CN" sz="2000" b="0" i="1" smtClean="0">
                                <a:latin typeface="Cambria Math" panose="02040503050406030204" pitchFamily="18" charset="0"/>
                                <a:ea typeface="Cambria Math" panose="02040503050406030204" pitchFamily="18" charset="0"/>
                              </a:rPr>
                              <m:t>𝑥</m:t>
                            </m:r>
                          </m:e>
                          <m:sup>
                            <m:r>
                              <a:rPr lang="en-US" altLang="zh-CN" sz="2000" b="0" i="1" smtClean="0">
                                <a:latin typeface="Cambria Math" panose="02040503050406030204" pitchFamily="18" charset="0"/>
                                <a:ea typeface="Cambria Math" panose="02040503050406030204" pitchFamily="18" charset="0"/>
                              </a:rPr>
                              <m:t>∗</m:t>
                            </m:r>
                          </m:sup>
                        </m:sSup>
                        <m:r>
                          <a:rPr lang="en-US" altLang="zh-CN" sz="2000" b="0" i="1" smtClean="0">
                            <a:latin typeface="Cambria Math" panose="02040503050406030204" pitchFamily="18" charset="0"/>
                            <a:ea typeface="Cambria Math" panose="02040503050406030204" pitchFamily="18" charset="0"/>
                          </a:rPr>
                          <m:t>,</m:t>
                        </m:r>
                        <m:sSup>
                          <m:sSupPr>
                            <m:ctrlPr>
                              <a:rPr lang="en-US" altLang="zh-CN" sz="2000" b="0" i="1" smtClean="0">
                                <a:latin typeface="Cambria Math" panose="02040503050406030204" pitchFamily="18" charset="0"/>
                                <a:ea typeface="Cambria Math" panose="02040503050406030204" pitchFamily="18" charset="0"/>
                              </a:rPr>
                            </m:ctrlPr>
                          </m:sSupPr>
                          <m:e>
                            <m:r>
                              <a:rPr lang="en-US" altLang="zh-CN" sz="2000" b="0" i="1" smtClean="0">
                                <a:latin typeface="Cambria Math" panose="02040503050406030204" pitchFamily="18" charset="0"/>
                                <a:ea typeface="Cambria Math" panose="02040503050406030204" pitchFamily="18" charset="0"/>
                              </a:rPr>
                              <m:t>𝑦</m:t>
                            </m:r>
                          </m:e>
                          <m:sup>
                            <m:r>
                              <a:rPr lang="en-US" altLang="zh-CN" sz="2000" b="0" i="1" smtClean="0">
                                <a:latin typeface="Cambria Math" panose="02040503050406030204" pitchFamily="18" charset="0"/>
                                <a:ea typeface="Cambria Math" panose="02040503050406030204" pitchFamily="18" charset="0"/>
                              </a:rPr>
                              <m:t>∗</m:t>
                            </m:r>
                          </m:sup>
                        </m:sSup>
                      </m:sub>
                      <m:sup>
                        <m:r>
                          <m:rPr>
                            <m:sty m:val="p"/>
                          </m:rPr>
                          <a:rPr lang="en-US" altLang="zh-CN" sz="2000" b="0" i="0" smtClean="0">
                            <a:latin typeface="Cambria Math" panose="02040503050406030204" pitchFamily="18" charset="0"/>
                            <a:ea typeface="Cambria Math" panose="02040503050406030204" pitchFamily="18" charset="0"/>
                          </a:rPr>
                          <m:t>NL</m:t>
                        </m:r>
                      </m:sup>
                    </m:sSubSup>
                    <m:r>
                      <a:rPr lang="en-US" altLang="zh-CN" sz="2000" b="0" i="1" smtClean="0">
                        <a:latin typeface="Cambria Math" panose="02040503050406030204" pitchFamily="18" charset="0"/>
                        <a:ea typeface="Cambria Math" panose="02040503050406030204" pitchFamily="18" charset="0"/>
                      </a:rPr>
                      <m:t>≔</m:t>
                    </m:r>
                    <m:d>
                      <m:dPr>
                        <m:begChr m:val="{"/>
                        <m:endChr m:val="}"/>
                        <m:ctrlPr>
                          <a:rPr lang="en-US" altLang="zh-CN" sz="2000" b="0" i="1" smtClean="0">
                            <a:latin typeface="Cambria Math" panose="02040503050406030204" pitchFamily="18" charset="0"/>
                          </a:rPr>
                        </m:ctrlPr>
                      </m:dPr>
                      <m:e>
                        <m:r>
                          <a:rPr lang="en-US" altLang="zh-CN" sz="2000" i="1">
                            <a:latin typeface="Cambria Math" panose="02040503050406030204" pitchFamily="18" charset="0"/>
                          </a:rPr>
                          <m:t>𝑝</m:t>
                        </m:r>
                        <m:d>
                          <m:dPr>
                            <m:ctrlPr>
                              <a:rPr lang="en-US" altLang="zh-CN" sz="2000" i="1">
                                <a:latin typeface="Cambria Math" panose="02040503050406030204" pitchFamily="18" charset="0"/>
                              </a:rPr>
                            </m:ctrlPr>
                          </m:dPr>
                          <m:e>
                            <m:r>
                              <m:rPr>
                                <m:brk m:alnAt="7"/>
                              </m:rPr>
                              <a:rPr lang="en-US" altLang="zh-CN" sz="2000" i="1">
                                <a:latin typeface="Cambria Math" panose="02040503050406030204" pitchFamily="18" charset="0"/>
                              </a:rPr>
                              <m:t>𝑎</m:t>
                            </m:r>
                            <m:r>
                              <a:rPr lang="en-US" altLang="zh-CN" sz="2000" i="1">
                                <a:latin typeface="Cambria Math" panose="02040503050406030204" pitchFamily="18" charset="0"/>
                              </a:rPr>
                              <m:t>𝑏</m:t>
                            </m:r>
                          </m:e>
                          <m:e>
                            <m:r>
                              <m:rPr>
                                <m:brk m:alnAt="7"/>
                              </m:rPr>
                              <a:rPr lang="en-US" altLang="zh-CN" sz="2000" i="1">
                                <a:latin typeface="Cambria Math" panose="02040503050406030204" pitchFamily="18" charset="0"/>
                              </a:rPr>
                              <m:t>𝑥</m:t>
                            </m:r>
                            <m:r>
                              <a:rPr lang="en-US" altLang="zh-CN" sz="2000" i="1">
                                <a:latin typeface="Cambria Math" panose="02040503050406030204" pitchFamily="18" charset="0"/>
                              </a:rPr>
                              <m:t>𝑦</m:t>
                            </m:r>
                          </m:e>
                        </m:d>
                        <m:d>
                          <m:dPr>
                            <m:begChr m:val="|"/>
                            <m:endChr m:val=""/>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𝑝</m:t>
                            </m:r>
                            <m:d>
                              <m:dPr>
                                <m:ctrlPr>
                                  <a:rPr lang="en-US" altLang="zh-CN" sz="2000" i="1">
                                    <a:latin typeface="Cambria Math" panose="02040503050406030204" pitchFamily="18" charset="0"/>
                                  </a:rPr>
                                </m:ctrlPr>
                              </m:dPr>
                              <m:e>
                                <m:r>
                                  <m:rPr>
                                    <m:brk m:alnAt="7"/>
                                  </m:rPr>
                                  <a:rPr lang="en-US" altLang="zh-CN" sz="2000" i="1">
                                    <a:latin typeface="Cambria Math" panose="02040503050406030204" pitchFamily="18" charset="0"/>
                                  </a:rPr>
                                  <m:t>𝑎</m:t>
                                </m:r>
                                <m:r>
                                  <a:rPr lang="en-US" altLang="zh-CN" sz="2000" i="1">
                                    <a:latin typeface="Cambria Math" panose="02040503050406030204" pitchFamily="18" charset="0"/>
                                  </a:rPr>
                                  <m:t>𝑏</m:t>
                                </m:r>
                              </m:e>
                              <m:e>
                                <m:r>
                                  <m:rPr>
                                    <m:brk m:alnAt="7"/>
                                  </m:rPr>
                                  <a:rPr lang="en-US" altLang="zh-CN" sz="2000" i="1">
                                    <a:latin typeface="Cambria Math" panose="02040503050406030204" pitchFamily="18" charset="0"/>
                                  </a:rPr>
                                  <m:t>𝑥</m:t>
                                </m:r>
                                <m:r>
                                  <a:rPr lang="en-US" altLang="zh-CN" sz="2000" i="1">
                                    <a:latin typeface="Cambria Math" panose="02040503050406030204" pitchFamily="18" charset="0"/>
                                  </a:rPr>
                                  <m:t>𝑦</m:t>
                                </m:r>
                              </m:e>
                            </m:d>
                            <m:r>
                              <a:rPr lang="en-US" altLang="zh-CN" sz="2000" i="1">
                                <a:latin typeface="Cambria Math" panose="02040503050406030204" pitchFamily="18" charset="0"/>
                              </a:rPr>
                              <m:t>∈</m:t>
                            </m:r>
                            <m:r>
                              <a:rPr lang="zh-CN" altLang="en-US" sz="2000" i="1">
                                <a:latin typeface="Cambria Math" panose="02040503050406030204" pitchFamily="18" charset="0"/>
                              </a:rPr>
                              <m:t>𝒬</m:t>
                            </m:r>
                            <m:r>
                              <a:rPr lang="en-US" altLang="zh-CN" sz="2000" i="1">
                                <a:latin typeface="Cambria Math" panose="02040503050406030204" pitchFamily="18" charset="0"/>
                              </a:rPr>
                              <m:t>,</m:t>
                            </m:r>
                            <m:sSub>
                              <m:sSubPr>
                                <m:ctrlPr>
                                  <a:rPr lang="en-US" altLang="zh-CN" sz="2000" i="1">
                                    <a:latin typeface="Cambria Math" panose="02040503050406030204" pitchFamily="18" charset="0"/>
                                  </a:rPr>
                                </m:ctrlPr>
                              </m:sSubPr>
                              <m:e>
                                <m:r>
                                  <a:rPr lang="zh-CN" altLang="en-US" sz="2000" i="1">
                                    <a:latin typeface="Cambria Math" panose="02040503050406030204" pitchFamily="18" charset="0"/>
                                  </a:rPr>
                                  <m:t>𝒞</m:t>
                                </m:r>
                              </m:e>
                              <m:sub>
                                <m:r>
                                  <a:rPr lang="en-US" altLang="zh-CN" sz="2000" i="1">
                                    <a:latin typeface="Cambria Math" panose="02040503050406030204" pitchFamily="18" charset="0"/>
                                  </a:rPr>
                                  <m:t>𝐴</m:t>
                                </m:r>
                              </m:sub>
                            </m:sSub>
                            <m:r>
                              <a:rPr lang="en-US" altLang="zh-CN" sz="2000" i="1">
                                <a:latin typeface="Cambria Math" panose="02040503050406030204" pitchFamily="18" charset="0"/>
                                <a:ea typeface="Cambria Math" panose="02040503050406030204" pitchFamily="18" charset="0"/>
                              </a:rPr>
                              <m:t>⊇</m:t>
                            </m:r>
                            <m:sSub>
                              <m:sSubPr>
                                <m:ctrlPr>
                                  <a:rPr lang="en-US" altLang="zh-CN" sz="2000" i="1">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𝐾</m:t>
                                </m:r>
                              </m:e>
                              <m:sub>
                                <m:r>
                                  <a:rPr lang="en-US" altLang="zh-CN" sz="2000" i="1">
                                    <a:latin typeface="Cambria Math" panose="02040503050406030204" pitchFamily="18" charset="0"/>
                                    <a:ea typeface="Cambria Math" panose="02040503050406030204" pitchFamily="18" charset="0"/>
                                  </a:rPr>
                                  <m:t>1,</m:t>
                                </m:r>
                                <m:r>
                                  <a:rPr lang="en-US" altLang="zh-CN" sz="2000" i="1">
                                    <a:latin typeface="Cambria Math" panose="02040503050406030204" pitchFamily="18" charset="0"/>
                                    <a:ea typeface="Cambria Math" panose="02040503050406030204" pitchFamily="18" charset="0"/>
                                  </a:rPr>
                                  <m:t>𝑚</m:t>
                                </m:r>
                                <m:r>
                                  <a:rPr lang="en-US" altLang="zh-CN" sz="2000" i="1">
                                    <a:latin typeface="Cambria Math" panose="02040503050406030204" pitchFamily="18" charset="0"/>
                                    <a:ea typeface="Cambria Math" panose="02040503050406030204" pitchFamily="18" charset="0"/>
                                  </a:rPr>
                                  <m:t>−1</m:t>
                                </m:r>
                              </m:sub>
                            </m:sSub>
                            <m:d>
                              <m:dPr>
                                <m:ctrlPr>
                                  <a:rPr lang="en-US" altLang="zh-CN" sz="2000" i="1">
                                    <a:latin typeface="Cambria Math" panose="02040503050406030204" pitchFamily="18" charset="0"/>
                                    <a:ea typeface="Cambria Math" panose="02040503050406030204" pitchFamily="18" charset="0"/>
                                  </a:rPr>
                                </m:ctrlPr>
                              </m:dPr>
                              <m:e>
                                <m:sSup>
                                  <m:sSupPr>
                                    <m:ctrlPr>
                                      <a:rPr lang="en-US" altLang="zh-CN" sz="2000" i="1">
                                        <a:latin typeface="Cambria Math" panose="02040503050406030204" pitchFamily="18" charset="0"/>
                                        <a:ea typeface="Cambria Math" panose="02040503050406030204" pitchFamily="18" charset="0"/>
                                      </a:rPr>
                                    </m:ctrlPr>
                                  </m:sSupPr>
                                  <m:e>
                                    <m:r>
                                      <a:rPr lang="en-US" altLang="zh-CN" sz="2000" i="1">
                                        <a:latin typeface="Cambria Math" panose="02040503050406030204" pitchFamily="18" charset="0"/>
                                        <a:ea typeface="Cambria Math" panose="02040503050406030204" pitchFamily="18" charset="0"/>
                                      </a:rPr>
                                      <m:t>𝑥</m:t>
                                    </m:r>
                                  </m:e>
                                  <m:sup>
                                    <m:r>
                                      <a:rPr lang="en-US" altLang="zh-CN" sz="2000" i="1">
                                        <a:latin typeface="Cambria Math" panose="02040503050406030204" pitchFamily="18" charset="0"/>
                                        <a:ea typeface="Cambria Math" panose="02040503050406030204" pitchFamily="18" charset="0"/>
                                      </a:rPr>
                                      <m:t>∗</m:t>
                                    </m:r>
                                  </m:sup>
                                </m:sSup>
                              </m:e>
                            </m:d>
                            <m:r>
                              <a:rPr lang="en-US" altLang="zh-CN" sz="2000" i="1">
                                <a:latin typeface="Cambria Math" panose="02040503050406030204" pitchFamily="18" charset="0"/>
                                <a:ea typeface="Cambria Math" panose="02040503050406030204" pitchFamily="18" charset="0"/>
                              </a:rPr>
                              <m:t>,</m:t>
                            </m:r>
                            <m:sSub>
                              <m:sSubPr>
                                <m:ctrlPr>
                                  <a:rPr lang="en-US" altLang="zh-CN" sz="2000" i="1">
                                    <a:latin typeface="Cambria Math" panose="02040503050406030204" pitchFamily="18" charset="0"/>
                                  </a:rPr>
                                </m:ctrlPr>
                              </m:sSubPr>
                              <m:e>
                                <m:r>
                                  <a:rPr lang="zh-CN" altLang="en-US" sz="2000" i="1">
                                    <a:latin typeface="Cambria Math" panose="02040503050406030204" pitchFamily="18" charset="0"/>
                                  </a:rPr>
                                  <m:t>𝒞</m:t>
                                </m:r>
                              </m:e>
                              <m:sub>
                                <m:r>
                                  <a:rPr lang="en-US" altLang="zh-CN" sz="2000" i="1">
                                    <a:latin typeface="Cambria Math" panose="02040503050406030204" pitchFamily="18" charset="0"/>
                                  </a:rPr>
                                  <m:t>𝐵</m:t>
                                </m:r>
                              </m:sub>
                            </m:sSub>
                            <m:r>
                              <a:rPr lang="en-US" altLang="zh-CN" sz="2000" i="1">
                                <a:latin typeface="Cambria Math" panose="02040503050406030204" pitchFamily="18" charset="0"/>
                                <a:ea typeface="Cambria Math" panose="02040503050406030204" pitchFamily="18" charset="0"/>
                              </a:rPr>
                              <m:t>⊇</m:t>
                            </m:r>
                            <m:sSub>
                              <m:sSubPr>
                                <m:ctrlPr>
                                  <a:rPr lang="en-US" altLang="zh-CN" sz="2000" i="1">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𝐾</m:t>
                                </m:r>
                              </m:e>
                              <m:sub>
                                <m:r>
                                  <a:rPr lang="en-US" altLang="zh-CN" sz="2000" i="1">
                                    <a:latin typeface="Cambria Math" panose="02040503050406030204" pitchFamily="18" charset="0"/>
                                    <a:ea typeface="Cambria Math" panose="02040503050406030204" pitchFamily="18" charset="0"/>
                                  </a:rPr>
                                  <m:t>1,</m:t>
                                </m:r>
                                <m:r>
                                  <a:rPr lang="en-US" altLang="zh-CN" sz="2000" i="1">
                                    <a:latin typeface="Cambria Math" panose="02040503050406030204" pitchFamily="18" charset="0"/>
                                    <a:ea typeface="Cambria Math" panose="02040503050406030204" pitchFamily="18" charset="0"/>
                                  </a:rPr>
                                  <m:t>𝑚</m:t>
                                </m:r>
                                <m:r>
                                  <a:rPr lang="en-US" altLang="zh-CN" sz="2000" i="1">
                                    <a:latin typeface="Cambria Math" panose="02040503050406030204" pitchFamily="18" charset="0"/>
                                    <a:ea typeface="Cambria Math" panose="02040503050406030204" pitchFamily="18" charset="0"/>
                                  </a:rPr>
                                  <m:t>−1</m:t>
                                </m:r>
                              </m:sub>
                            </m:sSub>
                            <m:d>
                              <m:dPr>
                                <m:ctrlPr>
                                  <a:rPr lang="en-US" altLang="zh-CN" sz="2000" i="1">
                                    <a:latin typeface="Cambria Math" panose="02040503050406030204" pitchFamily="18" charset="0"/>
                                    <a:ea typeface="Cambria Math" panose="02040503050406030204" pitchFamily="18" charset="0"/>
                                  </a:rPr>
                                </m:ctrlPr>
                              </m:dPr>
                              <m:e>
                                <m:sSup>
                                  <m:sSupPr>
                                    <m:ctrlPr>
                                      <a:rPr lang="en-US" altLang="zh-CN" sz="2000" i="1">
                                        <a:latin typeface="Cambria Math" panose="02040503050406030204" pitchFamily="18" charset="0"/>
                                        <a:ea typeface="Cambria Math" panose="02040503050406030204" pitchFamily="18" charset="0"/>
                                      </a:rPr>
                                    </m:ctrlPr>
                                  </m:sSupPr>
                                  <m:e>
                                    <m:r>
                                      <a:rPr lang="en-US" altLang="zh-CN" sz="2000" i="1">
                                        <a:latin typeface="Cambria Math" panose="02040503050406030204" pitchFamily="18" charset="0"/>
                                        <a:ea typeface="Cambria Math" panose="02040503050406030204" pitchFamily="18" charset="0"/>
                                      </a:rPr>
                                      <m:t>𝑦</m:t>
                                    </m:r>
                                  </m:e>
                                  <m:sup>
                                    <m:r>
                                      <a:rPr lang="en-US" altLang="zh-CN" sz="2000" i="1">
                                        <a:latin typeface="Cambria Math" panose="02040503050406030204" pitchFamily="18" charset="0"/>
                                        <a:ea typeface="Cambria Math" panose="02040503050406030204" pitchFamily="18" charset="0"/>
                                      </a:rPr>
                                      <m:t>∗</m:t>
                                    </m:r>
                                  </m:sup>
                                </m:sSup>
                              </m:e>
                            </m:d>
                          </m:e>
                        </m:d>
                      </m:e>
                    </m:d>
                    <m:r>
                      <a:rPr lang="en-US" altLang="zh-CN" sz="2000" b="0" i="1" smtClean="0">
                        <a:latin typeface="Cambria Math" panose="02040503050406030204" pitchFamily="18" charset="0"/>
                        <a:ea typeface="Cambria Math" panose="02040503050406030204" pitchFamily="18" charset="0"/>
                      </a:rPr>
                      <m:t>.</m:t>
                    </m:r>
                  </m:oMath>
                </a14:m>
                <a:r>
                  <a:rPr lang="zh-CN" altLang="en-US" sz="2000" dirty="0"/>
                  <a:t> </a:t>
                </a:r>
              </a:p>
            </p:txBody>
          </p:sp>
        </mc:Choice>
        <mc:Fallback xmlns="">
          <p:sp>
            <p:nvSpPr>
              <p:cNvPr id="10" name="文本框 9">
                <a:extLst>
                  <a:ext uri="{FF2B5EF4-FFF2-40B4-BE49-F238E27FC236}">
                    <a16:creationId xmlns:a16="http://schemas.microsoft.com/office/drawing/2014/main" id="{F9B982C4-717D-472B-9319-CD59F200C9DB}"/>
                  </a:ext>
                </a:extLst>
              </p:cNvPr>
              <p:cNvSpPr txBox="1">
                <a:spLocks noRot="1" noChangeAspect="1" noMove="1" noResize="1" noEditPoints="1" noAdjustHandles="1" noChangeArrowheads="1" noChangeShapeType="1" noTextEdit="1"/>
              </p:cNvSpPr>
              <p:nvPr/>
            </p:nvSpPr>
            <p:spPr>
              <a:xfrm>
                <a:off x="2240256" y="2255310"/>
                <a:ext cx="8253289" cy="469744"/>
              </a:xfrm>
              <a:prstGeom prst="rect">
                <a:avLst/>
              </a:prstGeom>
              <a:blipFill>
                <a:blip r:embed="rId4"/>
                <a:stretch>
                  <a:fillRect t="-142105" b="-205263"/>
                </a:stretch>
              </a:blipFill>
            </p:spPr>
            <p:txBody>
              <a:bodyPr/>
              <a:lstStyle/>
              <a:p>
                <a:r>
                  <a:rPr lang="zh-CN" altLang="en-US">
                    <a:noFill/>
                  </a:rPr>
                  <a:t> </a:t>
                </a:r>
              </a:p>
            </p:txBody>
          </p:sp>
        </mc:Fallback>
      </mc:AlternateContent>
      <p:grpSp>
        <p:nvGrpSpPr>
          <p:cNvPr id="17" name="组合 16">
            <a:extLst>
              <a:ext uri="{FF2B5EF4-FFF2-40B4-BE49-F238E27FC236}">
                <a16:creationId xmlns:a16="http://schemas.microsoft.com/office/drawing/2014/main" id="{5EC19A16-B0F2-4E71-9459-65317E0CB085}"/>
              </a:ext>
            </a:extLst>
          </p:cNvPr>
          <p:cNvGrpSpPr/>
          <p:nvPr/>
        </p:nvGrpSpPr>
        <p:grpSpPr>
          <a:xfrm>
            <a:off x="6096000" y="3826345"/>
            <a:ext cx="2909791" cy="1902063"/>
            <a:chOff x="4732036" y="2319006"/>
            <a:chExt cx="1157553" cy="738592"/>
          </a:xfrm>
        </p:grpSpPr>
        <p:pic>
          <p:nvPicPr>
            <p:cNvPr id="11" name="图片 10">
              <a:extLst>
                <a:ext uri="{FF2B5EF4-FFF2-40B4-BE49-F238E27FC236}">
                  <a16:creationId xmlns:a16="http://schemas.microsoft.com/office/drawing/2014/main" id="{F50E3B60-1B65-463C-9A78-B24971A67D0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800113" y="2319006"/>
              <a:ext cx="763040" cy="738592"/>
            </a:xfrm>
            <a:prstGeom prst="rect">
              <a:avLst/>
            </a:prstGeom>
          </p:spPr>
        </p:pic>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3FCDAAEB-5726-40D5-8F14-51FA5FFC3568}"/>
                    </a:ext>
                  </a:extLst>
                </p:cNvPr>
                <p:cNvSpPr txBox="1"/>
                <p:nvPr/>
              </p:nvSpPr>
              <p:spPr>
                <a:xfrm>
                  <a:off x="4732036" y="2590995"/>
                  <a:ext cx="1157553" cy="167318"/>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sSup>
                          <m:sSupPr>
                            <m:ctrlPr>
                              <a:rPr lang="en-US" altLang="zh-CN" sz="2200" i="1" smtClean="0">
                                <a:latin typeface="Cambria Math" panose="02040503050406030204" pitchFamily="18" charset="0"/>
                                <a:ea typeface="微软雅黑" panose="020B0503020204020204" pitchFamily="34" charset="-122"/>
                                <a:cs typeface="Arial" panose="020B0604020202020204" pitchFamily="34" charset="0"/>
                              </a:rPr>
                            </m:ctrlPr>
                          </m:sSupPr>
                          <m:e>
                            <m:r>
                              <a:rPr lang="en-US" altLang="zh-CN" sz="2200" b="0" i="1" smtClean="0">
                                <a:latin typeface="Cambria Math" panose="02040503050406030204" pitchFamily="18" charset="0"/>
                                <a:ea typeface="微软雅黑" panose="020B0503020204020204" pitchFamily="34" charset="-122"/>
                                <a:cs typeface="Arial" panose="020B0604020202020204" pitchFamily="34" charset="0"/>
                              </a:rPr>
                              <m:t>𝑥</m:t>
                            </m:r>
                          </m:e>
                          <m:sup>
                            <m:r>
                              <a:rPr lang="en-US" altLang="zh-CN" sz="2200" b="0" i="1" smtClean="0">
                                <a:latin typeface="Cambria Math" panose="02040503050406030204" pitchFamily="18" charset="0"/>
                                <a:ea typeface="微软雅黑" panose="020B0503020204020204" pitchFamily="34" charset="-122"/>
                                <a:cs typeface="Arial" panose="020B0604020202020204" pitchFamily="34" charset="0"/>
                              </a:rPr>
                              <m:t>∗</m:t>
                            </m:r>
                          </m:sup>
                        </m:sSup>
                      </m:oMath>
                    </m:oMathPara>
                  </a14:m>
                  <a:endParaRPr lang="en-US" altLang="zh-CN" sz="2200" dirty="0">
                    <a:latin typeface="+mj-lt"/>
                    <a:ea typeface="微软雅黑" panose="020B0503020204020204" pitchFamily="34" charset="-122"/>
                    <a:cs typeface="Arial" panose="020B0604020202020204" pitchFamily="34" charset="0"/>
                  </a:endParaRPr>
                </a:p>
              </p:txBody>
            </p:sp>
          </mc:Choice>
          <mc:Fallback xmlns="">
            <p:sp>
              <p:nvSpPr>
                <p:cNvPr id="12" name="文本框 11">
                  <a:extLst>
                    <a:ext uri="{FF2B5EF4-FFF2-40B4-BE49-F238E27FC236}">
                      <a16:creationId xmlns:a16="http://schemas.microsoft.com/office/drawing/2014/main" id="{3FCDAAEB-5726-40D5-8F14-51FA5FFC3568}"/>
                    </a:ext>
                  </a:extLst>
                </p:cNvPr>
                <p:cNvSpPr txBox="1">
                  <a:spLocks noRot="1" noChangeAspect="1" noMove="1" noResize="1" noEditPoints="1" noAdjustHandles="1" noChangeArrowheads="1" noChangeShapeType="1" noTextEdit="1"/>
                </p:cNvSpPr>
                <p:nvPr/>
              </p:nvSpPr>
              <p:spPr>
                <a:xfrm>
                  <a:off x="4732036" y="2590995"/>
                  <a:ext cx="1157553" cy="167318"/>
                </a:xfrm>
                <a:prstGeom prst="rect">
                  <a:avLst/>
                </a:prstGeom>
                <a:blipFill>
                  <a:blip r:embed="rId6"/>
                  <a:stretch>
                    <a:fillRect/>
                  </a:stretch>
                </a:blipFill>
              </p:spPr>
              <p:txBody>
                <a:bodyPr/>
                <a:lstStyle/>
                <a:p>
                  <a:r>
                    <a:rPr lang="zh-CN" altLang="en-US">
                      <a:noFill/>
                    </a:rPr>
                    <a:t> </a:t>
                  </a:r>
                </a:p>
              </p:txBody>
            </p:sp>
          </mc:Fallback>
        </mc:AlternateContent>
      </p:grpSp>
      <p:pic>
        <p:nvPicPr>
          <p:cNvPr id="13" name="图片 12">
            <a:extLst>
              <a:ext uri="{FF2B5EF4-FFF2-40B4-BE49-F238E27FC236}">
                <a16:creationId xmlns:a16="http://schemas.microsoft.com/office/drawing/2014/main" id="{5DD1FCCA-25E2-478B-A7A6-F9BB767E5B3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932061" y="3826345"/>
            <a:ext cx="1998873" cy="1934829"/>
          </a:xfrm>
          <a:prstGeom prst="rect">
            <a:avLst/>
          </a:prstGeom>
        </p:spPr>
      </p:pic>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58888BD1-5A00-433B-B4CD-6F1764A1B560}"/>
                  </a:ext>
                </a:extLst>
              </p:cNvPr>
              <p:cNvSpPr txBox="1"/>
              <p:nvPr/>
            </p:nvSpPr>
            <p:spPr>
              <a:xfrm>
                <a:off x="9773381" y="4526785"/>
                <a:ext cx="1157553" cy="430887"/>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sSup>
                        <m:sSupPr>
                          <m:ctrlPr>
                            <a:rPr lang="en-US" altLang="zh-CN" sz="2200" i="1" smtClean="0">
                              <a:latin typeface="Cambria Math" panose="02040503050406030204" pitchFamily="18" charset="0"/>
                              <a:ea typeface="微软雅黑" panose="020B0503020204020204" pitchFamily="34" charset="-122"/>
                              <a:cs typeface="Arial" panose="020B0604020202020204" pitchFamily="34" charset="0"/>
                            </a:rPr>
                          </m:ctrlPr>
                        </m:sSupPr>
                        <m:e>
                          <m:r>
                            <a:rPr lang="en-US" altLang="zh-CN" sz="2200" b="0" i="1" smtClean="0">
                              <a:latin typeface="Cambria Math" panose="02040503050406030204" pitchFamily="18" charset="0"/>
                              <a:ea typeface="微软雅黑" panose="020B0503020204020204" pitchFamily="34" charset="-122"/>
                              <a:cs typeface="Arial" panose="020B0604020202020204" pitchFamily="34" charset="0"/>
                            </a:rPr>
                            <m:t>𝑦</m:t>
                          </m:r>
                        </m:e>
                        <m:sup>
                          <m:r>
                            <a:rPr lang="en-US" altLang="zh-CN" sz="2200" b="0" i="1" smtClean="0">
                              <a:latin typeface="Cambria Math" panose="02040503050406030204" pitchFamily="18" charset="0"/>
                              <a:ea typeface="微软雅黑" panose="020B0503020204020204" pitchFamily="34" charset="-122"/>
                              <a:cs typeface="Arial" panose="020B0604020202020204" pitchFamily="34" charset="0"/>
                            </a:rPr>
                            <m:t>∗</m:t>
                          </m:r>
                        </m:sup>
                      </m:sSup>
                    </m:oMath>
                  </m:oMathPara>
                </a14:m>
                <a:endParaRPr lang="en-US" altLang="zh-CN" sz="2200" dirty="0">
                  <a:latin typeface="+mj-lt"/>
                  <a:ea typeface="微软雅黑" panose="020B0503020204020204" pitchFamily="34" charset="-122"/>
                  <a:cs typeface="Arial" panose="020B0604020202020204" pitchFamily="34" charset="0"/>
                </a:endParaRPr>
              </a:p>
            </p:txBody>
          </p:sp>
        </mc:Choice>
        <mc:Fallback xmlns="">
          <p:sp>
            <p:nvSpPr>
              <p:cNvPr id="14" name="文本框 13">
                <a:extLst>
                  <a:ext uri="{FF2B5EF4-FFF2-40B4-BE49-F238E27FC236}">
                    <a16:creationId xmlns:a16="http://schemas.microsoft.com/office/drawing/2014/main" id="{58888BD1-5A00-433B-B4CD-6F1764A1B560}"/>
                  </a:ext>
                </a:extLst>
              </p:cNvPr>
              <p:cNvSpPr txBox="1">
                <a:spLocks noRot="1" noChangeAspect="1" noMove="1" noResize="1" noEditPoints="1" noAdjustHandles="1" noChangeArrowheads="1" noChangeShapeType="1" noTextEdit="1"/>
              </p:cNvSpPr>
              <p:nvPr/>
            </p:nvSpPr>
            <p:spPr>
              <a:xfrm>
                <a:off x="9773381" y="4526785"/>
                <a:ext cx="1157553" cy="430887"/>
              </a:xfrm>
              <a:prstGeom prst="rect">
                <a:avLst/>
              </a:prstGeom>
              <a:blipFill>
                <a:blip r:embed="rId7"/>
                <a:stretch>
                  <a:fillRect b="-8571"/>
                </a:stretch>
              </a:blipFill>
            </p:spPr>
            <p:txBody>
              <a:bodyPr/>
              <a:lstStyle/>
              <a:p>
                <a:r>
                  <a:rPr lang="zh-CN" altLang="en-US">
                    <a:noFill/>
                  </a:rPr>
                  <a:t> </a:t>
                </a:r>
              </a:p>
            </p:txBody>
          </p:sp>
        </mc:Fallback>
      </mc:AlternateContent>
      <p:sp>
        <p:nvSpPr>
          <p:cNvPr id="21" name="标题 3">
            <a:extLst>
              <a:ext uri="{FF2B5EF4-FFF2-40B4-BE49-F238E27FC236}">
                <a16:creationId xmlns:a16="http://schemas.microsoft.com/office/drawing/2014/main" id="{F8054D86-78A4-314E-8C0F-300642B5B1CB}"/>
              </a:ext>
            </a:extLst>
          </p:cNvPr>
          <p:cNvSpPr>
            <a:spLocks noGrp="1"/>
          </p:cNvSpPr>
          <p:nvPr>
            <p:ph type="title"/>
          </p:nvPr>
        </p:nvSpPr>
        <p:spPr>
          <a:xfrm>
            <a:off x="442913" y="243569"/>
            <a:ext cx="10480726" cy="617518"/>
          </a:xfrm>
        </p:spPr>
        <p:txBody>
          <a:bodyPr>
            <a:normAutofit/>
          </a:bodyPr>
          <a:lstStyle/>
          <a:p>
            <a:r>
              <a:rPr lang="en-US" altLang="zh-CN" sz="2400" dirty="0">
                <a:sym typeface="Arial" panose="020B0604020202020204" pitchFamily="34" charset="0"/>
              </a:rPr>
              <a:t>2. Necessary and Sufficient Condition for Randomness Certification </a:t>
            </a:r>
            <a:endParaRPr lang="zh-CN" altLang="en-US" sz="2400" dirty="0">
              <a:sym typeface="Arial" panose="020B0604020202020204" pitchFamily="34" charset="0"/>
            </a:endParaRPr>
          </a:p>
        </p:txBody>
      </p:sp>
      <p:pic>
        <p:nvPicPr>
          <p:cNvPr id="18" name="图片 17">
            <a:extLst>
              <a:ext uri="{FF2B5EF4-FFF2-40B4-BE49-F238E27FC236}">
                <a16:creationId xmlns:a16="http://schemas.microsoft.com/office/drawing/2014/main" id="{FE33A8F1-E4FD-FA4C-9EE0-8A95073B2B99}"/>
              </a:ext>
            </a:extLst>
          </p:cNvPr>
          <p:cNvPicPr>
            <a:picLocks noChangeAspect="1"/>
          </p:cNvPicPr>
          <p:nvPr/>
        </p:nvPicPr>
        <p:blipFill rotWithShape="1">
          <a:blip r:embed="rId8">
            <a:extLst>
              <a:ext uri="{28A0092B-C50C-407E-A947-70E740481C1C}">
                <a14:useLocalDpi xmlns:a14="http://schemas.microsoft.com/office/drawing/2010/main" val="0"/>
              </a:ext>
            </a:extLst>
          </a:blip>
          <a:srcRect l="9269" t="1" b="46216"/>
          <a:stretch/>
        </p:blipFill>
        <p:spPr>
          <a:xfrm>
            <a:off x="739175" y="3702709"/>
            <a:ext cx="4542078" cy="2280648"/>
          </a:xfrm>
          <a:prstGeom prst="rect">
            <a:avLst/>
          </a:prstGeom>
        </p:spPr>
      </p:pic>
      <p:sp>
        <p:nvSpPr>
          <p:cNvPr id="22" name="文本框 21">
            <a:extLst>
              <a:ext uri="{FF2B5EF4-FFF2-40B4-BE49-F238E27FC236}">
                <a16:creationId xmlns:a16="http://schemas.microsoft.com/office/drawing/2014/main" id="{2AA3E74E-F065-5B40-B6C3-326ABB12BED5}"/>
              </a:ext>
            </a:extLst>
          </p:cNvPr>
          <p:cNvSpPr txBox="1"/>
          <p:nvPr/>
        </p:nvSpPr>
        <p:spPr>
          <a:xfrm>
            <a:off x="2545646" y="3274075"/>
            <a:ext cx="575241" cy="400110"/>
          </a:xfrm>
          <a:prstGeom prst="rect">
            <a:avLst/>
          </a:prstGeom>
          <a:solidFill>
            <a:srgbClr val="ECD3DB"/>
          </a:solidFill>
          <a:ln>
            <a:noFill/>
          </a:ln>
        </p:spPr>
        <p:txBody>
          <a:bodyPr wrap="square" rtlCol="0">
            <a:spAutoFit/>
          </a:bodyPr>
          <a:lstStyle/>
          <a:p>
            <a:pPr algn="ctr">
              <a:spcAft>
                <a:spcPts val="0"/>
              </a:spcAft>
            </a:pPr>
            <a:r>
              <a:rPr lang="en-US" altLang="zh-CN" sz="2000" b="1" dirty="0">
                <a:latin typeface="+mj-lt"/>
                <a:ea typeface="+mj-ea"/>
              </a:rPr>
              <a:t>DI</a:t>
            </a:r>
          </a:p>
        </p:txBody>
      </p:sp>
    </p:spTree>
    <p:extLst>
      <p:ext uri="{BB962C8B-B14F-4D97-AF65-F5344CB8AC3E}">
        <p14:creationId xmlns:p14="http://schemas.microsoft.com/office/powerpoint/2010/main" val="10410875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id="{3EE3593A-69F1-4FA8-B474-FACA49358CC7}"/>
              </a:ext>
            </a:extLst>
          </p:cNvPr>
          <p:cNvSpPr/>
          <p:nvPr/>
        </p:nvSpPr>
        <p:spPr>
          <a:xfrm>
            <a:off x="680465" y="4606344"/>
            <a:ext cx="9330395" cy="1500059"/>
          </a:xfrm>
          <a:prstGeom prst="rect">
            <a:avLst/>
          </a:prstGeom>
          <a:solidFill>
            <a:schemeClr val="accent1">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dirty="0">
              <a:solidFill>
                <a:schemeClr val="tx1"/>
              </a:solidFill>
            </a:endParaRPr>
          </a:p>
        </p:txBody>
      </p:sp>
      <p:sp>
        <p:nvSpPr>
          <p:cNvPr id="3" name="灯片编号占位符 2">
            <a:extLst>
              <a:ext uri="{FF2B5EF4-FFF2-40B4-BE49-F238E27FC236}">
                <a16:creationId xmlns:a16="http://schemas.microsoft.com/office/drawing/2014/main" id="{6203DAC0-ADFC-456F-9B3F-ED92B735CD8E}"/>
              </a:ext>
            </a:extLst>
          </p:cNvPr>
          <p:cNvSpPr>
            <a:spLocks noGrp="1"/>
          </p:cNvSpPr>
          <p:nvPr>
            <p:ph type="sldNum" sz="quarter" idx="4"/>
          </p:nvPr>
        </p:nvSpPr>
        <p:spPr/>
        <p:txBody>
          <a:bodyPr/>
          <a:lstStyle/>
          <a:p>
            <a:r>
              <a:rPr lang="en-US" altLang="zh-CN">
                <a:sym typeface="Arial" panose="020B0604020202020204" pitchFamily="34" charset="0"/>
              </a:rPr>
              <a:t>&lt; </a:t>
            </a:r>
            <a:fld id="{A548B57D-AE10-4CF7-A9DF-59FEFA91B28E}" type="slidenum">
              <a:rPr lang="zh-CN" altLang="en-US" smtClean="0">
                <a:sym typeface="Arial" panose="020B0604020202020204" pitchFamily="34" charset="0"/>
              </a:rPr>
              <a:pPr/>
              <a:t>31</a:t>
            </a:fld>
            <a:r>
              <a:rPr lang="zh-CN" altLang="en-US">
                <a:sym typeface="Arial" panose="020B0604020202020204" pitchFamily="34" charset="0"/>
              </a:rPr>
              <a:t> </a:t>
            </a:r>
            <a:r>
              <a:rPr lang="en-US" altLang="zh-CN">
                <a:sym typeface="Arial" panose="020B0604020202020204" pitchFamily="34" charset="0"/>
              </a:rPr>
              <a:t>&gt;</a:t>
            </a:r>
            <a:endParaRPr lang="zh-CN" altLang="en-US" dirty="0">
              <a:sym typeface="Arial" panose="020B0604020202020204" pitchFamily="34" charset="0"/>
            </a:endParaRPr>
          </a:p>
        </p:txBody>
      </p:sp>
      <p:sp>
        <p:nvSpPr>
          <p:cNvPr id="6" name="文本框 5">
            <a:extLst>
              <a:ext uri="{FF2B5EF4-FFF2-40B4-BE49-F238E27FC236}">
                <a16:creationId xmlns:a16="http://schemas.microsoft.com/office/drawing/2014/main" id="{941F510D-D74E-4356-A9B5-21C9A46C87FD}"/>
              </a:ext>
            </a:extLst>
          </p:cNvPr>
          <p:cNvSpPr txBox="1"/>
          <p:nvPr/>
        </p:nvSpPr>
        <p:spPr>
          <a:xfrm>
            <a:off x="697457" y="1670491"/>
            <a:ext cx="1394018" cy="2708434"/>
          </a:xfrm>
          <a:prstGeom prst="rect">
            <a:avLst/>
          </a:prstGeom>
          <a:noFill/>
          <a:ln>
            <a:noFill/>
          </a:ln>
        </p:spPr>
        <p:txBody>
          <a:bodyPr wrap="square" rtlCol="0">
            <a:spAutoFit/>
          </a:bodyPr>
          <a:lstStyle/>
          <a:p>
            <a:pPr marL="342900" indent="-342900">
              <a:lnSpc>
                <a:spcPct val="250000"/>
              </a:lnSpc>
              <a:spcAft>
                <a:spcPts val="3000"/>
              </a:spcAft>
              <a:buFont typeface="Arial" panose="020B0604020202020204" pitchFamily="34" charset="0"/>
              <a:buChar char="•"/>
            </a:pPr>
            <a:r>
              <a:rPr lang="en-US" altLang="zh-CN" sz="2000" b="1" dirty="0">
                <a:latin typeface="+mj-ea"/>
                <a:ea typeface="+mj-ea"/>
                <a:cs typeface="Times New Roman" panose="02020603050405020304" pitchFamily="18" charset="0"/>
              </a:rPr>
              <a:t>1SDI</a:t>
            </a:r>
            <a:endParaRPr lang="en-US" altLang="zh-CN" sz="2000" b="1" dirty="0">
              <a:latin typeface="Times New Roman" panose="02020603050405020304" pitchFamily="18" charset="0"/>
              <a:ea typeface="+mj-ea"/>
              <a:cs typeface="Times New Roman" panose="02020603050405020304" pitchFamily="18" charset="0"/>
            </a:endParaRPr>
          </a:p>
          <a:p>
            <a:pPr>
              <a:lnSpc>
                <a:spcPct val="250000"/>
              </a:lnSpc>
              <a:spcAft>
                <a:spcPts val="3000"/>
              </a:spcAft>
            </a:pPr>
            <a:endParaRPr lang="en-US" altLang="zh-CN" sz="2000" b="1" dirty="0">
              <a:latin typeface="+mj-ea"/>
              <a:ea typeface="+mj-ea"/>
              <a:cs typeface="Times New Roman" panose="02020603050405020304" pitchFamily="18" charset="0"/>
            </a:endParaRPr>
          </a:p>
          <a:p>
            <a:pPr marL="342900" indent="-342900">
              <a:spcAft>
                <a:spcPts val="3000"/>
              </a:spcAft>
              <a:buFont typeface="Arial" panose="020B0604020202020204" pitchFamily="34" charset="0"/>
              <a:buChar char="•"/>
            </a:pPr>
            <a:r>
              <a:rPr lang="en-US" altLang="zh-CN" sz="2000" b="1" dirty="0">
                <a:latin typeface="+mj-ea"/>
                <a:ea typeface="+mj-ea"/>
                <a:cs typeface="Times New Roman" panose="02020603050405020304" pitchFamily="18" charset="0"/>
              </a:rPr>
              <a:t>DI</a:t>
            </a:r>
          </a:p>
        </p:txBody>
      </p:sp>
      <p:grpSp>
        <p:nvGrpSpPr>
          <p:cNvPr id="8" name="组合 7">
            <a:extLst>
              <a:ext uri="{FF2B5EF4-FFF2-40B4-BE49-F238E27FC236}">
                <a16:creationId xmlns:a16="http://schemas.microsoft.com/office/drawing/2014/main" id="{ADD6EF17-4E84-4F99-9730-318336FEA681}"/>
              </a:ext>
            </a:extLst>
          </p:cNvPr>
          <p:cNvGrpSpPr/>
          <p:nvPr/>
        </p:nvGrpSpPr>
        <p:grpSpPr>
          <a:xfrm>
            <a:off x="1868059" y="1146313"/>
            <a:ext cx="8760195" cy="614382"/>
            <a:chOff x="7842882" y="5578492"/>
            <a:chExt cx="2355598" cy="518282"/>
          </a:xfrm>
        </p:grpSpPr>
        <p:sp>
          <p:nvSpPr>
            <p:cNvPr id="9" name="矩形 8">
              <a:extLst>
                <a:ext uri="{FF2B5EF4-FFF2-40B4-BE49-F238E27FC236}">
                  <a16:creationId xmlns:a16="http://schemas.microsoft.com/office/drawing/2014/main" id="{A054FCB2-96A1-4785-A688-8420EB51A8C9}"/>
                </a:ext>
              </a:extLst>
            </p:cNvPr>
            <p:cNvSpPr/>
            <p:nvPr/>
          </p:nvSpPr>
          <p:spPr>
            <a:xfrm>
              <a:off x="7842882" y="5578492"/>
              <a:ext cx="2355598" cy="518282"/>
            </a:xfrm>
            <a:prstGeom prst="rect">
              <a:avLst/>
            </a:prstGeom>
            <a:solidFill>
              <a:schemeClr val="accent3">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2212841D-DB76-46BE-AD14-045C904D650D}"/>
                    </a:ext>
                  </a:extLst>
                </p:cNvPr>
                <p:cNvSpPr txBox="1"/>
                <p:nvPr/>
              </p:nvSpPr>
              <p:spPr>
                <a:xfrm>
                  <a:off x="7902958" y="5629845"/>
                  <a:ext cx="2284219" cy="398486"/>
                </a:xfrm>
                <a:prstGeom prst="rect">
                  <a:avLst/>
                </a:prstGeom>
                <a:noFill/>
              </p:spPr>
              <p:txBody>
                <a:bodyPr wrap="square">
                  <a:spAutoFit/>
                </a:bodyPr>
                <a:lstStyle/>
                <a:p>
                  <a:r>
                    <a:rPr lang="en-US" altLang="zh-CN" sz="2000" dirty="0"/>
                    <a:t>How to determine if the observed statistics lies within the sets ​</a:t>
                  </a:r>
                  <a14:m>
                    <m:oMath xmlns:m="http://schemas.openxmlformats.org/officeDocument/2006/math">
                      <m:sSubSup>
                        <m:sSubSupPr>
                          <m:ctrlP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000" i="1" smtClean="0">
                              <a:latin typeface="Cambria Math" panose="02040503050406030204" pitchFamily="18" charset="0"/>
                              <a:ea typeface="Cambria Math" panose="02040503050406030204" pitchFamily="18" charset="0"/>
                              <a:cs typeface="Times New Roman" panose="02020603050405020304" pitchFamily="18" charset="0"/>
                            </a:rPr>
                            <m:t>ℛ</m:t>
                          </m:r>
                        </m:e>
                        <m:sub>
                          <m:sSup>
                            <m:sSupPr>
                              <m:ctrlP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𝑥</m:t>
                              </m:r>
                            </m:e>
                            <m:sup>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m:t>
                              </m:r>
                            </m:sup>
                          </m:sSup>
                        </m:sub>
                        <m:sup>
                          <m:r>
                            <m:rPr>
                              <m:sty m:val="p"/>
                            </m:rPr>
                            <a:rPr lang="en-US" altLang="zh-CN" sz="2000" b="0" i="0" smtClean="0">
                              <a:latin typeface="Cambria Math" panose="02040503050406030204" pitchFamily="18" charset="0"/>
                              <a:ea typeface="Cambria Math" panose="02040503050406030204" pitchFamily="18" charset="0"/>
                              <a:cs typeface="Times New Roman" panose="02020603050405020304" pitchFamily="18" charset="0"/>
                            </a:rPr>
                            <m:t>S</m:t>
                          </m:r>
                        </m:sup>
                      </m:sSubSup>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m:t>
                      </m:r>
                      <m:sSubSup>
                        <m:sSubSupPr>
                          <m:ctrlPr>
                            <a:rPr lang="en-US" altLang="zh-CN" sz="2000" i="1">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000" i="1">
                              <a:latin typeface="Cambria Math" panose="02040503050406030204" pitchFamily="18" charset="0"/>
                              <a:ea typeface="Cambria Math" panose="02040503050406030204" pitchFamily="18" charset="0"/>
                              <a:cs typeface="Times New Roman" panose="02020603050405020304" pitchFamily="18" charset="0"/>
                            </a:rPr>
                            <m:t>ℛ</m:t>
                          </m:r>
                        </m:e>
                        <m:sub>
                          <m:sSup>
                            <m:sSupPr>
                              <m:ctrlPr>
                                <a:rPr lang="en-US" altLang="zh-CN" sz="2000"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000" i="1">
                                  <a:latin typeface="Cambria Math" panose="02040503050406030204" pitchFamily="18" charset="0"/>
                                  <a:ea typeface="Cambria Math" panose="02040503050406030204" pitchFamily="18" charset="0"/>
                                  <a:cs typeface="Times New Roman" panose="02020603050405020304" pitchFamily="18" charset="0"/>
                                </a:rPr>
                                <m:t>𝑥</m:t>
                              </m:r>
                            </m:e>
                            <m:sup>
                              <m:r>
                                <a:rPr lang="en-US" altLang="zh-CN" sz="2000" i="1">
                                  <a:latin typeface="Cambria Math" panose="02040503050406030204" pitchFamily="18" charset="0"/>
                                  <a:ea typeface="Cambria Math" panose="02040503050406030204" pitchFamily="18" charset="0"/>
                                  <a:cs typeface="Times New Roman" panose="02020603050405020304" pitchFamily="18" charset="0"/>
                                </a:rPr>
                                <m:t>∗</m:t>
                              </m:r>
                            </m:sup>
                          </m:sSup>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𝑦</m:t>
                              </m:r>
                            </m:e>
                            <m:sup>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m:t>
                              </m:r>
                            </m:sup>
                          </m:sSup>
                        </m:sub>
                        <m:sup>
                          <m:r>
                            <m:rPr>
                              <m:sty m:val="p"/>
                            </m:rPr>
                            <a:rPr lang="en-US" altLang="zh-CN" sz="2000" b="0" i="0" smtClean="0">
                              <a:latin typeface="Cambria Math" panose="02040503050406030204" pitchFamily="18" charset="0"/>
                              <a:ea typeface="Cambria Math" panose="02040503050406030204" pitchFamily="18" charset="0"/>
                              <a:cs typeface="Times New Roman" panose="02020603050405020304" pitchFamily="18" charset="0"/>
                            </a:rPr>
                            <m:t>NL</m:t>
                          </m:r>
                        </m:sup>
                      </m:sSubSup>
                    </m:oMath>
                  </a14:m>
                  <a:r>
                    <a:rPr lang="en-US" altLang="zh-CN" sz="2000" dirty="0">
                      <a:latin typeface="Times New Roman" panose="02020603050405020304" pitchFamily="18" charset="0"/>
                      <a:ea typeface="Latin Modern Math" panose="02000503000000000000" pitchFamily="50" charset="0"/>
                      <a:cs typeface="Times New Roman" panose="02020603050405020304" pitchFamily="18" charset="0"/>
                    </a:rPr>
                    <a:t>?</a:t>
                  </a:r>
                </a:p>
              </p:txBody>
            </p:sp>
          </mc:Choice>
          <mc:Fallback xmlns="">
            <p:sp>
              <p:nvSpPr>
                <p:cNvPr id="10" name="文本框 9">
                  <a:extLst>
                    <a:ext uri="{FF2B5EF4-FFF2-40B4-BE49-F238E27FC236}">
                      <a16:creationId xmlns:a16="http://schemas.microsoft.com/office/drawing/2014/main" id="{2212841D-DB76-46BE-AD14-045C904D650D}"/>
                    </a:ext>
                  </a:extLst>
                </p:cNvPr>
                <p:cNvSpPr txBox="1">
                  <a:spLocks noRot="1" noChangeAspect="1" noMove="1" noResize="1" noEditPoints="1" noAdjustHandles="1" noChangeArrowheads="1" noChangeShapeType="1" noTextEdit="1"/>
                </p:cNvSpPr>
                <p:nvPr/>
              </p:nvSpPr>
              <p:spPr>
                <a:xfrm>
                  <a:off x="7902958" y="5629845"/>
                  <a:ext cx="2284219" cy="398486"/>
                </a:xfrm>
                <a:prstGeom prst="rect">
                  <a:avLst/>
                </a:prstGeom>
                <a:blipFill>
                  <a:blip r:embed="rId3"/>
                  <a:stretch>
                    <a:fillRect l="-717" b="-12821"/>
                  </a:stretch>
                </a:blipFill>
              </p:spPr>
              <p:txBody>
                <a:bodyPr/>
                <a:lstStyle/>
                <a:p>
                  <a:r>
                    <a:rPr lang="zh-CN" altLang="en-US">
                      <a:noFill/>
                    </a:rPr>
                    <a:t> </a:t>
                  </a:r>
                </a:p>
              </p:txBody>
            </p:sp>
          </mc:Fallback>
        </mc:AlternateContent>
      </p:grpSp>
      <p:pic>
        <p:nvPicPr>
          <p:cNvPr id="2" name="图片 1">
            <a:extLst>
              <a:ext uri="{FF2B5EF4-FFF2-40B4-BE49-F238E27FC236}">
                <a16:creationId xmlns:a16="http://schemas.microsoft.com/office/drawing/2014/main" id="{530F1280-24FB-4B0A-9B77-E5F7B6872B72}"/>
              </a:ext>
            </a:extLst>
          </p:cNvPr>
          <p:cNvPicPr>
            <a:picLocks noChangeAspect="1"/>
          </p:cNvPicPr>
          <p:nvPr/>
        </p:nvPicPr>
        <p:blipFill>
          <a:blip r:embed="rId4"/>
          <a:stretch>
            <a:fillRect/>
          </a:stretch>
        </p:blipFill>
        <p:spPr>
          <a:xfrm>
            <a:off x="3437365" y="2204308"/>
            <a:ext cx="4864806" cy="1907488"/>
          </a:xfrm>
          <a:prstGeom prst="rect">
            <a:avLst/>
          </a:prstGeom>
        </p:spPr>
      </p:pic>
      <p:pic>
        <p:nvPicPr>
          <p:cNvPr id="11" name="图片 10">
            <a:extLst>
              <a:ext uri="{FF2B5EF4-FFF2-40B4-BE49-F238E27FC236}">
                <a16:creationId xmlns:a16="http://schemas.microsoft.com/office/drawing/2014/main" id="{D2150035-B4D2-46E3-A022-EE116638E20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86193" y="5175628"/>
            <a:ext cx="5601354" cy="718030"/>
          </a:xfrm>
          <a:prstGeom prst="rect">
            <a:avLst/>
          </a:prstGeom>
        </p:spPr>
      </p:pic>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EC8F0CA3-DFED-45C0-90A8-0F019DDDD93D}"/>
                  </a:ext>
                </a:extLst>
              </p:cNvPr>
              <p:cNvSpPr txBox="1"/>
              <p:nvPr/>
            </p:nvSpPr>
            <p:spPr>
              <a:xfrm>
                <a:off x="8737667" y="2506935"/>
                <a:ext cx="3337775" cy="1074397"/>
              </a:xfrm>
              <a:prstGeom prst="rect">
                <a:avLst/>
              </a:prstGeom>
              <a:noFill/>
              <a:ln>
                <a:noFill/>
              </a:ln>
            </p:spPr>
            <p:txBody>
              <a:bodyPr wrap="square" rtlCol="0">
                <a:spAutoFit/>
              </a:bodyPr>
              <a:lstStyle/>
              <a:p>
                <a:pPr marL="285750" indent="-285750">
                  <a:lnSpc>
                    <a:spcPct val="150000"/>
                  </a:lnSpc>
                  <a:buFont typeface="Arial" panose="020B0604020202020204" pitchFamily="34" charset="0"/>
                  <a:buChar char="•"/>
                </a:pPr>
                <a:r>
                  <a:rPr lang="en-US" altLang="zh-CN" dirty="0">
                    <a:latin typeface="Times New Roman" panose="02020603050405020304" pitchFamily="18" charset="0"/>
                    <a:ea typeface="楷体" panose="02010609060101010101" pitchFamily="49" charset="-122"/>
                    <a:cs typeface="Times New Roman" panose="02020603050405020304" pitchFamily="18" charset="0"/>
                  </a:rPr>
                  <a:t>If feasible </a:t>
                </a:r>
                <a14:m>
                  <m:oMath xmlns:m="http://schemas.openxmlformats.org/officeDocument/2006/math">
                    <m:r>
                      <a:rPr lang="en-US" altLang="zh-CN" b="0" i="1" smtClean="0">
                        <a:latin typeface="Cambria Math" panose="02040503050406030204" pitchFamily="18" charset="0"/>
                        <a:ea typeface="楷体" panose="02010609060101010101" pitchFamily="49" charset="-122"/>
                        <a:cs typeface="Times New Roman" panose="02020603050405020304" pitchFamily="18" charset="0"/>
                      </a:rPr>
                      <m:t>→</m:t>
                    </m:r>
                  </m:oMath>
                </a14:m>
                <a:r>
                  <a:rPr lang="en-US" altLang="zh-CN" dirty="0">
                    <a:latin typeface="Times New Roman" panose="02020603050405020304" pitchFamily="18" charset="0"/>
                    <a:ea typeface="楷体" panose="02010609060101010101" pitchFamily="49" charset="-122"/>
                    <a:cs typeface="Times New Roman" panose="02020603050405020304" pitchFamily="18" charset="0"/>
                  </a:rPr>
                  <a:t> </a:t>
                </a:r>
                <a14:m>
                  <m:oMath xmlns:m="http://schemas.openxmlformats.org/officeDocument/2006/math">
                    <m:sSubSup>
                      <m:sSubSupPr>
                        <m:ctrlPr>
                          <a:rPr lang="en-US" altLang="zh-CN" b="0" i="1" dirty="0" smtClean="0">
                            <a:latin typeface="Cambria Math" panose="02040503050406030204" pitchFamily="18" charset="0"/>
                            <a:ea typeface="楷体" panose="02010609060101010101" pitchFamily="49" charset="-122"/>
                            <a:cs typeface="Times New Roman" panose="02020603050405020304" pitchFamily="18" charset="0"/>
                          </a:rPr>
                        </m:ctrlPr>
                      </m:sSubSupPr>
                      <m:e>
                        <m:r>
                          <a:rPr lang="en-US" altLang="zh-CN" b="0" i="1" dirty="0" smtClean="0">
                            <a:latin typeface="Cambria Math" panose="02040503050406030204" pitchFamily="18" charset="0"/>
                            <a:ea typeface="楷体" panose="02010609060101010101" pitchFamily="49" charset="-122"/>
                            <a:cs typeface="Times New Roman" panose="02020603050405020304" pitchFamily="18" charset="0"/>
                          </a:rPr>
                          <m:t>𝜎</m:t>
                        </m:r>
                      </m:e>
                      <m:sub>
                        <m:r>
                          <a:rPr lang="en-US" altLang="zh-CN" b="0" i="1" dirty="0" smtClean="0">
                            <a:latin typeface="Cambria Math" panose="02040503050406030204" pitchFamily="18" charset="0"/>
                            <a:ea typeface="楷体" panose="02010609060101010101" pitchFamily="49" charset="-122"/>
                            <a:cs typeface="Times New Roman" panose="02020603050405020304" pitchFamily="18" charset="0"/>
                          </a:rPr>
                          <m:t>𝑎</m:t>
                        </m:r>
                        <m:r>
                          <a:rPr lang="en-US" altLang="zh-CN" b="0" i="1" dirty="0" smtClean="0">
                            <a:latin typeface="Cambria Math" panose="02040503050406030204" pitchFamily="18" charset="0"/>
                            <a:ea typeface="楷体" panose="02010609060101010101" pitchFamily="49" charset="-122"/>
                            <a:cs typeface="Times New Roman" panose="02020603050405020304" pitchFamily="18" charset="0"/>
                          </a:rPr>
                          <m:t>|</m:t>
                        </m:r>
                        <m:r>
                          <a:rPr lang="en-US" altLang="zh-CN" b="0" i="1" dirty="0" smtClean="0">
                            <a:latin typeface="Cambria Math" panose="02040503050406030204" pitchFamily="18" charset="0"/>
                            <a:ea typeface="楷体" panose="02010609060101010101" pitchFamily="49" charset="-122"/>
                            <a:cs typeface="Times New Roman" panose="02020603050405020304" pitchFamily="18" charset="0"/>
                          </a:rPr>
                          <m:t>𝑥</m:t>
                        </m:r>
                      </m:sub>
                      <m:sup>
                        <m:r>
                          <m:rPr>
                            <m:sty m:val="p"/>
                          </m:rPr>
                          <a:rPr lang="en-US" altLang="zh-CN" b="0" i="0" dirty="0" smtClean="0">
                            <a:latin typeface="Cambria Math" panose="02040503050406030204" pitchFamily="18" charset="0"/>
                            <a:ea typeface="楷体" panose="02010609060101010101" pitchFamily="49" charset="-122"/>
                            <a:cs typeface="Times New Roman" panose="02020603050405020304" pitchFamily="18" charset="0"/>
                          </a:rPr>
                          <m:t>obs</m:t>
                        </m:r>
                      </m:sup>
                    </m:sSubSup>
                    <m:r>
                      <a:rPr lang="en-US" altLang="zh-CN" b="0" i="1" dirty="0" smtClean="0">
                        <a:latin typeface="Cambria Math" panose="02040503050406030204" pitchFamily="18" charset="0"/>
                        <a:ea typeface="楷体" panose="02010609060101010101" pitchFamily="49" charset="-122"/>
                        <a:cs typeface="Times New Roman" panose="02020603050405020304" pitchFamily="18" charset="0"/>
                      </a:rPr>
                      <m:t>∈</m:t>
                    </m:r>
                    <m:sSubSup>
                      <m:sSubSupPr>
                        <m:ctrlPr>
                          <a:rPr lang="en-US" altLang="zh-CN" i="1">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i="1">
                            <a:latin typeface="Cambria Math" panose="02040503050406030204" pitchFamily="18" charset="0"/>
                            <a:ea typeface="Cambria Math" panose="02040503050406030204" pitchFamily="18" charset="0"/>
                            <a:cs typeface="Times New Roman" panose="02020603050405020304" pitchFamily="18" charset="0"/>
                          </a:rPr>
                          <m:t>ℛ</m:t>
                        </m:r>
                      </m:e>
                      <m:sub>
                        <m:sSup>
                          <m:sSupPr>
                            <m:ctrlPr>
                              <a:rPr lang="en-US" altLang="zh-CN"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i="1">
                                <a:latin typeface="Cambria Math" panose="02040503050406030204" pitchFamily="18" charset="0"/>
                                <a:ea typeface="Cambria Math" panose="02040503050406030204" pitchFamily="18" charset="0"/>
                                <a:cs typeface="Times New Roman" panose="02020603050405020304" pitchFamily="18" charset="0"/>
                              </a:rPr>
                              <m:t>𝑥</m:t>
                            </m:r>
                          </m:e>
                          <m:sup>
                            <m:r>
                              <a:rPr lang="en-US" altLang="zh-CN" i="1">
                                <a:latin typeface="Cambria Math" panose="02040503050406030204" pitchFamily="18" charset="0"/>
                                <a:ea typeface="Cambria Math" panose="02040503050406030204" pitchFamily="18" charset="0"/>
                                <a:cs typeface="Times New Roman" panose="02020603050405020304" pitchFamily="18" charset="0"/>
                              </a:rPr>
                              <m:t>∗</m:t>
                            </m:r>
                          </m:sup>
                        </m:sSup>
                      </m:sub>
                      <m:sup>
                        <m:r>
                          <m:rPr>
                            <m:sty m:val="p"/>
                          </m:rPr>
                          <a:rPr lang="en-US" altLang="zh-CN">
                            <a:latin typeface="Cambria Math" panose="02040503050406030204" pitchFamily="18" charset="0"/>
                            <a:ea typeface="Cambria Math" panose="02040503050406030204" pitchFamily="18" charset="0"/>
                            <a:cs typeface="Times New Roman" panose="02020603050405020304" pitchFamily="18" charset="0"/>
                          </a:rPr>
                          <m:t>S</m:t>
                        </m:r>
                      </m:sup>
                    </m:sSubSup>
                  </m:oMath>
                </a14:m>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pPr marL="285750" indent="-285750">
                  <a:lnSpc>
                    <a:spcPct val="150000"/>
                  </a:lnSpc>
                  <a:buFont typeface="Arial" panose="020B0604020202020204" pitchFamily="34" charset="0"/>
                  <a:buChar char="•"/>
                </a:pPr>
                <a:r>
                  <a:rPr lang="en-US" altLang="zh-CN" dirty="0">
                    <a:latin typeface="Times New Roman" panose="02020603050405020304" pitchFamily="18" charset="0"/>
                    <a:ea typeface="楷体" panose="02010609060101010101" pitchFamily="49" charset="-122"/>
                    <a:cs typeface="Times New Roman" panose="02020603050405020304" pitchFamily="18" charset="0"/>
                  </a:rPr>
                  <a:t>If infeasible</a:t>
                </a:r>
                <a14:m>
                  <m:oMath xmlns:m="http://schemas.openxmlformats.org/officeDocument/2006/math">
                    <m:r>
                      <a:rPr lang="en-US" altLang="zh-CN" b="0" i="1" smtClean="0">
                        <a:latin typeface="Cambria Math" panose="02040503050406030204" pitchFamily="18" charset="0"/>
                        <a:ea typeface="楷体" panose="02010609060101010101" pitchFamily="49" charset="-122"/>
                        <a:cs typeface="Times New Roman" panose="02020603050405020304" pitchFamily="18" charset="0"/>
                      </a:rPr>
                      <m:t>→</m:t>
                    </m:r>
                  </m:oMath>
                </a14:m>
                <a:r>
                  <a:rPr lang="en-US" altLang="zh-CN" dirty="0">
                    <a:latin typeface="Times New Roman" panose="02020603050405020304" pitchFamily="18" charset="0"/>
                    <a:ea typeface="楷体" panose="02010609060101010101" pitchFamily="49" charset="-122"/>
                    <a:cs typeface="Times New Roman" panose="02020603050405020304" pitchFamily="18" charset="0"/>
                  </a:rPr>
                  <a:t> </a:t>
                </a:r>
                <a14:m>
                  <m:oMath xmlns:m="http://schemas.openxmlformats.org/officeDocument/2006/math">
                    <m:sSubSup>
                      <m:sSubSupPr>
                        <m:ctrlPr>
                          <a:rPr lang="en-US" altLang="zh-CN" b="0" i="1" dirty="0" smtClean="0">
                            <a:latin typeface="Cambria Math" panose="02040503050406030204" pitchFamily="18" charset="0"/>
                            <a:ea typeface="楷体" panose="02010609060101010101" pitchFamily="49" charset="-122"/>
                            <a:cs typeface="Times New Roman" panose="02020603050405020304" pitchFamily="18" charset="0"/>
                          </a:rPr>
                        </m:ctrlPr>
                      </m:sSubSupPr>
                      <m:e>
                        <m:r>
                          <a:rPr lang="en-US" altLang="zh-CN" b="0" i="1" dirty="0" smtClean="0">
                            <a:latin typeface="Cambria Math" panose="02040503050406030204" pitchFamily="18" charset="0"/>
                            <a:ea typeface="楷体" panose="02010609060101010101" pitchFamily="49" charset="-122"/>
                            <a:cs typeface="Times New Roman" panose="02020603050405020304" pitchFamily="18" charset="0"/>
                          </a:rPr>
                          <m:t>𝜎</m:t>
                        </m:r>
                      </m:e>
                      <m:sub>
                        <m:r>
                          <a:rPr lang="en-US" altLang="zh-CN" b="0" i="1" dirty="0" smtClean="0">
                            <a:latin typeface="Cambria Math" panose="02040503050406030204" pitchFamily="18" charset="0"/>
                            <a:ea typeface="楷体" panose="02010609060101010101" pitchFamily="49" charset="-122"/>
                            <a:cs typeface="Times New Roman" panose="02020603050405020304" pitchFamily="18" charset="0"/>
                          </a:rPr>
                          <m:t>𝑎</m:t>
                        </m:r>
                        <m:r>
                          <a:rPr lang="en-US" altLang="zh-CN" b="0" i="1" dirty="0" smtClean="0">
                            <a:latin typeface="Cambria Math" panose="02040503050406030204" pitchFamily="18" charset="0"/>
                            <a:ea typeface="楷体" panose="02010609060101010101" pitchFamily="49" charset="-122"/>
                            <a:cs typeface="Times New Roman" panose="02020603050405020304" pitchFamily="18" charset="0"/>
                          </a:rPr>
                          <m:t>|</m:t>
                        </m:r>
                        <m:r>
                          <a:rPr lang="en-US" altLang="zh-CN" b="0" i="1" dirty="0" smtClean="0">
                            <a:latin typeface="Cambria Math" panose="02040503050406030204" pitchFamily="18" charset="0"/>
                            <a:ea typeface="楷体" panose="02010609060101010101" pitchFamily="49" charset="-122"/>
                            <a:cs typeface="Times New Roman" panose="02020603050405020304" pitchFamily="18" charset="0"/>
                          </a:rPr>
                          <m:t>𝑥</m:t>
                        </m:r>
                      </m:sub>
                      <m:sup>
                        <m:r>
                          <m:rPr>
                            <m:sty m:val="p"/>
                          </m:rPr>
                          <a:rPr lang="en-US" altLang="zh-CN" b="0" i="0" dirty="0" smtClean="0">
                            <a:latin typeface="Cambria Math" panose="02040503050406030204" pitchFamily="18" charset="0"/>
                            <a:ea typeface="楷体" panose="02010609060101010101" pitchFamily="49" charset="-122"/>
                            <a:cs typeface="Times New Roman" panose="02020603050405020304" pitchFamily="18" charset="0"/>
                          </a:rPr>
                          <m:t>obs</m:t>
                        </m:r>
                      </m:sup>
                    </m:sSubSup>
                    <m:r>
                      <a:rPr lang="en-US" altLang="zh-CN" b="0" i="1" dirty="0" smtClean="0">
                        <a:latin typeface="Cambria Math" panose="02040503050406030204" pitchFamily="18" charset="0"/>
                        <a:ea typeface="楷体" panose="02010609060101010101" pitchFamily="49" charset="-122"/>
                        <a:cs typeface="Times New Roman" panose="02020603050405020304" pitchFamily="18" charset="0"/>
                      </a:rPr>
                      <m:t>∉</m:t>
                    </m:r>
                    <m:sSubSup>
                      <m:sSubSupPr>
                        <m:ctrlPr>
                          <a:rPr lang="en-US" altLang="zh-CN" i="1">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i="1">
                            <a:latin typeface="Cambria Math" panose="02040503050406030204" pitchFamily="18" charset="0"/>
                            <a:ea typeface="Cambria Math" panose="02040503050406030204" pitchFamily="18" charset="0"/>
                            <a:cs typeface="Times New Roman" panose="02020603050405020304" pitchFamily="18" charset="0"/>
                          </a:rPr>
                          <m:t>ℛ</m:t>
                        </m:r>
                      </m:e>
                      <m:sub>
                        <m:sSup>
                          <m:sSupPr>
                            <m:ctrlPr>
                              <a:rPr lang="en-US" altLang="zh-CN"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i="1">
                                <a:latin typeface="Cambria Math" panose="02040503050406030204" pitchFamily="18" charset="0"/>
                                <a:ea typeface="Cambria Math" panose="02040503050406030204" pitchFamily="18" charset="0"/>
                                <a:cs typeface="Times New Roman" panose="02020603050405020304" pitchFamily="18" charset="0"/>
                              </a:rPr>
                              <m:t>𝑥</m:t>
                            </m:r>
                          </m:e>
                          <m:sup>
                            <m:r>
                              <a:rPr lang="en-US" altLang="zh-CN" i="1">
                                <a:latin typeface="Cambria Math" panose="02040503050406030204" pitchFamily="18" charset="0"/>
                                <a:ea typeface="Cambria Math" panose="02040503050406030204" pitchFamily="18" charset="0"/>
                                <a:cs typeface="Times New Roman" panose="02020603050405020304" pitchFamily="18" charset="0"/>
                              </a:rPr>
                              <m:t>∗</m:t>
                            </m:r>
                          </m:sup>
                        </m:sSup>
                      </m:sub>
                      <m:sup>
                        <m:r>
                          <m:rPr>
                            <m:sty m:val="p"/>
                          </m:rPr>
                          <a:rPr lang="en-US" altLang="zh-CN">
                            <a:latin typeface="Cambria Math" panose="02040503050406030204" pitchFamily="18" charset="0"/>
                            <a:ea typeface="Cambria Math" panose="02040503050406030204" pitchFamily="18" charset="0"/>
                            <a:cs typeface="Times New Roman" panose="02020603050405020304" pitchFamily="18" charset="0"/>
                          </a:rPr>
                          <m:t>S</m:t>
                        </m:r>
                      </m:sup>
                    </m:sSubSup>
                  </m:oMath>
                </a14:m>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p:txBody>
          </p:sp>
        </mc:Choice>
        <mc:Fallback xmlns="">
          <p:sp>
            <p:nvSpPr>
              <p:cNvPr id="13" name="文本框 12">
                <a:extLst>
                  <a:ext uri="{FF2B5EF4-FFF2-40B4-BE49-F238E27FC236}">
                    <a16:creationId xmlns:a16="http://schemas.microsoft.com/office/drawing/2014/main" id="{EC8F0CA3-DFED-45C0-90A8-0F019DDDD93D}"/>
                  </a:ext>
                </a:extLst>
              </p:cNvPr>
              <p:cNvSpPr txBox="1">
                <a:spLocks noRot="1" noChangeAspect="1" noMove="1" noResize="1" noEditPoints="1" noAdjustHandles="1" noChangeArrowheads="1" noChangeShapeType="1" noTextEdit="1"/>
              </p:cNvSpPr>
              <p:nvPr/>
            </p:nvSpPr>
            <p:spPr>
              <a:xfrm>
                <a:off x="8737667" y="2506935"/>
                <a:ext cx="3337775" cy="1074397"/>
              </a:xfrm>
              <a:prstGeom prst="rect">
                <a:avLst/>
              </a:prstGeom>
              <a:blipFill>
                <a:blip r:embed="rId6"/>
                <a:stretch>
                  <a:fillRect l="-1136" b="-4706"/>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A6AA04A5-2C61-436D-92B4-E0A0758321DA}"/>
                  </a:ext>
                </a:extLst>
              </p:cNvPr>
              <p:cNvSpPr txBox="1"/>
              <p:nvPr/>
            </p:nvSpPr>
            <p:spPr>
              <a:xfrm>
                <a:off x="732768" y="4536567"/>
                <a:ext cx="9513386" cy="611321"/>
              </a:xfrm>
              <a:prstGeom prst="rect">
                <a:avLst/>
              </a:prstGeom>
              <a:noFill/>
              <a:ln>
                <a:noFill/>
              </a:ln>
            </p:spPr>
            <p:txBody>
              <a:bodyPr wrap="square" rtlCol="0">
                <a:spAutoFit/>
              </a:bodyPr>
              <a:lstStyle/>
              <a:p>
                <a:pPr>
                  <a:lnSpc>
                    <a:spcPct val="150000"/>
                  </a:lnSpc>
                </a:pPr>
                <a:r>
                  <a:rPr lang="en-US" altLang="zh-CN" sz="2000" b="1" dirty="0">
                    <a:latin typeface="Times New Roman" panose="02020603050405020304" pitchFamily="18" charset="0"/>
                    <a:ea typeface="楷体" panose="02010609060101010101" pitchFamily="49" charset="-122"/>
                    <a:cs typeface="Times New Roman" panose="02020603050405020304" pitchFamily="18" charset="0"/>
                  </a:rPr>
                  <a:t>Result 2: </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Violation of any </a:t>
                </a:r>
                <a:r>
                  <a:rPr lang="en-US" altLang="zh-CN" sz="2000" b="1"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chained</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 inequality </a:t>
                </a:r>
                <a14:m>
                  <m:oMath xmlns:m="http://schemas.openxmlformats.org/officeDocument/2006/math">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 </m:t>
                    </m:r>
                    <m:sSup>
                      <m:sSupPr>
                        <m:ctrlP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ctrlPr>
                      </m:sSupPr>
                      <m:e>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𝑝</m:t>
                        </m:r>
                      </m:e>
                      <m:sup>
                        <m:r>
                          <m:rPr>
                            <m:sty m:val="p"/>
                          </m:rPr>
                          <a:rPr lang="en-US" altLang="zh-CN" sz="2000" b="0" i="0" smtClean="0">
                            <a:latin typeface="Cambria Math" panose="02040503050406030204" pitchFamily="18" charset="0"/>
                            <a:ea typeface="楷体" panose="02010609060101010101" pitchFamily="49" charset="-122"/>
                            <a:cs typeface="Times New Roman" panose="02020603050405020304" pitchFamily="18" charset="0"/>
                          </a:rPr>
                          <m:t>obs</m:t>
                        </m:r>
                      </m:sup>
                    </m:sSup>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m:t>
                    </m:r>
                    <m:sSubSup>
                      <m:sSubSupPr>
                        <m:ctrlPr>
                          <a:rPr lang="en-US" altLang="zh-CN" sz="2000" i="1">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000" i="1">
                            <a:latin typeface="Cambria Math" panose="02040503050406030204" pitchFamily="18" charset="0"/>
                            <a:ea typeface="Cambria Math" panose="02040503050406030204" pitchFamily="18" charset="0"/>
                            <a:cs typeface="Times New Roman" panose="02020603050405020304" pitchFamily="18" charset="0"/>
                          </a:rPr>
                          <m:t>ℛ</m:t>
                        </m:r>
                      </m:e>
                      <m:sub>
                        <m:sSup>
                          <m:sSupPr>
                            <m:ctrlPr>
                              <a:rPr lang="en-US" altLang="zh-CN" sz="2000"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000" i="1">
                                <a:latin typeface="Cambria Math" panose="02040503050406030204" pitchFamily="18" charset="0"/>
                                <a:ea typeface="Cambria Math" panose="02040503050406030204" pitchFamily="18" charset="0"/>
                                <a:cs typeface="Times New Roman" panose="02020603050405020304" pitchFamily="18" charset="0"/>
                              </a:rPr>
                              <m:t>𝑥</m:t>
                            </m:r>
                          </m:e>
                          <m:sup>
                            <m:r>
                              <a:rPr lang="en-US" altLang="zh-CN" sz="2000" i="1">
                                <a:latin typeface="Cambria Math" panose="02040503050406030204" pitchFamily="18" charset="0"/>
                                <a:ea typeface="Cambria Math" panose="02040503050406030204" pitchFamily="18" charset="0"/>
                                <a:cs typeface="Times New Roman" panose="02020603050405020304" pitchFamily="18" charset="0"/>
                              </a:rPr>
                              <m:t>∗</m:t>
                            </m:r>
                          </m:sup>
                        </m:sSup>
                        <m:r>
                          <a:rPr lang="en-US" altLang="zh-CN" sz="2000" i="1">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zh-CN" sz="2000"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000" i="1">
                                <a:latin typeface="Cambria Math" panose="02040503050406030204" pitchFamily="18" charset="0"/>
                                <a:ea typeface="Cambria Math" panose="02040503050406030204" pitchFamily="18" charset="0"/>
                                <a:cs typeface="Times New Roman" panose="02020603050405020304" pitchFamily="18" charset="0"/>
                              </a:rPr>
                              <m:t>𝑦</m:t>
                            </m:r>
                          </m:e>
                          <m:sup>
                            <m:r>
                              <a:rPr lang="en-US" altLang="zh-CN" sz="2000" i="1">
                                <a:latin typeface="Cambria Math" panose="02040503050406030204" pitchFamily="18" charset="0"/>
                                <a:ea typeface="Cambria Math" panose="02040503050406030204" pitchFamily="18" charset="0"/>
                                <a:cs typeface="Times New Roman" panose="02020603050405020304" pitchFamily="18" charset="0"/>
                              </a:rPr>
                              <m:t>∗</m:t>
                            </m:r>
                          </m:sup>
                        </m:sSup>
                      </m:sub>
                      <m:sup>
                        <m:r>
                          <m:rPr>
                            <m:sty m:val="p"/>
                          </m:rPr>
                          <a:rPr lang="en-US" altLang="zh-CN" sz="2000">
                            <a:latin typeface="Cambria Math" panose="02040503050406030204" pitchFamily="18" charset="0"/>
                            <a:ea typeface="Cambria Math" panose="02040503050406030204" pitchFamily="18" charset="0"/>
                            <a:cs typeface="Times New Roman" panose="02020603050405020304" pitchFamily="18" charset="0"/>
                          </a:rPr>
                          <m:t>NL</m:t>
                        </m:r>
                      </m:sup>
                    </m:sSubSup>
                  </m:oMath>
                </a14:m>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a:t>
                </a:r>
              </a:p>
            </p:txBody>
          </p:sp>
        </mc:Choice>
        <mc:Fallback xmlns="">
          <p:sp>
            <p:nvSpPr>
              <p:cNvPr id="14" name="文本框 13">
                <a:extLst>
                  <a:ext uri="{FF2B5EF4-FFF2-40B4-BE49-F238E27FC236}">
                    <a16:creationId xmlns:a16="http://schemas.microsoft.com/office/drawing/2014/main" id="{A6AA04A5-2C61-436D-92B4-E0A0758321DA}"/>
                  </a:ext>
                </a:extLst>
              </p:cNvPr>
              <p:cNvSpPr txBox="1">
                <a:spLocks noRot="1" noChangeAspect="1" noMove="1" noResize="1" noEditPoints="1" noAdjustHandles="1" noChangeArrowheads="1" noChangeShapeType="1" noTextEdit="1"/>
              </p:cNvSpPr>
              <p:nvPr/>
            </p:nvSpPr>
            <p:spPr>
              <a:xfrm>
                <a:off x="732768" y="4536567"/>
                <a:ext cx="9513386" cy="611321"/>
              </a:xfrm>
              <a:prstGeom prst="rect">
                <a:avLst/>
              </a:prstGeom>
              <a:blipFill>
                <a:blip r:embed="rId7"/>
                <a:stretch>
                  <a:fillRect l="-667" b="-8163"/>
                </a:stretch>
              </a:blipFill>
              <a:ln>
                <a:noFill/>
              </a:ln>
            </p:spPr>
            <p:txBody>
              <a:bodyPr/>
              <a:lstStyle/>
              <a:p>
                <a:r>
                  <a:rPr lang="zh-CN" altLang="en-US">
                    <a:noFill/>
                  </a:rPr>
                  <a:t> </a:t>
                </a:r>
              </a:p>
            </p:txBody>
          </p:sp>
        </mc:Fallback>
      </mc:AlternateContent>
      <p:pic>
        <p:nvPicPr>
          <p:cNvPr id="15" name="图片 14">
            <a:extLst>
              <a:ext uri="{FF2B5EF4-FFF2-40B4-BE49-F238E27FC236}">
                <a16:creationId xmlns:a16="http://schemas.microsoft.com/office/drawing/2014/main" id="{74418190-8D9D-4687-9822-92C1CFC521E6}"/>
              </a:ext>
            </a:extLst>
          </p:cNvPr>
          <p:cNvPicPr>
            <a:picLocks noChangeAspect="1"/>
          </p:cNvPicPr>
          <p:nvPr/>
        </p:nvPicPr>
        <p:blipFill rotWithShape="1">
          <a:blip r:embed="rId8">
            <a:clrChange>
              <a:clrFrom>
                <a:srgbClr val="FFFFFF"/>
              </a:clrFrom>
              <a:clrTo>
                <a:srgbClr val="FFFFFF">
                  <a:alpha val="0"/>
                </a:srgbClr>
              </a:clrTo>
            </a:clrChange>
          </a:blip>
          <a:srcRect l="24771"/>
          <a:stretch/>
        </p:blipFill>
        <p:spPr>
          <a:xfrm>
            <a:off x="7080432" y="5324679"/>
            <a:ext cx="2369800" cy="373740"/>
          </a:xfrm>
          <a:prstGeom prst="rect">
            <a:avLst/>
          </a:prstGeom>
        </p:spPr>
      </p:pic>
      <p:sp>
        <p:nvSpPr>
          <p:cNvPr id="16" name="文本框 15">
            <a:extLst>
              <a:ext uri="{FF2B5EF4-FFF2-40B4-BE49-F238E27FC236}">
                <a16:creationId xmlns:a16="http://schemas.microsoft.com/office/drawing/2014/main" id="{03CB9546-D8B0-4AD4-9755-4FDB7EF925A9}"/>
              </a:ext>
            </a:extLst>
          </p:cNvPr>
          <p:cNvSpPr txBox="1"/>
          <p:nvPr/>
        </p:nvSpPr>
        <p:spPr>
          <a:xfrm>
            <a:off x="10406555" y="4234087"/>
            <a:ext cx="1316266" cy="418641"/>
          </a:xfrm>
          <a:prstGeom prst="rect">
            <a:avLst/>
          </a:prstGeom>
          <a:noFill/>
        </p:spPr>
        <p:txBody>
          <a:bodyPr wrap="square">
            <a:spAutoFit/>
          </a:bodyPr>
          <a:lstStyle/>
          <a:p>
            <a:pPr algn="just">
              <a:lnSpc>
                <a:spcPts val="2800"/>
              </a:lnSpc>
            </a:pPr>
            <a:r>
              <a:rPr lang="en-US" altLang="zh-CN" sz="2000" dirty="0">
                <a:latin typeface="+mj-lt"/>
                <a:ea typeface="+mj-ea"/>
                <a:cs typeface="Arial" panose="020B0604020202020204" pitchFamily="34" charset="0"/>
              </a:rPr>
              <a:t>“Chained”</a:t>
            </a:r>
          </a:p>
        </p:txBody>
      </p:sp>
      <p:grpSp>
        <p:nvGrpSpPr>
          <p:cNvPr id="17" name="组合 16">
            <a:extLst>
              <a:ext uri="{FF2B5EF4-FFF2-40B4-BE49-F238E27FC236}">
                <a16:creationId xmlns:a16="http://schemas.microsoft.com/office/drawing/2014/main" id="{23A2A5F3-FEC9-4095-85A6-496F2B098BBB}"/>
              </a:ext>
            </a:extLst>
          </p:cNvPr>
          <p:cNvGrpSpPr/>
          <p:nvPr/>
        </p:nvGrpSpPr>
        <p:grpSpPr>
          <a:xfrm>
            <a:off x="10119188" y="4730216"/>
            <a:ext cx="1711857" cy="1649503"/>
            <a:chOff x="1594277" y="4400550"/>
            <a:chExt cx="1711857" cy="1649503"/>
          </a:xfrm>
        </p:grpSpPr>
        <p:pic>
          <p:nvPicPr>
            <p:cNvPr id="18" name="图片 17">
              <a:extLst>
                <a:ext uri="{FF2B5EF4-FFF2-40B4-BE49-F238E27FC236}">
                  <a16:creationId xmlns:a16="http://schemas.microsoft.com/office/drawing/2014/main" id="{0C97DB9F-92F5-4620-82E6-7FCEFDA145FA}"/>
                </a:ext>
              </a:extLst>
            </p:cNvPr>
            <p:cNvPicPr>
              <a:picLocks noChangeAspect="1"/>
            </p:cNvPicPr>
            <p:nvPr/>
          </p:nvPicPr>
          <p:blipFill rotWithShape="1">
            <a:blip r:embed="rId9"/>
            <a:srcRect b="55432"/>
            <a:stretch/>
          </p:blipFill>
          <p:spPr>
            <a:xfrm>
              <a:off x="1594277" y="4400550"/>
              <a:ext cx="945500" cy="815454"/>
            </a:xfrm>
            <a:prstGeom prst="rect">
              <a:avLst/>
            </a:prstGeom>
          </p:spPr>
        </p:pic>
        <p:pic>
          <p:nvPicPr>
            <p:cNvPr id="19" name="图片 18">
              <a:extLst>
                <a:ext uri="{FF2B5EF4-FFF2-40B4-BE49-F238E27FC236}">
                  <a16:creationId xmlns:a16="http://schemas.microsoft.com/office/drawing/2014/main" id="{DED2EF65-0F2A-4DE4-90D5-90FAA334A15F}"/>
                </a:ext>
              </a:extLst>
            </p:cNvPr>
            <p:cNvPicPr>
              <a:picLocks noChangeAspect="1"/>
            </p:cNvPicPr>
            <p:nvPr/>
          </p:nvPicPr>
          <p:blipFill rotWithShape="1">
            <a:blip r:embed="rId9"/>
            <a:srcRect l="975" t="67354" r="-975" b="-187"/>
            <a:stretch/>
          </p:blipFill>
          <p:spPr>
            <a:xfrm>
              <a:off x="1692999" y="5447475"/>
              <a:ext cx="948378" cy="602578"/>
            </a:xfrm>
            <a:prstGeom prst="rect">
              <a:avLst/>
            </a:prstGeom>
          </p:spPr>
        </p:pic>
        <p:cxnSp>
          <p:nvCxnSpPr>
            <p:cNvPr id="20" name="直接连接符 19">
              <a:extLst>
                <a:ext uri="{FF2B5EF4-FFF2-40B4-BE49-F238E27FC236}">
                  <a16:creationId xmlns:a16="http://schemas.microsoft.com/office/drawing/2014/main" id="{1A7DE00E-3DC1-4F5C-8B9C-275C4B510CB3}"/>
                </a:ext>
              </a:extLst>
            </p:cNvPr>
            <p:cNvCxnSpPr/>
            <p:nvPr/>
          </p:nvCxnSpPr>
          <p:spPr bwMode="auto">
            <a:xfrm>
              <a:off x="2780080" y="4487367"/>
              <a:ext cx="508000" cy="0"/>
            </a:xfrm>
            <a:prstGeom prst="line">
              <a:avLst/>
            </a:prstGeom>
            <a:solidFill>
              <a:schemeClr val="accent1"/>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接连接符 20">
              <a:extLst>
                <a:ext uri="{FF2B5EF4-FFF2-40B4-BE49-F238E27FC236}">
                  <a16:creationId xmlns:a16="http://schemas.microsoft.com/office/drawing/2014/main" id="{D7C7E456-26CD-4B2E-868A-A96FB6326AE2}"/>
                </a:ext>
              </a:extLst>
            </p:cNvPr>
            <p:cNvCxnSpPr/>
            <p:nvPr/>
          </p:nvCxnSpPr>
          <p:spPr bwMode="auto">
            <a:xfrm flipH="1">
              <a:off x="2780080" y="4487367"/>
              <a:ext cx="508000" cy="320910"/>
            </a:xfrm>
            <a:prstGeom prst="line">
              <a:avLst/>
            </a:prstGeom>
            <a:solidFill>
              <a:schemeClr val="accent1"/>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直接连接符 21">
              <a:extLst>
                <a:ext uri="{FF2B5EF4-FFF2-40B4-BE49-F238E27FC236}">
                  <a16:creationId xmlns:a16="http://schemas.microsoft.com/office/drawing/2014/main" id="{B10C5C26-A986-4F2B-B6BA-AAEEEB7975B8}"/>
                </a:ext>
              </a:extLst>
            </p:cNvPr>
            <p:cNvCxnSpPr/>
            <p:nvPr/>
          </p:nvCxnSpPr>
          <p:spPr bwMode="auto">
            <a:xfrm flipV="1">
              <a:off x="2780080" y="4785128"/>
              <a:ext cx="508000" cy="23149"/>
            </a:xfrm>
            <a:prstGeom prst="line">
              <a:avLst/>
            </a:prstGeom>
            <a:solidFill>
              <a:schemeClr val="accent1"/>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接连接符 22">
              <a:extLst>
                <a:ext uri="{FF2B5EF4-FFF2-40B4-BE49-F238E27FC236}">
                  <a16:creationId xmlns:a16="http://schemas.microsoft.com/office/drawing/2014/main" id="{C0E1D9E0-3749-4F36-A3F8-521794DD15A0}"/>
                </a:ext>
              </a:extLst>
            </p:cNvPr>
            <p:cNvCxnSpPr/>
            <p:nvPr/>
          </p:nvCxnSpPr>
          <p:spPr bwMode="auto">
            <a:xfrm flipH="1">
              <a:off x="2775071" y="4772428"/>
              <a:ext cx="508000" cy="320910"/>
            </a:xfrm>
            <a:prstGeom prst="line">
              <a:avLst/>
            </a:prstGeom>
            <a:solidFill>
              <a:schemeClr val="accent1"/>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接连接符 23">
              <a:extLst>
                <a:ext uri="{FF2B5EF4-FFF2-40B4-BE49-F238E27FC236}">
                  <a16:creationId xmlns:a16="http://schemas.microsoft.com/office/drawing/2014/main" id="{B1194F1A-7D4A-4860-9D86-047FEA8084ED}"/>
                </a:ext>
              </a:extLst>
            </p:cNvPr>
            <p:cNvCxnSpPr/>
            <p:nvPr/>
          </p:nvCxnSpPr>
          <p:spPr bwMode="auto">
            <a:xfrm flipV="1">
              <a:off x="2769066" y="5076538"/>
              <a:ext cx="508000" cy="23149"/>
            </a:xfrm>
            <a:prstGeom prst="line">
              <a:avLst/>
            </a:prstGeom>
            <a:solidFill>
              <a:schemeClr val="accent1"/>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42B1048C-5748-4F77-9698-973DB602202F}"/>
                    </a:ext>
                  </a:extLst>
                </p:cNvPr>
                <p:cNvSpPr txBox="1"/>
                <p:nvPr/>
              </p:nvSpPr>
              <p:spPr>
                <a:xfrm>
                  <a:off x="2732713" y="5112387"/>
                  <a:ext cx="555367" cy="451406"/>
                </a:xfrm>
                <a:prstGeom prst="rect">
                  <a:avLst/>
                </a:prstGeom>
                <a:noFill/>
              </p:spPr>
              <p:txBody>
                <a:bodyPr wrap="square">
                  <a:spAutoFit/>
                </a:bodyPr>
                <a:lstStyle/>
                <a:p>
                  <a:pPr algn="just">
                    <a:lnSpc>
                      <a:spcPts val="2800"/>
                    </a:lnSpc>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ea typeface="+mj-ea"/>
                            <a:cs typeface="Arial" panose="020B0604020202020204" pitchFamily="34" charset="0"/>
                          </a:rPr>
                          <m:t>⋮</m:t>
                        </m:r>
                      </m:oMath>
                    </m:oMathPara>
                  </a14:m>
                  <a:endParaRPr lang="en-US" altLang="zh-CN" sz="2000" b="0" dirty="0">
                    <a:latin typeface="Arial" panose="020B0604020202020204" pitchFamily="34" charset="0"/>
                    <a:ea typeface="+mj-ea"/>
                    <a:cs typeface="Arial" panose="020B0604020202020204" pitchFamily="34" charset="0"/>
                  </a:endParaRPr>
                </a:p>
              </p:txBody>
            </p:sp>
          </mc:Choice>
          <mc:Fallback xmlns="">
            <p:sp>
              <p:nvSpPr>
                <p:cNvPr id="25" name="文本框 24">
                  <a:extLst>
                    <a:ext uri="{FF2B5EF4-FFF2-40B4-BE49-F238E27FC236}">
                      <a16:creationId xmlns:a16="http://schemas.microsoft.com/office/drawing/2014/main" id="{4D61AFB4-F7BB-4BF4-BACE-FE4CAB69BA61}"/>
                    </a:ext>
                  </a:extLst>
                </p:cNvPr>
                <p:cNvSpPr txBox="1">
                  <a:spLocks noRot="1" noChangeAspect="1" noMove="1" noResize="1" noEditPoints="1" noAdjustHandles="1" noChangeArrowheads="1" noChangeShapeType="1" noTextEdit="1"/>
                </p:cNvSpPr>
                <p:nvPr/>
              </p:nvSpPr>
              <p:spPr>
                <a:xfrm>
                  <a:off x="2732713" y="5112387"/>
                  <a:ext cx="555367" cy="451406"/>
                </a:xfrm>
                <a:prstGeom prst="rect">
                  <a:avLst/>
                </a:prstGeom>
                <a:blipFill>
                  <a:blip r:embed="rId10"/>
                  <a:stretch>
                    <a:fillRect/>
                  </a:stretch>
                </a:blipFill>
              </p:spPr>
              <p:txBody>
                <a:bodyPr/>
                <a:lstStyle/>
                <a:p>
                  <a:r>
                    <a:rPr lang="zh-CN" altLang="en-US">
                      <a:noFill/>
                    </a:rPr>
                    <a:t> </a:t>
                  </a:r>
                </a:p>
              </p:txBody>
            </p:sp>
          </mc:Fallback>
        </mc:AlternateContent>
        <p:cxnSp>
          <p:nvCxnSpPr>
            <p:cNvPr id="26" name="直接连接符 25">
              <a:extLst>
                <a:ext uri="{FF2B5EF4-FFF2-40B4-BE49-F238E27FC236}">
                  <a16:creationId xmlns:a16="http://schemas.microsoft.com/office/drawing/2014/main" id="{0514F5AF-383B-423C-9505-E98DB557FD71}"/>
                </a:ext>
              </a:extLst>
            </p:cNvPr>
            <p:cNvCxnSpPr/>
            <p:nvPr/>
          </p:nvCxnSpPr>
          <p:spPr bwMode="auto">
            <a:xfrm flipV="1">
              <a:off x="2780080" y="5605211"/>
              <a:ext cx="508000" cy="23149"/>
            </a:xfrm>
            <a:prstGeom prst="line">
              <a:avLst/>
            </a:prstGeom>
            <a:solidFill>
              <a:schemeClr val="accent1"/>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接连接符 26">
              <a:extLst>
                <a:ext uri="{FF2B5EF4-FFF2-40B4-BE49-F238E27FC236}">
                  <a16:creationId xmlns:a16="http://schemas.microsoft.com/office/drawing/2014/main" id="{C2A63166-1EF0-4509-9EF0-FF2B32AA2E14}"/>
                </a:ext>
              </a:extLst>
            </p:cNvPr>
            <p:cNvCxnSpPr/>
            <p:nvPr/>
          </p:nvCxnSpPr>
          <p:spPr bwMode="auto">
            <a:xfrm flipH="1">
              <a:off x="2769066" y="5608706"/>
              <a:ext cx="508000" cy="320910"/>
            </a:xfrm>
            <a:prstGeom prst="line">
              <a:avLst/>
            </a:prstGeom>
            <a:solidFill>
              <a:schemeClr val="accent1"/>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直接连接符 27">
              <a:extLst>
                <a:ext uri="{FF2B5EF4-FFF2-40B4-BE49-F238E27FC236}">
                  <a16:creationId xmlns:a16="http://schemas.microsoft.com/office/drawing/2014/main" id="{DD1AE635-3D29-4693-B74C-E5B52260CE4D}"/>
                </a:ext>
              </a:extLst>
            </p:cNvPr>
            <p:cNvCxnSpPr/>
            <p:nvPr/>
          </p:nvCxnSpPr>
          <p:spPr bwMode="auto">
            <a:xfrm flipV="1">
              <a:off x="2798134" y="5895841"/>
              <a:ext cx="508000" cy="23149"/>
            </a:xfrm>
            <a:prstGeom prst="line">
              <a:avLst/>
            </a:prstGeom>
            <a:solidFill>
              <a:schemeClr val="accent1"/>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直接箭头连接符 28">
              <a:extLst>
                <a:ext uri="{FF2B5EF4-FFF2-40B4-BE49-F238E27FC236}">
                  <a16:creationId xmlns:a16="http://schemas.microsoft.com/office/drawing/2014/main" id="{374C50D1-8951-41A8-BC7D-76BE9547E851}"/>
                </a:ext>
              </a:extLst>
            </p:cNvPr>
            <p:cNvCxnSpPr/>
            <p:nvPr/>
          </p:nvCxnSpPr>
          <p:spPr bwMode="auto">
            <a:xfrm flipH="1" flipV="1">
              <a:off x="2798134" y="4487367"/>
              <a:ext cx="508000" cy="1420049"/>
            </a:xfrm>
            <a:prstGeom prst="straightConnector1">
              <a:avLst/>
            </a:prstGeom>
            <a:solidFill>
              <a:schemeClr val="accent1"/>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2" name="标题 3">
            <a:extLst>
              <a:ext uri="{FF2B5EF4-FFF2-40B4-BE49-F238E27FC236}">
                <a16:creationId xmlns:a16="http://schemas.microsoft.com/office/drawing/2014/main" id="{1472D230-8223-B34D-859B-B0964B5811C9}"/>
              </a:ext>
            </a:extLst>
          </p:cNvPr>
          <p:cNvSpPr>
            <a:spLocks noGrp="1"/>
          </p:cNvSpPr>
          <p:nvPr>
            <p:ph type="title"/>
          </p:nvPr>
        </p:nvSpPr>
        <p:spPr>
          <a:xfrm>
            <a:off x="442913" y="243569"/>
            <a:ext cx="10185341" cy="617518"/>
          </a:xfrm>
        </p:spPr>
        <p:txBody>
          <a:bodyPr>
            <a:normAutofit fontScale="90000"/>
          </a:bodyPr>
          <a:lstStyle/>
          <a:p>
            <a:r>
              <a:rPr lang="en-US" altLang="zh-CN" dirty="0">
                <a:sym typeface="Arial" panose="020B0604020202020204" pitchFamily="34" charset="0"/>
              </a:rPr>
              <a:t>2. Necessary and Sufficient Condition for Randomness Certification </a:t>
            </a:r>
            <a:endParaRPr lang="zh-CN" altLang="en-US" dirty="0">
              <a:sym typeface="Arial" panose="020B0604020202020204" pitchFamily="34" charset="0"/>
            </a:endParaRPr>
          </a:p>
        </p:txBody>
      </p:sp>
    </p:spTree>
    <p:extLst>
      <p:ext uri="{BB962C8B-B14F-4D97-AF65-F5344CB8AC3E}">
        <p14:creationId xmlns:p14="http://schemas.microsoft.com/office/powerpoint/2010/main" val="30770274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占位符 12">
            <a:extLst>
              <a:ext uri="{FF2B5EF4-FFF2-40B4-BE49-F238E27FC236}">
                <a16:creationId xmlns:a16="http://schemas.microsoft.com/office/drawing/2014/main" id="{DE2CD948-CF29-443D-9B3B-FA40C00FEB61}"/>
              </a:ext>
            </a:extLst>
          </p:cNvPr>
          <p:cNvSpPr>
            <a:spLocks noGrp="1"/>
          </p:cNvSpPr>
          <p:nvPr>
            <p:ph type="body" sz="quarter" idx="10"/>
          </p:nvPr>
        </p:nvSpPr>
        <p:spPr/>
        <p:txBody>
          <a:bodyPr/>
          <a:lstStyle/>
          <a:p>
            <a:r>
              <a:rPr lang="en-US" altLang="zh-CN" dirty="0">
                <a:sym typeface="Arial" panose="020B0604020202020204" pitchFamily="34" charset="0"/>
              </a:rPr>
              <a:t>3</a:t>
            </a:r>
            <a:endParaRPr lang="zh-CN" altLang="en-US" dirty="0">
              <a:sym typeface="Arial" panose="020B0604020202020204" pitchFamily="34" charset="0"/>
            </a:endParaRPr>
          </a:p>
        </p:txBody>
      </p:sp>
      <p:sp>
        <p:nvSpPr>
          <p:cNvPr id="19" name="文本占位符 18">
            <a:extLst>
              <a:ext uri="{FF2B5EF4-FFF2-40B4-BE49-F238E27FC236}">
                <a16:creationId xmlns:a16="http://schemas.microsoft.com/office/drawing/2014/main" id="{66281700-FD51-4251-B272-DE1278FAD5BF}"/>
              </a:ext>
            </a:extLst>
          </p:cNvPr>
          <p:cNvSpPr>
            <a:spLocks noGrp="1"/>
          </p:cNvSpPr>
          <p:nvPr>
            <p:ph type="body" sz="quarter" idx="11"/>
          </p:nvPr>
        </p:nvSpPr>
        <p:spPr>
          <a:xfrm>
            <a:off x="882188" y="3684327"/>
            <a:ext cx="9732024" cy="887667"/>
          </a:xfrm>
        </p:spPr>
        <p:txBody>
          <a:bodyPr/>
          <a:lstStyle/>
          <a:p>
            <a:r>
              <a:rPr lang="en-US" altLang="zh-CN" dirty="0">
                <a:sym typeface="Arial" panose="020B0604020202020204" pitchFamily="34" charset="0"/>
              </a:rPr>
              <a:t>Experimental realization</a:t>
            </a:r>
            <a:endParaRPr lang="zh-CN" altLang="en-US" dirty="0">
              <a:sym typeface="Arial" panose="020B0604020202020204" pitchFamily="34" charset="0"/>
            </a:endParaRPr>
          </a:p>
        </p:txBody>
      </p:sp>
    </p:spTree>
    <p:extLst>
      <p:ext uri="{BB962C8B-B14F-4D97-AF65-F5344CB8AC3E}">
        <p14:creationId xmlns:p14="http://schemas.microsoft.com/office/powerpoint/2010/main" val="9464738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6203DAC0-ADFC-456F-9B3F-ED92B735CD8E}"/>
              </a:ext>
            </a:extLst>
          </p:cNvPr>
          <p:cNvSpPr>
            <a:spLocks noGrp="1"/>
          </p:cNvSpPr>
          <p:nvPr>
            <p:ph type="sldNum" sz="quarter" idx="4"/>
          </p:nvPr>
        </p:nvSpPr>
        <p:spPr/>
        <p:txBody>
          <a:bodyPr/>
          <a:lstStyle/>
          <a:p>
            <a:r>
              <a:rPr lang="en-US" altLang="zh-CN">
                <a:sym typeface="Arial" panose="020B0604020202020204" pitchFamily="34" charset="0"/>
              </a:rPr>
              <a:t>&lt; </a:t>
            </a:r>
            <a:fld id="{A548B57D-AE10-4CF7-A9DF-59FEFA91B28E}" type="slidenum">
              <a:rPr lang="zh-CN" altLang="en-US" smtClean="0">
                <a:sym typeface="Arial" panose="020B0604020202020204" pitchFamily="34" charset="0"/>
              </a:rPr>
              <a:pPr/>
              <a:t>33</a:t>
            </a:fld>
            <a:r>
              <a:rPr lang="zh-CN" altLang="en-US">
                <a:sym typeface="Arial" panose="020B0604020202020204" pitchFamily="34" charset="0"/>
              </a:rPr>
              <a:t> </a:t>
            </a:r>
            <a:r>
              <a:rPr lang="en-US" altLang="zh-CN">
                <a:sym typeface="Arial" panose="020B0604020202020204" pitchFamily="34" charset="0"/>
              </a:rPr>
              <a:t>&gt;</a:t>
            </a:r>
            <a:endParaRPr lang="zh-CN" altLang="en-US" dirty="0">
              <a:sym typeface="Arial" panose="020B0604020202020204" pitchFamily="34" charset="0"/>
            </a:endParaRPr>
          </a:p>
        </p:txBody>
      </p:sp>
      <p:sp>
        <p:nvSpPr>
          <p:cNvPr id="4" name="标题 3">
            <a:extLst>
              <a:ext uri="{FF2B5EF4-FFF2-40B4-BE49-F238E27FC236}">
                <a16:creationId xmlns:a16="http://schemas.microsoft.com/office/drawing/2014/main" id="{8C665839-0726-4FA3-BD04-F0C8450DAAA5}"/>
              </a:ext>
            </a:extLst>
          </p:cNvPr>
          <p:cNvSpPr>
            <a:spLocks noGrp="1"/>
          </p:cNvSpPr>
          <p:nvPr>
            <p:ph type="title"/>
          </p:nvPr>
        </p:nvSpPr>
        <p:spPr/>
        <p:txBody>
          <a:bodyPr>
            <a:normAutofit/>
          </a:bodyPr>
          <a:lstStyle/>
          <a:p>
            <a:r>
              <a:rPr lang="en-US" altLang="zh-CN" dirty="0">
                <a:sym typeface="Arial" panose="020B0604020202020204" pitchFamily="34" charset="0"/>
              </a:rPr>
              <a:t>Experimental Realization</a:t>
            </a:r>
            <a:endParaRPr lang="zh-CN" altLang="en-US" dirty="0">
              <a:sym typeface="Arial" panose="020B0604020202020204" pitchFamily="34" charset="0"/>
            </a:endParaRPr>
          </a:p>
        </p:txBody>
      </p:sp>
      <p:pic>
        <p:nvPicPr>
          <p:cNvPr id="6" name="图片 5">
            <a:extLst>
              <a:ext uri="{FF2B5EF4-FFF2-40B4-BE49-F238E27FC236}">
                <a16:creationId xmlns:a16="http://schemas.microsoft.com/office/drawing/2014/main" id="{5C8567A4-CEEA-483F-A76D-964A7BFB99CE}"/>
              </a:ext>
            </a:extLst>
          </p:cNvPr>
          <p:cNvPicPr>
            <a:picLocks noChangeAspect="1"/>
          </p:cNvPicPr>
          <p:nvPr/>
        </p:nvPicPr>
        <p:blipFill>
          <a:blip r:embed="rId3"/>
          <a:stretch>
            <a:fillRect/>
          </a:stretch>
        </p:blipFill>
        <p:spPr>
          <a:xfrm>
            <a:off x="6087615" y="2373099"/>
            <a:ext cx="4961351" cy="3365328"/>
          </a:xfrm>
          <a:prstGeom prst="rect">
            <a:avLst/>
          </a:prstGeom>
          <a:ln>
            <a:noFill/>
          </a:ln>
        </p:spPr>
      </p:pic>
      <p:sp>
        <p:nvSpPr>
          <p:cNvPr id="7" name="文本框 6">
            <a:extLst>
              <a:ext uri="{FF2B5EF4-FFF2-40B4-BE49-F238E27FC236}">
                <a16:creationId xmlns:a16="http://schemas.microsoft.com/office/drawing/2014/main" id="{7F63E1A0-D647-48C6-BD42-B33CCB1BCDC7}"/>
              </a:ext>
            </a:extLst>
          </p:cNvPr>
          <p:cNvSpPr txBox="1"/>
          <p:nvPr/>
        </p:nvSpPr>
        <p:spPr>
          <a:xfrm>
            <a:off x="549409" y="1454289"/>
            <a:ext cx="5546591" cy="400110"/>
          </a:xfrm>
          <a:prstGeom prst="rect">
            <a:avLst/>
          </a:prstGeom>
          <a:noFill/>
        </p:spPr>
        <p:txBody>
          <a:bodyPr wrap="square" rtlCol="0">
            <a:spAutoFit/>
          </a:bodyPr>
          <a:lstStyle/>
          <a:p>
            <a:pPr marL="285750" indent="-285750" algn="just" defTabSz="457200">
              <a:buFont typeface="Wingdings" pitchFamily="2" charset="2"/>
              <a:buChar char="Ø"/>
            </a:pPr>
            <a:r>
              <a:rPr kumimoji="1" lang="en-US" altLang="zh-CN" sz="2000" b="1" dirty="0">
                <a:solidFill>
                  <a:prstClr val="black"/>
                </a:solidFill>
                <a:latin typeface="+mj-lt"/>
                <a:ea typeface="SimHei" panose="02010609060101010101" pitchFamily="49" charset="-122"/>
                <a:cs typeface="Times New Roman" panose="02020603050405020304" pitchFamily="18" charset="0"/>
              </a:rPr>
              <a:t>1SDI </a:t>
            </a:r>
            <a:r>
              <a:rPr kumimoji="1" lang="en-US" altLang="zh-CN" sz="2000" dirty="0">
                <a:solidFill>
                  <a:prstClr val="black"/>
                </a:solidFill>
                <a:latin typeface="+mj-lt"/>
                <a:ea typeface="SimHei" panose="02010609060101010101" pitchFamily="49" charset="-122"/>
                <a:cs typeface="Times New Roman" panose="02020603050405020304" pitchFamily="18" charset="0"/>
              </a:rPr>
              <a:t>– over 2 km optical fiber transmission</a:t>
            </a:r>
            <a:endParaRPr kumimoji="1" lang="zh-CN" altLang="en-US" sz="2000" dirty="0">
              <a:solidFill>
                <a:prstClr val="black"/>
              </a:solidFill>
              <a:latin typeface="+mj-lt"/>
              <a:ea typeface="SimHei" panose="02010609060101010101" pitchFamily="49" charset="-122"/>
              <a:cs typeface="Times New Roman" panose="02020603050405020304" pitchFamily="18" charset="0"/>
            </a:endParaRPr>
          </a:p>
        </p:txBody>
      </p:sp>
      <p:sp>
        <p:nvSpPr>
          <p:cNvPr id="13" name="文本框 12">
            <a:extLst>
              <a:ext uri="{FF2B5EF4-FFF2-40B4-BE49-F238E27FC236}">
                <a16:creationId xmlns:a16="http://schemas.microsoft.com/office/drawing/2014/main" id="{40A63254-A2EF-4860-AEF5-63FBCF063F51}"/>
              </a:ext>
            </a:extLst>
          </p:cNvPr>
          <p:cNvSpPr txBox="1"/>
          <p:nvPr/>
        </p:nvSpPr>
        <p:spPr>
          <a:xfrm>
            <a:off x="1752993" y="1998322"/>
            <a:ext cx="2623006" cy="338554"/>
          </a:xfrm>
          <a:prstGeom prst="rect">
            <a:avLst/>
          </a:prstGeom>
          <a:noFill/>
          <a:ln>
            <a:noFill/>
          </a:ln>
        </p:spPr>
        <p:txBody>
          <a:bodyPr wrap="square">
            <a:spAutoFit/>
          </a:bodyPr>
          <a:lstStyle/>
          <a:p>
            <a:pPr defTabSz="457200"/>
            <a:r>
              <a:rPr kumimoji="1" lang="zh-CN" altLang="en-US" sz="1600" b="1" dirty="0">
                <a:solidFill>
                  <a:prstClr val="black"/>
                </a:solidFill>
                <a:latin typeface="Microsoft YaHei" panose="020B0503020204020204" pitchFamily="34" charset="-122"/>
                <a:ea typeface="Microsoft YaHei" panose="020B0503020204020204" pitchFamily="34" charset="-122"/>
              </a:rPr>
              <a:t>（</a:t>
            </a:r>
            <a:r>
              <a:rPr kumimoji="1" lang="en-US" altLang="zh-CN" sz="1600" b="1" dirty="0">
                <a:solidFill>
                  <a:prstClr val="black"/>
                </a:solidFill>
                <a:latin typeface="Microsoft YaHei" panose="020B0503020204020204" pitchFamily="34" charset="-122"/>
                <a:ea typeface="Microsoft YaHei" panose="020B0503020204020204" pitchFamily="34" charset="-122"/>
              </a:rPr>
              <a:t>with Shanxi Uni.</a:t>
            </a:r>
            <a:r>
              <a:rPr kumimoji="1" lang="zh-CN" altLang="en-US" sz="1600" b="1" dirty="0">
                <a:solidFill>
                  <a:prstClr val="black"/>
                </a:solidFill>
                <a:latin typeface="Microsoft YaHei" panose="020B0503020204020204" pitchFamily="34" charset="-122"/>
                <a:ea typeface="Microsoft YaHei" panose="020B0503020204020204" pitchFamily="34" charset="-122"/>
              </a:rPr>
              <a:t>）</a:t>
            </a:r>
            <a:endParaRPr lang="zh-CN" altLang="en-US" sz="1600" dirty="0">
              <a:solidFill>
                <a:prstClr val="black"/>
              </a:solidFill>
              <a:latin typeface="Calibri" panose="020F0502020204030204"/>
              <a:ea typeface="等线" panose="02010600030101010101" pitchFamily="2" charset="-122"/>
            </a:endParaRPr>
          </a:p>
        </p:txBody>
      </p:sp>
      <p:sp>
        <p:nvSpPr>
          <p:cNvPr id="25" name="文本框 24">
            <a:extLst>
              <a:ext uri="{FF2B5EF4-FFF2-40B4-BE49-F238E27FC236}">
                <a16:creationId xmlns:a16="http://schemas.microsoft.com/office/drawing/2014/main" id="{3DF44FA4-03BF-454A-AB15-83A861D4AFBA}"/>
              </a:ext>
            </a:extLst>
          </p:cNvPr>
          <p:cNvSpPr txBox="1"/>
          <p:nvPr/>
        </p:nvSpPr>
        <p:spPr>
          <a:xfrm>
            <a:off x="5848460" y="5706458"/>
            <a:ext cx="6343539" cy="646331"/>
          </a:xfrm>
          <a:prstGeom prst="rect">
            <a:avLst/>
          </a:prstGeom>
          <a:noFill/>
          <a:ln w="12700">
            <a:noFill/>
          </a:ln>
        </p:spPr>
        <p:txBody>
          <a:bodyPr wrap="square" rtlCol="0">
            <a:spAutoFit/>
          </a:bodyPr>
          <a:lstStyle/>
          <a:p>
            <a:pPr marL="285750" indent="-177750" defTabSz="457200">
              <a:buFont typeface="Arial" panose="020B0604020202020204" pitchFamily="34" charset="0"/>
              <a:buChar char="•"/>
            </a:pPr>
            <a:r>
              <a:rPr kumimoji="1" lang="en-US" altLang="zh-CN" dirty="0">
                <a:solidFill>
                  <a:srgbClr val="9A0001"/>
                </a:solidFill>
                <a:latin typeface="Times New Roman" panose="02020603050405020304" pitchFamily="18" charset="0"/>
                <a:ea typeface="+mj-ea"/>
                <a:cs typeface="Times New Roman" panose="02020603050405020304" pitchFamily="18" charset="0"/>
              </a:rPr>
              <a:t>Revealing and verifying the impossibility of randomness certification for certain violations</a:t>
            </a:r>
            <a:endParaRPr kumimoji="1" lang="zh-CN" altLang="en-US" dirty="0">
              <a:solidFill>
                <a:srgbClr val="9A0001"/>
              </a:solidFill>
              <a:latin typeface="Times New Roman" panose="02020603050405020304" pitchFamily="18" charset="0"/>
              <a:ea typeface="+mj-ea"/>
              <a:cs typeface="Times New Roman" panose="02020603050405020304" pitchFamily="18" charset="0"/>
            </a:endParaRPr>
          </a:p>
        </p:txBody>
      </p:sp>
      <p:sp>
        <p:nvSpPr>
          <p:cNvPr id="26" name="文本框 25">
            <a:extLst>
              <a:ext uri="{FF2B5EF4-FFF2-40B4-BE49-F238E27FC236}">
                <a16:creationId xmlns:a16="http://schemas.microsoft.com/office/drawing/2014/main" id="{281F8339-0F5D-4F35-A6BB-A99C289B1400}"/>
              </a:ext>
            </a:extLst>
          </p:cNvPr>
          <p:cNvSpPr txBox="1"/>
          <p:nvPr/>
        </p:nvSpPr>
        <p:spPr>
          <a:xfrm>
            <a:off x="424984" y="5711553"/>
            <a:ext cx="5349805" cy="369332"/>
          </a:xfrm>
          <a:prstGeom prst="rect">
            <a:avLst/>
          </a:prstGeom>
          <a:noFill/>
          <a:ln w="12700">
            <a:noFill/>
          </a:ln>
        </p:spPr>
        <p:txBody>
          <a:bodyPr wrap="square" rtlCol="0">
            <a:spAutoFit/>
          </a:bodyPr>
          <a:lstStyle/>
          <a:p>
            <a:pPr marL="285750" indent="-177750" algn="ctr" defTabSz="457200">
              <a:buFont typeface="Arial" panose="020B0604020202020204" pitchFamily="34" charset="0"/>
              <a:buChar char="•"/>
            </a:pPr>
            <a:r>
              <a:rPr kumimoji="1" lang="en-US" altLang="zh-CN" dirty="0">
                <a:solidFill>
                  <a:srgbClr val="9A0001"/>
                </a:solidFill>
                <a:latin typeface="Times New Roman" panose="02020603050405020304" pitchFamily="18" charset="0"/>
                <a:ea typeface="+mj-ea"/>
                <a:cs typeface="Times New Roman" panose="02020603050405020304" pitchFamily="18" charset="0"/>
              </a:rPr>
              <a:t>Random number generation in fiber-based systems</a:t>
            </a:r>
            <a:endParaRPr kumimoji="1" lang="zh-CN" altLang="en-US" dirty="0">
              <a:solidFill>
                <a:srgbClr val="9A0001"/>
              </a:solidFill>
              <a:latin typeface="Times New Roman" panose="02020603050405020304" pitchFamily="18" charset="0"/>
              <a:ea typeface="+mj-ea"/>
              <a:cs typeface="Times New Roman" panose="02020603050405020304" pitchFamily="18" charset="0"/>
            </a:endParaRPr>
          </a:p>
        </p:txBody>
      </p:sp>
      <p:sp>
        <p:nvSpPr>
          <p:cNvPr id="30" name="文本占位符 3">
            <a:extLst>
              <a:ext uri="{FF2B5EF4-FFF2-40B4-BE49-F238E27FC236}">
                <a16:creationId xmlns:a16="http://schemas.microsoft.com/office/drawing/2014/main" id="{D6678884-EB6E-4BE7-892D-EFC9CF11E981}"/>
              </a:ext>
            </a:extLst>
          </p:cNvPr>
          <p:cNvSpPr txBox="1">
            <a:spLocks/>
          </p:cNvSpPr>
          <p:nvPr/>
        </p:nvSpPr>
        <p:spPr>
          <a:xfrm>
            <a:off x="442913" y="1072660"/>
            <a:ext cx="4001765" cy="381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b="1" dirty="0">
                <a:latin typeface="+mj-ea"/>
                <a:ea typeface="+mj-ea"/>
                <a:sym typeface="Arial" panose="020B0604020202020204" pitchFamily="34" charset="0"/>
              </a:rPr>
              <a:t>Continuous variable system</a:t>
            </a:r>
            <a:endParaRPr lang="zh-CN" altLang="en-US" sz="2000" b="1" dirty="0">
              <a:latin typeface="+mj-ea"/>
              <a:ea typeface="+mj-ea"/>
              <a:sym typeface="Arial" panose="020B0604020202020204" pitchFamily="34" charset="0"/>
            </a:endParaRPr>
          </a:p>
        </p:txBody>
      </p:sp>
      <p:pic>
        <p:nvPicPr>
          <p:cNvPr id="10" name="图片 9">
            <a:extLst>
              <a:ext uri="{FF2B5EF4-FFF2-40B4-BE49-F238E27FC236}">
                <a16:creationId xmlns:a16="http://schemas.microsoft.com/office/drawing/2014/main" id="{F7DE532C-6052-4920-BC59-EE1F980563F9}"/>
              </a:ext>
            </a:extLst>
          </p:cNvPr>
          <p:cNvPicPr>
            <a:picLocks noChangeAspect="1"/>
          </p:cNvPicPr>
          <p:nvPr/>
        </p:nvPicPr>
        <p:blipFill>
          <a:blip r:embed="rId4"/>
          <a:stretch>
            <a:fillRect/>
          </a:stretch>
        </p:blipFill>
        <p:spPr>
          <a:xfrm>
            <a:off x="801596" y="2457460"/>
            <a:ext cx="4114024" cy="2999383"/>
          </a:xfrm>
          <a:prstGeom prst="rect">
            <a:avLst/>
          </a:prstGeom>
          <a:ln>
            <a:noFill/>
          </a:ln>
        </p:spPr>
      </p:pic>
      <p:grpSp>
        <p:nvGrpSpPr>
          <p:cNvPr id="11" name="组合 10">
            <a:extLst>
              <a:ext uri="{FF2B5EF4-FFF2-40B4-BE49-F238E27FC236}">
                <a16:creationId xmlns:a16="http://schemas.microsoft.com/office/drawing/2014/main" id="{BB382788-9C78-48CC-B650-9FA776F17ED3}"/>
              </a:ext>
            </a:extLst>
          </p:cNvPr>
          <p:cNvGrpSpPr/>
          <p:nvPr/>
        </p:nvGrpSpPr>
        <p:grpSpPr>
          <a:xfrm>
            <a:off x="2018551" y="3898220"/>
            <a:ext cx="1104840" cy="338554"/>
            <a:chOff x="3031681" y="5190917"/>
            <a:chExt cx="965475" cy="338554"/>
          </a:xfrm>
        </p:grpSpPr>
        <p:sp>
          <p:nvSpPr>
            <p:cNvPr id="16" name="圆角矩形标注 15">
              <a:extLst>
                <a:ext uri="{FF2B5EF4-FFF2-40B4-BE49-F238E27FC236}">
                  <a16:creationId xmlns:a16="http://schemas.microsoft.com/office/drawing/2014/main" id="{A84C75F0-AF58-4D7F-A7A8-E9F32B414F51}"/>
                </a:ext>
              </a:extLst>
            </p:cNvPr>
            <p:cNvSpPr/>
            <p:nvPr/>
          </p:nvSpPr>
          <p:spPr>
            <a:xfrm>
              <a:off x="3080407" y="5214389"/>
              <a:ext cx="672910" cy="288000"/>
            </a:xfrm>
            <a:prstGeom prst="wedgeRoundRectCallout">
              <a:avLst>
                <a:gd name="adj1" fmla="val 38504"/>
                <a:gd name="adj2" fmla="val -104265"/>
                <a:gd name="adj3" fmla="val 16667"/>
              </a:avLst>
            </a:prstGeom>
            <a:solidFill>
              <a:srgbClr val="314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kumimoji="1" lang="zh-CN" altLang="en-US" dirty="0">
                <a:solidFill>
                  <a:prstClr val="white"/>
                </a:solidFill>
                <a:latin typeface="Calibri" panose="020F0502020204030204"/>
                <a:ea typeface="等线" panose="02010600030101010101" pitchFamily="2" charset="-122"/>
              </a:endParaRPr>
            </a:p>
          </p:txBody>
        </p:sp>
        <p:sp>
          <p:nvSpPr>
            <p:cNvPr id="17" name="文本框 16">
              <a:extLst>
                <a:ext uri="{FF2B5EF4-FFF2-40B4-BE49-F238E27FC236}">
                  <a16:creationId xmlns:a16="http://schemas.microsoft.com/office/drawing/2014/main" id="{C5DF43B5-3AC8-4515-9726-163F75F2B0E3}"/>
                </a:ext>
              </a:extLst>
            </p:cNvPr>
            <p:cNvSpPr txBox="1"/>
            <p:nvPr/>
          </p:nvSpPr>
          <p:spPr>
            <a:xfrm>
              <a:off x="3031681" y="5190917"/>
              <a:ext cx="965475" cy="338554"/>
            </a:xfrm>
            <a:prstGeom prst="rect">
              <a:avLst/>
            </a:prstGeom>
            <a:noFill/>
            <a:ln>
              <a:noFill/>
            </a:ln>
          </p:spPr>
          <p:txBody>
            <a:bodyPr wrap="square" rtlCol="0">
              <a:spAutoFit/>
            </a:bodyPr>
            <a:lstStyle/>
            <a:p>
              <a:pPr defTabSz="457200"/>
              <a:r>
                <a:rPr kumimoji="1" lang="en-US" altLang="zh-CN" sz="1600" dirty="0">
                  <a:solidFill>
                    <a:prstClr val="white"/>
                  </a:solidFill>
                  <a:latin typeface="Microsoft YaHei" panose="020B0503020204020204" pitchFamily="34" charset="-122"/>
                  <a:ea typeface="Microsoft YaHei" panose="020B0503020204020204" pitchFamily="34" charset="-122"/>
                </a:rPr>
                <a:t>Theory</a:t>
              </a:r>
              <a:endParaRPr kumimoji="1" lang="zh-CN" altLang="en-US" sz="1600" dirty="0">
                <a:solidFill>
                  <a:prstClr val="white"/>
                </a:solidFill>
                <a:latin typeface="Microsoft YaHei" panose="020B0503020204020204" pitchFamily="34" charset="-122"/>
                <a:ea typeface="Microsoft YaHei" panose="020B0503020204020204" pitchFamily="34" charset="-122"/>
              </a:endParaRPr>
            </a:p>
          </p:txBody>
        </p:sp>
      </p:grpSp>
      <p:grpSp>
        <p:nvGrpSpPr>
          <p:cNvPr id="12" name="组合 11">
            <a:extLst>
              <a:ext uri="{FF2B5EF4-FFF2-40B4-BE49-F238E27FC236}">
                <a16:creationId xmlns:a16="http://schemas.microsoft.com/office/drawing/2014/main" id="{5F5BB4B2-C8F6-4C8A-B822-D800FA240E25}"/>
              </a:ext>
            </a:extLst>
          </p:cNvPr>
          <p:cNvGrpSpPr/>
          <p:nvPr/>
        </p:nvGrpSpPr>
        <p:grpSpPr>
          <a:xfrm>
            <a:off x="2577326" y="2678151"/>
            <a:ext cx="1927111" cy="338554"/>
            <a:chOff x="3066099" y="5192159"/>
            <a:chExt cx="1684024" cy="338554"/>
          </a:xfrm>
        </p:grpSpPr>
        <p:sp>
          <p:nvSpPr>
            <p:cNvPr id="14" name="圆角矩形标注 13">
              <a:extLst>
                <a:ext uri="{FF2B5EF4-FFF2-40B4-BE49-F238E27FC236}">
                  <a16:creationId xmlns:a16="http://schemas.microsoft.com/office/drawing/2014/main" id="{07C10B53-6FF5-48E2-B7C0-FC5CF956634C}"/>
                </a:ext>
              </a:extLst>
            </p:cNvPr>
            <p:cNvSpPr/>
            <p:nvPr/>
          </p:nvSpPr>
          <p:spPr>
            <a:xfrm>
              <a:off x="3106149" y="5214389"/>
              <a:ext cx="1046467" cy="288000"/>
            </a:xfrm>
            <a:prstGeom prst="wedgeRoundRectCallout">
              <a:avLst>
                <a:gd name="adj1" fmla="val -63150"/>
                <a:gd name="adj2" fmla="val 106849"/>
                <a:gd name="adj3" fmla="val 16667"/>
              </a:avLst>
            </a:prstGeom>
            <a:solidFill>
              <a:srgbClr val="314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kumimoji="1" lang="zh-CN" altLang="en-US" dirty="0">
                <a:solidFill>
                  <a:prstClr val="white"/>
                </a:solidFill>
                <a:latin typeface="Calibri" panose="020F0502020204030204"/>
                <a:ea typeface="等线" panose="02010600030101010101" pitchFamily="2" charset="-122"/>
              </a:endParaRPr>
            </a:p>
          </p:txBody>
        </p:sp>
        <p:sp>
          <p:nvSpPr>
            <p:cNvPr id="15" name="文本框 14">
              <a:extLst>
                <a:ext uri="{FF2B5EF4-FFF2-40B4-BE49-F238E27FC236}">
                  <a16:creationId xmlns:a16="http://schemas.microsoft.com/office/drawing/2014/main" id="{5B82E097-7C56-4B3E-8C1A-F3A9EF67CB8F}"/>
                </a:ext>
              </a:extLst>
            </p:cNvPr>
            <p:cNvSpPr txBox="1"/>
            <p:nvPr/>
          </p:nvSpPr>
          <p:spPr>
            <a:xfrm>
              <a:off x="3066099" y="5192159"/>
              <a:ext cx="1684024" cy="338554"/>
            </a:xfrm>
            <a:prstGeom prst="rect">
              <a:avLst/>
            </a:prstGeom>
            <a:noFill/>
            <a:ln>
              <a:noFill/>
            </a:ln>
          </p:spPr>
          <p:txBody>
            <a:bodyPr wrap="square" rtlCol="0">
              <a:spAutoFit/>
            </a:bodyPr>
            <a:lstStyle/>
            <a:p>
              <a:pPr defTabSz="457200"/>
              <a:r>
                <a:rPr kumimoji="1" lang="en-US" altLang="zh-CN" sz="1600" dirty="0">
                  <a:solidFill>
                    <a:prstClr val="white"/>
                  </a:solidFill>
                  <a:latin typeface="Microsoft YaHei" panose="020B0503020204020204" pitchFamily="34" charset="-122"/>
                  <a:ea typeface="Microsoft YaHei" panose="020B0503020204020204" pitchFamily="34" charset="-122"/>
                </a:rPr>
                <a:t>Experiment</a:t>
              </a:r>
              <a:endParaRPr kumimoji="1" lang="zh-CN" altLang="en-US" sz="1600" dirty="0">
                <a:solidFill>
                  <a:prstClr val="white"/>
                </a:solidFill>
                <a:latin typeface="Microsoft YaHei" panose="020B0503020204020204" pitchFamily="34" charset="-122"/>
                <a:ea typeface="Microsoft YaHei" panose="020B0503020204020204" pitchFamily="34" charset="-122"/>
              </a:endParaRPr>
            </a:p>
          </p:txBody>
        </p:sp>
      </p:grpSp>
      <p:pic>
        <p:nvPicPr>
          <p:cNvPr id="27" name="图片 26">
            <a:extLst>
              <a:ext uri="{FF2B5EF4-FFF2-40B4-BE49-F238E27FC236}">
                <a16:creationId xmlns:a16="http://schemas.microsoft.com/office/drawing/2014/main" id="{8307586E-0971-431A-A5C9-C4D9708950BB}"/>
              </a:ext>
            </a:extLst>
          </p:cNvPr>
          <p:cNvPicPr>
            <a:picLocks noChangeAspect="1"/>
          </p:cNvPicPr>
          <p:nvPr/>
        </p:nvPicPr>
        <p:blipFill>
          <a:blip r:embed="rId5"/>
          <a:stretch>
            <a:fillRect/>
          </a:stretch>
        </p:blipFill>
        <p:spPr>
          <a:xfrm>
            <a:off x="644411" y="2550170"/>
            <a:ext cx="314369" cy="438211"/>
          </a:xfrm>
          <a:prstGeom prst="rect">
            <a:avLst/>
          </a:prstGeom>
        </p:spPr>
      </p:pic>
      <p:sp>
        <p:nvSpPr>
          <p:cNvPr id="29" name="文本占位符 3">
            <a:extLst>
              <a:ext uri="{FF2B5EF4-FFF2-40B4-BE49-F238E27FC236}">
                <a16:creationId xmlns:a16="http://schemas.microsoft.com/office/drawing/2014/main" id="{B6FF068D-1B7E-46F0-BA02-BC5FA1A2A57F}"/>
              </a:ext>
            </a:extLst>
          </p:cNvPr>
          <p:cNvSpPr txBox="1">
            <a:spLocks/>
          </p:cNvSpPr>
          <p:nvPr/>
        </p:nvSpPr>
        <p:spPr>
          <a:xfrm>
            <a:off x="6455988" y="1072660"/>
            <a:ext cx="4001765" cy="381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b="1" dirty="0">
                <a:latin typeface="+mj-ea"/>
                <a:ea typeface="+mj-ea"/>
                <a:sym typeface="Arial" panose="020B0604020202020204" pitchFamily="34" charset="0"/>
              </a:rPr>
              <a:t>Discrete variable system</a:t>
            </a:r>
            <a:endParaRPr lang="zh-CN" altLang="en-US" sz="2000" b="1" dirty="0">
              <a:latin typeface="+mj-ea"/>
              <a:ea typeface="+mj-ea"/>
              <a:sym typeface="Arial" panose="020B0604020202020204" pitchFamily="34" charset="0"/>
            </a:endParaRPr>
          </a:p>
        </p:txBody>
      </p:sp>
      <p:sp>
        <p:nvSpPr>
          <p:cNvPr id="32" name="文本框 31">
            <a:extLst>
              <a:ext uri="{FF2B5EF4-FFF2-40B4-BE49-F238E27FC236}">
                <a16:creationId xmlns:a16="http://schemas.microsoft.com/office/drawing/2014/main" id="{06043340-39EA-4B1D-95EC-F4199F5800C0}"/>
              </a:ext>
            </a:extLst>
          </p:cNvPr>
          <p:cNvSpPr txBox="1"/>
          <p:nvPr/>
        </p:nvSpPr>
        <p:spPr>
          <a:xfrm>
            <a:off x="8026336" y="1998322"/>
            <a:ext cx="1599446" cy="338554"/>
          </a:xfrm>
          <a:prstGeom prst="rect">
            <a:avLst/>
          </a:prstGeom>
          <a:noFill/>
          <a:ln>
            <a:noFill/>
          </a:ln>
        </p:spPr>
        <p:txBody>
          <a:bodyPr wrap="square">
            <a:spAutoFit/>
          </a:bodyPr>
          <a:lstStyle/>
          <a:p>
            <a:pPr defTabSz="457200"/>
            <a:r>
              <a:rPr kumimoji="1" lang="zh-CN" altLang="en-US" sz="1600" b="1" dirty="0">
                <a:solidFill>
                  <a:prstClr val="black"/>
                </a:solidFill>
                <a:latin typeface="Microsoft YaHei" panose="020B0503020204020204" pitchFamily="34" charset="-122"/>
                <a:ea typeface="Microsoft YaHei" panose="020B0503020204020204" pitchFamily="34" charset="-122"/>
              </a:rPr>
              <a:t>（</a:t>
            </a:r>
            <a:r>
              <a:rPr kumimoji="1" lang="en-US" altLang="zh-CN" sz="1600" b="1" dirty="0">
                <a:solidFill>
                  <a:prstClr val="black"/>
                </a:solidFill>
                <a:latin typeface="Microsoft YaHei" panose="020B0503020204020204" pitchFamily="34" charset="-122"/>
                <a:ea typeface="Microsoft YaHei" panose="020B0503020204020204" pitchFamily="34" charset="-122"/>
              </a:rPr>
              <a:t>with USTC</a:t>
            </a:r>
            <a:r>
              <a:rPr kumimoji="1" lang="zh-CN" altLang="en-US" sz="1600" b="1" dirty="0">
                <a:solidFill>
                  <a:prstClr val="black"/>
                </a:solidFill>
                <a:latin typeface="Microsoft YaHei" panose="020B0503020204020204" pitchFamily="34" charset="-122"/>
                <a:ea typeface="Microsoft YaHei" panose="020B0503020204020204" pitchFamily="34" charset="-122"/>
              </a:rPr>
              <a:t>）</a:t>
            </a:r>
            <a:endParaRPr lang="zh-CN" altLang="en-US" sz="1600" dirty="0">
              <a:solidFill>
                <a:prstClr val="black"/>
              </a:solidFill>
              <a:latin typeface="Calibri" panose="020F0502020204030204"/>
              <a:ea typeface="等线" panose="02010600030101010101" pitchFamily="2" charset="-122"/>
            </a:endParaRPr>
          </a:p>
        </p:txBody>
      </p:sp>
      <p:sp>
        <p:nvSpPr>
          <p:cNvPr id="34" name="文本框 33">
            <a:extLst>
              <a:ext uri="{FF2B5EF4-FFF2-40B4-BE49-F238E27FC236}">
                <a16:creationId xmlns:a16="http://schemas.microsoft.com/office/drawing/2014/main" id="{15A8EA59-2AC9-4B18-9B38-B28FB4C31636}"/>
              </a:ext>
            </a:extLst>
          </p:cNvPr>
          <p:cNvSpPr txBox="1"/>
          <p:nvPr/>
        </p:nvSpPr>
        <p:spPr>
          <a:xfrm>
            <a:off x="6403040" y="1512491"/>
            <a:ext cx="5556273" cy="400110"/>
          </a:xfrm>
          <a:prstGeom prst="rect">
            <a:avLst/>
          </a:prstGeom>
          <a:noFill/>
        </p:spPr>
        <p:txBody>
          <a:bodyPr wrap="square" rtlCol="0">
            <a:spAutoFit/>
          </a:bodyPr>
          <a:lstStyle/>
          <a:p>
            <a:pPr marL="285750" indent="-285750" algn="just" defTabSz="457200">
              <a:buFont typeface="Wingdings" pitchFamily="2" charset="2"/>
              <a:buChar char="Ø"/>
            </a:pPr>
            <a:r>
              <a:rPr kumimoji="1" lang="en-US" altLang="zh-CN" sz="2000" b="1" dirty="0">
                <a:solidFill>
                  <a:prstClr val="black"/>
                </a:solidFill>
                <a:latin typeface="+mj-lt"/>
                <a:ea typeface="SimHei" panose="02010609060101010101" pitchFamily="49" charset="-122"/>
                <a:cs typeface="Times New Roman" panose="02020603050405020304" pitchFamily="18" charset="0"/>
              </a:rPr>
              <a:t>DI </a:t>
            </a:r>
            <a:r>
              <a:rPr kumimoji="1" lang="en-US" altLang="zh-CN" sz="2000" dirty="0">
                <a:solidFill>
                  <a:prstClr val="black"/>
                </a:solidFill>
                <a:latin typeface="+mj-lt"/>
                <a:ea typeface="SimHei" panose="02010609060101010101" pitchFamily="49" charset="-122"/>
                <a:cs typeface="Times New Roman" panose="02020603050405020304" pitchFamily="18" charset="0"/>
              </a:rPr>
              <a:t>– high-dimensional path-encoded systems</a:t>
            </a:r>
            <a:endParaRPr kumimoji="1" lang="zh-CN" altLang="en-US" sz="2000" dirty="0">
              <a:solidFill>
                <a:prstClr val="black"/>
              </a:solidFill>
              <a:latin typeface="+mj-lt"/>
              <a:ea typeface="SimHei" panose="02010609060101010101" pitchFamily="49" charset="-122"/>
              <a:cs typeface="Times New Roman" panose="02020603050405020304" pitchFamily="18" charset="0"/>
            </a:endParaRPr>
          </a:p>
        </p:txBody>
      </p:sp>
      <p:grpSp>
        <p:nvGrpSpPr>
          <p:cNvPr id="41" name="组合 40">
            <a:extLst>
              <a:ext uri="{FF2B5EF4-FFF2-40B4-BE49-F238E27FC236}">
                <a16:creationId xmlns:a16="http://schemas.microsoft.com/office/drawing/2014/main" id="{09ACC120-86E1-4ECA-A164-214A93585946}"/>
              </a:ext>
            </a:extLst>
          </p:cNvPr>
          <p:cNvGrpSpPr/>
          <p:nvPr/>
        </p:nvGrpSpPr>
        <p:grpSpPr>
          <a:xfrm>
            <a:off x="8939051" y="3149499"/>
            <a:ext cx="1104840" cy="338554"/>
            <a:chOff x="3031681" y="5190917"/>
            <a:chExt cx="965475" cy="338554"/>
          </a:xfrm>
        </p:grpSpPr>
        <p:sp>
          <p:nvSpPr>
            <p:cNvPr id="42" name="圆角矩形标注 15">
              <a:extLst>
                <a:ext uri="{FF2B5EF4-FFF2-40B4-BE49-F238E27FC236}">
                  <a16:creationId xmlns:a16="http://schemas.microsoft.com/office/drawing/2014/main" id="{23A5DBAF-2D87-4B57-BD0C-81C77E6F989A}"/>
                </a:ext>
              </a:extLst>
            </p:cNvPr>
            <p:cNvSpPr/>
            <p:nvPr/>
          </p:nvSpPr>
          <p:spPr>
            <a:xfrm>
              <a:off x="3080407" y="5214389"/>
              <a:ext cx="672910" cy="288000"/>
            </a:xfrm>
            <a:prstGeom prst="wedgeRoundRectCallout">
              <a:avLst>
                <a:gd name="adj1" fmla="val 49059"/>
                <a:gd name="adj2" fmla="val 86235"/>
                <a:gd name="adj3" fmla="val 16667"/>
              </a:avLst>
            </a:prstGeom>
            <a:solidFill>
              <a:srgbClr val="314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kumimoji="1" lang="zh-CN" altLang="en-US" dirty="0">
                <a:solidFill>
                  <a:prstClr val="white"/>
                </a:solidFill>
                <a:latin typeface="Calibri" panose="020F0502020204030204"/>
                <a:ea typeface="等线" panose="02010600030101010101" pitchFamily="2" charset="-122"/>
              </a:endParaRPr>
            </a:p>
          </p:txBody>
        </p:sp>
        <p:sp>
          <p:nvSpPr>
            <p:cNvPr id="43" name="文本框 42">
              <a:extLst>
                <a:ext uri="{FF2B5EF4-FFF2-40B4-BE49-F238E27FC236}">
                  <a16:creationId xmlns:a16="http://schemas.microsoft.com/office/drawing/2014/main" id="{69069AA8-31C1-43FC-9D70-3AB1D1A64718}"/>
                </a:ext>
              </a:extLst>
            </p:cNvPr>
            <p:cNvSpPr txBox="1"/>
            <p:nvPr/>
          </p:nvSpPr>
          <p:spPr>
            <a:xfrm>
              <a:off x="3031681" y="5190917"/>
              <a:ext cx="965475" cy="338554"/>
            </a:xfrm>
            <a:prstGeom prst="rect">
              <a:avLst/>
            </a:prstGeom>
            <a:noFill/>
            <a:ln>
              <a:noFill/>
            </a:ln>
          </p:spPr>
          <p:txBody>
            <a:bodyPr wrap="square" rtlCol="0">
              <a:spAutoFit/>
            </a:bodyPr>
            <a:lstStyle/>
            <a:p>
              <a:pPr defTabSz="457200"/>
              <a:r>
                <a:rPr kumimoji="1" lang="en-US" altLang="zh-CN" sz="1600" dirty="0">
                  <a:solidFill>
                    <a:prstClr val="white"/>
                  </a:solidFill>
                  <a:latin typeface="Microsoft YaHei" panose="020B0503020204020204" pitchFamily="34" charset="-122"/>
                  <a:ea typeface="Microsoft YaHei" panose="020B0503020204020204" pitchFamily="34" charset="-122"/>
                </a:rPr>
                <a:t>Theory</a:t>
              </a:r>
              <a:endParaRPr kumimoji="1" lang="zh-CN" altLang="en-US" sz="1600" dirty="0">
                <a:solidFill>
                  <a:prstClr val="white"/>
                </a:solidFill>
                <a:latin typeface="Microsoft YaHei" panose="020B0503020204020204" pitchFamily="34" charset="-122"/>
                <a:ea typeface="Microsoft YaHei" panose="020B0503020204020204" pitchFamily="34" charset="-122"/>
              </a:endParaRPr>
            </a:p>
          </p:txBody>
        </p:sp>
      </p:grpSp>
      <p:grpSp>
        <p:nvGrpSpPr>
          <p:cNvPr id="44" name="组合 43">
            <a:extLst>
              <a:ext uri="{FF2B5EF4-FFF2-40B4-BE49-F238E27FC236}">
                <a16:creationId xmlns:a16="http://schemas.microsoft.com/office/drawing/2014/main" id="{23B6585D-7A48-40E2-A217-21045EF83316}"/>
              </a:ext>
            </a:extLst>
          </p:cNvPr>
          <p:cNvGrpSpPr/>
          <p:nvPr/>
        </p:nvGrpSpPr>
        <p:grpSpPr>
          <a:xfrm>
            <a:off x="10278460" y="2725301"/>
            <a:ext cx="1927111" cy="338554"/>
            <a:chOff x="3066099" y="5192159"/>
            <a:chExt cx="1684024" cy="338554"/>
          </a:xfrm>
        </p:grpSpPr>
        <p:sp>
          <p:nvSpPr>
            <p:cNvPr id="45" name="圆角矩形标注 13">
              <a:extLst>
                <a:ext uri="{FF2B5EF4-FFF2-40B4-BE49-F238E27FC236}">
                  <a16:creationId xmlns:a16="http://schemas.microsoft.com/office/drawing/2014/main" id="{8C0F26C9-83C7-4E57-9C7E-33AC1AE2BC90}"/>
                </a:ext>
              </a:extLst>
            </p:cNvPr>
            <p:cNvSpPr/>
            <p:nvPr/>
          </p:nvSpPr>
          <p:spPr>
            <a:xfrm>
              <a:off x="3106149" y="5214389"/>
              <a:ext cx="1046467" cy="288000"/>
            </a:xfrm>
            <a:prstGeom prst="wedgeRoundRectCallout">
              <a:avLst>
                <a:gd name="adj1" fmla="val -63150"/>
                <a:gd name="adj2" fmla="val 106849"/>
                <a:gd name="adj3" fmla="val 16667"/>
              </a:avLst>
            </a:prstGeom>
            <a:solidFill>
              <a:srgbClr val="314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kumimoji="1" lang="zh-CN" altLang="en-US" dirty="0">
                <a:solidFill>
                  <a:prstClr val="white"/>
                </a:solidFill>
                <a:latin typeface="Calibri" panose="020F0502020204030204"/>
                <a:ea typeface="等线" panose="02010600030101010101" pitchFamily="2" charset="-122"/>
              </a:endParaRPr>
            </a:p>
          </p:txBody>
        </p:sp>
        <p:sp>
          <p:nvSpPr>
            <p:cNvPr id="46" name="文本框 45">
              <a:extLst>
                <a:ext uri="{FF2B5EF4-FFF2-40B4-BE49-F238E27FC236}">
                  <a16:creationId xmlns:a16="http://schemas.microsoft.com/office/drawing/2014/main" id="{CDE36B8C-0CBA-4B11-9AC3-B9CDAE8F3F6E}"/>
                </a:ext>
              </a:extLst>
            </p:cNvPr>
            <p:cNvSpPr txBox="1"/>
            <p:nvPr/>
          </p:nvSpPr>
          <p:spPr>
            <a:xfrm>
              <a:off x="3066099" y="5192159"/>
              <a:ext cx="1684024" cy="338554"/>
            </a:xfrm>
            <a:prstGeom prst="rect">
              <a:avLst/>
            </a:prstGeom>
            <a:noFill/>
            <a:ln>
              <a:noFill/>
            </a:ln>
          </p:spPr>
          <p:txBody>
            <a:bodyPr wrap="square" rtlCol="0">
              <a:spAutoFit/>
            </a:bodyPr>
            <a:lstStyle/>
            <a:p>
              <a:pPr defTabSz="457200"/>
              <a:r>
                <a:rPr kumimoji="1" lang="en-US" altLang="zh-CN" sz="1600" dirty="0">
                  <a:solidFill>
                    <a:prstClr val="white"/>
                  </a:solidFill>
                  <a:latin typeface="Microsoft YaHei" panose="020B0503020204020204" pitchFamily="34" charset="-122"/>
                  <a:ea typeface="Microsoft YaHei" panose="020B0503020204020204" pitchFamily="34" charset="-122"/>
                </a:rPr>
                <a:t>Experiment</a:t>
              </a:r>
              <a:endParaRPr kumimoji="1" lang="zh-CN" altLang="en-US" sz="1600" dirty="0">
                <a:solidFill>
                  <a:prstClr val="white"/>
                </a:solidFill>
                <a:latin typeface="Microsoft YaHei" panose="020B0503020204020204" pitchFamily="34" charset="-122"/>
                <a:ea typeface="Microsoft YaHei" panose="020B0503020204020204" pitchFamily="34" charset="-122"/>
              </a:endParaRPr>
            </a:p>
          </p:txBody>
        </p:sp>
      </p:grpSp>
      <p:sp>
        <p:nvSpPr>
          <p:cNvPr id="47" name="文本框 46">
            <a:extLst>
              <a:ext uri="{FF2B5EF4-FFF2-40B4-BE49-F238E27FC236}">
                <a16:creationId xmlns:a16="http://schemas.microsoft.com/office/drawing/2014/main" id="{3A44F4FF-A482-4026-803C-AE91FB73073C}"/>
              </a:ext>
            </a:extLst>
          </p:cNvPr>
          <p:cNvSpPr txBox="1"/>
          <p:nvPr/>
        </p:nvSpPr>
        <p:spPr>
          <a:xfrm>
            <a:off x="3456098" y="3002947"/>
            <a:ext cx="1390217" cy="369332"/>
          </a:xfrm>
          <a:prstGeom prst="rect">
            <a:avLst/>
          </a:prstGeom>
          <a:noFill/>
        </p:spPr>
        <p:txBody>
          <a:bodyPr wrap="square">
            <a:spAutoFit/>
          </a:bodyPr>
          <a:lstStyle/>
          <a:p>
            <a:r>
              <a:rPr lang="en-US" altLang="zh-CN" sz="1800" b="1" dirty="0">
                <a:solidFill>
                  <a:srgbClr val="C00000"/>
                </a:solidFill>
                <a:effectLst/>
                <a:highlight>
                  <a:srgbClr val="F9D4BB"/>
                </a:highlight>
                <a:latin typeface="Times New Roman" panose="02020603050405020304" pitchFamily="18" charset="0"/>
                <a:ea typeface="宋体" panose="02010600030101010101" pitchFamily="2" charset="-122"/>
              </a:rPr>
              <a:t>7.06 Mbits/s</a:t>
            </a:r>
            <a:r>
              <a:rPr lang="zh-CN" altLang="zh-CN" b="1" dirty="0">
                <a:solidFill>
                  <a:srgbClr val="C00000"/>
                </a:solidFill>
                <a:effectLst/>
                <a:highlight>
                  <a:srgbClr val="F9D4BB"/>
                </a:highlight>
              </a:rPr>
              <a:t> </a:t>
            </a:r>
            <a:endParaRPr lang="zh-CN" altLang="en-US" b="1" dirty="0">
              <a:solidFill>
                <a:srgbClr val="C00000"/>
              </a:solidFill>
              <a:highlight>
                <a:srgbClr val="F9D4BB"/>
              </a:highlight>
            </a:endParaRPr>
          </a:p>
        </p:txBody>
      </p:sp>
      <p:sp>
        <p:nvSpPr>
          <p:cNvPr id="31" name="文本框 30">
            <a:extLst>
              <a:ext uri="{FF2B5EF4-FFF2-40B4-BE49-F238E27FC236}">
                <a16:creationId xmlns:a16="http://schemas.microsoft.com/office/drawing/2014/main" id="{F5C2B03D-A2E0-0445-BE40-4C0E83DB26A8}"/>
              </a:ext>
            </a:extLst>
          </p:cNvPr>
          <p:cNvSpPr txBox="1"/>
          <p:nvPr/>
        </p:nvSpPr>
        <p:spPr>
          <a:xfrm>
            <a:off x="1459564" y="6255586"/>
            <a:ext cx="3280644" cy="338554"/>
          </a:xfrm>
          <a:prstGeom prst="rect">
            <a:avLst/>
          </a:prstGeom>
          <a:noFill/>
        </p:spPr>
        <p:txBody>
          <a:bodyPr wrap="square">
            <a:spAutoFit/>
          </a:bodyPr>
          <a:lstStyle/>
          <a:p>
            <a:r>
              <a:rPr lang="en-US" altLang="zh-CN" sz="1600" b="1" dirty="0">
                <a:solidFill>
                  <a:srgbClr val="0000D7"/>
                </a:solidFill>
                <a:latin typeface="Arial" panose="020B0604020202020204" pitchFamily="34" charset="0"/>
                <a:ea typeface="SimHei" panose="02010609060101010101" pitchFamily="49" charset="-122"/>
                <a:cs typeface="Arial" panose="020B0604020202020204" pitchFamily="34" charset="0"/>
              </a:rPr>
              <a:t>Light: Sci.&amp; Appl. </a:t>
            </a:r>
            <a:r>
              <a:rPr lang="fr-FR" altLang="zh-CN" sz="1600" b="1" dirty="0">
                <a:solidFill>
                  <a:srgbClr val="0000D7"/>
                </a:solidFill>
                <a:latin typeface="Arial" panose="020B0604020202020204" pitchFamily="34" charset="0"/>
                <a:ea typeface="SimHei" panose="02010609060101010101" pitchFamily="49" charset="-122"/>
                <a:cs typeface="Arial" panose="020B0604020202020204" pitchFamily="34" charset="0"/>
              </a:rPr>
              <a:t>14, 25 (2025)</a:t>
            </a:r>
            <a:r>
              <a:rPr lang="en-US" altLang="zh-CN" sz="1600" b="1" dirty="0">
                <a:solidFill>
                  <a:srgbClr val="0000D7"/>
                </a:solidFill>
                <a:latin typeface="Arial" panose="020B0604020202020204" pitchFamily="34" charset="0"/>
                <a:ea typeface="SimHei" panose="02010609060101010101" pitchFamily="49" charset="-122"/>
                <a:cs typeface="Arial" panose="020B0604020202020204" pitchFamily="34" charset="0"/>
              </a:rPr>
              <a:t>.</a:t>
            </a:r>
          </a:p>
        </p:txBody>
      </p:sp>
      <p:sp>
        <p:nvSpPr>
          <p:cNvPr id="35" name="文本框 34">
            <a:extLst>
              <a:ext uri="{FF2B5EF4-FFF2-40B4-BE49-F238E27FC236}">
                <a16:creationId xmlns:a16="http://schemas.microsoft.com/office/drawing/2014/main" id="{9C850060-7598-C243-8B0E-1DD0A274E4CA}"/>
              </a:ext>
            </a:extLst>
          </p:cNvPr>
          <p:cNvSpPr txBox="1"/>
          <p:nvPr/>
        </p:nvSpPr>
        <p:spPr>
          <a:xfrm>
            <a:off x="7012993" y="6352789"/>
            <a:ext cx="4336366" cy="338554"/>
          </a:xfrm>
          <a:prstGeom prst="rect">
            <a:avLst/>
          </a:prstGeom>
          <a:noFill/>
        </p:spPr>
        <p:txBody>
          <a:bodyPr wrap="square">
            <a:spAutoFit/>
          </a:bodyPr>
          <a:lstStyle/>
          <a:p>
            <a:r>
              <a:rPr lang="en-US" altLang="zh-CN" sz="1600" b="1" dirty="0">
                <a:solidFill>
                  <a:srgbClr val="0000D7"/>
                </a:solidFill>
                <a:latin typeface="Arial" panose="020B0604020202020204" pitchFamily="34" charset="0"/>
                <a:ea typeface="SimHei" panose="02010609060101010101" pitchFamily="49" charset="-122"/>
                <a:cs typeface="Arial" panose="020B0604020202020204" pitchFamily="34" charset="0"/>
              </a:rPr>
              <a:t>Phys. Rev. Lett.</a:t>
            </a:r>
            <a:r>
              <a:rPr lang="fr-FR" altLang="zh-CN" sz="1600" b="1" dirty="0">
                <a:solidFill>
                  <a:srgbClr val="0000D7"/>
                </a:solidFill>
                <a:latin typeface="Arial" panose="020B0604020202020204" pitchFamily="34" charset="0"/>
                <a:ea typeface="SimHei" panose="02010609060101010101" pitchFamily="49" charset="-122"/>
                <a:cs typeface="Arial" panose="020B0604020202020204" pitchFamily="34" charset="0"/>
              </a:rPr>
              <a:t> 134, 090201 (2025).</a:t>
            </a:r>
            <a:endParaRPr lang="zh-CN" altLang="en-US" sz="1600" b="1" dirty="0">
              <a:solidFill>
                <a:srgbClr val="0000D7"/>
              </a:solidFill>
              <a:latin typeface="Arial" panose="020B0604020202020204" pitchFamily="34" charset="0"/>
              <a:ea typeface="SimHei" panose="02010609060101010101" pitchFamily="49" charset="-122"/>
              <a:cs typeface="Arial" panose="020B0604020202020204" pitchFamily="34" charset="0"/>
            </a:endParaRPr>
          </a:p>
        </p:txBody>
      </p:sp>
    </p:spTree>
    <p:extLst>
      <p:ext uri="{BB962C8B-B14F-4D97-AF65-F5344CB8AC3E}">
        <p14:creationId xmlns:p14="http://schemas.microsoft.com/office/powerpoint/2010/main" val="5113607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占位符 12">
            <a:extLst>
              <a:ext uri="{FF2B5EF4-FFF2-40B4-BE49-F238E27FC236}">
                <a16:creationId xmlns:a16="http://schemas.microsoft.com/office/drawing/2014/main" id="{DE2CD948-CF29-443D-9B3B-FA40C00FEB61}"/>
              </a:ext>
            </a:extLst>
          </p:cNvPr>
          <p:cNvSpPr>
            <a:spLocks noGrp="1"/>
          </p:cNvSpPr>
          <p:nvPr>
            <p:ph type="body" sz="quarter" idx="10"/>
          </p:nvPr>
        </p:nvSpPr>
        <p:spPr/>
        <p:txBody>
          <a:bodyPr/>
          <a:lstStyle/>
          <a:p>
            <a:r>
              <a:rPr lang="en-US" altLang="zh-CN" dirty="0">
                <a:sym typeface="Arial" panose="020B0604020202020204" pitchFamily="34" charset="0"/>
              </a:rPr>
              <a:t>4</a:t>
            </a:r>
            <a:endParaRPr lang="zh-CN" altLang="en-US" dirty="0">
              <a:sym typeface="Arial" panose="020B0604020202020204" pitchFamily="34" charset="0"/>
            </a:endParaRPr>
          </a:p>
        </p:txBody>
      </p:sp>
      <p:sp>
        <p:nvSpPr>
          <p:cNvPr id="19" name="文本占位符 18">
            <a:extLst>
              <a:ext uri="{FF2B5EF4-FFF2-40B4-BE49-F238E27FC236}">
                <a16:creationId xmlns:a16="http://schemas.microsoft.com/office/drawing/2014/main" id="{66281700-FD51-4251-B272-DE1278FAD5BF}"/>
              </a:ext>
            </a:extLst>
          </p:cNvPr>
          <p:cNvSpPr>
            <a:spLocks noGrp="1"/>
          </p:cNvSpPr>
          <p:nvPr>
            <p:ph type="body" sz="quarter" idx="11"/>
          </p:nvPr>
        </p:nvSpPr>
        <p:spPr/>
        <p:txBody>
          <a:bodyPr/>
          <a:lstStyle/>
          <a:p>
            <a:r>
              <a:rPr lang="en-US" altLang="zh-CN" dirty="0">
                <a:sym typeface="Arial" panose="020B0604020202020204" pitchFamily="34" charset="0"/>
              </a:rPr>
              <a:t>Conclusion</a:t>
            </a:r>
            <a:endParaRPr lang="zh-CN" altLang="en-US" dirty="0">
              <a:sym typeface="Arial" panose="020B0604020202020204" pitchFamily="34" charset="0"/>
            </a:endParaRPr>
          </a:p>
        </p:txBody>
      </p:sp>
    </p:spTree>
    <p:extLst>
      <p:ext uri="{BB962C8B-B14F-4D97-AF65-F5344CB8AC3E}">
        <p14:creationId xmlns:p14="http://schemas.microsoft.com/office/powerpoint/2010/main" val="4548758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6203DAC0-ADFC-456F-9B3F-ED92B735CD8E}"/>
              </a:ext>
            </a:extLst>
          </p:cNvPr>
          <p:cNvSpPr>
            <a:spLocks noGrp="1"/>
          </p:cNvSpPr>
          <p:nvPr>
            <p:ph type="sldNum" sz="quarter" idx="4"/>
          </p:nvPr>
        </p:nvSpPr>
        <p:spPr/>
        <p:txBody>
          <a:bodyPr/>
          <a:lstStyle/>
          <a:p>
            <a:r>
              <a:rPr lang="en-US" altLang="zh-CN" dirty="0">
                <a:sym typeface="Arial" panose="020B0604020202020204" pitchFamily="34" charset="0"/>
              </a:rPr>
              <a:t>&lt; </a:t>
            </a:r>
            <a:fld id="{A548B57D-AE10-4CF7-A9DF-59FEFA91B28E}" type="slidenum">
              <a:rPr lang="zh-CN" altLang="en-US" smtClean="0">
                <a:sym typeface="Arial" panose="020B0604020202020204" pitchFamily="34" charset="0"/>
              </a:rPr>
              <a:pPr/>
              <a:t>35</a:t>
            </a:fld>
            <a:r>
              <a:rPr lang="zh-CN" altLang="en-US" dirty="0">
                <a:sym typeface="Arial" panose="020B0604020202020204" pitchFamily="34" charset="0"/>
              </a:rPr>
              <a:t> </a:t>
            </a:r>
            <a:r>
              <a:rPr lang="en-US" altLang="zh-CN" dirty="0">
                <a:sym typeface="Arial" panose="020B0604020202020204" pitchFamily="34" charset="0"/>
              </a:rPr>
              <a:t>&gt;</a:t>
            </a:r>
            <a:endParaRPr lang="zh-CN" altLang="en-US" dirty="0">
              <a:sym typeface="Arial" panose="020B0604020202020204" pitchFamily="34" charset="0"/>
            </a:endParaRPr>
          </a:p>
        </p:txBody>
      </p:sp>
      <p:sp>
        <p:nvSpPr>
          <p:cNvPr id="4" name="标题 3">
            <a:extLst>
              <a:ext uri="{FF2B5EF4-FFF2-40B4-BE49-F238E27FC236}">
                <a16:creationId xmlns:a16="http://schemas.microsoft.com/office/drawing/2014/main" id="{8C665839-0726-4FA3-BD04-F0C8450DAAA5}"/>
              </a:ext>
            </a:extLst>
          </p:cNvPr>
          <p:cNvSpPr>
            <a:spLocks noGrp="1"/>
          </p:cNvSpPr>
          <p:nvPr>
            <p:ph type="title"/>
          </p:nvPr>
        </p:nvSpPr>
        <p:spPr/>
        <p:txBody>
          <a:bodyPr>
            <a:normAutofit/>
          </a:bodyPr>
          <a:lstStyle/>
          <a:p>
            <a:r>
              <a:rPr lang="en-US" altLang="zh-CN" dirty="0">
                <a:sym typeface="Arial" panose="020B0604020202020204" pitchFamily="34" charset="0"/>
              </a:rPr>
              <a:t>Conclusion</a:t>
            </a:r>
            <a:endParaRPr lang="zh-CN" altLang="en-US" dirty="0">
              <a:sym typeface="Arial" panose="020B0604020202020204" pitchFamily="34" charset="0"/>
            </a:endParaRPr>
          </a:p>
        </p:txBody>
      </p:sp>
      <p:grpSp>
        <p:nvGrpSpPr>
          <p:cNvPr id="62" name="组合 61">
            <a:extLst>
              <a:ext uri="{FF2B5EF4-FFF2-40B4-BE49-F238E27FC236}">
                <a16:creationId xmlns:a16="http://schemas.microsoft.com/office/drawing/2014/main" id="{84C6FD56-2BB3-4D4D-A001-E2741E7734E4}"/>
              </a:ext>
            </a:extLst>
          </p:cNvPr>
          <p:cNvGrpSpPr/>
          <p:nvPr/>
        </p:nvGrpSpPr>
        <p:grpSpPr>
          <a:xfrm>
            <a:off x="8098851" y="1730629"/>
            <a:ext cx="3654404" cy="4227759"/>
            <a:chOff x="3948271" y="2147214"/>
            <a:chExt cx="3654404" cy="4227759"/>
          </a:xfrm>
        </p:grpSpPr>
        <p:grpSp>
          <p:nvGrpSpPr>
            <p:cNvPr id="63" name="组合 62">
              <a:extLst>
                <a:ext uri="{FF2B5EF4-FFF2-40B4-BE49-F238E27FC236}">
                  <a16:creationId xmlns:a16="http://schemas.microsoft.com/office/drawing/2014/main" id="{280F1480-648F-4027-A007-BD51296841C1}"/>
                </a:ext>
              </a:extLst>
            </p:cNvPr>
            <p:cNvGrpSpPr/>
            <p:nvPr/>
          </p:nvGrpSpPr>
          <p:grpSpPr>
            <a:xfrm>
              <a:off x="3948271" y="2147214"/>
              <a:ext cx="3654404" cy="4227759"/>
              <a:chOff x="3678707" y="1307141"/>
              <a:chExt cx="3654404" cy="4227759"/>
            </a:xfrm>
          </p:grpSpPr>
          <p:grpSp>
            <p:nvGrpSpPr>
              <p:cNvPr id="65" name="组合 64">
                <a:extLst>
                  <a:ext uri="{FF2B5EF4-FFF2-40B4-BE49-F238E27FC236}">
                    <a16:creationId xmlns:a16="http://schemas.microsoft.com/office/drawing/2014/main" id="{A8AE6069-C57A-4DE1-AAAA-7716EF86CD6A}"/>
                  </a:ext>
                </a:extLst>
              </p:cNvPr>
              <p:cNvGrpSpPr/>
              <p:nvPr/>
            </p:nvGrpSpPr>
            <p:grpSpPr>
              <a:xfrm>
                <a:off x="3678707" y="1960380"/>
                <a:ext cx="3574520" cy="3574520"/>
                <a:chOff x="4130940" y="2578302"/>
                <a:chExt cx="3574520" cy="3574520"/>
              </a:xfrm>
            </p:grpSpPr>
            <p:pic>
              <p:nvPicPr>
                <p:cNvPr id="68" name="Picture 4">
                  <a:extLst>
                    <a:ext uri="{FF2B5EF4-FFF2-40B4-BE49-F238E27FC236}">
                      <a16:creationId xmlns:a16="http://schemas.microsoft.com/office/drawing/2014/main" id="{BF53332D-CEFC-4192-89AB-387DBC1F73A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0940" y="2578302"/>
                  <a:ext cx="3574520" cy="357452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descr="Musikalisches Würfelspiel - Wikipedia">
                  <a:extLst>
                    <a:ext uri="{FF2B5EF4-FFF2-40B4-BE49-F238E27FC236}">
                      <a16:creationId xmlns:a16="http://schemas.microsoft.com/office/drawing/2014/main" id="{169B7AD4-9C4B-455C-866C-928968B82A3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955669">
                  <a:off x="6437762" y="4856654"/>
                  <a:ext cx="641882" cy="641882"/>
                </a:xfrm>
                <a:prstGeom prst="rect">
                  <a:avLst/>
                </a:prstGeom>
                <a:noFill/>
                <a:extLst>
                  <a:ext uri="{909E8E84-426E-40DD-AFC4-6F175D3DCCD1}">
                    <a14:hiddenFill xmlns:a14="http://schemas.microsoft.com/office/drawing/2010/main">
                      <a:solidFill>
                        <a:srgbClr val="FFFFFF"/>
                      </a:solidFill>
                    </a14:hiddenFill>
                  </a:ext>
                </a:extLst>
              </p:spPr>
            </p:pic>
          </p:grpSp>
          <p:pic>
            <p:nvPicPr>
              <p:cNvPr id="66" name="图片 65">
                <a:extLst>
                  <a:ext uri="{FF2B5EF4-FFF2-40B4-BE49-F238E27FC236}">
                    <a16:creationId xmlns:a16="http://schemas.microsoft.com/office/drawing/2014/main" id="{D1943ED3-375B-439D-B139-EA091B1516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44681" y="1307141"/>
                <a:ext cx="1788430" cy="1788430"/>
              </a:xfrm>
              <a:prstGeom prst="rect">
                <a:avLst/>
              </a:prstGeom>
            </p:spPr>
          </p:pic>
          <p:sp>
            <p:nvSpPr>
              <p:cNvPr id="67" name="文本框 66">
                <a:extLst>
                  <a:ext uri="{FF2B5EF4-FFF2-40B4-BE49-F238E27FC236}">
                    <a16:creationId xmlns:a16="http://schemas.microsoft.com/office/drawing/2014/main" id="{A6DB6041-ED02-4909-9A73-E7BA6747C90D}"/>
                  </a:ext>
                </a:extLst>
              </p:cNvPr>
              <p:cNvSpPr txBox="1"/>
              <p:nvPr/>
            </p:nvSpPr>
            <p:spPr>
              <a:xfrm>
                <a:off x="5994864" y="1895733"/>
                <a:ext cx="1119161" cy="338554"/>
              </a:xfrm>
              <a:prstGeom prst="rect">
                <a:avLst/>
              </a:prstGeom>
              <a:noFill/>
            </p:spPr>
            <p:txBody>
              <a:bodyPr wrap="square">
                <a:spAutoFit/>
              </a:bodyPr>
              <a:lstStyle/>
              <a:p>
                <a:r>
                  <a:rPr lang="en-US" altLang="zh-CN" sz="1600" dirty="0">
                    <a:solidFill>
                      <a:schemeClr val="tx1"/>
                    </a:solidFill>
                    <a:latin typeface="Arial" panose="020B0604020202020204" pitchFamily="34" charset="0"/>
                    <a:cs typeface="Arial" panose="020B0604020202020204" pitchFamily="34" charset="0"/>
                  </a:rPr>
                  <a:t>Relation? </a:t>
                </a:r>
              </a:p>
            </p:txBody>
          </p:sp>
        </p:grpSp>
        <p:pic>
          <p:nvPicPr>
            <p:cNvPr id="64" name="图片 63">
              <a:extLst>
                <a:ext uri="{FF2B5EF4-FFF2-40B4-BE49-F238E27FC236}">
                  <a16:creationId xmlns:a16="http://schemas.microsoft.com/office/drawing/2014/main" id="{B672A28F-BDF0-413D-985F-CC2C370CB3B4}"/>
                </a:ext>
              </a:extLst>
            </p:cNvPr>
            <p:cNvPicPr>
              <a:picLocks noChangeAspect="1"/>
            </p:cNvPicPr>
            <p:nvPr/>
          </p:nvPicPr>
          <p:blipFill>
            <a:blip r:embed="rId6"/>
            <a:stretch>
              <a:fillRect/>
            </a:stretch>
          </p:blipFill>
          <p:spPr>
            <a:xfrm rot="20991688">
              <a:off x="5134283" y="5103529"/>
              <a:ext cx="817391" cy="817391"/>
            </a:xfrm>
            <a:prstGeom prst="rect">
              <a:avLst/>
            </a:prstGeom>
          </p:spPr>
        </p:pic>
      </p:grpSp>
      <p:sp>
        <p:nvSpPr>
          <p:cNvPr id="70" name="文本框 69">
            <a:extLst>
              <a:ext uri="{FF2B5EF4-FFF2-40B4-BE49-F238E27FC236}">
                <a16:creationId xmlns:a16="http://schemas.microsoft.com/office/drawing/2014/main" id="{35ED40B6-9CCD-4836-871C-9A52A9074DFF}"/>
              </a:ext>
            </a:extLst>
          </p:cNvPr>
          <p:cNvSpPr txBox="1"/>
          <p:nvPr/>
        </p:nvSpPr>
        <p:spPr>
          <a:xfrm>
            <a:off x="522893" y="1744587"/>
            <a:ext cx="4869100" cy="614848"/>
          </a:xfrm>
          <a:prstGeom prst="rect">
            <a:avLst/>
          </a:prstGeom>
          <a:noFill/>
        </p:spPr>
        <p:txBody>
          <a:bodyPr wrap="square">
            <a:spAutoFit/>
          </a:bodyPr>
          <a:lstStyle/>
          <a:p>
            <a:pPr marL="342900" indent="-342900" eaLnBrk="0" fontAlgn="base" hangingPunct="0">
              <a:lnSpc>
                <a:spcPct val="200000"/>
              </a:lnSpc>
              <a:spcBef>
                <a:spcPct val="0"/>
              </a:spcBef>
              <a:spcAft>
                <a:spcPct val="0"/>
              </a:spcAft>
              <a:buFont typeface="Wingdings" panose="05000000000000000000" pitchFamily="2" charset="2"/>
              <a:buChar char="Ø"/>
            </a:pPr>
            <a:r>
              <a:rPr lang="en-US" altLang="zh-CN" sz="2000" b="1" dirty="0">
                <a:solidFill>
                  <a:srgbClr val="9A0000"/>
                </a:solidFill>
                <a:latin typeface="Times New Roman"/>
              </a:rPr>
              <a:t>1SDI</a:t>
            </a:r>
            <a:endParaRPr lang="en-US" altLang="zh-CN" sz="2000" b="1" dirty="0">
              <a:solidFill>
                <a:prstClr val="black"/>
              </a:solidFill>
              <a:latin typeface="Times New Roman"/>
            </a:endParaRPr>
          </a:p>
        </p:txBody>
      </p:sp>
      <p:sp>
        <p:nvSpPr>
          <p:cNvPr id="71" name="文本框 70">
            <a:extLst>
              <a:ext uri="{FF2B5EF4-FFF2-40B4-BE49-F238E27FC236}">
                <a16:creationId xmlns:a16="http://schemas.microsoft.com/office/drawing/2014/main" id="{FDC40156-EC96-4DB6-8A6A-7B3748C8AB6D}"/>
              </a:ext>
            </a:extLst>
          </p:cNvPr>
          <p:cNvSpPr txBox="1"/>
          <p:nvPr/>
        </p:nvSpPr>
        <p:spPr>
          <a:xfrm>
            <a:off x="892389" y="2326601"/>
            <a:ext cx="7953900" cy="1195905"/>
          </a:xfrm>
          <a:prstGeom prst="rect">
            <a:avLst/>
          </a:prstGeom>
          <a:noFill/>
        </p:spPr>
        <p:txBody>
          <a:bodyPr wrap="square">
            <a:spAutoFit/>
          </a:bodyPr>
          <a:lstStyle/>
          <a:p>
            <a:pPr marL="342900" indent="-342900" algn="just" eaLnBrk="0" fontAlgn="base" hangingPunct="0">
              <a:lnSpc>
                <a:spcPts val="3000"/>
              </a:lnSpc>
              <a:spcBef>
                <a:spcPct val="0"/>
              </a:spcBef>
              <a:spcAft>
                <a:spcPct val="0"/>
              </a:spcAft>
              <a:buFont typeface="Arial" panose="020B0604020202020204" pitchFamily="34" charset="0"/>
              <a:buChar char="•"/>
            </a:pP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Randomness certification in quantum networks</a:t>
            </a:r>
            <a:r>
              <a:rPr lang="en-US" altLang="zh-CN" sz="2000" dirty="0">
                <a:solidFill>
                  <a:srgbClr val="0000CF"/>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b="0" i="1" dirty="0">
                <a:solidFill>
                  <a:srgbClr val="0000CF"/>
                </a:solidFill>
                <a:effectLst/>
                <a:latin typeface="Times New Roman" panose="02020603050405020304" pitchFamily="18" charset="0"/>
                <a:cs typeface="Times New Roman" panose="02020603050405020304" pitchFamily="18" charset="0"/>
              </a:rPr>
              <a:t>PRL </a:t>
            </a:r>
            <a:r>
              <a:rPr lang="nb-NO" altLang="zh-CN" b="1" dirty="0">
                <a:solidFill>
                  <a:srgbClr val="0000CF"/>
                </a:solidFill>
                <a:latin typeface="Times New Roman"/>
                <a:ea typeface="宋体" panose="02010600030101010101" pitchFamily="2" charset="-122"/>
              </a:rPr>
              <a:t>132</a:t>
            </a:r>
            <a:r>
              <a:rPr lang="nb-NO" altLang="zh-CN" dirty="0">
                <a:solidFill>
                  <a:srgbClr val="0000CF"/>
                </a:solidFill>
                <a:latin typeface="Times New Roman"/>
                <a:ea typeface="宋体" panose="02010600030101010101" pitchFamily="2" charset="-122"/>
              </a:rPr>
              <a:t>, 080201 (2024).</a:t>
            </a:r>
            <a:endParaRPr lang="en-US" altLang="zh-CN" dirty="0">
              <a:solidFill>
                <a:srgbClr val="0000CF"/>
              </a:solidFill>
              <a:latin typeface="楷体" panose="02010609060101010101" pitchFamily="49" charset="-122"/>
              <a:ea typeface="楷体" panose="02010609060101010101" pitchFamily="49" charset="-122"/>
            </a:endParaRPr>
          </a:p>
          <a:p>
            <a:pPr marL="342900" indent="-342900" algn="just" eaLnBrk="0" fontAlgn="base" hangingPunct="0">
              <a:lnSpc>
                <a:spcPts val="3000"/>
              </a:lnSpc>
              <a:spcBef>
                <a:spcPct val="0"/>
              </a:spcBef>
              <a:spcAft>
                <a:spcPct val="0"/>
              </a:spcAft>
              <a:buFont typeface="Arial" panose="020B0604020202020204" pitchFamily="34" charset="0"/>
              <a:buChar char="•"/>
            </a:pPr>
            <a:r>
              <a:rPr lang="en-US" altLang="zh-CN" sz="2000" dirty="0">
                <a:latin typeface="Times New Roman"/>
                <a:ea typeface="楷体" panose="02010609060101010101" pitchFamily="49" charset="-122"/>
              </a:rPr>
              <a:t>Experimental collaboration</a:t>
            </a:r>
            <a:r>
              <a:rPr lang="zh-CN" altLang="en-US" sz="2000" dirty="0">
                <a:latin typeface="Times New Roman"/>
                <a:ea typeface="楷体" panose="02010609060101010101" pitchFamily="49" charset="-122"/>
              </a:rPr>
              <a:t>：</a:t>
            </a:r>
            <a:r>
              <a:rPr lang="en-US" altLang="zh-CN" sz="2000" dirty="0">
                <a:latin typeface="Times New Roman"/>
                <a:ea typeface="楷体" panose="02010609060101010101" pitchFamily="49" charset="-122"/>
              </a:rPr>
              <a:t>Randomness generation in CV system. </a:t>
            </a:r>
            <a:r>
              <a:rPr lang="en-US" altLang="zh-CN" i="1" dirty="0">
                <a:solidFill>
                  <a:srgbClr val="0000CF"/>
                </a:solidFill>
                <a:effectLst/>
                <a:latin typeface="Times New Roman" panose="02020603050405020304" pitchFamily="18" charset="0"/>
                <a:cs typeface="Times New Roman" panose="02020603050405020304" pitchFamily="18" charset="0"/>
              </a:rPr>
              <a:t>Light: Sci &amp; Appl.</a:t>
            </a:r>
            <a:r>
              <a:rPr lang="en-US" altLang="zh-CN" dirty="0">
                <a:solidFill>
                  <a:srgbClr val="0000CF"/>
                </a:solidFill>
                <a:effectLst/>
                <a:latin typeface="Times New Roman" panose="02020603050405020304" pitchFamily="18" charset="0"/>
                <a:cs typeface="Times New Roman" panose="02020603050405020304" pitchFamily="18" charset="0"/>
              </a:rPr>
              <a:t> </a:t>
            </a:r>
            <a:r>
              <a:rPr lang="fr-FR" altLang="zh-CN" dirty="0">
                <a:solidFill>
                  <a:srgbClr val="0000CF"/>
                </a:solidFill>
                <a:latin typeface="Times New Roman"/>
                <a:ea typeface="宋体" panose="02010600030101010101" pitchFamily="2" charset="-122"/>
              </a:rPr>
              <a:t> </a:t>
            </a:r>
            <a:r>
              <a:rPr lang="fr-FR" altLang="zh-CN" b="1" dirty="0">
                <a:solidFill>
                  <a:srgbClr val="0000CF"/>
                </a:solidFill>
                <a:latin typeface="Times New Roman"/>
                <a:ea typeface="宋体" panose="02010600030101010101" pitchFamily="2" charset="-122"/>
              </a:rPr>
              <a:t>14</a:t>
            </a:r>
            <a:r>
              <a:rPr lang="fr-FR" altLang="zh-CN" dirty="0">
                <a:solidFill>
                  <a:srgbClr val="0000CF"/>
                </a:solidFill>
                <a:latin typeface="Times New Roman"/>
                <a:ea typeface="宋体" panose="02010600030101010101" pitchFamily="2" charset="-122"/>
              </a:rPr>
              <a:t>, 25 (2025).</a:t>
            </a:r>
            <a:endParaRPr lang="en-US" altLang="zh-CN" dirty="0">
              <a:solidFill>
                <a:srgbClr val="0000CF"/>
              </a:solidFill>
              <a:latin typeface="楷体" panose="02010609060101010101" pitchFamily="49" charset="-122"/>
              <a:ea typeface="楷体" panose="02010609060101010101" pitchFamily="49" charset="-122"/>
            </a:endParaRPr>
          </a:p>
        </p:txBody>
      </p:sp>
      <p:sp>
        <p:nvSpPr>
          <p:cNvPr id="72" name="文本框 71">
            <a:extLst>
              <a:ext uri="{FF2B5EF4-FFF2-40B4-BE49-F238E27FC236}">
                <a16:creationId xmlns:a16="http://schemas.microsoft.com/office/drawing/2014/main" id="{C7CD5F90-4CBE-4966-8D7B-12B8586E7857}"/>
              </a:ext>
            </a:extLst>
          </p:cNvPr>
          <p:cNvSpPr txBox="1"/>
          <p:nvPr/>
        </p:nvSpPr>
        <p:spPr>
          <a:xfrm>
            <a:off x="889755" y="5374813"/>
            <a:ext cx="7400805" cy="960328"/>
          </a:xfrm>
          <a:prstGeom prst="rect">
            <a:avLst/>
          </a:prstGeom>
          <a:noFill/>
        </p:spPr>
        <p:txBody>
          <a:bodyPr wrap="square">
            <a:spAutoFit/>
          </a:bodyPr>
          <a:lstStyle/>
          <a:p>
            <a:pPr marL="342900" indent="-342900" fontAlgn="base">
              <a:lnSpc>
                <a:spcPct val="150000"/>
              </a:lnSpc>
              <a:spcBef>
                <a:spcPct val="0"/>
              </a:spcBef>
              <a:spcAft>
                <a:spcPct val="0"/>
              </a:spcAft>
              <a:buFont typeface="Arial" panose="020B0604020202020204" pitchFamily="34" charset="0"/>
              <a:buChar char="•"/>
            </a:pPr>
            <a:r>
              <a:rPr lang="en-US" altLang="zh-CN" sz="2000" dirty="0">
                <a:latin typeface="Times New Roman"/>
                <a:ea typeface="楷体" panose="02010609060101010101" pitchFamily="49" charset="-122"/>
              </a:rPr>
              <a:t>Necessary and sufficient conditions for randomness certification with practical detection methods. </a:t>
            </a:r>
            <a:r>
              <a:rPr lang="en-US" altLang="zh-CN" i="1" dirty="0">
                <a:solidFill>
                  <a:srgbClr val="0000CF"/>
                </a:solidFill>
                <a:latin typeface="Times New Roman" panose="02020603050405020304" pitchFamily="18" charset="0"/>
                <a:cs typeface="Times New Roman" panose="02020603050405020304" pitchFamily="18" charset="0"/>
              </a:rPr>
              <a:t>PRL </a:t>
            </a:r>
            <a:r>
              <a:rPr lang="zh-CN" altLang="en-US" b="1" dirty="0">
                <a:solidFill>
                  <a:srgbClr val="0000CF"/>
                </a:solidFill>
                <a:latin typeface="Times New Roman" panose="02020603050405020304" pitchFamily="18" charset="0"/>
                <a:cs typeface="Times New Roman" panose="02020603050405020304" pitchFamily="18" charset="0"/>
              </a:rPr>
              <a:t>13</a:t>
            </a:r>
            <a:r>
              <a:rPr lang="en-US" altLang="zh-CN" b="1" dirty="0">
                <a:solidFill>
                  <a:srgbClr val="0000CF"/>
                </a:solidFill>
                <a:latin typeface="Times New Roman" panose="02020603050405020304" pitchFamily="18" charset="0"/>
                <a:cs typeface="Times New Roman" panose="02020603050405020304" pitchFamily="18" charset="0"/>
              </a:rPr>
              <a:t>5</a:t>
            </a:r>
            <a:r>
              <a:rPr lang="zh-CN" altLang="en-US" dirty="0">
                <a:solidFill>
                  <a:srgbClr val="0000CF"/>
                </a:solidFill>
                <a:latin typeface="Times New Roman" panose="02020603050405020304" pitchFamily="18" charset="0"/>
                <a:cs typeface="Times New Roman" panose="02020603050405020304" pitchFamily="18" charset="0"/>
              </a:rPr>
              <a:t>, 0</a:t>
            </a:r>
            <a:r>
              <a:rPr lang="en-US" altLang="zh-CN" dirty="0">
                <a:solidFill>
                  <a:srgbClr val="0000CF"/>
                </a:solidFill>
                <a:latin typeface="Times New Roman" panose="02020603050405020304" pitchFamily="18" charset="0"/>
                <a:cs typeface="Times New Roman" panose="02020603050405020304" pitchFamily="18" charset="0"/>
              </a:rPr>
              <a:t>6</a:t>
            </a:r>
            <a:r>
              <a:rPr lang="zh-CN" altLang="en-US" dirty="0">
                <a:solidFill>
                  <a:srgbClr val="0000CF"/>
                </a:solidFill>
                <a:latin typeface="Times New Roman" panose="02020603050405020304" pitchFamily="18" charset="0"/>
                <a:cs typeface="Times New Roman" panose="02020603050405020304" pitchFamily="18" charset="0"/>
              </a:rPr>
              <a:t>0201</a:t>
            </a:r>
            <a:r>
              <a:rPr lang="en-US" altLang="zh-CN" dirty="0">
                <a:solidFill>
                  <a:srgbClr val="0000CF"/>
                </a:solidFill>
                <a:latin typeface="Times New Roman" panose="02020603050405020304" pitchFamily="18" charset="0"/>
                <a:cs typeface="Times New Roman" panose="02020603050405020304" pitchFamily="18" charset="0"/>
              </a:rPr>
              <a:t> (2025).</a:t>
            </a:r>
            <a:endParaRPr lang="zh-CN" altLang="en-US" dirty="0">
              <a:solidFill>
                <a:srgbClr val="0000CF"/>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73" name="文本框 72">
            <a:extLst>
              <a:ext uri="{FF2B5EF4-FFF2-40B4-BE49-F238E27FC236}">
                <a16:creationId xmlns:a16="http://schemas.microsoft.com/office/drawing/2014/main" id="{950362C9-7655-4F2F-B067-679A95CF1B34}"/>
              </a:ext>
            </a:extLst>
          </p:cNvPr>
          <p:cNvSpPr txBox="1"/>
          <p:nvPr/>
        </p:nvSpPr>
        <p:spPr>
          <a:xfrm>
            <a:off x="522893" y="3358291"/>
            <a:ext cx="5162647" cy="614848"/>
          </a:xfrm>
          <a:prstGeom prst="rect">
            <a:avLst/>
          </a:prstGeom>
          <a:noFill/>
        </p:spPr>
        <p:txBody>
          <a:bodyPr wrap="square">
            <a:spAutoFit/>
          </a:bodyPr>
          <a:lstStyle/>
          <a:p>
            <a:pPr marL="342900" indent="-342900" eaLnBrk="0" fontAlgn="base" hangingPunct="0">
              <a:lnSpc>
                <a:spcPct val="200000"/>
              </a:lnSpc>
              <a:spcBef>
                <a:spcPct val="0"/>
              </a:spcBef>
              <a:spcAft>
                <a:spcPct val="0"/>
              </a:spcAft>
              <a:buFont typeface="Wingdings" panose="05000000000000000000" pitchFamily="2" charset="2"/>
              <a:buChar char="Ø"/>
            </a:pPr>
            <a:r>
              <a:rPr lang="en-US" altLang="zh-CN" sz="2000" b="1" dirty="0">
                <a:solidFill>
                  <a:srgbClr val="9A0000"/>
                </a:solidFill>
                <a:latin typeface="Times New Roman"/>
              </a:rPr>
              <a:t>DI</a:t>
            </a:r>
            <a:endParaRPr lang="en-US" altLang="zh-CN" sz="2000" b="1" dirty="0">
              <a:solidFill>
                <a:prstClr val="black"/>
              </a:solidFill>
              <a:latin typeface="Times New Roman"/>
            </a:endParaRPr>
          </a:p>
        </p:txBody>
      </p:sp>
      <p:sp>
        <p:nvSpPr>
          <p:cNvPr id="74" name="文本框 73">
            <a:extLst>
              <a:ext uri="{FF2B5EF4-FFF2-40B4-BE49-F238E27FC236}">
                <a16:creationId xmlns:a16="http://schemas.microsoft.com/office/drawing/2014/main" id="{B3808739-9029-4305-B7A6-CFD53825C31A}"/>
              </a:ext>
            </a:extLst>
          </p:cNvPr>
          <p:cNvSpPr txBox="1"/>
          <p:nvPr/>
        </p:nvSpPr>
        <p:spPr>
          <a:xfrm>
            <a:off x="889755" y="3886388"/>
            <a:ext cx="7762910" cy="919739"/>
          </a:xfrm>
          <a:prstGeom prst="rect">
            <a:avLst/>
          </a:prstGeom>
          <a:noFill/>
        </p:spPr>
        <p:txBody>
          <a:bodyPr wrap="square">
            <a:spAutoFit/>
          </a:bodyPr>
          <a:lstStyle/>
          <a:p>
            <a:pPr marL="342900" indent="-342900" fontAlgn="base">
              <a:lnSpc>
                <a:spcPct val="150000"/>
              </a:lnSpc>
              <a:spcBef>
                <a:spcPct val="0"/>
              </a:spcBef>
              <a:spcAft>
                <a:spcPct val="0"/>
              </a:spcAft>
              <a:buFont typeface="Arial" panose="020B0604020202020204" pitchFamily="34" charset="0"/>
              <a:buChar char="•"/>
            </a:pPr>
            <a:r>
              <a:rPr lang="en-US" altLang="zh-CN" sz="2000" dirty="0">
                <a:latin typeface="Times New Roman"/>
                <a:ea typeface="楷体" panose="02010609060101010101" pitchFamily="49" charset="-122"/>
              </a:rPr>
              <a:t>Experimental collaboration</a:t>
            </a:r>
            <a:r>
              <a:rPr lang="zh-CN" altLang="en-US" sz="2000" dirty="0">
                <a:latin typeface="Times New Roman"/>
                <a:ea typeface="楷体" panose="02010609060101010101" pitchFamily="49" charset="-122"/>
              </a:rPr>
              <a:t>：</a:t>
            </a:r>
            <a:r>
              <a:rPr lang="en-US" altLang="zh-CN" sz="2000" dirty="0">
                <a:latin typeface="Times New Roman"/>
                <a:ea typeface="楷体" panose="02010609060101010101" pitchFamily="49" charset="-122"/>
              </a:rPr>
              <a:t>Randomness certification in DV system. </a:t>
            </a:r>
            <a:r>
              <a:rPr lang="en-US" altLang="zh-CN" b="0" i="1" dirty="0">
                <a:solidFill>
                  <a:srgbClr val="0000CF"/>
                </a:solidFill>
                <a:effectLst/>
                <a:latin typeface="Times New Roman" panose="02020603050405020304" pitchFamily="18" charset="0"/>
                <a:cs typeface="Times New Roman" panose="02020603050405020304" pitchFamily="18" charset="0"/>
              </a:rPr>
              <a:t>PRL </a:t>
            </a:r>
            <a:r>
              <a:rPr lang="fr-FR" altLang="zh-CN" b="1" dirty="0">
                <a:solidFill>
                  <a:srgbClr val="0000CF"/>
                </a:solidFill>
                <a:latin typeface="Times New Roman"/>
                <a:ea typeface="宋体" panose="02010600030101010101" pitchFamily="2" charset="-122"/>
              </a:rPr>
              <a:t>134</a:t>
            </a:r>
            <a:r>
              <a:rPr lang="fr-FR" altLang="zh-CN" dirty="0">
                <a:solidFill>
                  <a:srgbClr val="0000CF"/>
                </a:solidFill>
                <a:latin typeface="Times New Roman"/>
                <a:ea typeface="宋体" panose="02010600030101010101" pitchFamily="2" charset="-122"/>
              </a:rPr>
              <a:t>, 090201 (2025).</a:t>
            </a:r>
            <a:endParaRPr lang="en-US" altLang="zh-CN" dirty="0">
              <a:solidFill>
                <a:srgbClr val="0000CF"/>
              </a:solidFill>
              <a:latin typeface="Times New Roman"/>
              <a:ea typeface="楷体" panose="02010609060101010101" pitchFamily="49" charset="-122"/>
            </a:endParaRPr>
          </a:p>
        </p:txBody>
      </p:sp>
      <p:sp>
        <p:nvSpPr>
          <p:cNvPr id="75" name="文本框 74">
            <a:extLst>
              <a:ext uri="{FF2B5EF4-FFF2-40B4-BE49-F238E27FC236}">
                <a16:creationId xmlns:a16="http://schemas.microsoft.com/office/drawing/2014/main" id="{656EA8DD-3E89-4134-A1A1-A5063B28D3A4}"/>
              </a:ext>
            </a:extLst>
          </p:cNvPr>
          <p:cNvSpPr txBox="1"/>
          <p:nvPr/>
        </p:nvSpPr>
        <p:spPr>
          <a:xfrm>
            <a:off x="522893" y="4802517"/>
            <a:ext cx="5162647" cy="614848"/>
          </a:xfrm>
          <a:prstGeom prst="rect">
            <a:avLst/>
          </a:prstGeom>
          <a:noFill/>
        </p:spPr>
        <p:txBody>
          <a:bodyPr wrap="square">
            <a:spAutoFit/>
          </a:bodyPr>
          <a:lstStyle/>
          <a:p>
            <a:pPr marL="342900" indent="-342900" eaLnBrk="0" fontAlgn="base" hangingPunct="0">
              <a:lnSpc>
                <a:spcPct val="200000"/>
              </a:lnSpc>
              <a:spcBef>
                <a:spcPct val="0"/>
              </a:spcBef>
              <a:spcAft>
                <a:spcPct val="0"/>
              </a:spcAft>
              <a:buFont typeface="Wingdings" panose="05000000000000000000" pitchFamily="2" charset="2"/>
              <a:buChar char="Ø"/>
            </a:pPr>
            <a:r>
              <a:rPr lang="en-US" altLang="zh-CN" sz="2000" b="1" dirty="0">
                <a:solidFill>
                  <a:srgbClr val="9A0000"/>
                </a:solidFill>
                <a:latin typeface="Times New Roman"/>
              </a:rPr>
              <a:t>1SDI &amp; DI</a:t>
            </a:r>
            <a:endParaRPr lang="en-US" altLang="zh-CN" sz="2000" b="1" dirty="0">
              <a:solidFill>
                <a:prstClr val="black"/>
              </a:solidFill>
              <a:latin typeface="Times New Roman"/>
            </a:endParaRPr>
          </a:p>
        </p:txBody>
      </p:sp>
      <p:grpSp>
        <p:nvGrpSpPr>
          <p:cNvPr id="76" name="组合 75">
            <a:extLst>
              <a:ext uri="{FF2B5EF4-FFF2-40B4-BE49-F238E27FC236}">
                <a16:creationId xmlns:a16="http://schemas.microsoft.com/office/drawing/2014/main" id="{1DC9FBC9-B7D5-4EF3-BF6B-528B8979928C}"/>
              </a:ext>
            </a:extLst>
          </p:cNvPr>
          <p:cNvGrpSpPr/>
          <p:nvPr/>
        </p:nvGrpSpPr>
        <p:grpSpPr>
          <a:xfrm>
            <a:off x="1325880" y="990581"/>
            <a:ext cx="9570720" cy="697049"/>
            <a:chOff x="7842882" y="5578492"/>
            <a:chExt cx="2355598" cy="518282"/>
          </a:xfrm>
        </p:grpSpPr>
        <p:sp>
          <p:nvSpPr>
            <p:cNvPr id="77" name="矩形 76">
              <a:extLst>
                <a:ext uri="{FF2B5EF4-FFF2-40B4-BE49-F238E27FC236}">
                  <a16:creationId xmlns:a16="http://schemas.microsoft.com/office/drawing/2014/main" id="{4A2DC658-D201-4249-B813-A6ED8B78D77C}"/>
                </a:ext>
              </a:extLst>
            </p:cNvPr>
            <p:cNvSpPr/>
            <p:nvPr/>
          </p:nvSpPr>
          <p:spPr>
            <a:xfrm>
              <a:off x="7842882" y="5578492"/>
              <a:ext cx="2355598" cy="518282"/>
            </a:xfrm>
            <a:prstGeom prst="rect">
              <a:avLst/>
            </a:prstGeom>
            <a:solidFill>
              <a:schemeClr val="accent3">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8" name="文本框 77">
              <a:extLst>
                <a:ext uri="{FF2B5EF4-FFF2-40B4-BE49-F238E27FC236}">
                  <a16:creationId xmlns:a16="http://schemas.microsoft.com/office/drawing/2014/main" id="{3A9B807F-78CB-43A4-AE1F-98642146BF8A}"/>
                </a:ext>
              </a:extLst>
            </p:cNvPr>
            <p:cNvSpPr txBox="1"/>
            <p:nvPr/>
          </p:nvSpPr>
          <p:spPr>
            <a:xfrm>
              <a:off x="7847112" y="5634263"/>
              <a:ext cx="2319566" cy="369332"/>
            </a:xfrm>
            <a:prstGeom prst="rect">
              <a:avLst/>
            </a:prstGeom>
            <a:noFill/>
          </p:spPr>
          <p:txBody>
            <a:bodyPr wrap="square">
              <a:spAutoFit/>
            </a:bodyPr>
            <a:lstStyle/>
            <a:p>
              <a:endParaRPr lang="en-US" altLang="zh-CN" dirty="0">
                <a:latin typeface="Times New Roman" panose="02020603050405020304" pitchFamily="18" charset="0"/>
                <a:ea typeface="Latin Modern Math" panose="02000503000000000000" pitchFamily="50" charset="0"/>
                <a:cs typeface="Times New Roman" panose="02020603050405020304" pitchFamily="18" charset="0"/>
              </a:endParaRPr>
            </a:p>
          </p:txBody>
        </p:sp>
      </p:grpSp>
      <p:sp>
        <p:nvSpPr>
          <p:cNvPr id="79" name="文本框 78">
            <a:extLst>
              <a:ext uri="{FF2B5EF4-FFF2-40B4-BE49-F238E27FC236}">
                <a16:creationId xmlns:a16="http://schemas.microsoft.com/office/drawing/2014/main" id="{7179F3D4-ECF1-4305-A0FB-3EB64527A4CB}"/>
              </a:ext>
            </a:extLst>
          </p:cNvPr>
          <p:cNvSpPr txBox="1"/>
          <p:nvPr/>
        </p:nvSpPr>
        <p:spPr>
          <a:xfrm>
            <a:off x="-106567" y="1009608"/>
            <a:ext cx="12435613" cy="559640"/>
          </a:xfrm>
          <a:prstGeom prst="rect">
            <a:avLst/>
          </a:prstGeom>
          <a:noFill/>
        </p:spPr>
        <p:txBody>
          <a:bodyPr wrap="square">
            <a:spAutoFit/>
          </a:bodyPr>
          <a:lstStyle/>
          <a:p>
            <a:pPr algn="ctr" eaLnBrk="0" fontAlgn="base" hangingPunct="0">
              <a:lnSpc>
                <a:spcPct val="150000"/>
              </a:lnSpc>
              <a:spcBef>
                <a:spcPct val="0"/>
              </a:spcBef>
              <a:spcAft>
                <a:spcPct val="0"/>
              </a:spcAft>
              <a:buFont typeface="Arial" panose="020B0604020202020204" pitchFamily="34" charset="0"/>
              <a:buNone/>
            </a:pPr>
            <a:r>
              <a:rPr lang="en-US" altLang="zh-CN" sz="2300" b="1" dirty="0">
                <a:latin typeface="Times New Roman"/>
              </a:rPr>
              <a:t>Randomness Certification in Multipartite and High-Dimensional Systems</a:t>
            </a:r>
            <a:endParaRPr lang="zh-CN" altLang="en-US" sz="2300" b="1" dirty="0">
              <a:latin typeface="Times New Roman"/>
            </a:endParaRPr>
          </a:p>
        </p:txBody>
      </p:sp>
    </p:spTree>
    <p:extLst>
      <p:ext uri="{BB962C8B-B14F-4D97-AF65-F5344CB8AC3E}">
        <p14:creationId xmlns:p14="http://schemas.microsoft.com/office/powerpoint/2010/main" val="31298625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6203DAC0-ADFC-456F-9B3F-ED92B735CD8E}"/>
              </a:ext>
            </a:extLst>
          </p:cNvPr>
          <p:cNvSpPr>
            <a:spLocks noGrp="1"/>
          </p:cNvSpPr>
          <p:nvPr>
            <p:ph type="sldNum" sz="quarter" idx="4"/>
          </p:nvPr>
        </p:nvSpPr>
        <p:spPr/>
        <p:txBody>
          <a:bodyPr/>
          <a:lstStyle/>
          <a:p>
            <a:r>
              <a:rPr lang="en-US" altLang="zh-CN">
                <a:sym typeface="Arial" panose="020B0604020202020204" pitchFamily="34" charset="0"/>
              </a:rPr>
              <a:t>&lt; </a:t>
            </a:r>
            <a:fld id="{A548B57D-AE10-4CF7-A9DF-59FEFA91B28E}" type="slidenum">
              <a:rPr lang="zh-CN" altLang="en-US" smtClean="0">
                <a:sym typeface="Arial" panose="020B0604020202020204" pitchFamily="34" charset="0"/>
              </a:rPr>
              <a:pPr/>
              <a:t>36</a:t>
            </a:fld>
            <a:r>
              <a:rPr lang="zh-CN" altLang="en-US">
                <a:sym typeface="Arial" panose="020B0604020202020204" pitchFamily="34" charset="0"/>
              </a:rPr>
              <a:t> </a:t>
            </a:r>
            <a:r>
              <a:rPr lang="en-US" altLang="zh-CN">
                <a:sym typeface="Arial" panose="020B0604020202020204" pitchFamily="34" charset="0"/>
              </a:rPr>
              <a:t>&gt;</a:t>
            </a:r>
            <a:endParaRPr lang="zh-CN" altLang="en-US" dirty="0">
              <a:sym typeface="Arial" panose="020B0604020202020204" pitchFamily="34" charset="0"/>
            </a:endParaRPr>
          </a:p>
        </p:txBody>
      </p:sp>
      <p:sp>
        <p:nvSpPr>
          <p:cNvPr id="4" name="标题 3">
            <a:extLst>
              <a:ext uri="{FF2B5EF4-FFF2-40B4-BE49-F238E27FC236}">
                <a16:creationId xmlns:a16="http://schemas.microsoft.com/office/drawing/2014/main" id="{8C665839-0726-4FA3-BD04-F0C8450DAAA5}"/>
              </a:ext>
            </a:extLst>
          </p:cNvPr>
          <p:cNvSpPr>
            <a:spLocks noGrp="1"/>
          </p:cNvSpPr>
          <p:nvPr>
            <p:ph type="title"/>
          </p:nvPr>
        </p:nvSpPr>
        <p:spPr/>
        <p:txBody>
          <a:bodyPr/>
          <a:lstStyle/>
          <a:p>
            <a:r>
              <a:rPr lang="en-US" altLang="zh-CN" dirty="0">
                <a:sym typeface="Arial" panose="020B0604020202020204" pitchFamily="34" charset="0"/>
              </a:rPr>
              <a:t>Acknowledgments</a:t>
            </a:r>
            <a:endParaRPr lang="zh-CN" altLang="en-US" dirty="0">
              <a:sym typeface="Arial" panose="020B0604020202020204" pitchFamily="34" charset="0"/>
            </a:endParaRPr>
          </a:p>
        </p:txBody>
      </p:sp>
      <p:pic>
        <p:nvPicPr>
          <p:cNvPr id="5" name="图片 4">
            <a:extLst>
              <a:ext uri="{FF2B5EF4-FFF2-40B4-BE49-F238E27FC236}">
                <a16:creationId xmlns:a16="http://schemas.microsoft.com/office/drawing/2014/main" id="{7FC9EF0A-EE2E-4E67-A366-A76B602A62BD}"/>
              </a:ext>
            </a:extLst>
          </p:cNvPr>
          <p:cNvPicPr>
            <a:picLocks noChangeAspect="1"/>
          </p:cNvPicPr>
          <p:nvPr/>
        </p:nvPicPr>
        <p:blipFill>
          <a:blip r:embed="rId3"/>
          <a:stretch>
            <a:fillRect/>
          </a:stretch>
        </p:blipFill>
        <p:spPr>
          <a:xfrm>
            <a:off x="5749673" y="1845500"/>
            <a:ext cx="5711120" cy="3807412"/>
          </a:xfrm>
          <a:prstGeom prst="rect">
            <a:avLst/>
          </a:prstGeom>
        </p:spPr>
      </p:pic>
      <p:pic>
        <p:nvPicPr>
          <p:cNvPr id="36" name="图片 35">
            <a:extLst>
              <a:ext uri="{FF2B5EF4-FFF2-40B4-BE49-F238E27FC236}">
                <a16:creationId xmlns:a16="http://schemas.microsoft.com/office/drawing/2014/main" id="{DC43CF09-1733-437D-A87F-57D81F513F39}"/>
              </a:ext>
            </a:extLst>
          </p:cNvPr>
          <p:cNvPicPr>
            <a:picLocks noChangeAspect="1"/>
          </p:cNvPicPr>
          <p:nvPr/>
        </p:nvPicPr>
        <p:blipFill>
          <a:blip r:embed="rId4"/>
          <a:srcRect/>
          <a:stretch/>
        </p:blipFill>
        <p:spPr>
          <a:xfrm>
            <a:off x="4346836" y="2138749"/>
            <a:ext cx="817759" cy="1116000"/>
          </a:xfrm>
          <a:prstGeom prst="rect">
            <a:avLst/>
          </a:prstGeom>
        </p:spPr>
      </p:pic>
      <p:grpSp>
        <p:nvGrpSpPr>
          <p:cNvPr id="39" name="组合 38">
            <a:extLst>
              <a:ext uri="{FF2B5EF4-FFF2-40B4-BE49-F238E27FC236}">
                <a16:creationId xmlns:a16="http://schemas.microsoft.com/office/drawing/2014/main" id="{0C46CE26-A204-4146-8631-A2D64ADB7424}"/>
              </a:ext>
            </a:extLst>
          </p:cNvPr>
          <p:cNvGrpSpPr/>
          <p:nvPr/>
        </p:nvGrpSpPr>
        <p:grpSpPr>
          <a:xfrm>
            <a:off x="757996" y="4647234"/>
            <a:ext cx="1309975" cy="1336048"/>
            <a:chOff x="82101" y="5091612"/>
            <a:chExt cx="1309975" cy="1336048"/>
          </a:xfrm>
        </p:grpSpPr>
        <p:sp>
          <p:nvSpPr>
            <p:cNvPr id="40" name="矩形 39">
              <a:extLst>
                <a:ext uri="{FF2B5EF4-FFF2-40B4-BE49-F238E27FC236}">
                  <a16:creationId xmlns:a16="http://schemas.microsoft.com/office/drawing/2014/main" id="{1C1C0B92-DB2F-416D-B180-96EE1F247D91}"/>
                </a:ext>
              </a:extLst>
            </p:cNvPr>
            <p:cNvSpPr/>
            <p:nvPr/>
          </p:nvSpPr>
          <p:spPr>
            <a:xfrm>
              <a:off x="82101" y="6166050"/>
              <a:ext cx="1309975" cy="261610"/>
            </a:xfrm>
            <a:prstGeom prst="rect">
              <a:avLst/>
            </a:prstGeom>
          </p:spPr>
          <p:txBody>
            <a:bodyPr wrap="none">
              <a:spAutoFit/>
            </a:bodyPr>
            <a:lstStyle/>
            <a:p>
              <a:pPr algn="ctr"/>
              <a:r>
                <a:rPr kumimoji="1" lang="zh-CN" altLang="en-US" sz="1100" b="1" dirty="0">
                  <a:latin typeface="Arial" panose="020B0604020202020204" pitchFamily="34" charset="0"/>
                  <a:cs typeface="Arial" panose="020B0604020202020204" pitchFamily="34" charset="0"/>
                </a:rPr>
                <a:t>苏晓龙</a:t>
              </a:r>
              <a:r>
                <a:rPr kumimoji="1" lang="en-US" altLang="zh-CN" sz="1100" b="1" dirty="0">
                  <a:latin typeface="Arial" panose="020B0604020202020204" pitchFamily="34" charset="0"/>
                  <a:cs typeface="Arial" panose="020B0604020202020204" pitchFamily="34" charset="0"/>
                </a:rPr>
                <a:t>@</a:t>
              </a:r>
              <a:r>
                <a:rPr kumimoji="1" lang="zh-CN" altLang="en-US" sz="1100" b="1" dirty="0">
                  <a:latin typeface="Arial" panose="020B0604020202020204" pitchFamily="34" charset="0"/>
                  <a:cs typeface="Arial" panose="020B0604020202020204" pitchFamily="34" charset="0"/>
                </a:rPr>
                <a:t>山西大学</a:t>
              </a:r>
              <a:endParaRPr kumimoji="1" lang="en-US" altLang="zh-CN" sz="1100" b="1" dirty="0">
                <a:latin typeface="Arial" panose="020B0604020202020204" pitchFamily="34" charset="0"/>
                <a:cs typeface="Arial" panose="020B0604020202020204" pitchFamily="34" charset="0"/>
              </a:endParaRPr>
            </a:p>
          </p:txBody>
        </p:sp>
        <p:pic>
          <p:nvPicPr>
            <p:cNvPr id="41" name="图片 40">
              <a:extLst>
                <a:ext uri="{FF2B5EF4-FFF2-40B4-BE49-F238E27FC236}">
                  <a16:creationId xmlns:a16="http://schemas.microsoft.com/office/drawing/2014/main" id="{5BBA2B04-18D6-4109-8F7E-DFC73791A682}"/>
                </a:ext>
              </a:extLst>
            </p:cNvPr>
            <p:cNvPicPr>
              <a:picLocks noChangeAspect="1"/>
            </p:cNvPicPr>
            <p:nvPr/>
          </p:nvPicPr>
          <p:blipFill rotWithShape="1">
            <a:blip r:embed="rId5">
              <a:extLst>
                <a:ext uri="{28A0092B-C50C-407E-A947-70E740481C1C}">
                  <a14:useLocalDpi xmlns:a14="http://schemas.microsoft.com/office/drawing/2010/main" val="0"/>
                </a:ext>
              </a:extLst>
            </a:blip>
            <a:srcRect t="8688" b="14824"/>
            <a:stretch/>
          </p:blipFill>
          <p:spPr>
            <a:xfrm>
              <a:off x="246934" y="5091612"/>
              <a:ext cx="979074" cy="1044000"/>
            </a:xfrm>
            <a:prstGeom prst="rect">
              <a:avLst/>
            </a:prstGeom>
          </p:spPr>
        </p:pic>
      </p:grpSp>
      <p:sp>
        <p:nvSpPr>
          <p:cNvPr id="42" name="矩形 41">
            <a:extLst>
              <a:ext uri="{FF2B5EF4-FFF2-40B4-BE49-F238E27FC236}">
                <a16:creationId xmlns:a16="http://schemas.microsoft.com/office/drawing/2014/main" id="{8B3B6EAB-B013-42B7-89EA-704FA7B992EB}"/>
              </a:ext>
            </a:extLst>
          </p:cNvPr>
          <p:cNvSpPr/>
          <p:nvPr/>
        </p:nvSpPr>
        <p:spPr>
          <a:xfrm>
            <a:off x="146847" y="1441196"/>
            <a:ext cx="3459152" cy="323165"/>
          </a:xfrm>
          <a:prstGeom prst="rect">
            <a:avLst/>
          </a:prstGeom>
        </p:spPr>
        <p:txBody>
          <a:bodyPr wrap="none">
            <a:spAutoFit/>
          </a:bodyPr>
          <a:lstStyle/>
          <a:p>
            <a:r>
              <a:rPr kumimoji="1" lang="en-US" altLang="zh-CN" sz="1500" b="1" i="1" dirty="0">
                <a:solidFill>
                  <a:srgbClr val="C00000"/>
                </a:solidFill>
              </a:rPr>
              <a:t>Collaborators</a:t>
            </a:r>
            <a:r>
              <a:rPr kumimoji="1" lang="zh-CN" altLang="en-US" sz="1500" b="1" i="1" dirty="0">
                <a:solidFill>
                  <a:srgbClr val="C00000"/>
                </a:solidFill>
              </a:rPr>
              <a:t> </a:t>
            </a:r>
            <a:r>
              <a:rPr kumimoji="1" lang="en-US" altLang="zh-CN" sz="1500" b="1" i="1" dirty="0">
                <a:solidFill>
                  <a:srgbClr val="C00000"/>
                </a:solidFill>
              </a:rPr>
              <a:t>on “Randomness” projects:</a:t>
            </a:r>
            <a:endParaRPr kumimoji="1" lang="zh-CN" altLang="en-US" sz="1500" b="1" i="1" dirty="0">
              <a:solidFill>
                <a:srgbClr val="C00000"/>
              </a:solidFill>
            </a:endParaRPr>
          </a:p>
        </p:txBody>
      </p:sp>
      <p:sp>
        <p:nvSpPr>
          <p:cNvPr id="43" name="矩形 42">
            <a:extLst>
              <a:ext uri="{FF2B5EF4-FFF2-40B4-BE49-F238E27FC236}">
                <a16:creationId xmlns:a16="http://schemas.microsoft.com/office/drawing/2014/main" id="{EEE5BEF7-E447-458B-9F23-85EB025C39D1}"/>
              </a:ext>
            </a:extLst>
          </p:cNvPr>
          <p:cNvSpPr/>
          <p:nvPr/>
        </p:nvSpPr>
        <p:spPr>
          <a:xfrm>
            <a:off x="146847" y="4086719"/>
            <a:ext cx="2577693" cy="323165"/>
          </a:xfrm>
          <a:prstGeom prst="rect">
            <a:avLst/>
          </a:prstGeom>
        </p:spPr>
        <p:txBody>
          <a:bodyPr wrap="none">
            <a:spAutoFit/>
          </a:bodyPr>
          <a:lstStyle/>
          <a:p>
            <a:r>
              <a:rPr kumimoji="1" lang="en-US" altLang="zh-CN" sz="1500" b="1" i="1" dirty="0">
                <a:solidFill>
                  <a:srgbClr val="C00000"/>
                </a:solidFill>
              </a:rPr>
              <a:t>Collaborators</a:t>
            </a:r>
            <a:r>
              <a:rPr kumimoji="1" lang="zh-CN" altLang="en-US" sz="1500" b="1" i="1" dirty="0">
                <a:solidFill>
                  <a:srgbClr val="C00000"/>
                </a:solidFill>
              </a:rPr>
              <a:t> </a:t>
            </a:r>
            <a:r>
              <a:rPr kumimoji="1" lang="en-US" altLang="zh-CN" sz="1500" b="1" i="1" dirty="0">
                <a:solidFill>
                  <a:srgbClr val="C00000"/>
                </a:solidFill>
              </a:rPr>
              <a:t>on experiments:</a:t>
            </a:r>
            <a:endParaRPr kumimoji="1" lang="zh-CN" altLang="en-US" sz="1500" b="1" i="1" dirty="0">
              <a:solidFill>
                <a:srgbClr val="C00000"/>
              </a:solidFill>
            </a:endParaRPr>
          </a:p>
        </p:txBody>
      </p:sp>
      <p:pic>
        <p:nvPicPr>
          <p:cNvPr id="45" name="图片 44">
            <a:extLst>
              <a:ext uri="{FF2B5EF4-FFF2-40B4-BE49-F238E27FC236}">
                <a16:creationId xmlns:a16="http://schemas.microsoft.com/office/drawing/2014/main" id="{10DB825B-7495-434C-8411-A2C14C9E6C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5090" y="2144910"/>
            <a:ext cx="937439" cy="1116000"/>
          </a:xfrm>
          <a:prstGeom prst="rect">
            <a:avLst/>
          </a:prstGeom>
        </p:spPr>
      </p:pic>
      <p:sp>
        <p:nvSpPr>
          <p:cNvPr id="46" name="矩形 45">
            <a:extLst>
              <a:ext uri="{FF2B5EF4-FFF2-40B4-BE49-F238E27FC236}">
                <a16:creationId xmlns:a16="http://schemas.microsoft.com/office/drawing/2014/main" id="{4A5CCAA7-B98D-43BA-BA1C-CA15F1E92840}"/>
              </a:ext>
            </a:extLst>
          </p:cNvPr>
          <p:cNvSpPr/>
          <p:nvPr/>
        </p:nvSpPr>
        <p:spPr>
          <a:xfrm>
            <a:off x="1652355" y="3343909"/>
            <a:ext cx="1258678" cy="253916"/>
          </a:xfrm>
          <a:prstGeom prst="rect">
            <a:avLst/>
          </a:prstGeom>
        </p:spPr>
        <p:txBody>
          <a:bodyPr wrap="none">
            <a:spAutoFit/>
          </a:bodyPr>
          <a:lstStyle/>
          <a:p>
            <a:pPr algn="ctr"/>
            <a:r>
              <a:rPr kumimoji="1" lang="zh-CN" altLang="en-US" sz="1050" b="1" dirty="0">
                <a:latin typeface="Arial" panose="020B0604020202020204" pitchFamily="34" charset="0"/>
                <a:cs typeface="Arial" panose="020B0604020202020204" pitchFamily="34" charset="0"/>
              </a:rPr>
              <a:t>于晓东</a:t>
            </a:r>
            <a:r>
              <a:rPr kumimoji="1" lang="en-US" altLang="zh-CN" sz="1050" b="1" dirty="0">
                <a:latin typeface="Arial" panose="020B0604020202020204" pitchFamily="34" charset="0"/>
                <a:cs typeface="Arial" panose="020B0604020202020204" pitchFamily="34" charset="0"/>
              </a:rPr>
              <a:t>@</a:t>
            </a:r>
            <a:r>
              <a:rPr kumimoji="1" lang="zh-CN" altLang="en-US" sz="1050" b="1" dirty="0">
                <a:latin typeface="Arial" panose="020B0604020202020204" pitchFamily="34" charset="0"/>
                <a:cs typeface="Arial" panose="020B0604020202020204" pitchFamily="34" charset="0"/>
              </a:rPr>
              <a:t>山东大学</a:t>
            </a:r>
            <a:endParaRPr kumimoji="1" lang="en-US" altLang="zh-CN" sz="1050" b="1" dirty="0">
              <a:latin typeface="Arial" panose="020B0604020202020204" pitchFamily="34" charset="0"/>
              <a:cs typeface="Arial" panose="020B0604020202020204" pitchFamily="34" charset="0"/>
            </a:endParaRPr>
          </a:p>
        </p:txBody>
      </p:sp>
      <p:grpSp>
        <p:nvGrpSpPr>
          <p:cNvPr id="47" name="组合 46">
            <a:extLst>
              <a:ext uri="{FF2B5EF4-FFF2-40B4-BE49-F238E27FC236}">
                <a16:creationId xmlns:a16="http://schemas.microsoft.com/office/drawing/2014/main" id="{531212CB-D194-4F28-A959-4CC51BEE6C31}"/>
              </a:ext>
            </a:extLst>
          </p:cNvPr>
          <p:cNvGrpSpPr/>
          <p:nvPr/>
        </p:nvGrpSpPr>
        <p:grpSpPr>
          <a:xfrm>
            <a:off x="2007578" y="4629402"/>
            <a:ext cx="1184941" cy="1354497"/>
            <a:chOff x="2628043" y="5219467"/>
            <a:chExt cx="1184941" cy="1354497"/>
          </a:xfrm>
        </p:grpSpPr>
        <p:pic>
          <p:nvPicPr>
            <p:cNvPr id="48" name="图片 47">
              <a:extLst>
                <a:ext uri="{FF2B5EF4-FFF2-40B4-BE49-F238E27FC236}">
                  <a16:creationId xmlns:a16="http://schemas.microsoft.com/office/drawing/2014/main" id="{C3ED5D4C-AFE0-4D8E-8E9C-AAB7941C5E51}"/>
                </a:ext>
              </a:extLst>
            </p:cNvPr>
            <p:cNvPicPr>
              <a:picLocks noChangeAspect="1"/>
            </p:cNvPicPr>
            <p:nvPr/>
          </p:nvPicPr>
          <p:blipFill>
            <a:blip r:embed="rId7"/>
            <a:stretch>
              <a:fillRect/>
            </a:stretch>
          </p:blipFill>
          <p:spPr>
            <a:xfrm>
              <a:off x="2778835" y="5219467"/>
              <a:ext cx="861076" cy="1044000"/>
            </a:xfrm>
            <a:prstGeom prst="rect">
              <a:avLst/>
            </a:prstGeom>
          </p:spPr>
        </p:pic>
        <p:sp>
          <p:nvSpPr>
            <p:cNvPr id="49" name="矩形 48">
              <a:extLst>
                <a:ext uri="{FF2B5EF4-FFF2-40B4-BE49-F238E27FC236}">
                  <a16:creationId xmlns:a16="http://schemas.microsoft.com/office/drawing/2014/main" id="{8BF9A2E2-95E9-46F4-8A78-DA53E470E72F}"/>
                </a:ext>
              </a:extLst>
            </p:cNvPr>
            <p:cNvSpPr/>
            <p:nvPr/>
          </p:nvSpPr>
          <p:spPr>
            <a:xfrm>
              <a:off x="2628043" y="6312354"/>
              <a:ext cx="1184941" cy="261610"/>
            </a:xfrm>
            <a:prstGeom prst="rect">
              <a:avLst/>
            </a:prstGeom>
          </p:spPr>
          <p:txBody>
            <a:bodyPr wrap="none">
              <a:spAutoFit/>
            </a:bodyPr>
            <a:lstStyle/>
            <a:p>
              <a:pPr algn="ctr"/>
              <a:r>
                <a:rPr kumimoji="1" lang="zh-CN" altLang="en-US" sz="1100" b="1" dirty="0">
                  <a:latin typeface="Arial" panose="020B0604020202020204" pitchFamily="34" charset="0"/>
                  <a:cs typeface="Arial" panose="020B0604020202020204" pitchFamily="34" charset="0"/>
                </a:rPr>
                <a:t>柳必恒</a:t>
              </a:r>
              <a:r>
                <a:rPr kumimoji="1" lang="en-US" altLang="zh-CN" sz="1100" b="1" dirty="0">
                  <a:latin typeface="Arial" panose="020B0604020202020204" pitchFamily="34" charset="0"/>
                  <a:cs typeface="Arial" panose="020B0604020202020204" pitchFamily="34" charset="0"/>
                </a:rPr>
                <a:t>@</a:t>
              </a:r>
              <a:r>
                <a:rPr kumimoji="1" lang="zh-CN" altLang="en-US" sz="1100" b="1" dirty="0">
                  <a:latin typeface="Arial" panose="020B0604020202020204" pitchFamily="34" charset="0"/>
                  <a:cs typeface="Arial" panose="020B0604020202020204" pitchFamily="34" charset="0"/>
                </a:rPr>
                <a:t>中科大</a:t>
              </a:r>
              <a:endParaRPr kumimoji="1" lang="en-US" altLang="zh-CN" sz="1100" b="1" dirty="0">
                <a:latin typeface="Arial" panose="020B0604020202020204" pitchFamily="34" charset="0"/>
                <a:cs typeface="Arial" panose="020B0604020202020204" pitchFamily="34" charset="0"/>
              </a:endParaRPr>
            </a:p>
          </p:txBody>
        </p:sp>
      </p:grpSp>
      <p:grpSp>
        <p:nvGrpSpPr>
          <p:cNvPr id="50" name="组合 49">
            <a:extLst>
              <a:ext uri="{FF2B5EF4-FFF2-40B4-BE49-F238E27FC236}">
                <a16:creationId xmlns:a16="http://schemas.microsoft.com/office/drawing/2014/main" id="{1D3CD235-9B2B-48CD-9A4C-2FF90EF620EC}"/>
              </a:ext>
            </a:extLst>
          </p:cNvPr>
          <p:cNvGrpSpPr/>
          <p:nvPr/>
        </p:nvGrpSpPr>
        <p:grpSpPr>
          <a:xfrm>
            <a:off x="3267592" y="4642465"/>
            <a:ext cx="1168910" cy="1341815"/>
            <a:chOff x="3888057" y="5232530"/>
            <a:chExt cx="1168910" cy="1341815"/>
          </a:xfrm>
        </p:grpSpPr>
        <p:pic>
          <p:nvPicPr>
            <p:cNvPr id="51" name="图片 50">
              <a:extLst>
                <a:ext uri="{FF2B5EF4-FFF2-40B4-BE49-F238E27FC236}">
                  <a16:creationId xmlns:a16="http://schemas.microsoft.com/office/drawing/2014/main" id="{EE494307-A9FB-4B8C-A1BD-9C7064EB253D}"/>
                </a:ext>
              </a:extLst>
            </p:cNvPr>
            <p:cNvPicPr>
              <a:picLocks noChangeAspect="1"/>
            </p:cNvPicPr>
            <p:nvPr/>
          </p:nvPicPr>
          <p:blipFill rotWithShape="1">
            <a:blip r:embed="rId8"/>
            <a:srcRect b="8041"/>
            <a:stretch/>
          </p:blipFill>
          <p:spPr>
            <a:xfrm>
              <a:off x="3990902" y="5232530"/>
              <a:ext cx="866669" cy="1044000"/>
            </a:xfrm>
            <a:prstGeom prst="rect">
              <a:avLst/>
            </a:prstGeom>
          </p:spPr>
        </p:pic>
        <p:sp>
          <p:nvSpPr>
            <p:cNvPr id="52" name="矩形 51">
              <a:extLst>
                <a:ext uri="{FF2B5EF4-FFF2-40B4-BE49-F238E27FC236}">
                  <a16:creationId xmlns:a16="http://schemas.microsoft.com/office/drawing/2014/main" id="{02DC3BF1-3F26-4AAD-8DDF-31E2616B13AC}"/>
                </a:ext>
              </a:extLst>
            </p:cNvPr>
            <p:cNvSpPr/>
            <p:nvPr/>
          </p:nvSpPr>
          <p:spPr>
            <a:xfrm>
              <a:off x="3888057" y="6312735"/>
              <a:ext cx="1168910" cy="261610"/>
            </a:xfrm>
            <a:prstGeom prst="rect">
              <a:avLst/>
            </a:prstGeom>
          </p:spPr>
          <p:txBody>
            <a:bodyPr wrap="none">
              <a:spAutoFit/>
            </a:bodyPr>
            <a:lstStyle/>
            <a:p>
              <a:pPr algn="ctr"/>
              <a:r>
                <a:rPr kumimoji="1" lang="zh-CN" altLang="en-US" sz="1100" b="1" dirty="0">
                  <a:latin typeface="Arial" panose="020B0604020202020204" pitchFamily="34" charset="0"/>
                  <a:cs typeface="Arial" panose="020B0604020202020204" pitchFamily="34" charset="0"/>
                </a:rPr>
                <a:t>胡晓敏</a:t>
              </a:r>
              <a:r>
                <a:rPr kumimoji="1" lang="en-US" altLang="zh-CN" sz="1100" b="1" dirty="0">
                  <a:latin typeface="Arial" panose="020B0604020202020204" pitchFamily="34" charset="0"/>
                  <a:cs typeface="Arial" panose="020B0604020202020204" pitchFamily="34" charset="0"/>
                </a:rPr>
                <a:t>@</a:t>
              </a:r>
              <a:r>
                <a:rPr kumimoji="1" lang="zh-CN" altLang="en-US" sz="1100" b="1" dirty="0">
                  <a:latin typeface="Arial" panose="020B0604020202020204" pitchFamily="34" charset="0"/>
                  <a:cs typeface="Arial" panose="020B0604020202020204" pitchFamily="34" charset="0"/>
                </a:rPr>
                <a:t>中科大</a:t>
              </a:r>
              <a:endParaRPr kumimoji="1" lang="en-US" altLang="zh-CN" sz="1100" b="1" dirty="0">
                <a:latin typeface="Arial" panose="020B0604020202020204" pitchFamily="34" charset="0"/>
                <a:cs typeface="Arial" panose="020B0604020202020204" pitchFamily="34" charset="0"/>
              </a:endParaRPr>
            </a:p>
          </p:txBody>
        </p:sp>
      </p:grpSp>
      <p:sp>
        <p:nvSpPr>
          <p:cNvPr id="54" name="文本框 53">
            <a:extLst>
              <a:ext uri="{FF2B5EF4-FFF2-40B4-BE49-F238E27FC236}">
                <a16:creationId xmlns:a16="http://schemas.microsoft.com/office/drawing/2014/main" id="{311E014B-FBFB-478A-82FE-71253E56E794}"/>
              </a:ext>
            </a:extLst>
          </p:cNvPr>
          <p:cNvSpPr txBox="1"/>
          <p:nvPr/>
        </p:nvSpPr>
        <p:spPr>
          <a:xfrm>
            <a:off x="146847" y="3343909"/>
            <a:ext cx="1703707" cy="430887"/>
          </a:xfrm>
          <a:prstGeom prst="rect">
            <a:avLst/>
          </a:prstGeom>
          <a:noFill/>
        </p:spPr>
        <p:txBody>
          <a:bodyPr wrap="square">
            <a:spAutoFit/>
          </a:bodyPr>
          <a:lstStyle/>
          <a:p>
            <a:pPr algn="ctr"/>
            <a:r>
              <a:rPr lang="en-US" altLang="zh-CN" sz="1100" b="1" dirty="0" err="1">
                <a:effectLst/>
                <a:latin typeface="Arial" panose="020B0604020202020204" pitchFamily="34" charset="0"/>
                <a:cs typeface="Arial" panose="020B0604020202020204" pitchFamily="34" charset="0"/>
              </a:rPr>
              <a:t>Otfried</a:t>
            </a:r>
            <a:r>
              <a:rPr lang="en-US" altLang="zh-CN" sz="1100" b="1" dirty="0">
                <a:effectLst/>
                <a:latin typeface="Arial" panose="020B0604020202020204" pitchFamily="34" charset="0"/>
                <a:cs typeface="Arial" panose="020B0604020202020204" pitchFamily="34" charset="0"/>
              </a:rPr>
              <a:t> </a:t>
            </a:r>
            <a:r>
              <a:rPr lang="en-US" altLang="zh-CN" sz="1100" b="1" dirty="0" err="1">
                <a:effectLst/>
                <a:latin typeface="Arial" panose="020B0604020202020204" pitchFamily="34" charset="0"/>
                <a:cs typeface="Arial" panose="020B0604020202020204" pitchFamily="34" charset="0"/>
              </a:rPr>
              <a:t>Gühne</a:t>
            </a:r>
            <a:r>
              <a:rPr lang="zh-CN" altLang="en-US" sz="1100" b="1" dirty="0">
                <a:effectLst/>
                <a:latin typeface="Arial" panose="020B0604020202020204" pitchFamily="34" charset="0"/>
                <a:cs typeface="Arial" panose="020B0604020202020204" pitchFamily="34" charset="0"/>
              </a:rPr>
              <a:t> </a:t>
            </a:r>
            <a:endParaRPr lang="en-US" altLang="zh-CN" sz="1100" b="1" dirty="0">
              <a:effectLst/>
              <a:latin typeface="Arial" panose="020B0604020202020204" pitchFamily="34" charset="0"/>
              <a:cs typeface="Arial" panose="020B0604020202020204" pitchFamily="34" charset="0"/>
            </a:endParaRPr>
          </a:p>
          <a:p>
            <a:pPr algn="ctr"/>
            <a:r>
              <a:rPr lang="en-US" altLang="zh-CN" sz="1100" b="1" dirty="0">
                <a:latin typeface="Arial" panose="020B0604020202020204" pitchFamily="34" charset="0"/>
                <a:cs typeface="Arial" panose="020B0604020202020204" pitchFamily="34" charset="0"/>
              </a:rPr>
              <a:t>@</a:t>
            </a:r>
            <a:r>
              <a:rPr lang="zh-CN" altLang="en-US" sz="1100" b="1" dirty="0">
                <a:latin typeface="Arial" panose="020B0604020202020204" pitchFamily="34" charset="0"/>
                <a:cs typeface="Arial" panose="020B0604020202020204" pitchFamily="34" charset="0"/>
              </a:rPr>
              <a:t> </a:t>
            </a:r>
            <a:r>
              <a:rPr lang="en-US" altLang="zh-CN" sz="1100" b="1" dirty="0">
                <a:latin typeface="Arial" panose="020B0604020202020204" pitchFamily="34" charset="0"/>
                <a:cs typeface="Arial" panose="020B0604020202020204" pitchFamily="34" charset="0"/>
              </a:rPr>
              <a:t>Siegen, Germany</a:t>
            </a:r>
            <a:endParaRPr lang="zh-CN" altLang="en-US" sz="1100" b="1" dirty="0">
              <a:latin typeface="Arial" panose="020B0604020202020204" pitchFamily="34" charset="0"/>
              <a:cs typeface="Arial" panose="020B0604020202020204" pitchFamily="34" charset="0"/>
            </a:endParaRPr>
          </a:p>
        </p:txBody>
      </p:sp>
      <p:pic>
        <p:nvPicPr>
          <p:cNvPr id="55" name="图片 54">
            <a:extLst>
              <a:ext uri="{FF2B5EF4-FFF2-40B4-BE49-F238E27FC236}">
                <a16:creationId xmlns:a16="http://schemas.microsoft.com/office/drawing/2014/main" id="{EBC2EE9A-6263-4C42-9A7C-19717EB902C7}"/>
              </a:ext>
            </a:extLst>
          </p:cNvPr>
          <p:cNvPicPr>
            <a:picLocks noChangeAspect="1"/>
          </p:cNvPicPr>
          <p:nvPr/>
        </p:nvPicPr>
        <p:blipFill rotWithShape="1">
          <a:blip r:embed="rId9"/>
          <a:srcRect t="5469" b="5469"/>
          <a:stretch/>
        </p:blipFill>
        <p:spPr>
          <a:xfrm>
            <a:off x="545624" y="2144910"/>
            <a:ext cx="915558" cy="1114005"/>
          </a:xfrm>
          <a:prstGeom prst="rect">
            <a:avLst/>
          </a:prstGeom>
        </p:spPr>
      </p:pic>
      <p:pic>
        <p:nvPicPr>
          <p:cNvPr id="56" name="Picture 6">
            <a:extLst>
              <a:ext uri="{FF2B5EF4-FFF2-40B4-BE49-F238E27FC236}">
                <a16:creationId xmlns:a16="http://schemas.microsoft.com/office/drawing/2014/main" id="{FEEFF433-DF48-42E7-ACA4-DE0ED26BB2A7}"/>
              </a:ext>
            </a:extLst>
          </p:cNvPr>
          <p:cNvPicPr>
            <a:picLocks noChangeAspect="1" noChangeArrowheads="1"/>
          </p:cNvPicPr>
          <p:nvPr/>
        </p:nvPicPr>
        <p:blipFill rotWithShape="1">
          <a:blip r:embed="rId10"/>
          <a:srcRect r="2138" b="26938"/>
          <a:stretch/>
        </p:blipFill>
        <p:spPr bwMode="auto">
          <a:xfrm>
            <a:off x="3049624" y="2144910"/>
            <a:ext cx="1097743" cy="1116000"/>
          </a:xfrm>
          <a:prstGeom prst="rect">
            <a:avLst/>
          </a:prstGeom>
          <a:noFill/>
          <a:extLst>
            <a:ext uri="{909E8E84-426E-40DD-AFC4-6F175D3DCCD1}">
              <a14:hiddenFill xmlns:a14="http://schemas.microsoft.com/office/drawing/2010/main">
                <a:solidFill>
                  <a:srgbClr val="FFFFFF"/>
                </a:solidFill>
              </a14:hiddenFill>
            </a:ext>
          </a:extLst>
        </p:spPr>
      </p:pic>
      <p:sp>
        <p:nvSpPr>
          <p:cNvPr id="65" name="文本框 64">
            <a:extLst>
              <a:ext uri="{FF2B5EF4-FFF2-40B4-BE49-F238E27FC236}">
                <a16:creationId xmlns:a16="http://schemas.microsoft.com/office/drawing/2014/main" id="{B97AC85C-DAE7-4CEB-A6C9-5E70155E9409}"/>
              </a:ext>
            </a:extLst>
          </p:cNvPr>
          <p:cNvSpPr txBox="1"/>
          <p:nvPr/>
        </p:nvSpPr>
        <p:spPr>
          <a:xfrm>
            <a:off x="2918921" y="3343909"/>
            <a:ext cx="1168911" cy="600164"/>
          </a:xfrm>
          <a:prstGeom prst="rect">
            <a:avLst/>
          </a:prstGeom>
          <a:noFill/>
        </p:spPr>
        <p:txBody>
          <a:bodyPr wrap="square">
            <a:spAutoFit/>
          </a:bodyPr>
          <a:lstStyle/>
          <a:p>
            <a:pPr algn="ctr"/>
            <a:r>
              <a:rPr lang="en-US" altLang="zh-CN" sz="1100" b="1" dirty="0">
                <a:effectLst/>
                <a:latin typeface="Arial" panose="020B0604020202020204" pitchFamily="34" charset="0"/>
                <a:cs typeface="Arial" panose="020B0604020202020204" pitchFamily="34" charset="0"/>
              </a:rPr>
              <a:t>Jordi Tura</a:t>
            </a:r>
          </a:p>
          <a:p>
            <a:pPr algn="ctr"/>
            <a:r>
              <a:rPr lang="en-US" altLang="zh-CN" sz="1100" b="1" dirty="0">
                <a:latin typeface="Arial" panose="020B0604020202020204" pitchFamily="34" charset="0"/>
                <a:cs typeface="Arial" panose="020B0604020202020204" pitchFamily="34" charset="0"/>
              </a:rPr>
              <a:t>@</a:t>
            </a:r>
            <a:r>
              <a:rPr lang="zh-CN" altLang="en-US" sz="1100" b="1" dirty="0">
                <a:latin typeface="Arial" panose="020B0604020202020204" pitchFamily="34" charset="0"/>
                <a:cs typeface="Arial" panose="020B0604020202020204" pitchFamily="34" charset="0"/>
              </a:rPr>
              <a:t> </a:t>
            </a:r>
            <a:r>
              <a:rPr lang="en-US" altLang="zh-CN" sz="1100" b="1" dirty="0">
                <a:latin typeface="Arial" panose="020B0604020202020204" pitchFamily="34" charset="0"/>
                <a:cs typeface="Arial" panose="020B0604020202020204" pitchFamily="34" charset="0"/>
              </a:rPr>
              <a:t>Leiden, the Netherlands</a:t>
            </a:r>
            <a:endParaRPr lang="zh-CN" altLang="en-US" sz="1100" b="1" dirty="0">
              <a:latin typeface="Arial" panose="020B0604020202020204" pitchFamily="34" charset="0"/>
              <a:cs typeface="Arial" panose="020B0604020202020204" pitchFamily="34" charset="0"/>
            </a:endParaRPr>
          </a:p>
        </p:txBody>
      </p:sp>
      <p:sp>
        <p:nvSpPr>
          <p:cNvPr id="66" name="文本框 65">
            <a:extLst>
              <a:ext uri="{FF2B5EF4-FFF2-40B4-BE49-F238E27FC236}">
                <a16:creationId xmlns:a16="http://schemas.microsoft.com/office/drawing/2014/main" id="{3636B5B1-10C9-4F99-B382-32B757D00A50}"/>
              </a:ext>
            </a:extLst>
          </p:cNvPr>
          <p:cNvSpPr txBox="1"/>
          <p:nvPr/>
        </p:nvSpPr>
        <p:spPr>
          <a:xfrm>
            <a:off x="4232673" y="3343909"/>
            <a:ext cx="1210049" cy="261610"/>
          </a:xfrm>
          <a:prstGeom prst="rect">
            <a:avLst/>
          </a:prstGeom>
          <a:noFill/>
        </p:spPr>
        <p:txBody>
          <a:bodyPr wrap="square">
            <a:spAutoFit/>
          </a:bodyPr>
          <a:lstStyle/>
          <a:p>
            <a:pPr algn="ctr"/>
            <a:r>
              <a:rPr lang="zh-CN" altLang="en-US" sz="1100" b="1" dirty="0">
                <a:effectLst/>
                <a:latin typeface="Arial" panose="020B0604020202020204" pitchFamily="34" charset="0"/>
                <a:cs typeface="Arial" panose="020B0604020202020204" pitchFamily="34" charset="0"/>
              </a:rPr>
              <a:t>项玉</a:t>
            </a:r>
            <a:r>
              <a:rPr lang="en-US" altLang="zh-CN" sz="1100" b="1" dirty="0">
                <a:latin typeface="Arial" panose="020B0604020202020204" pitchFamily="34" charset="0"/>
                <a:cs typeface="Arial" panose="020B0604020202020204" pitchFamily="34" charset="0"/>
              </a:rPr>
              <a:t>@</a:t>
            </a:r>
            <a:r>
              <a:rPr lang="zh-CN" altLang="en-US" sz="1100" b="1" dirty="0">
                <a:latin typeface="Arial" panose="020B0604020202020204" pitchFamily="34" charset="0"/>
                <a:cs typeface="Arial" panose="020B0604020202020204" pitchFamily="34" charset="0"/>
              </a:rPr>
              <a:t> 西安交大</a:t>
            </a:r>
          </a:p>
        </p:txBody>
      </p:sp>
      <p:sp>
        <p:nvSpPr>
          <p:cNvPr id="67" name="矩形 66">
            <a:extLst>
              <a:ext uri="{FF2B5EF4-FFF2-40B4-BE49-F238E27FC236}">
                <a16:creationId xmlns:a16="http://schemas.microsoft.com/office/drawing/2014/main" id="{5ADF80CA-3FB0-4326-A3FE-CA3AAE98F2D6}"/>
              </a:ext>
            </a:extLst>
          </p:cNvPr>
          <p:cNvSpPr/>
          <p:nvPr/>
        </p:nvSpPr>
        <p:spPr>
          <a:xfrm>
            <a:off x="5763848" y="1444854"/>
            <a:ext cx="2568332" cy="323165"/>
          </a:xfrm>
          <a:prstGeom prst="rect">
            <a:avLst/>
          </a:prstGeom>
        </p:spPr>
        <p:txBody>
          <a:bodyPr wrap="none">
            <a:spAutoFit/>
          </a:bodyPr>
          <a:lstStyle/>
          <a:p>
            <a:r>
              <a:rPr kumimoji="1" lang="en-US" altLang="zh-CN" sz="1500" b="1" i="1" dirty="0">
                <a:solidFill>
                  <a:srgbClr val="C00000"/>
                </a:solidFill>
              </a:rPr>
              <a:t>Our group @ PKU, Beijing</a:t>
            </a:r>
            <a:endParaRPr kumimoji="1" lang="zh-CN" altLang="en-US" sz="1500" b="1" i="1" dirty="0">
              <a:solidFill>
                <a:srgbClr val="C00000"/>
              </a:solidFill>
            </a:endParaRPr>
          </a:p>
        </p:txBody>
      </p:sp>
      <p:sp>
        <p:nvSpPr>
          <p:cNvPr id="68" name="文本框 67">
            <a:extLst>
              <a:ext uri="{FF2B5EF4-FFF2-40B4-BE49-F238E27FC236}">
                <a16:creationId xmlns:a16="http://schemas.microsoft.com/office/drawing/2014/main" id="{7516105B-CB32-4962-AFEF-720EF70D2696}"/>
              </a:ext>
            </a:extLst>
          </p:cNvPr>
          <p:cNvSpPr txBox="1"/>
          <p:nvPr/>
        </p:nvSpPr>
        <p:spPr>
          <a:xfrm>
            <a:off x="5783901" y="5686465"/>
            <a:ext cx="5711120" cy="577850"/>
          </a:xfrm>
          <a:prstGeom prst="rect">
            <a:avLst/>
          </a:prstGeom>
          <a:noFill/>
        </p:spPr>
        <p:txBody>
          <a:bodyPr wrap="square" rtlCol="0">
            <a:spAutoFit/>
          </a:bodyPr>
          <a:lstStyle/>
          <a:p>
            <a:pPr algn="ctr">
              <a:lnSpc>
                <a:spcPct val="150000"/>
              </a:lnSpc>
            </a:pPr>
            <a:r>
              <a:rPr kumimoji="1" lang="en-US" altLang="zh-CN" sz="2400" b="1" i="1" dirty="0">
                <a:solidFill>
                  <a:srgbClr val="C00000"/>
                </a:solidFill>
              </a:rPr>
              <a:t>Welcome</a:t>
            </a:r>
            <a:r>
              <a:rPr kumimoji="1" lang="zh-CN" altLang="en-US" sz="2400" b="1" i="1" dirty="0">
                <a:solidFill>
                  <a:srgbClr val="C00000"/>
                </a:solidFill>
              </a:rPr>
              <a:t> </a:t>
            </a:r>
            <a:r>
              <a:rPr kumimoji="1" lang="en-US" altLang="zh-CN" sz="2400" b="1" i="1" dirty="0">
                <a:solidFill>
                  <a:srgbClr val="C00000"/>
                </a:solidFill>
              </a:rPr>
              <a:t>to</a:t>
            </a:r>
            <a:r>
              <a:rPr kumimoji="1" lang="zh-CN" altLang="en-US" sz="2400" b="1" i="1" dirty="0">
                <a:solidFill>
                  <a:srgbClr val="C00000"/>
                </a:solidFill>
              </a:rPr>
              <a:t> </a:t>
            </a:r>
            <a:r>
              <a:rPr kumimoji="1" lang="en-US" altLang="zh-CN" sz="2400" b="1" i="1" dirty="0">
                <a:solidFill>
                  <a:srgbClr val="C00000"/>
                </a:solidFill>
              </a:rPr>
              <a:t>visit</a:t>
            </a:r>
            <a:r>
              <a:rPr kumimoji="1" lang="zh-CN" altLang="en-US" sz="2400" b="1" i="1" dirty="0">
                <a:solidFill>
                  <a:srgbClr val="C00000"/>
                </a:solidFill>
              </a:rPr>
              <a:t> </a:t>
            </a:r>
            <a:r>
              <a:rPr kumimoji="1" lang="en-US" altLang="zh-CN" sz="2400" b="1" i="1" dirty="0">
                <a:solidFill>
                  <a:srgbClr val="C00000"/>
                </a:solidFill>
              </a:rPr>
              <a:t>our group at Peking!</a:t>
            </a:r>
            <a:endParaRPr kumimoji="1" lang="zh-CN" altLang="en-US" sz="2400" b="1" i="1" dirty="0">
              <a:solidFill>
                <a:srgbClr val="C00000"/>
              </a:solidFill>
            </a:endParaRPr>
          </a:p>
        </p:txBody>
      </p:sp>
      <p:sp>
        <p:nvSpPr>
          <p:cNvPr id="28" name="文本框 27">
            <a:extLst>
              <a:ext uri="{FF2B5EF4-FFF2-40B4-BE49-F238E27FC236}">
                <a16:creationId xmlns:a16="http://schemas.microsoft.com/office/drawing/2014/main" id="{2116D19D-9DEE-46B8-BBC1-EF53243040D5}"/>
              </a:ext>
            </a:extLst>
          </p:cNvPr>
          <p:cNvSpPr txBox="1"/>
          <p:nvPr/>
        </p:nvSpPr>
        <p:spPr>
          <a:xfrm>
            <a:off x="8070918" y="781644"/>
            <a:ext cx="3948701" cy="400110"/>
          </a:xfrm>
          <a:prstGeom prst="rect">
            <a:avLst/>
          </a:prstGeom>
          <a:noFill/>
        </p:spPr>
        <p:txBody>
          <a:bodyPr wrap="square">
            <a:spAutoFit/>
          </a:bodyPr>
          <a:lstStyle/>
          <a:p>
            <a:pPr algn="ctr"/>
            <a:r>
              <a:rPr lang="zh-CN" altLang="en-US" sz="2000" dirty="0">
                <a:solidFill>
                  <a:srgbClr val="0000CF"/>
                </a:solidFill>
                <a:latin typeface="Arial" panose="020B0604020202020204" pitchFamily="34" charset="0"/>
                <a:cs typeface="Arial" panose="020B0604020202020204" pitchFamily="34" charset="0"/>
              </a:rPr>
              <a:t>李逸</a:t>
            </a:r>
            <a:r>
              <a:rPr lang="en-US" altLang="zh-CN" sz="2000" dirty="0">
                <a:solidFill>
                  <a:srgbClr val="0000CF"/>
                </a:solidFill>
                <a:latin typeface="Arial" panose="020B0604020202020204" pitchFamily="34" charset="0"/>
                <a:cs typeface="Arial" panose="020B0604020202020204" pitchFamily="34" charset="0"/>
              </a:rPr>
              <a:t>, Li Yi</a:t>
            </a:r>
            <a:endParaRPr lang="zh-CN" altLang="en-US" sz="2000" dirty="0">
              <a:solidFill>
                <a:srgbClr val="0000CF"/>
              </a:solidFill>
              <a:latin typeface="Arial" panose="020B0604020202020204" pitchFamily="34" charset="0"/>
              <a:cs typeface="Arial" panose="020B0604020202020204" pitchFamily="34" charset="0"/>
            </a:endParaRPr>
          </a:p>
        </p:txBody>
      </p:sp>
      <p:cxnSp>
        <p:nvCxnSpPr>
          <p:cNvPr id="29" name="直线箭头连接符 37">
            <a:extLst>
              <a:ext uri="{FF2B5EF4-FFF2-40B4-BE49-F238E27FC236}">
                <a16:creationId xmlns:a16="http://schemas.microsoft.com/office/drawing/2014/main" id="{99F46784-5B53-4947-81EB-D517B6A138A4}"/>
              </a:ext>
            </a:extLst>
          </p:cNvPr>
          <p:cNvCxnSpPr>
            <a:cxnSpLocks/>
          </p:cNvCxnSpPr>
          <p:nvPr/>
        </p:nvCxnSpPr>
        <p:spPr>
          <a:xfrm rot="5400000" flipH="1" flipV="1">
            <a:off x="8773047" y="2168126"/>
            <a:ext cx="2544445" cy="664244"/>
          </a:xfrm>
          <a:prstGeom prst="bentConnector3">
            <a:avLst>
              <a:gd name="adj1" fmla="val 53906"/>
            </a:avLst>
          </a:prstGeom>
          <a:ln w="12700">
            <a:solidFill>
              <a:srgbClr val="1900D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45793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52FEEB-5374-514B-92F7-0045F72AFB78}"/>
              </a:ext>
            </a:extLst>
          </p:cNvPr>
          <p:cNvSpPr>
            <a:spLocks noGrp="1"/>
          </p:cNvSpPr>
          <p:nvPr>
            <p:ph type="title"/>
          </p:nvPr>
        </p:nvSpPr>
        <p:spPr/>
        <p:txBody>
          <a:bodyPr/>
          <a:lstStyle/>
          <a:p>
            <a:r>
              <a:rPr kumimoji="1" lang="en-US" altLang="zh-CN" dirty="0"/>
              <a:t>Our current research interests</a:t>
            </a:r>
            <a:endParaRPr kumimoji="1" lang="zh-CN" altLang="en-US" dirty="0"/>
          </a:p>
        </p:txBody>
      </p:sp>
      <p:sp>
        <p:nvSpPr>
          <p:cNvPr id="4" name="文本框 3">
            <a:extLst>
              <a:ext uri="{FF2B5EF4-FFF2-40B4-BE49-F238E27FC236}">
                <a16:creationId xmlns:a16="http://schemas.microsoft.com/office/drawing/2014/main" id="{736D7046-E6CC-454B-97E6-80191BE89D95}"/>
              </a:ext>
            </a:extLst>
          </p:cNvPr>
          <p:cNvSpPr txBox="1"/>
          <p:nvPr/>
        </p:nvSpPr>
        <p:spPr>
          <a:xfrm>
            <a:off x="6369760" y="2123374"/>
            <a:ext cx="2635626" cy="496931"/>
          </a:xfrm>
          <a:prstGeom prst="rect">
            <a:avLst/>
          </a:prstGeom>
          <a:noFill/>
        </p:spPr>
        <p:txBody>
          <a:bodyPr wrap="square" rtlCol="0">
            <a:spAutoFit/>
          </a:bodyPr>
          <a:lstStyle/>
          <a:p>
            <a:pPr algn="ctr">
              <a:lnSpc>
                <a:spcPct val="130000"/>
              </a:lnSpc>
              <a:spcBef>
                <a:spcPts val="0"/>
              </a:spcBef>
            </a:pPr>
            <a:r>
              <a:rPr lang="en-US" altLang="zh-CN" sz="2200" b="1" dirty="0">
                <a:solidFill>
                  <a:srgbClr val="0000B9"/>
                </a:solidFill>
                <a:latin typeface="Arial" panose="020B0604020202020204" pitchFamily="34" charset="0"/>
                <a:ea typeface="+mj-ea"/>
                <a:cs typeface="Arial" panose="020B0604020202020204" pitchFamily="34" charset="0"/>
              </a:rPr>
              <a:t>n</a:t>
            </a:r>
            <a:r>
              <a:rPr kumimoji="0" lang="en-US" altLang="zh-CN" sz="2200" b="1" dirty="0">
                <a:solidFill>
                  <a:srgbClr val="0000B9"/>
                </a:solidFill>
                <a:latin typeface="Arial" panose="020B0604020202020204" pitchFamily="34" charset="0"/>
                <a:ea typeface="+mj-ea"/>
                <a:cs typeface="Arial" panose="020B0604020202020204" pitchFamily="34" charset="0"/>
              </a:rPr>
              <a:t>on-Gaussian</a:t>
            </a:r>
            <a:endParaRPr kumimoji="0" lang="en-US" altLang="zh-CN" sz="2200" b="1" dirty="0">
              <a:latin typeface="Arial" panose="020B0604020202020204" pitchFamily="34" charset="0"/>
              <a:ea typeface="+mj-ea"/>
              <a:cs typeface="Arial" panose="020B0604020202020204" pitchFamily="34" charset="0"/>
            </a:endParaRPr>
          </a:p>
        </p:txBody>
      </p:sp>
      <p:sp>
        <p:nvSpPr>
          <p:cNvPr id="5" name="矩形 4">
            <a:extLst>
              <a:ext uri="{FF2B5EF4-FFF2-40B4-BE49-F238E27FC236}">
                <a16:creationId xmlns:a16="http://schemas.microsoft.com/office/drawing/2014/main" id="{F57A2BAF-A4B8-7744-A80D-F638E75192FD}"/>
              </a:ext>
            </a:extLst>
          </p:cNvPr>
          <p:cNvSpPr/>
          <p:nvPr/>
        </p:nvSpPr>
        <p:spPr>
          <a:xfrm>
            <a:off x="3417251" y="2177924"/>
            <a:ext cx="1457451" cy="430887"/>
          </a:xfrm>
          <a:prstGeom prst="rect">
            <a:avLst/>
          </a:prstGeom>
        </p:spPr>
        <p:txBody>
          <a:bodyPr wrap="none">
            <a:spAutoFit/>
          </a:bodyPr>
          <a:lstStyle/>
          <a:p>
            <a:pPr algn="ctr"/>
            <a:r>
              <a:rPr kumimoji="0" lang="en-US" altLang="zh-CN" sz="2200" b="1" dirty="0">
                <a:latin typeface="Arial" panose="020B0604020202020204" pitchFamily="34" charset="0"/>
                <a:ea typeface="+mj-ea"/>
                <a:cs typeface="Arial" panose="020B0604020202020204" pitchFamily="34" charset="0"/>
              </a:rPr>
              <a:t>Gaussian</a:t>
            </a:r>
            <a:endParaRPr lang="zh-CN" altLang="en-US" sz="2200" dirty="0">
              <a:latin typeface="Arial" panose="020B0604020202020204" pitchFamily="34" charset="0"/>
              <a:ea typeface="+mj-ea"/>
              <a:cs typeface="Arial" panose="020B0604020202020204" pitchFamily="34" charset="0"/>
            </a:endParaRPr>
          </a:p>
        </p:txBody>
      </p:sp>
      <p:grpSp>
        <p:nvGrpSpPr>
          <p:cNvPr id="6" name="组合 5">
            <a:extLst>
              <a:ext uri="{FF2B5EF4-FFF2-40B4-BE49-F238E27FC236}">
                <a16:creationId xmlns:a16="http://schemas.microsoft.com/office/drawing/2014/main" id="{CBA3CCC1-E414-934F-80D8-FB02898D5859}"/>
              </a:ext>
            </a:extLst>
          </p:cNvPr>
          <p:cNvGrpSpPr/>
          <p:nvPr/>
        </p:nvGrpSpPr>
        <p:grpSpPr>
          <a:xfrm>
            <a:off x="3146538" y="1170690"/>
            <a:ext cx="3302299" cy="1061028"/>
            <a:chOff x="2034090" y="1284360"/>
            <a:chExt cx="3302299" cy="1061028"/>
          </a:xfrm>
        </p:grpSpPr>
        <p:pic>
          <p:nvPicPr>
            <p:cNvPr id="7" name="图片 6">
              <a:extLst>
                <a:ext uri="{FF2B5EF4-FFF2-40B4-BE49-F238E27FC236}">
                  <a16:creationId xmlns:a16="http://schemas.microsoft.com/office/drawing/2014/main" id="{037AF624-F4EE-A14C-84B8-323484E3F3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4090" y="1284360"/>
              <a:ext cx="2098145" cy="1061028"/>
            </a:xfrm>
            <a:prstGeom prst="rect">
              <a:avLst/>
            </a:prstGeom>
          </p:spPr>
        </p:pic>
        <p:sp>
          <p:nvSpPr>
            <p:cNvPr id="8" name="下箭头 7">
              <a:extLst>
                <a:ext uri="{FF2B5EF4-FFF2-40B4-BE49-F238E27FC236}">
                  <a16:creationId xmlns:a16="http://schemas.microsoft.com/office/drawing/2014/main" id="{C7476E04-06FA-294E-8EBB-0DAE89CD3B03}"/>
                </a:ext>
              </a:extLst>
            </p:cNvPr>
            <p:cNvSpPr/>
            <p:nvPr/>
          </p:nvSpPr>
          <p:spPr>
            <a:xfrm rot="16200000">
              <a:off x="4670395" y="1406247"/>
              <a:ext cx="265051" cy="1066936"/>
            </a:xfrm>
            <a:prstGeom prst="downArrow">
              <a:avLst>
                <a:gd name="adj1" fmla="val 50000"/>
                <a:gd name="adj2" fmla="val 74479"/>
              </a:avLst>
            </a:prstGeom>
            <a:gradFill>
              <a:gsLst>
                <a:gs pos="0">
                  <a:srgbClr val="0000D7"/>
                </a:gs>
                <a:gs pos="100000">
                  <a:srgbClr val="000090">
                    <a:tint val="44500"/>
                    <a:satMod val="160000"/>
                  </a:srgbClr>
                </a:gs>
                <a:gs pos="48000">
                  <a:srgbClr val="0070C0">
                    <a:alpha val="68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a:extLst>
              <a:ext uri="{FF2B5EF4-FFF2-40B4-BE49-F238E27FC236}">
                <a16:creationId xmlns:a16="http://schemas.microsoft.com/office/drawing/2014/main" id="{27F9E554-1247-CC46-9DBB-ADF09A8DCA1B}"/>
              </a:ext>
            </a:extLst>
          </p:cNvPr>
          <p:cNvSpPr/>
          <p:nvPr/>
        </p:nvSpPr>
        <p:spPr>
          <a:xfrm>
            <a:off x="6369732" y="2667409"/>
            <a:ext cx="2903359" cy="369332"/>
          </a:xfrm>
          <a:prstGeom prst="rect">
            <a:avLst/>
          </a:prstGeom>
        </p:spPr>
        <p:txBody>
          <a:bodyPr wrap="none">
            <a:spAutoFit/>
          </a:bodyPr>
          <a:lstStyle/>
          <a:p>
            <a:r>
              <a:rPr lang="en-US" altLang="zh-CN" dirty="0">
                <a:latin typeface="Arial" panose="020B0604020202020204" pitchFamily="34" charset="0"/>
                <a:ea typeface="+mj-ea"/>
                <a:cs typeface="Arial" panose="020B0604020202020204" pitchFamily="34" charset="0"/>
              </a:rPr>
              <a:t>(higher-order correlations!)</a:t>
            </a:r>
            <a:endParaRPr lang="zh-CN" altLang="en-US" dirty="0">
              <a:latin typeface="Arial" panose="020B0604020202020204" pitchFamily="34" charset="0"/>
              <a:ea typeface="+mj-ea"/>
              <a:cs typeface="Arial" panose="020B0604020202020204" pitchFamily="34" charset="0"/>
            </a:endParaRPr>
          </a:p>
        </p:txBody>
      </p:sp>
      <p:sp>
        <p:nvSpPr>
          <p:cNvPr id="10" name="矩形 9">
            <a:extLst>
              <a:ext uri="{FF2B5EF4-FFF2-40B4-BE49-F238E27FC236}">
                <a16:creationId xmlns:a16="http://schemas.microsoft.com/office/drawing/2014/main" id="{3C1C5C59-BF04-7E40-9C5E-6CEBF75B5C97}"/>
              </a:ext>
            </a:extLst>
          </p:cNvPr>
          <p:cNvSpPr/>
          <p:nvPr/>
        </p:nvSpPr>
        <p:spPr>
          <a:xfrm>
            <a:off x="2560808" y="2669297"/>
            <a:ext cx="3416320" cy="369332"/>
          </a:xfrm>
          <a:prstGeom prst="rect">
            <a:avLst/>
          </a:prstGeom>
        </p:spPr>
        <p:txBody>
          <a:bodyPr wrap="none">
            <a:spAutoFit/>
          </a:bodyPr>
          <a:lstStyle/>
          <a:p>
            <a:r>
              <a:rPr lang="en-US" altLang="zh-CN" dirty="0">
                <a:latin typeface="Arial" panose="020B0604020202020204" pitchFamily="34" charset="0"/>
                <a:ea typeface="+mj-ea"/>
                <a:cs typeface="Arial" panose="020B0604020202020204" pitchFamily="34" charset="0"/>
              </a:rPr>
              <a:t>(1st and 2nd-order correlations)</a:t>
            </a:r>
            <a:endParaRPr lang="zh-CN" altLang="en-US" dirty="0">
              <a:latin typeface="Arial" panose="020B0604020202020204" pitchFamily="34" charset="0"/>
              <a:ea typeface="+mj-ea"/>
              <a:cs typeface="Arial" panose="020B0604020202020204" pitchFamily="34" charset="0"/>
            </a:endParaRPr>
          </a:p>
        </p:txBody>
      </p:sp>
      <p:sp>
        <p:nvSpPr>
          <p:cNvPr id="11" name="文本框 10">
            <a:extLst>
              <a:ext uri="{FF2B5EF4-FFF2-40B4-BE49-F238E27FC236}">
                <a16:creationId xmlns:a16="http://schemas.microsoft.com/office/drawing/2014/main" id="{6BA851B2-B643-2544-88C1-45E2BB584E7C}"/>
              </a:ext>
            </a:extLst>
          </p:cNvPr>
          <p:cNvSpPr txBox="1"/>
          <p:nvPr/>
        </p:nvSpPr>
        <p:spPr>
          <a:xfrm>
            <a:off x="3577262" y="5370569"/>
            <a:ext cx="3058035" cy="486608"/>
          </a:xfrm>
          <a:prstGeom prst="rect">
            <a:avLst/>
          </a:prstGeom>
          <a:noFill/>
        </p:spPr>
        <p:txBody>
          <a:bodyPr wrap="square" rtlCol="0">
            <a:spAutoFit/>
          </a:bodyPr>
          <a:lstStyle/>
          <a:p>
            <a:pPr algn="ctr">
              <a:lnSpc>
                <a:spcPct val="130000"/>
              </a:lnSpc>
            </a:pPr>
            <a:r>
              <a:rPr lang="en-US" altLang="zh-CN" sz="2200" b="1" dirty="0">
                <a:solidFill>
                  <a:srgbClr val="0000B9"/>
                </a:solidFill>
                <a:latin typeface="Arial" panose="020B0604020202020204" pitchFamily="34" charset="0"/>
                <a:ea typeface="+mj-ea"/>
                <a:cs typeface="Arial" panose="020B0604020202020204" pitchFamily="34" charset="0"/>
              </a:rPr>
              <a:t>multipartition</a:t>
            </a:r>
          </a:p>
        </p:txBody>
      </p:sp>
      <p:sp>
        <p:nvSpPr>
          <p:cNvPr id="12" name="矩形 11">
            <a:extLst>
              <a:ext uri="{FF2B5EF4-FFF2-40B4-BE49-F238E27FC236}">
                <a16:creationId xmlns:a16="http://schemas.microsoft.com/office/drawing/2014/main" id="{63DB8EFD-01E6-F146-B3E2-DF2A84B8EA5D}"/>
              </a:ext>
            </a:extLst>
          </p:cNvPr>
          <p:cNvSpPr/>
          <p:nvPr/>
        </p:nvSpPr>
        <p:spPr>
          <a:xfrm>
            <a:off x="1757304" y="5410277"/>
            <a:ext cx="1436612" cy="400110"/>
          </a:xfrm>
          <a:prstGeom prst="rect">
            <a:avLst/>
          </a:prstGeom>
        </p:spPr>
        <p:txBody>
          <a:bodyPr wrap="none">
            <a:spAutoFit/>
          </a:bodyPr>
          <a:lstStyle/>
          <a:p>
            <a:r>
              <a:rPr lang="en-US" altLang="zh-CN" sz="2000" b="1" dirty="0">
                <a:latin typeface="Arial" panose="020B0604020202020204" pitchFamily="34" charset="0"/>
                <a:ea typeface="+mj-ea"/>
                <a:cs typeface="Arial" panose="020B0604020202020204" pitchFamily="34" charset="0"/>
              </a:rPr>
              <a:t>bipartition</a:t>
            </a:r>
            <a:endParaRPr lang="zh-CN" altLang="en-US" sz="2000" b="1" dirty="0">
              <a:latin typeface="Arial" panose="020B0604020202020204" pitchFamily="34" charset="0"/>
              <a:ea typeface="+mj-ea"/>
              <a:cs typeface="Arial" panose="020B0604020202020204" pitchFamily="34" charset="0"/>
            </a:endParaRPr>
          </a:p>
        </p:txBody>
      </p:sp>
      <p:grpSp>
        <p:nvGrpSpPr>
          <p:cNvPr id="13" name="组合 12">
            <a:extLst>
              <a:ext uri="{FF2B5EF4-FFF2-40B4-BE49-F238E27FC236}">
                <a16:creationId xmlns:a16="http://schemas.microsoft.com/office/drawing/2014/main" id="{17B35159-EF83-D543-8FF1-DE771DD570FA}"/>
              </a:ext>
            </a:extLst>
          </p:cNvPr>
          <p:cNvGrpSpPr/>
          <p:nvPr/>
        </p:nvGrpSpPr>
        <p:grpSpPr>
          <a:xfrm rot="5400000">
            <a:off x="1864243" y="3987123"/>
            <a:ext cx="897597" cy="1356359"/>
            <a:chOff x="7868482" y="1918383"/>
            <a:chExt cx="1227048" cy="1528324"/>
          </a:xfrm>
        </p:grpSpPr>
        <p:sp>
          <p:nvSpPr>
            <p:cNvPr id="14" name="椭圆 48">
              <a:extLst>
                <a:ext uri="{FF2B5EF4-FFF2-40B4-BE49-F238E27FC236}">
                  <a16:creationId xmlns:a16="http://schemas.microsoft.com/office/drawing/2014/main" id="{0D31470D-7C54-314A-82E6-674CEB8E1D4B}"/>
                </a:ext>
              </a:extLst>
            </p:cNvPr>
            <p:cNvSpPr/>
            <p:nvPr/>
          </p:nvSpPr>
          <p:spPr>
            <a:xfrm rot="17780973">
              <a:off x="7945925" y="1840940"/>
              <a:ext cx="1072162" cy="1227048"/>
            </a:xfrm>
            <a:custGeom>
              <a:avLst/>
              <a:gdLst>
                <a:gd name="connsiteX0" fmla="*/ 0 w 908771"/>
                <a:gd name="connsiteY0" fmla="*/ 512586 h 1025172"/>
                <a:gd name="connsiteX1" fmla="*/ 454386 w 908771"/>
                <a:gd name="connsiteY1" fmla="*/ 0 h 1025172"/>
                <a:gd name="connsiteX2" fmla="*/ 908772 w 908771"/>
                <a:gd name="connsiteY2" fmla="*/ 512586 h 1025172"/>
                <a:gd name="connsiteX3" fmla="*/ 454386 w 908771"/>
                <a:gd name="connsiteY3" fmla="*/ 1025172 h 1025172"/>
                <a:gd name="connsiteX4" fmla="*/ 0 w 908771"/>
                <a:gd name="connsiteY4" fmla="*/ 512586 h 1025172"/>
                <a:gd name="connsiteX0" fmla="*/ 245 w 909017"/>
                <a:gd name="connsiteY0" fmla="*/ 394052 h 906638"/>
                <a:gd name="connsiteX1" fmla="*/ 505431 w 909017"/>
                <a:gd name="connsiteY1" fmla="*/ 0 h 906638"/>
                <a:gd name="connsiteX2" fmla="*/ 909017 w 909017"/>
                <a:gd name="connsiteY2" fmla="*/ 394052 h 906638"/>
                <a:gd name="connsiteX3" fmla="*/ 454631 w 909017"/>
                <a:gd name="connsiteY3" fmla="*/ 906638 h 906638"/>
                <a:gd name="connsiteX4" fmla="*/ 245 w 909017"/>
                <a:gd name="connsiteY4" fmla="*/ 394052 h 906638"/>
                <a:gd name="connsiteX0" fmla="*/ 160 w 790399"/>
                <a:gd name="connsiteY0" fmla="*/ 394146 h 906847"/>
                <a:gd name="connsiteX1" fmla="*/ 505346 w 790399"/>
                <a:gd name="connsiteY1" fmla="*/ 94 h 906847"/>
                <a:gd name="connsiteX2" fmla="*/ 790399 w 790399"/>
                <a:gd name="connsiteY2" fmla="*/ 428012 h 906847"/>
                <a:gd name="connsiteX3" fmla="*/ 454546 w 790399"/>
                <a:gd name="connsiteY3" fmla="*/ 906732 h 906847"/>
                <a:gd name="connsiteX4" fmla="*/ 160 w 790399"/>
                <a:gd name="connsiteY4" fmla="*/ 394146 h 906847"/>
                <a:gd name="connsiteX0" fmla="*/ 131 w 875037"/>
                <a:gd name="connsiteY0" fmla="*/ 600252 h 912495"/>
                <a:gd name="connsiteX1" fmla="*/ 589984 w 875037"/>
                <a:gd name="connsiteY1" fmla="*/ 3000 h 912495"/>
                <a:gd name="connsiteX2" fmla="*/ 875037 w 875037"/>
                <a:gd name="connsiteY2" fmla="*/ 430918 h 912495"/>
                <a:gd name="connsiteX3" fmla="*/ 539184 w 875037"/>
                <a:gd name="connsiteY3" fmla="*/ 909638 h 912495"/>
                <a:gd name="connsiteX4" fmla="*/ 131 w 875037"/>
                <a:gd name="connsiteY4" fmla="*/ 600252 h 912495"/>
                <a:gd name="connsiteX0" fmla="*/ 153 w 807325"/>
                <a:gd name="connsiteY0" fmla="*/ 427919 h 906638"/>
                <a:gd name="connsiteX1" fmla="*/ 522272 w 807325"/>
                <a:gd name="connsiteY1" fmla="*/ 0 h 906638"/>
                <a:gd name="connsiteX2" fmla="*/ 807325 w 807325"/>
                <a:gd name="connsiteY2" fmla="*/ 427918 h 906638"/>
                <a:gd name="connsiteX3" fmla="*/ 471472 w 807325"/>
                <a:gd name="connsiteY3" fmla="*/ 906638 h 906638"/>
                <a:gd name="connsiteX4" fmla="*/ 153 w 807325"/>
                <a:gd name="connsiteY4" fmla="*/ 427919 h 906638"/>
                <a:gd name="connsiteX0" fmla="*/ 811 w 807983"/>
                <a:gd name="connsiteY0" fmla="*/ 410985 h 889704"/>
                <a:gd name="connsiteX1" fmla="*/ 370530 w 807983"/>
                <a:gd name="connsiteY1" fmla="*/ 0 h 889704"/>
                <a:gd name="connsiteX2" fmla="*/ 807983 w 807983"/>
                <a:gd name="connsiteY2" fmla="*/ 410984 h 889704"/>
                <a:gd name="connsiteX3" fmla="*/ 472130 w 807983"/>
                <a:gd name="connsiteY3" fmla="*/ 889704 h 889704"/>
                <a:gd name="connsiteX4" fmla="*/ 811 w 807983"/>
                <a:gd name="connsiteY4" fmla="*/ 410985 h 889704"/>
                <a:gd name="connsiteX0" fmla="*/ 2921 w 810093"/>
                <a:gd name="connsiteY0" fmla="*/ 410985 h 872770"/>
                <a:gd name="connsiteX1" fmla="*/ 372640 w 810093"/>
                <a:gd name="connsiteY1" fmla="*/ 0 h 872770"/>
                <a:gd name="connsiteX2" fmla="*/ 810093 w 810093"/>
                <a:gd name="connsiteY2" fmla="*/ 410984 h 872770"/>
                <a:gd name="connsiteX3" fmla="*/ 575840 w 810093"/>
                <a:gd name="connsiteY3" fmla="*/ 872770 h 872770"/>
                <a:gd name="connsiteX4" fmla="*/ 2921 w 810093"/>
                <a:gd name="connsiteY4" fmla="*/ 410985 h 872770"/>
                <a:gd name="connsiteX0" fmla="*/ 2948 w 827053"/>
                <a:gd name="connsiteY0" fmla="*/ 412946 h 875169"/>
                <a:gd name="connsiteX1" fmla="*/ 372667 w 827053"/>
                <a:gd name="connsiteY1" fmla="*/ 1961 h 875169"/>
                <a:gd name="connsiteX2" fmla="*/ 827053 w 827053"/>
                <a:gd name="connsiteY2" fmla="*/ 328279 h 875169"/>
                <a:gd name="connsiteX3" fmla="*/ 575867 w 827053"/>
                <a:gd name="connsiteY3" fmla="*/ 874731 h 875169"/>
                <a:gd name="connsiteX4" fmla="*/ 2948 w 827053"/>
                <a:gd name="connsiteY4" fmla="*/ 412946 h 875169"/>
                <a:gd name="connsiteX0" fmla="*/ 12009 w 836114"/>
                <a:gd name="connsiteY0" fmla="*/ 412946 h 875169"/>
                <a:gd name="connsiteX1" fmla="*/ 246261 w 836114"/>
                <a:gd name="connsiteY1" fmla="*/ 1961 h 875169"/>
                <a:gd name="connsiteX2" fmla="*/ 836114 w 836114"/>
                <a:gd name="connsiteY2" fmla="*/ 328279 h 875169"/>
                <a:gd name="connsiteX3" fmla="*/ 584928 w 836114"/>
                <a:gd name="connsiteY3" fmla="*/ 874731 h 875169"/>
                <a:gd name="connsiteX4" fmla="*/ 12009 w 836114"/>
                <a:gd name="connsiteY4" fmla="*/ 412946 h 875169"/>
                <a:gd name="connsiteX0" fmla="*/ 12324 w 870296"/>
                <a:gd name="connsiteY0" fmla="*/ 411177 h 873333"/>
                <a:gd name="connsiteX1" fmla="*/ 246576 w 870296"/>
                <a:gd name="connsiteY1" fmla="*/ 192 h 873333"/>
                <a:gd name="connsiteX2" fmla="*/ 870296 w 870296"/>
                <a:gd name="connsiteY2" fmla="*/ 461976 h 873333"/>
                <a:gd name="connsiteX3" fmla="*/ 585243 w 870296"/>
                <a:gd name="connsiteY3" fmla="*/ 872962 h 873333"/>
                <a:gd name="connsiteX4" fmla="*/ 12324 w 870296"/>
                <a:gd name="connsiteY4" fmla="*/ 411177 h 873333"/>
                <a:gd name="connsiteX0" fmla="*/ 2867 w 860839"/>
                <a:gd name="connsiteY0" fmla="*/ 411177 h 873333"/>
                <a:gd name="connsiteX1" fmla="*/ 237119 w 860839"/>
                <a:gd name="connsiteY1" fmla="*/ 192 h 873333"/>
                <a:gd name="connsiteX2" fmla="*/ 860839 w 860839"/>
                <a:gd name="connsiteY2" fmla="*/ 461976 h 873333"/>
                <a:gd name="connsiteX3" fmla="*/ 372586 w 860839"/>
                <a:gd name="connsiteY3" fmla="*/ 872962 h 873333"/>
                <a:gd name="connsiteX4" fmla="*/ 2867 w 860839"/>
                <a:gd name="connsiteY4" fmla="*/ 411177 h 873333"/>
                <a:gd name="connsiteX0" fmla="*/ 1120 w 859092"/>
                <a:gd name="connsiteY0" fmla="*/ 360411 h 822567"/>
                <a:gd name="connsiteX1" fmla="*/ 489372 w 859092"/>
                <a:gd name="connsiteY1" fmla="*/ 226 h 822567"/>
                <a:gd name="connsiteX2" fmla="*/ 859092 w 859092"/>
                <a:gd name="connsiteY2" fmla="*/ 411210 h 822567"/>
                <a:gd name="connsiteX3" fmla="*/ 370839 w 859092"/>
                <a:gd name="connsiteY3" fmla="*/ 822196 h 822567"/>
                <a:gd name="connsiteX4" fmla="*/ 1120 w 859092"/>
                <a:gd name="connsiteY4" fmla="*/ 360411 h 822567"/>
                <a:gd name="connsiteX0" fmla="*/ 1318 w 811789"/>
                <a:gd name="connsiteY0" fmla="*/ 336956 h 823250"/>
                <a:gd name="connsiteX1" fmla="*/ 442069 w 811789"/>
                <a:gd name="connsiteY1" fmla="*/ 522 h 823250"/>
                <a:gd name="connsiteX2" fmla="*/ 811789 w 811789"/>
                <a:gd name="connsiteY2" fmla="*/ 411506 h 823250"/>
                <a:gd name="connsiteX3" fmla="*/ 323536 w 811789"/>
                <a:gd name="connsiteY3" fmla="*/ 822492 h 823250"/>
                <a:gd name="connsiteX4" fmla="*/ 1318 w 811789"/>
                <a:gd name="connsiteY4" fmla="*/ 336956 h 823250"/>
                <a:gd name="connsiteX0" fmla="*/ 1262 w 823506"/>
                <a:gd name="connsiteY0" fmla="*/ 281809 h 826032"/>
                <a:gd name="connsiteX1" fmla="*/ 453786 w 823506"/>
                <a:gd name="connsiteY1" fmla="*/ 1965 h 826032"/>
                <a:gd name="connsiteX2" fmla="*/ 823506 w 823506"/>
                <a:gd name="connsiteY2" fmla="*/ 412949 h 826032"/>
                <a:gd name="connsiteX3" fmla="*/ 335253 w 823506"/>
                <a:gd name="connsiteY3" fmla="*/ 823935 h 826032"/>
                <a:gd name="connsiteX4" fmla="*/ 1262 w 823506"/>
                <a:gd name="connsiteY4" fmla="*/ 281809 h 826032"/>
                <a:gd name="connsiteX0" fmla="*/ 227 w 822471"/>
                <a:gd name="connsiteY0" fmla="*/ 293032 h 837255"/>
                <a:gd name="connsiteX1" fmla="*/ 382108 w 822471"/>
                <a:gd name="connsiteY1" fmla="*/ 1870 h 837255"/>
                <a:gd name="connsiteX2" fmla="*/ 822471 w 822471"/>
                <a:gd name="connsiteY2" fmla="*/ 424172 h 837255"/>
                <a:gd name="connsiteX3" fmla="*/ 334218 w 822471"/>
                <a:gd name="connsiteY3" fmla="*/ 835158 h 837255"/>
                <a:gd name="connsiteX4" fmla="*/ 227 w 822471"/>
                <a:gd name="connsiteY4" fmla="*/ 293032 h 837255"/>
                <a:gd name="connsiteX0" fmla="*/ 55 w 822299"/>
                <a:gd name="connsiteY0" fmla="*/ 293087 h 870926"/>
                <a:gd name="connsiteX1" fmla="*/ 381936 w 822299"/>
                <a:gd name="connsiteY1" fmla="*/ 1925 h 870926"/>
                <a:gd name="connsiteX2" fmla="*/ 822299 w 822299"/>
                <a:gd name="connsiteY2" fmla="*/ 424227 h 870926"/>
                <a:gd name="connsiteX3" fmla="*/ 357593 w 822299"/>
                <a:gd name="connsiteY3" fmla="*/ 869167 h 870926"/>
                <a:gd name="connsiteX4" fmla="*/ 55 w 822299"/>
                <a:gd name="connsiteY4" fmla="*/ 293087 h 870926"/>
                <a:gd name="connsiteX0" fmla="*/ 57 w 810528"/>
                <a:gd name="connsiteY0" fmla="*/ 326056 h 869201"/>
                <a:gd name="connsiteX1" fmla="*/ 370165 w 810528"/>
                <a:gd name="connsiteY1" fmla="*/ 940 h 869201"/>
                <a:gd name="connsiteX2" fmla="*/ 810528 w 810528"/>
                <a:gd name="connsiteY2" fmla="*/ 423242 h 869201"/>
                <a:gd name="connsiteX3" fmla="*/ 345822 w 810528"/>
                <a:gd name="connsiteY3" fmla="*/ 868182 h 869201"/>
                <a:gd name="connsiteX4" fmla="*/ 57 w 810528"/>
                <a:gd name="connsiteY4" fmla="*/ 326056 h 869201"/>
                <a:gd name="connsiteX0" fmla="*/ 237 w 810708"/>
                <a:gd name="connsiteY0" fmla="*/ 326047 h 857935"/>
                <a:gd name="connsiteX1" fmla="*/ 370345 w 810708"/>
                <a:gd name="connsiteY1" fmla="*/ 931 h 857935"/>
                <a:gd name="connsiteX2" fmla="*/ 810708 w 810708"/>
                <a:gd name="connsiteY2" fmla="*/ 423233 h 857935"/>
                <a:gd name="connsiteX3" fmla="*/ 322454 w 810708"/>
                <a:gd name="connsiteY3" fmla="*/ 856855 h 857935"/>
                <a:gd name="connsiteX4" fmla="*/ 237 w 810708"/>
                <a:gd name="connsiteY4" fmla="*/ 326047 h 857935"/>
                <a:gd name="connsiteX0" fmla="*/ 72 w 1356156"/>
                <a:gd name="connsiteY0" fmla="*/ 568705 h 860524"/>
                <a:gd name="connsiteX1" fmla="*/ 915793 w 1356156"/>
                <a:gd name="connsiteY1" fmla="*/ 2327 h 860524"/>
                <a:gd name="connsiteX2" fmla="*/ 1356156 w 1356156"/>
                <a:gd name="connsiteY2" fmla="*/ 424629 h 860524"/>
                <a:gd name="connsiteX3" fmla="*/ 867902 w 1356156"/>
                <a:gd name="connsiteY3" fmla="*/ 858251 h 860524"/>
                <a:gd name="connsiteX4" fmla="*/ 72 w 1356156"/>
                <a:gd name="connsiteY4" fmla="*/ 568705 h 860524"/>
                <a:gd name="connsiteX0" fmla="*/ 1148 w 1357232"/>
                <a:gd name="connsiteY0" fmla="*/ 568705 h 1331029"/>
                <a:gd name="connsiteX1" fmla="*/ 916869 w 1357232"/>
                <a:gd name="connsiteY1" fmla="*/ 2327 h 1331029"/>
                <a:gd name="connsiteX2" fmla="*/ 1357232 w 1357232"/>
                <a:gd name="connsiteY2" fmla="*/ 424629 h 1331029"/>
                <a:gd name="connsiteX3" fmla="*/ 1119960 w 1357232"/>
                <a:gd name="connsiteY3" fmla="*/ 1330286 h 1331029"/>
                <a:gd name="connsiteX4" fmla="*/ 1148 w 1357232"/>
                <a:gd name="connsiteY4" fmla="*/ 568705 h 1331029"/>
                <a:gd name="connsiteX0" fmla="*/ 1147 w 1346319"/>
                <a:gd name="connsiteY0" fmla="*/ 567020 h 1329200"/>
                <a:gd name="connsiteX1" fmla="*/ 916868 w 1346319"/>
                <a:gd name="connsiteY1" fmla="*/ 642 h 1329200"/>
                <a:gd name="connsiteX2" fmla="*/ 1346319 w 1346319"/>
                <a:gd name="connsiteY2" fmla="*/ 674696 h 1329200"/>
                <a:gd name="connsiteX3" fmla="*/ 1119959 w 1346319"/>
                <a:gd name="connsiteY3" fmla="*/ 1328601 h 1329200"/>
                <a:gd name="connsiteX4" fmla="*/ 1147 w 1346319"/>
                <a:gd name="connsiteY4" fmla="*/ 567020 h 1329200"/>
                <a:gd name="connsiteX0" fmla="*/ 1202 w 1564613"/>
                <a:gd name="connsiteY0" fmla="*/ 568619 h 1332937"/>
                <a:gd name="connsiteX1" fmla="*/ 916923 w 1564613"/>
                <a:gd name="connsiteY1" fmla="*/ 2241 h 1332937"/>
                <a:gd name="connsiteX2" fmla="*/ 1564613 w 1564613"/>
                <a:gd name="connsiteY2" fmla="*/ 777751 h 1332937"/>
                <a:gd name="connsiteX3" fmla="*/ 1120014 w 1564613"/>
                <a:gd name="connsiteY3" fmla="*/ 1330200 h 1332937"/>
                <a:gd name="connsiteX4" fmla="*/ 1202 w 1564613"/>
                <a:gd name="connsiteY4" fmla="*/ 568619 h 1332937"/>
                <a:gd name="connsiteX0" fmla="*/ 404 w 1563815"/>
                <a:gd name="connsiteY0" fmla="*/ 568620 h 1334709"/>
                <a:gd name="connsiteX1" fmla="*/ 916125 w 1563815"/>
                <a:gd name="connsiteY1" fmla="*/ 2242 h 1334709"/>
                <a:gd name="connsiteX2" fmla="*/ 1563815 w 1563815"/>
                <a:gd name="connsiteY2" fmla="*/ 777752 h 1334709"/>
                <a:gd name="connsiteX3" fmla="*/ 1031659 w 1563815"/>
                <a:gd name="connsiteY3" fmla="*/ 1331986 h 1334709"/>
                <a:gd name="connsiteX4" fmla="*/ 404 w 1563815"/>
                <a:gd name="connsiteY4" fmla="*/ 568620 h 1334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815" h="1334709">
                  <a:moveTo>
                    <a:pt x="404" y="568620"/>
                  </a:moveTo>
                  <a:cubicBezTo>
                    <a:pt x="-18852" y="346996"/>
                    <a:pt x="655557" y="-32613"/>
                    <a:pt x="916125" y="2242"/>
                  </a:cubicBezTo>
                  <a:cubicBezTo>
                    <a:pt x="1176693" y="37097"/>
                    <a:pt x="1563815" y="494659"/>
                    <a:pt x="1563815" y="777752"/>
                  </a:cubicBezTo>
                  <a:cubicBezTo>
                    <a:pt x="1563815" y="1060845"/>
                    <a:pt x="1292227" y="1366841"/>
                    <a:pt x="1031659" y="1331986"/>
                  </a:cubicBezTo>
                  <a:cubicBezTo>
                    <a:pt x="771091" y="1297131"/>
                    <a:pt x="19660" y="790244"/>
                    <a:pt x="404" y="568620"/>
                  </a:cubicBezTo>
                  <a:close/>
                </a:path>
              </a:pathLst>
            </a:custGeom>
            <a:solidFill>
              <a:srgbClr val="167917">
                <a:alpha val="21000"/>
              </a:srgbClr>
            </a:solidFill>
            <a:ln w="12700" cap="flat" cmpd="sng" algn="ctr">
              <a:solidFill>
                <a:srgbClr val="167917">
                  <a:alpha val="37000"/>
                </a:srgbClr>
              </a:solidFill>
              <a:prstDash val="solid"/>
              <a:miter lim="800000"/>
            </a:ln>
            <a:effectLst/>
          </p:spPr>
          <p:txBody>
            <a:bodyPr rtlCol="0" anchor="ctr"/>
            <a:lstStyle/>
            <a:p>
              <a:pPr algn="ctr">
                <a:defRPr/>
              </a:pPr>
              <a:endParaRPr lang="zh-CN" altLang="en-US" kern="0" dirty="0">
                <a:solidFill>
                  <a:prstClr val="white"/>
                </a:solidFill>
                <a:latin typeface="等线" panose="020F0502020204030204"/>
                <a:ea typeface="等线" panose="02010600030101010101" pitchFamily="2" charset="-122"/>
              </a:endParaRPr>
            </a:p>
          </p:txBody>
        </p:sp>
        <p:sp>
          <p:nvSpPr>
            <p:cNvPr id="15" name="椭圆 14">
              <a:extLst>
                <a:ext uri="{FF2B5EF4-FFF2-40B4-BE49-F238E27FC236}">
                  <a16:creationId xmlns:a16="http://schemas.microsoft.com/office/drawing/2014/main" id="{C7A0F0BE-D1BA-674C-9977-FAEC45DE6361}"/>
                </a:ext>
              </a:extLst>
            </p:cNvPr>
            <p:cNvSpPr/>
            <p:nvPr/>
          </p:nvSpPr>
          <p:spPr>
            <a:xfrm>
              <a:off x="8127326" y="2127014"/>
              <a:ext cx="179956" cy="184332"/>
            </a:xfrm>
            <a:prstGeom prst="ellipse">
              <a:avLst/>
            </a:prstGeom>
            <a:solidFill>
              <a:srgbClr val="00B050">
                <a:alpha val="76000"/>
              </a:srgbClr>
            </a:solidFill>
            <a:ln w="12700" cap="flat" cmpd="sng" algn="ctr">
              <a:solidFill>
                <a:schemeClr val="accent5">
                  <a:lumMod val="75000"/>
                </a:schemeClr>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kern="0" dirty="0">
                <a:solidFill>
                  <a:prstClr val="white"/>
                </a:solidFill>
                <a:latin typeface="等线" panose="020F0502020204030204"/>
                <a:ea typeface="等线" panose="02010600030101010101" pitchFamily="2" charset="-122"/>
              </a:endParaRPr>
            </a:p>
          </p:txBody>
        </p:sp>
        <p:sp>
          <p:nvSpPr>
            <p:cNvPr id="16" name="椭圆 15">
              <a:extLst>
                <a:ext uri="{FF2B5EF4-FFF2-40B4-BE49-F238E27FC236}">
                  <a16:creationId xmlns:a16="http://schemas.microsoft.com/office/drawing/2014/main" id="{69B02736-7381-514B-84B7-6839D9AC2E19}"/>
                </a:ext>
              </a:extLst>
            </p:cNvPr>
            <p:cNvSpPr/>
            <p:nvPr/>
          </p:nvSpPr>
          <p:spPr>
            <a:xfrm>
              <a:off x="8740847" y="3215688"/>
              <a:ext cx="251913" cy="231019"/>
            </a:xfrm>
            <a:prstGeom prst="ellipse">
              <a:avLst/>
            </a:prstGeom>
            <a:solidFill>
              <a:srgbClr val="6FABDC"/>
            </a:solidFill>
            <a:ln w="12700" cap="flat" cmpd="sng" algn="ctr">
              <a:solidFill>
                <a:sysClr val="windowText" lastClr="000000">
                  <a:lumMod val="85000"/>
                  <a:lumOff val="15000"/>
                </a:sysClr>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kern="0" dirty="0">
                <a:solidFill>
                  <a:prstClr val="white"/>
                </a:solidFill>
                <a:latin typeface="等线" panose="020F0502020204030204"/>
                <a:ea typeface="等线" panose="02010600030101010101" pitchFamily="2" charset="-122"/>
              </a:endParaRPr>
            </a:p>
          </p:txBody>
        </p:sp>
        <p:cxnSp>
          <p:nvCxnSpPr>
            <p:cNvPr id="17" name="直线连接符 16">
              <a:extLst>
                <a:ext uri="{FF2B5EF4-FFF2-40B4-BE49-F238E27FC236}">
                  <a16:creationId xmlns:a16="http://schemas.microsoft.com/office/drawing/2014/main" id="{E639C8C8-1362-2741-BBAA-651C628780DB}"/>
                </a:ext>
              </a:extLst>
            </p:cNvPr>
            <p:cNvCxnSpPr>
              <a:cxnSpLocks/>
              <a:stCxn id="19" idx="2"/>
              <a:endCxn id="15" idx="6"/>
            </p:cNvCxnSpPr>
            <p:nvPr/>
          </p:nvCxnSpPr>
          <p:spPr>
            <a:xfrm flipH="1" flipV="1">
              <a:off x="8307282" y="2219180"/>
              <a:ext cx="308648" cy="16392"/>
            </a:xfrm>
            <a:prstGeom prst="line">
              <a:avLst/>
            </a:prstGeom>
            <a:noFill/>
            <a:ln w="28575" cap="flat" cmpd="sng" algn="ctr">
              <a:solidFill>
                <a:schemeClr val="tx1">
                  <a:lumMod val="50000"/>
                  <a:lumOff val="50000"/>
                </a:schemeClr>
              </a:solidFill>
              <a:prstDash val="sysDot"/>
              <a:miter lim="800000"/>
            </a:ln>
            <a:effectLst/>
          </p:spPr>
        </p:cxnSp>
        <p:sp>
          <p:nvSpPr>
            <p:cNvPr id="18" name="椭圆 17">
              <a:extLst>
                <a:ext uri="{FF2B5EF4-FFF2-40B4-BE49-F238E27FC236}">
                  <a16:creationId xmlns:a16="http://schemas.microsoft.com/office/drawing/2014/main" id="{CB55178B-C94A-6F47-BFC2-106AA97CB884}"/>
                </a:ext>
              </a:extLst>
            </p:cNvPr>
            <p:cNvSpPr/>
            <p:nvPr/>
          </p:nvSpPr>
          <p:spPr>
            <a:xfrm>
              <a:off x="8178162" y="2589662"/>
              <a:ext cx="179956" cy="184332"/>
            </a:xfrm>
            <a:prstGeom prst="ellipse">
              <a:avLst/>
            </a:prstGeom>
            <a:solidFill>
              <a:srgbClr val="00B050">
                <a:alpha val="76000"/>
              </a:srgbClr>
            </a:solidFill>
            <a:ln w="12700" cap="flat" cmpd="sng" algn="ctr">
              <a:solidFill>
                <a:schemeClr val="accent5">
                  <a:lumMod val="75000"/>
                </a:schemeClr>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kern="0" dirty="0">
                <a:solidFill>
                  <a:prstClr val="white"/>
                </a:solidFill>
                <a:latin typeface="等线" panose="020F0502020204030204"/>
                <a:ea typeface="等线" panose="02010600030101010101" pitchFamily="2" charset="-122"/>
              </a:endParaRPr>
            </a:p>
          </p:txBody>
        </p:sp>
        <p:sp>
          <p:nvSpPr>
            <p:cNvPr id="19" name="椭圆 18">
              <a:extLst>
                <a:ext uri="{FF2B5EF4-FFF2-40B4-BE49-F238E27FC236}">
                  <a16:creationId xmlns:a16="http://schemas.microsoft.com/office/drawing/2014/main" id="{2AC9C7F6-68B2-0F43-9218-72477E1A2AF7}"/>
                </a:ext>
              </a:extLst>
            </p:cNvPr>
            <p:cNvSpPr/>
            <p:nvPr/>
          </p:nvSpPr>
          <p:spPr>
            <a:xfrm>
              <a:off x="8615930" y="2143406"/>
              <a:ext cx="179956" cy="184332"/>
            </a:xfrm>
            <a:prstGeom prst="ellipse">
              <a:avLst/>
            </a:prstGeom>
            <a:solidFill>
              <a:srgbClr val="00B050">
                <a:alpha val="76000"/>
              </a:srgbClr>
            </a:solidFill>
            <a:ln w="12700" cap="flat" cmpd="sng" algn="ctr">
              <a:solidFill>
                <a:schemeClr val="accent5">
                  <a:lumMod val="75000"/>
                </a:schemeClr>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kern="0" dirty="0">
                <a:solidFill>
                  <a:prstClr val="white"/>
                </a:solidFill>
                <a:latin typeface="等线" panose="020F0502020204030204"/>
                <a:ea typeface="等线" panose="02010600030101010101" pitchFamily="2" charset="-122"/>
              </a:endParaRPr>
            </a:p>
          </p:txBody>
        </p:sp>
        <p:sp>
          <p:nvSpPr>
            <p:cNvPr id="20" name="椭圆 19">
              <a:extLst>
                <a:ext uri="{FF2B5EF4-FFF2-40B4-BE49-F238E27FC236}">
                  <a16:creationId xmlns:a16="http://schemas.microsoft.com/office/drawing/2014/main" id="{A034577C-B2CC-5142-8388-4F319BADA8F8}"/>
                </a:ext>
              </a:extLst>
            </p:cNvPr>
            <p:cNvSpPr/>
            <p:nvPr/>
          </p:nvSpPr>
          <p:spPr>
            <a:xfrm>
              <a:off x="8834821" y="2430018"/>
              <a:ext cx="179955" cy="184333"/>
            </a:xfrm>
            <a:prstGeom prst="ellipse">
              <a:avLst/>
            </a:prstGeom>
            <a:solidFill>
              <a:srgbClr val="00B050">
                <a:alpha val="76000"/>
              </a:srgbClr>
            </a:solidFill>
            <a:ln w="12700" cap="flat" cmpd="sng" algn="ctr">
              <a:solidFill>
                <a:schemeClr val="accent5">
                  <a:lumMod val="75000"/>
                </a:schemeClr>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kern="0" dirty="0">
                <a:solidFill>
                  <a:prstClr val="white"/>
                </a:solidFill>
                <a:latin typeface="等线" panose="020F0502020204030204"/>
                <a:ea typeface="等线" panose="02010600030101010101" pitchFamily="2" charset="-122"/>
              </a:endParaRPr>
            </a:p>
          </p:txBody>
        </p:sp>
        <p:cxnSp>
          <p:nvCxnSpPr>
            <p:cNvPr id="21" name="直线连接符 20">
              <a:extLst>
                <a:ext uri="{FF2B5EF4-FFF2-40B4-BE49-F238E27FC236}">
                  <a16:creationId xmlns:a16="http://schemas.microsoft.com/office/drawing/2014/main" id="{9A0C8915-D8F8-3844-A8B8-E757F980F414}"/>
                </a:ext>
              </a:extLst>
            </p:cNvPr>
            <p:cNvCxnSpPr>
              <a:cxnSpLocks/>
              <a:stCxn id="18" idx="0"/>
              <a:endCxn id="15" idx="4"/>
            </p:cNvCxnSpPr>
            <p:nvPr/>
          </p:nvCxnSpPr>
          <p:spPr>
            <a:xfrm flipH="1" flipV="1">
              <a:off x="8217304" y="2311346"/>
              <a:ext cx="50836" cy="278316"/>
            </a:xfrm>
            <a:prstGeom prst="line">
              <a:avLst/>
            </a:prstGeom>
            <a:noFill/>
            <a:ln w="28575" cap="flat" cmpd="sng" algn="ctr">
              <a:solidFill>
                <a:schemeClr val="tx1">
                  <a:lumMod val="50000"/>
                  <a:lumOff val="50000"/>
                </a:schemeClr>
              </a:solidFill>
              <a:prstDash val="sysDot"/>
              <a:miter lim="800000"/>
            </a:ln>
            <a:effectLst/>
          </p:spPr>
        </p:cxnSp>
        <p:cxnSp>
          <p:nvCxnSpPr>
            <p:cNvPr id="22" name="直线连接符 21">
              <a:extLst>
                <a:ext uri="{FF2B5EF4-FFF2-40B4-BE49-F238E27FC236}">
                  <a16:creationId xmlns:a16="http://schemas.microsoft.com/office/drawing/2014/main" id="{D81F5156-CC25-0543-82F7-34FEFDCCE9F9}"/>
                </a:ext>
              </a:extLst>
            </p:cNvPr>
            <p:cNvCxnSpPr>
              <a:cxnSpLocks/>
              <a:stCxn id="20" idx="1"/>
              <a:endCxn id="19" idx="5"/>
            </p:cNvCxnSpPr>
            <p:nvPr/>
          </p:nvCxnSpPr>
          <p:spPr>
            <a:xfrm flipH="1" flipV="1">
              <a:off x="8769532" y="2300743"/>
              <a:ext cx="91643" cy="156270"/>
            </a:xfrm>
            <a:prstGeom prst="line">
              <a:avLst/>
            </a:prstGeom>
            <a:noFill/>
            <a:ln w="28575" cap="flat" cmpd="sng" algn="ctr">
              <a:solidFill>
                <a:schemeClr val="tx1">
                  <a:lumMod val="50000"/>
                  <a:lumOff val="50000"/>
                </a:schemeClr>
              </a:solidFill>
              <a:prstDash val="sysDot"/>
              <a:miter lim="800000"/>
            </a:ln>
            <a:effectLst/>
          </p:spPr>
        </p:cxnSp>
        <p:cxnSp>
          <p:nvCxnSpPr>
            <p:cNvPr id="23" name="直线连接符 22">
              <a:extLst>
                <a:ext uri="{FF2B5EF4-FFF2-40B4-BE49-F238E27FC236}">
                  <a16:creationId xmlns:a16="http://schemas.microsoft.com/office/drawing/2014/main" id="{F56FB91B-379C-764A-A909-EDD55DF79DEC}"/>
                </a:ext>
              </a:extLst>
            </p:cNvPr>
            <p:cNvCxnSpPr>
              <a:cxnSpLocks/>
              <a:stCxn id="16" idx="0"/>
              <a:endCxn id="24" idx="4"/>
            </p:cNvCxnSpPr>
            <p:nvPr/>
          </p:nvCxnSpPr>
          <p:spPr>
            <a:xfrm rot="10455632">
              <a:off x="8618272" y="2614210"/>
              <a:ext cx="215667" cy="612907"/>
            </a:xfrm>
            <a:prstGeom prst="line">
              <a:avLst/>
            </a:prstGeom>
            <a:noFill/>
            <a:ln w="28575" cap="flat" cmpd="sng" algn="ctr">
              <a:solidFill>
                <a:schemeClr val="tx1">
                  <a:lumMod val="50000"/>
                  <a:lumOff val="50000"/>
                </a:schemeClr>
              </a:solidFill>
              <a:prstDash val="sysDot"/>
              <a:miter lim="800000"/>
            </a:ln>
            <a:effectLst/>
          </p:spPr>
        </p:cxnSp>
        <p:sp>
          <p:nvSpPr>
            <p:cNvPr id="24" name="椭圆 23">
              <a:extLst>
                <a:ext uri="{FF2B5EF4-FFF2-40B4-BE49-F238E27FC236}">
                  <a16:creationId xmlns:a16="http://schemas.microsoft.com/office/drawing/2014/main" id="{6D3F2566-18F2-0549-B9F4-56FF80ECA218}"/>
                </a:ext>
              </a:extLst>
            </p:cNvPr>
            <p:cNvSpPr/>
            <p:nvPr/>
          </p:nvSpPr>
          <p:spPr>
            <a:xfrm>
              <a:off x="8495428" y="2441308"/>
              <a:ext cx="179956" cy="184332"/>
            </a:xfrm>
            <a:prstGeom prst="ellipse">
              <a:avLst/>
            </a:prstGeom>
            <a:solidFill>
              <a:srgbClr val="00B050">
                <a:alpha val="76000"/>
              </a:srgbClr>
            </a:solidFill>
            <a:ln w="12700" cap="flat" cmpd="sng" algn="ctr">
              <a:solidFill>
                <a:schemeClr val="accent5">
                  <a:lumMod val="75000"/>
                </a:schemeClr>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zh-CN" altLang="en-US" kern="0" dirty="0">
                <a:solidFill>
                  <a:prstClr val="white"/>
                </a:solidFill>
                <a:latin typeface="等线" panose="020F0502020204030204"/>
                <a:ea typeface="等线" panose="02010600030101010101" pitchFamily="2" charset="-122"/>
              </a:endParaRPr>
            </a:p>
          </p:txBody>
        </p:sp>
        <p:cxnSp>
          <p:nvCxnSpPr>
            <p:cNvPr id="25" name="直线连接符 24">
              <a:extLst>
                <a:ext uri="{FF2B5EF4-FFF2-40B4-BE49-F238E27FC236}">
                  <a16:creationId xmlns:a16="http://schemas.microsoft.com/office/drawing/2014/main" id="{3663D5FE-E460-674D-BC15-F0E906A3865C}"/>
                </a:ext>
              </a:extLst>
            </p:cNvPr>
            <p:cNvCxnSpPr>
              <a:cxnSpLocks/>
              <a:stCxn id="19" idx="4"/>
              <a:endCxn id="24" idx="0"/>
            </p:cNvCxnSpPr>
            <p:nvPr/>
          </p:nvCxnSpPr>
          <p:spPr>
            <a:xfrm flipH="1">
              <a:off x="8585406" y="2327738"/>
              <a:ext cx="120502" cy="113570"/>
            </a:xfrm>
            <a:prstGeom prst="line">
              <a:avLst/>
            </a:prstGeom>
            <a:noFill/>
            <a:ln w="28575" cap="flat" cmpd="sng" algn="ctr">
              <a:solidFill>
                <a:schemeClr val="tx1">
                  <a:lumMod val="50000"/>
                  <a:lumOff val="50000"/>
                </a:schemeClr>
              </a:solidFill>
              <a:prstDash val="sysDot"/>
              <a:miter lim="800000"/>
            </a:ln>
            <a:effectLst/>
          </p:spPr>
        </p:cxnSp>
      </p:grpSp>
      <p:sp>
        <p:nvSpPr>
          <p:cNvPr id="26" name="下箭头 25">
            <a:extLst>
              <a:ext uri="{FF2B5EF4-FFF2-40B4-BE49-F238E27FC236}">
                <a16:creationId xmlns:a16="http://schemas.microsoft.com/office/drawing/2014/main" id="{0A7DDC32-CDD8-3649-AF68-AAD28501AFD0}"/>
              </a:ext>
            </a:extLst>
          </p:cNvPr>
          <p:cNvSpPr/>
          <p:nvPr/>
        </p:nvSpPr>
        <p:spPr>
          <a:xfrm rot="16200000">
            <a:off x="3537462" y="4162036"/>
            <a:ext cx="268730" cy="955822"/>
          </a:xfrm>
          <a:prstGeom prst="downArrow">
            <a:avLst>
              <a:gd name="adj1" fmla="val 50000"/>
              <a:gd name="adj2" fmla="val 74479"/>
            </a:avLst>
          </a:prstGeom>
          <a:gradFill>
            <a:gsLst>
              <a:gs pos="0">
                <a:srgbClr val="0000D7"/>
              </a:gs>
              <a:gs pos="100000">
                <a:srgbClr val="000090">
                  <a:tint val="44500"/>
                  <a:satMod val="160000"/>
                </a:srgbClr>
              </a:gs>
              <a:gs pos="48000">
                <a:srgbClr val="0070C0">
                  <a:alpha val="68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26">
            <a:extLst>
              <a:ext uri="{FF2B5EF4-FFF2-40B4-BE49-F238E27FC236}">
                <a16:creationId xmlns:a16="http://schemas.microsoft.com/office/drawing/2014/main" id="{3E6E53B6-6BD0-CB4D-836F-000BE14D8888}"/>
              </a:ext>
            </a:extLst>
          </p:cNvPr>
          <p:cNvGrpSpPr/>
          <p:nvPr/>
        </p:nvGrpSpPr>
        <p:grpSpPr>
          <a:xfrm>
            <a:off x="7452322" y="3894082"/>
            <a:ext cx="1352359" cy="1428639"/>
            <a:chOff x="8044196" y="2376576"/>
            <a:chExt cx="1419860" cy="1673416"/>
          </a:xfrm>
        </p:grpSpPr>
        <p:grpSp>
          <p:nvGrpSpPr>
            <p:cNvPr id="28" name="组合 27">
              <a:extLst>
                <a:ext uri="{FF2B5EF4-FFF2-40B4-BE49-F238E27FC236}">
                  <a16:creationId xmlns:a16="http://schemas.microsoft.com/office/drawing/2014/main" id="{944A0DA7-EE43-E544-9015-B361A440AAA3}"/>
                </a:ext>
              </a:extLst>
            </p:cNvPr>
            <p:cNvGrpSpPr/>
            <p:nvPr/>
          </p:nvGrpSpPr>
          <p:grpSpPr>
            <a:xfrm>
              <a:off x="8044196" y="2376576"/>
              <a:ext cx="1413177" cy="1673416"/>
              <a:chOff x="8051748" y="2085734"/>
              <a:chExt cx="1413177" cy="1673416"/>
            </a:xfrm>
          </p:grpSpPr>
          <p:sp>
            <p:nvSpPr>
              <p:cNvPr id="36" name="椭圆 48">
                <a:extLst>
                  <a:ext uri="{FF2B5EF4-FFF2-40B4-BE49-F238E27FC236}">
                    <a16:creationId xmlns:a16="http://schemas.microsoft.com/office/drawing/2014/main" id="{A3AD24D2-1D4A-7447-884B-2C7D7D3B2609}"/>
                  </a:ext>
                </a:extLst>
              </p:cNvPr>
              <p:cNvSpPr/>
              <p:nvPr/>
            </p:nvSpPr>
            <p:spPr>
              <a:xfrm rot="352624">
                <a:off x="8736459" y="2085734"/>
                <a:ext cx="687732" cy="723516"/>
              </a:xfrm>
              <a:custGeom>
                <a:avLst/>
                <a:gdLst>
                  <a:gd name="connsiteX0" fmla="*/ 0 w 908771"/>
                  <a:gd name="connsiteY0" fmla="*/ 512586 h 1025172"/>
                  <a:gd name="connsiteX1" fmla="*/ 454386 w 908771"/>
                  <a:gd name="connsiteY1" fmla="*/ 0 h 1025172"/>
                  <a:gd name="connsiteX2" fmla="*/ 908772 w 908771"/>
                  <a:gd name="connsiteY2" fmla="*/ 512586 h 1025172"/>
                  <a:gd name="connsiteX3" fmla="*/ 454386 w 908771"/>
                  <a:gd name="connsiteY3" fmla="*/ 1025172 h 1025172"/>
                  <a:gd name="connsiteX4" fmla="*/ 0 w 908771"/>
                  <a:gd name="connsiteY4" fmla="*/ 512586 h 1025172"/>
                  <a:gd name="connsiteX0" fmla="*/ 245 w 909017"/>
                  <a:gd name="connsiteY0" fmla="*/ 394052 h 906638"/>
                  <a:gd name="connsiteX1" fmla="*/ 505431 w 909017"/>
                  <a:gd name="connsiteY1" fmla="*/ 0 h 906638"/>
                  <a:gd name="connsiteX2" fmla="*/ 909017 w 909017"/>
                  <a:gd name="connsiteY2" fmla="*/ 394052 h 906638"/>
                  <a:gd name="connsiteX3" fmla="*/ 454631 w 909017"/>
                  <a:gd name="connsiteY3" fmla="*/ 906638 h 906638"/>
                  <a:gd name="connsiteX4" fmla="*/ 245 w 909017"/>
                  <a:gd name="connsiteY4" fmla="*/ 394052 h 906638"/>
                  <a:gd name="connsiteX0" fmla="*/ 160 w 790399"/>
                  <a:gd name="connsiteY0" fmla="*/ 394146 h 906847"/>
                  <a:gd name="connsiteX1" fmla="*/ 505346 w 790399"/>
                  <a:gd name="connsiteY1" fmla="*/ 94 h 906847"/>
                  <a:gd name="connsiteX2" fmla="*/ 790399 w 790399"/>
                  <a:gd name="connsiteY2" fmla="*/ 428012 h 906847"/>
                  <a:gd name="connsiteX3" fmla="*/ 454546 w 790399"/>
                  <a:gd name="connsiteY3" fmla="*/ 906732 h 906847"/>
                  <a:gd name="connsiteX4" fmla="*/ 160 w 790399"/>
                  <a:gd name="connsiteY4" fmla="*/ 394146 h 906847"/>
                  <a:gd name="connsiteX0" fmla="*/ 131 w 875037"/>
                  <a:gd name="connsiteY0" fmla="*/ 600252 h 912495"/>
                  <a:gd name="connsiteX1" fmla="*/ 589984 w 875037"/>
                  <a:gd name="connsiteY1" fmla="*/ 3000 h 912495"/>
                  <a:gd name="connsiteX2" fmla="*/ 875037 w 875037"/>
                  <a:gd name="connsiteY2" fmla="*/ 430918 h 912495"/>
                  <a:gd name="connsiteX3" fmla="*/ 539184 w 875037"/>
                  <a:gd name="connsiteY3" fmla="*/ 909638 h 912495"/>
                  <a:gd name="connsiteX4" fmla="*/ 131 w 875037"/>
                  <a:gd name="connsiteY4" fmla="*/ 600252 h 912495"/>
                  <a:gd name="connsiteX0" fmla="*/ 153 w 807325"/>
                  <a:gd name="connsiteY0" fmla="*/ 427919 h 906638"/>
                  <a:gd name="connsiteX1" fmla="*/ 522272 w 807325"/>
                  <a:gd name="connsiteY1" fmla="*/ 0 h 906638"/>
                  <a:gd name="connsiteX2" fmla="*/ 807325 w 807325"/>
                  <a:gd name="connsiteY2" fmla="*/ 427918 h 906638"/>
                  <a:gd name="connsiteX3" fmla="*/ 471472 w 807325"/>
                  <a:gd name="connsiteY3" fmla="*/ 906638 h 906638"/>
                  <a:gd name="connsiteX4" fmla="*/ 153 w 807325"/>
                  <a:gd name="connsiteY4" fmla="*/ 427919 h 906638"/>
                  <a:gd name="connsiteX0" fmla="*/ 811 w 807983"/>
                  <a:gd name="connsiteY0" fmla="*/ 410985 h 889704"/>
                  <a:gd name="connsiteX1" fmla="*/ 370530 w 807983"/>
                  <a:gd name="connsiteY1" fmla="*/ 0 h 889704"/>
                  <a:gd name="connsiteX2" fmla="*/ 807983 w 807983"/>
                  <a:gd name="connsiteY2" fmla="*/ 410984 h 889704"/>
                  <a:gd name="connsiteX3" fmla="*/ 472130 w 807983"/>
                  <a:gd name="connsiteY3" fmla="*/ 889704 h 889704"/>
                  <a:gd name="connsiteX4" fmla="*/ 811 w 807983"/>
                  <a:gd name="connsiteY4" fmla="*/ 410985 h 889704"/>
                  <a:gd name="connsiteX0" fmla="*/ 2921 w 810093"/>
                  <a:gd name="connsiteY0" fmla="*/ 410985 h 872770"/>
                  <a:gd name="connsiteX1" fmla="*/ 372640 w 810093"/>
                  <a:gd name="connsiteY1" fmla="*/ 0 h 872770"/>
                  <a:gd name="connsiteX2" fmla="*/ 810093 w 810093"/>
                  <a:gd name="connsiteY2" fmla="*/ 410984 h 872770"/>
                  <a:gd name="connsiteX3" fmla="*/ 575840 w 810093"/>
                  <a:gd name="connsiteY3" fmla="*/ 872770 h 872770"/>
                  <a:gd name="connsiteX4" fmla="*/ 2921 w 810093"/>
                  <a:gd name="connsiteY4" fmla="*/ 410985 h 872770"/>
                  <a:gd name="connsiteX0" fmla="*/ 2948 w 827053"/>
                  <a:gd name="connsiteY0" fmla="*/ 412946 h 875169"/>
                  <a:gd name="connsiteX1" fmla="*/ 372667 w 827053"/>
                  <a:gd name="connsiteY1" fmla="*/ 1961 h 875169"/>
                  <a:gd name="connsiteX2" fmla="*/ 827053 w 827053"/>
                  <a:gd name="connsiteY2" fmla="*/ 328279 h 875169"/>
                  <a:gd name="connsiteX3" fmla="*/ 575867 w 827053"/>
                  <a:gd name="connsiteY3" fmla="*/ 874731 h 875169"/>
                  <a:gd name="connsiteX4" fmla="*/ 2948 w 827053"/>
                  <a:gd name="connsiteY4" fmla="*/ 412946 h 875169"/>
                  <a:gd name="connsiteX0" fmla="*/ 12009 w 836114"/>
                  <a:gd name="connsiteY0" fmla="*/ 412946 h 875169"/>
                  <a:gd name="connsiteX1" fmla="*/ 246261 w 836114"/>
                  <a:gd name="connsiteY1" fmla="*/ 1961 h 875169"/>
                  <a:gd name="connsiteX2" fmla="*/ 836114 w 836114"/>
                  <a:gd name="connsiteY2" fmla="*/ 328279 h 875169"/>
                  <a:gd name="connsiteX3" fmla="*/ 584928 w 836114"/>
                  <a:gd name="connsiteY3" fmla="*/ 874731 h 875169"/>
                  <a:gd name="connsiteX4" fmla="*/ 12009 w 836114"/>
                  <a:gd name="connsiteY4" fmla="*/ 412946 h 875169"/>
                  <a:gd name="connsiteX0" fmla="*/ 12324 w 870296"/>
                  <a:gd name="connsiteY0" fmla="*/ 411177 h 873333"/>
                  <a:gd name="connsiteX1" fmla="*/ 246576 w 870296"/>
                  <a:gd name="connsiteY1" fmla="*/ 192 h 873333"/>
                  <a:gd name="connsiteX2" fmla="*/ 870296 w 870296"/>
                  <a:gd name="connsiteY2" fmla="*/ 461976 h 873333"/>
                  <a:gd name="connsiteX3" fmla="*/ 585243 w 870296"/>
                  <a:gd name="connsiteY3" fmla="*/ 872962 h 873333"/>
                  <a:gd name="connsiteX4" fmla="*/ 12324 w 870296"/>
                  <a:gd name="connsiteY4" fmla="*/ 411177 h 873333"/>
                  <a:gd name="connsiteX0" fmla="*/ 2867 w 860839"/>
                  <a:gd name="connsiteY0" fmla="*/ 411177 h 873333"/>
                  <a:gd name="connsiteX1" fmla="*/ 237119 w 860839"/>
                  <a:gd name="connsiteY1" fmla="*/ 192 h 873333"/>
                  <a:gd name="connsiteX2" fmla="*/ 860839 w 860839"/>
                  <a:gd name="connsiteY2" fmla="*/ 461976 h 873333"/>
                  <a:gd name="connsiteX3" fmla="*/ 372586 w 860839"/>
                  <a:gd name="connsiteY3" fmla="*/ 872962 h 873333"/>
                  <a:gd name="connsiteX4" fmla="*/ 2867 w 860839"/>
                  <a:gd name="connsiteY4" fmla="*/ 411177 h 873333"/>
                  <a:gd name="connsiteX0" fmla="*/ 1120 w 859092"/>
                  <a:gd name="connsiteY0" fmla="*/ 360411 h 822567"/>
                  <a:gd name="connsiteX1" fmla="*/ 489372 w 859092"/>
                  <a:gd name="connsiteY1" fmla="*/ 226 h 822567"/>
                  <a:gd name="connsiteX2" fmla="*/ 859092 w 859092"/>
                  <a:gd name="connsiteY2" fmla="*/ 411210 h 822567"/>
                  <a:gd name="connsiteX3" fmla="*/ 370839 w 859092"/>
                  <a:gd name="connsiteY3" fmla="*/ 822196 h 822567"/>
                  <a:gd name="connsiteX4" fmla="*/ 1120 w 859092"/>
                  <a:gd name="connsiteY4" fmla="*/ 360411 h 822567"/>
                  <a:gd name="connsiteX0" fmla="*/ 1318 w 811789"/>
                  <a:gd name="connsiteY0" fmla="*/ 336956 h 823250"/>
                  <a:gd name="connsiteX1" fmla="*/ 442069 w 811789"/>
                  <a:gd name="connsiteY1" fmla="*/ 522 h 823250"/>
                  <a:gd name="connsiteX2" fmla="*/ 811789 w 811789"/>
                  <a:gd name="connsiteY2" fmla="*/ 411506 h 823250"/>
                  <a:gd name="connsiteX3" fmla="*/ 323536 w 811789"/>
                  <a:gd name="connsiteY3" fmla="*/ 822492 h 823250"/>
                  <a:gd name="connsiteX4" fmla="*/ 1318 w 811789"/>
                  <a:gd name="connsiteY4" fmla="*/ 336956 h 823250"/>
                  <a:gd name="connsiteX0" fmla="*/ 1262 w 823506"/>
                  <a:gd name="connsiteY0" fmla="*/ 281809 h 826032"/>
                  <a:gd name="connsiteX1" fmla="*/ 453786 w 823506"/>
                  <a:gd name="connsiteY1" fmla="*/ 1965 h 826032"/>
                  <a:gd name="connsiteX2" fmla="*/ 823506 w 823506"/>
                  <a:gd name="connsiteY2" fmla="*/ 412949 h 826032"/>
                  <a:gd name="connsiteX3" fmla="*/ 335253 w 823506"/>
                  <a:gd name="connsiteY3" fmla="*/ 823935 h 826032"/>
                  <a:gd name="connsiteX4" fmla="*/ 1262 w 823506"/>
                  <a:gd name="connsiteY4" fmla="*/ 281809 h 826032"/>
                  <a:gd name="connsiteX0" fmla="*/ 227 w 822471"/>
                  <a:gd name="connsiteY0" fmla="*/ 293032 h 837255"/>
                  <a:gd name="connsiteX1" fmla="*/ 382108 w 822471"/>
                  <a:gd name="connsiteY1" fmla="*/ 1870 h 837255"/>
                  <a:gd name="connsiteX2" fmla="*/ 822471 w 822471"/>
                  <a:gd name="connsiteY2" fmla="*/ 424172 h 837255"/>
                  <a:gd name="connsiteX3" fmla="*/ 334218 w 822471"/>
                  <a:gd name="connsiteY3" fmla="*/ 835158 h 837255"/>
                  <a:gd name="connsiteX4" fmla="*/ 227 w 822471"/>
                  <a:gd name="connsiteY4" fmla="*/ 293032 h 837255"/>
                  <a:gd name="connsiteX0" fmla="*/ 55 w 822299"/>
                  <a:gd name="connsiteY0" fmla="*/ 293087 h 870926"/>
                  <a:gd name="connsiteX1" fmla="*/ 381936 w 822299"/>
                  <a:gd name="connsiteY1" fmla="*/ 1925 h 870926"/>
                  <a:gd name="connsiteX2" fmla="*/ 822299 w 822299"/>
                  <a:gd name="connsiteY2" fmla="*/ 424227 h 870926"/>
                  <a:gd name="connsiteX3" fmla="*/ 357593 w 822299"/>
                  <a:gd name="connsiteY3" fmla="*/ 869167 h 870926"/>
                  <a:gd name="connsiteX4" fmla="*/ 55 w 822299"/>
                  <a:gd name="connsiteY4" fmla="*/ 293087 h 870926"/>
                  <a:gd name="connsiteX0" fmla="*/ 57 w 810528"/>
                  <a:gd name="connsiteY0" fmla="*/ 326056 h 869201"/>
                  <a:gd name="connsiteX1" fmla="*/ 370165 w 810528"/>
                  <a:gd name="connsiteY1" fmla="*/ 940 h 869201"/>
                  <a:gd name="connsiteX2" fmla="*/ 810528 w 810528"/>
                  <a:gd name="connsiteY2" fmla="*/ 423242 h 869201"/>
                  <a:gd name="connsiteX3" fmla="*/ 345822 w 810528"/>
                  <a:gd name="connsiteY3" fmla="*/ 868182 h 869201"/>
                  <a:gd name="connsiteX4" fmla="*/ 57 w 810528"/>
                  <a:gd name="connsiteY4" fmla="*/ 326056 h 869201"/>
                  <a:gd name="connsiteX0" fmla="*/ 237 w 810708"/>
                  <a:gd name="connsiteY0" fmla="*/ 326047 h 857935"/>
                  <a:gd name="connsiteX1" fmla="*/ 370345 w 810708"/>
                  <a:gd name="connsiteY1" fmla="*/ 931 h 857935"/>
                  <a:gd name="connsiteX2" fmla="*/ 810708 w 810708"/>
                  <a:gd name="connsiteY2" fmla="*/ 423233 h 857935"/>
                  <a:gd name="connsiteX3" fmla="*/ 322454 w 810708"/>
                  <a:gd name="connsiteY3" fmla="*/ 856855 h 857935"/>
                  <a:gd name="connsiteX4" fmla="*/ 237 w 810708"/>
                  <a:gd name="connsiteY4" fmla="*/ 326047 h 857935"/>
                  <a:gd name="connsiteX0" fmla="*/ 72 w 1356156"/>
                  <a:gd name="connsiteY0" fmla="*/ 568705 h 860524"/>
                  <a:gd name="connsiteX1" fmla="*/ 915793 w 1356156"/>
                  <a:gd name="connsiteY1" fmla="*/ 2327 h 860524"/>
                  <a:gd name="connsiteX2" fmla="*/ 1356156 w 1356156"/>
                  <a:gd name="connsiteY2" fmla="*/ 424629 h 860524"/>
                  <a:gd name="connsiteX3" fmla="*/ 867902 w 1356156"/>
                  <a:gd name="connsiteY3" fmla="*/ 858251 h 860524"/>
                  <a:gd name="connsiteX4" fmla="*/ 72 w 1356156"/>
                  <a:gd name="connsiteY4" fmla="*/ 568705 h 860524"/>
                  <a:gd name="connsiteX0" fmla="*/ 1148 w 1357232"/>
                  <a:gd name="connsiteY0" fmla="*/ 568705 h 1331029"/>
                  <a:gd name="connsiteX1" fmla="*/ 916869 w 1357232"/>
                  <a:gd name="connsiteY1" fmla="*/ 2327 h 1331029"/>
                  <a:gd name="connsiteX2" fmla="*/ 1357232 w 1357232"/>
                  <a:gd name="connsiteY2" fmla="*/ 424629 h 1331029"/>
                  <a:gd name="connsiteX3" fmla="*/ 1119960 w 1357232"/>
                  <a:gd name="connsiteY3" fmla="*/ 1330286 h 1331029"/>
                  <a:gd name="connsiteX4" fmla="*/ 1148 w 1357232"/>
                  <a:gd name="connsiteY4" fmla="*/ 568705 h 1331029"/>
                  <a:gd name="connsiteX0" fmla="*/ 1147 w 1346319"/>
                  <a:gd name="connsiteY0" fmla="*/ 567020 h 1329200"/>
                  <a:gd name="connsiteX1" fmla="*/ 916868 w 1346319"/>
                  <a:gd name="connsiteY1" fmla="*/ 642 h 1329200"/>
                  <a:gd name="connsiteX2" fmla="*/ 1346319 w 1346319"/>
                  <a:gd name="connsiteY2" fmla="*/ 674696 h 1329200"/>
                  <a:gd name="connsiteX3" fmla="*/ 1119959 w 1346319"/>
                  <a:gd name="connsiteY3" fmla="*/ 1328601 h 1329200"/>
                  <a:gd name="connsiteX4" fmla="*/ 1147 w 1346319"/>
                  <a:gd name="connsiteY4" fmla="*/ 567020 h 13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6319" h="1329200">
                    <a:moveTo>
                      <a:pt x="1147" y="567020"/>
                    </a:moveTo>
                    <a:cubicBezTo>
                      <a:pt x="-32701" y="345694"/>
                      <a:pt x="692673" y="-17304"/>
                      <a:pt x="916868" y="642"/>
                    </a:cubicBezTo>
                    <a:cubicBezTo>
                      <a:pt x="1141063" y="18588"/>
                      <a:pt x="1346319" y="391603"/>
                      <a:pt x="1346319" y="674696"/>
                    </a:cubicBezTo>
                    <a:cubicBezTo>
                      <a:pt x="1346319" y="957789"/>
                      <a:pt x="1344154" y="1346547"/>
                      <a:pt x="1119959" y="1328601"/>
                    </a:cubicBezTo>
                    <a:cubicBezTo>
                      <a:pt x="895764" y="1310655"/>
                      <a:pt x="34995" y="788346"/>
                      <a:pt x="1147" y="567020"/>
                    </a:cubicBezTo>
                    <a:close/>
                  </a:path>
                </a:pathLst>
              </a:custGeom>
              <a:solidFill>
                <a:srgbClr val="167917">
                  <a:alpha val="21000"/>
                </a:srgbClr>
              </a:solidFill>
              <a:ln w="12700" cap="flat" cmpd="sng" algn="ctr">
                <a:solidFill>
                  <a:srgbClr val="167917">
                    <a:alpha val="37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7" name="椭圆 36">
                <a:extLst>
                  <a:ext uri="{FF2B5EF4-FFF2-40B4-BE49-F238E27FC236}">
                    <a16:creationId xmlns:a16="http://schemas.microsoft.com/office/drawing/2014/main" id="{DF2AFD41-399D-7740-9F53-E3A081E2B8C7}"/>
                  </a:ext>
                </a:extLst>
              </p:cNvPr>
              <p:cNvSpPr/>
              <p:nvPr/>
            </p:nvSpPr>
            <p:spPr>
              <a:xfrm>
                <a:off x="8826081" y="2283659"/>
                <a:ext cx="179956" cy="184332"/>
              </a:xfrm>
              <a:prstGeom prst="ellipse">
                <a:avLst/>
              </a:prstGeom>
              <a:solidFill>
                <a:srgbClr val="00B050">
                  <a:alpha val="76000"/>
                </a:srgbClr>
              </a:solidFill>
              <a:ln w="12700" cap="flat" cmpd="sng" algn="ctr">
                <a:solidFill>
                  <a:schemeClr val="accent5">
                    <a:lumMod val="75000"/>
                  </a:scheme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8" name="椭圆 48">
                <a:extLst>
                  <a:ext uri="{FF2B5EF4-FFF2-40B4-BE49-F238E27FC236}">
                    <a16:creationId xmlns:a16="http://schemas.microsoft.com/office/drawing/2014/main" id="{860A0AB1-89B5-7940-BE4E-63A138650250}"/>
                  </a:ext>
                </a:extLst>
              </p:cNvPr>
              <p:cNvSpPr/>
              <p:nvPr/>
            </p:nvSpPr>
            <p:spPr>
              <a:xfrm>
                <a:off x="8051748" y="2324410"/>
                <a:ext cx="732466" cy="797330"/>
              </a:xfrm>
              <a:custGeom>
                <a:avLst/>
                <a:gdLst>
                  <a:gd name="connsiteX0" fmla="*/ 0 w 908771"/>
                  <a:gd name="connsiteY0" fmla="*/ 512586 h 1025172"/>
                  <a:gd name="connsiteX1" fmla="*/ 454386 w 908771"/>
                  <a:gd name="connsiteY1" fmla="*/ 0 h 1025172"/>
                  <a:gd name="connsiteX2" fmla="*/ 908772 w 908771"/>
                  <a:gd name="connsiteY2" fmla="*/ 512586 h 1025172"/>
                  <a:gd name="connsiteX3" fmla="*/ 454386 w 908771"/>
                  <a:gd name="connsiteY3" fmla="*/ 1025172 h 1025172"/>
                  <a:gd name="connsiteX4" fmla="*/ 0 w 908771"/>
                  <a:gd name="connsiteY4" fmla="*/ 512586 h 1025172"/>
                  <a:gd name="connsiteX0" fmla="*/ 245 w 909017"/>
                  <a:gd name="connsiteY0" fmla="*/ 394052 h 906638"/>
                  <a:gd name="connsiteX1" fmla="*/ 505431 w 909017"/>
                  <a:gd name="connsiteY1" fmla="*/ 0 h 906638"/>
                  <a:gd name="connsiteX2" fmla="*/ 909017 w 909017"/>
                  <a:gd name="connsiteY2" fmla="*/ 394052 h 906638"/>
                  <a:gd name="connsiteX3" fmla="*/ 454631 w 909017"/>
                  <a:gd name="connsiteY3" fmla="*/ 906638 h 906638"/>
                  <a:gd name="connsiteX4" fmla="*/ 245 w 909017"/>
                  <a:gd name="connsiteY4" fmla="*/ 394052 h 906638"/>
                  <a:gd name="connsiteX0" fmla="*/ 160 w 790399"/>
                  <a:gd name="connsiteY0" fmla="*/ 394146 h 906847"/>
                  <a:gd name="connsiteX1" fmla="*/ 505346 w 790399"/>
                  <a:gd name="connsiteY1" fmla="*/ 94 h 906847"/>
                  <a:gd name="connsiteX2" fmla="*/ 790399 w 790399"/>
                  <a:gd name="connsiteY2" fmla="*/ 428012 h 906847"/>
                  <a:gd name="connsiteX3" fmla="*/ 454546 w 790399"/>
                  <a:gd name="connsiteY3" fmla="*/ 906732 h 906847"/>
                  <a:gd name="connsiteX4" fmla="*/ 160 w 790399"/>
                  <a:gd name="connsiteY4" fmla="*/ 394146 h 906847"/>
                  <a:gd name="connsiteX0" fmla="*/ 131 w 875037"/>
                  <a:gd name="connsiteY0" fmla="*/ 600252 h 912495"/>
                  <a:gd name="connsiteX1" fmla="*/ 589984 w 875037"/>
                  <a:gd name="connsiteY1" fmla="*/ 3000 h 912495"/>
                  <a:gd name="connsiteX2" fmla="*/ 875037 w 875037"/>
                  <a:gd name="connsiteY2" fmla="*/ 430918 h 912495"/>
                  <a:gd name="connsiteX3" fmla="*/ 539184 w 875037"/>
                  <a:gd name="connsiteY3" fmla="*/ 909638 h 912495"/>
                  <a:gd name="connsiteX4" fmla="*/ 131 w 875037"/>
                  <a:gd name="connsiteY4" fmla="*/ 600252 h 912495"/>
                  <a:gd name="connsiteX0" fmla="*/ 153 w 807325"/>
                  <a:gd name="connsiteY0" fmla="*/ 427919 h 906638"/>
                  <a:gd name="connsiteX1" fmla="*/ 522272 w 807325"/>
                  <a:gd name="connsiteY1" fmla="*/ 0 h 906638"/>
                  <a:gd name="connsiteX2" fmla="*/ 807325 w 807325"/>
                  <a:gd name="connsiteY2" fmla="*/ 427918 h 906638"/>
                  <a:gd name="connsiteX3" fmla="*/ 471472 w 807325"/>
                  <a:gd name="connsiteY3" fmla="*/ 906638 h 906638"/>
                  <a:gd name="connsiteX4" fmla="*/ 153 w 807325"/>
                  <a:gd name="connsiteY4" fmla="*/ 427919 h 906638"/>
                  <a:gd name="connsiteX0" fmla="*/ 811 w 807983"/>
                  <a:gd name="connsiteY0" fmla="*/ 410985 h 889704"/>
                  <a:gd name="connsiteX1" fmla="*/ 370530 w 807983"/>
                  <a:gd name="connsiteY1" fmla="*/ 0 h 889704"/>
                  <a:gd name="connsiteX2" fmla="*/ 807983 w 807983"/>
                  <a:gd name="connsiteY2" fmla="*/ 410984 h 889704"/>
                  <a:gd name="connsiteX3" fmla="*/ 472130 w 807983"/>
                  <a:gd name="connsiteY3" fmla="*/ 889704 h 889704"/>
                  <a:gd name="connsiteX4" fmla="*/ 811 w 807983"/>
                  <a:gd name="connsiteY4" fmla="*/ 410985 h 889704"/>
                  <a:gd name="connsiteX0" fmla="*/ 2921 w 810093"/>
                  <a:gd name="connsiteY0" fmla="*/ 410985 h 872770"/>
                  <a:gd name="connsiteX1" fmla="*/ 372640 w 810093"/>
                  <a:gd name="connsiteY1" fmla="*/ 0 h 872770"/>
                  <a:gd name="connsiteX2" fmla="*/ 810093 w 810093"/>
                  <a:gd name="connsiteY2" fmla="*/ 410984 h 872770"/>
                  <a:gd name="connsiteX3" fmla="*/ 575840 w 810093"/>
                  <a:gd name="connsiteY3" fmla="*/ 872770 h 872770"/>
                  <a:gd name="connsiteX4" fmla="*/ 2921 w 810093"/>
                  <a:gd name="connsiteY4" fmla="*/ 410985 h 872770"/>
                  <a:gd name="connsiteX0" fmla="*/ 2948 w 827053"/>
                  <a:gd name="connsiteY0" fmla="*/ 412946 h 875169"/>
                  <a:gd name="connsiteX1" fmla="*/ 372667 w 827053"/>
                  <a:gd name="connsiteY1" fmla="*/ 1961 h 875169"/>
                  <a:gd name="connsiteX2" fmla="*/ 827053 w 827053"/>
                  <a:gd name="connsiteY2" fmla="*/ 328279 h 875169"/>
                  <a:gd name="connsiteX3" fmla="*/ 575867 w 827053"/>
                  <a:gd name="connsiteY3" fmla="*/ 874731 h 875169"/>
                  <a:gd name="connsiteX4" fmla="*/ 2948 w 827053"/>
                  <a:gd name="connsiteY4" fmla="*/ 412946 h 875169"/>
                  <a:gd name="connsiteX0" fmla="*/ 119 w 824224"/>
                  <a:gd name="connsiteY0" fmla="*/ 412946 h 744744"/>
                  <a:gd name="connsiteX1" fmla="*/ 369838 w 824224"/>
                  <a:gd name="connsiteY1" fmla="*/ 1961 h 744744"/>
                  <a:gd name="connsiteX2" fmla="*/ 824224 w 824224"/>
                  <a:gd name="connsiteY2" fmla="*/ 328279 h 744744"/>
                  <a:gd name="connsiteX3" fmla="*/ 406969 w 824224"/>
                  <a:gd name="connsiteY3" fmla="*/ 744102 h 744744"/>
                  <a:gd name="connsiteX4" fmla="*/ 119 w 824224"/>
                  <a:gd name="connsiteY4" fmla="*/ 412946 h 744744"/>
                  <a:gd name="connsiteX0" fmla="*/ 167 w 1262088"/>
                  <a:gd name="connsiteY0" fmla="*/ 412321 h 743959"/>
                  <a:gd name="connsiteX1" fmla="*/ 369886 w 1262088"/>
                  <a:gd name="connsiteY1" fmla="*/ 1336 h 743959"/>
                  <a:gd name="connsiteX2" fmla="*/ 1262088 w 1262088"/>
                  <a:gd name="connsiteY2" fmla="*/ 339529 h 743959"/>
                  <a:gd name="connsiteX3" fmla="*/ 407017 w 1262088"/>
                  <a:gd name="connsiteY3" fmla="*/ 743477 h 743959"/>
                  <a:gd name="connsiteX4" fmla="*/ 167 w 1262088"/>
                  <a:gd name="connsiteY4" fmla="*/ 412321 h 743959"/>
                  <a:gd name="connsiteX0" fmla="*/ 2535 w 1264456"/>
                  <a:gd name="connsiteY0" fmla="*/ 518458 h 850136"/>
                  <a:gd name="connsiteX1" fmla="*/ 583614 w 1264456"/>
                  <a:gd name="connsiteY1" fmla="*/ 595 h 850136"/>
                  <a:gd name="connsiteX2" fmla="*/ 1264456 w 1264456"/>
                  <a:gd name="connsiteY2" fmla="*/ 445666 h 850136"/>
                  <a:gd name="connsiteX3" fmla="*/ 409385 w 1264456"/>
                  <a:gd name="connsiteY3" fmla="*/ 849614 h 850136"/>
                  <a:gd name="connsiteX4" fmla="*/ 2535 w 1264456"/>
                  <a:gd name="connsiteY4" fmla="*/ 518458 h 850136"/>
                  <a:gd name="connsiteX0" fmla="*/ 1153 w 1263074"/>
                  <a:gd name="connsiteY0" fmla="*/ 494483 h 826151"/>
                  <a:gd name="connsiteX1" fmla="*/ 521049 w 1263074"/>
                  <a:gd name="connsiteY1" fmla="*/ 683 h 826151"/>
                  <a:gd name="connsiteX2" fmla="*/ 1263074 w 1263074"/>
                  <a:gd name="connsiteY2" fmla="*/ 421691 h 826151"/>
                  <a:gd name="connsiteX3" fmla="*/ 408003 w 1263074"/>
                  <a:gd name="connsiteY3" fmla="*/ 825639 h 826151"/>
                  <a:gd name="connsiteX4" fmla="*/ 1153 w 1263074"/>
                  <a:gd name="connsiteY4" fmla="*/ 494483 h 826151"/>
                  <a:gd name="connsiteX0" fmla="*/ 880 w 1262801"/>
                  <a:gd name="connsiteY0" fmla="*/ 506467 h 838140"/>
                  <a:gd name="connsiteX1" fmla="*/ 505480 w 1262801"/>
                  <a:gd name="connsiteY1" fmla="*/ 635 h 838140"/>
                  <a:gd name="connsiteX2" fmla="*/ 1262801 w 1262801"/>
                  <a:gd name="connsiteY2" fmla="*/ 433675 h 838140"/>
                  <a:gd name="connsiteX3" fmla="*/ 407730 w 1262801"/>
                  <a:gd name="connsiteY3" fmla="*/ 837623 h 838140"/>
                  <a:gd name="connsiteX4" fmla="*/ 880 w 1262801"/>
                  <a:gd name="connsiteY4" fmla="*/ 506467 h 838140"/>
                  <a:gd name="connsiteX0" fmla="*/ 889 w 1278106"/>
                  <a:gd name="connsiteY0" fmla="*/ 506467 h 838140"/>
                  <a:gd name="connsiteX1" fmla="*/ 505489 w 1278106"/>
                  <a:gd name="connsiteY1" fmla="*/ 635 h 838140"/>
                  <a:gd name="connsiteX2" fmla="*/ 1278106 w 1278106"/>
                  <a:gd name="connsiteY2" fmla="*/ 433675 h 838140"/>
                  <a:gd name="connsiteX3" fmla="*/ 407739 w 1278106"/>
                  <a:gd name="connsiteY3" fmla="*/ 837623 h 838140"/>
                  <a:gd name="connsiteX4" fmla="*/ 889 w 1278106"/>
                  <a:gd name="connsiteY4" fmla="*/ 506467 h 838140"/>
                  <a:gd name="connsiteX0" fmla="*/ 2170 w 1279387"/>
                  <a:gd name="connsiteY0" fmla="*/ 506467 h 838140"/>
                  <a:gd name="connsiteX1" fmla="*/ 567953 w 1279387"/>
                  <a:gd name="connsiteY1" fmla="*/ 635 h 838140"/>
                  <a:gd name="connsiteX2" fmla="*/ 1279387 w 1279387"/>
                  <a:gd name="connsiteY2" fmla="*/ 433675 h 838140"/>
                  <a:gd name="connsiteX3" fmla="*/ 409020 w 1279387"/>
                  <a:gd name="connsiteY3" fmla="*/ 837623 h 838140"/>
                  <a:gd name="connsiteX4" fmla="*/ 2170 w 1279387"/>
                  <a:gd name="connsiteY4" fmla="*/ 506467 h 838140"/>
                  <a:gd name="connsiteX0" fmla="*/ 13807 w 1291024"/>
                  <a:gd name="connsiteY0" fmla="*/ 451051 h 782703"/>
                  <a:gd name="connsiteX1" fmla="*/ 891660 w 1291024"/>
                  <a:gd name="connsiteY1" fmla="*/ 924 h 782703"/>
                  <a:gd name="connsiteX2" fmla="*/ 1291024 w 1291024"/>
                  <a:gd name="connsiteY2" fmla="*/ 378259 h 782703"/>
                  <a:gd name="connsiteX3" fmla="*/ 420657 w 1291024"/>
                  <a:gd name="connsiteY3" fmla="*/ 782207 h 782703"/>
                  <a:gd name="connsiteX4" fmla="*/ 13807 w 1291024"/>
                  <a:gd name="connsiteY4" fmla="*/ 451051 h 782703"/>
                  <a:gd name="connsiteX0" fmla="*/ 12083 w 1347813"/>
                  <a:gd name="connsiteY0" fmla="*/ 289470 h 783262"/>
                  <a:gd name="connsiteX1" fmla="*/ 948449 w 1347813"/>
                  <a:gd name="connsiteY1" fmla="*/ 888 h 783262"/>
                  <a:gd name="connsiteX2" fmla="*/ 1347813 w 1347813"/>
                  <a:gd name="connsiteY2" fmla="*/ 378223 h 783262"/>
                  <a:gd name="connsiteX3" fmla="*/ 477446 w 1347813"/>
                  <a:gd name="connsiteY3" fmla="*/ 782171 h 783262"/>
                  <a:gd name="connsiteX4" fmla="*/ 12083 w 1347813"/>
                  <a:gd name="connsiteY4" fmla="*/ 289470 h 783262"/>
                  <a:gd name="connsiteX0" fmla="*/ 49770 w 1385500"/>
                  <a:gd name="connsiteY0" fmla="*/ 289462 h 772197"/>
                  <a:gd name="connsiteX1" fmla="*/ 986136 w 1385500"/>
                  <a:gd name="connsiteY1" fmla="*/ 880 h 772197"/>
                  <a:gd name="connsiteX2" fmla="*/ 1385500 w 1385500"/>
                  <a:gd name="connsiteY2" fmla="*/ 378215 h 772197"/>
                  <a:gd name="connsiteX3" fmla="*/ 261577 w 1385500"/>
                  <a:gd name="connsiteY3" fmla="*/ 771022 h 772197"/>
                  <a:gd name="connsiteX4" fmla="*/ 49770 w 1385500"/>
                  <a:gd name="connsiteY4" fmla="*/ 289462 h 772197"/>
                  <a:gd name="connsiteX0" fmla="*/ 48404 w 1335373"/>
                  <a:gd name="connsiteY0" fmla="*/ 291344 h 779071"/>
                  <a:gd name="connsiteX1" fmla="*/ 984770 w 1335373"/>
                  <a:gd name="connsiteY1" fmla="*/ 2762 h 779071"/>
                  <a:gd name="connsiteX2" fmla="*/ 1335373 w 1335373"/>
                  <a:gd name="connsiteY2" fmla="*/ 458084 h 779071"/>
                  <a:gd name="connsiteX3" fmla="*/ 260211 w 1335373"/>
                  <a:gd name="connsiteY3" fmla="*/ 772904 h 779071"/>
                  <a:gd name="connsiteX4" fmla="*/ 48404 w 1335373"/>
                  <a:gd name="connsiteY4" fmla="*/ 291344 h 779071"/>
                  <a:gd name="connsiteX0" fmla="*/ 48404 w 1335373"/>
                  <a:gd name="connsiteY0" fmla="*/ 291344 h 777293"/>
                  <a:gd name="connsiteX1" fmla="*/ 984770 w 1335373"/>
                  <a:gd name="connsiteY1" fmla="*/ 2762 h 777293"/>
                  <a:gd name="connsiteX2" fmla="*/ 1335373 w 1335373"/>
                  <a:gd name="connsiteY2" fmla="*/ 458084 h 777293"/>
                  <a:gd name="connsiteX3" fmla="*/ 260211 w 1335373"/>
                  <a:gd name="connsiteY3" fmla="*/ 772904 h 777293"/>
                  <a:gd name="connsiteX4" fmla="*/ 48404 w 1335373"/>
                  <a:gd name="connsiteY4" fmla="*/ 291344 h 777293"/>
                  <a:gd name="connsiteX0" fmla="*/ 50049 w 1395532"/>
                  <a:gd name="connsiteY0" fmla="*/ 291509 h 777880"/>
                  <a:gd name="connsiteX1" fmla="*/ 986415 w 1395532"/>
                  <a:gd name="connsiteY1" fmla="*/ 2927 h 777880"/>
                  <a:gd name="connsiteX2" fmla="*/ 1395532 w 1395532"/>
                  <a:gd name="connsiteY2" fmla="*/ 463819 h 777880"/>
                  <a:gd name="connsiteX3" fmla="*/ 261856 w 1395532"/>
                  <a:gd name="connsiteY3" fmla="*/ 773069 h 777880"/>
                  <a:gd name="connsiteX4" fmla="*/ 50049 w 1395532"/>
                  <a:gd name="connsiteY4" fmla="*/ 291509 h 777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532" h="777880">
                    <a:moveTo>
                      <a:pt x="50049" y="291509"/>
                    </a:moveTo>
                    <a:cubicBezTo>
                      <a:pt x="170809" y="163152"/>
                      <a:pt x="762168" y="-25791"/>
                      <a:pt x="986415" y="2927"/>
                    </a:cubicBezTo>
                    <a:cubicBezTo>
                      <a:pt x="1210662" y="31645"/>
                      <a:pt x="1395532" y="180726"/>
                      <a:pt x="1395532" y="463819"/>
                    </a:cubicBezTo>
                    <a:cubicBezTo>
                      <a:pt x="1346771" y="702348"/>
                      <a:pt x="486103" y="801787"/>
                      <a:pt x="261856" y="773069"/>
                    </a:cubicBezTo>
                    <a:cubicBezTo>
                      <a:pt x="37609" y="744351"/>
                      <a:pt x="-70711" y="419866"/>
                      <a:pt x="50049" y="291509"/>
                    </a:cubicBezTo>
                    <a:close/>
                  </a:path>
                </a:pathLst>
              </a:custGeom>
              <a:solidFill>
                <a:srgbClr val="0070C0">
                  <a:alpha val="17000"/>
                </a:srgbClr>
              </a:solidFill>
              <a:ln w="12700" cap="flat" cmpd="sng" algn="ctr">
                <a:solidFill>
                  <a:srgbClr val="0B6EDD">
                    <a:alpha val="47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9" name="椭圆 48">
                <a:extLst>
                  <a:ext uri="{FF2B5EF4-FFF2-40B4-BE49-F238E27FC236}">
                    <a16:creationId xmlns:a16="http://schemas.microsoft.com/office/drawing/2014/main" id="{0CA03FAA-B663-DD4A-939A-268D0007769D}"/>
                  </a:ext>
                </a:extLst>
              </p:cNvPr>
              <p:cNvSpPr/>
              <p:nvPr/>
            </p:nvSpPr>
            <p:spPr>
              <a:xfrm>
                <a:off x="8275726" y="3153971"/>
                <a:ext cx="1189199" cy="605179"/>
              </a:xfrm>
              <a:custGeom>
                <a:avLst/>
                <a:gdLst>
                  <a:gd name="connsiteX0" fmla="*/ 0 w 908771"/>
                  <a:gd name="connsiteY0" fmla="*/ 512586 h 1025172"/>
                  <a:gd name="connsiteX1" fmla="*/ 454386 w 908771"/>
                  <a:gd name="connsiteY1" fmla="*/ 0 h 1025172"/>
                  <a:gd name="connsiteX2" fmla="*/ 908772 w 908771"/>
                  <a:gd name="connsiteY2" fmla="*/ 512586 h 1025172"/>
                  <a:gd name="connsiteX3" fmla="*/ 454386 w 908771"/>
                  <a:gd name="connsiteY3" fmla="*/ 1025172 h 1025172"/>
                  <a:gd name="connsiteX4" fmla="*/ 0 w 908771"/>
                  <a:gd name="connsiteY4" fmla="*/ 512586 h 1025172"/>
                  <a:gd name="connsiteX0" fmla="*/ 245 w 909017"/>
                  <a:gd name="connsiteY0" fmla="*/ 394052 h 906638"/>
                  <a:gd name="connsiteX1" fmla="*/ 505431 w 909017"/>
                  <a:gd name="connsiteY1" fmla="*/ 0 h 906638"/>
                  <a:gd name="connsiteX2" fmla="*/ 909017 w 909017"/>
                  <a:gd name="connsiteY2" fmla="*/ 394052 h 906638"/>
                  <a:gd name="connsiteX3" fmla="*/ 454631 w 909017"/>
                  <a:gd name="connsiteY3" fmla="*/ 906638 h 906638"/>
                  <a:gd name="connsiteX4" fmla="*/ 245 w 909017"/>
                  <a:gd name="connsiteY4" fmla="*/ 394052 h 906638"/>
                  <a:gd name="connsiteX0" fmla="*/ 160 w 790399"/>
                  <a:gd name="connsiteY0" fmla="*/ 394146 h 906847"/>
                  <a:gd name="connsiteX1" fmla="*/ 505346 w 790399"/>
                  <a:gd name="connsiteY1" fmla="*/ 94 h 906847"/>
                  <a:gd name="connsiteX2" fmla="*/ 790399 w 790399"/>
                  <a:gd name="connsiteY2" fmla="*/ 428012 h 906847"/>
                  <a:gd name="connsiteX3" fmla="*/ 454546 w 790399"/>
                  <a:gd name="connsiteY3" fmla="*/ 906732 h 906847"/>
                  <a:gd name="connsiteX4" fmla="*/ 160 w 790399"/>
                  <a:gd name="connsiteY4" fmla="*/ 394146 h 906847"/>
                  <a:gd name="connsiteX0" fmla="*/ 131 w 875037"/>
                  <a:gd name="connsiteY0" fmla="*/ 600252 h 912495"/>
                  <a:gd name="connsiteX1" fmla="*/ 589984 w 875037"/>
                  <a:gd name="connsiteY1" fmla="*/ 3000 h 912495"/>
                  <a:gd name="connsiteX2" fmla="*/ 875037 w 875037"/>
                  <a:gd name="connsiteY2" fmla="*/ 430918 h 912495"/>
                  <a:gd name="connsiteX3" fmla="*/ 539184 w 875037"/>
                  <a:gd name="connsiteY3" fmla="*/ 909638 h 912495"/>
                  <a:gd name="connsiteX4" fmla="*/ 131 w 875037"/>
                  <a:gd name="connsiteY4" fmla="*/ 600252 h 912495"/>
                  <a:gd name="connsiteX0" fmla="*/ 153 w 807325"/>
                  <a:gd name="connsiteY0" fmla="*/ 427919 h 906638"/>
                  <a:gd name="connsiteX1" fmla="*/ 522272 w 807325"/>
                  <a:gd name="connsiteY1" fmla="*/ 0 h 906638"/>
                  <a:gd name="connsiteX2" fmla="*/ 807325 w 807325"/>
                  <a:gd name="connsiteY2" fmla="*/ 427918 h 906638"/>
                  <a:gd name="connsiteX3" fmla="*/ 471472 w 807325"/>
                  <a:gd name="connsiteY3" fmla="*/ 906638 h 906638"/>
                  <a:gd name="connsiteX4" fmla="*/ 153 w 807325"/>
                  <a:gd name="connsiteY4" fmla="*/ 427919 h 906638"/>
                  <a:gd name="connsiteX0" fmla="*/ 811 w 807983"/>
                  <a:gd name="connsiteY0" fmla="*/ 410985 h 889704"/>
                  <a:gd name="connsiteX1" fmla="*/ 370530 w 807983"/>
                  <a:gd name="connsiteY1" fmla="*/ 0 h 889704"/>
                  <a:gd name="connsiteX2" fmla="*/ 807983 w 807983"/>
                  <a:gd name="connsiteY2" fmla="*/ 410984 h 889704"/>
                  <a:gd name="connsiteX3" fmla="*/ 472130 w 807983"/>
                  <a:gd name="connsiteY3" fmla="*/ 889704 h 889704"/>
                  <a:gd name="connsiteX4" fmla="*/ 811 w 807983"/>
                  <a:gd name="connsiteY4" fmla="*/ 410985 h 889704"/>
                  <a:gd name="connsiteX0" fmla="*/ 2921 w 810093"/>
                  <a:gd name="connsiteY0" fmla="*/ 410985 h 872770"/>
                  <a:gd name="connsiteX1" fmla="*/ 372640 w 810093"/>
                  <a:gd name="connsiteY1" fmla="*/ 0 h 872770"/>
                  <a:gd name="connsiteX2" fmla="*/ 810093 w 810093"/>
                  <a:gd name="connsiteY2" fmla="*/ 410984 h 872770"/>
                  <a:gd name="connsiteX3" fmla="*/ 575840 w 810093"/>
                  <a:gd name="connsiteY3" fmla="*/ 872770 h 872770"/>
                  <a:gd name="connsiteX4" fmla="*/ 2921 w 810093"/>
                  <a:gd name="connsiteY4" fmla="*/ 410985 h 872770"/>
                  <a:gd name="connsiteX0" fmla="*/ 2948 w 827053"/>
                  <a:gd name="connsiteY0" fmla="*/ 412946 h 875169"/>
                  <a:gd name="connsiteX1" fmla="*/ 372667 w 827053"/>
                  <a:gd name="connsiteY1" fmla="*/ 1961 h 875169"/>
                  <a:gd name="connsiteX2" fmla="*/ 827053 w 827053"/>
                  <a:gd name="connsiteY2" fmla="*/ 328279 h 875169"/>
                  <a:gd name="connsiteX3" fmla="*/ 575867 w 827053"/>
                  <a:gd name="connsiteY3" fmla="*/ 874731 h 875169"/>
                  <a:gd name="connsiteX4" fmla="*/ 2948 w 827053"/>
                  <a:gd name="connsiteY4" fmla="*/ 412946 h 875169"/>
                  <a:gd name="connsiteX0" fmla="*/ 12009 w 836114"/>
                  <a:gd name="connsiteY0" fmla="*/ 412946 h 875169"/>
                  <a:gd name="connsiteX1" fmla="*/ 246261 w 836114"/>
                  <a:gd name="connsiteY1" fmla="*/ 1961 h 875169"/>
                  <a:gd name="connsiteX2" fmla="*/ 836114 w 836114"/>
                  <a:gd name="connsiteY2" fmla="*/ 328279 h 875169"/>
                  <a:gd name="connsiteX3" fmla="*/ 584928 w 836114"/>
                  <a:gd name="connsiteY3" fmla="*/ 874731 h 875169"/>
                  <a:gd name="connsiteX4" fmla="*/ 12009 w 836114"/>
                  <a:gd name="connsiteY4" fmla="*/ 412946 h 875169"/>
                  <a:gd name="connsiteX0" fmla="*/ 12324 w 870296"/>
                  <a:gd name="connsiteY0" fmla="*/ 411177 h 873333"/>
                  <a:gd name="connsiteX1" fmla="*/ 246576 w 870296"/>
                  <a:gd name="connsiteY1" fmla="*/ 192 h 873333"/>
                  <a:gd name="connsiteX2" fmla="*/ 870296 w 870296"/>
                  <a:gd name="connsiteY2" fmla="*/ 461976 h 873333"/>
                  <a:gd name="connsiteX3" fmla="*/ 585243 w 870296"/>
                  <a:gd name="connsiteY3" fmla="*/ 872962 h 873333"/>
                  <a:gd name="connsiteX4" fmla="*/ 12324 w 870296"/>
                  <a:gd name="connsiteY4" fmla="*/ 411177 h 873333"/>
                  <a:gd name="connsiteX0" fmla="*/ 2867 w 860839"/>
                  <a:gd name="connsiteY0" fmla="*/ 411177 h 873333"/>
                  <a:gd name="connsiteX1" fmla="*/ 237119 w 860839"/>
                  <a:gd name="connsiteY1" fmla="*/ 192 h 873333"/>
                  <a:gd name="connsiteX2" fmla="*/ 860839 w 860839"/>
                  <a:gd name="connsiteY2" fmla="*/ 461976 h 873333"/>
                  <a:gd name="connsiteX3" fmla="*/ 372586 w 860839"/>
                  <a:gd name="connsiteY3" fmla="*/ 872962 h 873333"/>
                  <a:gd name="connsiteX4" fmla="*/ 2867 w 860839"/>
                  <a:gd name="connsiteY4" fmla="*/ 411177 h 873333"/>
                  <a:gd name="connsiteX0" fmla="*/ 2696 w 871045"/>
                  <a:gd name="connsiteY0" fmla="*/ 510664 h 873235"/>
                  <a:gd name="connsiteX1" fmla="*/ 247325 w 871045"/>
                  <a:gd name="connsiteY1" fmla="*/ 253 h 873235"/>
                  <a:gd name="connsiteX2" fmla="*/ 871045 w 871045"/>
                  <a:gd name="connsiteY2" fmla="*/ 462037 h 873235"/>
                  <a:gd name="connsiteX3" fmla="*/ 382792 w 871045"/>
                  <a:gd name="connsiteY3" fmla="*/ 873023 h 873235"/>
                  <a:gd name="connsiteX4" fmla="*/ 2696 w 871045"/>
                  <a:gd name="connsiteY4" fmla="*/ 510664 h 873235"/>
                  <a:gd name="connsiteX0" fmla="*/ 4229 w 872578"/>
                  <a:gd name="connsiteY0" fmla="*/ 510664 h 793780"/>
                  <a:gd name="connsiteX1" fmla="*/ 248858 w 872578"/>
                  <a:gd name="connsiteY1" fmla="*/ 253 h 793780"/>
                  <a:gd name="connsiteX2" fmla="*/ 872578 w 872578"/>
                  <a:gd name="connsiteY2" fmla="*/ 462037 h 793780"/>
                  <a:gd name="connsiteX3" fmla="*/ 425837 w 872578"/>
                  <a:gd name="connsiteY3" fmla="*/ 793482 h 793780"/>
                  <a:gd name="connsiteX4" fmla="*/ 4229 w 872578"/>
                  <a:gd name="connsiteY4" fmla="*/ 510664 h 793780"/>
                  <a:gd name="connsiteX0" fmla="*/ 4229 w 872578"/>
                  <a:gd name="connsiteY0" fmla="*/ 512370 h 796753"/>
                  <a:gd name="connsiteX1" fmla="*/ 248858 w 872578"/>
                  <a:gd name="connsiteY1" fmla="*/ 1959 h 796753"/>
                  <a:gd name="connsiteX2" fmla="*/ 872578 w 872578"/>
                  <a:gd name="connsiteY2" fmla="*/ 394145 h 796753"/>
                  <a:gd name="connsiteX3" fmla="*/ 425837 w 872578"/>
                  <a:gd name="connsiteY3" fmla="*/ 795188 h 796753"/>
                  <a:gd name="connsiteX4" fmla="*/ 4229 w 872578"/>
                  <a:gd name="connsiteY4" fmla="*/ 512370 h 796753"/>
                  <a:gd name="connsiteX0" fmla="*/ 6756 w 802461"/>
                  <a:gd name="connsiteY0" fmla="*/ 522607 h 797392"/>
                  <a:gd name="connsiteX1" fmla="*/ 178741 w 802461"/>
                  <a:gd name="connsiteY1" fmla="*/ 2253 h 797392"/>
                  <a:gd name="connsiteX2" fmla="*/ 802461 w 802461"/>
                  <a:gd name="connsiteY2" fmla="*/ 394439 h 797392"/>
                  <a:gd name="connsiteX3" fmla="*/ 355720 w 802461"/>
                  <a:gd name="connsiteY3" fmla="*/ 795482 h 797392"/>
                  <a:gd name="connsiteX4" fmla="*/ 6756 w 802461"/>
                  <a:gd name="connsiteY4" fmla="*/ 522607 h 797392"/>
                  <a:gd name="connsiteX0" fmla="*/ 4229 w 872578"/>
                  <a:gd name="connsiteY0" fmla="*/ 481755 h 795188"/>
                  <a:gd name="connsiteX1" fmla="*/ 248858 w 872578"/>
                  <a:gd name="connsiteY1" fmla="*/ 1172 h 795188"/>
                  <a:gd name="connsiteX2" fmla="*/ 872578 w 872578"/>
                  <a:gd name="connsiteY2" fmla="*/ 393358 h 795188"/>
                  <a:gd name="connsiteX3" fmla="*/ 425837 w 872578"/>
                  <a:gd name="connsiteY3" fmla="*/ 794401 h 795188"/>
                  <a:gd name="connsiteX4" fmla="*/ 4229 w 872578"/>
                  <a:gd name="connsiteY4" fmla="*/ 481755 h 795188"/>
                  <a:gd name="connsiteX0" fmla="*/ 6737 w 875086"/>
                  <a:gd name="connsiteY0" fmla="*/ 393939 h 707320"/>
                  <a:gd name="connsiteX1" fmla="*/ 220233 w 875086"/>
                  <a:gd name="connsiteY1" fmla="*/ 2839 h 707320"/>
                  <a:gd name="connsiteX2" fmla="*/ 875086 w 875086"/>
                  <a:gd name="connsiteY2" fmla="*/ 305542 h 707320"/>
                  <a:gd name="connsiteX3" fmla="*/ 428345 w 875086"/>
                  <a:gd name="connsiteY3" fmla="*/ 706585 h 707320"/>
                  <a:gd name="connsiteX4" fmla="*/ 6737 w 875086"/>
                  <a:gd name="connsiteY4" fmla="*/ 393939 h 707320"/>
                  <a:gd name="connsiteX0" fmla="*/ 40374 w 2132320"/>
                  <a:gd name="connsiteY0" fmla="*/ 632655 h 961533"/>
                  <a:gd name="connsiteX1" fmla="*/ 253870 w 2132320"/>
                  <a:gd name="connsiteY1" fmla="*/ 241555 h 961533"/>
                  <a:gd name="connsiteX2" fmla="*/ 2132320 w 2132320"/>
                  <a:gd name="connsiteY2" fmla="*/ 113620 h 961533"/>
                  <a:gd name="connsiteX3" fmla="*/ 461982 w 2132320"/>
                  <a:gd name="connsiteY3" fmla="*/ 945301 h 961533"/>
                  <a:gd name="connsiteX4" fmla="*/ 40374 w 2132320"/>
                  <a:gd name="connsiteY4" fmla="*/ 632655 h 961533"/>
                  <a:gd name="connsiteX0" fmla="*/ 5982 w 2097928"/>
                  <a:gd name="connsiteY0" fmla="*/ 640556 h 969700"/>
                  <a:gd name="connsiteX1" fmla="*/ 631505 w 2097928"/>
                  <a:gd name="connsiteY1" fmla="*/ 213569 h 969700"/>
                  <a:gd name="connsiteX2" fmla="*/ 2097928 w 2097928"/>
                  <a:gd name="connsiteY2" fmla="*/ 121521 h 969700"/>
                  <a:gd name="connsiteX3" fmla="*/ 427590 w 2097928"/>
                  <a:gd name="connsiteY3" fmla="*/ 953202 h 969700"/>
                  <a:gd name="connsiteX4" fmla="*/ 5982 w 2097928"/>
                  <a:gd name="connsiteY4" fmla="*/ 640556 h 969700"/>
                  <a:gd name="connsiteX0" fmla="*/ 5982 w 2097928"/>
                  <a:gd name="connsiteY0" fmla="*/ 627197 h 956341"/>
                  <a:gd name="connsiteX1" fmla="*/ 631505 w 2097928"/>
                  <a:gd name="connsiteY1" fmla="*/ 200210 h 956341"/>
                  <a:gd name="connsiteX2" fmla="*/ 2097928 w 2097928"/>
                  <a:gd name="connsiteY2" fmla="*/ 108162 h 956341"/>
                  <a:gd name="connsiteX3" fmla="*/ 427590 w 2097928"/>
                  <a:gd name="connsiteY3" fmla="*/ 939843 h 956341"/>
                  <a:gd name="connsiteX4" fmla="*/ 5982 w 2097928"/>
                  <a:gd name="connsiteY4" fmla="*/ 627197 h 956341"/>
                  <a:gd name="connsiteX0" fmla="*/ 2889 w 2094835"/>
                  <a:gd name="connsiteY0" fmla="*/ 614964 h 943583"/>
                  <a:gd name="connsiteX1" fmla="*/ 553498 w 2094835"/>
                  <a:gd name="connsiteY1" fmla="*/ 259750 h 943583"/>
                  <a:gd name="connsiteX2" fmla="*/ 2094835 w 2094835"/>
                  <a:gd name="connsiteY2" fmla="*/ 95929 h 943583"/>
                  <a:gd name="connsiteX3" fmla="*/ 424497 w 2094835"/>
                  <a:gd name="connsiteY3" fmla="*/ 927610 h 943583"/>
                  <a:gd name="connsiteX4" fmla="*/ 2889 w 2094835"/>
                  <a:gd name="connsiteY4" fmla="*/ 614964 h 943583"/>
                  <a:gd name="connsiteX0" fmla="*/ 2889 w 2134140"/>
                  <a:gd name="connsiteY0" fmla="*/ 648624 h 977243"/>
                  <a:gd name="connsiteX1" fmla="*/ 553498 w 2134140"/>
                  <a:gd name="connsiteY1" fmla="*/ 293410 h 977243"/>
                  <a:gd name="connsiteX2" fmla="*/ 1567610 w 2134140"/>
                  <a:gd name="connsiteY2" fmla="*/ 15366 h 977243"/>
                  <a:gd name="connsiteX3" fmla="*/ 2094835 w 2134140"/>
                  <a:gd name="connsiteY3" fmla="*/ 129589 h 977243"/>
                  <a:gd name="connsiteX4" fmla="*/ 424497 w 2134140"/>
                  <a:gd name="connsiteY4" fmla="*/ 961270 h 977243"/>
                  <a:gd name="connsiteX5" fmla="*/ 2889 w 2134140"/>
                  <a:gd name="connsiteY5" fmla="*/ 648624 h 977243"/>
                  <a:gd name="connsiteX0" fmla="*/ 2889 w 2129500"/>
                  <a:gd name="connsiteY0" fmla="*/ 635145 h 963764"/>
                  <a:gd name="connsiteX1" fmla="*/ 553498 w 2129500"/>
                  <a:gd name="connsiteY1" fmla="*/ 279931 h 963764"/>
                  <a:gd name="connsiteX2" fmla="*/ 1130611 w 2129500"/>
                  <a:gd name="connsiteY2" fmla="*/ 193283 h 963764"/>
                  <a:gd name="connsiteX3" fmla="*/ 1567610 w 2129500"/>
                  <a:gd name="connsiteY3" fmla="*/ 1887 h 963764"/>
                  <a:gd name="connsiteX4" fmla="*/ 2094835 w 2129500"/>
                  <a:gd name="connsiteY4" fmla="*/ 116110 h 963764"/>
                  <a:gd name="connsiteX5" fmla="*/ 424497 w 2129500"/>
                  <a:gd name="connsiteY5" fmla="*/ 947791 h 963764"/>
                  <a:gd name="connsiteX6" fmla="*/ 2889 w 2129500"/>
                  <a:gd name="connsiteY6" fmla="*/ 635145 h 963764"/>
                  <a:gd name="connsiteX0" fmla="*/ 2889 w 2157623"/>
                  <a:gd name="connsiteY0" fmla="*/ 778714 h 1107333"/>
                  <a:gd name="connsiteX1" fmla="*/ 553498 w 2157623"/>
                  <a:gd name="connsiteY1" fmla="*/ 423500 h 1107333"/>
                  <a:gd name="connsiteX2" fmla="*/ 1130611 w 2157623"/>
                  <a:gd name="connsiteY2" fmla="*/ 336852 h 1107333"/>
                  <a:gd name="connsiteX3" fmla="*/ 1567610 w 2157623"/>
                  <a:gd name="connsiteY3" fmla="*/ 145456 h 1107333"/>
                  <a:gd name="connsiteX4" fmla="*/ 1767381 w 2157623"/>
                  <a:gd name="connsiteY4" fmla="*/ 1910 h 1107333"/>
                  <a:gd name="connsiteX5" fmla="*/ 2094835 w 2157623"/>
                  <a:gd name="connsiteY5" fmla="*/ 259679 h 1107333"/>
                  <a:gd name="connsiteX6" fmla="*/ 424497 w 2157623"/>
                  <a:gd name="connsiteY6" fmla="*/ 1091360 h 1107333"/>
                  <a:gd name="connsiteX7" fmla="*/ 2889 w 2157623"/>
                  <a:gd name="connsiteY7" fmla="*/ 778714 h 1107333"/>
                  <a:gd name="connsiteX0" fmla="*/ 2889 w 2157623"/>
                  <a:gd name="connsiteY0" fmla="*/ 779351 h 1107970"/>
                  <a:gd name="connsiteX1" fmla="*/ 553498 w 2157623"/>
                  <a:gd name="connsiteY1" fmla="*/ 424137 h 1107970"/>
                  <a:gd name="connsiteX2" fmla="*/ 1130611 w 2157623"/>
                  <a:gd name="connsiteY2" fmla="*/ 337489 h 1107970"/>
                  <a:gd name="connsiteX3" fmla="*/ 1530153 w 2157623"/>
                  <a:gd name="connsiteY3" fmla="*/ 110207 h 1107970"/>
                  <a:gd name="connsiteX4" fmla="*/ 1767381 w 2157623"/>
                  <a:gd name="connsiteY4" fmla="*/ 2547 h 1107970"/>
                  <a:gd name="connsiteX5" fmla="*/ 2094835 w 2157623"/>
                  <a:gd name="connsiteY5" fmla="*/ 260316 h 1107970"/>
                  <a:gd name="connsiteX6" fmla="*/ 424497 w 2157623"/>
                  <a:gd name="connsiteY6" fmla="*/ 1091997 h 1107970"/>
                  <a:gd name="connsiteX7" fmla="*/ 2889 w 2157623"/>
                  <a:gd name="connsiteY7" fmla="*/ 779351 h 1107970"/>
                  <a:gd name="connsiteX0" fmla="*/ 2761 w 2123914"/>
                  <a:gd name="connsiteY0" fmla="*/ 779351 h 1101467"/>
                  <a:gd name="connsiteX1" fmla="*/ 553370 w 2123914"/>
                  <a:gd name="connsiteY1" fmla="*/ 424137 h 1101467"/>
                  <a:gd name="connsiteX2" fmla="*/ 1130483 w 2123914"/>
                  <a:gd name="connsiteY2" fmla="*/ 337489 h 1101467"/>
                  <a:gd name="connsiteX3" fmla="*/ 1530025 w 2123914"/>
                  <a:gd name="connsiteY3" fmla="*/ 110207 h 1101467"/>
                  <a:gd name="connsiteX4" fmla="*/ 1767253 w 2123914"/>
                  <a:gd name="connsiteY4" fmla="*/ 2547 h 1101467"/>
                  <a:gd name="connsiteX5" fmla="*/ 2057249 w 2123914"/>
                  <a:gd name="connsiteY5" fmla="*/ 403862 h 1101467"/>
                  <a:gd name="connsiteX6" fmla="*/ 424369 w 2123914"/>
                  <a:gd name="connsiteY6" fmla="*/ 1091997 h 1101467"/>
                  <a:gd name="connsiteX7" fmla="*/ 2761 w 2123914"/>
                  <a:gd name="connsiteY7" fmla="*/ 779351 h 1101467"/>
                  <a:gd name="connsiteX0" fmla="*/ 2761 w 2123914"/>
                  <a:gd name="connsiteY0" fmla="*/ 779351 h 1101467"/>
                  <a:gd name="connsiteX1" fmla="*/ 553370 w 2123914"/>
                  <a:gd name="connsiteY1" fmla="*/ 424137 h 1101467"/>
                  <a:gd name="connsiteX2" fmla="*/ 1130483 w 2123914"/>
                  <a:gd name="connsiteY2" fmla="*/ 337489 h 1101467"/>
                  <a:gd name="connsiteX3" fmla="*/ 1530025 w 2123914"/>
                  <a:gd name="connsiteY3" fmla="*/ 110207 h 1101467"/>
                  <a:gd name="connsiteX4" fmla="*/ 1767253 w 2123914"/>
                  <a:gd name="connsiteY4" fmla="*/ 2547 h 1101467"/>
                  <a:gd name="connsiteX5" fmla="*/ 2057249 w 2123914"/>
                  <a:gd name="connsiteY5" fmla="*/ 403862 h 1101467"/>
                  <a:gd name="connsiteX6" fmla="*/ 424369 w 2123914"/>
                  <a:gd name="connsiteY6" fmla="*/ 1091997 h 1101467"/>
                  <a:gd name="connsiteX7" fmla="*/ 2761 w 2123914"/>
                  <a:gd name="connsiteY7" fmla="*/ 779351 h 1101467"/>
                  <a:gd name="connsiteX0" fmla="*/ 1438 w 2069623"/>
                  <a:gd name="connsiteY0" fmla="*/ 779351 h 1092391"/>
                  <a:gd name="connsiteX1" fmla="*/ 552047 w 2069623"/>
                  <a:gd name="connsiteY1" fmla="*/ 424137 h 1092391"/>
                  <a:gd name="connsiteX2" fmla="*/ 1129160 w 2069623"/>
                  <a:gd name="connsiteY2" fmla="*/ 337489 h 1092391"/>
                  <a:gd name="connsiteX3" fmla="*/ 1528702 w 2069623"/>
                  <a:gd name="connsiteY3" fmla="*/ 110207 h 1092391"/>
                  <a:gd name="connsiteX4" fmla="*/ 1765930 w 2069623"/>
                  <a:gd name="connsiteY4" fmla="*/ 2547 h 1092391"/>
                  <a:gd name="connsiteX5" fmla="*/ 2055926 w 2069623"/>
                  <a:gd name="connsiteY5" fmla="*/ 403862 h 1092391"/>
                  <a:gd name="connsiteX6" fmla="*/ 1319943 w 2069623"/>
                  <a:gd name="connsiteY6" fmla="*/ 834319 h 1092391"/>
                  <a:gd name="connsiteX7" fmla="*/ 423046 w 2069623"/>
                  <a:gd name="connsiteY7" fmla="*/ 1091997 h 1092391"/>
                  <a:gd name="connsiteX8" fmla="*/ 1438 w 2069623"/>
                  <a:gd name="connsiteY8" fmla="*/ 779351 h 1092391"/>
                  <a:gd name="connsiteX0" fmla="*/ 1438 w 2069623"/>
                  <a:gd name="connsiteY0" fmla="*/ 779668 h 1092708"/>
                  <a:gd name="connsiteX1" fmla="*/ 552047 w 2069623"/>
                  <a:gd name="connsiteY1" fmla="*/ 424454 h 1092708"/>
                  <a:gd name="connsiteX2" fmla="*/ 1129160 w 2069623"/>
                  <a:gd name="connsiteY2" fmla="*/ 337806 h 1092708"/>
                  <a:gd name="connsiteX3" fmla="*/ 1541189 w 2069623"/>
                  <a:gd name="connsiteY3" fmla="*/ 98562 h 1092708"/>
                  <a:gd name="connsiteX4" fmla="*/ 1765930 w 2069623"/>
                  <a:gd name="connsiteY4" fmla="*/ 2864 h 1092708"/>
                  <a:gd name="connsiteX5" fmla="*/ 2055926 w 2069623"/>
                  <a:gd name="connsiteY5" fmla="*/ 404179 h 1092708"/>
                  <a:gd name="connsiteX6" fmla="*/ 1319943 w 2069623"/>
                  <a:gd name="connsiteY6" fmla="*/ 834636 h 1092708"/>
                  <a:gd name="connsiteX7" fmla="*/ 423046 w 2069623"/>
                  <a:gd name="connsiteY7" fmla="*/ 1092314 h 1092708"/>
                  <a:gd name="connsiteX8" fmla="*/ 1438 w 2069623"/>
                  <a:gd name="connsiteY8" fmla="*/ 779668 h 1092708"/>
                  <a:gd name="connsiteX0" fmla="*/ 1438 w 2073438"/>
                  <a:gd name="connsiteY0" fmla="*/ 724195 h 1037235"/>
                  <a:gd name="connsiteX1" fmla="*/ 552047 w 2073438"/>
                  <a:gd name="connsiteY1" fmla="*/ 368981 h 1037235"/>
                  <a:gd name="connsiteX2" fmla="*/ 1129160 w 2073438"/>
                  <a:gd name="connsiteY2" fmla="*/ 282333 h 1037235"/>
                  <a:gd name="connsiteX3" fmla="*/ 1541189 w 2073438"/>
                  <a:gd name="connsiteY3" fmla="*/ 43089 h 1037235"/>
                  <a:gd name="connsiteX4" fmla="*/ 1840844 w 2073438"/>
                  <a:gd name="connsiteY4" fmla="*/ 7202 h 1037235"/>
                  <a:gd name="connsiteX5" fmla="*/ 2055926 w 2073438"/>
                  <a:gd name="connsiteY5" fmla="*/ 348706 h 1037235"/>
                  <a:gd name="connsiteX6" fmla="*/ 1319943 w 2073438"/>
                  <a:gd name="connsiteY6" fmla="*/ 779163 h 1037235"/>
                  <a:gd name="connsiteX7" fmla="*/ 423046 w 2073438"/>
                  <a:gd name="connsiteY7" fmla="*/ 1036841 h 1037235"/>
                  <a:gd name="connsiteX8" fmla="*/ 1438 w 2073438"/>
                  <a:gd name="connsiteY8" fmla="*/ 724195 h 1037235"/>
                  <a:gd name="connsiteX0" fmla="*/ 5357 w 2077357"/>
                  <a:gd name="connsiteY0" fmla="*/ 724195 h 1037235"/>
                  <a:gd name="connsiteX1" fmla="*/ 212636 w 2077357"/>
                  <a:gd name="connsiteY1" fmla="*/ 432260 h 1037235"/>
                  <a:gd name="connsiteX2" fmla="*/ 555966 w 2077357"/>
                  <a:gd name="connsiteY2" fmla="*/ 368981 h 1037235"/>
                  <a:gd name="connsiteX3" fmla="*/ 1133079 w 2077357"/>
                  <a:gd name="connsiteY3" fmla="*/ 282333 h 1037235"/>
                  <a:gd name="connsiteX4" fmla="*/ 1545108 w 2077357"/>
                  <a:gd name="connsiteY4" fmla="*/ 43089 h 1037235"/>
                  <a:gd name="connsiteX5" fmla="*/ 1844763 w 2077357"/>
                  <a:gd name="connsiteY5" fmla="*/ 7202 h 1037235"/>
                  <a:gd name="connsiteX6" fmla="*/ 2059845 w 2077357"/>
                  <a:gd name="connsiteY6" fmla="*/ 348706 h 1037235"/>
                  <a:gd name="connsiteX7" fmla="*/ 1323862 w 2077357"/>
                  <a:gd name="connsiteY7" fmla="*/ 779163 h 1037235"/>
                  <a:gd name="connsiteX8" fmla="*/ 426965 w 2077357"/>
                  <a:gd name="connsiteY8" fmla="*/ 1036841 h 1037235"/>
                  <a:gd name="connsiteX9" fmla="*/ 5357 w 2077357"/>
                  <a:gd name="connsiteY9" fmla="*/ 724195 h 1037235"/>
                  <a:gd name="connsiteX0" fmla="*/ 6968 w 2078968"/>
                  <a:gd name="connsiteY0" fmla="*/ 724195 h 989553"/>
                  <a:gd name="connsiteX1" fmla="*/ 214247 w 2078968"/>
                  <a:gd name="connsiteY1" fmla="*/ 432260 h 989553"/>
                  <a:gd name="connsiteX2" fmla="*/ 557577 w 2078968"/>
                  <a:gd name="connsiteY2" fmla="*/ 368981 h 989553"/>
                  <a:gd name="connsiteX3" fmla="*/ 1134690 w 2078968"/>
                  <a:gd name="connsiteY3" fmla="*/ 282333 h 989553"/>
                  <a:gd name="connsiteX4" fmla="*/ 1546719 w 2078968"/>
                  <a:gd name="connsiteY4" fmla="*/ 43089 h 989553"/>
                  <a:gd name="connsiteX5" fmla="*/ 1846374 w 2078968"/>
                  <a:gd name="connsiteY5" fmla="*/ 7202 h 989553"/>
                  <a:gd name="connsiteX6" fmla="*/ 2061456 w 2078968"/>
                  <a:gd name="connsiteY6" fmla="*/ 348706 h 989553"/>
                  <a:gd name="connsiteX7" fmla="*/ 1325473 w 2078968"/>
                  <a:gd name="connsiteY7" fmla="*/ 779163 h 989553"/>
                  <a:gd name="connsiteX8" fmla="*/ 466033 w 2078968"/>
                  <a:gd name="connsiteY8" fmla="*/ 988992 h 989553"/>
                  <a:gd name="connsiteX9" fmla="*/ 6968 w 2078968"/>
                  <a:gd name="connsiteY9" fmla="*/ 724195 h 9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8968" h="989553">
                    <a:moveTo>
                      <a:pt x="6968" y="724195"/>
                    </a:moveTo>
                    <a:cubicBezTo>
                      <a:pt x="-34996" y="631406"/>
                      <a:pt x="122479" y="491462"/>
                      <a:pt x="214247" y="432260"/>
                    </a:cubicBezTo>
                    <a:cubicBezTo>
                      <a:pt x="306015" y="373058"/>
                      <a:pt x="404170" y="393969"/>
                      <a:pt x="557577" y="368981"/>
                    </a:cubicBezTo>
                    <a:cubicBezTo>
                      <a:pt x="710984" y="343993"/>
                      <a:pt x="965671" y="328674"/>
                      <a:pt x="1134690" y="282333"/>
                    </a:cubicBezTo>
                    <a:cubicBezTo>
                      <a:pt x="1303709" y="235992"/>
                      <a:pt x="1434348" y="76982"/>
                      <a:pt x="1546719" y="43089"/>
                    </a:cubicBezTo>
                    <a:cubicBezTo>
                      <a:pt x="1659090" y="9196"/>
                      <a:pt x="1758503" y="-11835"/>
                      <a:pt x="1846374" y="7202"/>
                    </a:cubicBezTo>
                    <a:cubicBezTo>
                      <a:pt x="1934245" y="26239"/>
                      <a:pt x="2139949" y="216058"/>
                      <a:pt x="2061456" y="348706"/>
                    </a:cubicBezTo>
                    <a:cubicBezTo>
                      <a:pt x="1982963" y="481354"/>
                      <a:pt x="1597620" y="664474"/>
                      <a:pt x="1325473" y="779163"/>
                    </a:cubicBezTo>
                    <a:cubicBezTo>
                      <a:pt x="1053326" y="893852"/>
                      <a:pt x="685784" y="998153"/>
                      <a:pt x="466033" y="988992"/>
                    </a:cubicBezTo>
                    <a:cubicBezTo>
                      <a:pt x="246282" y="979831"/>
                      <a:pt x="48932" y="816984"/>
                      <a:pt x="6968" y="724195"/>
                    </a:cubicBezTo>
                    <a:close/>
                  </a:path>
                </a:pathLst>
              </a:custGeom>
              <a:solidFill>
                <a:srgbClr val="CADFF3"/>
              </a:solidFill>
              <a:ln w="12700" cap="flat" cmpd="sng" algn="ctr">
                <a:solidFill>
                  <a:srgbClr val="6FABD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40" name="椭圆 39">
                <a:extLst>
                  <a:ext uri="{FF2B5EF4-FFF2-40B4-BE49-F238E27FC236}">
                    <a16:creationId xmlns:a16="http://schemas.microsoft.com/office/drawing/2014/main" id="{543B6509-B279-6243-A38B-47F3DE0A3A7E}"/>
                  </a:ext>
                </a:extLst>
              </p:cNvPr>
              <p:cNvSpPr/>
              <p:nvPr/>
            </p:nvSpPr>
            <p:spPr>
              <a:xfrm>
                <a:off x="8804256" y="3427485"/>
                <a:ext cx="179956" cy="184332"/>
              </a:xfrm>
              <a:prstGeom prst="ellipse">
                <a:avLst/>
              </a:prstGeom>
              <a:solidFill>
                <a:srgbClr val="6FABDC"/>
              </a:solidFill>
              <a:ln w="12700" cap="flat" cmpd="sng" algn="ctr">
                <a:solidFill>
                  <a:sysClr val="windowText" lastClr="000000">
                    <a:lumMod val="85000"/>
                    <a:lumOff val="15000"/>
                  </a:sys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41" name="椭圆 40">
                <a:extLst>
                  <a:ext uri="{FF2B5EF4-FFF2-40B4-BE49-F238E27FC236}">
                    <a16:creationId xmlns:a16="http://schemas.microsoft.com/office/drawing/2014/main" id="{09540B16-36EC-5148-BEAD-CC18F14C605F}"/>
                  </a:ext>
                </a:extLst>
              </p:cNvPr>
              <p:cNvSpPr/>
              <p:nvPr/>
            </p:nvSpPr>
            <p:spPr>
              <a:xfrm>
                <a:off x="8366252" y="3462129"/>
                <a:ext cx="179956" cy="184332"/>
              </a:xfrm>
              <a:prstGeom prst="ellipse">
                <a:avLst/>
              </a:prstGeom>
              <a:gradFill flip="none" rotWithShape="1">
                <a:gsLst>
                  <a:gs pos="0">
                    <a:srgbClr val="6A86AC">
                      <a:lumMod val="89000"/>
                      <a:lumOff val="11000"/>
                    </a:srgbClr>
                  </a:gs>
                  <a:gs pos="86000">
                    <a:srgbClr val="5B9BD5">
                      <a:lumMod val="95000"/>
                      <a:lumOff val="5000"/>
                    </a:srgbClr>
                  </a:gs>
                  <a:gs pos="100000">
                    <a:srgbClr val="5B9BD5">
                      <a:lumMod val="60000"/>
                    </a:srgbClr>
                  </a:gs>
                </a:gsLst>
                <a:lin ang="18900000" scaled="1"/>
                <a:tileRect/>
              </a:gradFill>
              <a:ln w="12700" cap="flat" cmpd="sng" algn="ctr">
                <a:solidFill>
                  <a:sysClr val="windowText" lastClr="000000">
                    <a:lumMod val="85000"/>
                    <a:lumOff val="15000"/>
                  </a:sys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42" name="椭圆 41">
                <a:extLst>
                  <a:ext uri="{FF2B5EF4-FFF2-40B4-BE49-F238E27FC236}">
                    <a16:creationId xmlns:a16="http://schemas.microsoft.com/office/drawing/2014/main" id="{257E1DB0-AB41-F343-9F3B-E281AF5DC304}"/>
                  </a:ext>
                </a:extLst>
              </p:cNvPr>
              <p:cNvSpPr/>
              <p:nvPr/>
            </p:nvSpPr>
            <p:spPr>
              <a:xfrm>
                <a:off x="9189194" y="3239604"/>
                <a:ext cx="179956" cy="184332"/>
              </a:xfrm>
              <a:prstGeom prst="ellipse">
                <a:avLst/>
              </a:prstGeom>
              <a:gradFill flip="none" rotWithShape="1">
                <a:gsLst>
                  <a:gs pos="0">
                    <a:srgbClr val="6A86AC">
                      <a:lumMod val="89000"/>
                      <a:lumOff val="11000"/>
                    </a:srgbClr>
                  </a:gs>
                  <a:gs pos="86000">
                    <a:srgbClr val="5B9BD5">
                      <a:lumMod val="95000"/>
                      <a:lumOff val="5000"/>
                    </a:srgbClr>
                  </a:gs>
                  <a:gs pos="100000">
                    <a:srgbClr val="5B9BD5">
                      <a:lumMod val="60000"/>
                    </a:srgbClr>
                  </a:gs>
                </a:gsLst>
                <a:lin ang="18900000" scaled="1"/>
                <a:tileRect/>
              </a:gradFill>
              <a:ln w="12700" cap="flat" cmpd="sng" algn="ctr">
                <a:solidFill>
                  <a:sysClr val="windowText" lastClr="000000">
                    <a:lumMod val="85000"/>
                    <a:lumOff val="15000"/>
                  </a:sys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cxnSp>
            <p:nvCxnSpPr>
              <p:cNvPr id="43" name="直线连接符 42">
                <a:extLst>
                  <a:ext uri="{FF2B5EF4-FFF2-40B4-BE49-F238E27FC236}">
                    <a16:creationId xmlns:a16="http://schemas.microsoft.com/office/drawing/2014/main" id="{3F036454-FD3E-5E40-B487-6D68F1973837}"/>
                  </a:ext>
                </a:extLst>
              </p:cNvPr>
              <p:cNvCxnSpPr>
                <a:cxnSpLocks/>
                <a:stCxn id="41" idx="6"/>
                <a:endCxn id="40" idx="3"/>
              </p:cNvCxnSpPr>
              <p:nvPr/>
            </p:nvCxnSpPr>
            <p:spPr>
              <a:xfrm>
                <a:off x="8546208" y="3554295"/>
                <a:ext cx="284402" cy="30527"/>
              </a:xfrm>
              <a:prstGeom prst="line">
                <a:avLst/>
              </a:prstGeom>
              <a:noFill/>
              <a:ln w="28575" cap="flat" cmpd="sng" algn="ctr">
                <a:solidFill>
                  <a:srgbClr val="4472C4"/>
                </a:solidFill>
                <a:prstDash val="sysDot"/>
                <a:miter lim="800000"/>
              </a:ln>
              <a:effectLst/>
            </p:spPr>
          </p:cxnSp>
          <p:cxnSp>
            <p:nvCxnSpPr>
              <p:cNvPr id="44" name="直线连接符 43">
                <a:extLst>
                  <a:ext uri="{FF2B5EF4-FFF2-40B4-BE49-F238E27FC236}">
                    <a16:creationId xmlns:a16="http://schemas.microsoft.com/office/drawing/2014/main" id="{B8DFD229-6336-EB48-89A9-9B1F15E8FE37}"/>
                  </a:ext>
                </a:extLst>
              </p:cNvPr>
              <p:cNvCxnSpPr>
                <a:cxnSpLocks/>
                <a:stCxn id="40" idx="6"/>
                <a:endCxn id="42" idx="3"/>
              </p:cNvCxnSpPr>
              <p:nvPr/>
            </p:nvCxnSpPr>
            <p:spPr>
              <a:xfrm flipV="1">
                <a:off x="8984212" y="3396941"/>
                <a:ext cx="231336" cy="122710"/>
              </a:xfrm>
              <a:prstGeom prst="line">
                <a:avLst/>
              </a:prstGeom>
              <a:noFill/>
              <a:ln w="28575" cap="flat" cmpd="sng" algn="ctr">
                <a:solidFill>
                  <a:srgbClr val="4472C4"/>
                </a:solidFill>
                <a:prstDash val="sysDot"/>
                <a:miter lim="800000"/>
              </a:ln>
              <a:effectLst/>
            </p:spPr>
          </p:cxnSp>
          <p:sp>
            <p:nvSpPr>
              <p:cNvPr id="45" name="椭圆 44">
                <a:extLst>
                  <a:ext uri="{FF2B5EF4-FFF2-40B4-BE49-F238E27FC236}">
                    <a16:creationId xmlns:a16="http://schemas.microsoft.com/office/drawing/2014/main" id="{4FBC92B9-A5E4-604B-AD31-1499F2693579}"/>
                  </a:ext>
                </a:extLst>
              </p:cNvPr>
              <p:cNvSpPr/>
              <p:nvPr/>
            </p:nvSpPr>
            <p:spPr>
              <a:xfrm>
                <a:off x="8628959" y="3103778"/>
                <a:ext cx="179956" cy="184332"/>
              </a:xfrm>
              <a:prstGeom prst="ellipse">
                <a:avLst/>
              </a:prstGeom>
              <a:gradFill flip="none" rotWithShape="1">
                <a:gsLst>
                  <a:gs pos="0">
                    <a:srgbClr val="A5A5A5">
                      <a:lumMod val="67000"/>
                    </a:srgbClr>
                  </a:gs>
                  <a:gs pos="62000">
                    <a:srgbClr val="A5A5A5">
                      <a:lumMod val="97000"/>
                      <a:lumOff val="3000"/>
                    </a:srgbClr>
                  </a:gs>
                  <a:gs pos="100000">
                    <a:srgbClr val="A5A5A5">
                      <a:lumMod val="60000"/>
                      <a:lumOff val="40000"/>
                    </a:srgbClr>
                  </a:gs>
                </a:gsLst>
                <a:lin ang="16200000" scaled="1"/>
                <a:tileRect/>
              </a:gradFill>
              <a:ln w="12700" cap="flat" cmpd="sng" algn="ctr">
                <a:solidFill>
                  <a:srgbClr val="E7E6E6">
                    <a:lumMod val="25000"/>
                  </a:srgbClr>
                </a:solidFill>
                <a:prstDash val="solid"/>
                <a:miter lim="800000"/>
              </a:ln>
              <a:effectLst>
                <a:glow rad="63500">
                  <a:srgbClr val="A5A5A5">
                    <a:satMod val="175000"/>
                    <a:alpha val="40000"/>
                  </a:srgbClr>
                </a:glow>
                <a:outerShdw blurRad="50800" dist="38100" dir="2700000" algn="tl" rotWithShape="0">
                  <a:prstClr val="black">
                    <a:alpha val="40000"/>
                  </a:prstClr>
                </a:outerShdw>
              </a:effectLst>
              <a:scene3d>
                <a:camera prst="orthographicFront"/>
                <a:lightRig rig="threePt" dir="t"/>
              </a:scene3d>
              <a:sp3d contourW="12700">
                <a:contourClr>
                  <a:srgbClr val="8AB707"/>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46" name="椭圆 45">
                <a:extLst>
                  <a:ext uri="{FF2B5EF4-FFF2-40B4-BE49-F238E27FC236}">
                    <a16:creationId xmlns:a16="http://schemas.microsoft.com/office/drawing/2014/main" id="{8264B46D-585E-0641-A4B0-84CFBD62F9EC}"/>
                  </a:ext>
                </a:extLst>
              </p:cNvPr>
              <p:cNvSpPr/>
              <p:nvPr/>
            </p:nvSpPr>
            <p:spPr>
              <a:xfrm>
                <a:off x="8955252" y="2820660"/>
                <a:ext cx="179956" cy="184332"/>
              </a:xfrm>
              <a:prstGeom prst="ellipse">
                <a:avLst/>
              </a:prstGeom>
              <a:gradFill flip="none" rotWithShape="1">
                <a:gsLst>
                  <a:gs pos="0">
                    <a:srgbClr val="A5A5A5">
                      <a:lumMod val="67000"/>
                    </a:srgbClr>
                  </a:gs>
                  <a:gs pos="62000">
                    <a:srgbClr val="A5A5A5">
                      <a:lumMod val="97000"/>
                      <a:lumOff val="3000"/>
                    </a:srgbClr>
                  </a:gs>
                  <a:gs pos="100000">
                    <a:srgbClr val="A5A5A5">
                      <a:lumMod val="60000"/>
                      <a:lumOff val="40000"/>
                    </a:srgbClr>
                  </a:gs>
                </a:gsLst>
                <a:lin ang="16200000" scaled="1"/>
                <a:tileRect/>
              </a:gradFill>
              <a:ln w="12700" cap="flat" cmpd="sng" algn="ctr">
                <a:solidFill>
                  <a:srgbClr val="E7E6E6">
                    <a:lumMod val="25000"/>
                  </a:srgbClr>
                </a:solidFill>
                <a:prstDash val="solid"/>
                <a:miter lim="800000"/>
              </a:ln>
              <a:effectLst>
                <a:glow rad="63500">
                  <a:srgbClr val="A5A5A5">
                    <a:satMod val="175000"/>
                    <a:alpha val="40000"/>
                  </a:srgbClr>
                </a:glow>
                <a:outerShdw blurRad="50800" dist="38100" dir="2700000" algn="tl" rotWithShape="0">
                  <a:prstClr val="black">
                    <a:alpha val="40000"/>
                  </a:prstClr>
                </a:outerShdw>
              </a:effectLst>
              <a:scene3d>
                <a:camera prst="orthographicFront"/>
                <a:lightRig rig="threePt" dir="t"/>
              </a:scene3d>
              <a:sp3d contourW="12700">
                <a:contourClr>
                  <a:srgbClr val="8AB707"/>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cxnSp>
            <p:nvCxnSpPr>
              <p:cNvPr id="47" name="直线连接符 46">
                <a:extLst>
                  <a:ext uri="{FF2B5EF4-FFF2-40B4-BE49-F238E27FC236}">
                    <a16:creationId xmlns:a16="http://schemas.microsoft.com/office/drawing/2014/main" id="{F1C7F8FA-8F89-164A-89F2-146041956FF5}"/>
                  </a:ext>
                </a:extLst>
              </p:cNvPr>
              <p:cNvCxnSpPr>
                <a:cxnSpLocks/>
                <a:stCxn id="45" idx="7"/>
                <a:endCxn id="46" idx="3"/>
              </p:cNvCxnSpPr>
              <p:nvPr/>
            </p:nvCxnSpPr>
            <p:spPr>
              <a:xfrm flipV="1">
                <a:off x="8782560" y="2977997"/>
                <a:ext cx="199045" cy="152776"/>
              </a:xfrm>
              <a:prstGeom prst="line">
                <a:avLst/>
              </a:prstGeom>
              <a:noFill/>
              <a:ln w="28575" cap="flat" cmpd="sng" algn="ctr">
                <a:solidFill>
                  <a:srgbClr val="E7E6E6">
                    <a:lumMod val="50000"/>
                  </a:srgbClr>
                </a:solidFill>
                <a:prstDash val="sysDot"/>
                <a:miter lim="800000"/>
              </a:ln>
              <a:effectLst/>
            </p:spPr>
          </p:cxnSp>
          <p:cxnSp>
            <p:nvCxnSpPr>
              <p:cNvPr id="48" name="直线连接符 47">
                <a:extLst>
                  <a:ext uri="{FF2B5EF4-FFF2-40B4-BE49-F238E27FC236}">
                    <a16:creationId xmlns:a16="http://schemas.microsoft.com/office/drawing/2014/main" id="{8D426A84-14F4-1A43-A7D6-76E9CDDE5F73}"/>
                  </a:ext>
                </a:extLst>
              </p:cNvPr>
              <p:cNvCxnSpPr>
                <a:cxnSpLocks/>
                <a:stCxn id="46" idx="7"/>
                <a:endCxn id="60" idx="4"/>
              </p:cNvCxnSpPr>
              <p:nvPr/>
            </p:nvCxnSpPr>
            <p:spPr>
              <a:xfrm flipV="1">
                <a:off x="9108854" y="2716802"/>
                <a:ext cx="71757" cy="130853"/>
              </a:xfrm>
              <a:prstGeom prst="line">
                <a:avLst/>
              </a:prstGeom>
              <a:noFill/>
              <a:ln w="28575" cap="flat" cmpd="sng" algn="ctr">
                <a:solidFill>
                  <a:srgbClr val="E7E6E6">
                    <a:lumMod val="25000"/>
                  </a:srgbClr>
                </a:solidFill>
                <a:prstDash val="sysDot"/>
                <a:miter lim="800000"/>
              </a:ln>
              <a:effectLst/>
            </p:spPr>
          </p:cxnSp>
          <p:cxnSp>
            <p:nvCxnSpPr>
              <p:cNvPr id="49" name="直线连接符 48">
                <a:extLst>
                  <a:ext uri="{FF2B5EF4-FFF2-40B4-BE49-F238E27FC236}">
                    <a16:creationId xmlns:a16="http://schemas.microsoft.com/office/drawing/2014/main" id="{5FB849A1-14D7-714B-9563-C6BEAB52A997}"/>
                  </a:ext>
                </a:extLst>
              </p:cNvPr>
              <p:cNvCxnSpPr>
                <a:cxnSpLocks/>
                <a:endCxn id="60" idx="7"/>
              </p:cNvCxnSpPr>
              <p:nvPr/>
            </p:nvCxnSpPr>
            <p:spPr>
              <a:xfrm>
                <a:off x="9240390" y="2412005"/>
                <a:ext cx="3845" cy="147460"/>
              </a:xfrm>
              <a:prstGeom prst="line">
                <a:avLst/>
              </a:prstGeom>
              <a:noFill/>
              <a:ln w="28575" cap="flat" cmpd="sng" algn="ctr">
                <a:solidFill>
                  <a:schemeClr val="accent2">
                    <a:lumMod val="75000"/>
                  </a:schemeClr>
                </a:solidFill>
                <a:prstDash val="sysDot"/>
                <a:miter lim="800000"/>
              </a:ln>
              <a:effectLst/>
            </p:spPr>
          </p:cxnSp>
          <p:cxnSp>
            <p:nvCxnSpPr>
              <p:cNvPr id="50" name="直线连接符 49">
                <a:extLst>
                  <a:ext uri="{FF2B5EF4-FFF2-40B4-BE49-F238E27FC236}">
                    <a16:creationId xmlns:a16="http://schemas.microsoft.com/office/drawing/2014/main" id="{E5A03B2E-B566-A643-A971-F65CF94B5D4B}"/>
                  </a:ext>
                </a:extLst>
              </p:cNvPr>
              <p:cNvCxnSpPr>
                <a:cxnSpLocks/>
                <a:stCxn id="60" idx="1"/>
                <a:endCxn id="37" idx="5"/>
              </p:cNvCxnSpPr>
              <p:nvPr/>
            </p:nvCxnSpPr>
            <p:spPr>
              <a:xfrm flipH="1" flipV="1">
                <a:off x="8979683" y="2440996"/>
                <a:ext cx="137304" cy="118469"/>
              </a:xfrm>
              <a:prstGeom prst="line">
                <a:avLst/>
              </a:prstGeom>
              <a:noFill/>
              <a:ln w="28575" cap="flat" cmpd="sng" algn="ctr">
                <a:solidFill>
                  <a:schemeClr val="accent2">
                    <a:lumMod val="75000"/>
                  </a:schemeClr>
                </a:solidFill>
                <a:prstDash val="sysDot"/>
                <a:miter lim="800000"/>
              </a:ln>
              <a:effectLst/>
            </p:spPr>
          </p:cxnSp>
          <p:sp>
            <p:nvSpPr>
              <p:cNvPr id="51" name="椭圆 50">
                <a:extLst>
                  <a:ext uri="{FF2B5EF4-FFF2-40B4-BE49-F238E27FC236}">
                    <a16:creationId xmlns:a16="http://schemas.microsoft.com/office/drawing/2014/main" id="{AF460A38-1C87-484C-8FED-57A153CD2CFA}"/>
                  </a:ext>
                </a:extLst>
              </p:cNvPr>
              <p:cNvSpPr/>
              <p:nvPr/>
            </p:nvSpPr>
            <p:spPr>
              <a:xfrm rot="1383839">
                <a:off x="8441158" y="2426283"/>
                <a:ext cx="179956" cy="184332"/>
              </a:xfrm>
              <a:prstGeom prst="ellipse">
                <a:avLst/>
              </a:prstGeom>
              <a:gradFill flip="none" rotWithShape="1">
                <a:gsLst>
                  <a:gs pos="0">
                    <a:srgbClr val="0388F2"/>
                  </a:gs>
                  <a:gs pos="100000">
                    <a:srgbClr val="0388F2">
                      <a:alpha val="45000"/>
                    </a:srgbClr>
                  </a:gs>
                  <a:gs pos="100000">
                    <a:srgbClr val="0183F7"/>
                  </a:gs>
                </a:gsLst>
                <a:lin ang="16200000" scaled="1"/>
                <a:tileRect/>
              </a:gradFill>
              <a:ln w="12700" cap="flat" cmpd="sng" algn="ctr">
                <a:solidFill>
                  <a:srgbClr val="25406C"/>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cxnSp>
            <p:nvCxnSpPr>
              <p:cNvPr id="52" name="直线连接符 51">
                <a:extLst>
                  <a:ext uri="{FF2B5EF4-FFF2-40B4-BE49-F238E27FC236}">
                    <a16:creationId xmlns:a16="http://schemas.microsoft.com/office/drawing/2014/main" id="{D013A39C-D2BC-E34E-88E4-0D1EBF7B6BD8}"/>
                  </a:ext>
                </a:extLst>
              </p:cNvPr>
              <p:cNvCxnSpPr>
                <a:cxnSpLocks/>
              </p:cNvCxnSpPr>
              <p:nvPr/>
            </p:nvCxnSpPr>
            <p:spPr>
              <a:xfrm flipH="1" flipV="1">
                <a:off x="8225604" y="3010649"/>
                <a:ext cx="20312" cy="150874"/>
              </a:xfrm>
              <a:prstGeom prst="line">
                <a:avLst/>
              </a:prstGeom>
              <a:noFill/>
              <a:ln w="28575" cap="flat" cmpd="sng" algn="ctr">
                <a:solidFill>
                  <a:srgbClr val="E7E6E6">
                    <a:lumMod val="50000"/>
                  </a:srgbClr>
                </a:solidFill>
                <a:prstDash val="sysDot"/>
                <a:miter lim="800000"/>
              </a:ln>
              <a:effectLst/>
            </p:spPr>
          </p:cxnSp>
          <p:cxnSp>
            <p:nvCxnSpPr>
              <p:cNvPr id="53" name="直线连接符 52">
                <a:extLst>
                  <a:ext uri="{FF2B5EF4-FFF2-40B4-BE49-F238E27FC236}">
                    <a16:creationId xmlns:a16="http://schemas.microsoft.com/office/drawing/2014/main" id="{97592A49-3B66-9545-8335-783214B73769}"/>
                  </a:ext>
                </a:extLst>
              </p:cNvPr>
              <p:cNvCxnSpPr>
                <a:cxnSpLocks/>
                <a:endCxn id="51" idx="3"/>
              </p:cNvCxnSpPr>
              <p:nvPr/>
            </p:nvCxnSpPr>
            <p:spPr>
              <a:xfrm flipV="1">
                <a:off x="8309971" y="2553485"/>
                <a:ext cx="137095" cy="37290"/>
              </a:xfrm>
              <a:prstGeom prst="line">
                <a:avLst/>
              </a:prstGeom>
              <a:noFill/>
              <a:ln w="28575" cap="flat" cmpd="sng" algn="ctr">
                <a:solidFill>
                  <a:srgbClr val="E7E6E6">
                    <a:lumMod val="50000"/>
                  </a:srgbClr>
                </a:solidFill>
                <a:prstDash val="sysDot"/>
                <a:miter lim="800000"/>
              </a:ln>
              <a:effectLst/>
            </p:spPr>
          </p:cxnSp>
          <p:cxnSp>
            <p:nvCxnSpPr>
              <p:cNvPr id="54" name="直线连接符 53">
                <a:extLst>
                  <a:ext uri="{FF2B5EF4-FFF2-40B4-BE49-F238E27FC236}">
                    <a16:creationId xmlns:a16="http://schemas.microsoft.com/office/drawing/2014/main" id="{DF2E67A9-FA26-7C40-AF8E-DF6E2C537095}"/>
                  </a:ext>
                </a:extLst>
              </p:cNvPr>
              <p:cNvCxnSpPr>
                <a:cxnSpLocks/>
                <a:endCxn id="51" idx="5"/>
              </p:cNvCxnSpPr>
              <p:nvPr/>
            </p:nvCxnSpPr>
            <p:spPr>
              <a:xfrm flipH="1" flipV="1">
                <a:off x="8564749" y="2603942"/>
                <a:ext cx="13668" cy="121284"/>
              </a:xfrm>
              <a:prstGeom prst="line">
                <a:avLst/>
              </a:prstGeom>
              <a:noFill/>
              <a:ln w="28575" cap="flat" cmpd="sng" algn="ctr">
                <a:solidFill>
                  <a:srgbClr val="E7E6E6">
                    <a:lumMod val="50000"/>
                  </a:srgbClr>
                </a:solidFill>
                <a:prstDash val="sysDot"/>
                <a:miter lim="800000"/>
              </a:ln>
              <a:effectLst/>
            </p:spPr>
          </p:cxnSp>
          <p:cxnSp>
            <p:nvCxnSpPr>
              <p:cNvPr id="55" name="直线连接符 54">
                <a:extLst>
                  <a:ext uri="{FF2B5EF4-FFF2-40B4-BE49-F238E27FC236}">
                    <a16:creationId xmlns:a16="http://schemas.microsoft.com/office/drawing/2014/main" id="{22E75F63-6AA7-2C4F-81AE-650622F04634}"/>
                  </a:ext>
                </a:extLst>
              </p:cNvPr>
              <p:cNvCxnSpPr>
                <a:cxnSpLocks/>
              </p:cNvCxnSpPr>
              <p:nvPr/>
            </p:nvCxnSpPr>
            <p:spPr>
              <a:xfrm flipV="1">
                <a:off x="8329525" y="2845150"/>
                <a:ext cx="199041" cy="94255"/>
              </a:xfrm>
              <a:prstGeom prst="line">
                <a:avLst/>
              </a:prstGeom>
              <a:noFill/>
              <a:ln w="28575" cap="flat" cmpd="sng" algn="ctr">
                <a:solidFill>
                  <a:srgbClr val="E7E6E6">
                    <a:lumMod val="50000"/>
                  </a:srgbClr>
                </a:solidFill>
                <a:prstDash val="sysDot"/>
                <a:miter lim="800000"/>
              </a:ln>
              <a:effectLst/>
            </p:spPr>
          </p:cxnSp>
          <p:cxnSp>
            <p:nvCxnSpPr>
              <p:cNvPr id="56" name="直线连接符 55">
                <a:extLst>
                  <a:ext uri="{FF2B5EF4-FFF2-40B4-BE49-F238E27FC236}">
                    <a16:creationId xmlns:a16="http://schemas.microsoft.com/office/drawing/2014/main" id="{63BFE671-992F-1D42-9733-79932C8D8EC6}"/>
                  </a:ext>
                </a:extLst>
              </p:cNvPr>
              <p:cNvCxnSpPr>
                <a:cxnSpLocks/>
                <a:endCxn id="46" idx="2"/>
              </p:cNvCxnSpPr>
              <p:nvPr/>
            </p:nvCxnSpPr>
            <p:spPr>
              <a:xfrm>
                <a:off x="8694816" y="2846826"/>
                <a:ext cx="260436" cy="66000"/>
              </a:xfrm>
              <a:prstGeom prst="line">
                <a:avLst/>
              </a:prstGeom>
              <a:noFill/>
              <a:ln w="28575" cap="flat" cmpd="sng" algn="ctr">
                <a:solidFill>
                  <a:srgbClr val="E7E6E6">
                    <a:lumMod val="50000"/>
                  </a:srgbClr>
                </a:solidFill>
                <a:prstDash val="sysDot"/>
                <a:miter lim="800000"/>
              </a:ln>
              <a:effectLst/>
            </p:spPr>
          </p:cxnSp>
          <p:cxnSp>
            <p:nvCxnSpPr>
              <p:cNvPr id="57" name="直线连接符 56">
                <a:extLst>
                  <a:ext uri="{FF2B5EF4-FFF2-40B4-BE49-F238E27FC236}">
                    <a16:creationId xmlns:a16="http://schemas.microsoft.com/office/drawing/2014/main" id="{00BF4718-8F40-B341-B19E-D3633D291C24}"/>
                  </a:ext>
                </a:extLst>
              </p:cNvPr>
              <p:cNvCxnSpPr>
                <a:cxnSpLocks/>
                <a:stCxn id="37" idx="3"/>
                <a:endCxn id="51" idx="7"/>
              </p:cNvCxnSpPr>
              <p:nvPr/>
            </p:nvCxnSpPr>
            <p:spPr>
              <a:xfrm flipH="1">
                <a:off x="8614600" y="2440996"/>
                <a:ext cx="237836" cy="43022"/>
              </a:xfrm>
              <a:prstGeom prst="line">
                <a:avLst/>
              </a:prstGeom>
              <a:noFill/>
              <a:ln w="28575" cap="flat" cmpd="sng" algn="ctr">
                <a:solidFill>
                  <a:schemeClr val="tx1">
                    <a:lumMod val="50000"/>
                    <a:lumOff val="50000"/>
                  </a:schemeClr>
                </a:solidFill>
                <a:prstDash val="sysDot"/>
                <a:miter lim="800000"/>
              </a:ln>
              <a:effectLst/>
            </p:spPr>
          </p:cxnSp>
          <p:cxnSp>
            <p:nvCxnSpPr>
              <p:cNvPr id="58" name="直线连接符 57">
                <a:extLst>
                  <a:ext uri="{FF2B5EF4-FFF2-40B4-BE49-F238E27FC236}">
                    <a16:creationId xmlns:a16="http://schemas.microsoft.com/office/drawing/2014/main" id="{20F1519B-C8C4-6F4A-B55A-CE5D68FDABC5}"/>
                  </a:ext>
                </a:extLst>
              </p:cNvPr>
              <p:cNvCxnSpPr>
                <a:cxnSpLocks/>
                <a:stCxn id="45" idx="5"/>
                <a:endCxn id="40" idx="0"/>
              </p:cNvCxnSpPr>
              <p:nvPr/>
            </p:nvCxnSpPr>
            <p:spPr>
              <a:xfrm>
                <a:off x="8782561" y="3261115"/>
                <a:ext cx="111673" cy="166370"/>
              </a:xfrm>
              <a:prstGeom prst="line">
                <a:avLst/>
              </a:prstGeom>
              <a:noFill/>
              <a:ln w="28575" cap="flat" cmpd="sng" algn="ctr">
                <a:solidFill>
                  <a:srgbClr val="4472C4"/>
                </a:solidFill>
                <a:prstDash val="sysDot"/>
                <a:miter lim="800000"/>
              </a:ln>
              <a:effectLst/>
            </p:spPr>
          </p:cxnSp>
          <p:cxnSp>
            <p:nvCxnSpPr>
              <p:cNvPr id="59" name="直线连接符 58">
                <a:extLst>
                  <a:ext uri="{FF2B5EF4-FFF2-40B4-BE49-F238E27FC236}">
                    <a16:creationId xmlns:a16="http://schemas.microsoft.com/office/drawing/2014/main" id="{B782EEEE-25AF-E24F-8D85-979F567413BF}"/>
                  </a:ext>
                </a:extLst>
              </p:cNvPr>
              <p:cNvCxnSpPr>
                <a:cxnSpLocks/>
              </p:cNvCxnSpPr>
              <p:nvPr/>
            </p:nvCxnSpPr>
            <p:spPr>
              <a:xfrm flipH="1">
                <a:off x="9019315" y="2305558"/>
                <a:ext cx="154266" cy="40861"/>
              </a:xfrm>
              <a:prstGeom prst="line">
                <a:avLst/>
              </a:prstGeom>
              <a:noFill/>
              <a:ln w="28575" cap="flat" cmpd="sng" algn="ctr">
                <a:solidFill>
                  <a:schemeClr val="tx1">
                    <a:lumMod val="50000"/>
                    <a:lumOff val="50000"/>
                  </a:schemeClr>
                </a:solidFill>
                <a:prstDash val="sysDot"/>
                <a:miter lim="800000"/>
              </a:ln>
              <a:effectLst/>
            </p:spPr>
          </p:cxnSp>
          <p:sp>
            <p:nvSpPr>
              <p:cNvPr id="60" name="椭圆 59">
                <a:extLst>
                  <a:ext uri="{FF2B5EF4-FFF2-40B4-BE49-F238E27FC236}">
                    <a16:creationId xmlns:a16="http://schemas.microsoft.com/office/drawing/2014/main" id="{D6191D69-20FC-F441-9D6E-D1908A767C6B}"/>
                  </a:ext>
                </a:extLst>
              </p:cNvPr>
              <p:cNvSpPr/>
              <p:nvPr/>
            </p:nvSpPr>
            <p:spPr>
              <a:xfrm>
                <a:off x="9090633" y="2532470"/>
                <a:ext cx="179956" cy="184332"/>
              </a:xfrm>
              <a:prstGeom prst="ellipse">
                <a:avLst/>
              </a:prstGeom>
              <a:solidFill>
                <a:srgbClr val="00B050">
                  <a:alpha val="76000"/>
                </a:srgbClr>
              </a:solidFill>
              <a:ln w="12700" cap="flat" cmpd="sng" algn="ctr">
                <a:solidFill>
                  <a:schemeClr val="accent5">
                    <a:lumMod val="75000"/>
                  </a:scheme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61" name="椭圆 60">
                <a:extLst>
                  <a:ext uri="{FF2B5EF4-FFF2-40B4-BE49-F238E27FC236}">
                    <a16:creationId xmlns:a16="http://schemas.microsoft.com/office/drawing/2014/main" id="{A8B52FEB-D7C7-8B49-A923-1E9127ED0FC5}"/>
                  </a:ext>
                </a:extLst>
              </p:cNvPr>
              <p:cNvSpPr/>
              <p:nvPr/>
            </p:nvSpPr>
            <p:spPr>
              <a:xfrm>
                <a:off x="9173581" y="2215981"/>
                <a:ext cx="179956" cy="184332"/>
              </a:xfrm>
              <a:prstGeom prst="ellipse">
                <a:avLst/>
              </a:prstGeom>
              <a:solidFill>
                <a:srgbClr val="00B050">
                  <a:alpha val="76000"/>
                </a:srgbClr>
              </a:solidFill>
              <a:ln w="12700" cap="flat" cmpd="sng" algn="ctr">
                <a:solidFill>
                  <a:schemeClr val="accent5">
                    <a:lumMod val="75000"/>
                  </a:scheme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
          <p:nvSpPr>
            <p:cNvPr id="29" name="椭圆 28">
              <a:extLst>
                <a:ext uri="{FF2B5EF4-FFF2-40B4-BE49-F238E27FC236}">
                  <a16:creationId xmlns:a16="http://schemas.microsoft.com/office/drawing/2014/main" id="{89838F2E-3141-A04C-AA2A-B1E2E7933CD2}"/>
                </a:ext>
              </a:extLst>
            </p:cNvPr>
            <p:cNvSpPr/>
            <p:nvPr/>
          </p:nvSpPr>
          <p:spPr>
            <a:xfrm rot="1383839">
              <a:off x="8131010" y="2849287"/>
              <a:ext cx="179956" cy="184332"/>
            </a:xfrm>
            <a:prstGeom prst="ellipse">
              <a:avLst/>
            </a:prstGeom>
            <a:gradFill flip="none" rotWithShape="1">
              <a:gsLst>
                <a:gs pos="0">
                  <a:srgbClr val="0388F2"/>
                </a:gs>
                <a:gs pos="100000">
                  <a:srgbClr val="0388F2">
                    <a:alpha val="45000"/>
                  </a:srgbClr>
                </a:gs>
                <a:gs pos="100000">
                  <a:srgbClr val="0183F7"/>
                </a:gs>
              </a:gsLst>
              <a:lin ang="16200000" scaled="1"/>
              <a:tileRect/>
            </a:gradFill>
            <a:ln w="12700" cap="flat" cmpd="sng" algn="ctr">
              <a:solidFill>
                <a:srgbClr val="25406C"/>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0" name="椭圆 29">
              <a:extLst>
                <a:ext uri="{FF2B5EF4-FFF2-40B4-BE49-F238E27FC236}">
                  <a16:creationId xmlns:a16="http://schemas.microsoft.com/office/drawing/2014/main" id="{464C6D1E-3236-BB47-9C72-86D10979E42A}"/>
                </a:ext>
              </a:extLst>
            </p:cNvPr>
            <p:cNvSpPr/>
            <p:nvPr/>
          </p:nvSpPr>
          <p:spPr>
            <a:xfrm rot="1383839">
              <a:off x="8137706" y="3110257"/>
              <a:ext cx="179956" cy="184332"/>
            </a:xfrm>
            <a:prstGeom prst="ellipse">
              <a:avLst/>
            </a:prstGeom>
            <a:gradFill flip="none" rotWithShape="1">
              <a:gsLst>
                <a:gs pos="0">
                  <a:srgbClr val="0388F2"/>
                </a:gs>
                <a:gs pos="100000">
                  <a:srgbClr val="0388F2">
                    <a:alpha val="45000"/>
                  </a:srgbClr>
                </a:gs>
                <a:gs pos="100000">
                  <a:srgbClr val="0183F7"/>
                </a:gs>
              </a:gsLst>
              <a:lin ang="16200000" scaled="1"/>
              <a:tileRect/>
            </a:gradFill>
            <a:ln w="12700" cap="flat" cmpd="sng" algn="ctr">
              <a:solidFill>
                <a:srgbClr val="25406C"/>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1" name="椭圆 30">
              <a:extLst>
                <a:ext uri="{FF2B5EF4-FFF2-40B4-BE49-F238E27FC236}">
                  <a16:creationId xmlns:a16="http://schemas.microsoft.com/office/drawing/2014/main" id="{43E45DC8-0E96-C74B-9679-52DD31EBDF47}"/>
                </a:ext>
              </a:extLst>
            </p:cNvPr>
            <p:cNvSpPr/>
            <p:nvPr/>
          </p:nvSpPr>
          <p:spPr>
            <a:xfrm rot="1383839">
              <a:off x="8474052" y="3029249"/>
              <a:ext cx="179956" cy="184332"/>
            </a:xfrm>
            <a:prstGeom prst="ellipse">
              <a:avLst/>
            </a:prstGeom>
            <a:gradFill flip="none" rotWithShape="1">
              <a:gsLst>
                <a:gs pos="0">
                  <a:srgbClr val="0388F2"/>
                </a:gs>
                <a:gs pos="100000">
                  <a:srgbClr val="0388F2">
                    <a:alpha val="45000"/>
                  </a:srgbClr>
                </a:gs>
                <a:gs pos="100000">
                  <a:srgbClr val="0183F7"/>
                </a:gs>
              </a:gsLst>
              <a:lin ang="16200000" scaled="1"/>
              <a:tileRect/>
            </a:gradFill>
            <a:ln w="12700" cap="flat" cmpd="sng" algn="ctr">
              <a:solidFill>
                <a:srgbClr val="25406C"/>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cxnSp>
          <p:nvCxnSpPr>
            <p:cNvPr id="32" name="直线连接符 31">
              <a:extLst>
                <a:ext uri="{FF2B5EF4-FFF2-40B4-BE49-F238E27FC236}">
                  <a16:creationId xmlns:a16="http://schemas.microsoft.com/office/drawing/2014/main" id="{3A1B91BD-2336-904D-9035-A7FDCFB4A113}"/>
                </a:ext>
              </a:extLst>
            </p:cNvPr>
            <p:cNvCxnSpPr>
              <a:cxnSpLocks/>
              <a:stCxn id="35" idx="4"/>
              <a:endCxn id="42" idx="7"/>
            </p:cNvCxnSpPr>
            <p:nvPr/>
          </p:nvCxnSpPr>
          <p:spPr>
            <a:xfrm flipH="1">
              <a:off x="9335243" y="3349098"/>
              <a:ext cx="38835" cy="208342"/>
            </a:xfrm>
            <a:prstGeom prst="line">
              <a:avLst/>
            </a:prstGeom>
            <a:noFill/>
            <a:ln w="28575" cap="flat" cmpd="sng" algn="ctr">
              <a:solidFill>
                <a:srgbClr val="4472C4"/>
              </a:solidFill>
              <a:prstDash val="sysDot"/>
              <a:miter lim="800000"/>
            </a:ln>
            <a:effectLst/>
          </p:spPr>
        </p:cxnSp>
        <p:sp>
          <p:nvSpPr>
            <p:cNvPr id="33" name="椭圆 32">
              <a:extLst>
                <a:ext uri="{FF2B5EF4-FFF2-40B4-BE49-F238E27FC236}">
                  <a16:creationId xmlns:a16="http://schemas.microsoft.com/office/drawing/2014/main" id="{6DB51C08-B276-6E44-8975-5A64062AC17C}"/>
                </a:ext>
              </a:extLst>
            </p:cNvPr>
            <p:cNvSpPr/>
            <p:nvPr/>
          </p:nvSpPr>
          <p:spPr>
            <a:xfrm>
              <a:off x="8170264" y="3462929"/>
              <a:ext cx="179956" cy="184332"/>
            </a:xfrm>
            <a:prstGeom prst="ellipse">
              <a:avLst/>
            </a:prstGeom>
            <a:gradFill flip="none" rotWithShape="1">
              <a:gsLst>
                <a:gs pos="0">
                  <a:srgbClr val="A5A5A5">
                    <a:lumMod val="67000"/>
                  </a:srgbClr>
                </a:gs>
                <a:gs pos="62000">
                  <a:srgbClr val="A5A5A5">
                    <a:lumMod val="97000"/>
                    <a:lumOff val="3000"/>
                  </a:srgbClr>
                </a:gs>
                <a:gs pos="100000">
                  <a:srgbClr val="A5A5A5">
                    <a:lumMod val="60000"/>
                    <a:lumOff val="40000"/>
                  </a:srgbClr>
                </a:gs>
              </a:gsLst>
              <a:lin ang="16200000" scaled="1"/>
              <a:tileRect/>
            </a:gradFill>
            <a:ln w="12700" cap="flat" cmpd="sng" algn="ctr">
              <a:solidFill>
                <a:srgbClr val="E7E6E6">
                  <a:lumMod val="25000"/>
                </a:srgbClr>
              </a:solidFill>
              <a:prstDash val="solid"/>
              <a:miter lim="800000"/>
            </a:ln>
            <a:effectLst>
              <a:glow rad="63500">
                <a:srgbClr val="A5A5A5">
                  <a:satMod val="175000"/>
                  <a:alpha val="40000"/>
                </a:srgbClr>
              </a:glow>
              <a:outerShdw blurRad="50800" dist="38100" dir="2700000" algn="tl" rotWithShape="0">
                <a:prstClr val="black">
                  <a:alpha val="40000"/>
                </a:prstClr>
              </a:outerShdw>
            </a:effectLst>
            <a:scene3d>
              <a:camera prst="orthographicFront"/>
              <a:lightRig rig="threePt" dir="t"/>
            </a:scene3d>
            <a:sp3d contourW="12700">
              <a:contourClr>
                <a:srgbClr val="8AB707"/>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cxnSp>
          <p:nvCxnSpPr>
            <p:cNvPr id="34" name="直线连接符 33">
              <a:extLst>
                <a:ext uri="{FF2B5EF4-FFF2-40B4-BE49-F238E27FC236}">
                  <a16:creationId xmlns:a16="http://schemas.microsoft.com/office/drawing/2014/main" id="{2AF03EED-AD99-FA46-9378-F640F83EC7A9}"/>
                </a:ext>
              </a:extLst>
            </p:cNvPr>
            <p:cNvCxnSpPr>
              <a:cxnSpLocks/>
              <a:stCxn id="33" idx="6"/>
            </p:cNvCxnSpPr>
            <p:nvPr/>
          </p:nvCxnSpPr>
          <p:spPr>
            <a:xfrm flipV="1">
              <a:off x="8350220" y="3525991"/>
              <a:ext cx="266940" cy="29104"/>
            </a:xfrm>
            <a:prstGeom prst="line">
              <a:avLst/>
            </a:prstGeom>
            <a:noFill/>
            <a:ln w="28575" cap="flat" cmpd="sng" algn="ctr">
              <a:solidFill>
                <a:srgbClr val="E7E6E6">
                  <a:lumMod val="50000"/>
                </a:srgbClr>
              </a:solidFill>
              <a:prstDash val="sysDot"/>
              <a:miter lim="800000"/>
            </a:ln>
            <a:effectLst/>
          </p:spPr>
        </p:cxnSp>
        <p:sp>
          <p:nvSpPr>
            <p:cNvPr id="35" name="椭圆 34">
              <a:extLst>
                <a:ext uri="{FF2B5EF4-FFF2-40B4-BE49-F238E27FC236}">
                  <a16:creationId xmlns:a16="http://schemas.microsoft.com/office/drawing/2014/main" id="{8901C7E2-ED3D-5441-8344-FEAB703397D8}"/>
                </a:ext>
              </a:extLst>
            </p:cNvPr>
            <p:cNvSpPr/>
            <p:nvPr/>
          </p:nvSpPr>
          <p:spPr>
            <a:xfrm>
              <a:off x="9284100" y="3164766"/>
              <a:ext cx="179956" cy="184332"/>
            </a:xfrm>
            <a:prstGeom prst="ellipse">
              <a:avLst/>
            </a:prstGeom>
            <a:gradFill flip="none" rotWithShape="1">
              <a:gsLst>
                <a:gs pos="0">
                  <a:srgbClr val="A5A5A5">
                    <a:lumMod val="67000"/>
                  </a:srgbClr>
                </a:gs>
                <a:gs pos="62000">
                  <a:srgbClr val="A5A5A5">
                    <a:lumMod val="97000"/>
                    <a:lumOff val="3000"/>
                  </a:srgbClr>
                </a:gs>
                <a:gs pos="100000">
                  <a:srgbClr val="A5A5A5">
                    <a:lumMod val="60000"/>
                    <a:lumOff val="40000"/>
                  </a:srgbClr>
                </a:gs>
              </a:gsLst>
              <a:lin ang="16200000" scaled="1"/>
              <a:tileRect/>
            </a:gradFill>
            <a:ln w="12700" cap="flat" cmpd="sng" algn="ctr">
              <a:solidFill>
                <a:srgbClr val="E7E6E6">
                  <a:lumMod val="25000"/>
                </a:srgbClr>
              </a:solidFill>
              <a:prstDash val="solid"/>
              <a:miter lim="800000"/>
            </a:ln>
            <a:effectLst>
              <a:glow rad="63500">
                <a:srgbClr val="A5A5A5">
                  <a:satMod val="175000"/>
                  <a:alpha val="40000"/>
                </a:srgbClr>
              </a:glow>
              <a:outerShdw blurRad="50800" dist="38100" dir="2700000" algn="tl" rotWithShape="0">
                <a:prstClr val="black">
                  <a:alpha val="40000"/>
                </a:prstClr>
              </a:outerShdw>
            </a:effectLst>
            <a:scene3d>
              <a:camera prst="orthographicFront"/>
              <a:lightRig rig="threePt" dir="t"/>
            </a:scene3d>
            <a:sp3d contourW="12700">
              <a:contourClr>
                <a:srgbClr val="8AB707"/>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pic>
        <p:nvPicPr>
          <p:cNvPr id="62" name="图片 61">
            <a:extLst>
              <a:ext uri="{FF2B5EF4-FFF2-40B4-BE49-F238E27FC236}">
                <a16:creationId xmlns:a16="http://schemas.microsoft.com/office/drawing/2014/main" id="{CE6AD2B0-8942-4040-984A-9409A55E194E}"/>
              </a:ext>
            </a:extLst>
          </p:cNvPr>
          <p:cNvPicPr>
            <a:picLocks noChangeAspect="1"/>
          </p:cNvPicPr>
          <p:nvPr/>
        </p:nvPicPr>
        <p:blipFill rotWithShape="1">
          <a:blip r:embed="rId4"/>
          <a:srcRect l="20137" t="12690" r="5974" b="6359"/>
          <a:stretch/>
        </p:blipFill>
        <p:spPr>
          <a:xfrm>
            <a:off x="9409501" y="4250419"/>
            <a:ext cx="1013775" cy="940146"/>
          </a:xfrm>
          <a:prstGeom prst="rect">
            <a:avLst/>
          </a:prstGeom>
        </p:spPr>
      </p:pic>
      <p:cxnSp>
        <p:nvCxnSpPr>
          <p:cNvPr id="63" name="直线连接符 62">
            <a:extLst>
              <a:ext uri="{FF2B5EF4-FFF2-40B4-BE49-F238E27FC236}">
                <a16:creationId xmlns:a16="http://schemas.microsoft.com/office/drawing/2014/main" id="{6F57038A-D50D-F247-8C91-C6F2EF646DB9}"/>
              </a:ext>
            </a:extLst>
          </p:cNvPr>
          <p:cNvCxnSpPr>
            <a:cxnSpLocks/>
            <a:stCxn id="42" idx="6"/>
          </p:cNvCxnSpPr>
          <p:nvPr/>
        </p:nvCxnSpPr>
        <p:spPr>
          <a:xfrm>
            <a:off x="8707094" y="4957856"/>
            <a:ext cx="690520" cy="205870"/>
          </a:xfrm>
          <a:prstGeom prst="line">
            <a:avLst/>
          </a:prstGeom>
          <a:ln>
            <a:solidFill>
              <a:srgbClr val="0070C0"/>
            </a:solidFill>
          </a:ln>
        </p:spPr>
        <p:style>
          <a:lnRef idx="1">
            <a:schemeClr val="accent6"/>
          </a:lnRef>
          <a:fillRef idx="0">
            <a:schemeClr val="accent6"/>
          </a:fillRef>
          <a:effectRef idx="0">
            <a:schemeClr val="accent6"/>
          </a:effectRef>
          <a:fontRef idx="minor">
            <a:schemeClr val="tx1"/>
          </a:fontRef>
        </p:style>
      </p:cxnSp>
      <p:cxnSp>
        <p:nvCxnSpPr>
          <p:cNvPr id="64" name="直线连接符 63">
            <a:extLst>
              <a:ext uri="{FF2B5EF4-FFF2-40B4-BE49-F238E27FC236}">
                <a16:creationId xmlns:a16="http://schemas.microsoft.com/office/drawing/2014/main" id="{247F1780-3DFA-914B-BD90-36C75C8075CD}"/>
              </a:ext>
            </a:extLst>
          </p:cNvPr>
          <p:cNvCxnSpPr>
            <a:cxnSpLocks/>
          </p:cNvCxnSpPr>
          <p:nvPr/>
        </p:nvCxnSpPr>
        <p:spPr>
          <a:xfrm flipV="1">
            <a:off x="8694739" y="4253594"/>
            <a:ext cx="714762" cy="663234"/>
          </a:xfrm>
          <a:prstGeom prst="line">
            <a:avLst/>
          </a:prstGeom>
          <a:ln>
            <a:solidFill>
              <a:srgbClr val="0070C0"/>
            </a:solidFill>
          </a:ln>
        </p:spPr>
        <p:style>
          <a:lnRef idx="1">
            <a:schemeClr val="accent6"/>
          </a:lnRef>
          <a:fillRef idx="0">
            <a:schemeClr val="accent6"/>
          </a:fillRef>
          <a:effectRef idx="0">
            <a:schemeClr val="accent6"/>
          </a:effectRef>
          <a:fontRef idx="minor">
            <a:schemeClr val="tx1"/>
          </a:fontRef>
        </p:style>
      </p:cxnSp>
      <p:sp>
        <p:nvSpPr>
          <p:cNvPr id="65" name="矩形 64">
            <a:extLst>
              <a:ext uri="{FF2B5EF4-FFF2-40B4-BE49-F238E27FC236}">
                <a16:creationId xmlns:a16="http://schemas.microsoft.com/office/drawing/2014/main" id="{482C509F-976B-0745-9F53-4D6CD19E2ECE}"/>
              </a:ext>
            </a:extLst>
          </p:cNvPr>
          <p:cNvSpPr/>
          <p:nvPr/>
        </p:nvSpPr>
        <p:spPr>
          <a:xfrm>
            <a:off x="8047543" y="5429975"/>
            <a:ext cx="2904441" cy="430887"/>
          </a:xfrm>
          <a:prstGeom prst="rect">
            <a:avLst/>
          </a:prstGeom>
        </p:spPr>
        <p:txBody>
          <a:bodyPr wrap="square">
            <a:spAutoFit/>
          </a:bodyPr>
          <a:lstStyle/>
          <a:p>
            <a:pPr algn="ctr"/>
            <a:r>
              <a:rPr lang="en-US" altLang="zh-CN" sz="2200" b="1" dirty="0">
                <a:solidFill>
                  <a:srgbClr val="0000B9"/>
                </a:solidFill>
                <a:latin typeface="Arial" panose="020B0604020202020204" pitchFamily="34" charset="0"/>
                <a:ea typeface="+mj-ea"/>
                <a:cs typeface="Arial" panose="020B0604020202020204" pitchFamily="34" charset="0"/>
              </a:rPr>
              <a:t>high dimension</a:t>
            </a:r>
            <a:endParaRPr lang="zh-CN" altLang="en-US" dirty="0">
              <a:latin typeface="Arial" panose="020B0604020202020204" pitchFamily="34" charset="0"/>
              <a:cs typeface="Arial" panose="020B0604020202020204" pitchFamily="34" charset="0"/>
            </a:endParaRPr>
          </a:p>
        </p:txBody>
      </p:sp>
      <p:sp>
        <p:nvSpPr>
          <p:cNvPr id="66" name="下箭头 65">
            <a:extLst>
              <a:ext uri="{FF2B5EF4-FFF2-40B4-BE49-F238E27FC236}">
                <a16:creationId xmlns:a16="http://schemas.microsoft.com/office/drawing/2014/main" id="{80E1C622-A086-2C44-A184-8651D41A5C9E}"/>
              </a:ext>
            </a:extLst>
          </p:cNvPr>
          <p:cNvSpPr/>
          <p:nvPr/>
        </p:nvSpPr>
        <p:spPr>
          <a:xfrm rot="16200000">
            <a:off x="6605525" y="4191241"/>
            <a:ext cx="268730" cy="955822"/>
          </a:xfrm>
          <a:prstGeom prst="downArrow">
            <a:avLst>
              <a:gd name="adj1" fmla="val 50000"/>
              <a:gd name="adj2" fmla="val 74479"/>
            </a:avLst>
          </a:prstGeom>
          <a:gradFill>
            <a:gsLst>
              <a:gs pos="0">
                <a:srgbClr val="0000D7"/>
              </a:gs>
              <a:gs pos="100000">
                <a:srgbClr val="000090">
                  <a:tint val="44500"/>
                  <a:satMod val="160000"/>
                </a:srgbClr>
              </a:gs>
              <a:gs pos="48000">
                <a:srgbClr val="0070C0">
                  <a:alpha val="68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7" name="组合 66">
            <a:extLst>
              <a:ext uri="{FF2B5EF4-FFF2-40B4-BE49-F238E27FC236}">
                <a16:creationId xmlns:a16="http://schemas.microsoft.com/office/drawing/2014/main" id="{92F4211A-F72A-4548-9A58-8CA16AA937C9}"/>
              </a:ext>
            </a:extLst>
          </p:cNvPr>
          <p:cNvGrpSpPr/>
          <p:nvPr/>
        </p:nvGrpSpPr>
        <p:grpSpPr>
          <a:xfrm>
            <a:off x="4369757" y="3998655"/>
            <a:ext cx="1352359" cy="1428639"/>
            <a:chOff x="8044196" y="2376576"/>
            <a:chExt cx="1419860" cy="1673416"/>
          </a:xfrm>
        </p:grpSpPr>
        <p:grpSp>
          <p:nvGrpSpPr>
            <p:cNvPr id="68" name="组合 67">
              <a:extLst>
                <a:ext uri="{FF2B5EF4-FFF2-40B4-BE49-F238E27FC236}">
                  <a16:creationId xmlns:a16="http://schemas.microsoft.com/office/drawing/2014/main" id="{7EDEABBB-38DA-4449-80AE-99CBBE83993F}"/>
                </a:ext>
              </a:extLst>
            </p:cNvPr>
            <p:cNvGrpSpPr/>
            <p:nvPr/>
          </p:nvGrpSpPr>
          <p:grpSpPr>
            <a:xfrm>
              <a:off x="8044196" y="2376576"/>
              <a:ext cx="1413177" cy="1673416"/>
              <a:chOff x="8051748" y="2085734"/>
              <a:chExt cx="1413177" cy="1673416"/>
            </a:xfrm>
          </p:grpSpPr>
          <p:sp>
            <p:nvSpPr>
              <p:cNvPr id="76" name="椭圆 48">
                <a:extLst>
                  <a:ext uri="{FF2B5EF4-FFF2-40B4-BE49-F238E27FC236}">
                    <a16:creationId xmlns:a16="http://schemas.microsoft.com/office/drawing/2014/main" id="{D4436BDF-AE29-C842-9258-3F6A560C1990}"/>
                  </a:ext>
                </a:extLst>
              </p:cNvPr>
              <p:cNvSpPr/>
              <p:nvPr/>
            </p:nvSpPr>
            <p:spPr>
              <a:xfrm rot="352624">
                <a:off x="8736459" y="2085734"/>
                <a:ext cx="687732" cy="723516"/>
              </a:xfrm>
              <a:custGeom>
                <a:avLst/>
                <a:gdLst>
                  <a:gd name="connsiteX0" fmla="*/ 0 w 908771"/>
                  <a:gd name="connsiteY0" fmla="*/ 512586 h 1025172"/>
                  <a:gd name="connsiteX1" fmla="*/ 454386 w 908771"/>
                  <a:gd name="connsiteY1" fmla="*/ 0 h 1025172"/>
                  <a:gd name="connsiteX2" fmla="*/ 908772 w 908771"/>
                  <a:gd name="connsiteY2" fmla="*/ 512586 h 1025172"/>
                  <a:gd name="connsiteX3" fmla="*/ 454386 w 908771"/>
                  <a:gd name="connsiteY3" fmla="*/ 1025172 h 1025172"/>
                  <a:gd name="connsiteX4" fmla="*/ 0 w 908771"/>
                  <a:gd name="connsiteY4" fmla="*/ 512586 h 1025172"/>
                  <a:gd name="connsiteX0" fmla="*/ 245 w 909017"/>
                  <a:gd name="connsiteY0" fmla="*/ 394052 h 906638"/>
                  <a:gd name="connsiteX1" fmla="*/ 505431 w 909017"/>
                  <a:gd name="connsiteY1" fmla="*/ 0 h 906638"/>
                  <a:gd name="connsiteX2" fmla="*/ 909017 w 909017"/>
                  <a:gd name="connsiteY2" fmla="*/ 394052 h 906638"/>
                  <a:gd name="connsiteX3" fmla="*/ 454631 w 909017"/>
                  <a:gd name="connsiteY3" fmla="*/ 906638 h 906638"/>
                  <a:gd name="connsiteX4" fmla="*/ 245 w 909017"/>
                  <a:gd name="connsiteY4" fmla="*/ 394052 h 906638"/>
                  <a:gd name="connsiteX0" fmla="*/ 160 w 790399"/>
                  <a:gd name="connsiteY0" fmla="*/ 394146 h 906847"/>
                  <a:gd name="connsiteX1" fmla="*/ 505346 w 790399"/>
                  <a:gd name="connsiteY1" fmla="*/ 94 h 906847"/>
                  <a:gd name="connsiteX2" fmla="*/ 790399 w 790399"/>
                  <a:gd name="connsiteY2" fmla="*/ 428012 h 906847"/>
                  <a:gd name="connsiteX3" fmla="*/ 454546 w 790399"/>
                  <a:gd name="connsiteY3" fmla="*/ 906732 h 906847"/>
                  <a:gd name="connsiteX4" fmla="*/ 160 w 790399"/>
                  <a:gd name="connsiteY4" fmla="*/ 394146 h 906847"/>
                  <a:gd name="connsiteX0" fmla="*/ 131 w 875037"/>
                  <a:gd name="connsiteY0" fmla="*/ 600252 h 912495"/>
                  <a:gd name="connsiteX1" fmla="*/ 589984 w 875037"/>
                  <a:gd name="connsiteY1" fmla="*/ 3000 h 912495"/>
                  <a:gd name="connsiteX2" fmla="*/ 875037 w 875037"/>
                  <a:gd name="connsiteY2" fmla="*/ 430918 h 912495"/>
                  <a:gd name="connsiteX3" fmla="*/ 539184 w 875037"/>
                  <a:gd name="connsiteY3" fmla="*/ 909638 h 912495"/>
                  <a:gd name="connsiteX4" fmla="*/ 131 w 875037"/>
                  <a:gd name="connsiteY4" fmla="*/ 600252 h 912495"/>
                  <a:gd name="connsiteX0" fmla="*/ 153 w 807325"/>
                  <a:gd name="connsiteY0" fmla="*/ 427919 h 906638"/>
                  <a:gd name="connsiteX1" fmla="*/ 522272 w 807325"/>
                  <a:gd name="connsiteY1" fmla="*/ 0 h 906638"/>
                  <a:gd name="connsiteX2" fmla="*/ 807325 w 807325"/>
                  <a:gd name="connsiteY2" fmla="*/ 427918 h 906638"/>
                  <a:gd name="connsiteX3" fmla="*/ 471472 w 807325"/>
                  <a:gd name="connsiteY3" fmla="*/ 906638 h 906638"/>
                  <a:gd name="connsiteX4" fmla="*/ 153 w 807325"/>
                  <a:gd name="connsiteY4" fmla="*/ 427919 h 906638"/>
                  <a:gd name="connsiteX0" fmla="*/ 811 w 807983"/>
                  <a:gd name="connsiteY0" fmla="*/ 410985 h 889704"/>
                  <a:gd name="connsiteX1" fmla="*/ 370530 w 807983"/>
                  <a:gd name="connsiteY1" fmla="*/ 0 h 889704"/>
                  <a:gd name="connsiteX2" fmla="*/ 807983 w 807983"/>
                  <a:gd name="connsiteY2" fmla="*/ 410984 h 889704"/>
                  <a:gd name="connsiteX3" fmla="*/ 472130 w 807983"/>
                  <a:gd name="connsiteY3" fmla="*/ 889704 h 889704"/>
                  <a:gd name="connsiteX4" fmla="*/ 811 w 807983"/>
                  <a:gd name="connsiteY4" fmla="*/ 410985 h 889704"/>
                  <a:gd name="connsiteX0" fmla="*/ 2921 w 810093"/>
                  <a:gd name="connsiteY0" fmla="*/ 410985 h 872770"/>
                  <a:gd name="connsiteX1" fmla="*/ 372640 w 810093"/>
                  <a:gd name="connsiteY1" fmla="*/ 0 h 872770"/>
                  <a:gd name="connsiteX2" fmla="*/ 810093 w 810093"/>
                  <a:gd name="connsiteY2" fmla="*/ 410984 h 872770"/>
                  <a:gd name="connsiteX3" fmla="*/ 575840 w 810093"/>
                  <a:gd name="connsiteY3" fmla="*/ 872770 h 872770"/>
                  <a:gd name="connsiteX4" fmla="*/ 2921 w 810093"/>
                  <a:gd name="connsiteY4" fmla="*/ 410985 h 872770"/>
                  <a:gd name="connsiteX0" fmla="*/ 2948 w 827053"/>
                  <a:gd name="connsiteY0" fmla="*/ 412946 h 875169"/>
                  <a:gd name="connsiteX1" fmla="*/ 372667 w 827053"/>
                  <a:gd name="connsiteY1" fmla="*/ 1961 h 875169"/>
                  <a:gd name="connsiteX2" fmla="*/ 827053 w 827053"/>
                  <a:gd name="connsiteY2" fmla="*/ 328279 h 875169"/>
                  <a:gd name="connsiteX3" fmla="*/ 575867 w 827053"/>
                  <a:gd name="connsiteY3" fmla="*/ 874731 h 875169"/>
                  <a:gd name="connsiteX4" fmla="*/ 2948 w 827053"/>
                  <a:gd name="connsiteY4" fmla="*/ 412946 h 875169"/>
                  <a:gd name="connsiteX0" fmla="*/ 12009 w 836114"/>
                  <a:gd name="connsiteY0" fmla="*/ 412946 h 875169"/>
                  <a:gd name="connsiteX1" fmla="*/ 246261 w 836114"/>
                  <a:gd name="connsiteY1" fmla="*/ 1961 h 875169"/>
                  <a:gd name="connsiteX2" fmla="*/ 836114 w 836114"/>
                  <a:gd name="connsiteY2" fmla="*/ 328279 h 875169"/>
                  <a:gd name="connsiteX3" fmla="*/ 584928 w 836114"/>
                  <a:gd name="connsiteY3" fmla="*/ 874731 h 875169"/>
                  <a:gd name="connsiteX4" fmla="*/ 12009 w 836114"/>
                  <a:gd name="connsiteY4" fmla="*/ 412946 h 875169"/>
                  <a:gd name="connsiteX0" fmla="*/ 12324 w 870296"/>
                  <a:gd name="connsiteY0" fmla="*/ 411177 h 873333"/>
                  <a:gd name="connsiteX1" fmla="*/ 246576 w 870296"/>
                  <a:gd name="connsiteY1" fmla="*/ 192 h 873333"/>
                  <a:gd name="connsiteX2" fmla="*/ 870296 w 870296"/>
                  <a:gd name="connsiteY2" fmla="*/ 461976 h 873333"/>
                  <a:gd name="connsiteX3" fmla="*/ 585243 w 870296"/>
                  <a:gd name="connsiteY3" fmla="*/ 872962 h 873333"/>
                  <a:gd name="connsiteX4" fmla="*/ 12324 w 870296"/>
                  <a:gd name="connsiteY4" fmla="*/ 411177 h 873333"/>
                  <a:gd name="connsiteX0" fmla="*/ 2867 w 860839"/>
                  <a:gd name="connsiteY0" fmla="*/ 411177 h 873333"/>
                  <a:gd name="connsiteX1" fmla="*/ 237119 w 860839"/>
                  <a:gd name="connsiteY1" fmla="*/ 192 h 873333"/>
                  <a:gd name="connsiteX2" fmla="*/ 860839 w 860839"/>
                  <a:gd name="connsiteY2" fmla="*/ 461976 h 873333"/>
                  <a:gd name="connsiteX3" fmla="*/ 372586 w 860839"/>
                  <a:gd name="connsiteY3" fmla="*/ 872962 h 873333"/>
                  <a:gd name="connsiteX4" fmla="*/ 2867 w 860839"/>
                  <a:gd name="connsiteY4" fmla="*/ 411177 h 873333"/>
                  <a:gd name="connsiteX0" fmla="*/ 1120 w 859092"/>
                  <a:gd name="connsiteY0" fmla="*/ 360411 h 822567"/>
                  <a:gd name="connsiteX1" fmla="*/ 489372 w 859092"/>
                  <a:gd name="connsiteY1" fmla="*/ 226 h 822567"/>
                  <a:gd name="connsiteX2" fmla="*/ 859092 w 859092"/>
                  <a:gd name="connsiteY2" fmla="*/ 411210 h 822567"/>
                  <a:gd name="connsiteX3" fmla="*/ 370839 w 859092"/>
                  <a:gd name="connsiteY3" fmla="*/ 822196 h 822567"/>
                  <a:gd name="connsiteX4" fmla="*/ 1120 w 859092"/>
                  <a:gd name="connsiteY4" fmla="*/ 360411 h 822567"/>
                  <a:gd name="connsiteX0" fmla="*/ 1318 w 811789"/>
                  <a:gd name="connsiteY0" fmla="*/ 336956 h 823250"/>
                  <a:gd name="connsiteX1" fmla="*/ 442069 w 811789"/>
                  <a:gd name="connsiteY1" fmla="*/ 522 h 823250"/>
                  <a:gd name="connsiteX2" fmla="*/ 811789 w 811789"/>
                  <a:gd name="connsiteY2" fmla="*/ 411506 h 823250"/>
                  <a:gd name="connsiteX3" fmla="*/ 323536 w 811789"/>
                  <a:gd name="connsiteY3" fmla="*/ 822492 h 823250"/>
                  <a:gd name="connsiteX4" fmla="*/ 1318 w 811789"/>
                  <a:gd name="connsiteY4" fmla="*/ 336956 h 823250"/>
                  <a:gd name="connsiteX0" fmla="*/ 1262 w 823506"/>
                  <a:gd name="connsiteY0" fmla="*/ 281809 h 826032"/>
                  <a:gd name="connsiteX1" fmla="*/ 453786 w 823506"/>
                  <a:gd name="connsiteY1" fmla="*/ 1965 h 826032"/>
                  <a:gd name="connsiteX2" fmla="*/ 823506 w 823506"/>
                  <a:gd name="connsiteY2" fmla="*/ 412949 h 826032"/>
                  <a:gd name="connsiteX3" fmla="*/ 335253 w 823506"/>
                  <a:gd name="connsiteY3" fmla="*/ 823935 h 826032"/>
                  <a:gd name="connsiteX4" fmla="*/ 1262 w 823506"/>
                  <a:gd name="connsiteY4" fmla="*/ 281809 h 826032"/>
                  <a:gd name="connsiteX0" fmla="*/ 227 w 822471"/>
                  <a:gd name="connsiteY0" fmla="*/ 293032 h 837255"/>
                  <a:gd name="connsiteX1" fmla="*/ 382108 w 822471"/>
                  <a:gd name="connsiteY1" fmla="*/ 1870 h 837255"/>
                  <a:gd name="connsiteX2" fmla="*/ 822471 w 822471"/>
                  <a:gd name="connsiteY2" fmla="*/ 424172 h 837255"/>
                  <a:gd name="connsiteX3" fmla="*/ 334218 w 822471"/>
                  <a:gd name="connsiteY3" fmla="*/ 835158 h 837255"/>
                  <a:gd name="connsiteX4" fmla="*/ 227 w 822471"/>
                  <a:gd name="connsiteY4" fmla="*/ 293032 h 837255"/>
                  <a:gd name="connsiteX0" fmla="*/ 55 w 822299"/>
                  <a:gd name="connsiteY0" fmla="*/ 293087 h 870926"/>
                  <a:gd name="connsiteX1" fmla="*/ 381936 w 822299"/>
                  <a:gd name="connsiteY1" fmla="*/ 1925 h 870926"/>
                  <a:gd name="connsiteX2" fmla="*/ 822299 w 822299"/>
                  <a:gd name="connsiteY2" fmla="*/ 424227 h 870926"/>
                  <a:gd name="connsiteX3" fmla="*/ 357593 w 822299"/>
                  <a:gd name="connsiteY3" fmla="*/ 869167 h 870926"/>
                  <a:gd name="connsiteX4" fmla="*/ 55 w 822299"/>
                  <a:gd name="connsiteY4" fmla="*/ 293087 h 870926"/>
                  <a:gd name="connsiteX0" fmla="*/ 57 w 810528"/>
                  <a:gd name="connsiteY0" fmla="*/ 326056 h 869201"/>
                  <a:gd name="connsiteX1" fmla="*/ 370165 w 810528"/>
                  <a:gd name="connsiteY1" fmla="*/ 940 h 869201"/>
                  <a:gd name="connsiteX2" fmla="*/ 810528 w 810528"/>
                  <a:gd name="connsiteY2" fmla="*/ 423242 h 869201"/>
                  <a:gd name="connsiteX3" fmla="*/ 345822 w 810528"/>
                  <a:gd name="connsiteY3" fmla="*/ 868182 h 869201"/>
                  <a:gd name="connsiteX4" fmla="*/ 57 w 810528"/>
                  <a:gd name="connsiteY4" fmla="*/ 326056 h 869201"/>
                  <a:gd name="connsiteX0" fmla="*/ 237 w 810708"/>
                  <a:gd name="connsiteY0" fmla="*/ 326047 h 857935"/>
                  <a:gd name="connsiteX1" fmla="*/ 370345 w 810708"/>
                  <a:gd name="connsiteY1" fmla="*/ 931 h 857935"/>
                  <a:gd name="connsiteX2" fmla="*/ 810708 w 810708"/>
                  <a:gd name="connsiteY2" fmla="*/ 423233 h 857935"/>
                  <a:gd name="connsiteX3" fmla="*/ 322454 w 810708"/>
                  <a:gd name="connsiteY3" fmla="*/ 856855 h 857935"/>
                  <a:gd name="connsiteX4" fmla="*/ 237 w 810708"/>
                  <a:gd name="connsiteY4" fmla="*/ 326047 h 857935"/>
                  <a:gd name="connsiteX0" fmla="*/ 72 w 1356156"/>
                  <a:gd name="connsiteY0" fmla="*/ 568705 h 860524"/>
                  <a:gd name="connsiteX1" fmla="*/ 915793 w 1356156"/>
                  <a:gd name="connsiteY1" fmla="*/ 2327 h 860524"/>
                  <a:gd name="connsiteX2" fmla="*/ 1356156 w 1356156"/>
                  <a:gd name="connsiteY2" fmla="*/ 424629 h 860524"/>
                  <a:gd name="connsiteX3" fmla="*/ 867902 w 1356156"/>
                  <a:gd name="connsiteY3" fmla="*/ 858251 h 860524"/>
                  <a:gd name="connsiteX4" fmla="*/ 72 w 1356156"/>
                  <a:gd name="connsiteY4" fmla="*/ 568705 h 860524"/>
                  <a:gd name="connsiteX0" fmla="*/ 1148 w 1357232"/>
                  <a:gd name="connsiteY0" fmla="*/ 568705 h 1331029"/>
                  <a:gd name="connsiteX1" fmla="*/ 916869 w 1357232"/>
                  <a:gd name="connsiteY1" fmla="*/ 2327 h 1331029"/>
                  <a:gd name="connsiteX2" fmla="*/ 1357232 w 1357232"/>
                  <a:gd name="connsiteY2" fmla="*/ 424629 h 1331029"/>
                  <a:gd name="connsiteX3" fmla="*/ 1119960 w 1357232"/>
                  <a:gd name="connsiteY3" fmla="*/ 1330286 h 1331029"/>
                  <a:gd name="connsiteX4" fmla="*/ 1148 w 1357232"/>
                  <a:gd name="connsiteY4" fmla="*/ 568705 h 1331029"/>
                  <a:gd name="connsiteX0" fmla="*/ 1147 w 1346319"/>
                  <a:gd name="connsiteY0" fmla="*/ 567020 h 1329200"/>
                  <a:gd name="connsiteX1" fmla="*/ 916868 w 1346319"/>
                  <a:gd name="connsiteY1" fmla="*/ 642 h 1329200"/>
                  <a:gd name="connsiteX2" fmla="*/ 1346319 w 1346319"/>
                  <a:gd name="connsiteY2" fmla="*/ 674696 h 1329200"/>
                  <a:gd name="connsiteX3" fmla="*/ 1119959 w 1346319"/>
                  <a:gd name="connsiteY3" fmla="*/ 1328601 h 1329200"/>
                  <a:gd name="connsiteX4" fmla="*/ 1147 w 1346319"/>
                  <a:gd name="connsiteY4" fmla="*/ 567020 h 13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6319" h="1329200">
                    <a:moveTo>
                      <a:pt x="1147" y="567020"/>
                    </a:moveTo>
                    <a:cubicBezTo>
                      <a:pt x="-32701" y="345694"/>
                      <a:pt x="692673" y="-17304"/>
                      <a:pt x="916868" y="642"/>
                    </a:cubicBezTo>
                    <a:cubicBezTo>
                      <a:pt x="1141063" y="18588"/>
                      <a:pt x="1346319" y="391603"/>
                      <a:pt x="1346319" y="674696"/>
                    </a:cubicBezTo>
                    <a:cubicBezTo>
                      <a:pt x="1346319" y="957789"/>
                      <a:pt x="1344154" y="1346547"/>
                      <a:pt x="1119959" y="1328601"/>
                    </a:cubicBezTo>
                    <a:cubicBezTo>
                      <a:pt x="895764" y="1310655"/>
                      <a:pt x="34995" y="788346"/>
                      <a:pt x="1147" y="567020"/>
                    </a:cubicBezTo>
                    <a:close/>
                  </a:path>
                </a:pathLst>
              </a:custGeom>
              <a:solidFill>
                <a:srgbClr val="167917">
                  <a:alpha val="21000"/>
                </a:srgbClr>
              </a:solidFill>
              <a:ln w="12700" cap="flat" cmpd="sng" algn="ctr">
                <a:solidFill>
                  <a:srgbClr val="167917">
                    <a:alpha val="37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77" name="椭圆 76">
                <a:extLst>
                  <a:ext uri="{FF2B5EF4-FFF2-40B4-BE49-F238E27FC236}">
                    <a16:creationId xmlns:a16="http://schemas.microsoft.com/office/drawing/2014/main" id="{71116DB2-D949-5E49-9F93-584B9E316D24}"/>
                  </a:ext>
                </a:extLst>
              </p:cNvPr>
              <p:cNvSpPr/>
              <p:nvPr/>
            </p:nvSpPr>
            <p:spPr>
              <a:xfrm>
                <a:off x="8826081" y="2283659"/>
                <a:ext cx="179956" cy="184332"/>
              </a:xfrm>
              <a:prstGeom prst="ellipse">
                <a:avLst/>
              </a:prstGeom>
              <a:solidFill>
                <a:srgbClr val="00B050">
                  <a:alpha val="76000"/>
                </a:srgbClr>
              </a:solidFill>
              <a:ln w="12700" cap="flat" cmpd="sng" algn="ctr">
                <a:solidFill>
                  <a:schemeClr val="accent5">
                    <a:lumMod val="75000"/>
                  </a:scheme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78" name="椭圆 48">
                <a:extLst>
                  <a:ext uri="{FF2B5EF4-FFF2-40B4-BE49-F238E27FC236}">
                    <a16:creationId xmlns:a16="http://schemas.microsoft.com/office/drawing/2014/main" id="{90CD2B38-9E0F-0441-A5D5-C4AD7640A187}"/>
                  </a:ext>
                </a:extLst>
              </p:cNvPr>
              <p:cNvSpPr/>
              <p:nvPr/>
            </p:nvSpPr>
            <p:spPr>
              <a:xfrm>
                <a:off x="8051748" y="2324410"/>
                <a:ext cx="732466" cy="797330"/>
              </a:xfrm>
              <a:custGeom>
                <a:avLst/>
                <a:gdLst>
                  <a:gd name="connsiteX0" fmla="*/ 0 w 908771"/>
                  <a:gd name="connsiteY0" fmla="*/ 512586 h 1025172"/>
                  <a:gd name="connsiteX1" fmla="*/ 454386 w 908771"/>
                  <a:gd name="connsiteY1" fmla="*/ 0 h 1025172"/>
                  <a:gd name="connsiteX2" fmla="*/ 908772 w 908771"/>
                  <a:gd name="connsiteY2" fmla="*/ 512586 h 1025172"/>
                  <a:gd name="connsiteX3" fmla="*/ 454386 w 908771"/>
                  <a:gd name="connsiteY3" fmla="*/ 1025172 h 1025172"/>
                  <a:gd name="connsiteX4" fmla="*/ 0 w 908771"/>
                  <a:gd name="connsiteY4" fmla="*/ 512586 h 1025172"/>
                  <a:gd name="connsiteX0" fmla="*/ 245 w 909017"/>
                  <a:gd name="connsiteY0" fmla="*/ 394052 h 906638"/>
                  <a:gd name="connsiteX1" fmla="*/ 505431 w 909017"/>
                  <a:gd name="connsiteY1" fmla="*/ 0 h 906638"/>
                  <a:gd name="connsiteX2" fmla="*/ 909017 w 909017"/>
                  <a:gd name="connsiteY2" fmla="*/ 394052 h 906638"/>
                  <a:gd name="connsiteX3" fmla="*/ 454631 w 909017"/>
                  <a:gd name="connsiteY3" fmla="*/ 906638 h 906638"/>
                  <a:gd name="connsiteX4" fmla="*/ 245 w 909017"/>
                  <a:gd name="connsiteY4" fmla="*/ 394052 h 906638"/>
                  <a:gd name="connsiteX0" fmla="*/ 160 w 790399"/>
                  <a:gd name="connsiteY0" fmla="*/ 394146 h 906847"/>
                  <a:gd name="connsiteX1" fmla="*/ 505346 w 790399"/>
                  <a:gd name="connsiteY1" fmla="*/ 94 h 906847"/>
                  <a:gd name="connsiteX2" fmla="*/ 790399 w 790399"/>
                  <a:gd name="connsiteY2" fmla="*/ 428012 h 906847"/>
                  <a:gd name="connsiteX3" fmla="*/ 454546 w 790399"/>
                  <a:gd name="connsiteY3" fmla="*/ 906732 h 906847"/>
                  <a:gd name="connsiteX4" fmla="*/ 160 w 790399"/>
                  <a:gd name="connsiteY4" fmla="*/ 394146 h 906847"/>
                  <a:gd name="connsiteX0" fmla="*/ 131 w 875037"/>
                  <a:gd name="connsiteY0" fmla="*/ 600252 h 912495"/>
                  <a:gd name="connsiteX1" fmla="*/ 589984 w 875037"/>
                  <a:gd name="connsiteY1" fmla="*/ 3000 h 912495"/>
                  <a:gd name="connsiteX2" fmla="*/ 875037 w 875037"/>
                  <a:gd name="connsiteY2" fmla="*/ 430918 h 912495"/>
                  <a:gd name="connsiteX3" fmla="*/ 539184 w 875037"/>
                  <a:gd name="connsiteY3" fmla="*/ 909638 h 912495"/>
                  <a:gd name="connsiteX4" fmla="*/ 131 w 875037"/>
                  <a:gd name="connsiteY4" fmla="*/ 600252 h 912495"/>
                  <a:gd name="connsiteX0" fmla="*/ 153 w 807325"/>
                  <a:gd name="connsiteY0" fmla="*/ 427919 h 906638"/>
                  <a:gd name="connsiteX1" fmla="*/ 522272 w 807325"/>
                  <a:gd name="connsiteY1" fmla="*/ 0 h 906638"/>
                  <a:gd name="connsiteX2" fmla="*/ 807325 w 807325"/>
                  <a:gd name="connsiteY2" fmla="*/ 427918 h 906638"/>
                  <a:gd name="connsiteX3" fmla="*/ 471472 w 807325"/>
                  <a:gd name="connsiteY3" fmla="*/ 906638 h 906638"/>
                  <a:gd name="connsiteX4" fmla="*/ 153 w 807325"/>
                  <a:gd name="connsiteY4" fmla="*/ 427919 h 906638"/>
                  <a:gd name="connsiteX0" fmla="*/ 811 w 807983"/>
                  <a:gd name="connsiteY0" fmla="*/ 410985 h 889704"/>
                  <a:gd name="connsiteX1" fmla="*/ 370530 w 807983"/>
                  <a:gd name="connsiteY1" fmla="*/ 0 h 889704"/>
                  <a:gd name="connsiteX2" fmla="*/ 807983 w 807983"/>
                  <a:gd name="connsiteY2" fmla="*/ 410984 h 889704"/>
                  <a:gd name="connsiteX3" fmla="*/ 472130 w 807983"/>
                  <a:gd name="connsiteY3" fmla="*/ 889704 h 889704"/>
                  <a:gd name="connsiteX4" fmla="*/ 811 w 807983"/>
                  <a:gd name="connsiteY4" fmla="*/ 410985 h 889704"/>
                  <a:gd name="connsiteX0" fmla="*/ 2921 w 810093"/>
                  <a:gd name="connsiteY0" fmla="*/ 410985 h 872770"/>
                  <a:gd name="connsiteX1" fmla="*/ 372640 w 810093"/>
                  <a:gd name="connsiteY1" fmla="*/ 0 h 872770"/>
                  <a:gd name="connsiteX2" fmla="*/ 810093 w 810093"/>
                  <a:gd name="connsiteY2" fmla="*/ 410984 h 872770"/>
                  <a:gd name="connsiteX3" fmla="*/ 575840 w 810093"/>
                  <a:gd name="connsiteY3" fmla="*/ 872770 h 872770"/>
                  <a:gd name="connsiteX4" fmla="*/ 2921 w 810093"/>
                  <a:gd name="connsiteY4" fmla="*/ 410985 h 872770"/>
                  <a:gd name="connsiteX0" fmla="*/ 2948 w 827053"/>
                  <a:gd name="connsiteY0" fmla="*/ 412946 h 875169"/>
                  <a:gd name="connsiteX1" fmla="*/ 372667 w 827053"/>
                  <a:gd name="connsiteY1" fmla="*/ 1961 h 875169"/>
                  <a:gd name="connsiteX2" fmla="*/ 827053 w 827053"/>
                  <a:gd name="connsiteY2" fmla="*/ 328279 h 875169"/>
                  <a:gd name="connsiteX3" fmla="*/ 575867 w 827053"/>
                  <a:gd name="connsiteY3" fmla="*/ 874731 h 875169"/>
                  <a:gd name="connsiteX4" fmla="*/ 2948 w 827053"/>
                  <a:gd name="connsiteY4" fmla="*/ 412946 h 875169"/>
                  <a:gd name="connsiteX0" fmla="*/ 119 w 824224"/>
                  <a:gd name="connsiteY0" fmla="*/ 412946 h 744744"/>
                  <a:gd name="connsiteX1" fmla="*/ 369838 w 824224"/>
                  <a:gd name="connsiteY1" fmla="*/ 1961 h 744744"/>
                  <a:gd name="connsiteX2" fmla="*/ 824224 w 824224"/>
                  <a:gd name="connsiteY2" fmla="*/ 328279 h 744744"/>
                  <a:gd name="connsiteX3" fmla="*/ 406969 w 824224"/>
                  <a:gd name="connsiteY3" fmla="*/ 744102 h 744744"/>
                  <a:gd name="connsiteX4" fmla="*/ 119 w 824224"/>
                  <a:gd name="connsiteY4" fmla="*/ 412946 h 744744"/>
                  <a:gd name="connsiteX0" fmla="*/ 167 w 1262088"/>
                  <a:gd name="connsiteY0" fmla="*/ 412321 h 743959"/>
                  <a:gd name="connsiteX1" fmla="*/ 369886 w 1262088"/>
                  <a:gd name="connsiteY1" fmla="*/ 1336 h 743959"/>
                  <a:gd name="connsiteX2" fmla="*/ 1262088 w 1262088"/>
                  <a:gd name="connsiteY2" fmla="*/ 339529 h 743959"/>
                  <a:gd name="connsiteX3" fmla="*/ 407017 w 1262088"/>
                  <a:gd name="connsiteY3" fmla="*/ 743477 h 743959"/>
                  <a:gd name="connsiteX4" fmla="*/ 167 w 1262088"/>
                  <a:gd name="connsiteY4" fmla="*/ 412321 h 743959"/>
                  <a:gd name="connsiteX0" fmla="*/ 2535 w 1264456"/>
                  <a:gd name="connsiteY0" fmla="*/ 518458 h 850136"/>
                  <a:gd name="connsiteX1" fmla="*/ 583614 w 1264456"/>
                  <a:gd name="connsiteY1" fmla="*/ 595 h 850136"/>
                  <a:gd name="connsiteX2" fmla="*/ 1264456 w 1264456"/>
                  <a:gd name="connsiteY2" fmla="*/ 445666 h 850136"/>
                  <a:gd name="connsiteX3" fmla="*/ 409385 w 1264456"/>
                  <a:gd name="connsiteY3" fmla="*/ 849614 h 850136"/>
                  <a:gd name="connsiteX4" fmla="*/ 2535 w 1264456"/>
                  <a:gd name="connsiteY4" fmla="*/ 518458 h 850136"/>
                  <a:gd name="connsiteX0" fmla="*/ 1153 w 1263074"/>
                  <a:gd name="connsiteY0" fmla="*/ 494483 h 826151"/>
                  <a:gd name="connsiteX1" fmla="*/ 521049 w 1263074"/>
                  <a:gd name="connsiteY1" fmla="*/ 683 h 826151"/>
                  <a:gd name="connsiteX2" fmla="*/ 1263074 w 1263074"/>
                  <a:gd name="connsiteY2" fmla="*/ 421691 h 826151"/>
                  <a:gd name="connsiteX3" fmla="*/ 408003 w 1263074"/>
                  <a:gd name="connsiteY3" fmla="*/ 825639 h 826151"/>
                  <a:gd name="connsiteX4" fmla="*/ 1153 w 1263074"/>
                  <a:gd name="connsiteY4" fmla="*/ 494483 h 826151"/>
                  <a:gd name="connsiteX0" fmla="*/ 880 w 1262801"/>
                  <a:gd name="connsiteY0" fmla="*/ 506467 h 838140"/>
                  <a:gd name="connsiteX1" fmla="*/ 505480 w 1262801"/>
                  <a:gd name="connsiteY1" fmla="*/ 635 h 838140"/>
                  <a:gd name="connsiteX2" fmla="*/ 1262801 w 1262801"/>
                  <a:gd name="connsiteY2" fmla="*/ 433675 h 838140"/>
                  <a:gd name="connsiteX3" fmla="*/ 407730 w 1262801"/>
                  <a:gd name="connsiteY3" fmla="*/ 837623 h 838140"/>
                  <a:gd name="connsiteX4" fmla="*/ 880 w 1262801"/>
                  <a:gd name="connsiteY4" fmla="*/ 506467 h 838140"/>
                  <a:gd name="connsiteX0" fmla="*/ 889 w 1278106"/>
                  <a:gd name="connsiteY0" fmla="*/ 506467 h 838140"/>
                  <a:gd name="connsiteX1" fmla="*/ 505489 w 1278106"/>
                  <a:gd name="connsiteY1" fmla="*/ 635 h 838140"/>
                  <a:gd name="connsiteX2" fmla="*/ 1278106 w 1278106"/>
                  <a:gd name="connsiteY2" fmla="*/ 433675 h 838140"/>
                  <a:gd name="connsiteX3" fmla="*/ 407739 w 1278106"/>
                  <a:gd name="connsiteY3" fmla="*/ 837623 h 838140"/>
                  <a:gd name="connsiteX4" fmla="*/ 889 w 1278106"/>
                  <a:gd name="connsiteY4" fmla="*/ 506467 h 838140"/>
                  <a:gd name="connsiteX0" fmla="*/ 2170 w 1279387"/>
                  <a:gd name="connsiteY0" fmla="*/ 506467 h 838140"/>
                  <a:gd name="connsiteX1" fmla="*/ 567953 w 1279387"/>
                  <a:gd name="connsiteY1" fmla="*/ 635 h 838140"/>
                  <a:gd name="connsiteX2" fmla="*/ 1279387 w 1279387"/>
                  <a:gd name="connsiteY2" fmla="*/ 433675 h 838140"/>
                  <a:gd name="connsiteX3" fmla="*/ 409020 w 1279387"/>
                  <a:gd name="connsiteY3" fmla="*/ 837623 h 838140"/>
                  <a:gd name="connsiteX4" fmla="*/ 2170 w 1279387"/>
                  <a:gd name="connsiteY4" fmla="*/ 506467 h 838140"/>
                  <a:gd name="connsiteX0" fmla="*/ 13807 w 1291024"/>
                  <a:gd name="connsiteY0" fmla="*/ 451051 h 782703"/>
                  <a:gd name="connsiteX1" fmla="*/ 891660 w 1291024"/>
                  <a:gd name="connsiteY1" fmla="*/ 924 h 782703"/>
                  <a:gd name="connsiteX2" fmla="*/ 1291024 w 1291024"/>
                  <a:gd name="connsiteY2" fmla="*/ 378259 h 782703"/>
                  <a:gd name="connsiteX3" fmla="*/ 420657 w 1291024"/>
                  <a:gd name="connsiteY3" fmla="*/ 782207 h 782703"/>
                  <a:gd name="connsiteX4" fmla="*/ 13807 w 1291024"/>
                  <a:gd name="connsiteY4" fmla="*/ 451051 h 782703"/>
                  <a:gd name="connsiteX0" fmla="*/ 12083 w 1347813"/>
                  <a:gd name="connsiteY0" fmla="*/ 289470 h 783262"/>
                  <a:gd name="connsiteX1" fmla="*/ 948449 w 1347813"/>
                  <a:gd name="connsiteY1" fmla="*/ 888 h 783262"/>
                  <a:gd name="connsiteX2" fmla="*/ 1347813 w 1347813"/>
                  <a:gd name="connsiteY2" fmla="*/ 378223 h 783262"/>
                  <a:gd name="connsiteX3" fmla="*/ 477446 w 1347813"/>
                  <a:gd name="connsiteY3" fmla="*/ 782171 h 783262"/>
                  <a:gd name="connsiteX4" fmla="*/ 12083 w 1347813"/>
                  <a:gd name="connsiteY4" fmla="*/ 289470 h 783262"/>
                  <a:gd name="connsiteX0" fmla="*/ 49770 w 1385500"/>
                  <a:gd name="connsiteY0" fmla="*/ 289462 h 772197"/>
                  <a:gd name="connsiteX1" fmla="*/ 986136 w 1385500"/>
                  <a:gd name="connsiteY1" fmla="*/ 880 h 772197"/>
                  <a:gd name="connsiteX2" fmla="*/ 1385500 w 1385500"/>
                  <a:gd name="connsiteY2" fmla="*/ 378215 h 772197"/>
                  <a:gd name="connsiteX3" fmla="*/ 261577 w 1385500"/>
                  <a:gd name="connsiteY3" fmla="*/ 771022 h 772197"/>
                  <a:gd name="connsiteX4" fmla="*/ 49770 w 1385500"/>
                  <a:gd name="connsiteY4" fmla="*/ 289462 h 772197"/>
                  <a:gd name="connsiteX0" fmla="*/ 48404 w 1335373"/>
                  <a:gd name="connsiteY0" fmla="*/ 291344 h 779071"/>
                  <a:gd name="connsiteX1" fmla="*/ 984770 w 1335373"/>
                  <a:gd name="connsiteY1" fmla="*/ 2762 h 779071"/>
                  <a:gd name="connsiteX2" fmla="*/ 1335373 w 1335373"/>
                  <a:gd name="connsiteY2" fmla="*/ 458084 h 779071"/>
                  <a:gd name="connsiteX3" fmla="*/ 260211 w 1335373"/>
                  <a:gd name="connsiteY3" fmla="*/ 772904 h 779071"/>
                  <a:gd name="connsiteX4" fmla="*/ 48404 w 1335373"/>
                  <a:gd name="connsiteY4" fmla="*/ 291344 h 779071"/>
                  <a:gd name="connsiteX0" fmla="*/ 48404 w 1335373"/>
                  <a:gd name="connsiteY0" fmla="*/ 291344 h 777293"/>
                  <a:gd name="connsiteX1" fmla="*/ 984770 w 1335373"/>
                  <a:gd name="connsiteY1" fmla="*/ 2762 h 777293"/>
                  <a:gd name="connsiteX2" fmla="*/ 1335373 w 1335373"/>
                  <a:gd name="connsiteY2" fmla="*/ 458084 h 777293"/>
                  <a:gd name="connsiteX3" fmla="*/ 260211 w 1335373"/>
                  <a:gd name="connsiteY3" fmla="*/ 772904 h 777293"/>
                  <a:gd name="connsiteX4" fmla="*/ 48404 w 1335373"/>
                  <a:gd name="connsiteY4" fmla="*/ 291344 h 777293"/>
                  <a:gd name="connsiteX0" fmla="*/ 50049 w 1395532"/>
                  <a:gd name="connsiteY0" fmla="*/ 291509 h 777880"/>
                  <a:gd name="connsiteX1" fmla="*/ 986415 w 1395532"/>
                  <a:gd name="connsiteY1" fmla="*/ 2927 h 777880"/>
                  <a:gd name="connsiteX2" fmla="*/ 1395532 w 1395532"/>
                  <a:gd name="connsiteY2" fmla="*/ 463819 h 777880"/>
                  <a:gd name="connsiteX3" fmla="*/ 261856 w 1395532"/>
                  <a:gd name="connsiteY3" fmla="*/ 773069 h 777880"/>
                  <a:gd name="connsiteX4" fmla="*/ 50049 w 1395532"/>
                  <a:gd name="connsiteY4" fmla="*/ 291509 h 777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532" h="777880">
                    <a:moveTo>
                      <a:pt x="50049" y="291509"/>
                    </a:moveTo>
                    <a:cubicBezTo>
                      <a:pt x="170809" y="163152"/>
                      <a:pt x="762168" y="-25791"/>
                      <a:pt x="986415" y="2927"/>
                    </a:cubicBezTo>
                    <a:cubicBezTo>
                      <a:pt x="1210662" y="31645"/>
                      <a:pt x="1395532" y="180726"/>
                      <a:pt x="1395532" y="463819"/>
                    </a:cubicBezTo>
                    <a:cubicBezTo>
                      <a:pt x="1346771" y="702348"/>
                      <a:pt x="486103" y="801787"/>
                      <a:pt x="261856" y="773069"/>
                    </a:cubicBezTo>
                    <a:cubicBezTo>
                      <a:pt x="37609" y="744351"/>
                      <a:pt x="-70711" y="419866"/>
                      <a:pt x="50049" y="291509"/>
                    </a:cubicBezTo>
                    <a:close/>
                  </a:path>
                </a:pathLst>
              </a:custGeom>
              <a:solidFill>
                <a:srgbClr val="0070C0">
                  <a:alpha val="17000"/>
                </a:srgbClr>
              </a:solidFill>
              <a:ln w="12700" cap="flat" cmpd="sng" algn="ctr">
                <a:solidFill>
                  <a:srgbClr val="0B6EDD">
                    <a:alpha val="47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79" name="椭圆 48">
                <a:extLst>
                  <a:ext uri="{FF2B5EF4-FFF2-40B4-BE49-F238E27FC236}">
                    <a16:creationId xmlns:a16="http://schemas.microsoft.com/office/drawing/2014/main" id="{E3B0006C-4B1D-4340-9756-0E0223FD0C46}"/>
                  </a:ext>
                </a:extLst>
              </p:cNvPr>
              <p:cNvSpPr/>
              <p:nvPr/>
            </p:nvSpPr>
            <p:spPr>
              <a:xfrm>
                <a:off x="8275726" y="3153971"/>
                <a:ext cx="1189199" cy="605179"/>
              </a:xfrm>
              <a:custGeom>
                <a:avLst/>
                <a:gdLst>
                  <a:gd name="connsiteX0" fmla="*/ 0 w 908771"/>
                  <a:gd name="connsiteY0" fmla="*/ 512586 h 1025172"/>
                  <a:gd name="connsiteX1" fmla="*/ 454386 w 908771"/>
                  <a:gd name="connsiteY1" fmla="*/ 0 h 1025172"/>
                  <a:gd name="connsiteX2" fmla="*/ 908772 w 908771"/>
                  <a:gd name="connsiteY2" fmla="*/ 512586 h 1025172"/>
                  <a:gd name="connsiteX3" fmla="*/ 454386 w 908771"/>
                  <a:gd name="connsiteY3" fmla="*/ 1025172 h 1025172"/>
                  <a:gd name="connsiteX4" fmla="*/ 0 w 908771"/>
                  <a:gd name="connsiteY4" fmla="*/ 512586 h 1025172"/>
                  <a:gd name="connsiteX0" fmla="*/ 245 w 909017"/>
                  <a:gd name="connsiteY0" fmla="*/ 394052 h 906638"/>
                  <a:gd name="connsiteX1" fmla="*/ 505431 w 909017"/>
                  <a:gd name="connsiteY1" fmla="*/ 0 h 906638"/>
                  <a:gd name="connsiteX2" fmla="*/ 909017 w 909017"/>
                  <a:gd name="connsiteY2" fmla="*/ 394052 h 906638"/>
                  <a:gd name="connsiteX3" fmla="*/ 454631 w 909017"/>
                  <a:gd name="connsiteY3" fmla="*/ 906638 h 906638"/>
                  <a:gd name="connsiteX4" fmla="*/ 245 w 909017"/>
                  <a:gd name="connsiteY4" fmla="*/ 394052 h 906638"/>
                  <a:gd name="connsiteX0" fmla="*/ 160 w 790399"/>
                  <a:gd name="connsiteY0" fmla="*/ 394146 h 906847"/>
                  <a:gd name="connsiteX1" fmla="*/ 505346 w 790399"/>
                  <a:gd name="connsiteY1" fmla="*/ 94 h 906847"/>
                  <a:gd name="connsiteX2" fmla="*/ 790399 w 790399"/>
                  <a:gd name="connsiteY2" fmla="*/ 428012 h 906847"/>
                  <a:gd name="connsiteX3" fmla="*/ 454546 w 790399"/>
                  <a:gd name="connsiteY3" fmla="*/ 906732 h 906847"/>
                  <a:gd name="connsiteX4" fmla="*/ 160 w 790399"/>
                  <a:gd name="connsiteY4" fmla="*/ 394146 h 906847"/>
                  <a:gd name="connsiteX0" fmla="*/ 131 w 875037"/>
                  <a:gd name="connsiteY0" fmla="*/ 600252 h 912495"/>
                  <a:gd name="connsiteX1" fmla="*/ 589984 w 875037"/>
                  <a:gd name="connsiteY1" fmla="*/ 3000 h 912495"/>
                  <a:gd name="connsiteX2" fmla="*/ 875037 w 875037"/>
                  <a:gd name="connsiteY2" fmla="*/ 430918 h 912495"/>
                  <a:gd name="connsiteX3" fmla="*/ 539184 w 875037"/>
                  <a:gd name="connsiteY3" fmla="*/ 909638 h 912495"/>
                  <a:gd name="connsiteX4" fmla="*/ 131 w 875037"/>
                  <a:gd name="connsiteY4" fmla="*/ 600252 h 912495"/>
                  <a:gd name="connsiteX0" fmla="*/ 153 w 807325"/>
                  <a:gd name="connsiteY0" fmla="*/ 427919 h 906638"/>
                  <a:gd name="connsiteX1" fmla="*/ 522272 w 807325"/>
                  <a:gd name="connsiteY1" fmla="*/ 0 h 906638"/>
                  <a:gd name="connsiteX2" fmla="*/ 807325 w 807325"/>
                  <a:gd name="connsiteY2" fmla="*/ 427918 h 906638"/>
                  <a:gd name="connsiteX3" fmla="*/ 471472 w 807325"/>
                  <a:gd name="connsiteY3" fmla="*/ 906638 h 906638"/>
                  <a:gd name="connsiteX4" fmla="*/ 153 w 807325"/>
                  <a:gd name="connsiteY4" fmla="*/ 427919 h 906638"/>
                  <a:gd name="connsiteX0" fmla="*/ 811 w 807983"/>
                  <a:gd name="connsiteY0" fmla="*/ 410985 h 889704"/>
                  <a:gd name="connsiteX1" fmla="*/ 370530 w 807983"/>
                  <a:gd name="connsiteY1" fmla="*/ 0 h 889704"/>
                  <a:gd name="connsiteX2" fmla="*/ 807983 w 807983"/>
                  <a:gd name="connsiteY2" fmla="*/ 410984 h 889704"/>
                  <a:gd name="connsiteX3" fmla="*/ 472130 w 807983"/>
                  <a:gd name="connsiteY3" fmla="*/ 889704 h 889704"/>
                  <a:gd name="connsiteX4" fmla="*/ 811 w 807983"/>
                  <a:gd name="connsiteY4" fmla="*/ 410985 h 889704"/>
                  <a:gd name="connsiteX0" fmla="*/ 2921 w 810093"/>
                  <a:gd name="connsiteY0" fmla="*/ 410985 h 872770"/>
                  <a:gd name="connsiteX1" fmla="*/ 372640 w 810093"/>
                  <a:gd name="connsiteY1" fmla="*/ 0 h 872770"/>
                  <a:gd name="connsiteX2" fmla="*/ 810093 w 810093"/>
                  <a:gd name="connsiteY2" fmla="*/ 410984 h 872770"/>
                  <a:gd name="connsiteX3" fmla="*/ 575840 w 810093"/>
                  <a:gd name="connsiteY3" fmla="*/ 872770 h 872770"/>
                  <a:gd name="connsiteX4" fmla="*/ 2921 w 810093"/>
                  <a:gd name="connsiteY4" fmla="*/ 410985 h 872770"/>
                  <a:gd name="connsiteX0" fmla="*/ 2948 w 827053"/>
                  <a:gd name="connsiteY0" fmla="*/ 412946 h 875169"/>
                  <a:gd name="connsiteX1" fmla="*/ 372667 w 827053"/>
                  <a:gd name="connsiteY1" fmla="*/ 1961 h 875169"/>
                  <a:gd name="connsiteX2" fmla="*/ 827053 w 827053"/>
                  <a:gd name="connsiteY2" fmla="*/ 328279 h 875169"/>
                  <a:gd name="connsiteX3" fmla="*/ 575867 w 827053"/>
                  <a:gd name="connsiteY3" fmla="*/ 874731 h 875169"/>
                  <a:gd name="connsiteX4" fmla="*/ 2948 w 827053"/>
                  <a:gd name="connsiteY4" fmla="*/ 412946 h 875169"/>
                  <a:gd name="connsiteX0" fmla="*/ 12009 w 836114"/>
                  <a:gd name="connsiteY0" fmla="*/ 412946 h 875169"/>
                  <a:gd name="connsiteX1" fmla="*/ 246261 w 836114"/>
                  <a:gd name="connsiteY1" fmla="*/ 1961 h 875169"/>
                  <a:gd name="connsiteX2" fmla="*/ 836114 w 836114"/>
                  <a:gd name="connsiteY2" fmla="*/ 328279 h 875169"/>
                  <a:gd name="connsiteX3" fmla="*/ 584928 w 836114"/>
                  <a:gd name="connsiteY3" fmla="*/ 874731 h 875169"/>
                  <a:gd name="connsiteX4" fmla="*/ 12009 w 836114"/>
                  <a:gd name="connsiteY4" fmla="*/ 412946 h 875169"/>
                  <a:gd name="connsiteX0" fmla="*/ 12324 w 870296"/>
                  <a:gd name="connsiteY0" fmla="*/ 411177 h 873333"/>
                  <a:gd name="connsiteX1" fmla="*/ 246576 w 870296"/>
                  <a:gd name="connsiteY1" fmla="*/ 192 h 873333"/>
                  <a:gd name="connsiteX2" fmla="*/ 870296 w 870296"/>
                  <a:gd name="connsiteY2" fmla="*/ 461976 h 873333"/>
                  <a:gd name="connsiteX3" fmla="*/ 585243 w 870296"/>
                  <a:gd name="connsiteY3" fmla="*/ 872962 h 873333"/>
                  <a:gd name="connsiteX4" fmla="*/ 12324 w 870296"/>
                  <a:gd name="connsiteY4" fmla="*/ 411177 h 873333"/>
                  <a:gd name="connsiteX0" fmla="*/ 2867 w 860839"/>
                  <a:gd name="connsiteY0" fmla="*/ 411177 h 873333"/>
                  <a:gd name="connsiteX1" fmla="*/ 237119 w 860839"/>
                  <a:gd name="connsiteY1" fmla="*/ 192 h 873333"/>
                  <a:gd name="connsiteX2" fmla="*/ 860839 w 860839"/>
                  <a:gd name="connsiteY2" fmla="*/ 461976 h 873333"/>
                  <a:gd name="connsiteX3" fmla="*/ 372586 w 860839"/>
                  <a:gd name="connsiteY3" fmla="*/ 872962 h 873333"/>
                  <a:gd name="connsiteX4" fmla="*/ 2867 w 860839"/>
                  <a:gd name="connsiteY4" fmla="*/ 411177 h 873333"/>
                  <a:gd name="connsiteX0" fmla="*/ 2696 w 871045"/>
                  <a:gd name="connsiteY0" fmla="*/ 510664 h 873235"/>
                  <a:gd name="connsiteX1" fmla="*/ 247325 w 871045"/>
                  <a:gd name="connsiteY1" fmla="*/ 253 h 873235"/>
                  <a:gd name="connsiteX2" fmla="*/ 871045 w 871045"/>
                  <a:gd name="connsiteY2" fmla="*/ 462037 h 873235"/>
                  <a:gd name="connsiteX3" fmla="*/ 382792 w 871045"/>
                  <a:gd name="connsiteY3" fmla="*/ 873023 h 873235"/>
                  <a:gd name="connsiteX4" fmla="*/ 2696 w 871045"/>
                  <a:gd name="connsiteY4" fmla="*/ 510664 h 873235"/>
                  <a:gd name="connsiteX0" fmla="*/ 4229 w 872578"/>
                  <a:gd name="connsiteY0" fmla="*/ 510664 h 793780"/>
                  <a:gd name="connsiteX1" fmla="*/ 248858 w 872578"/>
                  <a:gd name="connsiteY1" fmla="*/ 253 h 793780"/>
                  <a:gd name="connsiteX2" fmla="*/ 872578 w 872578"/>
                  <a:gd name="connsiteY2" fmla="*/ 462037 h 793780"/>
                  <a:gd name="connsiteX3" fmla="*/ 425837 w 872578"/>
                  <a:gd name="connsiteY3" fmla="*/ 793482 h 793780"/>
                  <a:gd name="connsiteX4" fmla="*/ 4229 w 872578"/>
                  <a:gd name="connsiteY4" fmla="*/ 510664 h 793780"/>
                  <a:gd name="connsiteX0" fmla="*/ 4229 w 872578"/>
                  <a:gd name="connsiteY0" fmla="*/ 512370 h 796753"/>
                  <a:gd name="connsiteX1" fmla="*/ 248858 w 872578"/>
                  <a:gd name="connsiteY1" fmla="*/ 1959 h 796753"/>
                  <a:gd name="connsiteX2" fmla="*/ 872578 w 872578"/>
                  <a:gd name="connsiteY2" fmla="*/ 394145 h 796753"/>
                  <a:gd name="connsiteX3" fmla="*/ 425837 w 872578"/>
                  <a:gd name="connsiteY3" fmla="*/ 795188 h 796753"/>
                  <a:gd name="connsiteX4" fmla="*/ 4229 w 872578"/>
                  <a:gd name="connsiteY4" fmla="*/ 512370 h 796753"/>
                  <a:gd name="connsiteX0" fmla="*/ 6756 w 802461"/>
                  <a:gd name="connsiteY0" fmla="*/ 522607 h 797392"/>
                  <a:gd name="connsiteX1" fmla="*/ 178741 w 802461"/>
                  <a:gd name="connsiteY1" fmla="*/ 2253 h 797392"/>
                  <a:gd name="connsiteX2" fmla="*/ 802461 w 802461"/>
                  <a:gd name="connsiteY2" fmla="*/ 394439 h 797392"/>
                  <a:gd name="connsiteX3" fmla="*/ 355720 w 802461"/>
                  <a:gd name="connsiteY3" fmla="*/ 795482 h 797392"/>
                  <a:gd name="connsiteX4" fmla="*/ 6756 w 802461"/>
                  <a:gd name="connsiteY4" fmla="*/ 522607 h 797392"/>
                  <a:gd name="connsiteX0" fmla="*/ 4229 w 872578"/>
                  <a:gd name="connsiteY0" fmla="*/ 481755 h 795188"/>
                  <a:gd name="connsiteX1" fmla="*/ 248858 w 872578"/>
                  <a:gd name="connsiteY1" fmla="*/ 1172 h 795188"/>
                  <a:gd name="connsiteX2" fmla="*/ 872578 w 872578"/>
                  <a:gd name="connsiteY2" fmla="*/ 393358 h 795188"/>
                  <a:gd name="connsiteX3" fmla="*/ 425837 w 872578"/>
                  <a:gd name="connsiteY3" fmla="*/ 794401 h 795188"/>
                  <a:gd name="connsiteX4" fmla="*/ 4229 w 872578"/>
                  <a:gd name="connsiteY4" fmla="*/ 481755 h 795188"/>
                  <a:gd name="connsiteX0" fmla="*/ 6737 w 875086"/>
                  <a:gd name="connsiteY0" fmla="*/ 393939 h 707320"/>
                  <a:gd name="connsiteX1" fmla="*/ 220233 w 875086"/>
                  <a:gd name="connsiteY1" fmla="*/ 2839 h 707320"/>
                  <a:gd name="connsiteX2" fmla="*/ 875086 w 875086"/>
                  <a:gd name="connsiteY2" fmla="*/ 305542 h 707320"/>
                  <a:gd name="connsiteX3" fmla="*/ 428345 w 875086"/>
                  <a:gd name="connsiteY3" fmla="*/ 706585 h 707320"/>
                  <a:gd name="connsiteX4" fmla="*/ 6737 w 875086"/>
                  <a:gd name="connsiteY4" fmla="*/ 393939 h 707320"/>
                  <a:gd name="connsiteX0" fmla="*/ 40374 w 2132320"/>
                  <a:gd name="connsiteY0" fmla="*/ 632655 h 961533"/>
                  <a:gd name="connsiteX1" fmla="*/ 253870 w 2132320"/>
                  <a:gd name="connsiteY1" fmla="*/ 241555 h 961533"/>
                  <a:gd name="connsiteX2" fmla="*/ 2132320 w 2132320"/>
                  <a:gd name="connsiteY2" fmla="*/ 113620 h 961533"/>
                  <a:gd name="connsiteX3" fmla="*/ 461982 w 2132320"/>
                  <a:gd name="connsiteY3" fmla="*/ 945301 h 961533"/>
                  <a:gd name="connsiteX4" fmla="*/ 40374 w 2132320"/>
                  <a:gd name="connsiteY4" fmla="*/ 632655 h 961533"/>
                  <a:gd name="connsiteX0" fmla="*/ 5982 w 2097928"/>
                  <a:gd name="connsiteY0" fmla="*/ 640556 h 969700"/>
                  <a:gd name="connsiteX1" fmla="*/ 631505 w 2097928"/>
                  <a:gd name="connsiteY1" fmla="*/ 213569 h 969700"/>
                  <a:gd name="connsiteX2" fmla="*/ 2097928 w 2097928"/>
                  <a:gd name="connsiteY2" fmla="*/ 121521 h 969700"/>
                  <a:gd name="connsiteX3" fmla="*/ 427590 w 2097928"/>
                  <a:gd name="connsiteY3" fmla="*/ 953202 h 969700"/>
                  <a:gd name="connsiteX4" fmla="*/ 5982 w 2097928"/>
                  <a:gd name="connsiteY4" fmla="*/ 640556 h 969700"/>
                  <a:gd name="connsiteX0" fmla="*/ 5982 w 2097928"/>
                  <a:gd name="connsiteY0" fmla="*/ 627197 h 956341"/>
                  <a:gd name="connsiteX1" fmla="*/ 631505 w 2097928"/>
                  <a:gd name="connsiteY1" fmla="*/ 200210 h 956341"/>
                  <a:gd name="connsiteX2" fmla="*/ 2097928 w 2097928"/>
                  <a:gd name="connsiteY2" fmla="*/ 108162 h 956341"/>
                  <a:gd name="connsiteX3" fmla="*/ 427590 w 2097928"/>
                  <a:gd name="connsiteY3" fmla="*/ 939843 h 956341"/>
                  <a:gd name="connsiteX4" fmla="*/ 5982 w 2097928"/>
                  <a:gd name="connsiteY4" fmla="*/ 627197 h 956341"/>
                  <a:gd name="connsiteX0" fmla="*/ 2889 w 2094835"/>
                  <a:gd name="connsiteY0" fmla="*/ 614964 h 943583"/>
                  <a:gd name="connsiteX1" fmla="*/ 553498 w 2094835"/>
                  <a:gd name="connsiteY1" fmla="*/ 259750 h 943583"/>
                  <a:gd name="connsiteX2" fmla="*/ 2094835 w 2094835"/>
                  <a:gd name="connsiteY2" fmla="*/ 95929 h 943583"/>
                  <a:gd name="connsiteX3" fmla="*/ 424497 w 2094835"/>
                  <a:gd name="connsiteY3" fmla="*/ 927610 h 943583"/>
                  <a:gd name="connsiteX4" fmla="*/ 2889 w 2094835"/>
                  <a:gd name="connsiteY4" fmla="*/ 614964 h 943583"/>
                  <a:gd name="connsiteX0" fmla="*/ 2889 w 2134140"/>
                  <a:gd name="connsiteY0" fmla="*/ 648624 h 977243"/>
                  <a:gd name="connsiteX1" fmla="*/ 553498 w 2134140"/>
                  <a:gd name="connsiteY1" fmla="*/ 293410 h 977243"/>
                  <a:gd name="connsiteX2" fmla="*/ 1567610 w 2134140"/>
                  <a:gd name="connsiteY2" fmla="*/ 15366 h 977243"/>
                  <a:gd name="connsiteX3" fmla="*/ 2094835 w 2134140"/>
                  <a:gd name="connsiteY3" fmla="*/ 129589 h 977243"/>
                  <a:gd name="connsiteX4" fmla="*/ 424497 w 2134140"/>
                  <a:gd name="connsiteY4" fmla="*/ 961270 h 977243"/>
                  <a:gd name="connsiteX5" fmla="*/ 2889 w 2134140"/>
                  <a:gd name="connsiteY5" fmla="*/ 648624 h 977243"/>
                  <a:gd name="connsiteX0" fmla="*/ 2889 w 2129500"/>
                  <a:gd name="connsiteY0" fmla="*/ 635145 h 963764"/>
                  <a:gd name="connsiteX1" fmla="*/ 553498 w 2129500"/>
                  <a:gd name="connsiteY1" fmla="*/ 279931 h 963764"/>
                  <a:gd name="connsiteX2" fmla="*/ 1130611 w 2129500"/>
                  <a:gd name="connsiteY2" fmla="*/ 193283 h 963764"/>
                  <a:gd name="connsiteX3" fmla="*/ 1567610 w 2129500"/>
                  <a:gd name="connsiteY3" fmla="*/ 1887 h 963764"/>
                  <a:gd name="connsiteX4" fmla="*/ 2094835 w 2129500"/>
                  <a:gd name="connsiteY4" fmla="*/ 116110 h 963764"/>
                  <a:gd name="connsiteX5" fmla="*/ 424497 w 2129500"/>
                  <a:gd name="connsiteY5" fmla="*/ 947791 h 963764"/>
                  <a:gd name="connsiteX6" fmla="*/ 2889 w 2129500"/>
                  <a:gd name="connsiteY6" fmla="*/ 635145 h 963764"/>
                  <a:gd name="connsiteX0" fmla="*/ 2889 w 2157623"/>
                  <a:gd name="connsiteY0" fmla="*/ 778714 h 1107333"/>
                  <a:gd name="connsiteX1" fmla="*/ 553498 w 2157623"/>
                  <a:gd name="connsiteY1" fmla="*/ 423500 h 1107333"/>
                  <a:gd name="connsiteX2" fmla="*/ 1130611 w 2157623"/>
                  <a:gd name="connsiteY2" fmla="*/ 336852 h 1107333"/>
                  <a:gd name="connsiteX3" fmla="*/ 1567610 w 2157623"/>
                  <a:gd name="connsiteY3" fmla="*/ 145456 h 1107333"/>
                  <a:gd name="connsiteX4" fmla="*/ 1767381 w 2157623"/>
                  <a:gd name="connsiteY4" fmla="*/ 1910 h 1107333"/>
                  <a:gd name="connsiteX5" fmla="*/ 2094835 w 2157623"/>
                  <a:gd name="connsiteY5" fmla="*/ 259679 h 1107333"/>
                  <a:gd name="connsiteX6" fmla="*/ 424497 w 2157623"/>
                  <a:gd name="connsiteY6" fmla="*/ 1091360 h 1107333"/>
                  <a:gd name="connsiteX7" fmla="*/ 2889 w 2157623"/>
                  <a:gd name="connsiteY7" fmla="*/ 778714 h 1107333"/>
                  <a:gd name="connsiteX0" fmla="*/ 2889 w 2157623"/>
                  <a:gd name="connsiteY0" fmla="*/ 779351 h 1107970"/>
                  <a:gd name="connsiteX1" fmla="*/ 553498 w 2157623"/>
                  <a:gd name="connsiteY1" fmla="*/ 424137 h 1107970"/>
                  <a:gd name="connsiteX2" fmla="*/ 1130611 w 2157623"/>
                  <a:gd name="connsiteY2" fmla="*/ 337489 h 1107970"/>
                  <a:gd name="connsiteX3" fmla="*/ 1530153 w 2157623"/>
                  <a:gd name="connsiteY3" fmla="*/ 110207 h 1107970"/>
                  <a:gd name="connsiteX4" fmla="*/ 1767381 w 2157623"/>
                  <a:gd name="connsiteY4" fmla="*/ 2547 h 1107970"/>
                  <a:gd name="connsiteX5" fmla="*/ 2094835 w 2157623"/>
                  <a:gd name="connsiteY5" fmla="*/ 260316 h 1107970"/>
                  <a:gd name="connsiteX6" fmla="*/ 424497 w 2157623"/>
                  <a:gd name="connsiteY6" fmla="*/ 1091997 h 1107970"/>
                  <a:gd name="connsiteX7" fmla="*/ 2889 w 2157623"/>
                  <a:gd name="connsiteY7" fmla="*/ 779351 h 1107970"/>
                  <a:gd name="connsiteX0" fmla="*/ 2761 w 2123914"/>
                  <a:gd name="connsiteY0" fmla="*/ 779351 h 1101467"/>
                  <a:gd name="connsiteX1" fmla="*/ 553370 w 2123914"/>
                  <a:gd name="connsiteY1" fmla="*/ 424137 h 1101467"/>
                  <a:gd name="connsiteX2" fmla="*/ 1130483 w 2123914"/>
                  <a:gd name="connsiteY2" fmla="*/ 337489 h 1101467"/>
                  <a:gd name="connsiteX3" fmla="*/ 1530025 w 2123914"/>
                  <a:gd name="connsiteY3" fmla="*/ 110207 h 1101467"/>
                  <a:gd name="connsiteX4" fmla="*/ 1767253 w 2123914"/>
                  <a:gd name="connsiteY4" fmla="*/ 2547 h 1101467"/>
                  <a:gd name="connsiteX5" fmla="*/ 2057249 w 2123914"/>
                  <a:gd name="connsiteY5" fmla="*/ 403862 h 1101467"/>
                  <a:gd name="connsiteX6" fmla="*/ 424369 w 2123914"/>
                  <a:gd name="connsiteY6" fmla="*/ 1091997 h 1101467"/>
                  <a:gd name="connsiteX7" fmla="*/ 2761 w 2123914"/>
                  <a:gd name="connsiteY7" fmla="*/ 779351 h 1101467"/>
                  <a:gd name="connsiteX0" fmla="*/ 2761 w 2123914"/>
                  <a:gd name="connsiteY0" fmla="*/ 779351 h 1101467"/>
                  <a:gd name="connsiteX1" fmla="*/ 553370 w 2123914"/>
                  <a:gd name="connsiteY1" fmla="*/ 424137 h 1101467"/>
                  <a:gd name="connsiteX2" fmla="*/ 1130483 w 2123914"/>
                  <a:gd name="connsiteY2" fmla="*/ 337489 h 1101467"/>
                  <a:gd name="connsiteX3" fmla="*/ 1530025 w 2123914"/>
                  <a:gd name="connsiteY3" fmla="*/ 110207 h 1101467"/>
                  <a:gd name="connsiteX4" fmla="*/ 1767253 w 2123914"/>
                  <a:gd name="connsiteY4" fmla="*/ 2547 h 1101467"/>
                  <a:gd name="connsiteX5" fmla="*/ 2057249 w 2123914"/>
                  <a:gd name="connsiteY5" fmla="*/ 403862 h 1101467"/>
                  <a:gd name="connsiteX6" fmla="*/ 424369 w 2123914"/>
                  <a:gd name="connsiteY6" fmla="*/ 1091997 h 1101467"/>
                  <a:gd name="connsiteX7" fmla="*/ 2761 w 2123914"/>
                  <a:gd name="connsiteY7" fmla="*/ 779351 h 1101467"/>
                  <a:gd name="connsiteX0" fmla="*/ 1438 w 2069623"/>
                  <a:gd name="connsiteY0" fmla="*/ 779351 h 1092391"/>
                  <a:gd name="connsiteX1" fmla="*/ 552047 w 2069623"/>
                  <a:gd name="connsiteY1" fmla="*/ 424137 h 1092391"/>
                  <a:gd name="connsiteX2" fmla="*/ 1129160 w 2069623"/>
                  <a:gd name="connsiteY2" fmla="*/ 337489 h 1092391"/>
                  <a:gd name="connsiteX3" fmla="*/ 1528702 w 2069623"/>
                  <a:gd name="connsiteY3" fmla="*/ 110207 h 1092391"/>
                  <a:gd name="connsiteX4" fmla="*/ 1765930 w 2069623"/>
                  <a:gd name="connsiteY4" fmla="*/ 2547 h 1092391"/>
                  <a:gd name="connsiteX5" fmla="*/ 2055926 w 2069623"/>
                  <a:gd name="connsiteY5" fmla="*/ 403862 h 1092391"/>
                  <a:gd name="connsiteX6" fmla="*/ 1319943 w 2069623"/>
                  <a:gd name="connsiteY6" fmla="*/ 834319 h 1092391"/>
                  <a:gd name="connsiteX7" fmla="*/ 423046 w 2069623"/>
                  <a:gd name="connsiteY7" fmla="*/ 1091997 h 1092391"/>
                  <a:gd name="connsiteX8" fmla="*/ 1438 w 2069623"/>
                  <a:gd name="connsiteY8" fmla="*/ 779351 h 1092391"/>
                  <a:gd name="connsiteX0" fmla="*/ 1438 w 2069623"/>
                  <a:gd name="connsiteY0" fmla="*/ 779668 h 1092708"/>
                  <a:gd name="connsiteX1" fmla="*/ 552047 w 2069623"/>
                  <a:gd name="connsiteY1" fmla="*/ 424454 h 1092708"/>
                  <a:gd name="connsiteX2" fmla="*/ 1129160 w 2069623"/>
                  <a:gd name="connsiteY2" fmla="*/ 337806 h 1092708"/>
                  <a:gd name="connsiteX3" fmla="*/ 1541189 w 2069623"/>
                  <a:gd name="connsiteY3" fmla="*/ 98562 h 1092708"/>
                  <a:gd name="connsiteX4" fmla="*/ 1765930 w 2069623"/>
                  <a:gd name="connsiteY4" fmla="*/ 2864 h 1092708"/>
                  <a:gd name="connsiteX5" fmla="*/ 2055926 w 2069623"/>
                  <a:gd name="connsiteY5" fmla="*/ 404179 h 1092708"/>
                  <a:gd name="connsiteX6" fmla="*/ 1319943 w 2069623"/>
                  <a:gd name="connsiteY6" fmla="*/ 834636 h 1092708"/>
                  <a:gd name="connsiteX7" fmla="*/ 423046 w 2069623"/>
                  <a:gd name="connsiteY7" fmla="*/ 1092314 h 1092708"/>
                  <a:gd name="connsiteX8" fmla="*/ 1438 w 2069623"/>
                  <a:gd name="connsiteY8" fmla="*/ 779668 h 1092708"/>
                  <a:gd name="connsiteX0" fmla="*/ 1438 w 2073438"/>
                  <a:gd name="connsiteY0" fmla="*/ 724195 h 1037235"/>
                  <a:gd name="connsiteX1" fmla="*/ 552047 w 2073438"/>
                  <a:gd name="connsiteY1" fmla="*/ 368981 h 1037235"/>
                  <a:gd name="connsiteX2" fmla="*/ 1129160 w 2073438"/>
                  <a:gd name="connsiteY2" fmla="*/ 282333 h 1037235"/>
                  <a:gd name="connsiteX3" fmla="*/ 1541189 w 2073438"/>
                  <a:gd name="connsiteY3" fmla="*/ 43089 h 1037235"/>
                  <a:gd name="connsiteX4" fmla="*/ 1840844 w 2073438"/>
                  <a:gd name="connsiteY4" fmla="*/ 7202 h 1037235"/>
                  <a:gd name="connsiteX5" fmla="*/ 2055926 w 2073438"/>
                  <a:gd name="connsiteY5" fmla="*/ 348706 h 1037235"/>
                  <a:gd name="connsiteX6" fmla="*/ 1319943 w 2073438"/>
                  <a:gd name="connsiteY6" fmla="*/ 779163 h 1037235"/>
                  <a:gd name="connsiteX7" fmla="*/ 423046 w 2073438"/>
                  <a:gd name="connsiteY7" fmla="*/ 1036841 h 1037235"/>
                  <a:gd name="connsiteX8" fmla="*/ 1438 w 2073438"/>
                  <a:gd name="connsiteY8" fmla="*/ 724195 h 1037235"/>
                  <a:gd name="connsiteX0" fmla="*/ 5357 w 2077357"/>
                  <a:gd name="connsiteY0" fmla="*/ 724195 h 1037235"/>
                  <a:gd name="connsiteX1" fmla="*/ 212636 w 2077357"/>
                  <a:gd name="connsiteY1" fmla="*/ 432260 h 1037235"/>
                  <a:gd name="connsiteX2" fmla="*/ 555966 w 2077357"/>
                  <a:gd name="connsiteY2" fmla="*/ 368981 h 1037235"/>
                  <a:gd name="connsiteX3" fmla="*/ 1133079 w 2077357"/>
                  <a:gd name="connsiteY3" fmla="*/ 282333 h 1037235"/>
                  <a:gd name="connsiteX4" fmla="*/ 1545108 w 2077357"/>
                  <a:gd name="connsiteY4" fmla="*/ 43089 h 1037235"/>
                  <a:gd name="connsiteX5" fmla="*/ 1844763 w 2077357"/>
                  <a:gd name="connsiteY5" fmla="*/ 7202 h 1037235"/>
                  <a:gd name="connsiteX6" fmla="*/ 2059845 w 2077357"/>
                  <a:gd name="connsiteY6" fmla="*/ 348706 h 1037235"/>
                  <a:gd name="connsiteX7" fmla="*/ 1323862 w 2077357"/>
                  <a:gd name="connsiteY7" fmla="*/ 779163 h 1037235"/>
                  <a:gd name="connsiteX8" fmla="*/ 426965 w 2077357"/>
                  <a:gd name="connsiteY8" fmla="*/ 1036841 h 1037235"/>
                  <a:gd name="connsiteX9" fmla="*/ 5357 w 2077357"/>
                  <a:gd name="connsiteY9" fmla="*/ 724195 h 1037235"/>
                  <a:gd name="connsiteX0" fmla="*/ 6968 w 2078968"/>
                  <a:gd name="connsiteY0" fmla="*/ 724195 h 989553"/>
                  <a:gd name="connsiteX1" fmla="*/ 214247 w 2078968"/>
                  <a:gd name="connsiteY1" fmla="*/ 432260 h 989553"/>
                  <a:gd name="connsiteX2" fmla="*/ 557577 w 2078968"/>
                  <a:gd name="connsiteY2" fmla="*/ 368981 h 989553"/>
                  <a:gd name="connsiteX3" fmla="*/ 1134690 w 2078968"/>
                  <a:gd name="connsiteY3" fmla="*/ 282333 h 989553"/>
                  <a:gd name="connsiteX4" fmla="*/ 1546719 w 2078968"/>
                  <a:gd name="connsiteY4" fmla="*/ 43089 h 989553"/>
                  <a:gd name="connsiteX5" fmla="*/ 1846374 w 2078968"/>
                  <a:gd name="connsiteY5" fmla="*/ 7202 h 989553"/>
                  <a:gd name="connsiteX6" fmla="*/ 2061456 w 2078968"/>
                  <a:gd name="connsiteY6" fmla="*/ 348706 h 989553"/>
                  <a:gd name="connsiteX7" fmla="*/ 1325473 w 2078968"/>
                  <a:gd name="connsiteY7" fmla="*/ 779163 h 989553"/>
                  <a:gd name="connsiteX8" fmla="*/ 466033 w 2078968"/>
                  <a:gd name="connsiteY8" fmla="*/ 988992 h 989553"/>
                  <a:gd name="connsiteX9" fmla="*/ 6968 w 2078968"/>
                  <a:gd name="connsiteY9" fmla="*/ 724195 h 9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8968" h="989553">
                    <a:moveTo>
                      <a:pt x="6968" y="724195"/>
                    </a:moveTo>
                    <a:cubicBezTo>
                      <a:pt x="-34996" y="631406"/>
                      <a:pt x="122479" y="491462"/>
                      <a:pt x="214247" y="432260"/>
                    </a:cubicBezTo>
                    <a:cubicBezTo>
                      <a:pt x="306015" y="373058"/>
                      <a:pt x="404170" y="393969"/>
                      <a:pt x="557577" y="368981"/>
                    </a:cubicBezTo>
                    <a:cubicBezTo>
                      <a:pt x="710984" y="343993"/>
                      <a:pt x="965671" y="328674"/>
                      <a:pt x="1134690" y="282333"/>
                    </a:cubicBezTo>
                    <a:cubicBezTo>
                      <a:pt x="1303709" y="235992"/>
                      <a:pt x="1434348" y="76982"/>
                      <a:pt x="1546719" y="43089"/>
                    </a:cubicBezTo>
                    <a:cubicBezTo>
                      <a:pt x="1659090" y="9196"/>
                      <a:pt x="1758503" y="-11835"/>
                      <a:pt x="1846374" y="7202"/>
                    </a:cubicBezTo>
                    <a:cubicBezTo>
                      <a:pt x="1934245" y="26239"/>
                      <a:pt x="2139949" y="216058"/>
                      <a:pt x="2061456" y="348706"/>
                    </a:cubicBezTo>
                    <a:cubicBezTo>
                      <a:pt x="1982963" y="481354"/>
                      <a:pt x="1597620" y="664474"/>
                      <a:pt x="1325473" y="779163"/>
                    </a:cubicBezTo>
                    <a:cubicBezTo>
                      <a:pt x="1053326" y="893852"/>
                      <a:pt x="685784" y="998153"/>
                      <a:pt x="466033" y="988992"/>
                    </a:cubicBezTo>
                    <a:cubicBezTo>
                      <a:pt x="246282" y="979831"/>
                      <a:pt x="48932" y="816984"/>
                      <a:pt x="6968" y="724195"/>
                    </a:cubicBezTo>
                    <a:close/>
                  </a:path>
                </a:pathLst>
              </a:custGeom>
              <a:solidFill>
                <a:srgbClr val="CADFF3"/>
              </a:solidFill>
              <a:ln w="12700" cap="flat" cmpd="sng" algn="ctr">
                <a:solidFill>
                  <a:srgbClr val="6FABD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0" name="椭圆 79">
                <a:extLst>
                  <a:ext uri="{FF2B5EF4-FFF2-40B4-BE49-F238E27FC236}">
                    <a16:creationId xmlns:a16="http://schemas.microsoft.com/office/drawing/2014/main" id="{ACF82A0A-53E7-8A43-947D-49D41CF37E57}"/>
                  </a:ext>
                </a:extLst>
              </p:cNvPr>
              <p:cNvSpPr/>
              <p:nvPr/>
            </p:nvSpPr>
            <p:spPr>
              <a:xfrm>
                <a:off x="8804256" y="3427485"/>
                <a:ext cx="179956" cy="184332"/>
              </a:xfrm>
              <a:prstGeom prst="ellipse">
                <a:avLst/>
              </a:prstGeom>
              <a:solidFill>
                <a:srgbClr val="6FABDC"/>
              </a:solidFill>
              <a:ln w="12700" cap="flat" cmpd="sng" algn="ctr">
                <a:solidFill>
                  <a:sysClr val="windowText" lastClr="000000">
                    <a:lumMod val="85000"/>
                    <a:lumOff val="15000"/>
                  </a:sys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1" name="椭圆 80">
                <a:extLst>
                  <a:ext uri="{FF2B5EF4-FFF2-40B4-BE49-F238E27FC236}">
                    <a16:creationId xmlns:a16="http://schemas.microsoft.com/office/drawing/2014/main" id="{5D061E51-02EF-F942-A747-E4CCA7D255AF}"/>
                  </a:ext>
                </a:extLst>
              </p:cNvPr>
              <p:cNvSpPr/>
              <p:nvPr/>
            </p:nvSpPr>
            <p:spPr>
              <a:xfrm>
                <a:off x="8366252" y="3462129"/>
                <a:ext cx="179956" cy="184332"/>
              </a:xfrm>
              <a:prstGeom prst="ellipse">
                <a:avLst/>
              </a:prstGeom>
              <a:gradFill flip="none" rotWithShape="1">
                <a:gsLst>
                  <a:gs pos="0">
                    <a:srgbClr val="6A86AC">
                      <a:lumMod val="89000"/>
                      <a:lumOff val="11000"/>
                    </a:srgbClr>
                  </a:gs>
                  <a:gs pos="86000">
                    <a:srgbClr val="5B9BD5">
                      <a:lumMod val="95000"/>
                      <a:lumOff val="5000"/>
                    </a:srgbClr>
                  </a:gs>
                  <a:gs pos="100000">
                    <a:srgbClr val="5B9BD5">
                      <a:lumMod val="60000"/>
                    </a:srgbClr>
                  </a:gs>
                </a:gsLst>
                <a:lin ang="18900000" scaled="1"/>
                <a:tileRect/>
              </a:gradFill>
              <a:ln w="12700" cap="flat" cmpd="sng" algn="ctr">
                <a:solidFill>
                  <a:sysClr val="windowText" lastClr="000000">
                    <a:lumMod val="85000"/>
                    <a:lumOff val="15000"/>
                  </a:sys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2" name="椭圆 81">
                <a:extLst>
                  <a:ext uri="{FF2B5EF4-FFF2-40B4-BE49-F238E27FC236}">
                    <a16:creationId xmlns:a16="http://schemas.microsoft.com/office/drawing/2014/main" id="{79C651B8-4BC4-0746-AE2A-2449C63EC316}"/>
                  </a:ext>
                </a:extLst>
              </p:cNvPr>
              <p:cNvSpPr/>
              <p:nvPr/>
            </p:nvSpPr>
            <p:spPr>
              <a:xfrm>
                <a:off x="9189194" y="3239604"/>
                <a:ext cx="179956" cy="184332"/>
              </a:xfrm>
              <a:prstGeom prst="ellipse">
                <a:avLst/>
              </a:prstGeom>
              <a:gradFill flip="none" rotWithShape="1">
                <a:gsLst>
                  <a:gs pos="0">
                    <a:srgbClr val="6A86AC">
                      <a:lumMod val="89000"/>
                      <a:lumOff val="11000"/>
                    </a:srgbClr>
                  </a:gs>
                  <a:gs pos="86000">
                    <a:srgbClr val="5B9BD5">
                      <a:lumMod val="95000"/>
                      <a:lumOff val="5000"/>
                    </a:srgbClr>
                  </a:gs>
                  <a:gs pos="100000">
                    <a:srgbClr val="5B9BD5">
                      <a:lumMod val="60000"/>
                    </a:srgbClr>
                  </a:gs>
                </a:gsLst>
                <a:lin ang="18900000" scaled="1"/>
                <a:tileRect/>
              </a:gradFill>
              <a:ln w="12700" cap="flat" cmpd="sng" algn="ctr">
                <a:solidFill>
                  <a:sysClr val="windowText" lastClr="000000">
                    <a:lumMod val="85000"/>
                    <a:lumOff val="15000"/>
                  </a:sys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cxnSp>
            <p:nvCxnSpPr>
              <p:cNvPr id="83" name="直线连接符 82">
                <a:extLst>
                  <a:ext uri="{FF2B5EF4-FFF2-40B4-BE49-F238E27FC236}">
                    <a16:creationId xmlns:a16="http://schemas.microsoft.com/office/drawing/2014/main" id="{8AE81E59-F878-CC47-B4FA-2A21C8202D34}"/>
                  </a:ext>
                </a:extLst>
              </p:cNvPr>
              <p:cNvCxnSpPr>
                <a:cxnSpLocks/>
                <a:stCxn id="81" idx="6"/>
                <a:endCxn id="80" idx="3"/>
              </p:cNvCxnSpPr>
              <p:nvPr/>
            </p:nvCxnSpPr>
            <p:spPr>
              <a:xfrm>
                <a:off x="8546208" y="3554295"/>
                <a:ext cx="284402" cy="30527"/>
              </a:xfrm>
              <a:prstGeom prst="line">
                <a:avLst/>
              </a:prstGeom>
              <a:noFill/>
              <a:ln w="28575" cap="flat" cmpd="sng" algn="ctr">
                <a:solidFill>
                  <a:srgbClr val="4472C4"/>
                </a:solidFill>
                <a:prstDash val="sysDot"/>
                <a:miter lim="800000"/>
              </a:ln>
              <a:effectLst/>
            </p:spPr>
          </p:cxnSp>
          <p:cxnSp>
            <p:nvCxnSpPr>
              <p:cNvPr id="84" name="直线连接符 83">
                <a:extLst>
                  <a:ext uri="{FF2B5EF4-FFF2-40B4-BE49-F238E27FC236}">
                    <a16:creationId xmlns:a16="http://schemas.microsoft.com/office/drawing/2014/main" id="{CFADCBE9-3378-9149-AA5F-DE450C4337EB}"/>
                  </a:ext>
                </a:extLst>
              </p:cNvPr>
              <p:cNvCxnSpPr>
                <a:cxnSpLocks/>
                <a:stCxn id="80" idx="6"/>
                <a:endCxn id="82" idx="3"/>
              </p:cNvCxnSpPr>
              <p:nvPr/>
            </p:nvCxnSpPr>
            <p:spPr>
              <a:xfrm flipV="1">
                <a:off x="8984212" y="3396941"/>
                <a:ext cx="231336" cy="122710"/>
              </a:xfrm>
              <a:prstGeom prst="line">
                <a:avLst/>
              </a:prstGeom>
              <a:noFill/>
              <a:ln w="28575" cap="flat" cmpd="sng" algn="ctr">
                <a:solidFill>
                  <a:srgbClr val="4472C4"/>
                </a:solidFill>
                <a:prstDash val="sysDot"/>
                <a:miter lim="800000"/>
              </a:ln>
              <a:effectLst/>
            </p:spPr>
          </p:cxnSp>
          <p:sp>
            <p:nvSpPr>
              <p:cNvPr id="85" name="椭圆 84">
                <a:extLst>
                  <a:ext uri="{FF2B5EF4-FFF2-40B4-BE49-F238E27FC236}">
                    <a16:creationId xmlns:a16="http://schemas.microsoft.com/office/drawing/2014/main" id="{555DBFFF-D900-F040-9390-907F4FEA5009}"/>
                  </a:ext>
                </a:extLst>
              </p:cNvPr>
              <p:cNvSpPr/>
              <p:nvPr/>
            </p:nvSpPr>
            <p:spPr>
              <a:xfrm>
                <a:off x="8628959" y="3103778"/>
                <a:ext cx="179956" cy="184332"/>
              </a:xfrm>
              <a:prstGeom prst="ellipse">
                <a:avLst/>
              </a:prstGeom>
              <a:gradFill flip="none" rotWithShape="1">
                <a:gsLst>
                  <a:gs pos="0">
                    <a:srgbClr val="A5A5A5">
                      <a:lumMod val="67000"/>
                    </a:srgbClr>
                  </a:gs>
                  <a:gs pos="62000">
                    <a:srgbClr val="A5A5A5">
                      <a:lumMod val="97000"/>
                      <a:lumOff val="3000"/>
                    </a:srgbClr>
                  </a:gs>
                  <a:gs pos="100000">
                    <a:srgbClr val="A5A5A5">
                      <a:lumMod val="60000"/>
                      <a:lumOff val="40000"/>
                    </a:srgbClr>
                  </a:gs>
                </a:gsLst>
                <a:lin ang="16200000" scaled="1"/>
                <a:tileRect/>
              </a:gradFill>
              <a:ln w="12700" cap="flat" cmpd="sng" algn="ctr">
                <a:solidFill>
                  <a:srgbClr val="E7E6E6">
                    <a:lumMod val="25000"/>
                  </a:srgbClr>
                </a:solidFill>
                <a:prstDash val="solid"/>
                <a:miter lim="800000"/>
              </a:ln>
              <a:effectLst>
                <a:glow rad="63500">
                  <a:srgbClr val="A5A5A5">
                    <a:satMod val="175000"/>
                    <a:alpha val="40000"/>
                  </a:srgbClr>
                </a:glow>
                <a:outerShdw blurRad="50800" dist="38100" dir="2700000" algn="tl" rotWithShape="0">
                  <a:prstClr val="black">
                    <a:alpha val="40000"/>
                  </a:prstClr>
                </a:outerShdw>
              </a:effectLst>
              <a:scene3d>
                <a:camera prst="orthographicFront"/>
                <a:lightRig rig="threePt" dir="t"/>
              </a:scene3d>
              <a:sp3d contourW="12700">
                <a:contourClr>
                  <a:srgbClr val="8AB707"/>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6" name="椭圆 85">
                <a:extLst>
                  <a:ext uri="{FF2B5EF4-FFF2-40B4-BE49-F238E27FC236}">
                    <a16:creationId xmlns:a16="http://schemas.microsoft.com/office/drawing/2014/main" id="{252B09D3-192F-1D49-BB47-8D9E93C48225}"/>
                  </a:ext>
                </a:extLst>
              </p:cNvPr>
              <p:cNvSpPr/>
              <p:nvPr/>
            </p:nvSpPr>
            <p:spPr>
              <a:xfrm>
                <a:off x="8955252" y="2820660"/>
                <a:ext cx="179956" cy="184332"/>
              </a:xfrm>
              <a:prstGeom prst="ellipse">
                <a:avLst/>
              </a:prstGeom>
              <a:gradFill flip="none" rotWithShape="1">
                <a:gsLst>
                  <a:gs pos="0">
                    <a:srgbClr val="A5A5A5">
                      <a:lumMod val="67000"/>
                    </a:srgbClr>
                  </a:gs>
                  <a:gs pos="62000">
                    <a:srgbClr val="A5A5A5">
                      <a:lumMod val="97000"/>
                      <a:lumOff val="3000"/>
                    </a:srgbClr>
                  </a:gs>
                  <a:gs pos="100000">
                    <a:srgbClr val="A5A5A5">
                      <a:lumMod val="60000"/>
                      <a:lumOff val="40000"/>
                    </a:srgbClr>
                  </a:gs>
                </a:gsLst>
                <a:lin ang="16200000" scaled="1"/>
                <a:tileRect/>
              </a:gradFill>
              <a:ln w="12700" cap="flat" cmpd="sng" algn="ctr">
                <a:solidFill>
                  <a:srgbClr val="E7E6E6">
                    <a:lumMod val="25000"/>
                  </a:srgbClr>
                </a:solidFill>
                <a:prstDash val="solid"/>
                <a:miter lim="800000"/>
              </a:ln>
              <a:effectLst>
                <a:glow rad="63500">
                  <a:srgbClr val="A5A5A5">
                    <a:satMod val="175000"/>
                    <a:alpha val="40000"/>
                  </a:srgbClr>
                </a:glow>
                <a:outerShdw blurRad="50800" dist="38100" dir="2700000" algn="tl" rotWithShape="0">
                  <a:prstClr val="black">
                    <a:alpha val="40000"/>
                  </a:prstClr>
                </a:outerShdw>
              </a:effectLst>
              <a:scene3d>
                <a:camera prst="orthographicFront"/>
                <a:lightRig rig="threePt" dir="t"/>
              </a:scene3d>
              <a:sp3d contourW="12700">
                <a:contourClr>
                  <a:srgbClr val="8AB707"/>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cxnSp>
            <p:nvCxnSpPr>
              <p:cNvPr id="87" name="直线连接符 86">
                <a:extLst>
                  <a:ext uri="{FF2B5EF4-FFF2-40B4-BE49-F238E27FC236}">
                    <a16:creationId xmlns:a16="http://schemas.microsoft.com/office/drawing/2014/main" id="{F45FF93E-8DEA-5448-84DA-82AAACE62C74}"/>
                  </a:ext>
                </a:extLst>
              </p:cNvPr>
              <p:cNvCxnSpPr>
                <a:cxnSpLocks/>
                <a:stCxn id="85" idx="7"/>
                <a:endCxn id="86" idx="3"/>
              </p:cNvCxnSpPr>
              <p:nvPr/>
            </p:nvCxnSpPr>
            <p:spPr>
              <a:xfrm flipV="1">
                <a:off x="8782560" y="2977997"/>
                <a:ext cx="199045" cy="152776"/>
              </a:xfrm>
              <a:prstGeom prst="line">
                <a:avLst/>
              </a:prstGeom>
              <a:noFill/>
              <a:ln w="28575" cap="flat" cmpd="sng" algn="ctr">
                <a:solidFill>
                  <a:srgbClr val="E7E6E6">
                    <a:lumMod val="50000"/>
                  </a:srgbClr>
                </a:solidFill>
                <a:prstDash val="sysDot"/>
                <a:miter lim="800000"/>
              </a:ln>
              <a:effectLst/>
            </p:spPr>
          </p:cxnSp>
          <p:cxnSp>
            <p:nvCxnSpPr>
              <p:cNvPr id="88" name="直线连接符 87">
                <a:extLst>
                  <a:ext uri="{FF2B5EF4-FFF2-40B4-BE49-F238E27FC236}">
                    <a16:creationId xmlns:a16="http://schemas.microsoft.com/office/drawing/2014/main" id="{996E3300-E8F1-ED40-988D-B0C8695CA29C}"/>
                  </a:ext>
                </a:extLst>
              </p:cNvPr>
              <p:cNvCxnSpPr>
                <a:cxnSpLocks/>
                <a:stCxn id="86" idx="7"/>
                <a:endCxn id="100" idx="4"/>
              </p:cNvCxnSpPr>
              <p:nvPr/>
            </p:nvCxnSpPr>
            <p:spPr>
              <a:xfrm flipV="1">
                <a:off x="9108854" y="2716802"/>
                <a:ext cx="71757" cy="130853"/>
              </a:xfrm>
              <a:prstGeom prst="line">
                <a:avLst/>
              </a:prstGeom>
              <a:noFill/>
              <a:ln w="28575" cap="flat" cmpd="sng" algn="ctr">
                <a:solidFill>
                  <a:srgbClr val="E7E6E6">
                    <a:lumMod val="25000"/>
                  </a:srgbClr>
                </a:solidFill>
                <a:prstDash val="sysDot"/>
                <a:miter lim="800000"/>
              </a:ln>
              <a:effectLst/>
            </p:spPr>
          </p:cxnSp>
          <p:cxnSp>
            <p:nvCxnSpPr>
              <p:cNvPr id="89" name="直线连接符 88">
                <a:extLst>
                  <a:ext uri="{FF2B5EF4-FFF2-40B4-BE49-F238E27FC236}">
                    <a16:creationId xmlns:a16="http://schemas.microsoft.com/office/drawing/2014/main" id="{974ED207-C471-B44E-B246-D7BAA0CE28C4}"/>
                  </a:ext>
                </a:extLst>
              </p:cNvPr>
              <p:cNvCxnSpPr>
                <a:cxnSpLocks/>
                <a:endCxn id="100" idx="7"/>
              </p:cNvCxnSpPr>
              <p:nvPr/>
            </p:nvCxnSpPr>
            <p:spPr>
              <a:xfrm>
                <a:off x="9240390" y="2412005"/>
                <a:ext cx="3845" cy="147460"/>
              </a:xfrm>
              <a:prstGeom prst="line">
                <a:avLst/>
              </a:prstGeom>
              <a:noFill/>
              <a:ln w="28575" cap="flat" cmpd="sng" algn="ctr">
                <a:solidFill>
                  <a:schemeClr val="accent2">
                    <a:lumMod val="75000"/>
                  </a:schemeClr>
                </a:solidFill>
                <a:prstDash val="sysDot"/>
                <a:miter lim="800000"/>
              </a:ln>
              <a:effectLst/>
            </p:spPr>
          </p:cxnSp>
          <p:cxnSp>
            <p:nvCxnSpPr>
              <p:cNvPr id="90" name="直线连接符 89">
                <a:extLst>
                  <a:ext uri="{FF2B5EF4-FFF2-40B4-BE49-F238E27FC236}">
                    <a16:creationId xmlns:a16="http://schemas.microsoft.com/office/drawing/2014/main" id="{D9C91BC4-6C3C-B140-97F5-E1A711788BAE}"/>
                  </a:ext>
                </a:extLst>
              </p:cNvPr>
              <p:cNvCxnSpPr>
                <a:cxnSpLocks/>
                <a:stCxn id="100" idx="1"/>
                <a:endCxn id="77" idx="5"/>
              </p:cNvCxnSpPr>
              <p:nvPr/>
            </p:nvCxnSpPr>
            <p:spPr>
              <a:xfrm flipH="1" flipV="1">
                <a:off x="8979683" y="2440996"/>
                <a:ext cx="137304" cy="118469"/>
              </a:xfrm>
              <a:prstGeom prst="line">
                <a:avLst/>
              </a:prstGeom>
              <a:noFill/>
              <a:ln w="28575" cap="flat" cmpd="sng" algn="ctr">
                <a:solidFill>
                  <a:schemeClr val="accent2">
                    <a:lumMod val="75000"/>
                  </a:schemeClr>
                </a:solidFill>
                <a:prstDash val="sysDot"/>
                <a:miter lim="800000"/>
              </a:ln>
              <a:effectLst/>
            </p:spPr>
          </p:cxnSp>
          <p:sp>
            <p:nvSpPr>
              <p:cNvPr id="91" name="椭圆 90">
                <a:extLst>
                  <a:ext uri="{FF2B5EF4-FFF2-40B4-BE49-F238E27FC236}">
                    <a16:creationId xmlns:a16="http://schemas.microsoft.com/office/drawing/2014/main" id="{6DFCDD1A-42DE-4549-B5B4-A9057A09BD06}"/>
                  </a:ext>
                </a:extLst>
              </p:cNvPr>
              <p:cNvSpPr/>
              <p:nvPr/>
            </p:nvSpPr>
            <p:spPr>
              <a:xfrm rot="1383839">
                <a:off x="8441158" y="2426283"/>
                <a:ext cx="179956" cy="184332"/>
              </a:xfrm>
              <a:prstGeom prst="ellipse">
                <a:avLst/>
              </a:prstGeom>
              <a:gradFill flip="none" rotWithShape="1">
                <a:gsLst>
                  <a:gs pos="0">
                    <a:srgbClr val="0388F2"/>
                  </a:gs>
                  <a:gs pos="100000">
                    <a:srgbClr val="0388F2">
                      <a:alpha val="45000"/>
                    </a:srgbClr>
                  </a:gs>
                  <a:gs pos="100000">
                    <a:srgbClr val="0183F7"/>
                  </a:gs>
                </a:gsLst>
                <a:lin ang="16200000" scaled="1"/>
                <a:tileRect/>
              </a:gradFill>
              <a:ln w="12700" cap="flat" cmpd="sng" algn="ctr">
                <a:solidFill>
                  <a:srgbClr val="25406C"/>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cxnSp>
            <p:nvCxnSpPr>
              <p:cNvPr id="92" name="直线连接符 91">
                <a:extLst>
                  <a:ext uri="{FF2B5EF4-FFF2-40B4-BE49-F238E27FC236}">
                    <a16:creationId xmlns:a16="http://schemas.microsoft.com/office/drawing/2014/main" id="{8644A9D2-E235-B14D-8223-F205762D6259}"/>
                  </a:ext>
                </a:extLst>
              </p:cNvPr>
              <p:cNvCxnSpPr>
                <a:cxnSpLocks/>
              </p:cNvCxnSpPr>
              <p:nvPr/>
            </p:nvCxnSpPr>
            <p:spPr>
              <a:xfrm flipH="1" flipV="1">
                <a:off x="8225604" y="3010649"/>
                <a:ext cx="20312" cy="150874"/>
              </a:xfrm>
              <a:prstGeom prst="line">
                <a:avLst/>
              </a:prstGeom>
              <a:noFill/>
              <a:ln w="28575" cap="flat" cmpd="sng" algn="ctr">
                <a:solidFill>
                  <a:srgbClr val="E7E6E6">
                    <a:lumMod val="50000"/>
                  </a:srgbClr>
                </a:solidFill>
                <a:prstDash val="sysDot"/>
                <a:miter lim="800000"/>
              </a:ln>
              <a:effectLst/>
            </p:spPr>
          </p:cxnSp>
          <p:cxnSp>
            <p:nvCxnSpPr>
              <p:cNvPr id="93" name="直线连接符 92">
                <a:extLst>
                  <a:ext uri="{FF2B5EF4-FFF2-40B4-BE49-F238E27FC236}">
                    <a16:creationId xmlns:a16="http://schemas.microsoft.com/office/drawing/2014/main" id="{1CAA2CB3-6492-A64C-8E1A-3A4B964FFFF3}"/>
                  </a:ext>
                </a:extLst>
              </p:cNvPr>
              <p:cNvCxnSpPr>
                <a:cxnSpLocks/>
                <a:endCxn id="91" idx="3"/>
              </p:cNvCxnSpPr>
              <p:nvPr/>
            </p:nvCxnSpPr>
            <p:spPr>
              <a:xfrm flipV="1">
                <a:off x="8309971" y="2553485"/>
                <a:ext cx="137095" cy="37290"/>
              </a:xfrm>
              <a:prstGeom prst="line">
                <a:avLst/>
              </a:prstGeom>
              <a:noFill/>
              <a:ln w="28575" cap="flat" cmpd="sng" algn="ctr">
                <a:solidFill>
                  <a:srgbClr val="E7E6E6">
                    <a:lumMod val="50000"/>
                  </a:srgbClr>
                </a:solidFill>
                <a:prstDash val="sysDot"/>
                <a:miter lim="800000"/>
              </a:ln>
              <a:effectLst/>
            </p:spPr>
          </p:cxnSp>
          <p:cxnSp>
            <p:nvCxnSpPr>
              <p:cNvPr id="94" name="直线连接符 93">
                <a:extLst>
                  <a:ext uri="{FF2B5EF4-FFF2-40B4-BE49-F238E27FC236}">
                    <a16:creationId xmlns:a16="http://schemas.microsoft.com/office/drawing/2014/main" id="{93B1EFBA-AF9D-0646-B6AD-F3A845A130A7}"/>
                  </a:ext>
                </a:extLst>
              </p:cNvPr>
              <p:cNvCxnSpPr>
                <a:cxnSpLocks/>
                <a:endCxn id="91" idx="5"/>
              </p:cNvCxnSpPr>
              <p:nvPr/>
            </p:nvCxnSpPr>
            <p:spPr>
              <a:xfrm flipH="1" flipV="1">
                <a:off x="8564749" y="2603942"/>
                <a:ext cx="13668" cy="121284"/>
              </a:xfrm>
              <a:prstGeom prst="line">
                <a:avLst/>
              </a:prstGeom>
              <a:noFill/>
              <a:ln w="28575" cap="flat" cmpd="sng" algn="ctr">
                <a:solidFill>
                  <a:srgbClr val="E7E6E6">
                    <a:lumMod val="50000"/>
                  </a:srgbClr>
                </a:solidFill>
                <a:prstDash val="sysDot"/>
                <a:miter lim="800000"/>
              </a:ln>
              <a:effectLst/>
            </p:spPr>
          </p:cxnSp>
          <p:cxnSp>
            <p:nvCxnSpPr>
              <p:cNvPr id="95" name="直线连接符 94">
                <a:extLst>
                  <a:ext uri="{FF2B5EF4-FFF2-40B4-BE49-F238E27FC236}">
                    <a16:creationId xmlns:a16="http://schemas.microsoft.com/office/drawing/2014/main" id="{AF3D57B5-3992-7B42-8683-AB693CACB44A}"/>
                  </a:ext>
                </a:extLst>
              </p:cNvPr>
              <p:cNvCxnSpPr>
                <a:cxnSpLocks/>
              </p:cNvCxnSpPr>
              <p:nvPr/>
            </p:nvCxnSpPr>
            <p:spPr>
              <a:xfrm flipV="1">
                <a:off x="8329525" y="2845150"/>
                <a:ext cx="199041" cy="94255"/>
              </a:xfrm>
              <a:prstGeom prst="line">
                <a:avLst/>
              </a:prstGeom>
              <a:noFill/>
              <a:ln w="28575" cap="flat" cmpd="sng" algn="ctr">
                <a:solidFill>
                  <a:srgbClr val="E7E6E6">
                    <a:lumMod val="50000"/>
                  </a:srgbClr>
                </a:solidFill>
                <a:prstDash val="sysDot"/>
                <a:miter lim="800000"/>
              </a:ln>
              <a:effectLst/>
            </p:spPr>
          </p:cxnSp>
          <p:cxnSp>
            <p:nvCxnSpPr>
              <p:cNvPr id="96" name="直线连接符 95">
                <a:extLst>
                  <a:ext uri="{FF2B5EF4-FFF2-40B4-BE49-F238E27FC236}">
                    <a16:creationId xmlns:a16="http://schemas.microsoft.com/office/drawing/2014/main" id="{5C35A513-EC56-3642-AA08-BF40DC251B03}"/>
                  </a:ext>
                </a:extLst>
              </p:cNvPr>
              <p:cNvCxnSpPr>
                <a:cxnSpLocks/>
                <a:endCxn id="86" idx="2"/>
              </p:cNvCxnSpPr>
              <p:nvPr/>
            </p:nvCxnSpPr>
            <p:spPr>
              <a:xfrm>
                <a:off x="8694816" y="2846826"/>
                <a:ext cx="260436" cy="66000"/>
              </a:xfrm>
              <a:prstGeom prst="line">
                <a:avLst/>
              </a:prstGeom>
              <a:noFill/>
              <a:ln w="28575" cap="flat" cmpd="sng" algn="ctr">
                <a:solidFill>
                  <a:srgbClr val="E7E6E6">
                    <a:lumMod val="50000"/>
                  </a:srgbClr>
                </a:solidFill>
                <a:prstDash val="sysDot"/>
                <a:miter lim="800000"/>
              </a:ln>
              <a:effectLst/>
            </p:spPr>
          </p:cxnSp>
          <p:cxnSp>
            <p:nvCxnSpPr>
              <p:cNvPr id="97" name="直线连接符 96">
                <a:extLst>
                  <a:ext uri="{FF2B5EF4-FFF2-40B4-BE49-F238E27FC236}">
                    <a16:creationId xmlns:a16="http://schemas.microsoft.com/office/drawing/2014/main" id="{1F5F71A5-1183-9E43-A30F-39A43C3C5434}"/>
                  </a:ext>
                </a:extLst>
              </p:cNvPr>
              <p:cNvCxnSpPr>
                <a:cxnSpLocks/>
                <a:stCxn id="77" idx="3"/>
                <a:endCxn id="91" idx="7"/>
              </p:cNvCxnSpPr>
              <p:nvPr/>
            </p:nvCxnSpPr>
            <p:spPr>
              <a:xfrm flipH="1">
                <a:off x="8614600" y="2440996"/>
                <a:ext cx="237836" cy="43022"/>
              </a:xfrm>
              <a:prstGeom prst="line">
                <a:avLst/>
              </a:prstGeom>
              <a:noFill/>
              <a:ln w="28575" cap="flat" cmpd="sng" algn="ctr">
                <a:solidFill>
                  <a:schemeClr val="tx1">
                    <a:lumMod val="50000"/>
                    <a:lumOff val="50000"/>
                  </a:schemeClr>
                </a:solidFill>
                <a:prstDash val="sysDot"/>
                <a:miter lim="800000"/>
              </a:ln>
              <a:effectLst/>
            </p:spPr>
          </p:cxnSp>
          <p:cxnSp>
            <p:nvCxnSpPr>
              <p:cNvPr id="98" name="直线连接符 97">
                <a:extLst>
                  <a:ext uri="{FF2B5EF4-FFF2-40B4-BE49-F238E27FC236}">
                    <a16:creationId xmlns:a16="http://schemas.microsoft.com/office/drawing/2014/main" id="{EA1D5F98-9C43-5E4D-A785-2A7ADACE55A0}"/>
                  </a:ext>
                </a:extLst>
              </p:cNvPr>
              <p:cNvCxnSpPr>
                <a:cxnSpLocks/>
                <a:stCxn id="85" idx="5"/>
                <a:endCxn id="80" idx="0"/>
              </p:cNvCxnSpPr>
              <p:nvPr/>
            </p:nvCxnSpPr>
            <p:spPr>
              <a:xfrm>
                <a:off x="8782561" y="3261115"/>
                <a:ext cx="111673" cy="166370"/>
              </a:xfrm>
              <a:prstGeom prst="line">
                <a:avLst/>
              </a:prstGeom>
              <a:noFill/>
              <a:ln w="28575" cap="flat" cmpd="sng" algn="ctr">
                <a:solidFill>
                  <a:srgbClr val="4472C4"/>
                </a:solidFill>
                <a:prstDash val="sysDot"/>
                <a:miter lim="800000"/>
              </a:ln>
              <a:effectLst/>
            </p:spPr>
          </p:cxnSp>
          <p:cxnSp>
            <p:nvCxnSpPr>
              <p:cNvPr id="99" name="直线连接符 98">
                <a:extLst>
                  <a:ext uri="{FF2B5EF4-FFF2-40B4-BE49-F238E27FC236}">
                    <a16:creationId xmlns:a16="http://schemas.microsoft.com/office/drawing/2014/main" id="{5763BB33-3AE4-EB46-AC7E-4FA6B6D65EDA}"/>
                  </a:ext>
                </a:extLst>
              </p:cNvPr>
              <p:cNvCxnSpPr>
                <a:cxnSpLocks/>
              </p:cNvCxnSpPr>
              <p:nvPr/>
            </p:nvCxnSpPr>
            <p:spPr>
              <a:xfrm flipH="1">
                <a:off x="9019315" y="2305558"/>
                <a:ext cx="154266" cy="40861"/>
              </a:xfrm>
              <a:prstGeom prst="line">
                <a:avLst/>
              </a:prstGeom>
              <a:noFill/>
              <a:ln w="28575" cap="flat" cmpd="sng" algn="ctr">
                <a:solidFill>
                  <a:schemeClr val="tx1">
                    <a:lumMod val="50000"/>
                    <a:lumOff val="50000"/>
                  </a:schemeClr>
                </a:solidFill>
                <a:prstDash val="sysDot"/>
                <a:miter lim="800000"/>
              </a:ln>
              <a:effectLst/>
            </p:spPr>
          </p:cxnSp>
          <p:sp>
            <p:nvSpPr>
              <p:cNvPr id="100" name="椭圆 99">
                <a:extLst>
                  <a:ext uri="{FF2B5EF4-FFF2-40B4-BE49-F238E27FC236}">
                    <a16:creationId xmlns:a16="http://schemas.microsoft.com/office/drawing/2014/main" id="{B3EE4C1C-96D6-234F-8BD1-0FA4801EF498}"/>
                  </a:ext>
                </a:extLst>
              </p:cNvPr>
              <p:cNvSpPr/>
              <p:nvPr/>
            </p:nvSpPr>
            <p:spPr>
              <a:xfrm>
                <a:off x="9090633" y="2532470"/>
                <a:ext cx="179956" cy="184332"/>
              </a:xfrm>
              <a:prstGeom prst="ellipse">
                <a:avLst/>
              </a:prstGeom>
              <a:solidFill>
                <a:srgbClr val="00B050">
                  <a:alpha val="76000"/>
                </a:srgbClr>
              </a:solidFill>
              <a:ln w="12700" cap="flat" cmpd="sng" algn="ctr">
                <a:solidFill>
                  <a:schemeClr val="accent5">
                    <a:lumMod val="75000"/>
                  </a:scheme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1" name="椭圆 100">
                <a:extLst>
                  <a:ext uri="{FF2B5EF4-FFF2-40B4-BE49-F238E27FC236}">
                    <a16:creationId xmlns:a16="http://schemas.microsoft.com/office/drawing/2014/main" id="{C825D3CE-3DA2-5C4D-BFB7-6AE99FCDE508}"/>
                  </a:ext>
                </a:extLst>
              </p:cNvPr>
              <p:cNvSpPr/>
              <p:nvPr/>
            </p:nvSpPr>
            <p:spPr>
              <a:xfrm>
                <a:off x="9173581" y="2215981"/>
                <a:ext cx="179956" cy="184332"/>
              </a:xfrm>
              <a:prstGeom prst="ellipse">
                <a:avLst/>
              </a:prstGeom>
              <a:solidFill>
                <a:srgbClr val="00B050">
                  <a:alpha val="76000"/>
                </a:srgbClr>
              </a:solidFill>
              <a:ln w="12700" cap="flat" cmpd="sng" algn="ctr">
                <a:solidFill>
                  <a:schemeClr val="accent5">
                    <a:lumMod val="75000"/>
                  </a:scheme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
          <p:nvSpPr>
            <p:cNvPr id="69" name="椭圆 68">
              <a:extLst>
                <a:ext uri="{FF2B5EF4-FFF2-40B4-BE49-F238E27FC236}">
                  <a16:creationId xmlns:a16="http://schemas.microsoft.com/office/drawing/2014/main" id="{8BC23D0C-D9F2-C941-9134-664B55396311}"/>
                </a:ext>
              </a:extLst>
            </p:cNvPr>
            <p:cNvSpPr/>
            <p:nvPr/>
          </p:nvSpPr>
          <p:spPr>
            <a:xfrm rot="1383839">
              <a:off x="8131010" y="2849287"/>
              <a:ext cx="179956" cy="184332"/>
            </a:xfrm>
            <a:prstGeom prst="ellipse">
              <a:avLst/>
            </a:prstGeom>
            <a:gradFill flip="none" rotWithShape="1">
              <a:gsLst>
                <a:gs pos="0">
                  <a:srgbClr val="0388F2"/>
                </a:gs>
                <a:gs pos="100000">
                  <a:srgbClr val="0388F2">
                    <a:alpha val="45000"/>
                  </a:srgbClr>
                </a:gs>
                <a:gs pos="100000">
                  <a:srgbClr val="0183F7"/>
                </a:gs>
              </a:gsLst>
              <a:lin ang="16200000" scaled="1"/>
              <a:tileRect/>
            </a:gradFill>
            <a:ln w="12700" cap="flat" cmpd="sng" algn="ctr">
              <a:solidFill>
                <a:srgbClr val="25406C"/>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70" name="椭圆 69">
              <a:extLst>
                <a:ext uri="{FF2B5EF4-FFF2-40B4-BE49-F238E27FC236}">
                  <a16:creationId xmlns:a16="http://schemas.microsoft.com/office/drawing/2014/main" id="{24230891-69C6-834D-A2CE-EF933247B07D}"/>
                </a:ext>
              </a:extLst>
            </p:cNvPr>
            <p:cNvSpPr/>
            <p:nvPr/>
          </p:nvSpPr>
          <p:spPr>
            <a:xfrm rot="1383839">
              <a:off x="8137706" y="3110257"/>
              <a:ext cx="179956" cy="184332"/>
            </a:xfrm>
            <a:prstGeom prst="ellipse">
              <a:avLst/>
            </a:prstGeom>
            <a:gradFill flip="none" rotWithShape="1">
              <a:gsLst>
                <a:gs pos="0">
                  <a:srgbClr val="0388F2"/>
                </a:gs>
                <a:gs pos="100000">
                  <a:srgbClr val="0388F2">
                    <a:alpha val="45000"/>
                  </a:srgbClr>
                </a:gs>
                <a:gs pos="100000">
                  <a:srgbClr val="0183F7"/>
                </a:gs>
              </a:gsLst>
              <a:lin ang="16200000" scaled="1"/>
              <a:tileRect/>
            </a:gradFill>
            <a:ln w="12700" cap="flat" cmpd="sng" algn="ctr">
              <a:solidFill>
                <a:srgbClr val="25406C"/>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71" name="椭圆 70">
              <a:extLst>
                <a:ext uri="{FF2B5EF4-FFF2-40B4-BE49-F238E27FC236}">
                  <a16:creationId xmlns:a16="http://schemas.microsoft.com/office/drawing/2014/main" id="{10A9D2AD-FA9D-1B40-9B02-020A399B6739}"/>
                </a:ext>
              </a:extLst>
            </p:cNvPr>
            <p:cNvSpPr/>
            <p:nvPr/>
          </p:nvSpPr>
          <p:spPr>
            <a:xfrm rot="1383839">
              <a:off x="8474052" y="3029249"/>
              <a:ext cx="179956" cy="184332"/>
            </a:xfrm>
            <a:prstGeom prst="ellipse">
              <a:avLst/>
            </a:prstGeom>
            <a:gradFill flip="none" rotWithShape="1">
              <a:gsLst>
                <a:gs pos="0">
                  <a:srgbClr val="0388F2"/>
                </a:gs>
                <a:gs pos="100000">
                  <a:srgbClr val="0388F2">
                    <a:alpha val="45000"/>
                  </a:srgbClr>
                </a:gs>
                <a:gs pos="100000">
                  <a:srgbClr val="0183F7"/>
                </a:gs>
              </a:gsLst>
              <a:lin ang="16200000" scaled="1"/>
              <a:tileRect/>
            </a:gradFill>
            <a:ln w="12700" cap="flat" cmpd="sng" algn="ctr">
              <a:solidFill>
                <a:srgbClr val="25406C"/>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cxnSp>
          <p:nvCxnSpPr>
            <p:cNvPr id="72" name="直线连接符 71">
              <a:extLst>
                <a:ext uri="{FF2B5EF4-FFF2-40B4-BE49-F238E27FC236}">
                  <a16:creationId xmlns:a16="http://schemas.microsoft.com/office/drawing/2014/main" id="{CB3C99D0-2B91-9D40-A72B-5197A431E33E}"/>
                </a:ext>
              </a:extLst>
            </p:cNvPr>
            <p:cNvCxnSpPr>
              <a:cxnSpLocks/>
              <a:stCxn id="75" idx="4"/>
              <a:endCxn id="82" idx="7"/>
            </p:cNvCxnSpPr>
            <p:nvPr/>
          </p:nvCxnSpPr>
          <p:spPr>
            <a:xfrm flipH="1">
              <a:off x="9335243" y="3349098"/>
              <a:ext cx="38835" cy="208342"/>
            </a:xfrm>
            <a:prstGeom prst="line">
              <a:avLst/>
            </a:prstGeom>
            <a:noFill/>
            <a:ln w="28575" cap="flat" cmpd="sng" algn="ctr">
              <a:solidFill>
                <a:srgbClr val="4472C4"/>
              </a:solidFill>
              <a:prstDash val="sysDot"/>
              <a:miter lim="800000"/>
            </a:ln>
            <a:effectLst/>
          </p:spPr>
        </p:cxnSp>
        <p:sp>
          <p:nvSpPr>
            <p:cNvPr id="73" name="椭圆 72">
              <a:extLst>
                <a:ext uri="{FF2B5EF4-FFF2-40B4-BE49-F238E27FC236}">
                  <a16:creationId xmlns:a16="http://schemas.microsoft.com/office/drawing/2014/main" id="{5035EC6C-BE85-1D46-82EB-EC26AFC05481}"/>
                </a:ext>
              </a:extLst>
            </p:cNvPr>
            <p:cNvSpPr/>
            <p:nvPr/>
          </p:nvSpPr>
          <p:spPr>
            <a:xfrm>
              <a:off x="8170264" y="3462929"/>
              <a:ext cx="179956" cy="184332"/>
            </a:xfrm>
            <a:prstGeom prst="ellipse">
              <a:avLst/>
            </a:prstGeom>
            <a:gradFill flip="none" rotWithShape="1">
              <a:gsLst>
                <a:gs pos="0">
                  <a:srgbClr val="A5A5A5">
                    <a:lumMod val="67000"/>
                  </a:srgbClr>
                </a:gs>
                <a:gs pos="62000">
                  <a:srgbClr val="A5A5A5">
                    <a:lumMod val="97000"/>
                    <a:lumOff val="3000"/>
                  </a:srgbClr>
                </a:gs>
                <a:gs pos="100000">
                  <a:srgbClr val="A5A5A5">
                    <a:lumMod val="60000"/>
                    <a:lumOff val="40000"/>
                  </a:srgbClr>
                </a:gs>
              </a:gsLst>
              <a:lin ang="16200000" scaled="1"/>
              <a:tileRect/>
            </a:gradFill>
            <a:ln w="12700" cap="flat" cmpd="sng" algn="ctr">
              <a:solidFill>
                <a:srgbClr val="E7E6E6">
                  <a:lumMod val="25000"/>
                </a:srgbClr>
              </a:solidFill>
              <a:prstDash val="solid"/>
              <a:miter lim="800000"/>
            </a:ln>
            <a:effectLst>
              <a:glow rad="63500">
                <a:srgbClr val="A5A5A5">
                  <a:satMod val="175000"/>
                  <a:alpha val="40000"/>
                </a:srgbClr>
              </a:glow>
              <a:outerShdw blurRad="50800" dist="38100" dir="2700000" algn="tl" rotWithShape="0">
                <a:prstClr val="black">
                  <a:alpha val="40000"/>
                </a:prstClr>
              </a:outerShdw>
            </a:effectLst>
            <a:scene3d>
              <a:camera prst="orthographicFront"/>
              <a:lightRig rig="threePt" dir="t"/>
            </a:scene3d>
            <a:sp3d contourW="12700">
              <a:contourClr>
                <a:srgbClr val="8AB707"/>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cxnSp>
          <p:nvCxnSpPr>
            <p:cNvPr id="74" name="直线连接符 73">
              <a:extLst>
                <a:ext uri="{FF2B5EF4-FFF2-40B4-BE49-F238E27FC236}">
                  <a16:creationId xmlns:a16="http://schemas.microsoft.com/office/drawing/2014/main" id="{56F49D0E-1B2B-7245-B16F-50975A4ACE36}"/>
                </a:ext>
              </a:extLst>
            </p:cNvPr>
            <p:cNvCxnSpPr>
              <a:cxnSpLocks/>
              <a:stCxn id="73" idx="6"/>
            </p:cNvCxnSpPr>
            <p:nvPr/>
          </p:nvCxnSpPr>
          <p:spPr>
            <a:xfrm flipV="1">
              <a:off x="8350220" y="3525991"/>
              <a:ext cx="266940" cy="29104"/>
            </a:xfrm>
            <a:prstGeom prst="line">
              <a:avLst/>
            </a:prstGeom>
            <a:noFill/>
            <a:ln w="28575" cap="flat" cmpd="sng" algn="ctr">
              <a:solidFill>
                <a:srgbClr val="E7E6E6">
                  <a:lumMod val="50000"/>
                </a:srgbClr>
              </a:solidFill>
              <a:prstDash val="sysDot"/>
              <a:miter lim="800000"/>
            </a:ln>
            <a:effectLst/>
          </p:spPr>
        </p:cxnSp>
        <p:sp>
          <p:nvSpPr>
            <p:cNvPr id="75" name="椭圆 74">
              <a:extLst>
                <a:ext uri="{FF2B5EF4-FFF2-40B4-BE49-F238E27FC236}">
                  <a16:creationId xmlns:a16="http://schemas.microsoft.com/office/drawing/2014/main" id="{C1DCD5B7-64D3-FD45-A912-E53139290E02}"/>
                </a:ext>
              </a:extLst>
            </p:cNvPr>
            <p:cNvSpPr/>
            <p:nvPr/>
          </p:nvSpPr>
          <p:spPr>
            <a:xfrm>
              <a:off x="9284100" y="3164766"/>
              <a:ext cx="179956" cy="184332"/>
            </a:xfrm>
            <a:prstGeom prst="ellipse">
              <a:avLst/>
            </a:prstGeom>
            <a:gradFill flip="none" rotWithShape="1">
              <a:gsLst>
                <a:gs pos="0">
                  <a:srgbClr val="A5A5A5">
                    <a:lumMod val="67000"/>
                  </a:srgbClr>
                </a:gs>
                <a:gs pos="62000">
                  <a:srgbClr val="A5A5A5">
                    <a:lumMod val="97000"/>
                    <a:lumOff val="3000"/>
                  </a:srgbClr>
                </a:gs>
                <a:gs pos="100000">
                  <a:srgbClr val="A5A5A5">
                    <a:lumMod val="60000"/>
                    <a:lumOff val="40000"/>
                  </a:srgbClr>
                </a:gs>
              </a:gsLst>
              <a:lin ang="16200000" scaled="1"/>
              <a:tileRect/>
            </a:gradFill>
            <a:ln w="12700" cap="flat" cmpd="sng" algn="ctr">
              <a:solidFill>
                <a:srgbClr val="E7E6E6">
                  <a:lumMod val="25000"/>
                </a:srgbClr>
              </a:solidFill>
              <a:prstDash val="solid"/>
              <a:miter lim="800000"/>
            </a:ln>
            <a:effectLst>
              <a:glow rad="63500">
                <a:srgbClr val="A5A5A5">
                  <a:satMod val="175000"/>
                  <a:alpha val="40000"/>
                </a:srgbClr>
              </a:glow>
              <a:outerShdw blurRad="50800" dist="38100" dir="2700000" algn="tl" rotWithShape="0">
                <a:prstClr val="black">
                  <a:alpha val="40000"/>
                </a:prstClr>
              </a:outerShdw>
            </a:effectLst>
            <a:scene3d>
              <a:camera prst="orthographicFront"/>
              <a:lightRig rig="threePt" dir="t"/>
            </a:scene3d>
            <a:sp3d contourW="12700">
              <a:contourClr>
                <a:srgbClr val="8AB707"/>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pic>
        <p:nvPicPr>
          <p:cNvPr id="102" name="图片 101">
            <a:extLst>
              <a:ext uri="{FF2B5EF4-FFF2-40B4-BE49-F238E27FC236}">
                <a16:creationId xmlns:a16="http://schemas.microsoft.com/office/drawing/2014/main" id="{7B6AA834-3914-0840-8699-6237EB9717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9390" y="1145854"/>
            <a:ext cx="2690110" cy="1411674"/>
          </a:xfrm>
          <a:prstGeom prst="rect">
            <a:avLst/>
          </a:prstGeom>
        </p:spPr>
      </p:pic>
      <p:sp>
        <p:nvSpPr>
          <p:cNvPr id="105" name="灯片编号占位符 2">
            <a:extLst>
              <a:ext uri="{FF2B5EF4-FFF2-40B4-BE49-F238E27FC236}">
                <a16:creationId xmlns:a16="http://schemas.microsoft.com/office/drawing/2014/main" id="{D1DB5B82-3FBC-E547-9FD1-02E9C774D6C6}"/>
              </a:ext>
            </a:extLst>
          </p:cNvPr>
          <p:cNvSpPr>
            <a:spLocks noGrp="1"/>
          </p:cNvSpPr>
          <p:nvPr>
            <p:ph type="sldNum" sz="quarter" idx="4"/>
          </p:nvPr>
        </p:nvSpPr>
        <p:spPr>
          <a:xfrm>
            <a:off x="9005791" y="6394353"/>
            <a:ext cx="2743200" cy="292196"/>
          </a:xfrm>
        </p:spPr>
        <p:txBody>
          <a:bodyPr/>
          <a:lstStyle/>
          <a:p>
            <a:r>
              <a:rPr lang="en-US" altLang="zh-CN" dirty="0">
                <a:sym typeface="Arial" panose="020B0604020202020204" pitchFamily="34" charset="0"/>
              </a:rPr>
              <a:t>&lt; </a:t>
            </a:r>
            <a:fld id="{A548B57D-AE10-4CF7-A9DF-59FEFA91B28E}" type="slidenum">
              <a:rPr lang="zh-CN" altLang="en-US" smtClean="0">
                <a:sym typeface="Arial" panose="020B0604020202020204" pitchFamily="34" charset="0"/>
              </a:rPr>
              <a:pPr/>
              <a:t>37</a:t>
            </a:fld>
            <a:r>
              <a:rPr lang="zh-CN" altLang="en-US" dirty="0">
                <a:sym typeface="Arial" panose="020B0604020202020204" pitchFamily="34" charset="0"/>
              </a:rPr>
              <a:t> </a:t>
            </a:r>
            <a:r>
              <a:rPr lang="en-US" altLang="zh-CN" dirty="0">
                <a:sym typeface="Arial" panose="020B0604020202020204" pitchFamily="34" charset="0"/>
              </a:rPr>
              <a:t>&gt;</a:t>
            </a:r>
            <a:endParaRPr lang="zh-CN" altLang="en-US" dirty="0">
              <a:sym typeface="Arial" panose="020B0604020202020204" pitchFamily="34" charset="0"/>
            </a:endParaRPr>
          </a:p>
        </p:txBody>
      </p:sp>
    </p:spTree>
    <p:extLst>
      <p:ext uri="{BB962C8B-B14F-4D97-AF65-F5344CB8AC3E}">
        <p14:creationId xmlns:p14="http://schemas.microsoft.com/office/powerpoint/2010/main" val="6840832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02278DEC-0298-B646-A524-2D228316CE07}"/>
              </a:ext>
            </a:extLst>
          </p:cNvPr>
          <p:cNvSpPr>
            <a:spLocks noGrp="1"/>
          </p:cNvSpPr>
          <p:nvPr>
            <p:ph type="title"/>
          </p:nvPr>
        </p:nvSpPr>
        <p:spPr/>
        <p:txBody>
          <a:bodyPr/>
          <a:lstStyle/>
          <a:p>
            <a:r>
              <a:rPr kumimoji="1" lang="en-US" altLang="zh-CN" dirty="0"/>
              <a:t>Our current research interests </a:t>
            </a:r>
            <a:r>
              <a:rPr kumimoji="1" lang="en-US" altLang="zh-CN" sz="2000" b="0" dirty="0"/>
              <a:t>(2021-2025)</a:t>
            </a:r>
            <a:endParaRPr kumimoji="1" lang="zh-CN" altLang="en-US" sz="2000" b="0" dirty="0"/>
          </a:p>
        </p:txBody>
      </p:sp>
      <p:pic>
        <p:nvPicPr>
          <p:cNvPr id="4" name="图片 3">
            <a:extLst>
              <a:ext uri="{FF2B5EF4-FFF2-40B4-BE49-F238E27FC236}">
                <a16:creationId xmlns:a16="http://schemas.microsoft.com/office/drawing/2014/main" id="{EEF07058-FCA3-5842-93DC-9492B0DA5731}"/>
              </a:ext>
            </a:extLst>
          </p:cNvPr>
          <p:cNvPicPr>
            <a:picLocks noChangeAspect="1"/>
          </p:cNvPicPr>
          <p:nvPr/>
        </p:nvPicPr>
        <p:blipFill>
          <a:blip r:embed="rId3"/>
          <a:stretch>
            <a:fillRect/>
          </a:stretch>
        </p:blipFill>
        <p:spPr>
          <a:xfrm>
            <a:off x="3022258" y="1049513"/>
            <a:ext cx="5983533" cy="5808487"/>
          </a:xfrm>
          <a:prstGeom prst="rect">
            <a:avLst/>
          </a:prstGeom>
        </p:spPr>
      </p:pic>
      <p:sp>
        <p:nvSpPr>
          <p:cNvPr id="8" name="灯片编号占位符 2">
            <a:extLst>
              <a:ext uri="{FF2B5EF4-FFF2-40B4-BE49-F238E27FC236}">
                <a16:creationId xmlns:a16="http://schemas.microsoft.com/office/drawing/2014/main" id="{05841236-C899-1141-957C-0D6B6C6EE022}"/>
              </a:ext>
            </a:extLst>
          </p:cNvPr>
          <p:cNvSpPr>
            <a:spLocks noGrp="1"/>
          </p:cNvSpPr>
          <p:nvPr>
            <p:ph type="sldNum" sz="quarter" idx="4"/>
          </p:nvPr>
        </p:nvSpPr>
        <p:spPr>
          <a:xfrm>
            <a:off x="9005791" y="6394353"/>
            <a:ext cx="2743200" cy="292196"/>
          </a:xfrm>
        </p:spPr>
        <p:txBody>
          <a:bodyPr/>
          <a:lstStyle/>
          <a:p>
            <a:r>
              <a:rPr lang="en-US" altLang="zh-CN" dirty="0">
                <a:sym typeface="Arial" panose="020B0604020202020204" pitchFamily="34" charset="0"/>
              </a:rPr>
              <a:t>&lt; </a:t>
            </a:r>
            <a:fld id="{A548B57D-AE10-4CF7-A9DF-59FEFA91B28E}" type="slidenum">
              <a:rPr lang="zh-CN" altLang="en-US" smtClean="0">
                <a:sym typeface="Arial" panose="020B0604020202020204" pitchFamily="34" charset="0"/>
              </a:rPr>
              <a:pPr/>
              <a:t>38</a:t>
            </a:fld>
            <a:r>
              <a:rPr lang="zh-CN" altLang="en-US" dirty="0">
                <a:sym typeface="Arial" panose="020B0604020202020204" pitchFamily="34" charset="0"/>
              </a:rPr>
              <a:t> </a:t>
            </a:r>
            <a:r>
              <a:rPr lang="en-US" altLang="zh-CN" dirty="0">
                <a:sym typeface="Arial" panose="020B0604020202020204" pitchFamily="34" charset="0"/>
              </a:rPr>
              <a:t>&gt;</a:t>
            </a:r>
            <a:endParaRPr lang="zh-CN" altLang="en-US" dirty="0">
              <a:sym typeface="Arial" panose="020B0604020202020204" pitchFamily="34" charset="0"/>
            </a:endParaRPr>
          </a:p>
        </p:txBody>
      </p:sp>
      <p:sp>
        <p:nvSpPr>
          <p:cNvPr id="9" name="文本框 8">
            <a:extLst>
              <a:ext uri="{FF2B5EF4-FFF2-40B4-BE49-F238E27FC236}">
                <a16:creationId xmlns:a16="http://schemas.microsoft.com/office/drawing/2014/main" id="{E5B0DD59-E8F0-2144-A10D-20021826800B}"/>
              </a:ext>
            </a:extLst>
          </p:cNvPr>
          <p:cNvSpPr txBox="1"/>
          <p:nvPr/>
        </p:nvSpPr>
        <p:spPr>
          <a:xfrm>
            <a:off x="914057" y="962587"/>
            <a:ext cx="2962527" cy="3203441"/>
          </a:xfrm>
          <a:prstGeom prst="rect">
            <a:avLst/>
          </a:prstGeom>
          <a:noFill/>
        </p:spPr>
        <p:txBody>
          <a:bodyPr wrap="square">
            <a:spAutoFit/>
          </a:bodyPr>
          <a:lstStyle/>
          <a:p>
            <a:pPr>
              <a:lnSpc>
                <a:spcPct val="110000"/>
              </a:lnSpc>
            </a:pPr>
            <a:r>
              <a:rPr lang="en-US" altLang="zh-CN" sz="1250" dirty="0">
                <a:solidFill>
                  <a:srgbClr val="3044B8"/>
                </a:solidFill>
                <a:latin typeface="Arial" panose="020B0604020202020204" pitchFamily="34" charset="0"/>
                <a:ea typeface="SimSun" panose="02010600030101010101" pitchFamily="2" charset="-122"/>
                <a:cs typeface="Arial" panose="020B0604020202020204" pitchFamily="34" charset="0"/>
              </a:rPr>
              <a:t>PRL 135, 140201</a:t>
            </a:r>
            <a:r>
              <a:rPr lang="zh-CN" altLang="zh-CN" sz="1250" dirty="0">
                <a:solidFill>
                  <a:srgbClr val="3044B8"/>
                </a:solidFill>
                <a:latin typeface="Arial" panose="020B0604020202020204" pitchFamily="34" charset="0"/>
                <a:ea typeface="SimSun" panose="02010600030101010101" pitchFamily="2" charset="-122"/>
                <a:cs typeface="Arial" panose="020B0604020202020204" pitchFamily="34" charset="0"/>
              </a:rPr>
              <a:t> </a:t>
            </a:r>
            <a:r>
              <a:rPr lang="en-US" altLang="zh-CN" sz="1250" dirty="0">
                <a:solidFill>
                  <a:srgbClr val="3044B8"/>
                </a:solidFill>
                <a:latin typeface="Arial" panose="020B0604020202020204" pitchFamily="34" charset="0"/>
                <a:ea typeface="SimSun" panose="02010600030101010101" pitchFamily="2" charset="-122"/>
                <a:cs typeface="Arial" panose="020B0604020202020204" pitchFamily="34" charset="0"/>
              </a:rPr>
              <a:t>(2025). </a:t>
            </a:r>
          </a:p>
          <a:p>
            <a:pPr>
              <a:lnSpc>
                <a:spcPct val="110000"/>
              </a:lnSpc>
            </a:pPr>
            <a:r>
              <a:rPr lang="en-US" altLang="zh-CN" sz="1250" dirty="0">
                <a:solidFill>
                  <a:srgbClr val="3044B8"/>
                </a:solidFill>
                <a:latin typeface="Arial" panose="020B0604020202020204" pitchFamily="34" charset="0"/>
                <a:ea typeface="SimSun" panose="02010600030101010101" pitchFamily="2" charset="-122"/>
                <a:cs typeface="Arial" panose="020B0604020202020204" pitchFamily="34" charset="0"/>
              </a:rPr>
              <a:t>PRL 134, 210202 (2025).</a:t>
            </a:r>
            <a:r>
              <a:rPr lang="zh-CN" altLang="en-US" sz="1250" dirty="0">
                <a:solidFill>
                  <a:srgbClr val="3044B8"/>
                </a:solidFill>
                <a:latin typeface="Arial" panose="020B0604020202020204" pitchFamily="34" charset="0"/>
                <a:ea typeface="SimSun" panose="02010600030101010101" pitchFamily="2" charset="-122"/>
                <a:cs typeface="Arial" panose="020B0604020202020204" pitchFamily="34" charset="0"/>
              </a:rPr>
              <a:t> </a:t>
            </a:r>
            <a:endParaRPr lang="en-US" altLang="zh-CN" sz="1250" dirty="0">
              <a:solidFill>
                <a:srgbClr val="3044B8"/>
              </a:solidFill>
              <a:latin typeface="Arial" panose="020B0604020202020204" pitchFamily="34" charset="0"/>
              <a:ea typeface="SimSun" panose="02010600030101010101" pitchFamily="2" charset="-122"/>
              <a:cs typeface="Arial" panose="020B0604020202020204" pitchFamily="34" charset="0"/>
            </a:endParaRPr>
          </a:p>
          <a:p>
            <a:pPr>
              <a:lnSpc>
                <a:spcPct val="110000"/>
              </a:lnSpc>
            </a:pPr>
            <a:r>
              <a:rPr lang="en-US" altLang="zh-CN" sz="1250" dirty="0">
                <a:solidFill>
                  <a:srgbClr val="3044B8"/>
                </a:solidFill>
                <a:latin typeface="Arial" panose="020B0604020202020204" pitchFamily="34" charset="0"/>
                <a:ea typeface="SimSun" panose="02010600030101010101" pitchFamily="2" charset="-122"/>
                <a:cs typeface="Arial" panose="020B0604020202020204" pitchFamily="34" charset="0"/>
              </a:rPr>
              <a:t>PRL 131, 070201 (2023).  </a:t>
            </a:r>
            <a:r>
              <a:rPr lang="zh-CN" altLang="en-US" sz="1250" dirty="0">
                <a:solidFill>
                  <a:srgbClr val="3044B8"/>
                </a:solidFill>
                <a:latin typeface="Arial" panose="020B0604020202020204" pitchFamily="34" charset="0"/>
                <a:ea typeface="SimSun" panose="02010600030101010101" pitchFamily="2" charset="-122"/>
                <a:cs typeface="Arial" panose="020B0604020202020204" pitchFamily="34" charset="0"/>
              </a:rPr>
              <a:t> </a:t>
            </a:r>
            <a:endParaRPr lang="en-US" altLang="zh-CN" sz="1250" dirty="0">
              <a:solidFill>
                <a:srgbClr val="3044B8"/>
              </a:solidFill>
              <a:latin typeface="Arial" panose="020B0604020202020204" pitchFamily="34" charset="0"/>
              <a:ea typeface="SimSun" panose="02010600030101010101" pitchFamily="2" charset="-122"/>
              <a:cs typeface="Arial" panose="020B0604020202020204" pitchFamily="34" charset="0"/>
            </a:endParaRPr>
          </a:p>
          <a:p>
            <a:pPr>
              <a:lnSpc>
                <a:spcPct val="110000"/>
              </a:lnSpc>
            </a:pPr>
            <a:r>
              <a:rPr lang="en-US" altLang="zh-CN" sz="1250" dirty="0">
                <a:solidFill>
                  <a:srgbClr val="3044B8"/>
                </a:solidFill>
                <a:latin typeface="Arial" panose="020B0604020202020204" pitchFamily="34" charset="0"/>
                <a:ea typeface="SimSun" panose="02010600030101010101" pitchFamily="2" charset="-122"/>
                <a:cs typeface="Arial" panose="020B0604020202020204" pitchFamily="34" charset="0"/>
              </a:rPr>
              <a:t>PRL 128, 200401 (2022).</a:t>
            </a:r>
            <a:r>
              <a:rPr lang="zh-CN" altLang="zh-CN" sz="1250" dirty="0">
                <a:solidFill>
                  <a:srgbClr val="3044B8"/>
                </a:solidFill>
                <a:latin typeface="Arial" panose="020B0604020202020204" pitchFamily="34" charset="0"/>
                <a:ea typeface="SimSun" panose="02010600030101010101" pitchFamily="2" charset="-122"/>
                <a:cs typeface="Arial" panose="020B0604020202020204" pitchFamily="34" charset="0"/>
              </a:rPr>
              <a:t> </a:t>
            </a:r>
            <a:endParaRPr lang="en-US" altLang="zh-CN" sz="1250" dirty="0">
              <a:solidFill>
                <a:srgbClr val="3044B8"/>
              </a:solidFill>
              <a:latin typeface="Arial" panose="020B0604020202020204" pitchFamily="34" charset="0"/>
              <a:ea typeface="SimSun" panose="02010600030101010101" pitchFamily="2" charset="-122"/>
              <a:cs typeface="Arial" panose="020B0604020202020204" pitchFamily="34" charset="0"/>
            </a:endParaRPr>
          </a:p>
          <a:p>
            <a:pPr>
              <a:lnSpc>
                <a:spcPct val="110000"/>
              </a:lnSpc>
            </a:pPr>
            <a:r>
              <a:rPr lang="en-US" altLang="zh-CN" sz="1250" dirty="0">
                <a:solidFill>
                  <a:srgbClr val="3044B8"/>
                </a:solidFill>
                <a:latin typeface="Arial" panose="020B0604020202020204" pitchFamily="34" charset="0"/>
                <a:ea typeface="SimSun" panose="02010600030101010101" pitchFamily="2" charset="-122"/>
                <a:cs typeface="Arial" panose="020B0604020202020204" pitchFamily="34" charset="0"/>
              </a:rPr>
              <a:t>PRL 127, 087203 (2021).</a:t>
            </a:r>
          </a:p>
          <a:p>
            <a:pPr>
              <a:lnSpc>
                <a:spcPct val="120000"/>
              </a:lnSpc>
            </a:pPr>
            <a:r>
              <a:rPr lang="en-US" altLang="zh-CN" sz="1250" dirty="0">
                <a:solidFill>
                  <a:srgbClr val="3044B8"/>
                </a:solidFill>
                <a:latin typeface="Arial" panose="020B0604020202020204" pitchFamily="34" charset="0"/>
                <a:ea typeface="SimSun" panose="02010600030101010101" pitchFamily="2" charset="-122"/>
                <a:cs typeface="Arial" panose="020B0604020202020204" pitchFamily="34" charset="0"/>
              </a:rPr>
              <a:t>PRX Quantum 4, 020324 (2023).</a:t>
            </a:r>
          </a:p>
          <a:p>
            <a:pPr>
              <a:lnSpc>
                <a:spcPct val="120000"/>
              </a:lnSpc>
            </a:pPr>
            <a:r>
              <a:rPr lang="en-US" altLang="zh-CN" sz="1250" dirty="0">
                <a:solidFill>
                  <a:srgbClr val="3044B8"/>
                </a:solidFill>
                <a:latin typeface="Arial" panose="020B0604020202020204" pitchFamily="34" charset="0"/>
                <a:ea typeface="SimSun" panose="02010600030101010101" pitchFamily="2" charset="-122"/>
                <a:cs typeface="Arial" panose="020B0604020202020204" pitchFamily="34" charset="0"/>
              </a:rPr>
              <a:t>PRX Quantum 3, 030102 (2022).</a:t>
            </a:r>
          </a:p>
          <a:p>
            <a:pPr>
              <a:lnSpc>
                <a:spcPct val="110000"/>
              </a:lnSpc>
            </a:pPr>
            <a:r>
              <a:rPr lang="en-US" altLang="zh-CN" sz="1250" dirty="0">
                <a:solidFill>
                  <a:srgbClr val="3044B8"/>
                </a:solidFill>
                <a:latin typeface="Arial" panose="020B0604020202020204" pitchFamily="34" charset="0"/>
                <a:ea typeface="SimSun" panose="02010600030101010101" pitchFamily="2" charset="-122"/>
                <a:cs typeface="Arial" panose="020B0604020202020204" pitchFamily="34" charset="0"/>
              </a:rPr>
              <a:t>Nat. </a:t>
            </a:r>
            <a:r>
              <a:rPr lang="en-US" altLang="zh-CN" sz="1250" dirty="0" err="1">
                <a:solidFill>
                  <a:srgbClr val="3044B8"/>
                </a:solidFill>
                <a:latin typeface="Arial" panose="020B0604020202020204" pitchFamily="34" charset="0"/>
                <a:ea typeface="SimSun" panose="02010600030101010101" pitchFamily="2" charset="-122"/>
                <a:cs typeface="Arial" panose="020B0604020202020204" pitchFamily="34" charset="0"/>
              </a:rPr>
              <a:t>Commun</a:t>
            </a:r>
            <a:r>
              <a:rPr lang="en-US" altLang="zh-CN" sz="1250" dirty="0">
                <a:solidFill>
                  <a:srgbClr val="3044B8"/>
                </a:solidFill>
                <a:latin typeface="Arial" panose="020B0604020202020204" pitchFamily="34" charset="0"/>
                <a:ea typeface="SimSun" panose="02010600030101010101" pitchFamily="2" charset="-122"/>
                <a:cs typeface="Arial" panose="020B0604020202020204" pitchFamily="34" charset="0"/>
              </a:rPr>
              <a:t>. 12, 2712 (2021).</a:t>
            </a:r>
          </a:p>
          <a:p>
            <a:pPr>
              <a:lnSpc>
                <a:spcPct val="110000"/>
              </a:lnSpc>
            </a:pPr>
            <a:r>
              <a:rPr lang="en-US" altLang="zh-CN" sz="1250" dirty="0">
                <a:solidFill>
                  <a:srgbClr val="3044B8"/>
                </a:solidFill>
                <a:latin typeface="Arial" panose="020B0604020202020204" pitchFamily="34" charset="0"/>
                <a:ea typeface="SimSun" panose="02010600030101010101" pitchFamily="2" charset="-122"/>
                <a:cs typeface="Arial" panose="020B0604020202020204" pitchFamily="34" charset="0"/>
              </a:rPr>
              <a:t>PRA</a:t>
            </a:r>
            <a:r>
              <a:rPr lang="zh-CN" altLang="en-US" sz="1250" dirty="0">
                <a:solidFill>
                  <a:srgbClr val="3044B8"/>
                </a:solidFill>
                <a:latin typeface="Arial" panose="020B0604020202020204" pitchFamily="34" charset="0"/>
                <a:ea typeface="SimSun" panose="02010600030101010101" pitchFamily="2" charset="-122"/>
                <a:cs typeface="Arial" panose="020B0604020202020204" pitchFamily="34" charset="0"/>
              </a:rPr>
              <a:t> </a:t>
            </a:r>
            <a:r>
              <a:rPr lang="en-US" altLang="zh-CN" sz="1250" dirty="0">
                <a:solidFill>
                  <a:srgbClr val="3044B8"/>
                </a:solidFill>
                <a:latin typeface="Arial" panose="020B0604020202020204" pitchFamily="34" charset="0"/>
                <a:ea typeface="SimSun" panose="02010600030101010101" pitchFamily="2" charset="-122"/>
                <a:cs typeface="Arial" panose="020B0604020202020204" pitchFamily="34" charset="0"/>
              </a:rPr>
              <a:t>112, 022434 (2025). </a:t>
            </a:r>
          </a:p>
          <a:p>
            <a:pPr>
              <a:lnSpc>
                <a:spcPct val="110000"/>
              </a:lnSpc>
            </a:pPr>
            <a:r>
              <a:rPr lang="en-US" altLang="zh-CN" sz="1250" dirty="0">
                <a:solidFill>
                  <a:srgbClr val="3044B8"/>
                </a:solidFill>
                <a:latin typeface="Arial" panose="020B0604020202020204" pitchFamily="34" charset="0"/>
                <a:ea typeface="SimSun" panose="02010600030101010101" pitchFamily="2" charset="-122"/>
                <a:cs typeface="Arial" panose="020B0604020202020204" pitchFamily="34" charset="0"/>
              </a:rPr>
              <a:t>PRA 108, 012435 (2023).</a:t>
            </a:r>
          </a:p>
          <a:p>
            <a:pPr>
              <a:lnSpc>
                <a:spcPct val="110000"/>
              </a:lnSpc>
            </a:pPr>
            <a:r>
              <a:rPr lang="en-US" altLang="zh-CN" sz="1250" dirty="0">
                <a:solidFill>
                  <a:srgbClr val="3044B8"/>
                </a:solidFill>
                <a:latin typeface="Arial" panose="020B0604020202020204" pitchFamily="34" charset="0"/>
                <a:ea typeface="SimSun" panose="02010600030101010101" pitchFamily="2" charset="-122"/>
                <a:cs typeface="Arial" panose="020B0604020202020204" pitchFamily="34" charset="0"/>
              </a:rPr>
              <a:t>Quantum 8, 1236 (2024).</a:t>
            </a:r>
            <a:r>
              <a:rPr lang="zh-CN" altLang="zh-CN" sz="1250" dirty="0">
                <a:solidFill>
                  <a:srgbClr val="3044B8"/>
                </a:solidFill>
                <a:latin typeface="Arial" panose="020B0604020202020204" pitchFamily="34" charset="0"/>
                <a:ea typeface="SimSun" panose="02010600030101010101" pitchFamily="2" charset="-122"/>
                <a:cs typeface="Arial" panose="020B0604020202020204" pitchFamily="34" charset="0"/>
              </a:rPr>
              <a:t> </a:t>
            </a:r>
            <a:endParaRPr lang="en-US" altLang="zh-CN" sz="1250" dirty="0">
              <a:solidFill>
                <a:srgbClr val="3044B8"/>
              </a:solidFill>
              <a:latin typeface="Arial" panose="020B0604020202020204" pitchFamily="34" charset="0"/>
              <a:ea typeface="SimSun" panose="02010600030101010101" pitchFamily="2" charset="-122"/>
              <a:cs typeface="Arial" panose="020B0604020202020204" pitchFamily="34" charset="0"/>
            </a:endParaRPr>
          </a:p>
          <a:p>
            <a:pPr>
              <a:lnSpc>
                <a:spcPct val="110000"/>
              </a:lnSpc>
            </a:pPr>
            <a:r>
              <a:rPr lang="en-US" altLang="zh-CN" sz="1250" dirty="0">
                <a:solidFill>
                  <a:srgbClr val="3044B8"/>
                </a:solidFill>
                <a:latin typeface="Arial" panose="020B0604020202020204" pitchFamily="34" charset="0"/>
                <a:ea typeface="SimSun" panose="02010600030101010101" pitchFamily="2" charset="-122"/>
                <a:cs typeface="Arial" panose="020B0604020202020204" pitchFamily="34" charset="0"/>
              </a:rPr>
              <a:t>QST 9, 015021; 025001 (2024). </a:t>
            </a:r>
          </a:p>
          <a:p>
            <a:pPr>
              <a:lnSpc>
                <a:spcPct val="120000"/>
              </a:lnSpc>
            </a:pPr>
            <a:r>
              <a:rPr lang="en-US" altLang="zh-CN" sz="1250" dirty="0" err="1">
                <a:solidFill>
                  <a:srgbClr val="3044B8"/>
                </a:solidFill>
                <a:latin typeface="Arial" panose="020B0604020202020204" pitchFamily="34" charset="0"/>
                <a:ea typeface="SimSun" panose="02010600030101010101" pitchFamily="2" charset="-122"/>
                <a:cs typeface="Arial" panose="020B0604020202020204" pitchFamily="34" charset="0"/>
              </a:rPr>
              <a:t>arXiv</a:t>
            </a:r>
            <a:r>
              <a:rPr lang="en-US" altLang="zh-CN" sz="1250" dirty="0">
                <a:solidFill>
                  <a:srgbClr val="3044B8"/>
                </a:solidFill>
                <a:latin typeface="Arial" panose="020B0604020202020204" pitchFamily="34" charset="0"/>
                <a:ea typeface="SimSun" panose="02010600030101010101" pitchFamily="2" charset="-122"/>
                <a:cs typeface="Arial" panose="020B0604020202020204" pitchFamily="34" charset="0"/>
              </a:rPr>
              <a:t>: 2405.03261; 2409.17891;</a:t>
            </a:r>
          </a:p>
          <a:p>
            <a:pPr>
              <a:lnSpc>
                <a:spcPct val="120000"/>
              </a:lnSpc>
            </a:pPr>
            <a:r>
              <a:rPr lang="en-US" altLang="zh-CN" sz="1250" dirty="0">
                <a:solidFill>
                  <a:srgbClr val="3044B8"/>
                </a:solidFill>
                <a:latin typeface="Arial" panose="020B0604020202020204" pitchFamily="34" charset="0"/>
                <a:ea typeface="SimSun" panose="02010600030101010101" pitchFamily="2" charset="-122"/>
                <a:cs typeface="Arial" panose="020B0604020202020204" pitchFamily="34" charset="0"/>
              </a:rPr>
              <a:t>2501.14595; 2501.01088; 2509.02743</a:t>
            </a:r>
          </a:p>
        </p:txBody>
      </p:sp>
      <p:sp>
        <p:nvSpPr>
          <p:cNvPr id="10" name="文本框 9">
            <a:extLst>
              <a:ext uri="{FF2B5EF4-FFF2-40B4-BE49-F238E27FC236}">
                <a16:creationId xmlns:a16="http://schemas.microsoft.com/office/drawing/2014/main" id="{01B33B67-6CF6-5443-BDA9-065051158853}"/>
              </a:ext>
            </a:extLst>
          </p:cNvPr>
          <p:cNvSpPr txBox="1"/>
          <p:nvPr/>
        </p:nvSpPr>
        <p:spPr>
          <a:xfrm>
            <a:off x="914057" y="4247972"/>
            <a:ext cx="3650166" cy="2615011"/>
          </a:xfrm>
          <a:prstGeom prst="rect">
            <a:avLst/>
          </a:prstGeom>
          <a:noFill/>
        </p:spPr>
        <p:txBody>
          <a:bodyPr wrap="square">
            <a:spAutoFit/>
          </a:bodyPr>
          <a:lstStyle/>
          <a:p>
            <a:pPr>
              <a:lnSpc>
                <a:spcPct val="110000"/>
              </a:lnSpc>
            </a:pPr>
            <a:r>
              <a:rPr lang="en-US" altLang="zh-CN" sz="1250" dirty="0">
                <a:solidFill>
                  <a:srgbClr val="3044B8"/>
                </a:solidFill>
                <a:latin typeface="Arial" panose="020B0604020202020204" pitchFamily="34" charset="0"/>
                <a:ea typeface="SimSun" panose="02010600030101010101" pitchFamily="2" charset="-122"/>
                <a:cs typeface="Arial" panose="020B0604020202020204" pitchFamily="34" charset="0"/>
              </a:rPr>
              <a:t>PRL 134, 090201 (2025).</a:t>
            </a:r>
            <a:r>
              <a:rPr lang="zh-CN" altLang="en-US" sz="1250" dirty="0">
                <a:solidFill>
                  <a:srgbClr val="3044B8"/>
                </a:solidFill>
                <a:latin typeface="Arial" panose="020B0604020202020204" pitchFamily="34" charset="0"/>
                <a:ea typeface="SimSun" panose="02010600030101010101" pitchFamily="2" charset="-122"/>
                <a:cs typeface="Arial" panose="020B0604020202020204" pitchFamily="34" charset="0"/>
              </a:rPr>
              <a:t> </a:t>
            </a:r>
            <a:endParaRPr lang="en-US" altLang="zh-CN" sz="1250" dirty="0">
              <a:solidFill>
                <a:srgbClr val="3044B8"/>
              </a:solidFill>
              <a:latin typeface="Arial" panose="020B0604020202020204" pitchFamily="34" charset="0"/>
              <a:ea typeface="SimSun" panose="02010600030101010101" pitchFamily="2" charset="-122"/>
              <a:cs typeface="Arial" panose="020B0604020202020204" pitchFamily="34" charset="0"/>
            </a:endParaRPr>
          </a:p>
          <a:p>
            <a:pPr>
              <a:lnSpc>
                <a:spcPct val="110000"/>
              </a:lnSpc>
            </a:pPr>
            <a:r>
              <a:rPr lang="en-US" altLang="zh-CN" sz="1250" dirty="0">
                <a:solidFill>
                  <a:srgbClr val="3044B8"/>
                </a:solidFill>
                <a:latin typeface="Arial" panose="020B0604020202020204" pitchFamily="34" charset="0"/>
                <a:ea typeface="SimSun" panose="02010600030101010101" pitchFamily="2" charset="-122"/>
                <a:cs typeface="Arial" panose="020B0604020202020204" pitchFamily="34" charset="0"/>
              </a:rPr>
              <a:t>PRL 135, 060201 (2025).</a:t>
            </a:r>
            <a:r>
              <a:rPr lang="zh-CN" altLang="en-US" sz="1250" dirty="0">
                <a:solidFill>
                  <a:srgbClr val="3044B8"/>
                </a:solidFill>
                <a:latin typeface="Arial" panose="020B0604020202020204" pitchFamily="34" charset="0"/>
                <a:ea typeface="SimSun" panose="02010600030101010101" pitchFamily="2" charset="-122"/>
                <a:cs typeface="Arial" panose="020B0604020202020204" pitchFamily="34" charset="0"/>
              </a:rPr>
              <a:t> </a:t>
            </a:r>
            <a:endParaRPr lang="en-US" altLang="zh-CN" sz="1250" dirty="0">
              <a:solidFill>
                <a:srgbClr val="3044B8"/>
              </a:solidFill>
              <a:latin typeface="Arial" panose="020B0604020202020204" pitchFamily="34" charset="0"/>
              <a:ea typeface="SimSun" panose="02010600030101010101" pitchFamily="2" charset="-122"/>
              <a:cs typeface="Arial" panose="020B0604020202020204" pitchFamily="34" charset="0"/>
            </a:endParaRPr>
          </a:p>
          <a:p>
            <a:pPr>
              <a:lnSpc>
                <a:spcPct val="110000"/>
              </a:lnSpc>
            </a:pPr>
            <a:r>
              <a:rPr lang="en-US" altLang="zh-CN" sz="1250" dirty="0">
                <a:solidFill>
                  <a:srgbClr val="3044B8"/>
                </a:solidFill>
                <a:latin typeface="Arial" panose="020B0604020202020204" pitchFamily="34" charset="0"/>
                <a:ea typeface="SimSun" panose="02010600030101010101" pitchFamily="2" charset="-122"/>
                <a:cs typeface="Arial" panose="020B0604020202020204" pitchFamily="34" charset="0"/>
              </a:rPr>
              <a:t>PRL135, 160202 (2025).</a:t>
            </a:r>
          </a:p>
          <a:p>
            <a:pPr>
              <a:lnSpc>
                <a:spcPct val="110000"/>
              </a:lnSpc>
            </a:pPr>
            <a:r>
              <a:rPr lang="en-US" altLang="zh-CN" sz="1250" dirty="0">
                <a:solidFill>
                  <a:srgbClr val="3044B8"/>
                </a:solidFill>
                <a:latin typeface="Arial" panose="020B0604020202020204" pitchFamily="34" charset="0"/>
                <a:ea typeface="SimSun" panose="02010600030101010101" pitchFamily="2" charset="-122"/>
                <a:cs typeface="Arial" panose="020B0604020202020204" pitchFamily="34" charset="0"/>
              </a:rPr>
              <a:t>PRL</a:t>
            </a:r>
            <a:r>
              <a:rPr lang="zh-CN" altLang="en-US" sz="1250" dirty="0">
                <a:solidFill>
                  <a:srgbClr val="3044B8"/>
                </a:solidFill>
                <a:latin typeface="Arial" panose="020B0604020202020204" pitchFamily="34" charset="0"/>
                <a:ea typeface="SimSun" panose="02010600030101010101" pitchFamily="2" charset="-122"/>
                <a:cs typeface="Arial" panose="020B0604020202020204" pitchFamily="34" charset="0"/>
              </a:rPr>
              <a:t> </a:t>
            </a:r>
            <a:r>
              <a:rPr lang="en-US" altLang="zh-CN" sz="1250" dirty="0">
                <a:solidFill>
                  <a:srgbClr val="3044B8"/>
                </a:solidFill>
                <a:latin typeface="Arial" panose="020B0604020202020204" pitchFamily="34" charset="0"/>
                <a:ea typeface="SimSun" panose="02010600030101010101" pitchFamily="2" charset="-122"/>
                <a:cs typeface="Arial" panose="020B0604020202020204" pitchFamily="34" charset="0"/>
              </a:rPr>
              <a:t>132, 080201 (2024).</a:t>
            </a:r>
            <a:r>
              <a:rPr lang="zh-CN" altLang="en-US" sz="1250" dirty="0">
                <a:solidFill>
                  <a:srgbClr val="3044B8"/>
                </a:solidFill>
                <a:latin typeface="Arial" panose="020B0604020202020204" pitchFamily="34" charset="0"/>
                <a:ea typeface="SimSun" panose="02010600030101010101" pitchFamily="2" charset="-122"/>
                <a:cs typeface="Arial" panose="020B0604020202020204" pitchFamily="34" charset="0"/>
              </a:rPr>
              <a:t> </a:t>
            </a:r>
            <a:endParaRPr lang="en-US" altLang="zh-CN" sz="1250" dirty="0">
              <a:solidFill>
                <a:srgbClr val="3044B8"/>
              </a:solidFill>
              <a:latin typeface="Arial" panose="020B0604020202020204" pitchFamily="34" charset="0"/>
              <a:ea typeface="SimSun" panose="02010600030101010101" pitchFamily="2" charset="-122"/>
              <a:cs typeface="Arial" panose="020B0604020202020204" pitchFamily="34" charset="0"/>
            </a:endParaRPr>
          </a:p>
          <a:p>
            <a:pPr>
              <a:lnSpc>
                <a:spcPct val="110000"/>
              </a:lnSpc>
            </a:pPr>
            <a:r>
              <a:rPr lang="en-US" altLang="zh-CN" sz="1250" dirty="0">
                <a:solidFill>
                  <a:srgbClr val="3044B8"/>
                </a:solidFill>
                <a:latin typeface="Arial" panose="020B0604020202020204" pitchFamily="34" charset="0"/>
                <a:ea typeface="SimSun" panose="02010600030101010101" pitchFamily="2" charset="-122"/>
                <a:cs typeface="Arial" panose="020B0604020202020204" pitchFamily="34" charset="0"/>
              </a:rPr>
              <a:t>Light: Sci. &amp; Appl.14, 25 (2025).</a:t>
            </a:r>
          </a:p>
          <a:p>
            <a:pPr>
              <a:lnSpc>
                <a:spcPct val="110000"/>
              </a:lnSpc>
            </a:pPr>
            <a:r>
              <a:rPr lang="en" altLang="zh-CN" sz="1250" dirty="0">
                <a:solidFill>
                  <a:srgbClr val="3044B8"/>
                </a:solidFill>
                <a:latin typeface="Arial" panose="020B0604020202020204" pitchFamily="34" charset="0"/>
                <a:ea typeface="SimSun" panose="02010600030101010101" pitchFamily="2" charset="-122"/>
                <a:cs typeface="Arial" panose="020B0604020202020204" pitchFamily="34" charset="0"/>
              </a:rPr>
              <a:t>Light: </a:t>
            </a:r>
            <a:r>
              <a:rPr lang="en-US" altLang="zh-CN" sz="1250" dirty="0">
                <a:solidFill>
                  <a:srgbClr val="3044B8"/>
                </a:solidFill>
                <a:latin typeface="Arial" panose="020B0604020202020204" pitchFamily="34" charset="0"/>
                <a:ea typeface="SimSun" panose="02010600030101010101" pitchFamily="2" charset="-122"/>
                <a:cs typeface="Arial" panose="020B0604020202020204" pitchFamily="34" charset="0"/>
              </a:rPr>
              <a:t>Sci. &amp; Appl.</a:t>
            </a:r>
            <a:r>
              <a:rPr lang="en" altLang="zh-CN" sz="1250" dirty="0">
                <a:solidFill>
                  <a:srgbClr val="3044B8"/>
                </a:solidFill>
                <a:latin typeface="Arial" panose="020B0604020202020204" pitchFamily="34" charset="0"/>
                <a:ea typeface="SimSun" panose="02010600030101010101" pitchFamily="2" charset="-122"/>
                <a:cs typeface="Arial" panose="020B0604020202020204" pitchFamily="34" charset="0"/>
              </a:rPr>
              <a:t> 14, 164 (2025).</a:t>
            </a:r>
          </a:p>
          <a:p>
            <a:pPr>
              <a:lnSpc>
                <a:spcPct val="110000"/>
              </a:lnSpc>
            </a:pPr>
            <a:r>
              <a:rPr lang="en-US" altLang="zh-CN" sz="1250" dirty="0">
                <a:solidFill>
                  <a:srgbClr val="3044B8"/>
                </a:solidFill>
                <a:latin typeface="Arial" panose="020B0604020202020204" pitchFamily="34" charset="0"/>
                <a:ea typeface="SimSun" panose="02010600030101010101" pitchFamily="2" charset="-122"/>
                <a:cs typeface="Arial" panose="020B0604020202020204" pitchFamily="34" charset="0"/>
              </a:rPr>
              <a:t>Laser Photonics Rev. 2300103 (2023)</a:t>
            </a:r>
            <a:r>
              <a:rPr lang="en" altLang="zh-CN" sz="1250" dirty="0">
                <a:solidFill>
                  <a:srgbClr val="3044B8"/>
                </a:solidFill>
                <a:latin typeface="Arial" panose="020B0604020202020204" pitchFamily="34" charset="0"/>
                <a:ea typeface="SimSun" panose="02010600030101010101" pitchFamily="2" charset="-122"/>
                <a:cs typeface="Arial" panose="020B0604020202020204" pitchFamily="34" charset="0"/>
              </a:rPr>
              <a:t>.</a:t>
            </a:r>
            <a:r>
              <a:rPr lang="zh-CN" altLang="en-US" sz="1250" dirty="0">
                <a:solidFill>
                  <a:srgbClr val="3044B8"/>
                </a:solidFill>
                <a:latin typeface="Arial" panose="020B0604020202020204" pitchFamily="34" charset="0"/>
                <a:ea typeface="SimSun" panose="02010600030101010101" pitchFamily="2" charset="-122"/>
                <a:cs typeface="Arial" panose="020B0604020202020204" pitchFamily="34" charset="0"/>
              </a:rPr>
              <a:t> </a:t>
            </a:r>
            <a:br>
              <a:rPr lang="en" altLang="zh-CN" sz="1250" dirty="0">
                <a:solidFill>
                  <a:srgbClr val="3044B8"/>
                </a:solidFill>
                <a:latin typeface="Arial" panose="020B0604020202020204" pitchFamily="34" charset="0"/>
                <a:ea typeface="SimSun" panose="02010600030101010101" pitchFamily="2" charset="-122"/>
                <a:cs typeface="Arial" panose="020B0604020202020204" pitchFamily="34" charset="0"/>
              </a:rPr>
            </a:br>
            <a:r>
              <a:rPr lang="en" altLang="zh-CN" sz="1250" dirty="0">
                <a:solidFill>
                  <a:srgbClr val="3044B8"/>
                </a:solidFill>
                <a:latin typeface="Arial" panose="020B0604020202020204" pitchFamily="34" charset="0"/>
                <a:ea typeface="SimSun" panose="02010600030101010101" pitchFamily="2" charset="-122"/>
                <a:cs typeface="Arial" panose="020B0604020202020204" pitchFamily="34" charset="0"/>
              </a:rPr>
              <a:t>Quantum 9, 1809 (2025)</a:t>
            </a:r>
            <a:r>
              <a:rPr lang="en-US" altLang="zh-CN" sz="1250" dirty="0">
                <a:solidFill>
                  <a:srgbClr val="3044B8"/>
                </a:solidFill>
                <a:latin typeface="Arial" panose="020B0604020202020204" pitchFamily="34" charset="0"/>
                <a:ea typeface="SimSun" panose="02010600030101010101" pitchFamily="2" charset="-122"/>
                <a:cs typeface="Arial" panose="020B0604020202020204" pitchFamily="34" charset="0"/>
              </a:rPr>
              <a:t>.</a:t>
            </a:r>
            <a:r>
              <a:rPr lang="zh-CN" altLang="en-US" sz="1250" dirty="0">
                <a:solidFill>
                  <a:srgbClr val="3044B8"/>
                </a:solidFill>
                <a:latin typeface="Arial" panose="020B0604020202020204" pitchFamily="34" charset="0"/>
                <a:ea typeface="SimSun" panose="02010600030101010101" pitchFamily="2" charset="-122"/>
                <a:cs typeface="Arial" panose="020B0604020202020204" pitchFamily="34" charset="0"/>
              </a:rPr>
              <a:t> </a:t>
            </a:r>
            <a:endParaRPr lang="en-US" altLang="zh-CN" sz="1250" dirty="0">
              <a:solidFill>
                <a:srgbClr val="3044B8"/>
              </a:solidFill>
              <a:latin typeface="Arial" panose="020B0604020202020204" pitchFamily="34" charset="0"/>
              <a:ea typeface="SimSun" panose="02010600030101010101" pitchFamily="2" charset="-122"/>
              <a:cs typeface="Arial" panose="020B0604020202020204" pitchFamily="34" charset="0"/>
            </a:endParaRPr>
          </a:p>
          <a:p>
            <a:pPr>
              <a:lnSpc>
                <a:spcPct val="110000"/>
              </a:lnSpc>
            </a:pPr>
            <a:r>
              <a:rPr lang="en" altLang="zh-CN" sz="1250" dirty="0">
                <a:solidFill>
                  <a:srgbClr val="3044B8"/>
                </a:solidFill>
                <a:latin typeface="Arial" panose="020B0604020202020204" pitchFamily="34" charset="0"/>
                <a:ea typeface="SimSun" panose="02010600030101010101" pitchFamily="2" charset="-122"/>
                <a:cs typeface="Arial" panose="020B0604020202020204" pitchFamily="34" charset="0"/>
              </a:rPr>
              <a:t>PRA 111, 043515 (2025). </a:t>
            </a:r>
            <a:endParaRPr lang="en-US" altLang="zh-CN" sz="1250" dirty="0">
              <a:solidFill>
                <a:srgbClr val="3044B8"/>
              </a:solidFill>
              <a:latin typeface="Arial" panose="020B0604020202020204" pitchFamily="34" charset="0"/>
              <a:ea typeface="SimSun" panose="02010600030101010101" pitchFamily="2" charset="-122"/>
              <a:cs typeface="Arial" panose="020B0604020202020204" pitchFamily="34" charset="0"/>
            </a:endParaRPr>
          </a:p>
          <a:p>
            <a:pPr>
              <a:lnSpc>
                <a:spcPct val="110000"/>
              </a:lnSpc>
            </a:pPr>
            <a:r>
              <a:rPr lang="en-US" altLang="zh-CN" sz="1250" dirty="0">
                <a:solidFill>
                  <a:srgbClr val="3044B8"/>
                </a:solidFill>
                <a:latin typeface="Arial" panose="020B0604020202020204" pitchFamily="34" charset="0"/>
                <a:ea typeface="SimSun" panose="02010600030101010101" pitchFamily="2" charset="-122"/>
                <a:cs typeface="Arial" panose="020B0604020202020204" pitchFamily="34" charset="0"/>
              </a:rPr>
              <a:t>PRA 109, 052604 (2024);108, 053327 (2023);</a:t>
            </a:r>
          </a:p>
          <a:p>
            <a:pPr>
              <a:lnSpc>
                <a:spcPct val="110000"/>
              </a:lnSpc>
            </a:pPr>
            <a:r>
              <a:rPr lang="en-US" altLang="zh-CN" sz="1250" dirty="0" err="1">
                <a:solidFill>
                  <a:srgbClr val="3044B8"/>
                </a:solidFill>
                <a:latin typeface="Arial" panose="020B0604020202020204" pitchFamily="34" charset="0"/>
                <a:ea typeface="SimSun" panose="02010600030101010101" pitchFamily="2" charset="-122"/>
                <a:cs typeface="Arial" panose="020B0604020202020204" pitchFamily="34" charset="0"/>
              </a:rPr>
              <a:t>npj</a:t>
            </a:r>
            <a:r>
              <a:rPr lang="en-US" altLang="zh-CN" sz="1250" dirty="0">
                <a:solidFill>
                  <a:srgbClr val="3044B8"/>
                </a:solidFill>
                <a:latin typeface="Arial" panose="020B0604020202020204" pitchFamily="34" charset="0"/>
                <a:ea typeface="SimSun" panose="02010600030101010101" pitchFamily="2" charset="-122"/>
                <a:cs typeface="Arial" panose="020B0604020202020204" pitchFamily="34" charset="0"/>
              </a:rPr>
              <a:t> Quantum Inf. 8, 21 (2022).</a:t>
            </a:r>
          </a:p>
          <a:p>
            <a:pPr>
              <a:lnSpc>
                <a:spcPct val="110000"/>
              </a:lnSpc>
            </a:pPr>
            <a:r>
              <a:rPr lang="en-US" altLang="zh-CN" sz="1250" dirty="0" err="1">
                <a:solidFill>
                  <a:srgbClr val="3044B8"/>
                </a:solidFill>
                <a:latin typeface="Arial" panose="020B0604020202020204" pitchFamily="34" charset="0"/>
                <a:ea typeface="SimSun" panose="02010600030101010101" pitchFamily="2" charset="-122"/>
                <a:cs typeface="Arial" panose="020B0604020202020204" pitchFamily="34" charset="0"/>
              </a:rPr>
              <a:t>arXiv</a:t>
            </a:r>
            <a:r>
              <a:rPr lang="en-US" altLang="zh-CN" sz="1250" dirty="0">
                <a:solidFill>
                  <a:srgbClr val="3044B8"/>
                </a:solidFill>
                <a:latin typeface="Arial" panose="020B0604020202020204" pitchFamily="34" charset="0"/>
                <a:ea typeface="SimSun" panose="02010600030101010101" pitchFamily="2" charset="-122"/>
                <a:cs typeface="Arial" panose="020B0604020202020204" pitchFamily="34" charset="0"/>
              </a:rPr>
              <a:t>: 2505.05270; 2509.15747.</a:t>
            </a:r>
            <a:r>
              <a:rPr lang="zh-CN" altLang="zh-CN" sz="1250" dirty="0">
                <a:solidFill>
                  <a:srgbClr val="3044B8"/>
                </a:solidFill>
                <a:latin typeface="Arial" panose="020B0604020202020204" pitchFamily="34" charset="0"/>
                <a:ea typeface="SimSun" panose="02010600030101010101" pitchFamily="2" charset="-122"/>
                <a:cs typeface="Arial" panose="020B0604020202020204" pitchFamily="34" charset="0"/>
              </a:rPr>
              <a:t> </a:t>
            </a:r>
            <a:endParaRPr lang="en-US" altLang="zh-CN" sz="1250" dirty="0">
              <a:solidFill>
                <a:srgbClr val="3044B8"/>
              </a:solidFill>
              <a:latin typeface="Arial" panose="020B0604020202020204" pitchFamily="34" charset="0"/>
              <a:ea typeface="SimSun" panose="02010600030101010101" pitchFamily="2" charset="-122"/>
              <a:cs typeface="Arial" panose="020B0604020202020204" pitchFamily="34" charset="0"/>
            </a:endParaRPr>
          </a:p>
        </p:txBody>
      </p:sp>
      <p:sp>
        <p:nvSpPr>
          <p:cNvPr id="11" name="文本框 10">
            <a:extLst>
              <a:ext uri="{FF2B5EF4-FFF2-40B4-BE49-F238E27FC236}">
                <a16:creationId xmlns:a16="http://schemas.microsoft.com/office/drawing/2014/main" id="{FC22ADBA-04E5-6642-BE38-146C78AF77ED}"/>
              </a:ext>
            </a:extLst>
          </p:cNvPr>
          <p:cNvSpPr txBox="1"/>
          <p:nvPr/>
        </p:nvSpPr>
        <p:spPr>
          <a:xfrm>
            <a:off x="8754920" y="4572982"/>
            <a:ext cx="2580083" cy="515334"/>
          </a:xfrm>
          <a:prstGeom prst="rect">
            <a:avLst/>
          </a:prstGeom>
          <a:noFill/>
        </p:spPr>
        <p:txBody>
          <a:bodyPr wrap="square">
            <a:spAutoFit/>
          </a:bodyPr>
          <a:lstStyle/>
          <a:p>
            <a:pPr>
              <a:lnSpc>
                <a:spcPct val="110000"/>
              </a:lnSpc>
            </a:pPr>
            <a:r>
              <a:rPr lang="en-US" altLang="zh-CN" sz="1300" dirty="0">
                <a:solidFill>
                  <a:srgbClr val="3044B8"/>
                </a:solidFill>
                <a:latin typeface="Arial" panose="020B0604020202020204" pitchFamily="34" charset="0"/>
                <a:ea typeface="SimSun" panose="02010600030101010101" pitchFamily="2" charset="-122"/>
                <a:cs typeface="Arial" panose="020B0604020202020204" pitchFamily="34" charset="0"/>
              </a:rPr>
              <a:t>PRL 132, 220202 (2024).</a:t>
            </a:r>
          </a:p>
          <a:p>
            <a:pPr>
              <a:lnSpc>
                <a:spcPct val="110000"/>
              </a:lnSpc>
            </a:pPr>
            <a:r>
              <a:rPr lang="en-US" altLang="zh-CN" sz="1300" dirty="0" err="1">
                <a:solidFill>
                  <a:srgbClr val="3044B8"/>
                </a:solidFill>
                <a:latin typeface="Arial" panose="020B0604020202020204" pitchFamily="34" charset="0"/>
                <a:ea typeface="SimSun" panose="02010600030101010101" pitchFamily="2" charset="-122"/>
                <a:cs typeface="Arial" panose="020B0604020202020204" pitchFamily="34" charset="0"/>
              </a:rPr>
              <a:t>arXiv</a:t>
            </a:r>
            <a:r>
              <a:rPr lang="en-US" altLang="zh-CN" sz="1300" dirty="0">
                <a:solidFill>
                  <a:srgbClr val="3044B8"/>
                </a:solidFill>
                <a:latin typeface="Arial" panose="020B0604020202020204" pitchFamily="34" charset="0"/>
                <a:ea typeface="SimSun" panose="02010600030101010101" pitchFamily="2" charset="-122"/>
                <a:cs typeface="Arial" panose="020B0604020202020204" pitchFamily="34" charset="0"/>
              </a:rPr>
              <a:t>: 2409.07909</a:t>
            </a:r>
          </a:p>
        </p:txBody>
      </p:sp>
      <p:sp>
        <p:nvSpPr>
          <p:cNvPr id="12" name="文本框 11">
            <a:extLst>
              <a:ext uri="{FF2B5EF4-FFF2-40B4-BE49-F238E27FC236}">
                <a16:creationId xmlns:a16="http://schemas.microsoft.com/office/drawing/2014/main" id="{12D52C19-3E88-0449-A9E7-68677B6A5D5A}"/>
              </a:ext>
            </a:extLst>
          </p:cNvPr>
          <p:cNvSpPr txBox="1"/>
          <p:nvPr/>
        </p:nvSpPr>
        <p:spPr>
          <a:xfrm>
            <a:off x="6924842" y="5951155"/>
            <a:ext cx="3934477" cy="735394"/>
          </a:xfrm>
          <a:prstGeom prst="rect">
            <a:avLst/>
          </a:prstGeom>
          <a:noFill/>
        </p:spPr>
        <p:txBody>
          <a:bodyPr wrap="square">
            <a:spAutoFit/>
          </a:bodyPr>
          <a:lstStyle/>
          <a:p>
            <a:pPr>
              <a:lnSpc>
                <a:spcPct val="110000"/>
              </a:lnSpc>
            </a:pPr>
            <a:r>
              <a:rPr lang="en-US" altLang="zh-CN" sz="1300" dirty="0">
                <a:solidFill>
                  <a:srgbClr val="3044B8"/>
                </a:solidFill>
                <a:latin typeface="Arial" panose="020B0604020202020204" pitchFamily="34" charset="0"/>
                <a:ea typeface="SimSun" panose="02010600030101010101" pitchFamily="2" charset="-122"/>
                <a:cs typeface="Arial" panose="020B0604020202020204" pitchFamily="34" charset="0"/>
              </a:rPr>
              <a:t>PRL</a:t>
            </a:r>
            <a:r>
              <a:rPr lang="zh-CN" altLang="en-US" sz="1300" dirty="0">
                <a:solidFill>
                  <a:srgbClr val="3044B8"/>
                </a:solidFill>
                <a:latin typeface="Arial" panose="020B0604020202020204" pitchFamily="34" charset="0"/>
                <a:ea typeface="SimSun" panose="02010600030101010101" pitchFamily="2" charset="-122"/>
                <a:cs typeface="Arial" panose="020B0604020202020204" pitchFamily="34" charset="0"/>
              </a:rPr>
              <a:t> </a:t>
            </a:r>
            <a:r>
              <a:rPr lang="en-US" altLang="zh-CN" sz="1300" dirty="0">
                <a:solidFill>
                  <a:srgbClr val="3044B8"/>
                </a:solidFill>
                <a:latin typeface="Arial" panose="020B0604020202020204" pitchFamily="34" charset="0"/>
                <a:ea typeface="SimSun" panose="02010600030101010101" pitchFamily="2" charset="-122"/>
                <a:cs typeface="Arial" panose="020B0604020202020204" pitchFamily="34" charset="0"/>
              </a:rPr>
              <a:t>132, 126602 (2024).</a:t>
            </a:r>
            <a:endParaRPr lang="en-US" altLang="zh-CN" sz="1300" kern="100" dirty="0">
              <a:solidFill>
                <a:srgbClr val="3044B8"/>
              </a:solidFill>
              <a:latin typeface="Arial" panose="020B0604020202020204" pitchFamily="34" charset="0"/>
              <a:ea typeface="SimSun" panose="02010600030101010101" pitchFamily="2" charset="-122"/>
              <a:cs typeface="Arial" panose="020B0604020202020204" pitchFamily="34" charset="0"/>
            </a:endParaRPr>
          </a:p>
          <a:p>
            <a:pPr>
              <a:lnSpc>
                <a:spcPct val="110000"/>
              </a:lnSpc>
            </a:pPr>
            <a:r>
              <a:rPr lang="en-US" altLang="zh-CN" sz="1300" kern="100" dirty="0">
                <a:solidFill>
                  <a:srgbClr val="3044B8"/>
                </a:solidFill>
                <a:latin typeface="Arial" panose="020B0604020202020204" pitchFamily="34" charset="0"/>
                <a:ea typeface="SimSun" panose="02010600030101010101" pitchFamily="2" charset="-122"/>
                <a:cs typeface="Arial" panose="020B0604020202020204" pitchFamily="34" charset="0"/>
              </a:rPr>
              <a:t>PRA 110, 053507 (2024).</a:t>
            </a:r>
            <a:r>
              <a:rPr lang="zh-CN" altLang="zh-CN" sz="1300" kern="100" dirty="0">
                <a:solidFill>
                  <a:srgbClr val="3044B8"/>
                </a:solidFill>
                <a:latin typeface="Arial" panose="020B0604020202020204" pitchFamily="34" charset="0"/>
                <a:ea typeface="SimSun" panose="02010600030101010101" pitchFamily="2" charset="-122"/>
                <a:cs typeface="Arial" panose="020B0604020202020204" pitchFamily="34" charset="0"/>
              </a:rPr>
              <a:t> </a:t>
            </a:r>
            <a:endParaRPr lang="en-US" altLang="zh-CN" sz="1300" kern="100" dirty="0">
              <a:solidFill>
                <a:srgbClr val="3044B8"/>
              </a:solidFill>
              <a:latin typeface="Arial" panose="020B0604020202020204" pitchFamily="34" charset="0"/>
              <a:ea typeface="SimSun" panose="02010600030101010101" pitchFamily="2" charset="-122"/>
              <a:cs typeface="Arial" panose="020B0604020202020204" pitchFamily="34" charset="0"/>
            </a:endParaRPr>
          </a:p>
          <a:p>
            <a:pPr>
              <a:lnSpc>
                <a:spcPct val="110000"/>
              </a:lnSpc>
            </a:pPr>
            <a:r>
              <a:rPr lang="en-US" altLang="zh-CN" sz="1300" kern="100" dirty="0" err="1">
                <a:solidFill>
                  <a:srgbClr val="3044B8"/>
                </a:solidFill>
                <a:latin typeface="Arial" panose="020B0604020202020204" pitchFamily="34" charset="0"/>
                <a:ea typeface="SimSun" panose="02010600030101010101" pitchFamily="2" charset="-122"/>
                <a:cs typeface="Arial" panose="020B0604020202020204" pitchFamily="34" charset="0"/>
              </a:rPr>
              <a:t>arxiv</a:t>
            </a:r>
            <a:r>
              <a:rPr lang="en-US" altLang="zh-CN" sz="1300" kern="100" dirty="0">
                <a:solidFill>
                  <a:srgbClr val="3044B8"/>
                </a:solidFill>
                <a:latin typeface="Arial" panose="020B0604020202020204" pitchFamily="34" charset="0"/>
                <a:ea typeface="SimSun" panose="02010600030101010101" pitchFamily="2" charset="-122"/>
                <a:cs typeface="Arial" panose="020B0604020202020204" pitchFamily="34" charset="0"/>
              </a:rPr>
              <a:t>: 2407.08525; 2502.04639. </a:t>
            </a:r>
          </a:p>
        </p:txBody>
      </p:sp>
      <p:sp>
        <p:nvSpPr>
          <p:cNvPr id="13" name="文本框 12">
            <a:extLst>
              <a:ext uri="{FF2B5EF4-FFF2-40B4-BE49-F238E27FC236}">
                <a16:creationId xmlns:a16="http://schemas.microsoft.com/office/drawing/2014/main" id="{B27CF0C0-C338-4845-A577-4ACDAAA77325}"/>
              </a:ext>
            </a:extLst>
          </p:cNvPr>
          <p:cNvSpPr txBox="1"/>
          <p:nvPr/>
        </p:nvSpPr>
        <p:spPr>
          <a:xfrm>
            <a:off x="8754921" y="2531551"/>
            <a:ext cx="2246708" cy="735394"/>
          </a:xfrm>
          <a:prstGeom prst="rect">
            <a:avLst/>
          </a:prstGeom>
          <a:noFill/>
        </p:spPr>
        <p:txBody>
          <a:bodyPr wrap="square">
            <a:spAutoFit/>
          </a:bodyPr>
          <a:lstStyle/>
          <a:p>
            <a:pPr>
              <a:lnSpc>
                <a:spcPct val="110000"/>
              </a:lnSpc>
            </a:pPr>
            <a:r>
              <a:rPr lang="en-US" altLang="zh-CN" sz="1300" dirty="0">
                <a:solidFill>
                  <a:srgbClr val="3044B8"/>
                </a:solidFill>
                <a:latin typeface="Arial" panose="020B0604020202020204" pitchFamily="34" charset="0"/>
                <a:ea typeface="SimSun" panose="02010600030101010101" pitchFamily="2" charset="-122"/>
                <a:cs typeface="Arial" panose="020B0604020202020204" pitchFamily="34" charset="0"/>
              </a:rPr>
              <a:t>PRL 133, 233604</a:t>
            </a:r>
            <a:r>
              <a:rPr lang="zh-CN" altLang="en-US" sz="1300" dirty="0">
                <a:solidFill>
                  <a:srgbClr val="3044B8"/>
                </a:solidFill>
                <a:latin typeface="Arial" panose="020B0604020202020204" pitchFamily="34" charset="0"/>
                <a:ea typeface="SimSun" panose="02010600030101010101" pitchFamily="2" charset="-122"/>
                <a:cs typeface="Arial" panose="020B0604020202020204" pitchFamily="34" charset="0"/>
              </a:rPr>
              <a:t> </a:t>
            </a:r>
            <a:r>
              <a:rPr lang="en-US" altLang="zh-CN" sz="1300" dirty="0">
                <a:solidFill>
                  <a:srgbClr val="3044B8"/>
                </a:solidFill>
                <a:latin typeface="Arial" panose="020B0604020202020204" pitchFamily="34" charset="0"/>
                <a:ea typeface="SimSun" panose="02010600030101010101" pitchFamily="2" charset="-122"/>
                <a:cs typeface="Arial" panose="020B0604020202020204" pitchFamily="34" charset="0"/>
              </a:rPr>
              <a:t>(2024).</a:t>
            </a:r>
          </a:p>
          <a:p>
            <a:pPr>
              <a:lnSpc>
                <a:spcPct val="110000"/>
              </a:lnSpc>
            </a:pPr>
            <a:r>
              <a:rPr lang="en-US" altLang="zh-CN" sz="1300" kern="100" dirty="0">
                <a:solidFill>
                  <a:srgbClr val="3044B8"/>
                </a:solidFill>
                <a:latin typeface="Arial" panose="020B0604020202020204" pitchFamily="34" charset="0"/>
                <a:ea typeface="SimSun" panose="02010600030101010101" pitchFamily="2" charset="-122"/>
                <a:cs typeface="Arial" panose="020B0604020202020204" pitchFamily="34" charset="0"/>
              </a:rPr>
              <a:t>PRA 110, 023702 (2024).</a:t>
            </a:r>
          </a:p>
          <a:p>
            <a:pPr>
              <a:lnSpc>
                <a:spcPct val="110000"/>
              </a:lnSpc>
            </a:pPr>
            <a:r>
              <a:rPr lang="en-US" altLang="zh-CN" sz="1300" kern="100" dirty="0">
                <a:solidFill>
                  <a:srgbClr val="3044B8"/>
                </a:solidFill>
                <a:latin typeface="Arial" panose="020B0604020202020204" pitchFamily="34" charset="0"/>
                <a:ea typeface="SimSun" panose="02010600030101010101" pitchFamily="2" charset="-122"/>
                <a:cs typeface="Arial" panose="020B0604020202020204" pitchFamily="34" charset="0"/>
              </a:rPr>
              <a:t>PRA 110, 053507 (2024).</a:t>
            </a:r>
          </a:p>
        </p:txBody>
      </p:sp>
      <p:sp>
        <p:nvSpPr>
          <p:cNvPr id="16" name="矩形 15">
            <a:extLst>
              <a:ext uri="{FF2B5EF4-FFF2-40B4-BE49-F238E27FC236}">
                <a16:creationId xmlns:a16="http://schemas.microsoft.com/office/drawing/2014/main" id="{8BBDB4DF-D370-D641-81D6-5C1576C7210C}"/>
              </a:ext>
            </a:extLst>
          </p:cNvPr>
          <p:cNvSpPr/>
          <p:nvPr/>
        </p:nvSpPr>
        <p:spPr>
          <a:xfrm>
            <a:off x="6924842" y="1162660"/>
            <a:ext cx="2707886" cy="492443"/>
          </a:xfrm>
          <a:prstGeom prst="rect">
            <a:avLst/>
          </a:prstGeom>
          <a:noFill/>
        </p:spPr>
        <p:txBody>
          <a:bodyPr wrap="square">
            <a:spAutoFit/>
          </a:bodyPr>
          <a:lstStyle/>
          <a:p>
            <a:r>
              <a:rPr lang="en-US" altLang="zh-CN" sz="1300" dirty="0">
                <a:solidFill>
                  <a:srgbClr val="3044B8"/>
                </a:solidFill>
                <a:latin typeface="Arial" panose="020B0604020202020204" pitchFamily="34" charset="0"/>
                <a:ea typeface="SimSun" panose="02010600030101010101" pitchFamily="2" charset="-122"/>
                <a:cs typeface="Arial" panose="020B0604020202020204" pitchFamily="34" charset="0"/>
              </a:rPr>
              <a:t>PRL</a:t>
            </a:r>
            <a:r>
              <a:rPr lang="zh-CN" altLang="en-US" sz="1300" dirty="0">
                <a:solidFill>
                  <a:srgbClr val="3044B8"/>
                </a:solidFill>
                <a:latin typeface="Arial" panose="020B0604020202020204" pitchFamily="34" charset="0"/>
                <a:ea typeface="SimSun" panose="02010600030101010101" pitchFamily="2" charset="-122"/>
                <a:cs typeface="Arial" panose="020B0604020202020204" pitchFamily="34" charset="0"/>
              </a:rPr>
              <a:t> </a:t>
            </a:r>
            <a:r>
              <a:rPr lang="en-US" altLang="zh-CN" sz="1300" dirty="0">
                <a:solidFill>
                  <a:srgbClr val="3044B8"/>
                </a:solidFill>
                <a:latin typeface="Arial" panose="020B0604020202020204" pitchFamily="34" charset="0"/>
                <a:ea typeface="SimSun" panose="02010600030101010101" pitchFamily="2" charset="-122"/>
                <a:cs typeface="Arial" panose="020B0604020202020204" pitchFamily="34" charset="0"/>
              </a:rPr>
              <a:t>130, 253201 (2023).</a:t>
            </a:r>
          </a:p>
          <a:p>
            <a:r>
              <a:rPr lang="en-US" altLang="zh-CN" sz="1300" dirty="0">
                <a:solidFill>
                  <a:srgbClr val="3044B8"/>
                </a:solidFill>
                <a:latin typeface="Arial" panose="020B0604020202020204" pitchFamily="34" charset="0"/>
                <a:ea typeface="SimSun" panose="02010600030101010101" pitchFamily="2" charset="-122"/>
                <a:cs typeface="Arial" panose="020B0604020202020204" pitchFamily="34" charset="0"/>
              </a:rPr>
              <a:t>Sci. Bull. </a:t>
            </a:r>
            <a:r>
              <a:rPr lang="en" altLang="zh-CN" sz="1300" dirty="0">
                <a:solidFill>
                  <a:srgbClr val="3044B8"/>
                </a:solidFill>
                <a:latin typeface="Arial" panose="020B0604020202020204" pitchFamily="34" charset="0"/>
                <a:ea typeface="SimSun" panose="02010600030101010101" pitchFamily="2" charset="-122"/>
                <a:cs typeface="Arial" panose="020B0604020202020204" pitchFamily="34" charset="0"/>
              </a:rPr>
              <a:t>68, 1366 </a:t>
            </a:r>
            <a:r>
              <a:rPr lang="en-US" altLang="zh-CN" sz="1300" dirty="0">
                <a:solidFill>
                  <a:srgbClr val="3044B8"/>
                </a:solidFill>
                <a:latin typeface="Arial" panose="020B0604020202020204" pitchFamily="34" charset="0"/>
                <a:ea typeface="SimSun" panose="02010600030101010101" pitchFamily="2" charset="-122"/>
                <a:cs typeface="Arial" panose="020B0604020202020204" pitchFamily="34" charset="0"/>
              </a:rPr>
              <a:t>(2023).</a:t>
            </a:r>
          </a:p>
        </p:txBody>
      </p:sp>
    </p:spTree>
    <p:extLst>
      <p:ext uri="{BB962C8B-B14F-4D97-AF65-F5344CB8AC3E}">
        <p14:creationId xmlns:p14="http://schemas.microsoft.com/office/powerpoint/2010/main" val="13212801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B1906560-0FE6-1741-975D-BBDFCA7A4A0A}"/>
              </a:ext>
            </a:extLst>
          </p:cNvPr>
          <p:cNvSpPr>
            <a:spLocks noGrp="1"/>
          </p:cNvSpPr>
          <p:nvPr>
            <p:ph type="title"/>
          </p:nvPr>
        </p:nvSpPr>
        <p:spPr/>
        <p:txBody>
          <a:bodyPr/>
          <a:lstStyle/>
          <a:p>
            <a:r>
              <a:rPr kumimoji="1" lang="en-US" altLang="zh-CN" dirty="0"/>
              <a:t>Entanglement meets Ultrafast Optics</a:t>
            </a:r>
            <a:endParaRPr kumimoji="1" lang="zh-CN" altLang="en-US" dirty="0"/>
          </a:p>
        </p:txBody>
      </p:sp>
      <p:sp>
        <p:nvSpPr>
          <p:cNvPr id="4" name="矩形 3">
            <a:extLst>
              <a:ext uri="{FF2B5EF4-FFF2-40B4-BE49-F238E27FC236}">
                <a16:creationId xmlns:a16="http://schemas.microsoft.com/office/drawing/2014/main" id="{20E9C7F0-0A96-924E-8B16-71DC178717EF}"/>
              </a:ext>
            </a:extLst>
          </p:cNvPr>
          <p:cNvSpPr/>
          <p:nvPr/>
        </p:nvSpPr>
        <p:spPr>
          <a:xfrm>
            <a:off x="1311347" y="6292873"/>
            <a:ext cx="3788888" cy="369332"/>
          </a:xfrm>
          <a:prstGeom prst="rect">
            <a:avLst/>
          </a:prstGeom>
          <a:noFill/>
        </p:spPr>
        <p:txBody>
          <a:bodyPr wrap="square">
            <a:spAutoFit/>
          </a:bodyPr>
          <a:lstStyle/>
          <a:p>
            <a:pPr algn="ctr"/>
            <a:r>
              <a:rPr lang="en-US" altLang="zh-CN" b="1" dirty="0">
                <a:solidFill>
                  <a:srgbClr val="0000D7"/>
                </a:solidFill>
                <a:latin typeface="Arial" panose="020B0604020202020204" pitchFamily="34" charset="0"/>
                <a:ea typeface="Microsoft YaHei" panose="020B0503020204020204" pitchFamily="34" charset="-122"/>
                <a:cs typeface="Arial" panose="020B0604020202020204" pitchFamily="34" charset="0"/>
              </a:rPr>
              <a:t>Sci. Bull. </a:t>
            </a:r>
            <a:r>
              <a:rPr lang="en" altLang="zh-CN" b="1" dirty="0">
                <a:solidFill>
                  <a:srgbClr val="0000D7"/>
                </a:solidFill>
                <a:latin typeface="Arial" panose="020B0604020202020204" pitchFamily="34" charset="0"/>
                <a:ea typeface="Microsoft YaHei" panose="020B0503020204020204" pitchFamily="34" charset="-122"/>
                <a:cs typeface="Arial" panose="020B0604020202020204" pitchFamily="34" charset="0"/>
              </a:rPr>
              <a:t>68, 1366–1371 </a:t>
            </a:r>
            <a:r>
              <a:rPr lang="en-US" altLang="zh-CN" b="1" dirty="0">
                <a:solidFill>
                  <a:srgbClr val="0000D7"/>
                </a:solidFill>
                <a:latin typeface="Arial" panose="020B0604020202020204" pitchFamily="34" charset="0"/>
                <a:ea typeface="Microsoft YaHei" panose="020B0503020204020204" pitchFamily="34" charset="-122"/>
                <a:cs typeface="Arial" panose="020B0604020202020204" pitchFamily="34" charset="0"/>
              </a:rPr>
              <a:t>(2023)</a:t>
            </a:r>
            <a:r>
              <a:rPr lang="en-US" altLang="zh-CN" b="1" dirty="0">
                <a:solidFill>
                  <a:srgbClr val="000FB1"/>
                </a:solidFill>
                <a:latin typeface="Arial" panose="020B0604020202020204" pitchFamily="34" charset="0"/>
                <a:ea typeface="Microsoft YaHei" panose="020B0503020204020204" pitchFamily="34" charset="-122"/>
                <a:cs typeface="Arial" panose="020B0604020202020204" pitchFamily="34" charset="0"/>
              </a:rPr>
              <a:t>.</a:t>
            </a:r>
          </a:p>
        </p:txBody>
      </p:sp>
      <p:sp>
        <p:nvSpPr>
          <p:cNvPr id="5" name="文本框 4">
            <a:extLst>
              <a:ext uri="{FF2B5EF4-FFF2-40B4-BE49-F238E27FC236}">
                <a16:creationId xmlns:a16="http://schemas.microsoft.com/office/drawing/2014/main" id="{C6DFE789-092A-3347-9FEE-64E49B2BF5BF}"/>
              </a:ext>
            </a:extLst>
          </p:cNvPr>
          <p:cNvSpPr txBox="1"/>
          <p:nvPr/>
        </p:nvSpPr>
        <p:spPr>
          <a:xfrm>
            <a:off x="197519" y="1165972"/>
            <a:ext cx="6390504" cy="45653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kumimoji="1" lang="en-US" altLang="zh-CN" b="1" dirty="0">
                <a:solidFill>
                  <a:srgbClr val="0000D7"/>
                </a:solidFill>
                <a:latin typeface="+mj-lt"/>
                <a:ea typeface="SimHei" panose="02010609060101010101" pitchFamily="49" charset="-122"/>
                <a:cs typeface="Arial" panose="020B0604020202020204" pitchFamily="34" charset="0"/>
              </a:rPr>
              <a:t>Interaction between free electron and photons</a:t>
            </a:r>
            <a:endParaRPr kumimoji="1" lang="zh-CN" altLang="en-US" b="1" dirty="0">
              <a:solidFill>
                <a:srgbClr val="0000D7"/>
              </a:solidFill>
              <a:latin typeface="+mj-lt"/>
              <a:ea typeface="SimHei" panose="02010609060101010101" pitchFamily="49" charset="-122"/>
              <a:cs typeface="Arial" panose="020B0604020202020204" pitchFamily="34" charset="0"/>
            </a:endParaRPr>
          </a:p>
        </p:txBody>
      </p:sp>
      <p:pic>
        <p:nvPicPr>
          <p:cNvPr id="6" name="图片 5">
            <a:extLst>
              <a:ext uri="{FF2B5EF4-FFF2-40B4-BE49-F238E27FC236}">
                <a16:creationId xmlns:a16="http://schemas.microsoft.com/office/drawing/2014/main" id="{405C72B6-8273-DA4F-8241-66A22297C9A3}"/>
              </a:ext>
            </a:extLst>
          </p:cNvPr>
          <p:cNvPicPr>
            <a:picLocks noChangeAspect="1"/>
          </p:cNvPicPr>
          <p:nvPr/>
        </p:nvPicPr>
        <p:blipFill>
          <a:blip r:embed="rId3"/>
          <a:stretch>
            <a:fillRect/>
          </a:stretch>
        </p:blipFill>
        <p:spPr>
          <a:xfrm>
            <a:off x="1034706" y="1849719"/>
            <a:ext cx="4256609" cy="2253961"/>
          </a:xfrm>
          <a:prstGeom prst="rect">
            <a:avLst/>
          </a:prstGeom>
        </p:spPr>
      </p:pic>
      <p:pic>
        <p:nvPicPr>
          <p:cNvPr id="7" name="图片 6">
            <a:extLst>
              <a:ext uri="{FF2B5EF4-FFF2-40B4-BE49-F238E27FC236}">
                <a16:creationId xmlns:a16="http://schemas.microsoft.com/office/drawing/2014/main" id="{CFB79D6E-3544-684A-81B3-608B93FA8EF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467304" y="2099571"/>
            <a:ext cx="4764675" cy="4008218"/>
          </a:xfrm>
          <a:prstGeom prst="rect">
            <a:avLst/>
          </a:prstGeom>
          <a:noFill/>
          <a:ln>
            <a:noFill/>
          </a:ln>
        </p:spPr>
      </p:pic>
      <p:grpSp>
        <p:nvGrpSpPr>
          <p:cNvPr id="8" name="组合 7">
            <a:extLst>
              <a:ext uri="{FF2B5EF4-FFF2-40B4-BE49-F238E27FC236}">
                <a16:creationId xmlns:a16="http://schemas.microsoft.com/office/drawing/2014/main" id="{D67186F8-48FF-B34F-88B6-E40F597BD171}"/>
              </a:ext>
            </a:extLst>
          </p:cNvPr>
          <p:cNvGrpSpPr/>
          <p:nvPr/>
        </p:nvGrpSpPr>
        <p:grpSpPr>
          <a:xfrm>
            <a:off x="858828" y="4103680"/>
            <a:ext cx="4233042" cy="2109163"/>
            <a:chOff x="784688" y="4043153"/>
            <a:chExt cx="4233042" cy="2109163"/>
          </a:xfrm>
        </p:grpSpPr>
        <p:pic>
          <p:nvPicPr>
            <p:cNvPr id="9" name="图片 8">
              <a:extLst>
                <a:ext uri="{FF2B5EF4-FFF2-40B4-BE49-F238E27FC236}">
                  <a16:creationId xmlns:a16="http://schemas.microsoft.com/office/drawing/2014/main" id="{E25EDC7A-744A-1C40-AAB2-192E311191F9}"/>
                </a:ext>
              </a:extLst>
            </p:cNvPr>
            <p:cNvPicPr>
              <a:picLocks noChangeAspect="1"/>
            </p:cNvPicPr>
            <p:nvPr/>
          </p:nvPicPr>
          <p:blipFill>
            <a:blip r:embed="rId5"/>
            <a:stretch>
              <a:fillRect/>
            </a:stretch>
          </p:blipFill>
          <p:spPr>
            <a:xfrm>
              <a:off x="784688" y="4043153"/>
              <a:ext cx="4233042" cy="2109163"/>
            </a:xfrm>
            <a:prstGeom prst="rect">
              <a:avLst/>
            </a:prstGeom>
          </p:spPr>
        </p:pic>
        <p:sp>
          <p:nvSpPr>
            <p:cNvPr id="10" name="矩形 9">
              <a:extLst>
                <a:ext uri="{FF2B5EF4-FFF2-40B4-BE49-F238E27FC236}">
                  <a16:creationId xmlns:a16="http://schemas.microsoft.com/office/drawing/2014/main" id="{9DDA9512-C07F-1943-A696-77D5B5222D43}"/>
                </a:ext>
              </a:extLst>
            </p:cNvPr>
            <p:cNvSpPr/>
            <p:nvPr/>
          </p:nvSpPr>
          <p:spPr>
            <a:xfrm>
              <a:off x="784688" y="4059715"/>
              <a:ext cx="330434" cy="356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a:extLst>
              <a:ext uri="{FF2B5EF4-FFF2-40B4-BE49-F238E27FC236}">
                <a16:creationId xmlns:a16="http://schemas.microsoft.com/office/drawing/2014/main" id="{F2F58E70-803F-204F-918A-A9D297EB2573}"/>
              </a:ext>
            </a:extLst>
          </p:cNvPr>
          <p:cNvSpPr txBox="1"/>
          <p:nvPr/>
        </p:nvSpPr>
        <p:spPr>
          <a:xfrm>
            <a:off x="6188401" y="1165972"/>
            <a:ext cx="6453002" cy="872034"/>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kumimoji="1" lang="en" altLang="zh-CN" b="1" dirty="0">
                <a:solidFill>
                  <a:srgbClr val="0000D7"/>
                </a:solidFill>
                <a:latin typeface="+mj-lt"/>
                <a:ea typeface="SimHei" panose="02010609060101010101" pitchFamily="49" charset="-122"/>
                <a:cs typeface="Arial" panose="020B0604020202020204" pitchFamily="34" charset="0"/>
              </a:rPr>
              <a:t>Strong-field ionization driven by quantum light </a:t>
            </a:r>
          </a:p>
          <a:p>
            <a:pPr marL="342900" indent="-342900">
              <a:lnSpc>
                <a:spcPct val="150000"/>
              </a:lnSpc>
              <a:buFont typeface="Arial" panose="020B0604020202020204" pitchFamily="34" charset="0"/>
              <a:buChar char="•"/>
            </a:pPr>
            <a:endParaRPr kumimoji="1" lang="zh-CN" altLang="en-US" b="1" dirty="0">
              <a:solidFill>
                <a:srgbClr val="0000D7"/>
              </a:solidFill>
              <a:latin typeface="+mj-lt"/>
              <a:ea typeface="SimHei" panose="02010609060101010101" pitchFamily="49" charset="-122"/>
              <a:cs typeface="Arial" panose="020B0604020202020204" pitchFamily="34" charset="0"/>
            </a:endParaRPr>
          </a:p>
        </p:txBody>
      </p:sp>
      <p:sp>
        <p:nvSpPr>
          <p:cNvPr id="12" name="矩形 11">
            <a:extLst>
              <a:ext uri="{FF2B5EF4-FFF2-40B4-BE49-F238E27FC236}">
                <a16:creationId xmlns:a16="http://schemas.microsoft.com/office/drawing/2014/main" id="{950C9686-9F99-0B48-A466-24EF18650CFC}"/>
              </a:ext>
            </a:extLst>
          </p:cNvPr>
          <p:cNvSpPr/>
          <p:nvPr/>
        </p:nvSpPr>
        <p:spPr>
          <a:xfrm>
            <a:off x="6737925" y="6292873"/>
            <a:ext cx="4344080" cy="369332"/>
          </a:xfrm>
          <a:prstGeom prst="rect">
            <a:avLst/>
          </a:prstGeom>
          <a:noFill/>
        </p:spPr>
        <p:txBody>
          <a:bodyPr wrap="square">
            <a:spAutoFit/>
          </a:bodyPr>
          <a:lstStyle/>
          <a:p>
            <a:pPr algn="ctr"/>
            <a:r>
              <a:rPr lang="en-US" altLang="zh-CN" b="1" dirty="0">
                <a:solidFill>
                  <a:srgbClr val="0000D7"/>
                </a:solidFill>
                <a:latin typeface="Arial" panose="020B0604020202020204" pitchFamily="34" charset="0"/>
                <a:ea typeface="Microsoft YaHei" panose="020B0503020204020204" pitchFamily="34" charset="-122"/>
                <a:cs typeface="Arial" panose="020B0604020202020204" pitchFamily="34" charset="0"/>
              </a:rPr>
              <a:t>Phys. Rev. Lett. 130, 253201 (2023).</a:t>
            </a:r>
          </a:p>
        </p:txBody>
      </p:sp>
      <p:sp>
        <p:nvSpPr>
          <p:cNvPr id="13" name="文本框 12">
            <a:extLst>
              <a:ext uri="{FF2B5EF4-FFF2-40B4-BE49-F238E27FC236}">
                <a16:creationId xmlns:a16="http://schemas.microsoft.com/office/drawing/2014/main" id="{CA72D44C-B489-0443-8DCB-4F3B9402463C}"/>
              </a:ext>
            </a:extLst>
          </p:cNvPr>
          <p:cNvSpPr txBox="1"/>
          <p:nvPr/>
        </p:nvSpPr>
        <p:spPr>
          <a:xfrm>
            <a:off x="6325960" y="1849719"/>
            <a:ext cx="1563248" cy="369332"/>
          </a:xfrm>
          <a:prstGeom prst="rect">
            <a:avLst/>
          </a:prstGeom>
          <a:noFill/>
        </p:spPr>
        <p:txBody>
          <a:bodyPr wrap="none" rtlCol="0">
            <a:spAutoFit/>
          </a:bodyPr>
          <a:lstStyle/>
          <a:p>
            <a:r>
              <a:rPr lang="en-US" altLang="zh-CN" b="1" dirty="0">
                <a:latin typeface="+mj-lt"/>
                <a:ea typeface="SimHei" panose="02010609060101010101" pitchFamily="49" charset="-122"/>
                <a:cs typeface="Times New Roman" panose="02020603050405020304" pitchFamily="18" charset="0"/>
              </a:rPr>
              <a:t>Classical light</a:t>
            </a:r>
            <a:endParaRPr lang="zh-CN" altLang="en-US" b="1" dirty="0">
              <a:latin typeface="+mj-lt"/>
              <a:ea typeface="SimHei" panose="02010609060101010101" pitchFamily="49" charset="-122"/>
              <a:cs typeface="Times New Roman" panose="02020603050405020304" pitchFamily="18" charset="0"/>
            </a:endParaRPr>
          </a:p>
        </p:txBody>
      </p:sp>
      <p:sp>
        <p:nvSpPr>
          <p:cNvPr id="14" name="文本框 13">
            <a:extLst>
              <a:ext uri="{FF2B5EF4-FFF2-40B4-BE49-F238E27FC236}">
                <a16:creationId xmlns:a16="http://schemas.microsoft.com/office/drawing/2014/main" id="{6F63A23B-1106-AB4C-8535-9F66EEA15805}"/>
              </a:ext>
            </a:extLst>
          </p:cNvPr>
          <p:cNvSpPr txBox="1"/>
          <p:nvPr/>
        </p:nvSpPr>
        <p:spPr>
          <a:xfrm>
            <a:off x="6325960" y="3947796"/>
            <a:ext cx="1614545" cy="369332"/>
          </a:xfrm>
          <a:prstGeom prst="rect">
            <a:avLst/>
          </a:prstGeom>
          <a:noFill/>
        </p:spPr>
        <p:txBody>
          <a:bodyPr wrap="none" rtlCol="0">
            <a:spAutoFit/>
          </a:bodyPr>
          <a:lstStyle/>
          <a:p>
            <a:r>
              <a:rPr lang="en-US" altLang="zh-CN" b="1" dirty="0">
                <a:latin typeface="Times New Roman" panose="02020603050405020304" pitchFamily="18" charset="0"/>
                <a:ea typeface="SimHei" panose="02010609060101010101" pitchFamily="49" charset="-122"/>
                <a:cs typeface="Times New Roman" panose="02020603050405020304" pitchFamily="18" charset="0"/>
              </a:rPr>
              <a:t>Squeezed light</a:t>
            </a:r>
            <a:endParaRPr lang="zh-CN" altLang="en-US" b="1" dirty="0">
              <a:latin typeface="Times New Roman" panose="02020603050405020304" pitchFamily="18" charset="0"/>
              <a:ea typeface="SimHei" panose="02010609060101010101" pitchFamily="49" charset="-122"/>
              <a:cs typeface="Times New Roman" panose="02020603050405020304" pitchFamily="18" charset="0"/>
            </a:endParaRPr>
          </a:p>
        </p:txBody>
      </p:sp>
      <p:sp>
        <p:nvSpPr>
          <p:cNvPr id="15" name="文本框 14">
            <a:extLst>
              <a:ext uri="{FF2B5EF4-FFF2-40B4-BE49-F238E27FC236}">
                <a16:creationId xmlns:a16="http://schemas.microsoft.com/office/drawing/2014/main" id="{4B5BE67C-BFA5-9445-931F-998F03835718}"/>
              </a:ext>
            </a:extLst>
          </p:cNvPr>
          <p:cNvSpPr txBox="1"/>
          <p:nvPr/>
        </p:nvSpPr>
        <p:spPr>
          <a:xfrm>
            <a:off x="8880356" y="1818523"/>
            <a:ext cx="6325984" cy="307777"/>
          </a:xfrm>
          <a:prstGeom prst="rect">
            <a:avLst/>
          </a:prstGeom>
          <a:noFill/>
        </p:spPr>
        <p:txBody>
          <a:bodyPr wrap="square">
            <a:spAutoFit/>
          </a:bodyPr>
          <a:lstStyle/>
          <a:p>
            <a:r>
              <a:rPr lang="en" altLang="zh-CN" sz="1400" dirty="0">
                <a:solidFill>
                  <a:srgbClr val="211E1E"/>
                </a:solidFill>
                <a:effectLst/>
                <a:latin typeface="AdvOT483a8203"/>
              </a:rPr>
              <a:t>photoelectron momentum distribution </a:t>
            </a:r>
            <a:endParaRPr lang="en" altLang="zh-CN" sz="1400" dirty="0"/>
          </a:p>
        </p:txBody>
      </p:sp>
      <p:sp>
        <p:nvSpPr>
          <p:cNvPr id="16" name="灯片编号占位符 2">
            <a:extLst>
              <a:ext uri="{FF2B5EF4-FFF2-40B4-BE49-F238E27FC236}">
                <a16:creationId xmlns:a16="http://schemas.microsoft.com/office/drawing/2014/main" id="{6847A2A9-D540-5F43-814D-70DE1E8D68F4}"/>
              </a:ext>
            </a:extLst>
          </p:cNvPr>
          <p:cNvSpPr>
            <a:spLocks noGrp="1"/>
          </p:cNvSpPr>
          <p:nvPr>
            <p:ph type="sldNum" sz="quarter" idx="4"/>
          </p:nvPr>
        </p:nvSpPr>
        <p:spPr>
          <a:xfrm>
            <a:off x="9005791" y="6394353"/>
            <a:ext cx="2743200" cy="292196"/>
          </a:xfrm>
        </p:spPr>
        <p:txBody>
          <a:bodyPr/>
          <a:lstStyle/>
          <a:p>
            <a:r>
              <a:rPr lang="en-US" altLang="zh-CN" dirty="0">
                <a:sym typeface="Arial" panose="020B0604020202020204" pitchFamily="34" charset="0"/>
              </a:rPr>
              <a:t>&lt; </a:t>
            </a:r>
            <a:fld id="{A548B57D-AE10-4CF7-A9DF-59FEFA91B28E}" type="slidenum">
              <a:rPr lang="zh-CN" altLang="en-US" smtClean="0">
                <a:sym typeface="Arial" panose="020B0604020202020204" pitchFamily="34" charset="0"/>
              </a:rPr>
              <a:pPr/>
              <a:t>39</a:t>
            </a:fld>
            <a:r>
              <a:rPr lang="zh-CN" altLang="en-US" dirty="0">
                <a:sym typeface="Arial" panose="020B0604020202020204" pitchFamily="34" charset="0"/>
              </a:rPr>
              <a:t> </a:t>
            </a:r>
            <a:r>
              <a:rPr lang="en-US" altLang="zh-CN" dirty="0">
                <a:sym typeface="Arial" panose="020B0604020202020204" pitchFamily="34" charset="0"/>
              </a:rPr>
              <a:t>&gt;</a:t>
            </a:r>
            <a:endParaRPr lang="zh-CN" altLang="en-US" dirty="0">
              <a:sym typeface="Arial" panose="020B0604020202020204" pitchFamily="34" charset="0"/>
            </a:endParaRPr>
          </a:p>
        </p:txBody>
      </p:sp>
    </p:spTree>
    <p:extLst>
      <p:ext uri="{BB962C8B-B14F-4D97-AF65-F5344CB8AC3E}">
        <p14:creationId xmlns:p14="http://schemas.microsoft.com/office/powerpoint/2010/main" val="3613140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D683FF3-804F-EA4A-8346-9CAFBB74D1B6}"/>
              </a:ext>
            </a:extLst>
          </p:cNvPr>
          <p:cNvPicPr>
            <a:picLocks noChangeAspect="1"/>
          </p:cNvPicPr>
          <p:nvPr/>
        </p:nvPicPr>
        <p:blipFill rotWithShape="1">
          <a:blip r:embed="rId3"/>
          <a:srcRect b="67625"/>
          <a:stretch/>
        </p:blipFill>
        <p:spPr>
          <a:xfrm>
            <a:off x="800601" y="1632554"/>
            <a:ext cx="3906345" cy="767697"/>
          </a:xfrm>
          <a:prstGeom prst="rect">
            <a:avLst/>
          </a:prstGeom>
        </p:spPr>
      </p:pic>
      <p:pic>
        <p:nvPicPr>
          <p:cNvPr id="8" name="图片 7">
            <a:extLst>
              <a:ext uri="{FF2B5EF4-FFF2-40B4-BE49-F238E27FC236}">
                <a16:creationId xmlns:a16="http://schemas.microsoft.com/office/drawing/2014/main" id="{861D5E78-5562-4A44-8D2D-1AF250DC02E3}"/>
              </a:ext>
            </a:extLst>
          </p:cNvPr>
          <p:cNvPicPr>
            <a:picLocks noChangeAspect="1"/>
          </p:cNvPicPr>
          <p:nvPr/>
        </p:nvPicPr>
        <p:blipFill rotWithShape="1">
          <a:blip r:embed="rId3"/>
          <a:srcRect t="33128" b="34496"/>
          <a:stretch/>
        </p:blipFill>
        <p:spPr>
          <a:xfrm>
            <a:off x="917468" y="3107735"/>
            <a:ext cx="3906347" cy="767697"/>
          </a:xfrm>
          <a:prstGeom prst="rect">
            <a:avLst/>
          </a:prstGeom>
        </p:spPr>
      </p:pic>
      <p:grpSp>
        <p:nvGrpSpPr>
          <p:cNvPr id="9" name="组合 8">
            <a:extLst>
              <a:ext uri="{FF2B5EF4-FFF2-40B4-BE49-F238E27FC236}">
                <a16:creationId xmlns:a16="http://schemas.microsoft.com/office/drawing/2014/main" id="{37A9B14B-029D-844E-9D62-3F6392179EC8}"/>
              </a:ext>
            </a:extLst>
          </p:cNvPr>
          <p:cNvGrpSpPr/>
          <p:nvPr/>
        </p:nvGrpSpPr>
        <p:grpSpPr>
          <a:xfrm>
            <a:off x="541019" y="687886"/>
            <a:ext cx="11153542" cy="3486732"/>
            <a:chOff x="-2319796" y="691433"/>
            <a:chExt cx="12083003" cy="3777294"/>
          </a:xfrm>
        </p:grpSpPr>
        <p:grpSp>
          <p:nvGrpSpPr>
            <p:cNvPr id="10" name="组合 9">
              <a:extLst>
                <a:ext uri="{FF2B5EF4-FFF2-40B4-BE49-F238E27FC236}">
                  <a16:creationId xmlns:a16="http://schemas.microsoft.com/office/drawing/2014/main" id="{E6A5EA19-CCA0-D54F-BFCA-85ACD01F61BA}"/>
                </a:ext>
              </a:extLst>
            </p:cNvPr>
            <p:cNvGrpSpPr/>
            <p:nvPr/>
          </p:nvGrpSpPr>
          <p:grpSpPr>
            <a:xfrm>
              <a:off x="2262710" y="1701321"/>
              <a:ext cx="3524273" cy="2175206"/>
              <a:chOff x="233340" y="3642574"/>
              <a:chExt cx="3524273" cy="2418909"/>
            </a:xfrm>
          </p:grpSpPr>
          <p:grpSp>
            <p:nvGrpSpPr>
              <p:cNvPr id="24" name="组 30">
                <a:extLst>
                  <a:ext uri="{FF2B5EF4-FFF2-40B4-BE49-F238E27FC236}">
                    <a16:creationId xmlns:a16="http://schemas.microsoft.com/office/drawing/2014/main" id="{B0EBD5B9-3827-AD45-AB27-F4BF763F2417}"/>
                  </a:ext>
                </a:extLst>
              </p:cNvPr>
              <p:cNvGrpSpPr>
                <a:grpSpLocks noChangeAspect="1"/>
              </p:cNvGrpSpPr>
              <p:nvPr/>
            </p:nvGrpSpPr>
            <p:grpSpPr>
              <a:xfrm>
                <a:off x="233340" y="3642574"/>
                <a:ext cx="3524273" cy="2418909"/>
                <a:chOff x="4707015" y="4435340"/>
                <a:chExt cx="4140460" cy="2205246"/>
              </a:xfrm>
            </p:grpSpPr>
            <p:sp>
              <p:nvSpPr>
                <p:cNvPr id="28" name="椭圆 27">
                  <a:extLst>
                    <a:ext uri="{FF2B5EF4-FFF2-40B4-BE49-F238E27FC236}">
                      <a16:creationId xmlns:a16="http://schemas.microsoft.com/office/drawing/2014/main" id="{A7E7850F-8181-8146-B1C3-0C0292E01966}"/>
                    </a:ext>
                  </a:extLst>
                </p:cNvPr>
                <p:cNvSpPr/>
                <p:nvPr/>
              </p:nvSpPr>
              <p:spPr>
                <a:xfrm>
                  <a:off x="4707015" y="4435340"/>
                  <a:ext cx="4140460" cy="2205246"/>
                </a:xfrm>
                <a:prstGeom prst="ellipse">
                  <a:avLst/>
                </a:prstGeom>
                <a:solidFill>
                  <a:srgbClr val="2F60FA">
                    <a:alpha val="74902"/>
                  </a:srgbClr>
                </a:solidFill>
                <a:ln>
                  <a:solidFill>
                    <a:srgbClr val="2E5DEC"/>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sz="1200" dirty="0"/>
                </a:p>
              </p:txBody>
            </p:sp>
            <p:sp>
              <p:nvSpPr>
                <p:cNvPr id="29" name="椭圆 28">
                  <a:extLst>
                    <a:ext uri="{FF2B5EF4-FFF2-40B4-BE49-F238E27FC236}">
                      <a16:creationId xmlns:a16="http://schemas.microsoft.com/office/drawing/2014/main" id="{BEDE1BEB-9021-854E-B178-9B8E0A7243FC}"/>
                    </a:ext>
                  </a:extLst>
                </p:cNvPr>
                <p:cNvSpPr/>
                <p:nvPr/>
              </p:nvSpPr>
              <p:spPr>
                <a:xfrm>
                  <a:off x="5472100" y="4985530"/>
                  <a:ext cx="2655296" cy="1575676"/>
                </a:xfrm>
                <a:prstGeom prst="ellipse">
                  <a:avLst/>
                </a:prstGeom>
                <a:solidFill>
                  <a:srgbClr val="183FE0">
                    <a:alpha val="69804"/>
                  </a:srgbClr>
                </a:solidFill>
                <a:ln w="12700">
                  <a:solidFill>
                    <a:srgbClr val="1813CE"/>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sz="1200" dirty="0"/>
                </a:p>
              </p:txBody>
            </p:sp>
            <p:sp>
              <p:nvSpPr>
                <p:cNvPr id="30" name="椭圆 29">
                  <a:extLst>
                    <a:ext uri="{FF2B5EF4-FFF2-40B4-BE49-F238E27FC236}">
                      <a16:creationId xmlns:a16="http://schemas.microsoft.com/office/drawing/2014/main" id="{365F43B4-D4C9-8B43-8646-18922BD7DFF9}"/>
                    </a:ext>
                  </a:extLst>
                </p:cNvPr>
                <p:cNvSpPr/>
                <p:nvPr/>
              </p:nvSpPr>
              <p:spPr>
                <a:xfrm>
                  <a:off x="5935337" y="5557688"/>
                  <a:ext cx="1703610" cy="865722"/>
                </a:xfrm>
                <a:prstGeom prst="ellipse">
                  <a:avLst/>
                </a:prstGeom>
                <a:solidFill>
                  <a:srgbClr val="000FB1"/>
                </a:solidFill>
                <a:ln w="19050" cmpd="sng">
                  <a:solidFill>
                    <a:srgbClr val="000FB1"/>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1200" dirty="0">
                    <a:solidFill>
                      <a:schemeClr val="tx1"/>
                    </a:solidFill>
                  </a:endParaRPr>
                </a:p>
              </p:txBody>
            </p:sp>
          </p:grpSp>
          <p:sp>
            <p:nvSpPr>
              <p:cNvPr id="25" name="TextBox 28">
                <a:extLst>
                  <a:ext uri="{FF2B5EF4-FFF2-40B4-BE49-F238E27FC236}">
                    <a16:creationId xmlns:a16="http://schemas.microsoft.com/office/drawing/2014/main" id="{07F50E89-A4F1-424A-A26B-C03843CE05B1}"/>
                  </a:ext>
                </a:extLst>
              </p:cNvPr>
              <p:cNvSpPr txBox="1"/>
              <p:nvPr/>
            </p:nvSpPr>
            <p:spPr>
              <a:xfrm>
                <a:off x="1381425" y="4388534"/>
                <a:ext cx="1390050" cy="444937"/>
              </a:xfrm>
              <a:prstGeom prst="rect">
                <a:avLst/>
              </a:prstGeom>
              <a:noFill/>
              <a:ln w="19050" cmpd="sng">
                <a:noFill/>
              </a:ln>
            </p:spPr>
            <p:txBody>
              <a:bodyPr wrap="square" rtlCol="0">
                <a:spAutoFit/>
              </a:bodyPr>
              <a:lstStyle/>
              <a:p>
                <a:r>
                  <a:rPr lang="en-US" altLang="zh-CN" b="1" dirty="0">
                    <a:solidFill>
                      <a:schemeClr val="bg1"/>
                    </a:solidFill>
                    <a:latin typeface="微软雅黑" panose="020B0503020204020204" pitchFamily="34" charset="-122"/>
                    <a:ea typeface="微软雅黑" panose="020B0503020204020204" pitchFamily="34" charset="-122"/>
                    <a:cs typeface="Arial"/>
                  </a:rPr>
                  <a:t>steering</a:t>
                </a:r>
                <a:endParaRPr lang="zh-CN" altLang="en-US" b="1" dirty="0">
                  <a:solidFill>
                    <a:schemeClr val="bg1"/>
                  </a:solidFill>
                  <a:latin typeface="微软雅黑" panose="020B0503020204020204" pitchFamily="34" charset="-122"/>
                  <a:ea typeface="微软雅黑" panose="020B0503020204020204" pitchFamily="34" charset="-122"/>
                  <a:cs typeface="Arial"/>
                </a:endParaRPr>
              </a:p>
            </p:txBody>
          </p:sp>
          <p:sp>
            <p:nvSpPr>
              <p:cNvPr id="26" name="TextBox 29">
                <a:extLst>
                  <a:ext uri="{FF2B5EF4-FFF2-40B4-BE49-F238E27FC236}">
                    <a16:creationId xmlns:a16="http://schemas.microsoft.com/office/drawing/2014/main" id="{C75460F4-006D-984C-A944-5004A4A0E6E5}"/>
                  </a:ext>
                </a:extLst>
              </p:cNvPr>
              <p:cNvSpPr txBox="1"/>
              <p:nvPr/>
            </p:nvSpPr>
            <p:spPr>
              <a:xfrm>
                <a:off x="1109287" y="3815121"/>
                <a:ext cx="2041847" cy="444937"/>
              </a:xfrm>
              <a:prstGeom prst="rect">
                <a:avLst/>
              </a:prstGeom>
              <a:noFill/>
            </p:spPr>
            <p:txBody>
              <a:bodyPr wrap="square" rtlCol="0">
                <a:spAutoFit/>
              </a:bodyPr>
              <a:lstStyle/>
              <a:p>
                <a:r>
                  <a:rPr lang="en-US" altLang="zh-CN" b="1" dirty="0">
                    <a:solidFill>
                      <a:schemeClr val="bg1"/>
                    </a:solidFill>
                    <a:latin typeface="微软雅黑" panose="020B0503020204020204" pitchFamily="34" charset="-122"/>
                    <a:ea typeface="微软雅黑" panose="020B0503020204020204" pitchFamily="34" charset="-122"/>
                    <a:cs typeface="Arial"/>
                  </a:rPr>
                  <a:t>inseparability</a:t>
                </a:r>
              </a:p>
            </p:txBody>
          </p:sp>
          <p:sp>
            <p:nvSpPr>
              <p:cNvPr id="27" name="矩形 26">
                <a:extLst>
                  <a:ext uri="{FF2B5EF4-FFF2-40B4-BE49-F238E27FC236}">
                    <a16:creationId xmlns:a16="http://schemas.microsoft.com/office/drawing/2014/main" id="{2FAA3F4C-85DB-FD4E-906E-4C8A8D91AAEB}"/>
                  </a:ext>
                </a:extLst>
              </p:cNvPr>
              <p:cNvSpPr/>
              <p:nvPr/>
            </p:nvSpPr>
            <p:spPr>
              <a:xfrm>
                <a:off x="883851" y="4928351"/>
                <a:ext cx="2223249" cy="778639"/>
              </a:xfrm>
              <a:prstGeom prst="rect">
                <a:avLst/>
              </a:prstGeom>
            </p:spPr>
            <p:txBody>
              <a:bodyPr wrap="square">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cs typeface="Arial"/>
                  </a:rPr>
                  <a:t>Bell</a:t>
                </a:r>
              </a:p>
              <a:p>
                <a:pPr algn="ctr"/>
                <a:r>
                  <a:rPr lang="en-US" altLang="zh-CN" b="1" dirty="0">
                    <a:solidFill>
                      <a:schemeClr val="bg1"/>
                    </a:solidFill>
                    <a:latin typeface="微软雅黑" panose="020B0503020204020204" pitchFamily="34" charset="-122"/>
                    <a:ea typeface="微软雅黑" panose="020B0503020204020204" pitchFamily="34" charset="-122"/>
                    <a:cs typeface="Arial"/>
                  </a:rPr>
                  <a:t>nonlocality</a:t>
                </a:r>
                <a:endParaRPr lang="zh-CN" altLang="en-US" b="1" dirty="0">
                  <a:solidFill>
                    <a:schemeClr val="bg1"/>
                  </a:solidFill>
                  <a:latin typeface="微软雅黑" panose="020B0503020204020204" pitchFamily="34" charset="-122"/>
                  <a:ea typeface="微软雅黑" panose="020B0503020204020204" pitchFamily="34" charset="-122"/>
                  <a:cs typeface="Arial"/>
                </a:endParaRPr>
              </a:p>
            </p:txBody>
          </p:sp>
        </p:grpSp>
        <p:sp>
          <p:nvSpPr>
            <p:cNvPr id="11" name="矩形标注 10">
              <a:extLst>
                <a:ext uri="{FF2B5EF4-FFF2-40B4-BE49-F238E27FC236}">
                  <a16:creationId xmlns:a16="http://schemas.microsoft.com/office/drawing/2014/main" id="{B6F65005-D8EC-0948-B322-BF702B6183A0}"/>
                </a:ext>
              </a:extLst>
            </p:cNvPr>
            <p:cNvSpPr>
              <a:spLocks noChangeArrowheads="1"/>
            </p:cNvSpPr>
            <p:nvPr/>
          </p:nvSpPr>
          <p:spPr bwMode="auto">
            <a:xfrm>
              <a:off x="-417216" y="2878250"/>
              <a:ext cx="2642330" cy="497779"/>
            </a:xfrm>
            <a:prstGeom prst="wedgeRectCallout">
              <a:avLst>
                <a:gd name="adj1" fmla="val 122352"/>
                <a:gd name="adj2" fmla="val 16553"/>
              </a:avLst>
            </a:prstGeom>
            <a:solidFill>
              <a:schemeClr val="bg1"/>
            </a:solidFill>
            <a:ln w="12700">
              <a:solidFill>
                <a:srgbClr val="000090"/>
              </a:solidFill>
              <a:miter lim="800000"/>
              <a:headEnd/>
              <a:tailEnd/>
            </a:ln>
            <a:effectLst>
              <a:outerShdw blurRad="76200" sy="23000" kx="-1199993" algn="bl" rotWithShape="0">
                <a:srgbClr val="808080">
                  <a:alpha val="20000"/>
                </a:srgbClr>
              </a:outerShdw>
            </a:effectLst>
          </p:spPr>
          <p:txBody>
            <a:bodyPr wrap="square" lIns="66462" tIns="0" rIns="0" bIns="33231" anchor="ctr">
              <a:spAutoFit/>
            </a:bodyPr>
            <a:lstStyle/>
            <a:p>
              <a:pPr algn="ctr" fontAlgn="auto">
                <a:spcBef>
                  <a:spcPts val="0"/>
                </a:spcBef>
                <a:spcAft>
                  <a:spcPts val="0"/>
                </a:spcAft>
                <a:defRPr/>
              </a:pPr>
              <a:endParaRPr lang="en-US" altLang="zh-CN" sz="2215" dirty="0">
                <a:solidFill>
                  <a:srgbClr val="FFFFFF"/>
                </a:solidFill>
                <a:latin typeface="+mj-ea"/>
                <a:ea typeface="+mn-ea"/>
                <a:cs typeface="Heiti SC Light"/>
              </a:endParaRPr>
            </a:p>
          </p:txBody>
        </p:sp>
        <p:sp>
          <p:nvSpPr>
            <p:cNvPr id="12" name="矩形标注 11">
              <a:extLst>
                <a:ext uri="{FF2B5EF4-FFF2-40B4-BE49-F238E27FC236}">
                  <a16:creationId xmlns:a16="http://schemas.microsoft.com/office/drawing/2014/main" id="{B054326A-F63F-FD42-9C9B-9A1F9EE71D12}"/>
                </a:ext>
              </a:extLst>
            </p:cNvPr>
            <p:cNvSpPr>
              <a:spLocks noChangeArrowheads="1"/>
            </p:cNvSpPr>
            <p:nvPr/>
          </p:nvSpPr>
          <p:spPr bwMode="auto">
            <a:xfrm>
              <a:off x="441344" y="1308081"/>
              <a:ext cx="2595599" cy="348908"/>
            </a:xfrm>
            <a:prstGeom prst="wedgeRectCallout">
              <a:avLst>
                <a:gd name="adj1" fmla="val 54496"/>
                <a:gd name="adj2" fmla="val 144719"/>
              </a:avLst>
            </a:prstGeom>
            <a:solidFill>
              <a:schemeClr val="bg1"/>
            </a:solidFill>
            <a:ln w="12700">
              <a:solidFill>
                <a:srgbClr val="000090"/>
              </a:solidFill>
              <a:miter lim="800000"/>
              <a:headEnd/>
              <a:tailEnd/>
            </a:ln>
            <a:effectLst>
              <a:outerShdw blurRad="76200" sy="23000" kx="-1199993" algn="bl" rotWithShape="0">
                <a:srgbClr val="808080">
                  <a:alpha val="20000"/>
                </a:srgbClr>
              </a:outerShdw>
            </a:effectLst>
          </p:spPr>
          <p:txBody>
            <a:bodyPr wrap="square" lIns="66462" tIns="0" rIns="0" bIns="33231" anchor="ctr">
              <a:spAutoFit/>
            </a:bodyPr>
            <a:lstStyle/>
            <a:p>
              <a:pPr algn="ctr" fontAlgn="auto">
                <a:spcBef>
                  <a:spcPts val="0"/>
                </a:spcBef>
                <a:spcAft>
                  <a:spcPts val="0"/>
                </a:spcAft>
                <a:defRPr/>
              </a:pPr>
              <a:endParaRPr lang="en-US" altLang="zh-CN" sz="2215" dirty="0">
                <a:solidFill>
                  <a:srgbClr val="FFFFFF"/>
                </a:solidFill>
                <a:latin typeface="+mj-ea"/>
                <a:ea typeface="+mn-ea"/>
                <a:cs typeface="Heiti SC Light"/>
              </a:endParaRPr>
            </a:p>
          </p:txBody>
        </p:sp>
        <p:sp>
          <p:nvSpPr>
            <p:cNvPr id="14" name="矩形 13">
              <a:extLst>
                <a:ext uri="{FF2B5EF4-FFF2-40B4-BE49-F238E27FC236}">
                  <a16:creationId xmlns:a16="http://schemas.microsoft.com/office/drawing/2014/main" id="{535A7FF8-CFC3-E249-AD58-EC89D4C0D811}"/>
                </a:ext>
              </a:extLst>
            </p:cNvPr>
            <p:cNvSpPr/>
            <p:nvPr/>
          </p:nvSpPr>
          <p:spPr>
            <a:xfrm>
              <a:off x="468708" y="1287754"/>
              <a:ext cx="2354667" cy="388073"/>
            </a:xfrm>
            <a:prstGeom prst="rect">
              <a:avLst/>
            </a:prstGeom>
          </p:spPr>
          <p:txBody>
            <a:bodyPr wrap="square">
              <a:spAutoFit/>
            </a:bodyPr>
            <a:lstStyle/>
            <a:p>
              <a:pPr>
                <a:lnSpc>
                  <a:spcPct val="110000"/>
                </a:lnSpc>
              </a:pPr>
              <a:r>
                <a:rPr lang="en-US" altLang="zh-CN" sz="1700" b="1" dirty="0">
                  <a:solidFill>
                    <a:srgbClr val="0000D7"/>
                  </a:solidFill>
                  <a:latin typeface="Microsoft YaHei" panose="020B0503020204020204" pitchFamily="34" charset="-122"/>
                  <a:ea typeface="Microsoft YaHei" panose="020B0503020204020204" pitchFamily="34" charset="-122"/>
                </a:rPr>
                <a:t>Device dependent</a:t>
              </a:r>
              <a:endParaRPr lang="zh-CN" altLang="en-US" sz="1700" b="1" dirty="0">
                <a:solidFill>
                  <a:srgbClr val="0000D7"/>
                </a:solidFill>
                <a:latin typeface="Microsoft YaHei" panose="020B0503020204020204" pitchFamily="34" charset="-122"/>
                <a:ea typeface="Microsoft YaHei" panose="020B0503020204020204" pitchFamily="34" charset="-122"/>
              </a:endParaRPr>
            </a:p>
          </p:txBody>
        </p:sp>
        <p:grpSp>
          <p:nvGrpSpPr>
            <p:cNvPr id="15" name="组合 14">
              <a:extLst>
                <a:ext uri="{FF2B5EF4-FFF2-40B4-BE49-F238E27FC236}">
                  <a16:creationId xmlns:a16="http://schemas.microsoft.com/office/drawing/2014/main" id="{AFE5F395-7939-D244-990D-83D681AD6BE4}"/>
                </a:ext>
              </a:extLst>
            </p:cNvPr>
            <p:cNvGrpSpPr/>
            <p:nvPr/>
          </p:nvGrpSpPr>
          <p:grpSpPr>
            <a:xfrm>
              <a:off x="-2319796" y="691433"/>
              <a:ext cx="12083003" cy="3777294"/>
              <a:chOff x="-2319796" y="691433"/>
              <a:chExt cx="12083003" cy="3777294"/>
            </a:xfrm>
          </p:grpSpPr>
          <p:sp>
            <p:nvSpPr>
              <p:cNvPr id="16" name="矩形 15">
                <a:extLst>
                  <a:ext uri="{FF2B5EF4-FFF2-40B4-BE49-F238E27FC236}">
                    <a16:creationId xmlns:a16="http://schemas.microsoft.com/office/drawing/2014/main" id="{8041D66A-D5B9-2145-AE71-0746E8178814}"/>
                  </a:ext>
                </a:extLst>
              </p:cNvPr>
              <p:cNvSpPr/>
              <p:nvPr/>
            </p:nvSpPr>
            <p:spPr>
              <a:xfrm>
                <a:off x="6994373" y="2445879"/>
                <a:ext cx="507431" cy="400110"/>
              </a:xfrm>
              <a:prstGeom prst="rect">
                <a:avLst/>
              </a:prstGeom>
            </p:spPr>
            <p:txBody>
              <a:bodyPr wrap="none">
                <a:spAutoFit/>
              </a:bodyPr>
              <a:lstStyle/>
              <a:p>
                <a:r>
                  <a:rPr lang="zh-CN" altLang="en-US" dirty="0">
                    <a:latin typeface="MathematicalPi"/>
                  </a:rPr>
                  <a:t>􏰁 </a:t>
                </a:r>
                <a:endParaRPr lang="zh-CN" altLang="en-US" dirty="0"/>
              </a:p>
            </p:txBody>
          </p:sp>
          <p:sp>
            <p:nvSpPr>
              <p:cNvPr id="17" name="矩形标注 16">
                <a:extLst>
                  <a:ext uri="{FF2B5EF4-FFF2-40B4-BE49-F238E27FC236}">
                    <a16:creationId xmlns:a16="http://schemas.microsoft.com/office/drawing/2014/main" id="{311729E9-92B1-8D4F-9914-5BA5FC7FF04D}"/>
                  </a:ext>
                </a:extLst>
              </p:cNvPr>
              <p:cNvSpPr>
                <a:spLocks noChangeArrowheads="1"/>
              </p:cNvSpPr>
              <p:nvPr/>
            </p:nvSpPr>
            <p:spPr bwMode="auto">
              <a:xfrm>
                <a:off x="5904364" y="691433"/>
                <a:ext cx="3858843" cy="2006335"/>
              </a:xfrm>
              <a:prstGeom prst="wedgeRectCallout">
                <a:avLst>
                  <a:gd name="adj1" fmla="val -81174"/>
                  <a:gd name="adj2" fmla="val 47767"/>
                </a:avLst>
              </a:prstGeom>
              <a:solidFill>
                <a:schemeClr val="bg1"/>
              </a:solidFill>
              <a:ln w="12700">
                <a:solidFill>
                  <a:srgbClr val="000090"/>
                </a:solidFill>
                <a:miter lim="800000"/>
                <a:headEnd/>
                <a:tailEnd/>
              </a:ln>
              <a:effectLst>
                <a:outerShdw blurRad="76200" sy="23000" kx="-1199993" algn="bl" rotWithShape="0">
                  <a:srgbClr val="808080">
                    <a:alpha val="20000"/>
                  </a:srgbClr>
                </a:outerShdw>
              </a:effectLst>
            </p:spPr>
            <p:txBody>
              <a:bodyPr wrap="square" lIns="66462" tIns="0" rIns="0" bIns="33231" anchor="ctr">
                <a:spAutoFit/>
              </a:bodyPr>
              <a:lstStyle/>
              <a:p>
                <a:pPr algn="ctr" fontAlgn="auto">
                  <a:spcBef>
                    <a:spcPts val="0"/>
                  </a:spcBef>
                  <a:spcAft>
                    <a:spcPts val="0"/>
                  </a:spcAft>
                  <a:defRPr/>
                </a:pPr>
                <a:endParaRPr lang="en-US" altLang="zh-CN" sz="2954" dirty="0">
                  <a:solidFill>
                    <a:srgbClr val="FFFFFF"/>
                  </a:solidFill>
                  <a:latin typeface="+mj-ea"/>
                  <a:ea typeface="+mn-ea"/>
                  <a:cs typeface="Heiti SC Light"/>
                </a:endParaRPr>
              </a:p>
              <a:p>
                <a:pPr algn="ctr" fontAlgn="auto">
                  <a:spcBef>
                    <a:spcPts val="0"/>
                  </a:spcBef>
                  <a:spcAft>
                    <a:spcPts val="0"/>
                  </a:spcAft>
                  <a:defRPr/>
                </a:pPr>
                <a:endParaRPr lang="en-US" altLang="zh-CN" sz="2954" dirty="0">
                  <a:solidFill>
                    <a:srgbClr val="FFFFFF"/>
                  </a:solidFill>
                  <a:latin typeface="+mj-ea"/>
                  <a:ea typeface="+mn-ea"/>
                  <a:cs typeface="Heiti SC Light"/>
                </a:endParaRPr>
              </a:p>
              <a:p>
                <a:pPr algn="ctr" fontAlgn="auto">
                  <a:spcBef>
                    <a:spcPts val="0"/>
                  </a:spcBef>
                  <a:spcAft>
                    <a:spcPts val="0"/>
                  </a:spcAft>
                  <a:defRPr/>
                </a:pPr>
                <a:endParaRPr lang="en-US" altLang="zh-CN" sz="2954" dirty="0">
                  <a:solidFill>
                    <a:srgbClr val="FFFFFF"/>
                  </a:solidFill>
                  <a:latin typeface="+mj-ea"/>
                  <a:ea typeface="+mn-ea"/>
                  <a:cs typeface="Heiti SC Light"/>
                </a:endParaRPr>
              </a:p>
              <a:p>
                <a:pPr algn="ctr" fontAlgn="auto">
                  <a:spcBef>
                    <a:spcPts val="0"/>
                  </a:spcBef>
                  <a:spcAft>
                    <a:spcPts val="0"/>
                  </a:spcAft>
                  <a:defRPr/>
                </a:pPr>
                <a:endParaRPr lang="zh-CN" altLang="en-US" sz="2954" dirty="0">
                  <a:solidFill>
                    <a:srgbClr val="FFFFFF"/>
                  </a:solidFill>
                  <a:latin typeface="+mj-ea"/>
                  <a:ea typeface="+mn-ea"/>
                  <a:cs typeface="Heiti SC Light"/>
                </a:endParaRPr>
              </a:p>
            </p:txBody>
          </p:sp>
          <p:sp>
            <p:nvSpPr>
              <p:cNvPr id="18" name="文本框 17">
                <a:extLst>
                  <a:ext uri="{FF2B5EF4-FFF2-40B4-BE49-F238E27FC236}">
                    <a16:creationId xmlns:a16="http://schemas.microsoft.com/office/drawing/2014/main" id="{62C0D24E-E929-154A-891C-882426C8B0CE}"/>
                  </a:ext>
                </a:extLst>
              </p:cNvPr>
              <p:cNvSpPr txBox="1">
                <a:spLocks noChangeArrowheads="1"/>
              </p:cNvSpPr>
              <p:nvPr/>
            </p:nvSpPr>
            <p:spPr bwMode="auto">
              <a:xfrm>
                <a:off x="5986096" y="1783448"/>
                <a:ext cx="1235825" cy="3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Wingdings 2" pitchFamily="2" charset="2"/>
                  <a:buChar char=""/>
                  <a:defRPr kumimoji="1" sz="2700">
                    <a:solidFill>
                      <a:schemeClr val="tx1"/>
                    </a:solidFill>
                    <a:latin typeface="Georgia" panose="02040502050405020303" pitchFamily="18" charset="0"/>
                    <a:ea typeface="宋体" panose="02010600030101010101" pitchFamily="2" charset="-122"/>
                  </a:defRPr>
                </a:lvl1pPr>
                <a:lvl2pPr marL="742950" indent="-285750">
                  <a:spcBef>
                    <a:spcPct val="20000"/>
                  </a:spcBef>
                  <a:buClr>
                    <a:schemeClr val="accent2"/>
                  </a:buClr>
                  <a:buSzPct val="70000"/>
                  <a:buFont typeface="Wingdings" pitchFamily="2" charset="2"/>
                  <a:buChar char=""/>
                  <a:defRPr kumimoji="1" sz="2200">
                    <a:solidFill>
                      <a:schemeClr val="tx2"/>
                    </a:solidFill>
                    <a:latin typeface="Georgia" panose="02040502050405020303" pitchFamily="18" charset="0"/>
                    <a:ea typeface="宋体" panose="02010600030101010101" pitchFamily="2" charset="-122"/>
                  </a:defRPr>
                </a:lvl2pPr>
                <a:lvl3pPr marL="1143000" indent="-228600">
                  <a:spcBef>
                    <a:spcPct val="20000"/>
                  </a:spcBef>
                  <a:buClr>
                    <a:srgbClr val="8CADAE"/>
                  </a:buClr>
                  <a:buSzPct val="75000"/>
                  <a:buFont typeface="Wingdings 2" pitchFamily="2" charset="2"/>
                  <a:buChar char=""/>
                  <a:defRPr kumimoji="1" sz="2000">
                    <a:solidFill>
                      <a:schemeClr val="tx1"/>
                    </a:solidFill>
                    <a:latin typeface="Georgia" panose="02040502050405020303" pitchFamily="18" charset="0"/>
                    <a:ea typeface="宋体" panose="02010600030101010101" pitchFamily="2" charset="-122"/>
                  </a:defRPr>
                </a:lvl3pPr>
                <a:lvl4pPr marL="1600200" indent="-228600">
                  <a:spcBef>
                    <a:spcPct val="20000"/>
                  </a:spcBef>
                  <a:buClr>
                    <a:srgbClr val="8C7B70"/>
                  </a:buClr>
                  <a:buSzPct val="70000"/>
                  <a:buFont typeface="Wingdings" pitchFamily="2" charset="2"/>
                  <a:buChar char=""/>
                  <a:defRPr kumimoji="1" sz="2000">
                    <a:solidFill>
                      <a:schemeClr val="tx2"/>
                    </a:solidFill>
                    <a:latin typeface="Georgia" panose="02040502050405020303" pitchFamily="18" charset="0"/>
                    <a:ea typeface="宋体" panose="02010600030101010101" pitchFamily="2" charset="-122"/>
                  </a:defRPr>
                </a:lvl4pPr>
                <a:lvl5pPr marL="2057400" indent="-228600">
                  <a:spcBef>
                    <a:spcPct val="20000"/>
                  </a:spcBef>
                  <a:buClr>
                    <a:srgbClr val="8FB08C"/>
                  </a:buClr>
                  <a:buChar char="•"/>
                  <a:defRPr kumimoji="1">
                    <a:solidFill>
                      <a:schemeClr val="tx1"/>
                    </a:solidFill>
                    <a:latin typeface="Georgia" panose="02040502050405020303" pitchFamily="18" charset="0"/>
                    <a:ea typeface="宋体" panose="02010600030101010101" pitchFamily="2" charset="-122"/>
                  </a:defRPr>
                </a:lvl5pPr>
                <a:lvl6pPr marL="2514600" indent="-228600" eaLnBrk="0" fontAlgn="base" hangingPunct="0">
                  <a:spcBef>
                    <a:spcPct val="20000"/>
                  </a:spcBef>
                  <a:spcAft>
                    <a:spcPct val="0"/>
                  </a:spcAft>
                  <a:buClr>
                    <a:srgbClr val="8FB08C"/>
                  </a:buClr>
                  <a:buChar char="•"/>
                  <a:defRPr kumimoji="1">
                    <a:solidFill>
                      <a:schemeClr val="tx1"/>
                    </a:solidFill>
                    <a:latin typeface="Georgia" panose="02040502050405020303" pitchFamily="18" charset="0"/>
                    <a:ea typeface="宋体" panose="02010600030101010101" pitchFamily="2" charset="-122"/>
                  </a:defRPr>
                </a:lvl6pPr>
                <a:lvl7pPr marL="2971800" indent="-228600" eaLnBrk="0" fontAlgn="base" hangingPunct="0">
                  <a:spcBef>
                    <a:spcPct val="20000"/>
                  </a:spcBef>
                  <a:spcAft>
                    <a:spcPct val="0"/>
                  </a:spcAft>
                  <a:buClr>
                    <a:srgbClr val="8FB08C"/>
                  </a:buClr>
                  <a:buChar char="•"/>
                  <a:defRPr kumimoji="1">
                    <a:solidFill>
                      <a:schemeClr val="tx1"/>
                    </a:solidFill>
                    <a:latin typeface="Georgia" panose="02040502050405020303" pitchFamily="18" charset="0"/>
                    <a:ea typeface="宋体" panose="02010600030101010101" pitchFamily="2" charset="-122"/>
                  </a:defRPr>
                </a:lvl7pPr>
                <a:lvl8pPr marL="3429000" indent="-228600" eaLnBrk="0" fontAlgn="base" hangingPunct="0">
                  <a:spcBef>
                    <a:spcPct val="20000"/>
                  </a:spcBef>
                  <a:spcAft>
                    <a:spcPct val="0"/>
                  </a:spcAft>
                  <a:buClr>
                    <a:srgbClr val="8FB08C"/>
                  </a:buClr>
                  <a:buChar char="•"/>
                  <a:defRPr kumimoji="1">
                    <a:solidFill>
                      <a:schemeClr val="tx1"/>
                    </a:solidFill>
                    <a:latin typeface="Georgia" panose="02040502050405020303" pitchFamily="18" charset="0"/>
                    <a:ea typeface="宋体" panose="02010600030101010101" pitchFamily="2" charset="-122"/>
                  </a:defRPr>
                </a:lvl8pPr>
                <a:lvl9pPr marL="3886200" indent="-228600" eaLnBrk="0" fontAlgn="base" hangingPunct="0">
                  <a:spcBef>
                    <a:spcPct val="20000"/>
                  </a:spcBef>
                  <a:spcAft>
                    <a:spcPct val="0"/>
                  </a:spcAft>
                  <a:buClr>
                    <a:srgbClr val="8FB08C"/>
                  </a:buClr>
                  <a:buChar char="•"/>
                  <a:defRPr kumimoji="1">
                    <a:solidFill>
                      <a:schemeClr val="tx1"/>
                    </a:solidFill>
                    <a:latin typeface="Georgia" panose="02040502050405020303" pitchFamily="18" charset="0"/>
                    <a:ea typeface="宋体" panose="02010600030101010101" pitchFamily="2" charset="-122"/>
                  </a:defRPr>
                </a:lvl9pPr>
              </a:lstStyle>
              <a:p>
                <a:pPr eaLnBrk="1" hangingPunct="1">
                  <a:spcBef>
                    <a:spcPct val="0"/>
                  </a:spcBef>
                  <a:buClrTx/>
                  <a:buSzTx/>
                  <a:buFontTx/>
                  <a:buNone/>
                </a:pPr>
                <a:r>
                  <a:rPr lang="en-US" altLang="zh-CN" sz="1400" b="1" dirty="0">
                    <a:latin typeface="Microsoft YaHei" panose="020B0503020204020204" pitchFamily="34" charset="-122"/>
                    <a:ea typeface="Microsoft YaHei" panose="020B0503020204020204" pitchFamily="34" charset="-122"/>
                  </a:rPr>
                  <a:t>measure A</a:t>
                </a:r>
                <a:endParaRPr lang="zh-CN" altLang="en-US" sz="1400" b="1" dirty="0">
                  <a:latin typeface="Microsoft YaHei" panose="020B0503020204020204" pitchFamily="34" charset="-122"/>
                  <a:ea typeface="Microsoft YaHei" panose="020B0503020204020204" pitchFamily="34" charset="-122"/>
                </a:endParaRPr>
              </a:p>
            </p:txBody>
          </p:sp>
          <p:sp>
            <p:nvSpPr>
              <p:cNvPr id="19" name="文本框 18">
                <a:extLst>
                  <a:ext uri="{FF2B5EF4-FFF2-40B4-BE49-F238E27FC236}">
                    <a16:creationId xmlns:a16="http://schemas.microsoft.com/office/drawing/2014/main" id="{52228E96-7CF2-9C48-9A85-297FDCC70D72}"/>
                  </a:ext>
                </a:extLst>
              </p:cNvPr>
              <p:cNvSpPr txBox="1">
                <a:spLocks noChangeArrowheads="1"/>
              </p:cNvSpPr>
              <p:nvPr/>
            </p:nvSpPr>
            <p:spPr bwMode="auto">
              <a:xfrm>
                <a:off x="8613490" y="1777252"/>
                <a:ext cx="953733" cy="3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Wingdings 2" pitchFamily="2" charset="2"/>
                  <a:buChar char=""/>
                  <a:defRPr kumimoji="1" sz="2700">
                    <a:solidFill>
                      <a:schemeClr val="tx1"/>
                    </a:solidFill>
                    <a:latin typeface="Georgia" panose="02040502050405020303" pitchFamily="18" charset="0"/>
                    <a:ea typeface="宋体" panose="02010600030101010101" pitchFamily="2" charset="-122"/>
                  </a:defRPr>
                </a:lvl1pPr>
                <a:lvl2pPr marL="742950" indent="-285750">
                  <a:spcBef>
                    <a:spcPct val="20000"/>
                  </a:spcBef>
                  <a:buClr>
                    <a:schemeClr val="accent2"/>
                  </a:buClr>
                  <a:buSzPct val="70000"/>
                  <a:buFont typeface="Wingdings" pitchFamily="2" charset="2"/>
                  <a:buChar char=""/>
                  <a:defRPr kumimoji="1" sz="2200">
                    <a:solidFill>
                      <a:schemeClr val="tx2"/>
                    </a:solidFill>
                    <a:latin typeface="Georgia" panose="02040502050405020303" pitchFamily="18" charset="0"/>
                    <a:ea typeface="宋体" panose="02010600030101010101" pitchFamily="2" charset="-122"/>
                  </a:defRPr>
                </a:lvl2pPr>
                <a:lvl3pPr marL="1143000" indent="-228600">
                  <a:spcBef>
                    <a:spcPct val="20000"/>
                  </a:spcBef>
                  <a:buClr>
                    <a:srgbClr val="8CADAE"/>
                  </a:buClr>
                  <a:buSzPct val="75000"/>
                  <a:buFont typeface="Wingdings 2" pitchFamily="2" charset="2"/>
                  <a:buChar char=""/>
                  <a:defRPr kumimoji="1" sz="2000">
                    <a:solidFill>
                      <a:schemeClr val="tx1"/>
                    </a:solidFill>
                    <a:latin typeface="Georgia" panose="02040502050405020303" pitchFamily="18" charset="0"/>
                    <a:ea typeface="宋体" panose="02010600030101010101" pitchFamily="2" charset="-122"/>
                  </a:defRPr>
                </a:lvl3pPr>
                <a:lvl4pPr marL="1600200" indent="-228600">
                  <a:spcBef>
                    <a:spcPct val="20000"/>
                  </a:spcBef>
                  <a:buClr>
                    <a:srgbClr val="8C7B70"/>
                  </a:buClr>
                  <a:buSzPct val="70000"/>
                  <a:buFont typeface="Wingdings" pitchFamily="2" charset="2"/>
                  <a:buChar char=""/>
                  <a:defRPr kumimoji="1" sz="2000">
                    <a:solidFill>
                      <a:schemeClr val="tx2"/>
                    </a:solidFill>
                    <a:latin typeface="Georgia" panose="02040502050405020303" pitchFamily="18" charset="0"/>
                    <a:ea typeface="宋体" panose="02010600030101010101" pitchFamily="2" charset="-122"/>
                  </a:defRPr>
                </a:lvl4pPr>
                <a:lvl5pPr marL="2057400" indent="-228600">
                  <a:spcBef>
                    <a:spcPct val="20000"/>
                  </a:spcBef>
                  <a:buClr>
                    <a:srgbClr val="8FB08C"/>
                  </a:buClr>
                  <a:buChar char="•"/>
                  <a:defRPr kumimoji="1">
                    <a:solidFill>
                      <a:schemeClr val="tx1"/>
                    </a:solidFill>
                    <a:latin typeface="Georgia" panose="02040502050405020303" pitchFamily="18" charset="0"/>
                    <a:ea typeface="宋体" panose="02010600030101010101" pitchFamily="2" charset="-122"/>
                  </a:defRPr>
                </a:lvl5pPr>
                <a:lvl6pPr marL="2514600" indent="-228600" eaLnBrk="0" fontAlgn="base" hangingPunct="0">
                  <a:spcBef>
                    <a:spcPct val="20000"/>
                  </a:spcBef>
                  <a:spcAft>
                    <a:spcPct val="0"/>
                  </a:spcAft>
                  <a:buClr>
                    <a:srgbClr val="8FB08C"/>
                  </a:buClr>
                  <a:buChar char="•"/>
                  <a:defRPr kumimoji="1">
                    <a:solidFill>
                      <a:schemeClr val="tx1"/>
                    </a:solidFill>
                    <a:latin typeface="Georgia" panose="02040502050405020303" pitchFamily="18" charset="0"/>
                    <a:ea typeface="宋体" panose="02010600030101010101" pitchFamily="2" charset="-122"/>
                  </a:defRPr>
                </a:lvl6pPr>
                <a:lvl7pPr marL="2971800" indent="-228600" eaLnBrk="0" fontAlgn="base" hangingPunct="0">
                  <a:spcBef>
                    <a:spcPct val="20000"/>
                  </a:spcBef>
                  <a:spcAft>
                    <a:spcPct val="0"/>
                  </a:spcAft>
                  <a:buClr>
                    <a:srgbClr val="8FB08C"/>
                  </a:buClr>
                  <a:buChar char="•"/>
                  <a:defRPr kumimoji="1">
                    <a:solidFill>
                      <a:schemeClr val="tx1"/>
                    </a:solidFill>
                    <a:latin typeface="Georgia" panose="02040502050405020303" pitchFamily="18" charset="0"/>
                    <a:ea typeface="宋体" panose="02010600030101010101" pitchFamily="2" charset="-122"/>
                  </a:defRPr>
                </a:lvl7pPr>
                <a:lvl8pPr marL="3429000" indent="-228600" eaLnBrk="0" fontAlgn="base" hangingPunct="0">
                  <a:spcBef>
                    <a:spcPct val="20000"/>
                  </a:spcBef>
                  <a:spcAft>
                    <a:spcPct val="0"/>
                  </a:spcAft>
                  <a:buClr>
                    <a:srgbClr val="8FB08C"/>
                  </a:buClr>
                  <a:buChar char="•"/>
                  <a:defRPr kumimoji="1">
                    <a:solidFill>
                      <a:schemeClr val="tx1"/>
                    </a:solidFill>
                    <a:latin typeface="Georgia" panose="02040502050405020303" pitchFamily="18" charset="0"/>
                    <a:ea typeface="宋体" panose="02010600030101010101" pitchFamily="2" charset="-122"/>
                  </a:defRPr>
                </a:lvl8pPr>
                <a:lvl9pPr marL="3886200" indent="-228600" eaLnBrk="0" fontAlgn="base" hangingPunct="0">
                  <a:spcBef>
                    <a:spcPct val="20000"/>
                  </a:spcBef>
                  <a:spcAft>
                    <a:spcPct val="0"/>
                  </a:spcAft>
                  <a:buClr>
                    <a:srgbClr val="8FB08C"/>
                  </a:buClr>
                  <a:buChar char="•"/>
                  <a:defRPr kumimoji="1">
                    <a:solidFill>
                      <a:schemeClr val="tx1"/>
                    </a:solidFill>
                    <a:latin typeface="Georgia" panose="02040502050405020303" pitchFamily="18" charset="0"/>
                    <a:ea typeface="宋体" panose="02010600030101010101" pitchFamily="2" charset="-122"/>
                  </a:defRPr>
                </a:lvl9pPr>
              </a:lstStyle>
              <a:p>
                <a:pPr eaLnBrk="1" hangingPunct="1">
                  <a:spcBef>
                    <a:spcPct val="0"/>
                  </a:spcBef>
                  <a:buClrTx/>
                  <a:buSzTx/>
                  <a:buFontTx/>
                  <a:buNone/>
                </a:pPr>
                <a:r>
                  <a:rPr lang="en-US" altLang="zh-CN" sz="1400" b="1" dirty="0">
                    <a:latin typeface="Microsoft YaHei" panose="020B0503020204020204" pitchFamily="34" charset="-122"/>
                    <a:ea typeface="Microsoft YaHei" panose="020B0503020204020204" pitchFamily="34" charset="-122"/>
                  </a:rPr>
                  <a:t>affect B</a:t>
                </a:r>
                <a:endParaRPr lang="zh-CN" altLang="en-US" sz="1400" b="1" dirty="0">
                  <a:latin typeface="Microsoft YaHei" panose="020B0503020204020204" pitchFamily="34" charset="-122"/>
                  <a:ea typeface="Microsoft YaHei" panose="020B0503020204020204" pitchFamily="34" charset="-122"/>
                </a:endParaRPr>
              </a:p>
            </p:txBody>
          </p:sp>
          <p:sp>
            <p:nvSpPr>
              <p:cNvPr id="20" name="下箭头 19">
                <a:extLst>
                  <a:ext uri="{FF2B5EF4-FFF2-40B4-BE49-F238E27FC236}">
                    <a16:creationId xmlns:a16="http://schemas.microsoft.com/office/drawing/2014/main" id="{BE6BAD88-7C57-EF4D-8F0D-A626AC93182D}"/>
                  </a:ext>
                </a:extLst>
              </p:cNvPr>
              <p:cNvSpPr/>
              <p:nvPr/>
            </p:nvSpPr>
            <p:spPr>
              <a:xfrm rot="16200000">
                <a:off x="7896606" y="1524000"/>
                <a:ext cx="248464" cy="923148"/>
              </a:xfrm>
              <a:prstGeom prst="downArrow">
                <a:avLst/>
              </a:prstGeom>
              <a:gradFill>
                <a:gsLst>
                  <a:gs pos="0">
                    <a:srgbClr val="1813CE"/>
                  </a:gs>
                  <a:gs pos="50000">
                    <a:srgbClr val="000090">
                      <a:tint val="44500"/>
                      <a:satMod val="160000"/>
                    </a:srgbClr>
                  </a:gs>
                  <a:gs pos="100000">
                    <a:srgbClr val="000090">
                      <a:tint val="23500"/>
                      <a:satMod val="1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矩形 20">
                <a:extLst>
                  <a:ext uri="{FF2B5EF4-FFF2-40B4-BE49-F238E27FC236}">
                    <a16:creationId xmlns:a16="http://schemas.microsoft.com/office/drawing/2014/main" id="{305F6B7D-9197-6B4D-9DC0-6F827588C660}"/>
                  </a:ext>
                </a:extLst>
              </p:cNvPr>
              <p:cNvSpPr/>
              <p:nvPr/>
            </p:nvSpPr>
            <p:spPr>
              <a:xfrm>
                <a:off x="5874609" y="2192595"/>
                <a:ext cx="3858843" cy="383438"/>
              </a:xfrm>
              <a:prstGeom prst="rect">
                <a:avLst/>
              </a:prstGeom>
            </p:spPr>
            <p:txBody>
              <a:bodyPr wrap="square">
                <a:spAutoFit/>
              </a:bodyPr>
              <a:lstStyle/>
              <a:p>
                <a:r>
                  <a:rPr lang="en-US" altLang="zh-CN" sz="1700" b="1" dirty="0">
                    <a:solidFill>
                      <a:srgbClr val="0000D7"/>
                    </a:solidFill>
                    <a:latin typeface="Microsoft YaHei" panose="020B0503020204020204" pitchFamily="34" charset="-122"/>
                    <a:ea typeface="Microsoft YaHei" panose="020B0503020204020204" pitchFamily="34" charset="-122"/>
                  </a:rPr>
                  <a:t>One-sided device independent</a:t>
                </a:r>
              </a:p>
            </p:txBody>
          </p:sp>
          <p:pic>
            <p:nvPicPr>
              <p:cNvPr id="22" name="图片 21">
                <a:extLst>
                  <a:ext uri="{FF2B5EF4-FFF2-40B4-BE49-F238E27FC236}">
                    <a16:creationId xmlns:a16="http://schemas.microsoft.com/office/drawing/2014/main" id="{51833EBA-760A-4F4B-AB98-B7676EE0C79C}"/>
                  </a:ext>
                </a:extLst>
              </p:cNvPr>
              <p:cNvPicPr>
                <a:picLocks noChangeAspect="1"/>
              </p:cNvPicPr>
              <p:nvPr/>
            </p:nvPicPr>
            <p:blipFill>
              <a:blip r:embed="rId4"/>
              <a:stretch>
                <a:fillRect/>
              </a:stretch>
            </p:blipFill>
            <p:spPr>
              <a:xfrm>
                <a:off x="6091565" y="825338"/>
                <a:ext cx="3524273" cy="898342"/>
              </a:xfrm>
              <a:prstGeom prst="rect">
                <a:avLst/>
              </a:prstGeom>
            </p:spPr>
          </p:pic>
          <p:sp>
            <p:nvSpPr>
              <p:cNvPr id="23" name="矩形 22">
                <a:extLst>
                  <a:ext uri="{FF2B5EF4-FFF2-40B4-BE49-F238E27FC236}">
                    <a16:creationId xmlns:a16="http://schemas.microsoft.com/office/drawing/2014/main" id="{9F966279-90D1-2447-9FB2-4587BE6286B9}"/>
                  </a:ext>
                </a:extLst>
              </p:cNvPr>
              <p:cNvSpPr/>
              <p:nvPr/>
            </p:nvSpPr>
            <p:spPr>
              <a:xfrm>
                <a:off x="-2319796" y="4153293"/>
                <a:ext cx="2634375" cy="315434"/>
              </a:xfrm>
              <a:prstGeom prst="rect">
                <a:avLst/>
              </a:prstGeom>
            </p:spPr>
            <p:txBody>
              <a:bodyPr wrap="square">
                <a:spAutoFit/>
              </a:bodyPr>
              <a:lstStyle/>
              <a:p>
                <a:r>
                  <a:rPr lang="zh-CN" altLang="en-US" sz="1300" dirty="0">
                    <a:latin typeface="KaiTi" panose="02010609060101010101" pitchFamily="49" charset="-122"/>
                    <a:ea typeface="KaiTi" panose="02010609060101010101" pitchFamily="49" charset="-122"/>
                    <a:cs typeface="Arial" panose="020B0604020202020204" pitchFamily="34" charset="0"/>
                  </a:rPr>
                  <a:t>（黑箱：不需做任何信任假定</a:t>
                </a:r>
                <a:r>
                  <a:rPr lang="en-US" altLang="zh-CN" sz="1300" dirty="0">
                    <a:latin typeface="KaiTi" panose="02010609060101010101" pitchFamily="49" charset="-122"/>
                    <a:ea typeface="KaiTi" panose="02010609060101010101" pitchFamily="49" charset="-122"/>
                    <a:cs typeface="Arial" panose="020B0604020202020204" pitchFamily="34" charset="0"/>
                  </a:rPr>
                  <a:t>)</a:t>
                </a:r>
                <a:endParaRPr lang="zh-CN" altLang="en-US" sz="1300" dirty="0">
                  <a:latin typeface="KaiTi" panose="02010609060101010101" pitchFamily="49" charset="-122"/>
                  <a:ea typeface="KaiTi" panose="02010609060101010101" pitchFamily="49" charset="-122"/>
                </a:endParaRPr>
              </a:p>
            </p:txBody>
          </p:sp>
        </p:grpSp>
      </p:grpSp>
      <p:grpSp>
        <p:nvGrpSpPr>
          <p:cNvPr id="38" name="组合 37">
            <a:extLst>
              <a:ext uri="{FF2B5EF4-FFF2-40B4-BE49-F238E27FC236}">
                <a16:creationId xmlns:a16="http://schemas.microsoft.com/office/drawing/2014/main" id="{7679A707-3E1B-B24C-A31F-F50EEA813AA3}"/>
              </a:ext>
            </a:extLst>
          </p:cNvPr>
          <p:cNvGrpSpPr/>
          <p:nvPr/>
        </p:nvGrpSpPr>
        <p:grpSpPr>
          <a:xfrm>
            <a:off x="3113526" y="4450138"/>
            <a:ext cx="4980078" cy="2268500"/>
            <a:chOff x="943254" y="4172522"/>
            <a:chExt cx="4752002" cy="2421345"/>
          </a:xfrm>
        </p:grpSpPr>
        <p:pic>
          <p:nvPicPr>
            <p:cNvPr id="39" name="图片 38">
              <a:extLst>
                <a:ext uri="{FF2B5EF4-FFF2-40B4-BE49-F238E27FC236}">
                  <a16:creationId xmlns:a16="http://schemas.microsoft.com/office/drawing/2014/main" id="{AF7728C0-8DFA-DB45-96D2-6F54E46C7B3D}"/>
                </a:ext>
              </a:extLst>
            </p:cNvPr>
            <p:cNvPicPr>
              <a:picLocks noChangeAspect="1"/>
            </p:cNvPicPr>
            <p:nvPr/>
          </p:nvPicPr>
          <p:blipFill rotWithShape="1">
            <a:blip r:embed="rId5">
              <a:extLst>
                <a:ext uri="{28A0092B-C50C-407E-A947-70E740481C1C}">
                  <a14:useLocalDpi xmlns:a14="http://schemas.microsoft.com/office/drawing/2010/main" val="0"/>
                </a:ext>
              </a:extLst>
            </a:blip>
            <a:srcRect t="68068"/>
            <a:stretch/>
          </p:blipFill>
          <p:spPr>
            <a:xfrm>
              <a:off x="943254" y="5741091"/>
              <a:ext cx="4752002" cy="852776"/>
            </a:xfrm>
            <a:prstGeom prst="rect">
              <a:avLst/>
            </a:prstGeom>
          </p:spPr>
        </p:pic>
        <p:pic>
          <p:nvPicPr>
            <p:cNvPr id="40" name="图片 39">
              <a:extLst>
                <a:ext uri="{FF2B5EF4-FFF2-40B4-BE49-F238E27FC236}">
                  <a16:creationId xmlns:a16="http://schemas.microsoft.com/office/drawing/2014/main" id="{57D9BDE0-4C38-7340-ADBC-53FF1D7B5FB8}"/>
                </a:ext>
              </a:extLst>
            </p:cNvPr>
            <p:cNvPicPr>
              <a:picLocks noChangeAspect="1"/>
            </p:cNvPicPr>
            <p:nvPr/>
          </p:nvPicPr>
          <p:blipFill rotWithShape="1">
            <a:blip r:embed="rId5">
              <a:extLst>
                <a:ext uri="{28A0092B-C50C-407E-A947-70E740481C1C}">
                  <a14:useLocalDpi xmlns:a14="http://schemas.microsoft.com/office/drawing/2010/main" val="0"/>
                </a:ext>
              </a:extLst>
            </a:blip>
            <a:srcRect t="36011" b="33716"/>
            <a:stretch/>
          </p:blipFill>
          <p:spPr>
            <a:xfrm>
              <a:off x="943254" y="4172522"/>
              <a:ext cx="4752002" cy="808485"/>
            </a:xfrm>
            <a:prstGeom prst="rect">
              <a:avLst/>
            </a:prstGeom>
          </p:spPr>
        </p:pic>
        <p:pic>
          <p:nvPicPr>
            <p:cNvPr id="41" name="图片 40">
              <a:extLst>
                <a:ext uri="{FF2B5EF4-FFF2-40B4-BE49-F238E27FC236}">
                  <a16:creationId xmlns:a16="http://schemas.microsoft.com/office/drawing/2014/main" id="{B1FDCB8F-62F1-9B4E-AAFD-0F55C1568F69}"/>
                </a:ext>
              </a:extLst>
            </p:cNvPr>
            <p:cNvPicPr>
              <a:picLocks noChangeAspect="1"/>
            </p:cNvPicPr>
            <p:nvPr/>
          </p:nvPicPr>
          <p:blipFill rotWithShape="1">
            <a:blip r:embed="rId5">
              <a:extLst>
                <a:ext uri="{28A0092B-C50C-407E-A947-70E740481C1C}">
                  <a14:useLocalDpi xmlns:a14="http://schemas.microsoft.com/office/drawing/2010/main" val="0"/>
                </a:ext>
              </a:extLst>
            </a:blip>
            <a:srcRect b="68068"/>
            <a:stretch/>
          </p:blipFill>
          <p:spPr>
            <a:xfrm>
              <a:off x="943254" y="4963754"/>
              <a:ext cx="4752002" cy="852775"/>
            </a:xfrm>
            <a:prstGeom prst="rect">
              <a:avLst/>
            </a:prstGeom>
          </p:spPr>
        </p:pic>
      </p:grpSp>
      <p:sp>
        <p:nvSpPr>
          <p:cNvPr id="42" name="文本框 41">
            <a:extLst>
              <a:ext uri="{FF2B5EF4-FFF2-40B4-BE49-F238E27FC236}">
                <a16:creationId xmlns:a16="http://schemas.microsoft.com/office/drawing/2014/main" id="{EFCB5B85-7C74-1441-B6DB-758256A02E4D}"/>
              </a:ext>
            </a:extLst>
          </p:cNvPr>
          <p:cNvSpPr txBox="1"/>
          <p:nvPr/>
        </p:nvSpPr>
        <p:spPr>
          <a:xfrm>
            <a:off x="577911" y="4368295"/>
            <a:ext cx="2587320" cy="1970283"/>
          </a:xfrm>
          <a:prstGeom prst="rect">
            <a:avLst/>
          </a:prstGeom>
          <a:noFill/>
        </p:spPr>
        <p:txBody>
          <a:bodyPr wrap="square" rtlCol="0">
            <a:spAutoFit/>
          </a:bodyPr>
          <a:lstStyle/>
          <a:p>
            <a:pPr>
              <a:lnSpc>
                <a:spcPct val="150000"/>
              </a:lnSpc>
            </a:pPr>
            <a:r>
              <a:rPr kumimoji="1" lang="en-US" altLang="zh-CN" sz="1600" b="1" dirty="0"/>
              <a:t>Quantum inseparability:</a:t>
            </a:r>
          </a:p>
          <a:p>
            <a:pPr>
              <a:lnSpc>
                <a:spcPct val="150000"/>
              </a:lnSpc>
            </a:pPr>
            <a:endParaRPr kumimoji="1" lang="en-US" altLang="zh-CN" sz="1600" b="1" dirty="0"/>
          </a:p>
          <a:p>
            <a:pPr>
              <a:lnSpc>
                <a:spcPct val="150000"/>
              </a:lnSpc>
            </a:pPr>
            <a:r>
              <a:rPr kumimoji="1" lang="en-US" altLang="zh-CN" sz="1600" b="1" dirty="0"/>
              <a:t>Quantum steering:</a:t>
            </a:r>
          </a:p>
          <a:p>
            <a:pPr>
              <a:lnSpc>
                <a:spcPct val="150000"/>
              </a:lnSpc>
            </a:pPr>
            <a:endParaRPr kumimoji="1" lang="en-US" altLang="zh-CN" sz="1600" b="1" dirty="0"/>
          </a:p>
          <a:p>
            <a:pPr>
              <a:lnSpc>
                <a:spcPct val="150000"/>
              </a:lnSpc>
              <a:spcBef>
                <a:spcPts val="600"/>
              </a:spcBef>
            </a:pPr>
            <a:r>
              <a:rPr kumimoji="1" lang="en-US" altLang="zh-CN" sz="1600" b="1" dirty="0"/>
              <a:t>Bell nonlocality:</a:t>
            </a:r>
            <a:endParaRPr kumimoji="1" lang="zh-CN" altLang="en-US" sz="1600" b="1" dirty="0"/>
          </a:p>
        </p:txBody>
      </p:sp>
      <p:sp>
        <p:nvSpPr>
          <p:cNvPr id="43" name="矩形 42">
            <a:extLst>
              <a:ext uri="{FF2B5EF4-FFF2-40B4-BE49-F238E27FC236}">
                <a16:creationId xmlns:a16="http://schemas.microsoft.com/office/drawing/2014/main" id="{E27DBB70-1317-B543-8E1C-F854B1A5BD4F}"/>
              </a:ext>
            </a:extLst>
          </p:cNvPr>
          <p:cNvSpPr/>
          <p:nvPr/>
        </p:nvSpPr>
        <p:spPr>
          <a:xfrm>
            <a:off x="8132551" y="2606725"/>
            <a:ext cx="3510898" cy="1769715"/>
          </a:xfrm>
          <a:prstGeom prst="rect">
            <a:avLst/>
          </a:prstGeom>
        </p:spPr>
        <p:txBody>
          <a:bodyPr wrap="none">
            <a:spAutoFit/>
          </a:bodyPr>
          <a:lstStyle/>
          <a:p>
            <a:pPr>
              <a:spcBef>
                <a:spcPts val="600"/>
              </a:spcBef>
            </a:pPr>
            <a:r>
              <a:rPr lang="en-US" altLang="zh-CN" sz="1400" b="1" dirty="0">
                <a:latin typeface="Arial" panose="020B0604020202020204" pitchFamily="34" charset="0"/>
                <a:cs typeface="Arial" panose="020B0604020202020204" pitchFamily="34" charset="0"/>
              </a:rPr>
              <a:t>Review references:</a:t>
            </a:r>
          </a:p>
          <a:p>
            <a:pPr>
              <a:spcBef>
                <a:spcPts val="600"/>
              </a:spcBef>
            </a:pPr>
            <a:r>
              <a:rPr lang="en-US" altLang="zh-CN" sz="1400" dirty="0">
                <a:latin typeface="Times New Roman" panose="02020603050405020304" pitchFamily="18" charset="0"/>
                <a:cs typeface="Times New Roman" panose="02020603050405020304" pitchFamily="18" charset="0"/>
              </a:rPr>
              <a:t>[1] </a:t>
            </a:r>
            <a:r>
              <a:rPr lang="en-US" altLang="zh-CN" sz="1400" i="1" dirty="0">
                <a:latin typeface="Times New Roman" panose="02020603050405020304" pitchFamily="18" charset="0"/>
                <a:cs typeface="Times New Roman" panose="02020603050405020304" pitchFamily="18" charset="0"/>
              </a:rPr>
              <a:t>Rev. Mod. Phys. 81, 1727 (2009).</a:t>
            </a:r>
          </a:p>
          <a:p>
            <a:pPr>
              <a:spcBef>
                <a:spcPts val="600"/>
              </a:spcBef>
            </a:pPr>
            <a:r>
              <a:rPr lang="en-US" altLang="zh-CN" sz="1400" dirty="0">
                <a:latin typeface="Times New Roman" panose="02020603050405020304" pitchFamily="18" charset="0"/>
                <a:cs typeface="Times New Roman" panose="02020603050405020304" pitchFamily="18" charset="0"/>
              </a:rPr>
              <a:t>[2] </a:t>
            </a:r>
            <a:r>
              <a:rPr lang="en-US" altLang="zh-CN" sz="1400" i="1" dirty="0">
                <a:latin typeface="Times New Roman" panose="02020603050405020304" pitchFamily="18" charset="0"/>
                <a:cs typeface="Times New Roman" panose="02020603050405020304" pitchFamily="18" charset="0"/>
              </a:rPr>
              <a:t>Rep. Prog. Phys. 80, 024001 (2017).</a:t>
            </a:r>
          </a:p>
          <a:p>
            <a:pPr>
              <a:spcBef>
                <a:spcPts val="600"/>
              </a:spcBef>
            </a:pPr>
            <a:r>
              <a:rPr lang="en-US" altLang="zh-CN" sz="1400" dirty="0">
                <a:latin typeface="Times New Roman" panose="02020603050405020304" pitchFamily="18" charset="0"/>
                <a:cs typeface="Times New Roman" panose="02020603050405020304" pitchFamily="18" charset="0"/>
              </a:rPr>
              <a:t>[3] </a:t>
            </a:r>
            <a:r>
              <a:rPr lang="en" altLang="zh-CN" sz="1400" i="1" dirty="0">
                <a:latin typeface="Times New Roman" panose="02020603050405020304" pitchFamily="18" charset="0"/>
                <a:cs typeface="Times New Roman" panose="02020603050405020304" pitchFamily="18" charset="0"/>
              </a:rPr>
              <a:t>Rev. Mod. Phys. 92, 015001 (2020).</a:t>
            </a:r>
          </a:p>
          <a:p>
            <a:pPr>
              <a:spcBef>
                <a:spcPts val="600"/>
              </a:spcBef>
            </a:pPr>
            <a:r>
              <a:rPr lang="en-US" altLang="zh-CN" sz="1400" dirty="0">
                <a:latin typeface="Times New Roman" panose="02020603050405020304" pitchFamily="18" charset="0"/>
                <a:cs typeface="Times New Roman" panose="02020603050405020304" pitchFamily="18" charset="0"/>
              </a:rPr>
              <a:t>[4] </a:t>
            </a:r>
            <a:r>
              <a:rPr lang="en" altLang="zh-CN" sz="1400" i="1" dirty="0">
                <a:latin typeface="Times New Roman" panose="02020603050405020304" pitchFamily="18" charset="0"/>
                <a:cs typeface="Times New Roman" panose="02020603050405020304" pitchFamily="18" charset="0"/>
              </a:rPr>
              <a:t>Fundamental Research 1, 99–101 (2021).</a:t>
            </a:r>
          </a:p>
          <a:p>
            <a:pPr>
              <a:spcBef>
                <a:spcPts val="600"/>
              </a:spcBef>
            </a:pPr>
            <a:r>
              <a:rPr lang="en" altLang="zh-CN" sz="1400" dirty="0">
                <a:latin typeface="Times New Roman" panose="02020603050405020304" pitchFamily="18" charset="0"/>
                <a:cs typeface="Times New Roman" panose="02020603050405020304" pitchFamily="18" charset="0"/>
              </a:rPr>
              <a:t>[5] </a:t>
            </a:r>
            <a:r>
              <a:rPr lang="en" altLang="zh-CN" sz="1400" i="1" dirty="0">
                <a:latin typeface="Times New Roman" panose="02020603050405020304" pitchFamily="18" charset="0"/>
                <a:cs typeface="Times New Roman" panose="02020603050405020304" pitchFamily="18" charset="0"/>
              </a:rPr>
              <a:t>PRX Quantum</a:t>
            </a:r>
            <a:r>
              <a:rPr lang="en-US" altLang="zh-CN" sz="1400" i="1" dirty="0">
                <a:latin typeface="Times New Roman" panose="02020603050405020304" pitchFamily="18" charset="0"/>
                <a:cs typeface="Times New Roman" panose="02020603050405020304" pitchFamily="18" charset="0"/>
              </a:rPr>
              <a:t> 3, 030102 (2022).</a:t>
            </a:r>
            <a:endParaRPr lang="zh-CN" altLang="en-US" sz="1400" i="1" dirty="0">
              <a:latin typeface="Times New Roman" panose="02020603050405020304" pitchFamily="18" charset="0"/>
              <a:cs typeface="Times New Roman" panose="02020603050405020304" pitchFamily="18" charset="0"/>
            </a:endParaRPr>
          </a:p>
        </p:txBody>
      </p:sp>
      <p:sp>
        <p:nvSpPr>
          <p:cNvPr id="44" name="灯片编号占位符 2">
            <a:extLst>
              <a:ext uri="{FF2B5EF4-FFF2-40B4-BE49-F238E27FC236}">
                <a16:creationId xmlns:a16="http://schemas.microsoft.com/office/drawing/2014/main" id="{CF1829DF-EF31-E843-8B0B-1B802B76E537}"/>
              </a:ext>
            </a:extLst>
          </p:cNvPr>
          <p:cNvSpPr>
            <a:spLocks noGrp="1"/>
          </p:cNvSpPr>
          <p:nvPr>
            <p:ph type="sldNum" sz="quarter" idx="4"/>
          </p:nvPr>
        </p:nvSpPr>
        <p:spPr>
          <a:xfrm>
            <a:off x="9005791" y="6394353"/>
            <a:ext cx="2743200" cy="292196"/>
          </a:xfrm>
        </p:spPr>
        <p:txBody>
          <a:bodyPr/>
          <a:lstStyle/>
          <a:p>
            <a:r>
              <a:rPr lang="en-US" altLang="zh-CN" dirty="0">
                <a:sym typeface="Arial" panose="020B0604020202020204" pitchFamily="34" charset="0"/>
              </a:rPr>
              <a:t>&lt; </a:t>
            </a:r>
            <a:fld id="{A548B57D-AE10-4CF7-A9DF-59FEFA91B28E}" type="slidenum">
              <a:rPr lang="zh-CN" altLang="en-US" smtClean="0">
                <a:sym typeface="Arial" panose="020B0604020202020204" pitchFamily="34" charset="0"/>
              </a:rPr>
              <a:pPr/>
              <a:t>4</a:t>
            </a:fld>
            <a:r>
              <a:rPr lang="zh-CN" altLang="en-US" dirty="0">
                <a:sym typeface="Arial" panose="020B0604020202020204" pitchFamily="34" charset="0"/>
              </a:rPr>
              <a:t> </a:t>
            </a:r>
            <a:r>
              <a:rPr lang="en-US" altLang="zh-CN" dirty="0">
                <a:sym typeface="Arial" panose="020B0604020202020204" pitchFamily="34" charset="0"/>
              </a:rPr>
              <a:t>&gt;</a:t>
            </a:r>
            <a:endParaRPr lang="zh-CN" altLang="en-US" dirty="0">
              <a:sym typeface="Arial" panose="020B0604020202020204" pitchFamily="34" charset="0"/>
            </a:endParaRPr>
          </a:p>
        </p:txBody>
      </p:sp>
      <p:sp>
        <p:nvSpPr>
          <p:cNvPr id="4" name="标题 3">
            <a:extLst>
              <a:ext uri="{FF2B5EF4-FFF2-40B4-BE49-F238E27FC236}">
                <a16:creationId xmlns:a16="http://schemas.microsoft.com/office/drawing/2014/main" id="{A2B2E9FA-6E13-A848-8DA1-D3BB34D7953B}"/>
              </a:ext>
            </a:extLst>
          </p:cNvPr>
          <p:cNvSpPr>
            <a:spLocks noGrp="1"/>
          </p:cNvSpPr>
          <p:nvPr>
            <p:ph type="title"/>
          </p:nvPr>
        </p:nvSpPr>
        <p:spPr/>
        <p:txBody>
          <a:bodyPr/>
          <a:lstStyle/>
          <a:p>
            <a:r>
              <a:rPr lang="en-US" altLang="zh-CN" dirty="0"/>
              <a:t>Background: Quantum Nonlocality</a:t>
            </a:r>
            <a:endParaRPr lang="zh-CN" altLang="en-US" dirty="0"/>
          </a:p>
        </p:txBody>
      </p:sp>
      <p:sp>
        <p:nvSpPr>
          <p:cNvPr id="46" name="矩形 45">
            <a:extLst>
              <a:ext uri="{FF2B5EF4-FFF2-40B4-BE49-F238E27FC236}">
                <a16:creationId xmlns:a16="http://schemas.microsoft.com/office/drawing/2014/main" id="{8443194C-BD62-4648-A7D9-0530F83EB8E7}"/>
              </a:ext>
            </a:extLst>
          </p:cNvPr>
          <p:cNvSpPr/>
          <p:nvPr/>
        </p:nvSpPr>
        <p:spPr>
          <a:xfrm>
            <a:off x="2405598" y="2741796"/>
            <a:ext cx="2365427" cy="360035"/>
          </a:xfrm>
          <a:prstGeom prst="rect">
            <a:avLst/>
          </a:prstGeom>
        </p:spPr>
        <p:txBody>
          <a:bodyPr wrap="square">
            <a:spAutoFit/>
          </a:bodyPr>
          <a:lstStyle/>
          <a:p>
            <a:pPr>
              <a:lnSpc>
                <a:spcPct val="110000"/>
              </a:lnSpc>
            </a:pPr>
            <a:r>
              <a:rPr lang="en-US" altLang="zh-CN" sz="1700" b="1" dirty="0">
                <a:solidFill>
                  <a:srgbClr val="1813CE"/>
                </a:solidFill>
                <a:latin typeface="Microsoft YaHei" panose="020B0503020204020204" pitchFamily="34" charset="-122"/>
                <a:ea typeface="Microsoft YaHei" panose="020B0503020204020204" pitchFamily="34" charset="-122"/>
              </a:rPr>
              <a:t>Device independent</a:t>
            </a:r>
            <a:endParaRPr lang="zh-CN" altLang="en-US" sz="1700" b="1" dirty="0">
              <a:latin typeface="Microsoft YaHei" panose="020B0503020204020204" pitchFamily="34" charset="-122"/>
              <a:ea typeface="Microsoft YaHei" panose="020B0503020204020204" pitchFamily="34" charset="-122"/>
            </a:endParaRPr>
          </a:p>
        </p:txBody>
      </p:sp>
      <p:sp>
        <p:nvSpPr>
          <p:cNvPr id="34" name="矩形 33">
            <a:extLst>
              <a:ext uri="{FF2B5EF4-FFF2-40B4-BE49-F238E27FC236}">
                <a16:creationId xmlns:a16="http://schemas.microsoft.com/office/drawing/2014/main" id="{5D75C083-71F6-6D41-810D-17D11679C011}"/>
              </a:ext>
            </a:extLst>
          </p:cNvPr>
          <p:cNvSpPr/>
          <p:nvPr/>
        </p:nvSpPr>
        <p:spPr>
          <a:xfrm>
            <a:off x="541284" y="2285202"/>
            <a:ext cx="3253175" cy="292388"/>
          </a:xfrm>
          <a:prstGeom prst="rect">
            <a:avLst/>
          </a:prstGeom>
        </p:spPr>
        <p:txBody>
          <a:bodyPr wrap="square">
            <a:spAutoFit/>
          </a:bodyPr>
          <a:lstStyle/>
          <a:p>
            <a:r>
              <a:rPr lang="zh-CN" altLang="en-US" sz="1300" dirty="0">
                <a:latin typeface="KaiTi" panose="02010609060101010101" pitchFamily="49" charset="-122"/>
                <a:ea typeface="KaiTi" panose="02010609060101010101" pitchFamily="49" charset="-122"/>
                <a:cs typeface="Arial" panose="020B0604020202020204" pitchFamily="34" charset="0"/>
              </a:rPr>
              <a:t>（白箱：</a:t>
            </a:r>
            <a:r>
              <a:rPr lang="en-US" altLang="zh-CN" sz="1300" dirty="0">
                <a:latin typeface="KaiTi" panose="02010609060101010101" pitchFamily="49" charset="-122"/>
                <a:ea typeface="KaiTi" panose="02010609060101010101" pitchFamily="49" charset="-122"/>
                <a:cs typeface="Arial" panose="020B0604020202020204" pitchFamily="34" charset="0"/>
              </a:rPr>
              <a:t>constrained by QM,</a:t>
            </a:r>
            <a:r>
              <a:rPr lang="zh-CN" altLang="en-US" sz="1300" dirty="0">
                <a:latin typeface="KaiTi" panose="02010609060101010101" pitchFamily="49" charset="-122"/>
                <a:ea typeface="KaiTi" panose="02010609060101010101" pitchFamily="49" charset="-122"/>
                <a:cs typeface="Arial" panose="020B0604020202020204" pitchFamily="34" charset="0"/>
              </a:rPr>
              <a:t>信任假定</a:t>
            </a:r>
            <a:r>
              <a:rPr lang="en-US" altLang="zh-CN" sz="1300" dirty="0">
                <a:latin typeface="KaiTi" panose="02010609060101010101" pitchFamily="49" charset="-122"/>
                <a:ea typeface="KaiTi" panose="02010609060101010101" pitchFamily="49" charset="-122"/>
                <a:cs typeface="Arial" panose="020B0604020202020204" pitchFamily="34" charset="0"/>
              </a:rPr>
              <a:t>)</a:t>
            </a:r>
            <a:endParaRPr lang="zh-CN" altLang="en-US" sz="1300" dirty="0">
              <a:latin typeface="KaiTi" panose="02010609060101010101" pitchFamily="49" charset="-122"/>
              <a:ea typeface="KaiTi" panose="02010609060101010101" pitchFamily="49" charset="-122"/>
            </a:endParaRPr>
          </a:p>
        </p:txBody>
      </p:sp>
      <p:pic>
        <p:nvPicPr>
          <p:cNvPr id="35" name="图片 34">
            <a:extLst>
              <a:ext uri="{FF2B5EF4-FFF2-40B4-BE49-F238E27FC236}">
                <a16:creationId xmlns:a16="http://schemas.microsoft.com/office/drawing/2014/main" id="{26656C85-DEC4-8641-906F-A5237E0533B6}"/>
              </a:ext>
            </a:extLst>
          </p:cNvPr>
          <p:cNvPicPr>
            <a:picLocks noChangeAspect="1"/>
          </p:cNvPicPr>
          <p:nvPr/>
        </p:nvPicPr>
        <p:blipFill>
          <a:blip r:embed="rId6"/>
          <a:stretch>
            <a:fillRect/>
          </a:stretch>
        </p:blipFill>
        <p:spPr>
          <a:xfrm rot="20991688">
            <a:off x="8775392" y="4872842"/>
            <a:ext cx="1543787" cy="1543787"/>
          </a:xfrm>
          <a:prstGeom prst="rect">
            <a:avLst/>
          </a:prstGeom>
        </p:spPr>
      </p:pic>
    </p:spTree>
    <p:extLst>
      <p:ext uri="{BB962C8B-B14F-4D97-AF65-F5344CB8AC3E}">
        <p14:creationId xmlns:p14="http://schemas.microsoft.com/office/powerpoint/2010/main" val="40139734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文本框 58"/>
          <p:cNvSpPr txBox="1">
            <a:spLocks noChangeArrowheads="1"/>
          </p:cNvSpPr>
          <p:nvPr/>
        </p:nvSpPr>
        <p:spPr bwMode="auto">
          <a:xfrm>
            <a:off x="2751108" y="786185"/>
            <a:ext cx="832716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4000" b="1" dirty="0">
                <a:solidFill>
                  <a:srgbClr val="9A0000"/>
                </a:solidFill>
                <a:latin typeface="微软雅黑" panose="020B0503020204020204" pitchFamily="34" charset="-122"/>
                <a:ea typeface="微软雅黑" panose="020B0503020204020204" pitchFamily="34" charset="-122"/>
              </a:rPr>
              <a:t>Thanks for your attention!</a:t>
            </a:r>
          </a:p>
        </p:txBody>
      </p:sp>
      <p:sp>
        <p:nvSpPr>
          <p:cNvPr id="12" name="灯片编号占位符 11"/>
          <p:cNvSpPr>
            <a:spLocks noGrp="1"/>
          </p:cNvSpPr>
          <p:nvPr>
            <p:ph type="sldNum" sz="quarter" idx="12"/>
          </p:nvPr>
        </p:nvSpPr>
        <p:spPr bwMode="auto">
          <a:xfrm>
            <a:off x="11547323" y="6492875"/>
            <a:ext cx="729343" cy="365125"/>
          </a:xfrm>
          <a:prstGeom prst="rect">
            <a:avLst/>
          </a:prstGeom>
          <a:noFill/>
          <a:ln>
            <a:noFill/>
          </a:ln>
        </p:spPr>
        <p:txBody>
          <a:bodyPr vert="horz" wrap="square" lIns="91440" tIns="45720" rIns="91440" bIns="45720" numCol="1" anchor="ctr" anchorCtr="0" compatLnSpc="1">
            <a:prstTxWarp prst="textNoShape">
              <a:avLst/>
            </a:prstTxWarp>
          </a:bodyPr>
          <a:lstStyle>
            <a:defPPr>
              <a:defRPr lang="zh-CN"/>
            </a:defPPr>
            <a:lvl1pPr algn="ctr" rtl="0" eaLnBrk="1" fontAlgn="base" hangingPunct="1">
              <a:spcBef>
                <a:spcPct val="0"/>
              </a:spcBef>
              <a:spcAft>
                <a:spcPct val="0"/>
              </a:spcAft>
              <a:buFont typeface="Arial" panose="020B0604020202020204" pitchFamily="34" charset="0"/>
              <a:defRPr sz="2400" kern="1200">
                <a:solidFill>
                  <a:srgbClr val="9A0000"/>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fld id="{ABB8F404-4D68-4CF1-A1D1-4545FFCFAAD6}" type="slidenum">
              <a:rPr lang="zh-CN" altLang="en-US" smtClean="0"/>
              <a:pPr/>
              <a:t>40</a:t>
            </a:fld>
            <a:endParaRPr lang="zh-CN" altLang="en-US"/>
          </a:p>
        </p:txBody>
      </p:sp>
      <p:sp>
        <p:nvSpPr>
          <p:cNvPr id="15" name="文本框 14">
            <a:extLst>
              <a:ext uri="{FF2B5EF4-FFF2-40B4-BE49-F238E27FC236}">
                <a16:creationId xmlns:a16="http://schemas.microsoft.com/office/drawing/2014/main" id="{70467ECE-53D2-4D4E-8CAA-D97AAAF71CDF}"/>
              </a:ext>
            </a:extLst>
          </p:cNvPr>
          <p:cNvSpPr txBox="1"/>
          <p:nvPr/>
        </p:nvSpPr>
        <p:spPr>
          <a:xfrm>
            <a:off x="1755048" y="1669508"/>
            <a:ext cx="9323221" cy="1384995"/>
          </a:xfrm>
          <a:prstGeom prst="rect">
            <a:avLst/>
          </a:prstGeom>
          <a:noFill/>
        </p:spPr>
        <p:txBody>
          <a:bodyPr wrap="square" rtlCol="0">
            <a:spAutoFit/>
          </a:bodyPr>
          <a:lstStyle/>
          <a:p>
            <a:pPr algn="ctr">
              <a:lnSpc>
                <a:spcPct val="150000"/>
              </a:lnSpc>
            </a:pPr>
            <a:r>
              <a:rPr kumimoji="1" lang="en-US" altLang="zh-CN" sz="4000" b="1" dirty="0">
                <a:solidFill>
                  <a:srgbClr val="C00000"/>
                </a:solidFill>
              </a:rPr>
              <a:t>Welcome</a:t>
            </a:r>
            <a:r>
              <a:rPr kumimoji="1" lang="zh-CN" altLang="en-US" sz="4000" b="1" dirty="0">
                <a:solidFill>
                  <a:srgbClr val="C00000"/>
                </a:solidFill>
              </a:rPr>
              <a:t> </a:t>
            </a:r>
            <a:r>
              <a:rPr kumimoji="1" lang="en-US" altLang="zh-CN" sz="4000" b="1" dirty="0">
                <a:solidFill>
                  <a:srgbClr val="C00000"/>
                </a:solidFill>
              </a:rPr>
              <a:t>to</a:t>
            </a:r>
            <a:r>
              <a:rPr kumimoji="1" lang="zh-CN" altLang="en-US" sz="4000" b="1" dirty="0">
                <a:solidFill>
                  <a:srgbClr val="C00000"/>
                </a:solidFill>
              </a:rPr>
              <a:t> </a:t>
            </a:r>
            <a:r>
              <a:rPr kumimoji="1" lang="en-US" altLang="zh-CN" sz="4000" b="1" dirty="0">
                <a:solidFill>
                  <a:srgbClr val="C00000"/>
                </a:solidFill>
              </a:rPr>
              <a:t>visit</a:t>
            </a:r>
            <a:r>
              <a:rPr kumimoji="1" lang="zh-CN" altLang="en-US" sz="4000" b="1" dirty="0">
                <a:solidFill>
                  <a:srgbClr val="C00000"/>
                </a:solidFill>
              </a:rPr>
              <a:t> </a:t>
            </a:r>
            <a:r>
              <a:rPr kumimoji="1" lang="en-US" altLang="zh-CN" sz="4000" b="1" dirty="0">
                <a:solidFill>
                  <a:srgbClr val="C00000"/>
                </a:solidFill>
              </a:rPr>
              <a:t>Peking University!</a:t>
            </a:r>
          </a:p>
          <a:p>
            <a:pPr algn="ctr"/>
            <a:r>
              <a:rPr kumimoji="1" lang="en-US" altLang="zh-CN" sz="2400" dirty="0" err="1">
                <a:solidFill>
                  <a:srgbClr val="C00000"/>
                </a:solidFill>
              </a:rPr>
              <a:t>qiongyihe@pku.edu.cn</a:t>
            </a:r>
            <a:endParaRPr kumimoji="1" lang="zh-CN" altLang="en-US" sz="2400" dirty="0">
              <a:solidFill>
                <a:srgbClr val="C00000"/>
              </a:solidFill>
            </a:endParaRPr>
          </a:p>
        </p:txBody>
      </p:sp>
      <p:pic>
        <p:nvPicPr>
          <p:cNvPr id="18" name="Picture 5">
            <a:extLst>
              <a:ext uri="{FF2B5EF4-FFF2-40B4-BE49-F238E27FC236}">
                <a16:creationId xmlns:a16="http://schemas.microsoft.com/office/drawing/2014/main" id="{39103B10-F5FB-8F43-B360-15801222543F}"/>
              </a:ext>
            </a:extLst>
          </p:cNvPr>
          <p:cNvPicPr>
            <a:picLocks noChangeAspect="1"/>
          </p:cNvPicPr>
          <p:nvPr/>
        </p:nvPicPr>
        <p:blipFill rotWithShape="1">
          <a:blip r:embed="rId3">
            <a:extLst>
              <a:ext uri="{28A0092B-C50C-407E-A947-70E740481C1C}">
                <a14:useLocalDpi xmlns:a14="http://schemas.microsoft.com/office/drawing/2010/main" val="0"/>
              </a:ext>
            </a:extLst>
          </a:blip>
          <a:srcRect b="13089"/>
          <a:stretch/>
        </p:blipFill>
        <p:spPr bwMode="auto">
          <a:xfrm>
            <a:off x="-1" y="3617879"/>
            <a:ext cx="6565139" cy="3240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图片 18">
            <a:extLst>
              <a:ext uri="{FF2B5EF4-FFF2-40B4-BE49-F238E27FC236}">
                <a16:creationId xmlns:a16="http://schemas.microsoft.com/office/drawing/2014/main" id="{D41B3905-BA1B-3B46-BEEC-E1796506F157}"/>
              </a:ext>
            </a:extLst>
          </p:cNvPr>
          <p:cNvPicPr>
            <a:picLocks noChangeAspect="1"/>
          </p:cNvPicPr>
          <p:nvPr/>
        </p:nvPicPr>
        <p:blipFill>
          <a:blip r:embed="rId4"/>
          <a:stretch>
            <a:fillRect/>
          </a:stretch>
        </p:blipFill>
        <p:spPr>
          <a:xfrm>
            <a:off x="6565139" y="3617879"/>
            <a:ext cx="5626861" cy="3269649"/>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93315"/>
            <a:ext cx="2456949" cy="695557"/>
          </a:xfrm>
          <a:prstGeom prst="rect">
            <a:avLst/>
          </a:prstGeom>
        </p:spPr>
      </p:pic>
    </p:spTree>
    <p:extLst>
      <p:ext uri="{BB962C8B-B14F-4D97-AF65-F5344CB8AC3E}">
        <p14:creationId xmlns:p14="http://schemas.microsoft.com/office/powerpoint/2010/main" val="20446145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6203DAC0-ADFC-456F-9B3F-ED92B735CD8E}"/>
              </a:ext>
            </a:extLst>
          </p:cNvPr>
          <p:cNvSpPr>
            <a:spLocks noGrp="1"/>
          </p:cNvSpPr>
          <p:nvPr>
            <p:ph type="sldNum" sz="quarter" idx="4"/>
          </p:nvPr>
        </p:nvSpPr>
        <p:spPr/>
        <p:txBody>
          <a:bodyPr/>
          <a:lstStyle/>
          <a:p>
            <a:r>
              <a:rPr lang="en-US" altLang="zh-CN">
                <a:sym typeface="Arial" panose="020B0604020202020204" pitchFamily="34" charset="0"/>
              </a:rPr>
              <a:t>&lt; </a:t>
            </a:r>
            <a:fld id="{A548B57D-AE10-4CF7-A9DF-59FEFA91B28E}" type="slidenum">
              <a:rPr lang="zh-CN" altLang="en-US" smtClean="0">
                <a:sym typeface="Arial" panose="020B0604020202020204" pitchFamily="34" charset="0"/>
              </a:rPr>
              <a:pPr/>
              <a:t>41</a:t>
            </a:fld>
            <a:r>
              <a:rPr lang="zh-CN" altLang="en-US">
                <a:sym typeface="Arial" panose="020B0604020202020204" pitchFamily="34" charset="0"/>
              </a:rPr>
              <a:t> </a:t>
            </a:r>
            <a:r>
              <a:rPr lang="en-US" altLang="zh-CN">
                <a:sym typeface="Arial" panose="020B0604020202020204" pitchFamily="34" charset="0"/>
              </a:rPr>
              <a:t>&gt;</a:t>
            </a:r>
            <a:endParaRPr lang="zh-CN" altLang="en-US" dirty="0">
              <a:sym typeface="Arial" panose="020B0604020202020204" pitchFamily="34" charset="0"/>
            </a:endParaRPr>
          </a:p>
        </p:txBody>
      </p:sp>
      <p:sp>
        <p:nvSpPr>
          <p:cNvPr id="4" name="标题 3">
            <a:extLst>
              <a:ext uri="{FF2B5EF4-FFF2-40B4-BE49-F238E27FC236}">
                <a16:creationId xmlns:a16="http://schemas.microsoft.com/office/drawing/2014/main" id="{8C665839-0726-4FA3-BD04-F0C8450DAAA5}"/>
              </a:ext>
            </a:extLst>
          </p:cNvPr>
          <p:cNvSpPr>
            <a:spLocks noGrp="1"/>
          </p:cNvSpPr>
          <p:nvPr>
            <p:ph type="title"/>
          </p:nvPr>
        </p:nvSpPr>
        <p:spPr/>
        <p:txBody>
          <a:bodyPr>
            <a:normAutofit fontScale="90000"/>
          </a:bodyPr>
          <a:lstStyle/>
          <a:p>
            <a:r>
              <a:rPr lang="en-US" altLang="zh-CN" dirty="0">
                <a:sym typeface="Arial" panose="020B0604020202020204" pitchFamily="34" charset="0"/>
              </a:rPr>
              <a:t>Randomness Certification based on Multipartite Steering</a:t>
            </a:r>
          </a:p>
        </p:txBody>
      </p:sp>
      <p:sp>
        <p:nvSpPr>
          <p:cNvPr id="15" name="矩形 14">
            <a:extLst>
              <a:ext uri="{FF2B5EF4-FFF2-40B4-BE49-F238E27FC236}">
                <a16:creationId xmlns:a16="http://schemas.microsoft.com/office/drawing/2014/main" id="{206AA648-99CD-4D35-9744-0991B1E7B57E}"/>
              </a:ext>
            </a:extLst>
          </p:cNvPr>
          <p:cNvSpPr/>
          <p:nvPr/>
        </p:nvSpPr>
        <p:spPr>
          <a:xfrm>
            <a:off x="442913" y="6378772"/>
            <a:ext cx="6568465" cy="307777"/>
          </a:xfrm>
          <a:prstGeom prst="rect">
            <a:avLst/>
          </a:prstGeom>
        </p:spPr>
        <p:txBody>
          <a:bodyPr wrap="none">
            <a:spAutoFit/>
          </a:bodyPr>
          <a:lstStyle/>
          <a:p>
            <a:r>
              <a:rPr lang="en-US" altLang="zh-CN" sz="1400" dirty="0">
                <a:latin typeface="Times New Roman" panose="02020603050405020304" pitchFamily="18" charset="0"/>
                <a:cs typeface="Times New Roman" panose="02020603050405020304" pitchFamily="18" charset="0"/>
              </a:rPr>
              <a:t>Y. Li, Y. Xiang, X.-D. Yu, H. C. Nguyen, O. Gühne and Q. He, </a:t>
            </a:r>
            <a:r>
              <a:rPr lang="en-US" altLang="zh-CN" sz="1400" i="1" dirty="0">
                <a:latin typeface="Times New Roman" panose="02020603050405020304" pitchFamily="18" charset="0"/>
                <a:cs typeface="Times New Roman" panose="02020603050405020304" pitchFamily="18" charset="0"/>
              </a:rPr>
              <a:t>PRL</a:t>
            </a:r>
            <a:r>
              <a:rPr lang="zh-CN" altLang="en-US" sz="1400"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132</a:t>
            </a:r>
            <a:r>
              <a:rPr lang="zh-CN" altLang="en-US" sz="1400" dirty="0">
                <a:latin typeface="Times New Roman" panose="02020603050405020304" pitchFamily="18" charset="0"/>
                <a:cs typeface="Times New Roman" panose="02020603050405020304" pitchFamily="18" charset="0"/>
              </a:rPr>
              <a:t>, 080201 (2024)</a:t>
            </a:r>
            <a:r>
              <a:rPr lang="en-US" altLang="zh-CN" sz="1400" dirty="0">
                <a:latin typeface="Times New Roman" panose="02020603050405020304" pitchFamily="18" charset="0"/>
                <a:cs typeface="Times New Roman" panose="02020603050405020304" pitchFamily="18" charset="0"/>
              </a:rPr>
              <a:t>.</a:t>
            </a:r>
            <a:endParaRPr lang="zh-CN" altLang="en-US" sz="1400" dirty="0">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id="{8E5E3D85-DFFF-4237-8EC1-65811B9F775A}"/>
              </a:ext>
            </a:extLst>
          </p:cNvPr>
          <p:cNvSpPr txBox="1"/>
          <p:nvPr/>
        </p:nvSpPr>
        <p:spPr>
          <a:xfrm>
            <a:off x="4992411" y="1459886"/>
            <a:ext cx="3437854" cy="369332"/>
          </a:xfrm>
          <a:prstGeom prst="rect">
            <a:avLst/>
          </a:prstGeom>
          <a:noFill/>
        </p:spPr>
        <p:txBody>
          <a:bodyPr wrap="square">
            <a:spAutoFit/>
          </a:bodyPr>
          <a:lstStyle/>
          <a:p>
            <a:pPr marL="285750" indent="-285750" eaLnBrk="0" fontAlgn="base" hangingPunct="0">
              <a:spcBef>
                <a:spcPct val="0"/>
              </a:spcBef>
              <a:spcAft>
                <a:spcPct val="0"/>
              </a:spcAft>
              <a:buFont typeface="Arial" panose="020B0604020202020204" pitchFamily="34" charset="0"/>
              <a:buChar char="•"/>
            </a:pPr>
            <a:r>
              <a:rPr lang="en-US" altLang="zh-CN" b="1" dirty="0">
                <a:solidFill>
                  <a:prstClr val="black"/>
                </a:solidFill>
                <a:cs typeface="Arial" panose="020B0604020202020204" pitchFamily="34" charset="0"/>
              </a:rPr>
              <a:t>Randomness Certification:</a:t>
            </a:r>
          </a:p>
        </p:txBody>
      </p:sp>
      <p:pic>
        <p:nvPicPr>
          <p:cNvPr id="41" name="图片 40" descr="\documentclass{article}&#10;\usepackage{amsmath}&#10;\usepackage{color}&#10;\pagestyle{empty}&#10;\begin{document}&#10;&#10;\begin{equation}&#10;\begin{aligned}&#10;P_g(x^*,y^*) = &amp;\max\sum_{ab} {\rm tr}\left[\rho_{ABE} \left( M_{a|x^*} \otimes M_{b|y^*} \otimes M_{e=a,e'=b} \right) \right]\\&#10;&amp; {\rm w.r.t.} ~~ \rho_{ABCE}, \left\{ M_{a|x}, M_{b|y}, M_{ee'} \right\}\\&#10;&amp; {\rm s.t.} ~~ {\rm tr}_{AB}\left[\rho_{ABC}\left( M_{a|x}\otimes M_{b|y}\otimes \mathcal{I}_C\right)\right] = \textcolor{red}{\sigma_{ab|xy}^{\rm obs}}&#10;\notag&#10;\end{aligned}&#10;\end{equation}&#10;&#10;&#10;&#10;\end{document}" title="IguanaTex Picture Display">
            <a:extLst>
              <a:ext uri="{FF2B5EF4-FFF2-40B4-BE49-F238E27FC236}">
                <a16:creationId xmlns:a16="http://schemas.microsoft.com/office/drawing/2014/main" id="{6EE8C2BF-7313-4EB2-BBB5-B204236E28A4}"/>
              </a:ext>
            </a:extLst>
          </p:cNvPr>
          <p:cNvPicPr>
            <a:picLocks noChangeAspect="1"/>
          </p:cNvPicPr>
          <p:nvPr>
            <p:custDataLst>
              <p:tags r:id="rId1"/>
            </p:custDataLst>
          </p:nvPr>
        </p:nvPicPr>
        <p:blipFill>
          <a:blip r:embed="rId4"/>
          <a:stretch>
            <a:fillRect/>
          </a:stretch>
        </p:blipFill>
        <p:spPr>
          <a:xfrm>
            <a:off x="5196490" y="1933012"/>
            <a:ext cx="5925267" cy="1276360"/>
          </a:xfrm>
          <a:prstGeom prst="rect">
            <a:avLst/>
          </a:prstGeom>
        </p:spPr>
      </p:pic>
      <mc:AlternateContent xmlns:mc="http://schemas.openxmlformats.org/markup-compatibility/2006" xmlns:a14="http://schemas.microsoft.com/office/drawing/2010/main">
        <mc:Choice Requires="a14">
          <p:sp>
            <p:nvSpPr>
              <p:cNvPr id="30" name="文本占位符 3">
                <a:extLst>
                  <a:ext uri="{FF2B5EF4-FFF2-40B4-BE49-F238E27FC236}">
                    <a16:creationId xmlns:a16="http://schemas.microsoft.com/office/drawing/2014/main" id="{0686525D-A022-45BE-BA29-D46DBB2C3D88}"/>
                  </a:ext>
                </a:extLst>
              </p:cNvPr>
              <p:cNvSpPr txBox="1">
                <a:spLocks/>
              </p:cNvSpPr>
              <p:nvPr/>
            </p:nvSpPr>
            <p:spPr>
              <a:xfrm>
                <a:off x="442913" y="944610"/>
                <a:ext cx="9056687" cy="381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14:m>
                  <m:oMath xmlns:m="http://schemas.openxmlformats.org/officeDocument/2006/math">
                    <m:r>
                      <a:rPr lang="zh-CN" altLang="en-US" sz="2200" i="1" dirty="0" smtClean="0">
                        <a:solidFill>
                          <a:srgbClr val="9A0001"/>
                        </a:solidFill>
                        <a:latin typeface="Cambria Math" panose="02040503050406030204" pitchFamily="18" charset="0"/>
                        <a:ea typeface="+mj-ea"/>
                        <a:sym typeface="Arial" panose="020B0604020202020204" pitchFamily="34" charset="0"/>
                      </a:rPr>
                      <m:t>𝑁</m:t>
                    </m:r>
                  </m:oMath>
                </a14:m>
                <a:r>
                  <a:rPr lang="en-US" altLang="zh-CN" sz="2200" b="1" dirty="0">
                    <a:solidFill>
                      <a:srgbClr val="9A0001"/>
                    </a:solidFill>
                    <a:latin typeface="+mj-ea"/>
                    <a:ea typeface="+mj-ea"/>
                    <a:sym typeface="Arial" panose="020B0604020202020204" pitchFamily="34" charset="0"/>
                  </a:rPr>
                  <a:t> parties with </a:t>
                </a:r>
                <a14:m>
                  <m:oMath xmlns:m="http://schemas.openxmlformats.org/officeDocument/2006/math">
                    <m:r>
                      <a:rPr lang="zh-CN" altLang="en-US" sz="2200" b="1" i="1" dirty="0" smtClean="0">
                        <a:solidFill>
                          <a:srgbClr val="9A0001"/>
                        </a:solidFill>
                        <a:latin typeface="Cambria Math" panose="02040503050406030204" pitchFamily="18" charset="0"/>
                        <a:ea typeface="+mj-ea"/>
                        <a:sym typeface="Arial" panose="020B0604020202020204" pitchFamily="34" charset="0"/>
                      </a:rPr>
                      <m:t>𝑁</m:t>
                    </m:r>
                    <m:r>
                      <a:rPr lang="zh-CN" altLang="en-US" sz="2200" b="1" i="1" dirty="0" smtClean="0">
                        <a:solidFill>
                          <a:srgbClr val="9A0001"/>
                        </a:solidFill>
                        <a:latin typeface="Cambria Math" panose="02040503050406030204" pitchFamily="18" charset="0"/>
                        <a:ea typeface="+mj-ea"/>
                        <a:sym typeface="Arial" panose="020B0604020202020204" pitchFamily="34" charset="0"/>
                      </a:rPr>
                      <m:t>−</m:t>
                    </m:r>
                    <m:r>
                      <a:rPr lang="en-US" altLang="zh-CN" sz="2200" b="1" i="1" dirty="0" smtClean="0">
                        <a:solidFill>
                          <a:srgbClr val="9A0001"/>
                        </a:solidFill>
                        <a:latin typeface="Cambria Math" panose="02040503050406030204" pitchFamily="18" charset="0"/>
                        <a:ea typeface="+mj-ea"/>
                        <a:sym typeface="Arial" panose="020B0604020202020204" pitchFamily="34" charset="0"/>
                      </a:rPr>
                      <m:t>𝟏</m:t>
                    </m:r>
                  </m:oMath>
                </a14:m>
                <a:r>
                  <a:rPr lang="en-US" altLang="zh-CN" sz="2200" b="1" dirty="0">
                    <a:solidFill>
                      <a:srgbClr val="9A0001"/>
                    </a:solidFill>
                    <a:latin typeface="+mj-ea"/>
                    <a:ea typeface="+mj-ea"/>
                    <a:sym typeface="Arial" panose="020B0604020202020204" pitchFamily="34" charset="0"/>
                  </a:rPr>
                  <a:t> untrusted parties</a:t>
                </a:r>
              </a:p>
            </p:txBody>
          </p:sp>
        </mc:Choice>
        <mc:Fallback xmlns="">
          <p:sp>
            <p:nvSpPr>
              <p:cNvPr id="30" name="文本占位符 3">
                <a:extLst>
                  <a:ext uri="{FF2B5EF4-FFF2-40B4-BE49-F238E27FC236}">
                    <a16:creationId xmlns:a16="http://schemas.microsoft.com/office/drawing/2014/main" id="{0686525D-A022-45BE-BA29-D46DBB2C3D88}"/>
                  </a:ext>
                </a:extLst>
              </p:cNvPr>
              <p:cNvSpPr txBox="1">
                <a:spLocks noRot="1" noChangeAspect="1" noMove="1" noResize="1" noEditPoints="1" noAdjustHandles="1" noChangeArrowheads="1" noChangeShapeType="1" noTextEdit="1"/>
              </p:cNvSpPr>
              <p:nvPr/>
            </p:nvSpPr>
            <p:spPr>
              <a:xfrm>
                <a:off x="442913" y="944610"/>
                <a:ext cx="9056687" cy="381629"/>
              </a:xfrm>
              <a:prstGeom prst="rect">
                <a:avLst/>
              </a:prstGeom>
              <a:blipFill>
                <a:blip r:embed="rId5"/>
                <a:stretch>
                  <a:fillRect l="-808" t="-19048" b="-3492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36156211-CED6-47AA-99A7-A379294771C1}"/>
                  </a:ext>
                </a:extLst>
              </p:cNvPr>
              <p:cNvSpPr txBox="1"/>
              <p:nvPr/>
            </p:nvSpPr>
            <p:spPr>
              <a:xfrm>
                <a:off x="5050849" y="4026583"/>
                <a:ext cx="3437854" cy="1373453"/>
              </a:xfrm>
              <a:prstGeom prst="rect">
                <a:avLst/>
              </a:prstGeom>
              <a:noFill/>
            </p:spPr>
            <p:txBody>
              <a:bodyPr wrap="square">
                <a:spAutoFit/>
              </a:bodyPr>
              <a:lstStyle/>
              <a:p>
                <a:pPr marL="285750" indent="-285750">
                  <a:lnSpc>
                    <a:spcPct val="250000"/>
                  </a:lnSpc>
                  <a:buFont typeface="Arial" panose="020B0604020202020204" pitchFamily="34" charset="0"/>
                  <a:buChar char="•"/>
                </a:pPr>
                <a14:m>
                  <m:oMath xmlns:m="http://schemas.openxmlformats.org/officeDocument/2006/math">
                    <m:r>
                      <a:rPr lang="en-US" altLang="zh-CN" sz="1800" b="0" i="1" smtClean="0">
                        <a:latin typeface="Cambria Math" panose="02040503050406030204" pitchFamily="18" charset="0"/>
                        <a:ea typeface="Latin Modern Math" panose="02000503000000000000" pitchFamily="50" charset="0"/>
                        <a:cs typeface="Arial" panose="020B0604020202020204" pitchFamily="34" charset="0"/>
                      </a:rPr>
                      <m:t>𝑁</m:t>
                    </m:r>
                    <m:r>
                      <a:rPr lang="en-US" altLang="zh-CN" sz="1800" b="0" i="1" smtClean="0">
                        <a:latin typeface="Cambria Math" panose="02040503050406030204" pitchFamily="18" charset="0"/>
                        <a:ea typeface="Latin Modern Math" panose="02000503000000000000" pitchFamily="50" charset="0"/>
                        <a:cs typeface="Arial" panose="020B0604020202020204" pitchFamily="34" charset="0"/>
                      </a:rPr>
                      <m:t>=2</m:t>
                    </m:r>
                  </m:oMath>
                </a14:m>
                <a:r>
                  <a:rPr lang="en-US" altLang="zh-CN" sz="1800" dirty="0">
                    <a:latin typeface="Latin Modern Math" panose="02000503000000000000" pitchFamily="50" charset="0"/>
                    <a:ea typeface="Latin Modern Math" panose="02000503000000000000" pitchFamily="50" charset="0"/>
                    <a:cs typeface="Arial" panose="020B0604020202020204" pitchFamily="34" charset="0"/>
                  </a:rPr>
                  <a:t> </a:t>
                </a:r>
                <a:endParaRPr lang="en-US" altLang="zh-CN" dirty="0">
                  <a:latin typeface="Latin Modern Math" panose="02000503000000000000" pitchFamily="50" charset="0"/>
                  <a:ea typeface="Latin Modern Math" panose="02000503000000000000" pitchFamily="50" charset="0"/>
                  <a:cs typeface="Arial" panose="020B0604020202020204" pitchFamily="34" charset="0"/>
                </a:endParaRPr>
              </a:p>
              <a:p>
                <a:pPr marL="285750" indent="-285750">
                  <a:lnSpc>
                    <a:spcPct val="250000"/>
                  </a:lnSpc>
                  <a:buFont typeface="Arial" panose="020B0604020202020204" pitchFamily="34" charset="0"/>
                  <a:buChar char="•"/>
                </a:pPr>
                <a14:m>
                  <m:oMath xmlns:m="http://schemas.openxmlformats.org/officeDocument/2006/math">
                    <m:r>
                      <a:rPr lang="en-US" altLang="zh-CN" sz="1800" b="0" i="1" smtClean="0">
                        <a:latin typeface="Cambria Math" panose="02040503050406030204" pitchFamily="18" charset="0"/>
                        <a:ea typeface="Latin Modern Math" panose="02000503000000000000" pitchFamily="50" charset="0"/>
                        <a:cs typeface="Arial" panose="020B0604020202020204" pitchFamily="34" charset="0"/>
                      </a:rPr>
                      <m:t>𝑁</m:t>
                    </m:r>
                    <m:r>
                      <a:rPr lang="en-US" altLang="zh-CN" sz="1800" b="0" i="1" smtClean="0">
                        <a:latin typeface="Cambria Math" panose="02040503050406030204" pitchFamily="18" charset="0"/>
                        <a:ea typeface="Latin Modern Math" panose="02000503000000000000" pitchFamily="50" charset="0"/>
                        <a:cs typeface="Arial" panose="020B0604020202020204" pitchFamily="34" charset="0"/>
                      </a:rPr>
                      <m:t>≥3</m:t>
                    </m:r>
                  </m:oMath>
                </a14:m>
                <a:endParaRPr lang="en-US" altLang="zh-CN" sz="1800" dirty="0">
                  <a:latin typeface="Latin Modern Math" panose="02000503000000000000" pitchFamily="50" charset="0"/>
                  <a:ea typeface="Latin Modern Math" panose="02000503000000000000" pitchFamily="50" charset="0"/>
                  <a:cs typeface="Arial" panose="020B0604020202020204" pitchFamily="34" charset="0"/>
                </a:endParaRPr>
              </a:p>
            </p:txBody>
          </p:sp>
        </mc:Choice>
        <mc:Fallback xmlns="">
          <p:sp>
            <p:nvSpPr>
              <p:cNvPr id="32" name="文本框 31">
                <a:extLst>
                  <a:ext uri="{FF2B5EF4-FFF2-40B4-BE49-F238E27FC236}">
                    <a16:creationId xmlns:a16="http://schemas.microsoft.com/office/drawing/2014/main" id="{36156211-CED6-47AA-99A7-A379294771C1}"/>
                  </a:ext>
                </a:extLst>
              </p:cNvPr>
              <p:cNvSpPr txBox="1">
                <a:spLocks noRot="1" noChangeAspect="1" noMove="1" noResize="1" noEditPoints="1" noAdjustHandles="1" noChangeArrowheads="1" noChangeShapeType="1" noTextEdit="1"/>
              </p:cNvSpPr>
              <p:nvPr/>
            </p:nvSpPr>
            <p:spPr>
              <a:xfrm>
                <a:off x="5050849" y="4026583"/>
                <a:ext cx="3437854" cy="1373453"/>
              </a:xfrm>
              <a:prstGeom prst="rect">
                <a:avLst/>
              </a:prstGeom>
              <a:blipFill>
                <a:blip r:embed="rId6"/>
                <a:stretch>
                  <a:fillRect l="-1241" b="-1778"/>
                </a:stretch>
              </a:blipFill>
            </p:spPr>
            <p:txBody>
              <a:bodyPr/>
              <a:lstStyle/>
              <a:p>
                <a:r>
                  <a:rPr lang="zh-CN" altLang="en-US">
                    <a:noFill/>
                  </a:rPr>
                  <a:t> </a:t>
                </a:r>
              </a:p>
            </p:txBody>
          </p:sp>
        </mc:Fallback>
      </mc:AlternateContent>
      <p:sp>
        <p:nvSpPr>
          <p:cNvPr id="33" name="文本框 32">
            <a:extLst>
              <a:ext uri="{FF2B5EF4-FFF2-40B4-BE49-F238E27FC236}">
                <a16:creationId xmlns:a16="http://schemas.microsoft.com/office/drawing/2014/main" id="{8BDA6D43-0215-42BD-8CF5-0F0439B40E4A}"/>
              </a:ext>
            </a:extLst>
          </p:cNvPr>
          <p:cNvSpPr txBox="1"/>
          <p:nvPr/>
        </p:nvSpPr>
        <p:spPr>
          <a:xfrm>
            <a:off x="5319374" y="4600274"/>
            <a:ext cx="4014808" cy="369332"/>
          </a:xfrm>
          <a:prstGeom prst="rect">
            <a:avLst/>
          </a:prstGeom>
          <a:noFill/>
        </p:spPr>
        <p:txBody>
          <a:bodyPr wrap="square">
            <a:spAutoFit/>
          </a:bodyPr>
          <a:lstStyle/>
          <a:p>
            <a:pPr marL="342900" indent="-342900">
              <a:buFontTx/>
              <a:buChar char="-"/>
            </a:pPr>
            <a:r>
              <a:rPr lang="en-US" altLang="zh-CN" dirty="0">
                <a:solidFill>
                  <a:schemeClr val="tx1"/>
                </a:solidFill>
                <a:latin typeface="Times New Roman" panose="02020603050405020304" pitchFamily="18" charset="0"/>
                <a:cs typeface="Times New Roman" panose="02020603050405020304" pitchFamily="18" charset="0"/>
              </a:rPr>
              <a:t>Equivalent to an SDP!</a:t>
            </a:r>
          </a:p>
        </p:txBody>
      </p:sp>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0F1F3E3E-99D7-4203-88CF-627B8C14DA0F}"/>
                  </a:ext>
                </a:extLst>
              </p:cNvPr>
              <p:cNvSpPr txBox="1"/>
              <p:nvPr/>
            </p:nvSpPr>
            <p:spPr>
              <a:xfrm>
                <a:off x="5311754" y="5312535"/>
                <a:ext cx="5985236" cy="646331"/>
              </a:xfrm>
              <a:prstGeom prst="rect">
                <a:avLst/>
              </a:prstGeom>
              <a:noFill/>
            </p:spPr>
            <p:txBody>
              <a:bodyPr wrap="square">
                <a:spAutoFit/>
              </a:bodyPr>
              <a:lstStyle/>
              <a:p>
                <a:pPr marL="342900" indent="-342900">
                  <a:buFontTx/>
                  <a:buChar char="-"/>
                </a:pPr>
                <a:r>
                  <a:rPr lang="en-US" altLang="zh-CN" b="1" dirty="0">
                    <a:solidFill>
                      <a:srgbClr val="0000CF"/>
                    </a:solidFill>
                    <a:latin typeface="Times New Roman" panose="02020603050405020304" pitchFamily="18" charset="0"/>
                    <a:cs typeface="Times New Roman" panose="02020603050405020304" pitchFamily="18" charset="0"/>
                  </a:rPr>
                  <a:t>Postquantum steering </a:t>
                </a:r>
                <a14:m>
                  <m:oMath xmlns:m="http://schemas.openxmlformats.org/officeDocument/2006/math">
                    <m:r>
                      <a:rPr lang="en-US" altLang="zh-CN" b="1" i="1" smtClean="0">
                        <a:solidFill>
                          <a:srgbClr val="0000CF"/>
                        </a:solidFill>
                        <a:latin typeface="Cambria Math" panose="02040503050406030204" pitchFamily="18" charset="0"/>
                        <a:cs typeface="Times New Roman" panose="02020603050405020304" pitchFamily="18" charset="0"/>
                      </a:rPr>
                      <m:t>→</m:t>
                    </m:r>
                  </m:oMath>
                </a14:m>
                <a:r>
                  <a:rPr lang="en-US" altLang="zh-CN" b="1" dirty="0">
                    <a:solidFill>
                      <a:srgbClr val="0000CF"/>
                    </a:solidFill>
                    <a:latin typeface="Times New Roman" panose="02020603050405020304" pitchFamily="18" charset="0"/>
                    <a:cs typeface="Times New Roman" panose="02020603050405020304" pitchFamily="18" charset="0"/>
                  </a:rPr>
                  <a:t> Optimization problem is infeasible!</a:t>
                </a:r>
              </a:p>
            </p:txBody>
          </p:sp>
        </mc:Choice>
        <mc:Fallback xmlns="">
          <p:sp>
            <p:nvSpPr>
              <p:cNvPr id="34" name="文本框 33">
                <a:extLst>
                  <a:ext uri="{FF2B5EF4-FFF2-40B4-BE49-F238E27FC236}">
                    <a16:creationId xmlns:a16="http://schemas.microsoft.com/office/drawing/2014/main" id="{0F1F3E3E-99D7-4203-88CF-627B8C14DA0F}"/>
                  </a:ext>
                </a:extLst>
              </p:cNvPr>
              <p:cNvSpPr txBox="1">
                <a:spLocks noRot="1" noChangeAspect="1" noMove="1" noResize="1" noEditPoints="1" noAdjustHandles="1" noChangeArrowheads="1" noChangeShapeType="1" noTextEdit="1"/>
              </p:cNvSpPr>
              <p:nvPr/>
            </p:nvSpPr>
            <p:spPr>
              <a:xfrm>
                <a:off x="5311754" y="5312535"/>
                <a:ext cx="5985236" cy="646331"/>
              </a:xfrm>
              <a:prstGeom prst="rect">
                <a:avLst/>
              </a:prstGeom>
              <a:blipFill>
                <a:blip r:embed="rId7"/>
                <a:stretch>
                  <a:fillRect l="-611" t="-4673" b="-13084"/>
                </a:stretch>
              </a:blipFill>
            </p:spPr>
            <p:txBody>
              <a:bodyPr/>
              <a:lstStyle/>
              <a:p>
                <a:r>
                  <a:rPr lang="zh-CN" altLang="en-US">
                    <a:noFill/>
                  </a:rPr>
                  <a:t> </a:t>
                </a:r>
              </a:p>
            </p:txBody>
          </p:sp>
        </mc:Fallback>
      </mc:AlternateContent>
      <p:pic>
        <p:nvPicPr>
          <p:cNvPr id="43" name="图片 42">
            <a:extLst>
              <a:ext uri="{FF2B5EF4-FFF2-40B4-BE49-F238E27FC236}">
                <a16:creationId xmlns:a16="http://schemas.microsoft.com/office/drawing/2014/main" id="{45EFEF28-19AD-4C41-A121-4D65CFA75471}"/>
              </a:ext>
            </a:extLst>
          </p:cNvPr>
          <p:cNvPicPr>
            <a:picLocks noChangeAspect="1"/>
          </p:cNvPicPr>
          <p:nvPr/>
        </p:nvPicPr>
        <p:blipFill>
          <a:blip r:embed="rId8"/>
          <a:stretch>
            <a:fillRect/>
          </a:stretch>
        </p:blipFill>
        <p:spPr>
          <a:xfrm>
            <a:off x="1102591" y="2565658"/>
            <a:ext cx="3700268" cy="2204954"/>
          </a:xfrm>
          <a:prstGeom prst="rect">
            <a:avLst/>
          </a:prstGeom>
        </p:spPr>
      </p:pic>
      <p:grpSp>
        <p:nvGrpSpPr>
          <p:cNvPr id="44" name="组合 43">
            <a:extLst>
              <a:ext uri="{FF2B5EF4-FFF2-40B4-BE49-F238E27FC236}">
                <a16:creationId xmlns:a16="http://schemas.microsoft.com/office/drawing/2014/main" id="{E49759F2-11EE-4DD8-B7B6-A471D12C788A}"/>
              </a:ext>
            </a:extLst>
          </p:cNvPr>
          <p:cNvGrpSpPr/>
          <p:nvPr/>
        </p:nvGrpSpPr>
        <p:grpSpPr>
          <a:xfrm>
            <a:off x="1111432" y="4182304"/>
            <a:ext cx="1723788" cy="957048"/>
            <a:chOff x="728081" y="5563645"/>
            <a:chExt cx="939544" cy="520862"/>
          </a:xfrm>
        </p:grpSpPr>
        <p:sp>
          <p:nvSpPr>
            <p:cNvPr id="45" name="文本框 44">
              <a:extLst>
                <a:ext uri="{FF2B5EF4-FFF2-40B4-BE49-F238E27FC236}">
                  <a16:creationId xmlns:a16="http://schemas.microsoft.com/office/drawing/2014/main" id="{D739B1C3-2774-4CF0-9658-5A3CA98958FB}"/>
                </a:ext>
              </a:extLst>
            </p:cNvPr>
            <p:cNvSpPr txBox="1"/>
            <p:nvPr/>
          </p:nvSpPr>
          <p:spPr>
            <a:xfrm>
              <a:off x="1043672" y="5702927"/>
              <a:ext cx="623953" cy="314081"/>
            </a:xfrm>
            <a:prstGeom prst="rect">
              <a:avLst/>
            </a:prstGeom>
            <a:noFill/>
          </p:spPr>
          <p:txBody>
            <a:bodyPr wrap="square" rtlCol="0">
              <a:spAutoFit/>
            </a:bodyPr>
            <a:lstStyle/>
            <a:p>
              <a:pPr defTabSz="457200"/>
              <a:r>
                <a:rPr kumimoji="1" lang="en-US" altLang="zh-CN" sz="1400" b="1" dirty="0">
                  <a:solidFill>
                    <a:prstClr val="black"/>
                  </a:solidFill>
                  <a:latin typeface="Calibri" panose="020F0502020204030204"/>
                  <a:ea typeface="等线" panose="02010600030101010101" pitchFamily="2" charset="-122"/>
                </a:rPr>
                <a:t>Eve</a:t>
              </a:r>
            </a:p>
            <a:p>
              <a:pPr defTabSz="457200"/>
              <a:r>
                <a:rPr kumimoji="1" lang="zh-CN" altLang="en-US" sz="1400" b="1" dirty="0">
                  <a:solidFill>
                    <a:prstClr val="black"/>
                  </a:solidFill>
                  <a:latin typeface="Calibri" panose="020F0502020204030204"/>
                  <a:ea typeface="等线" panose="02010600030101010101" pitchFamily="2" charset="-122"/>
                </a:rPr>
                <a:t>窃听者</a:t>
              </a:r>
            </a:p>
          </p:txBody>
        </p:sp>
        <mc:AlternateContent xmlns:mc="http://schemas.openxmlformats.org/markup-compatibility/2006">
          <mc:Choice xmlns:am3d="http://schemas.microsoft.com/office/drawing/2017/model3d" Requires="am3d">
            <p:graphicFrame>
              <p:nvGraphicFramePr>
                <p:cNvPr id="46" name="3D 模型 45" descr="Male icon">
                  <a:extLst>
                    <a:ext uri="{FF2B5EF4-FFF2-40B4-BE49-F238E27FC236}">
                      <a16:creationId xmlns:a16="http://schemas.microsoft.com/office/drawing/2014/main" id="{5E3DCBF3-BF6B-439D-9681-4D46552E3C8F}"/>
                    </a:ext>
                  </a:extLst>
                </p:cNvPr>
                <p:cNvGraphicFramePr>
                  <a:graphicFrameLocks noChangeAspect="1"/>
                </p:cNvGraphicFramePr>
                <p:nvPr/>
              </p:nvGraphicFramePr>
              <p:xfrm>
                <a:off x="856814" y="5646438"/>
                <a:ext cx="186858" cy="438069"/>
              </p:xfrm>
              <a:graphic>
                <a:graphicData uri="http://schemas.microsoft.com/office/drawing/2017/model3d">
                  <am3d:model3d r:embed="rId9">
                    <am3d:spPr>
                      <a:xfrm>
                        <a:off x="0" y="0"/>
                        <a:ext cx="186858" cy="438069"/>
                      </a:xfrm>
                      <a:prstGeom prst="rect">
                        <a:avLst/>
                      </a:prstGeom>
                    </am3d:spPr>
                    <am3d:camera>
                      <am3d:pos x="0" y="0" z="50316661"/>
                      <am3d:up dx="0" dy="36000000" dz="0"/>
                      <am3d:lookAt x="0" y="0" z="0"/>
                      <am3d:perspective fov="2700000"/>
                    </am3d:camera>
                    <am3d:trans>
                      <am3d:meterPerModelUnit n="3029133" d="1000000"/>
                      <am3d:preTrans dx="0" dy="-18000000" dz="2458"/>
                      <am3d:scale>
                        <am3d:sx n="1000000" d="1000000"/>
                        <am3d:sy n="1000000" d="1000000"/>
                        <am3d:sz n="1000000" d="1000000"/>
                      </am3d:scale>
                      <am3d:rot ax="1674139" ay="-1438973" az="-728777"/>
                      <am3d:postTrans dx="0" dy="0" dz="0"/>
                    </am3d:trans>
                    <am3d:raster rName="Office3DRenderer" rVer="16.0.8326">
                      <am3d:blip r:embed="rId10"/>
                    </am3d:raster>
                    <am3d:objViewport viewportSz="85695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6" name="3D 模型 45" descr="Male icon">
                  <a:extLst>
                    <a:ext uri="{FF2B5EF4-FFF2-40B4-BE49-F238E27FC236}">
                      <a16:creationId xmlns:a16="http://schemas.microsoft.com/office/drawing/2014/main" id="{5E3DCBF3-BF6B-439D-9681-4D46552E3C8F}"/>
                    </a:ext>
                  </a:extLst>
                </p:cNvPr>
                <p:cNvPicPr>
                  <a:picLocks noGrp="1" noRot="1" noChangeAspect="1" noMove="1" noResize="1" noEditPoints="1" noAdjustHandles="1" noChangeArrowheads="1" noChangeShapeType="1" noCrop="1"/>
                </p:cNvPicPr>
                <p:nvPr/>
              </p:nvPicPr>
              <p:blipFill>
                <a:blip r:embed="rId10"/>
                <a:stretch>
                  <a:fillRect/>
                </a:stretch>
              </p:blipFill>
              <p:spPr>
                <a:xfrm>
                  <a:off x="1347619" y="4334430"/>
                  <a:ext cx="342830" cy="804922"/>
                </a:xfrm>
                <a:prstGeom prst="rect">
                  <a:avLst/>
                </a:prstGeom>
              </p:spPr>
            </p:pic>
          </mc:Fallback>
        </mc:AlternateContent>
        <p:sp>
          <p:nvSpPr>
            <p:cNvPr id="47" name="文本框 46">
              <a:extLst>
                <a:ext uri="{FF2B5EF4-FFF2-40B4-BE49-F238E27FC236}">
                  <a16:creationId xmlns:a16="http://schemas.microsoft.com/office/drawing/2014/main" id="{4676F8E0-7702-4715-8E5B-6F102A54B4A1}"/>
                </a:ext>
              </a:extLst>
            </p:cNvPr>
            <p:cNvSpPr txBox="1"/>
            <p:nvPr/>
          </p:nvSpPr>
          <p:spPr>
            <a:xfrm rot="20054902">
              <a:off x="728081" y="5563645"/>
              <a:ext cx="396660" cy="204726"/>
            </a:xfrm>
            <a:prstGeom prst="rect">
              <a:avLst/>
            </a:prstGeom>
            <a:noFill/>
          </p:spPr>
          <p:txBody>
            <a:bodyPr wrap="square" rtlCol="0">
              <a:spAutoFit/>
            </a:bodyPr>
            <a:lstStyle/>
            <a:p>
              <a:pPr defTabSz="457200"/>
              <a:r>
                <a:rPr kumimoji="1" lang="zh-CN" altLang="en-US" sz="1600" b="1" dirty="0">
                  <a:solidFill>
                    <a:srgbClr val="C00000"/>
                  </a:solidFill>
                  <a:latin typeface="Calibri" panose="020F0502020204030204"/>
                  <a:ea typeface="等线" panose="02010600030101010101" pitchFamily="2" charset="-122"/>
                </a:rPr>
                <a:t>？</a:t>
              </a:r>
            </a:p>
          </p:txBody>
        </p:sp>
      </p:grpSp>
      <p:pic>
        <p:nvPicPr>
          <p:cNvPr id="48" name="图片 47">
            <a:extLst>
              <a:ext uri="{FF2B5EF4-FFF2-40B4-BE49-F238E27FC236}">
                <a16:creationId xmlns:a16="http://schemas.microsoft.com/office/drawing/2014/main" id="{6E53EE29-F147-4C40-89D1-E3A2E23728C1}"/>
              </a:ext>
            </a:extLst>
          </p:cNvPr>
          <p:cNvPicPr>
            <a:picLocks noChangeAspect="1"/>
          </p:cNvPicPr>
          <p:nvPr/>
        </p:nvPicPr>
        <p:blipFill>
          <a:blip r:embed="rId11"/>
          <a:stretch>
            <a:fillRect/>
          </a:stretch>
        </p:blipFill>
        <p:spPr>
          <a:xfrm>
            <a:off x="2409926" y="4636865"/>
            <a:ext cx="389808" cy="97452"/>
          </a:xfrm>
          <a:prstGeom prst="rect">
            <a:avLst/>
          </a:prstGeom>
        </p:spPr>
      </p:pic>
      <p:pic>
        <p:nvPicPr>
          <p:cNvPr id="49" name="图片 48">
            <a:extLst>
              <a:ext uri="{FF2B5EF4-FFF2-40B4-BE49-F238E27FC236}">
                <a16:creationId xmlns:a16="http://schemas.microsoft.com/office/drawing/2014/main" id="{904E6221-CEF7-49FE-9C24-59E3C9B486D7}"/>
              </a:ext>
            </a:extLst>
          </p:cNvPr>
          <p:cNvPicPr>
            <a:picLocks noChangeAspect="1"/>
          </p:cNvPicPr>
          <p:nvPr/>
        </p:nvPicPr>
        <p:blipFill>
          <a:blip r:embed="rId11"/>
          <a:stretch>
            <a:fillRect/>
          </a:stretch>
        </p:blipFill>
        <p:spPr>
          <a:xfrm>
            <a:off x="3926306" y="4084205"/>
            <a:ext cx="389808" cy="97452"/>
          </a:xfrm>
          <a:prstGeom prst="rect">
            <a:avLst/>
          </a:prstGeom>
        </p:spPr>
      </p:pic>
      <p:pic>
        <p:nvPicPr>
          <p:cNvPr id="50" name="图片 49">
            <a:extLst>
              <a:ext uri="{FF2B5EF4-FFF2-40B4-BE49-F238E27FC236}">
                <a16:creationId xmlns:a16="http://schemas.microsoft.com/office/drawing/2014/main" id="{83E0BAF7-6B3D-4F5C-80B3-DDC6A93CF0ED}"/>
              </a:ext>
            </a:extLst>
          </p:cNvPr>
          <p:cNvPicPr>
            <a:picLocks noChangeAspect="1"/>
          </p:cNvPicPr>
          <p:nvPr/>
        </p:nvPicPr>
        <p:blipFill>
          <a:blip r:embed="rId11"/>
          <a:stretch>
            <a:fillRect/>
          </a:stretch>
        </p:blipFill>
        <p:spPr>
          <a:xfrm>
            <a:off x="1785086" y="3465941"/>
            <a:ext cx="389808" cy="97452"/>
          </a:xfrm>
          <a:prstGeom prst="rect">
            <a:avLst/>
          </a:prstGeom>
        </p:spPr>
      </p:pic>
      <p:sp>
        <p:nvSpPr>
          <p:cNvPr id="51" name="文本框 50">
            <a:extLst>
              <a:ext uri="{FF2B5EF4-FFF2-40B4-BE49-F238E27FC236}">
                <a16:creationId xmlns:a16="http://schemas.microsoft.com/office/drawing/2014/main" id="{EE6B253E-0B8A-46AE-8C20-A22C62E04513}"/>
              </a:ext>
            </a:extLst>
          </p:cNvPr>
          <p:cNvSpPr txBox="1"/>
          <p:nvPr/>
        </p:nvSpPr>
        <p:spPr>
          <a:xfrm>
            <a:off x="1645309" y="3401649"/>
            <a:ext cx="632315" cy="307777"/>
          </a:xfrm>
          <a:prstGeom prst="rect">
            <a:avLst/>
          </a:prstGeom>
          <a:noFill/>
        </p:spPr>
        <p:txBody>
          <a:bodyPr wrap="square">
            <a:spAutoFit/>
          </a:bodyPr>
          <a:lstStyle/>
          <a:p>
            <a:r>
              <a:rPr lang="en-US" altLang="zh-CN" sz="1400" b="1" dirty="0">
                <a:solidFill>
                  <a:schemeClr val="tx1"/>
                </a:solidFill>
                <a:latin typeface="+mj-lt"/>
                <a:ea typeface="Latin Modern Math" panose="02000503000000000000" pitchFamily="50" charset="0"/>
              </a:rPr>
              <a:t>Alice</a:t>
            </a:r>
          </a:p>
        </p:txBody>
      </p:sp>
      <p:sp>
        <p:nvSpPr>
          <p:cNvPr id="52" name="文本框 51">
            <a:extLst>
              <a:ext uri="{FF2B5EF4-FFF2-40B4-BE49-F238E27FC236}">
                <a16:creationId xmlns:a16="http://schemas.microsoft.com/office/drawing/2014/main" id="{9CC2633D-C8AF-42BF-9B6A-C77AB04522F2}"/>
              </a:ext>
            </a:extLst>
          </p:cNvPr>
          <p:cNvSpPr txBox="1"/>
          <p:nvPr/>
        </p:nvSpPr>
        <p:spPr>
          <a:xfrm>
            <a:off x="3827912" y="3996675"/>
            <a:ext cx="632315" cy="307777"/>
          </a:xfrm>
          <a:prstGeom prst="rect">
            <a:avLst/>
          </a:prstGeom>
          <a:noFill/>
        </p:spPr>
        <p:txBody>
          <a:bodyPr wrap="square">
            <a:spAutoFit/>
          </a:bodyPr>
          <a:lstStyle/>
          <a:p>
            <a:r>
              <a:rPr lang="en-US" altLang="zh-CN" sz="1400" b="1" dirty="0">
                <a:solidFill>
                  <a:schemeClr val="tx1"/>
                </a:solidFill>
                <a:latin typeface="+mj-lt"/>
                <a:ea typeface="Latin Modern Math" panose="02000503000000000000" pitchFamily="50" charset="0"/>
              </a:rPr>
              <a:t>Bob</a:t>
            </a:r>
          </a:p>
        </p:txBody>
      </p:sp>
      <p:sp>
        <p:nvSpPr>
          <p:cNvPr id="54" name="文本框 53">
            <a:extLst>
              <a:ext uri="{FF2B5EF4-FFF2-40B4-BE49-F238E27FC236}">
                <a16:creationId xmlns:a16="http://schemas.microsoft.com/office/drawing/2014/main" id="{4871A095-92A8-4C99-B9E9-68DC92DBE794}"/>
              </a:ext>
            </a:extLst>
          </p:cNvPr>
          <p:cNvSpPr txBox="1"/>
          <p:nvPr/>
        </p:nvSpPr>
        <p:spPr>
          <a:xfrm>
            <a:off x="2627788" y="4689401"/>
            <a:ext cx="803765" cy="307777"/>
          </a:xfrm>
          <a:prstGeom prst="rect">
            <a:avLst/>
          </a:prstGeom>
          <a:noFill/>
        </p:spPr>
        <p:txBody>
          <a:bodyPr wrap="square">
            <a:spAutoFit/>
          </a:bodyPr>
          <a:lstStyle/>
          <a:p>
            <a:r>
              <a:rPr lang="en-US" altLang="zh-CN" sz="1400" b="1" dirty="0">
                <a:solidFill>
                  <a:schemeClr val="tx1"/>
                </a:solidFill>
                <a:latin typeface="+mj-lt"/>
                <a:ea typeface="Latin Modern Math" panose="02000503000000000000" pitchFamily="50" charset="0"/>
              </a:rPr>
              <a:t>Charlie</a:t>
            </a:r>
          </a:p>
        </p:txBody>
      </p:sp>
      <p:grpSp>
        <p:nvGrpSpPr>
          <p:cNvPr id="42" name="组合 41">
            <a:extLst>
              <a:ext uri="{FF2B5EF4-FFF2-40B4-BE49-F238E27FC236}">
                <a16:creationId xmlns:a16="http://schemas.microsoft.com/office/drawing/2014/main" id="{E0116E60-8193-45DA-9016-8C5FEB13EE95}"/>
              </a:ext>
            </a:extLst>
          </p:cNvPr>
          <p:cNvGrpSpPr/>
          <p:nvPr/>
        </p:nvGrpSpPr>
        <p:grpSpPr>
          <a:xfrm>
            <a:off x="6743719" y="3194672"/>
            <a:ext cx="3270329" cy="1002316"/>
            <a:chOff x="6743719" y="3194672"/>
            <a:chExt cx="3270329" cy="1002316"/>
          </a:xfrm>
        </p:grpSpPr>
        <p:pic>
          <p:nvPicPr>
            <p:cNvPr id="31" name="图片 30">
              <a:extLst>
                <a:ext uri="{FF2B5EF4-FFF2-40B4-BE49-F238E27FC236}">
                  <a16:creationId xmlns:a16="http://schemas.microsoft.com/office/drawing/2014/main" id="{5AB50D67-217D-4BB8-9155-895EBD006F63}"/>
                </a:ext>
              </a:extLst>
            </p:cNvPr>
            <p:cNvPicPr>
              <a:picLocks noChangeAspect="1"/>
            </p:cNvPicPr>
            <p:nvPr/>
          </p:nvPicPr>
          <p:blipFill rotWithShape="1">
            <a:blip r:embed="rId12"/>
            <a:srcRect l="47702" t="75651" r="15905" b="197"/>
            <a:stretch/>
          </p:blipFill>
          <p:spPr>
            <a:xfrm>
              <a:off x="6743719" y="3194672"/>
              <a:ext cx="3270329" cy="1002316"/>
            </a:xfrm>
            <a:prstGeom prst="rect">
              <a:avLst/>
            </a:prstGeom>
          </p:spPr>
        </p:pic>
        <mc:AlternateContent xmlns:mc="http://schemas.openxmlformats.org/markup-compatibility/2006" xmlns:a14="http://schemas.microsoft.com/office/drawing/2010/main">
          <mc:Choice Requires="a14">
            <p:sp>
              <p:nvSpPr>
                <p:cNvPr id="55" name="文本框 54">
                  <a:extLst>
                    <a:ext uri="{FF2B5EF4-FFF2-40B4-BE49-F238E27FC236}">
                      <a16:creationId xmlns:a16="http://schemas.microsoft.com/office/drawing/2014/main" id="{6D1EDC32-2C63-4374-B151-F33832A0EFCE}"/>
                    </a:ext>
                  </a:extLst>
                </p:cNvPr>
                <p:cNvSpPr txBox="1"/>
                <p:nvPr/>
              </p:nvSpPr>
              <p:spPr>
                <a:xfrm>
                  <a:off x="9081436" y="3759431"/>
                  <a:ext cx="637874" cy="36933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b="0" i="1" smtClean="0">
                                <a:solidFill>
                                  <a:srgbClr val="0000CF"/>
                                </a:solidFill>
                                <a:latin typeface="Cambria Math" panose="02040503050406030204" pitchFamily="18" charset="0"/>
                                <a:cs typeface="Times New Roman" panose="02020603050405020304" pitchFamily="18" charset="0"/>
                              </a:rPr>
                            </m:ctrlPr>
                          </m:sSupPr>
                          <m:e>
                            <m:r>
                              <a:rPr lang="en-US" altLang="zh-CN" b="0" i="1" smtClean="0">
                                <a:solidFill>
                                  <a:srgbClr val="0000CF"/>
                                </a:solidFill>
                                <a:latin typeface="Cambria Math" panose="02040503050406030204" pitchFamily="18" charset="0"/>
                                <a:cs typeface="Times New Roman" panose="02020603050405020304" pitchFamily="18" charset="0"/>
                              </a:rPr>
                              <m:t>𝑥</m:t>
                            </m:r>
                          </m:e>
                          <m:sup>
                            <m:r>
                              <a:rPr lang="en-US" altLang="zh-CN" b="0" i="1" smtClean="0">
                                <a:solidFill>
                                  <a:srgbClr val="0000CF"/>
                                </a:solidFill>
                                <a:latin typeface="Cambria Math" panose="02040503050406030204" pitchFamily="18" charset="0"/>
                                <a:cs typeface="Times New Roman" panose="02020603050405020304" pitchFamily="18" charset="0"/>
                              </a:rPr>
                              <m:t>∗</m:t>
                            </m:r>
                          </m:sup>
                        </m:sSup>
                        <m:r>
                          <a:rPr lang="en-US" altLang="zh-CN" b="0" i="1" smtClean="0">
                            <a:solidFill>
                              <a:srgbClr val="0000CF"/>
                            </a:solidFill>
                            <a:latin typeface="Cambria Math" panose="02040503050406030204" pitchFamily="18" charset="0"/>
                            <a:cs typeface="Times New Roman" panose="02020603050405020304" pitchFamily="18" charset="0"/>
                          </a:rPr>
                          <m:t>,</m:t>
                        </m:r>
                        <m:sSup>
                          <m:sSupPr>
                            <m:ctrlPr>
                              <a:rPr lang="en-US" altLang="zh-CN" b="0" i="1" smtClean="0">
                                <a:solidFill>
                                  <a:srgbClr val="0000CF"/>
                                </a:solidFill>
                                <a:latin typeface="Cambria Math" panose="02040503050406030204" pitchFamily="18" charset="0"/>
                                <a:cs typeface="Times New Roman" panose="02020603050405020304" pitchFamily="18" charset="0"/>
                              </a:rPr>
                            </m:ctrlPr>
                          </m:sSupPr>
                          <m:e>
                            <m:r>
                              <a:rPr lang="en-US" altLang="zh-CN" b="0" i="1" smtClean="0">
                                <a:solidFill>
                                  <a:srgbClr val="0000CF"/>
                                </a:solidFill>
                                <a:latin typeface="Cambria Math" panose="02040503050406030204" pitchFamily="18" charset="0"/>
                                <a:cs typeface="Times New Roman" panose="02020603050405020304" pitchFamily="18" charset="0"/>
                              </a:rPr>
                              <m:t>𝑦</m:t>
                            </m:r>
                          </m:e>
                          <m:sup>
                            <m:r>
                              <a:rPr lang="en-US" altLang="zh-CN" b="0" i="1" smtClean="0">
                                <a:solidFill>
                                  <a:srgbClr val="0000CF"/>
                                </a:solidFill>
                                <a:latin typeface="Cambria Math" panose="02040503050406030204" pitchFamily="18" charset="0"/>
                                <a:cs typeface="Times New Roman" panose="02020603050405020304" pitchFamily="18" charset="0"/>
                              </a:rPr>
                              <m:t>∗</m:t>
                            </m:r>
                          </m:sup>
                        </m:sSup>
                      </m:oMath>
                    </m:oMathPara>
                  </a14:m>
                  <a:endParaRPr lang="en-US" altLang="zh-CN" dirty="0">
                    <a:solidFill>
                      <a:srgbClr val="0000CF"/>
                    </a:solidFill>
                    <a:latin typeface="Times New Roman" panose="02020603050405020304" pitchFamily="18" charset="0"/>
                    <a:cs typeface="Times New Roman" panose="02020603050405020304" pitchFamily="18" charset="0"/>
                  </a:endParaRPr>
                </a:p>
              </p:txBody>
            </p:sp>
          </mc:Choice>
          <mc:Fallback xmlns="">
            <p:sp>
              <p:nvSpPr>
                <p:cNvPr id="55" name="文本框 54">
                  <a:extLst>
                    <a:ext uri="{FF2B5EF4-FFF2-40B4-BE49-F238E27FC236}">
                      <a16:creationId xmlns:a16="http://schemas.microsoft.com/office/drawing/2014/main" id="{6D1EDC32-2C63-4374-B151-F33832A0EFCE}"/>
                    </a:ext>
                  </a:extLst>
                </p:cNvPr>
                <p:cNvSpPr txBox="1">
                  <a:spLocks noRot="1" noChangeAspect="1" noMove="1" noResize="1" noEditPoints="1" noAdjustHandles="1" noChangeArrowheads="1" noChangeShapeType="1" noTextEdit="1"/>
                </p:cNvSpPr>
                <p:nvPr/>
              </p:nvSpPr>
              <p:spPr>
                <a:xfrm>
                  <a:off x="9081436" y="3759431"/>
                  <a:ext cx="637874" cy="369332"/>
                </a:xfrm>
                <a:prstGeom prst="rect">
                  <a:avLst/>
                </a:prstGeom>
                <a:blipFill>
                  <a:blip r:embed="rId13"/>
                  <a:stretch>
                    <a:fillRect r="-5769" b="-8333"/>
                  </a:stretch>
                </a:blipFill>
              </p:spPr>
              <p:txBody>
                <a:bodyPr/>
                <a:lstStyle/>
                <a:p>
                  <a:r>
                    <a:rPr lang="zh-CN" altLang="en-US">
                      <a:noFill/>
                    </a:rPr>
                    <a:t> </a:t>
                  </a:r>
                </a:p>
              </p:txBody>
            </p:sp>
          </mc:Fallback>
        </mc:AlternateContent>
      </p:grpSp>
    </p:spTree>
    <p:extLst>
      <p:ext uri="{BB962C8B-B14F-4D97-AF65-F5344CB8AC3E}">
        <p14:creationId xmlns:p14="http://schemas.microsoft.com/office/powerpoint/2010/main" val="31574645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6203DAC0-ADFC-456F-9B3F-ED92B735CD8E}"/>
              </a:ext>
            </a:extLst>
          </p:cNvPr>
          <p:cNvSpPr>
            <a:spLocks noGrp="1"/>
          </p:cNvSpPr>
          <p:nvPr>
            <p:ph type="sldNum" sz="quarter" idx="4"/>
          </p:nvPr>
        </p:nvSpPr>
        <p:spPr/>
        <p:txBody>
          <a:bodyPr/>
          <a:lstStyle/>
          <a:p>
            <a:r>
              <a:rPr lang="en-US" altLang="zh-CN">
                <a:sym typeface="Arial" panose="020B0604020202020204" pitchFamily="34" charset="0"/>
              </a:rPr>
              <a:t>&lt; </a:t>
            </a:r>
            <a:fld id="{A548B57D-AE10-4CF7-A9DF-59FEFA91B28E}" type="slidenum">
              <a:rPr lang="zh-CN" altLang="en-US" smtClean="0">
                <a:sym typeface="Arial" panose="020B0604020202020204" pitchFamily="34" charset="0"/>
              </a:rPr>
              <a:pPr/>
              <a:t>42</a:t>
            </a:fld>
            <a:r>
              <a:rPr lang="zh-CN" altLang="en-US">
                <a:sym typeface="Arial" panose="020B0604020202020204" pitchFamily="34" charset="0"/>
              </a:rPr>
              <a:t> </a:t>
            </a:r>
            <a:r>
              <a:rPr lang="en-US" altLang="zh-CN">
                <a:sym typeface="Arial" panose="020B0604020202020204" pitchFamily="34" charset="0"/>
              </a:rPr>
              <a:t>&gt;</a:t>
            </a:r>
            <a:endParaRPr lang="zh-CN" altLang="en-US" dirty="0">
              <a:sym typeface="Arial" panose="020B0604020202020204" pitchFamily="34" charset="0"/>
            </a:endParaRPr>
          </a:p>
        </p:txBody>
      </p:sp>
      <p:sp>
        <p:nvSpPr>
          <p:cNvPr id="4" name="标题 3">
            <a:extLst>
              <a:ext uri="{FF2B5EF4-FFF2-40B4-BE49-F238E27FC236}">
                <a16:creationId xmlns:a16="http://schemas.microsoft.com/office/drawing/2014/main" id="{8C665839-0726-4FA3-BD04-F0C8450DAAA5}"/>
              </a:ext>
            </a:extLst>
          </p:cNvPr>
          <p:cNvSpPr>
            <a:spLocks noGrp="1"/>
          </p:cNvSpPr>
          <p:nvPr>
            <p:ph type="title"/>
          </p:nvPr>
        </p:nvSpPr>
        <p:spPr/>
        <p:txBody>
          <a:bodyPr>
            <a:normAutofit fontScale="90000"/>
          </a:bodyPr>
          <a:lstStyle/>
          <a:p>
            <a:r>
              <a:rPr lang="en-US" altLang="zh-CN" dirty="0">
                <a:sym typeface="Arial" panose="020B0604020202020204" pitchFamily="34" charset="0"/>
              </a:rPr>
              <a:t>Randomness Certification based on Multipartite Steering</a:t>
            </a:r>
          </a:p>
        </p:txBody>
      </p:sp>
      <p:sp>
        <p:nvSpPr>
          <p:cNvPr id="15" name="矩形 14">
            <a:extLst>
              <a:ext uri="{FF2B5EF4-FFF2-40B4-BE49-F238E27FC236}">
                <a16:creationId xmlns:a16="http://schemas.microsoft.com/office/drawing/2014/main" id="{206AA648-99CD-4D35-9744-0991B1E7B57E}"/>
              </a:ext>
            </a:extLst>
          </p:cNvPr>
          <p:cNvSpPr/>
          <p:nvPr/>
        </p:nvSpPr>
        <p:spPr>
          <a:xfrm>
            <a:off x="442913" y="6378772"/>
            <a:ext cx="6568465" cy="307777"/>
          </a:xfrm>
          <a:prstGeom prst="rect">
            <a:avLst/>
          </a:prstGeom>
        </p:spPr>
        <p:txBody>
          <a:bodyPr wrap="none">
            <a:spAutoFit/>
          </a:bodyPr>
          <a:lstStyle/>
          <a:p>
            <a:r>
              <a:rPr lang="en-US" altLang="zh-CN" sz="1400" dirty="0">
                <a:latin typeface="Times New Roman" panose="02020603050405020304" pitchFamily="18" charset="0"/>
                <a:cs typeface="Times New Roman" panose="02020603050405020304" pitchFamily="18" charset="0"/>
              </a:rPr>
              <a:t>Y. Li, Y. Xiang, X.-D. Yu, H. C. Nguyen, O. Gühne and Q. He, </a:t>
            </a:r>
            <a:r>
              <a:rPr lang="en-US" altLang="zh-CN" sz="1400" i="1" dirty="0">
                <a:latin typeface="Times New Roman" panose="02020603050405020304" pitchFamily="18" charset="0"/>
                <a:cs typeface="Times New Roman" panose="02020603050405020304" pitchFamily="18" charset="0"/>
              </a:rPr>
              <a:t>PRL</a:t>
            </a:r>
            <a:r>
              <a:rPr lang="zh-CN" altLang="en-US" sz="1400"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132</a:t>
            </a:r>
            <a:r>
              <a:rPr lang="zh-CN" altLang="en-US" sz="1400" dirty="0">
                <a:latin typeface="Times New Roman" panose="02020603050405020304" pitchFamily="18" charset="0"/>
                <a:cs typeface="Times New Roman" panose="02020603050405020304" pitchFamily="18" charset="0"/>
              </a:rPr>
              <a:t>, 080201 (2024)</a:t>
            </a:r>
            <a:r>
              <a:rPr lang="en-US" altLang="zh-CN" sz="1400" dirty="0">
                <a:latin typeface="Times New Roman" panose="02020603050405020304" pitchFamily="18" charset="0"/>
                <a:cs typeface="Times New Roman" panose="02020603050405020304" pitchFamily="18" charset="0"/>
              </a:rPr>
              <a:t>.</a:t>
            </a:r>
            <a:endParaRPr lang="zh-CN" altLang="en-US" sz="1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0" name="文本占位符 3">
                <a:extLst>
                  <a:ext uri="{FF2B5EF4-FFF2-40B4-BE49-F238E27FC236}">
                    <a16:creationId xmlns:a16="http://schemas.microsoft.com/office/drawing/2014/main" id="{0686525D-A022-45BE-BA29-D46DBB2C3D88}"/>
                  </a:ext>
                </a:extLst>
              </p:cNvPr>
              <p:cNvSpPr txBox="1">
                <a:spLocks/>
              </p:cNvSpPr>
              <p:nvPr/>
            </p:nvSpPr>
            <p:spPr>
              <a:xfrm>
                <a:off x="442913" y="944610"/>
                <a:ext cx="9056687" cy="381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14:m>
                  <m:oMath xmlns:m="http://schemas.openxmlformats.org/officeDocument/2006/math">
                    <m:r>
                      <a:rPr lang="zh-CN" altLang="en-US" sz="2200" i="1" dirty="0" smtClean="0">
                        <a:solidFill>
                          <a:srgbClr val="9A0001"/>
                        </a:solidFill>
                        <a:latin typeface="Cambria Math" panose="02040503050406030204" pitchFamily="18" charset="0"/>
                        <a:ea typeface="+mj-ea"/>
                        <a:sym typeface="Arial" panose="020B0604020202020204" pitchFamily="34" charset="0"/>
                      </a:rPr>
                      <m:t>𝑁</m:t>
                    </m:r>
                  </m:oMath>
                </a14:m>
                <a:r>
                  <a:rPr lang="en-US" altLang="zh-CN" sz="2200" b="1" dirty="0">
                    <a:solidFill>
                      <a:srgbClr val="9A0001"/>
                    </a:solidFill>
                    <a:latin typeface="+mj-ea"/>
                    <a:ea typeface="+mj-ea"/>
                    <a:sym typeface="Arial" panose="020B0604020202020204" pitchFamily="34" charset="0"/>
                  </a:rPr>
                  <a:t> parties with </a:t>
                </a:r>
                <a14:m>
                  <m:oMath xmlns:m="http://schemas.openxmlformats.org/officeDocument/2006/math">
                    <m:r>
                      <a:rPr lang="zh-CN" altLang="en-US" sz="2200" b="1" i="1" dirty="0" smtClean="0">
                        <a:solidFill>
                          <a:srgbClr val="9A0001"/>
                        </a:solidFill>
                        <a:latin typeface="Cambria Math" panose="02040503050406030204" pitchFamily="18" charset="0"/>
                        <a:ea typeface="+mj-ea"/>
                        <a:sym typeface="Arial" panose="020B0604020202020204" pitchFamily="34" charset="0"/>
                      </a:rPr>
                      <m:t>𝑁</m:t>
                    </m:r>
                    <m:r>
                      <a:rPr lang="zh-CN" altLang="en-US" sz="2200" b="1" i="1" dirty="0" smtClean="0">
                        <a:solidFill>
                          <a:srgbClr val="9A0001"/>
                        </a:solidFill>
                        <a:latin typeface="Cambria Math" panose="02040503050406030204" pitchFamily="18" charset="0"/>
                        <a:ea typeface="+mj-ea"/>
                        <a:sym typeface="Arial" panose="020B0604020202020204" pitchFamily="34" charset="0"/>
                      </a:rPr>
                      <m:t>−</m:t>
                    </m:r>
                    <m:r>
                      <a:rPr lang="en-US" altLang="zh-CN" sz="2200" b="1" i="1" dirty="0" smtClean="0">
                        <a:solidFill>
                          <a:srgbClr val="9A0001"/>
                        </a:solidFill>
                        <a:latin typeface="Cambria Math" panose="02040503050406030204" pitchFamily="18" charset="0"/>
                        <a:ea typeface="+mj-ea"/>
                        <a:sym typeface="Arial" panose="020B0604020202020204" pitchFamily="34" charset="0"/>
                      </a:rPr>
                      <m:t>𝟏</m:t>
                    </m:r>
                  </m:oMath>
                </a14:m>
                <a:r>
                  <a:rPr lang="en-US" altLang="zh-CN" sz="2200" b="1" dirty="0">
                    <a:solidFill>
                      <a:srgbClr val="9A0001"/>
                    </a:solidFill>
                    <a:latin typeface="+mj-ea"/>
                    <a:ea typeface="+mj-ea"/>
                    <a:sym typeface="Arial" panose="020B0604020202020204" pitchFamily="34" charset="0"/>
                  </a:rPr>
                  <a:t> untrusted parties</a:t>
                </a:r>
              </a:p>
            </p:txBody>
          </p:sp>
        </mc:Choice>
        <mc:Fallback xmlns="">
          <p:sp>
            <p:nvSpPr>
              <p:cNvPr id="30" name="文本占位符 3">
                <a:extLst>
                  <a:ext uri="{FF2B5EF4-FFF2-40B4-BE49-F238E27FC236}">
                    <a16:creationId xmlns:a16="http://schemas.microsoft.com/office/drawing/2014/main" id="{0686525D-A022-45BE-BA29-D46DBB2C3D88}"/>
                  </a:ext>
                </a:extLst>
              </p:cNvPr>
              <p:cNvSpPr txBox="1">
                <a:spLocks noRot="1" noChangeAspect="1" noMove="1" noResize="1" noEditPoints="1" noAdjustHandles="1" noChangeArrowheads="1" noChangeShapeType="1" noTextEdit="1"/>
              </p:cNvSpPr>
              <p:nvPr/>
            </p:nvSpPr>
            <p:spPr>
              <a:xfrm>
                <a:off x="442913" y="944610"/>
                <a:ext cx="9056687" cy="381629"/>
              </a:xfrm>
              <a:prstGeom prst="rect">
                <a:avLst/>
              </a:prstGeom>
              <a:blipFill>
                <a:blip r:embed="rId3"/>
                <a:stretch>
                  <a:fillRect l="-808" t="-19048" b="-34921"/>
                </a:stretch>
              </a:blipFill>
            </p:spPr>
            <p:txBody>
              <a:bodyPr/>
              <a:lstStyle/>
              <a:p>
                <a:r>
                  <a:rPr lang="zh-CN" altLang="en-US">
                    <a:noFill/>
                  </a:rPr>
                  <a:t> </a:t>
                </a:r>
              </a:p>
            </p:txBody>
          </p:sp>
        </mc:Fallback>
      </mc:AlternateContent>
      <p:pic>
        <p:nvPicPr>
          <p:cNvPr id="26" name="图片 25">
            <a:extLst>
              <a:ext uri="{FF2B5EF4-FFF2-40B4-BE49-F238E27FC236}">
                <a16:creationId xmlns:a16="http://schemas.microsoft.com/office/drawing/2014/main" id="{1D38FDA8-0DF7-480E-AE1C-E37D99A137FE}"/>
              </a:ext>
            </a:extLst>
          </p:cNvPr>
          <p:cNvPicPr>
            <a:picLocks noChangeAspect="1"/>
          </p:cNvPicPr>
          <p:nvPr/>
        </p:nvPicPr>
        <p:blipFill>
          <a:blip r:embed="rId4"/>
          <a:stretch>
            <a:fillRect/>
          </a:stretch>
        </p:blipFill>
        <p:spPr>
          <a:xfrm>
            <a:off x="2188369" y="3010317"/>
            <a:ext cx="7815262" cy="2970457"/>
          </a:xfrm>
          <a:prstGeom prst="rect">
            <a:avLst/>
          </a:prstGeom>
        </p:spPr>
      </p:pic>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F57FC20B-AB51-480F-8364-F54F0D46D40E}"/>
                  </a:ext>
                </a:extLst>
              </p:cNvPr>
              <p:cNvSpPr txBox="1"/>
              <p:nvPr/>
            </p:nvSpPr>
            <p:spPr>
              <a:xfrm>
                <a:off x="807323" y="1169496"/>
                <a:ext cx="3437854" cy="680956"/>
              </a:xfrm>
              <a:prstGeom prst="rect">
                <a:avLst/>
              </a:prstGeom>
              <a:noFill/>
            </p:spPr>
            <p:txBody>
              <a:bodyPr wrap="square">
                <a:spAutoFit/>
              </a:bodyPr>
              <a:lstStyle/>
              <a:p>
                <a:pPr marL="285750" indent="-285750">
                  <a:lnSpc>
                    <a:spcPct val="250000"/>
                  </a:lnSpc>
                  <a:buFont typeface="Arial" panose="020B0604020202020204" pitchFamily="34" charset="0"/>
                  <a:buChar char="•"/>
                </a:pPr>
                <a14:m>
                  <m:oMath xmlns:m="http://schemas.openxmlformats.org/officeDocument/2006/math">
                    <m:r>
                      <a:rPr lang="en-US" altLang="zh-CN" sz="1800" b="0" i="1" smtClean="0">
                        <a:latin typeface="Cambria Math" panose="02040503050406030204" pitchFamily="18" charset="0"/>
                        <a:ea typeface="Latin Modern Math" panose="02000503000000000000" pitchFamily="50" charset="0"/>
                        <a:cs typeface="Arial" panose="020B0604020202020204" pitchFamily="34" charset="0"/>
                      </a:rPr>
                      <m:t>𝑁</m:t>
                    </m:r>
                    <m:r>
                      <a:rPr lang="en-US" altLang="zh-CN" sz="1800" b="0" i="1" smtClean="0">
                        <a:latin typeface="Cambria Math" panose="02040503050406030204" pitchFamily="18" charset="0"/>
                        <a:ea typeface="Latin Modern Math" panose="02000503000000000000" pitchFamily="50" charset="0"/>
                        <a:cs typeface="Arial" panose="020B0604020202020204" pitchFamily="34" charset="0"/>
                      </a:rPr>
                      <m:t>≥3</m:t>
                    </m:r>
                  </m:oMath>
                </a14:m>
                <a:endParaRPr lang="en-US" altLang="zh-CN" sz="1800" dirty="0">
                  <a:latin typeface="Latin Modern Math" panose="02000503000000000000" pitchFamily="50" charset="0"/>
                  <a:ea typeface="Latin Modern Math" panose="02000503000000000000" pitchFamily="50" charset="0"/>
                  <a:cs typeface="Arial" panose="020B0604020202020204" pitchFamily="34" charset="0"/>
                </a:endParaRPr>
              </a:p>
            </p:txBody>
          </p:sp>
        </mc:Choice>
        <mc:Fallback xmlns="">
          <p:sp>
            <p:nvSpPr>
              <p:cNvPr id="27" name="文本框 26">
                <a:extLst>
                  <a:ext uri="{FF2B5EF4-FFF2-40B4-BE49-F238E27FC236}">
                    <a16:creationId xmlns:a16="http://schemas.microsoft.com/office/drawing/2014/main" id="{F57FC20B-AB51-480F-8364-F54F0D46D40E}"/>
                  </a:ext>
                </a:extLst>
              </p:cNvPr>
              <p:cNvSpPr txBox="1">
                <a:spLocks noRot="1" noChangeAspect="1" noMove="1" noResize="1" noEditPoints="1" noAdjustHandles="1" noChangeArrowheads="1" noChangeShapeType="1" noTextEdit="1"/>
              </p:cNvSpPr>
              <p:nvPr/>
            </p:nvSpPr>
            <p:spPr>
              <a:xfrm>
                <a:off x="807323" y="1169496"/>
                <a:ext cx="3437854" cy="680956"/>
              </a:xfrm>
              <a:prstGeom prst="rect">
                <a:avLst/>
              </a:prstGeom>
              <a:blipFill>
                <a:blip r:embed="rId5"/>
                <a:stretch>
                  <a:fillRect l="-1064" b="-35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C8A1E6C7-D13F-4579-AB34-B84CAE82A308}"/>
                  </a:ext>
                </a:extLst>
              </p:cNvPr>
              <p:cNvSpPr txBox="1"/>
              <p:nvPr/>
            </p:nvSpPr>
            <p:spPr>
              <a:xfrm>
                <a:off x="1148126" y="1792687"/>
                <a:ext cx="8271081" cy="369332"/>
              </a:xfrm>
              <a:prstGeom prst="rect">
                <a:avLst/>
              </a:prstGeom>
              <a:noFill/>
            </p:spPr>
            <p:txBody>
              <a:bodyPr wrap="square">
                <a:spAutoFit/>
              </a:bodyPr>
              <a:lstStyle/>
              <a:p>
                <a:pPr marL="342900" indent="-342900">
                  <a:buFontTx/>
                  <a:buChar char="-"/>
                </a:pPr>
                <a:r>
                  <a:rPr lang="en-US" altLang="zh-CN" b="1" dirty="0">
                    <a:solidFill>
                      <a:srgbClr val="0000CF"/>
                    </a:solidFill>
                    <a:latin typeface="Times New Roman" panose="02020603050405020304" pitchFamily="18" charset="0"/>
                    <a:cs typeface="Times New Roman" panose="02020603050405020304" pitchFamily="18" charset="0"/>
                  </a:rPr>
                  <a:t>Postquantum steering </a:t>
                </a:r>
                <a14:m>
                  <m:oMath xmlns:m="http://schemas.openxmlformats.org/officeDocument/2006/math">
                    <m:r>
                      <a:rPr lang="en-US" altLang="zh-CN" b="1" i="1" smtClean="0">
                        <a:solidFill>
                          <a:srgbClr val="0000CF"/>
                        </a:solidFill>
                        <a:latin typeface="Cambria Math" panose="02040503050406030204" pitchFamily="18" charset="0"/>
                        <a:cs typeface="Times New Roman" panose="02020603050405020304" pitchFamily="18" charset="0"/>
                      </a:rPr>
                      <m:t>→</m:t>
                    </m:r>
                  </m:oMath>
                </a14:m>
                <a:r>
                  <a:rPr lang="en-US" altLang="zh-CN" b="1" dirty="0">
                    <a:solidFill>
                      <a:srgbClr val="0000CF"/>
                    </a:solidFill>
                    <a:latin typeface="Times New Roman" panose="02020603050405020304" pitchFamily="18" charset="0"/>
                    <a:cs typeface="Times New Roman" panose="02020603050405020304" pitchFamily="18" charset="0"/>
                  </a:rPr>
                  <a:t> Optimization problem is infeasible!</a:t>
                </a:r>
              </a:p>
            </p:txBody>
          </p:sp>
        </mc:Choice>
        <mc:Fallback xmlns="">
          <p:sp>
            <p:nvSpPr>
              <p:cNvPr id="29" name="文本框 28">
                <a:extLst>
                  <a:ext uri="{FF2B5EF4-FFF2-40B4-BE49-F238E27FC236}">
                    <a16:creationId xmlns:a16="http://schemas.microsoft.com/office/drawing/2014/main" id="{C8A1E6C7-D13F-4579-AB34-B84CAE82A308}"/>
                  </a:ext>
                </a:extLst>
              </p:cNvPr>
              <p:cNvSpPr txBox="1">
                <a:spLocks noRot="1" noChangeAspect="1" noMove="1" noResize="1" noEditPoints="1" noAdjustHandles="1" noChangeArrowheads="1" noChangeShapeType="1" noTextEdit="1"/>
              </p:cNvSpPr>
              <p:nvPr/>
            </p:nvSpPr>
            <p:spPr>
              <a:xfrm>
                <a:off x="1148126" y="1792687"/>
                <a:ext cx="8271081" cy="369332"/>
              </a:xfrm>
              <a:prstGeom prst="rect">
                <a:avLst/>
              </a:prstGeom>
              <a:blipFill>
                <a:blip r:embed="rId6"/>
                <a:stretch>
                  <a:fillRect l="-442" t="-8197" b="-24590"/>
                </a:stretch>
              </a:blipFill>
            </p:spPr>
            <p:txBody>
              <a:bodyPr/>
              <a:lstStyle/>
              <a:p>
                <a:r>
                  <a:rPr lang="zh-CN" altLang="en-US">
                    <a:noFill/>
                  </a:rPr>
                  <a:t> </a:t>
                </a:r>
              </a:p>
            </p:txBody>
          </p:sp>
        </mc:Fallback>
      </mc:AlternateContent>
      <p:sp>
        <p:nvSpPr>
          <p:cNvPr id="35" name="文本框 34">
            <a:extLst>
              <a:ext uri="{FF2B5EF4-FFF2-40B4-BE49-F238E27FC236}">
                <a16:creationId xmlns:a16="http://schemas.microsoft.com/office/drawing/2014/main" id="{A35AD3B6-959A-49C9-A68A-EA0E89EAAA02}"/>
              </a:ext>
            </a:extLst>
          </p:cNvPr>
          <p:cNvSpPr txBox="1"/>
          <p:nvPr/>
        </p:nvSpPr>
        <p:spPr>
          <a:xfrm>
            <a:off x="1567657" y="2156969"/>
            <a:ext cx="9056686" cy="646331"/>
          </a:xfrm>
          <a:prstGeom prst="rect">
            <a:avLst/>
          </a:prstGeom>
          <a:noFill/>
        </p:spPr>
        <p:txBody>
          <a:bodyPr wrap="square">
            <a:spAutoFit/>
          </a:bodyPr>
          <a:lstStyle/>
          <a:p>
            <a:pPr marL="342900" indent="-342900">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Upper bound: generalized NPA hierarchy.</a:t>
            </a:r>
          </a:p>
          <a:p>
            <a:pPr marL="342900" indent="-342900">
              <a:buFont typeface="Wingdings" panose="05000000000000000000" pitchFamily="2" charset="2"/>
              <a:buChar char="Ø"/>
            </a:pPr>
            <a:r>
              <a:rPr lang="en-US" altLang="zh-CN" dirty="0">
                <a:solidFill>
                  <a:schemeClr val="tx1"/>
                </a:solidFill>
                <a:latin typeface="Times New Roman" panose="02020603050405020304" pitchFamily="18" charset="0"/>
                <a:cs typeface="Times New Roman" panose="02020603050405020304" pitchFamily="18" charset="0"/>
              </a:rPr>
              <a:t>Lower bound: </a:t>
            </a:r>
            <a:r>
              <a:rPr lang="en-US" altLang="zh-CN" dirty="0">
                <a:latin typeface="Times New Roman" panose="02020603050405020304" pitchFamily="18" charset="0"/>
                <a:cs typeface="Times New Roman" panose="02020603050405020304" pitchFamily="18" charset="0"/>
              </a:rPr>
              <a:t>searching for solutions in Hilbert space with ﬁxed dimension.</a:t>
            </a:r>
            <a:endParaRPr lang="en-US" altLang="zh-CN"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90809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a:extLst>
              <a:ext uri="{FF2B5EF4-FFF2-40B4-BE49-F238E27FC236}">
                <a16:creationId xmlns:a16="http://schemas.microsoft.com/office/drawing/2014/main" id="{4D83FE4B-24FF-472F-B7D1-4B76B077851E}"/>
              </a:ext>
            </a:extLst>
          </p:cNvPr>
          <p:cNvSpPr/>
          <p:nvPr/>
        </p:nvSpPr>
        <p:spPr>
          <a:xfrm>
            <a:off x="685032" y="1181418"/>
            <a:ext cx="10866888" cy="897785"/>
          </a:xfrm>
          <a:prstGeom prst="rect">
            <a:avLst/>
          </a:prstGeom>
          <a:solidFill>
            <a:schemeClr val="accent1">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dirty="0">
              <a:solidFill>
                <a:schemeClr val="tx1"/>
              </a:solidFill>
            </a:endParaRPr>
          </a:p>
        </p:txBody>
      </p:sp>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3927751A-6A35-4737-8CF0-FCB46E8D82E3}"/>
                  </a:ext>
                </a:extLst>
              </p:cNvPr>
              <p:cNvSpPr txBox="1"/>
              <p:nvPr/>
            </p:nvSpPr>
            <p:spPr>
              <a:xfrm>
                <a:off x="821154" y="1188226"/>
                <a:ext cx="10611313" cy="3903441"/>
              </a:xfrm>
              <a:prstGeom prst="rect">
                <a:avLst/>
              </a:prstGeom>
              <a:noFill/>
              <a:ln>
                <a:noFill/>
              </a:ln>
            </p:spPr>
            <p:txBody>
              <a:bodyPr wrap="square" rtlCol="0">
                <a:spAutoFit/>
              </a:bodyPr>
              <a:lstStyle/>
              <a:p>
                <a:pPr>
                  <a:lnSpc>
                    <a:spcPts val="3000"/>
                  </a:lnSpc>
                  <a:spcAft>
                    <a:spcPts val="3000"/>
                  </a:spcAft>
                </a:pPr>
                <a:r>
                  <a:rPr lang="en-US" altLang="zh-CN" sz="2000" b="1" dirty="0">
                    <a:solidFill>
                      <a:schemeClr val="tx1"/>
                    </a:solidFill>
                    <a:latin typeface="Times New Roman" panose="02020603050405020304" pitchFamily="18" charset="0"/>
                    <a:ea typeface="+mj-ea"/>
                    <a:cs typeface="Times New Roman" panose="02020603050405020304" pitchFamily="18" charset="0"/>
                  </a:rPr>
                  <a:t>Result 1: </a:t>
                </a:r>
                <a:r>
                  <a:rPr lang="en-US" altLang="zh-CN" sz="2000" dirty="0">
                    <a:solidFill>
                      <a:schemeClr val="tx1"/>
                    </a:solidFill>
                    <a:latin typeface="Times New Roman" panose="02020603050405020304" pitchFamily="18" charset="0"/>
                    <a:ea typeface="+mj-ea"/>
                    <a:cs typeface="Times New Roman" panose="02020603050405020304" pitchFamily="18" charset="0"/>
                  </a:rPr>
                  <a:t>Given an assemblage </a:t>
                </a:r>
                <a14:m>
                  <m:oMath xmlns:m="http://schemas.openxmlformats.org/officeDocument/2006/math">
                    <m:d>
                      <m:dPr>
                        <m:begChr m:val="{"/>
                        <m:endChr m:val="}"/>
                        <m:ctrlPr>
                          <a:rPr lang="en-US" altLang="zh-CN" sz="2000" b="0" i="1" smtClean="0">
                            <a:solidFill>
                              <a:schemeClr val="tx1"/>
                            </a:solidFill>
                            <a:latin typeface="Cambria Math" panose="02040503050406030204" pitchFamily="18" charset="0"/>
                            <a:ea typeface="+mj-ea"/>
                            <a:cs typeface="Times New Roman" panose="02020603050405020304" pitchFamily="18" charset="0"/>
                          </a:rPr>
                        </m:ctrlPr>
                      </m:dPr>
                      <m:e>
                        <m:sSubSup>
                          <m:sSubSupPr>
                            <m:ctrlPr>
                              <a:rPr lang="en-US" altLang="zh-CN" sz="2000" b="0" i="1" smtClean="0">
                                <a:solidFill>
                                  <a:schemeClr val="tx1"/>
                                </a:solidFill>
                                <a:latin typeface="Cambria Math" panose="02040503050406030204" pitchFamily="18" charset="0"/>
                                <a:ea typeface="+mj-ea"/>
                                <a:cs typeface="Times New Roman" panose="02020603050405020304" pitchFamily="18" charset="0"/>
                              </a:rPr>
                            </m:ctrlPr>
                          </m:sSubSupPr>
                          <m:e>
                            <m:r>
                              <a:rPr lang="en-US" altLang="zh-CN" sz="2000" b="0" i="1" smtClean="0">
                                <a:solidFill>
                                  <a:schemeClr val="tx1"/>
                                </a:solidFill>
                                <a:latin typeface="Cambria Math" panose="02040503050406030204" pitchFamily="18" charset="0"/>
                                <a:ea typeface="+mj-ea"/>
                                <a:cs typeface="Times New Roman" panose="02020603050405020304" pitchFamily="18" charset="0"/>
                              </a:rPr>
                              <m:t>𝜎</m:t>
                            </m:r>
                          </m:e>
                          <m:sub>
                            <m:r>
                              <a:rPr lang="en-US" altLang="zh-CN" sz="2000" b="0" i="1" smtClean="0">
                                <a:solidFill>
                                  <a:schemeClr val="tx1"/>
                                </a:solidFill>
                                <a:latin typeface="Cambria Math" panose="02040503050406030204" pitchFamily="18" charset="0"/>
                                <a:ea typeface="+mj-ea"/>
                                <a:cs typeface="Times New Roman" panose="02020603050405020304" pitchFamily="18" charset="0"/>
                              </a:rPr>
                              <m:t>𝑎</m:t>
                            </m:r>
                            <m:r>
                              <a:rPr lang="en-US" altLang="zh-CN" sz="2000" b="0" i="1" smtClean="0">
                                <a:solidFill>
                                  <a:schemeClr val="tx1"/>
                                </a:solidFill>
                                <a:latin typeface="Cambria Math" panose="02040503050406030204" pitchFamily="18" charset="0"/>
                                <a:ea typeface="+mj-ea"/>
                                <a:cs typeface="Times New Roman" panose="02020603050405020304" pitchFamily="18" charset="0"/>
                              </a:rPr>
                              <m:t>|</m:t>
                            </m:r>
                            <m:r>
                              <a:rPr lang="en-US" altLang="zh-CN" sz="2000" b="0" i="1" smtClean="0">
                                <a:solidFill>
                                  <a:schemeClr val="tx1"/>
                                </a:solidFill>
                                <a:latin typeface="Cambria Math" panose="02040503050406030204" pitchFamily="18" charset="0"/>
                                <a:ea typeface="+mj-ea"/>
                                <a:cs typeface="Times New Roman" panose="02020603050405020304" pitchFamily="18" charset="0"/>
                              </a:rPr>
                              <m:t>𝑥</m:t>
                            </m:r>
                          </m:sub>
                          <m:sup>
                            <m:r>
                              <m:rPr>
                                <m:sty m:val="p"/>
                              </m:rPr>
                              <a:rPr lang="en-US" altLang="zh-CN" sz="2000" b="0" i="0" smtClean="0">
                                <a:solidFill>
                                  <a:schemeClr val="tx1"/>
                                </a:solidFill>
                                <a:latin typeface="Cambria Math" panose="02040503050406030204" pitchFamily="18" charset="0"/>
                                <a:ea typeface="+mj-ea"/>
                                <a:cs typeface="Times New Roman" panose="02020603050405020304" pitchFamily="18" charset="0"/>
                              </a:rPr>
                              <m:t>obs</m:t>
                            </m:r>
                          </m:sup>
                        </m:sSubSup>
                      </m:e>
                    </m:d>
                  </m:oMath>
                </a14:m>
                <a:r>
                  <a:rPr lang="en-US" altLang="zh-CN" sz="2000" b="1" dirty="0">
                    <a:solidFill>
                      <a:schemeClr val="tx1"/>
                    </a:solidFill>
                    <a:latin typeface="Times New Roman" panose="02020603050405020304" pitchFamily="18" charset="0"/>
                    <a:ea typeface="+mj-ea"/>
                    <a:cs typeface="Times New Roman" panose="02020603050405020304" pitchFamily="18" charset="0"/>
                  </a:rPr>
                  <a:t> </a:t>
                </a:r>
                <a:r>
                  <a:rPr lang="en-US" altLang="zh-CN" sz="2000" dirty="0">
                    <a:solidFill>
                      <a:schemeClr val="tx1"/>
                    </a:solidFill>
                    <a:latin typeface="Times New Roman" panose="02020603050405020304" pitchFamily="18" charset="0"/>
                    <a:ea typeface="+mj-ea"/>
                    <a:cs typeface="Times New Roman" panose="02020603050405020304" pitchFamily="18" charset="0"/>
                  </a:rPr>
                  <a:t>and any </a:t>
                </a:r>
                <a14:m>
                  <m:oMath xmlns:m="http://schemas.openxmlformats.org/officeDocument/2006/math">
                    <m:sSup>
                      <m:sSupPr>
                        <m:ctrlPr>
                          <a:rPr lang="en-US" altLang="zh-CN" sz="2000" b="0" i="1" smtClean="0">
                            <a:solidFill>
                              <a:schemeClr val="tx1"/>
                            </a:solidFill>
                            <a:latin typeface="Cambria Math" panose="02040503050406030204" pitchFamily="18" charset="0"/>
                            <a:ea typeface="+mj-ea"/>
                            <a:cs typeface="Times New Roman" panose="02020603050405020304" pitchFamily="18" charset="0"/>
                          </a:rPr>
                        </m:ctrlPr>
                      </m:sSupPr>
                      <m:e>
                        <m:r>
                          <a:rPr lang="en-US" altLang="zh-CN" sz="2000" b="0" i="1" smtClean="0">
                            <a:solidFill>
                              <a:schemeClr val="tx1"/>
                            </a:solidFill>
                            <a:latin typeface="Cambria Math" panose="02040503050406030204" pitchFamily="18" charset="0"/>
                            <a:ea typeface="+mj-ea"/>
                            <a:cs typeface="Times New Roman" panose="02020603050405020304" pitchFamily="18" charset="0"/>
                          </a:rPr>
                          <m:t>𝑥</m:t>
                        </m:r>
                      </m:e>
                      <m:sup>
                        <m:r>
                          <a:rPr lang="en-US" altLang="zh-CN" sz="2000" b="0" i="1" smtClean="0">
                            <a:solidFill>
                              <a:schemeClr val="tx1"/>
                            </a:solidFill>
                            <a:latin typeface="Cambria Math" panose="02040503050406030204" pitchFamily="18" charset="0"/>
                            <a:ea typeface="+mj-ea"/>
                            <a:cs typeface="Times New Roman" panose="02020603050405020304" pitchFamily="18" charset="0"/>
                          </a:rPr>
                          <m:t>∗</m:t>
                        </m:r>
                      </m:sup>
                    </m:sSup>
                  </m:oMath>
                </a14:m>
                <a:r>
                  <a:rPr lang="en-US" altLang="zh-CN" sz="2000" dirty="0">
                    <a:solidFill>
                      <a:schemeClr val="tx1"/>
                    </a:solidFill>
                    <a:latin typeface="Times New Roman" panose="02020603050405020304" pitchFamily="18" charset="0"/>
                    <a:ea typeface="+mj-ea"/>
                    <a:cs typeface="Times New Roman" panose="02020603050405020304" pitchFamily="18" charset="0"/>
                  </a:rPr>
                  <a:t>, the guessing probability satisfies </a:t>
                </a:r>
                <a14:m>
                  <m:oMath xmlns:m="http://schemas.openxmlformats.org/officeDocument/2006/math">
                    <m:sSubSup>
                      <m:sSubSupPr>
                        <m:ctrlPr>
                          <a:rPr lang="en-US" altLang="zh-CN" sz="2000" b="0" i="1" smtClean="0">
                            <a:solidFill>
                              <a:schemeClr val="tx1"/>
                            </a:solidFill>
                            <a:latin typeface="Cambria Math" panose="02040503050406030204" pitchFamily="18" charset="0"/>
                            <a:ea typeface="+mj-ea"/>
                            <a:cs typeface="Times New Roman" panose="02020603050405020304" pitchFamily="18" charset="0"/>
                          </a:rPr>
                        </m:ctrlPr>
                      </m:sSubSupPr>
                      <m:e>
                        <m:r>
                          <a:rPr lang="en-US" altLang="zh-CN" sz="2000" b="0" i="1" smtClean="0">
                            <a:solidFill>
                              <a:schemeClr val="tx1"/>
                            </a:solidFill>
                            <a:latin typeface="Cambria Math" panose="02040503050406030204" pitchFamily="18" charset="0"/>
                            <a:ea typeface="+mj-ea"/>
                            <a:cs typeface="Times New Roman" panose="02020603050405020304" pitchFamily="18" charset="0"/>
                          </a:rPr>
                          <m:t>𝑃</m:t>
                        </m:r>
                      </m:e>
                      <m:sub>
                        <m:r>
                          <a:rPr lang="en-US" altLang="zh-CN" sz="2000" b="0" i="1" smtClean="0">
                            <a:solidFill>
                              <a:schemeClr val="tx1"/>
                            </a:solidFill>
                            <a:latin typeface="Cambria Math" panose="02040503050406030204" pitchFamily="18" charset="0"/>
                            <a:ea typeface="+mj-ea"/>
                            <a:cs typeface="Times New Roman" panose="02020603050405020304" pitchFamily="18" charset="0"/>
                          </a:rPr>
                          <m:t>𝑔</m:t>
                        </m:r>
                      </m:sub>
                      <m:sup>
                        <m:r>
                          <a:rPr lang="en-US" altLang="zh-CN" sz="2000" b="0" i="1" smtClean="0">
                            <a:solidFill>
                              <a:schemeClr val="tx1"/>
                            </a:solidFill>
                            <a:latin typeface="Cambria Math" panose="02040503050406030204" pitchFamily="18" charset="0"/>
                            <a:ea typeface="+mj-ea"/>
                            <a:cs typeface="Times New Roman" panose="02020603050405020304" pitchFamily="18" charset="0"/>
                          </a:rPr>
                          <m:t>𝑆</m:t>
                        </m:r>
                      </m:sup>
                    </m:sSubSup>
                    <m:d>
                      <m:dPr>
                        <m:ctrlPr>
                          <a:rPr lang="en-US" altLang="zh-CN" sz="2000" b="0" i="1" smtClean="0">
                            <a:solidFill>
                              <a:schemeClr val="tx1"/>
                            </a:solidFill>
                            <a:latin typeface="Cambria Math" panose="02040503050406030204" pitchFamily="18" charset="0"/>
                            <a:ea typeface="+mj-ea"/>
                            <a:cs typeface="Times New Roman" panose="02020603050405020304" pitchFamily="18" charset="0"/>
                          </a:rPr>
                        </m:ctrlPr>
                      </m:dPr>
                      <m:e>
                        <m:sSup>
                          <m:sSupPr>
                            <m:ctrlPr>
                              <a:rPr lang="en-US" altLang="zh-CN" sz="2000" b="0" i="1" smtClean="0">
                                <a:solidFill>
                                  <a:schemeClr val="tx1"/>
                                </a:solidFill>
                                <a:latin typeface="Cambria Math" panose="02040503050406030204" pitchFamily="18" charset="0"/>
                                <a:ea typeface="+mj-ea"/>
                                <a:cs typeface="Times New Roman" panose="02020603050405020304" pitchFamily="18" charset="0"/>
                              </a:rPr>
                            </m:ctrlPr>
                          </m:sSupPr>
                          <m:e>
                            <m:r>
                              <a:rPr lang="en-US" altLang="zh-CN" sz="2000" b="0" i="1" smtClean="0">
                                <a:solidFill>
                                  <a:schemeClr val="tx1"/>
                                </a:solidFill>
                                <a:latin typeface="Cambria Math" panose="02040503050406030204" pitchFamily="18" charset="0"/>
                                <a:ea typeface="+mj-ea"/>
                                <a:cs typeface="Times New Roman" panose="02020603050405020304" pitchFamily="18" charset="0"/>
                              </a:rPr>
                              <m:t>𝑥</m:t>
                            </m:r>
                          </m:e>
                          <m:sup>
                            <m:r>
                              <a:rPr lang="en-US" altLang="zh-CN" sz="2000" b="0" i="1" smtClean="0">
                                <a:solidFill>
                                  <a:schemeClr val="tx1"/>
                                </a:solidFill>
                                <a:latin typeface="Cambria Math" panose="02040503050406030204" pitchFamily="18" charset="0"/>
                                <a:ea typeface="+mj-ea"/>
                                <a:cs typeface="Times New Roman" panose="02020603050405020304" pitchFamily="18" charset="0"/>
                              </a:rPr>
                              <m:t>∗</m:t>
                            </m:r>
                          </m:sup>
                        </m:sSup>
                      </m:e>
                    </m:d>
                    <m:r>
                      <a:rPr lang="en-US" altLang="zh-CN" sz="2000" b="0" i="1" smtClean="0">
                        <a:solidFill>
                          <a:schemeClr val="tx1"/>
                        </a:solidFill>
                        <a:latin typeface="Cambria Math" panose="02040503050406030204" pitchFamily="18" charset="0"/>
                        <a:ea typeface="+mj-ea"/>
                        <a:cs typeface="Times New Roman" panose="02020603050405020304" pitchFamily="18" charset="0"/>
                      </a:rPr>
                      <m:t>=1</m:t>
                    </m:r>
                  </m:oMath>
                </a14:m>
                <a:r>
                  <a:rPr lang="en-US" altLang="zh-CN" sz="2000" b="1" dirty="0">
                    <a:solidFill>
                      <a:schemeClr val="tx1"/>
                    </a:solidFill>
                    <a:latin typeface="Times New Roman" panose="02020603050405020304" pitchFamily="18" charset="0"/>
                    <a:ea typeface="+mj-ea"/>
                    <a:cs typeface="Times New Roman" panose="02020603050405020304" pitchFamily="18" charset="0"/>
                  </a:rPr>
                  <a:t> </a:t>
                </a:r>
                <a:r>
                  <a:rPr lang="en-US" altLang="zh-CN" sz="2000" dirty="0" err="1">
                    <a:solidFill>
                      <a:schemeClr val="tx1"/>
                    </a:solidFill>
                    <a:latin typeface="Times New Roman" panose="02020603050405020304" pitchFamily="18" charset="0"/>
                    <a:ea typeface="+mj-ea"/>
                    <a:cs typeface="Times New Roman" panose="02020603050405020304" pitchFamily="18" charset="0"/>
                  </a:rPr>
                  <a:t>iff</a:t>
                </a:r>
                <a:r>
                  <a:rPr lang="en-US" altLang="zh-CN" sz="2000" dirty="0">
                    <a:solidFill>
                      <a:schemeClr val="tx1"/>
                    </a:solidFill>
                    <a:latin typeface="Times New Roman" panose="02020603050405020304" pitchFamily="18" charset="0"/>
                    <a:ea typeface="+mj-ea"/>
                    <a:cs typeface="Times New Roman" panose="02020603050405020304" pitchFamily="18" charset="0"/>
                  </a:rPr>
                  <a:t> the assemblage lies within the set:</a:t>
                </a:r>
                <a:r>
                  <a:rPr lang="en-US" altLang="zh-CN" sz="2000" b="1" dirty="0">
                    <a:solidFill>
                      <a:schemeClr val="tx1"/>
                    </a:solidFill>
                    <a:latin typeface="Times New Roman" panose="02020603050405020304" pitchFamily="18" charset="0"/>
                    <a:ea typeface="+mj-ea"/>
                    <a:cs typeface="Times New Roman" panose="02020603050405020304" pitchFamily="18" charset="0"/>
                  </a:rPr>
                  <a:t> </a:t>
                </a:r>
                <a:endParaRPr lang="en-US" altLang="zh-CN" sz="20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a:p>
                <a:pPr>
                  <a:lnSpc>
                    <a:spcPts val="3000"/>
                  </a:lnSpc>
                  <a:spcAft>
                    <a:spcPts val="3000"/>
                  </a:spcAft>
                </a:pPr>
                <a:endParaRPr lang="en-US" altLang="zh-CN" sz="20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a:p>
                <a:pPr>
                  <a:lnSpc>
                    <a:spcPts val="3000"/>
                  </a:lnSpc>
                  <a:spcAft>
                    <a:spcPts val="3000"/>
                  </a:spcAft>
                </a:pPr>
                <a:endParaRPr lang="en-US" altLang="zh-CN" sz="20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a:p>
                <a:pPr>
                  <a:lnSpc>
                    <a:spcPts val="3000"/>
                  </a:lnSpc>
                  <a:spcBef>
                    <a:spcPts val="2400"/>
                  </a:spcBef>
                  <a:spcAft>
                    <a:spcPts val="600"/>
                  </a:spcAft>
                </a:pPr>
                <a:r>
                  <a:rPr lang="en-US" altLang="zh-CN" sz="2000" b="1"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Key idea:</a:t>
                </a:r>
              </a:p>
              <a:p>
                <a:pPr marL="342900" indent="-342900">
                  <a:lnSpc>
                    <a:spcPts val="3000"/>
                  </a:lnSpc>
                  <a:spcAft>
                    <a:spcPts val="3000"/>
                  </a:spcAft>
                  <a:buFont typeface="Arial" panose="020B0604020202020204" pitchFamily="34" charset="0"/>
                  <a:buChar char="•"/>
                </a:pPr>
                <a:endParaRPr lang="en-US" altLang="zh-CN" sz="20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mc:Choice>
        <mc:Fallback xmlns="">
          <p:sp>
            <p:nvSpPr>
              <p:cNvPr id="16" name="文本框 15">
                <a:extLst>
                  <a:ext uri="{FF2B5EF4-FFF2-40B4-BE49-F238E27FC236}">
                    <a16:creationId xmlns:a16="http://schemas.microsoft.com/office/drawing/2014/main" id="{3927751A-6A35-4737-8CF0-FCB46E8D82E3}"/>
                  </a:ext>
                </a:extLst>
              </p:cNvPr>
              <p:cNvSpPr txBox="1">
                <a:spLocks noRot="1" noChangeAspect="1" noMove="1" noResize="1" noEditPoints="1" noAdjustHandles="1" noChangeArrowheads="1" noChangeShapeType="1" noTextEdit="1"/>
              </p:cNvSpPr>
              <p:nvPr/>
            </p:nvSpPr>
            <p:spPr>
              <a:xfrm>
                <a:off x="821154" y="1188226"/>
                <a:ext cx="10611313" cy="3903441"/>
              </a:xfrm>
              <a:prstGeom prst="rect">
                <a:avLst/>
              </a:prstGeom>
              <a:blipFill>
                <a:blip r:embed="rId3"/>
                <a:stretch>
                  <a:fillRect l="-597"/>
                </a:stretch>
              </a:blipFill>
              <a:ln>
                <a:noFill/>
              </a:ln>
            </p:spPr>
            <p:txBody>
              <a:bodyPr/>
              <a:lstStyle/>
              <a:p>
                <a:r>
                  <a:rPr lang="zh-CN" altLang="en-US">
                    <a:noFill/>
                  </a:rPr>
                  <a:t> </a:t>
                </a:r>
              </a:p>
            </p:txBody>
          </p:sp>
        </mc:Fallback>
      </mc:AlternateContent>
      <p:sp>
        <p:nvSpPr>
          <p:cNvPr id="3" name="灯片编号占位符 2">
            <a:extLst>
              <a:ext uri="{FF2B5EF4-FFF2-40B4-BE49-F238E27FC236}">
                <a16:creationId xmlns:a16="http://schemas.microsoft.com/office/drawing/2014/main" id="{6203DAC0-ADFC-456F-9B3F-ED92B735CD8E}"/>
              </a:ext>
            </a:extLst>
          </p:cNvPr>
          <p:cNvSpPr>
            <a:spLocks noGrp="1"/>
          </p:cNvSpPr>
          <p:nvPr>
            <p:ph type="sldNum" sz="quarter" idx="4"/>
          </p:nvPr>
        </p:nvSpPr>
        <p:spPr/>
        <p:txBody>
          <a:bodyPr/>
          <a:lstStyle/>
          <a:p>
            <a:r>
              <a:rPr lang="en-US" altLang="zh-CN">
                <a:sym typeface="Arial" panose="020B0604020202020204" pitchFamily="34" charset="0"/>
              </a:rPr>
              <a:t>&lt; </a:t>
            </a:r>
            <a:fld id="{A548B57D-AE10-4CF7-A9DF-59FEFA91B28E}" type="slidenum">
              <a:rPr lang="zh-CN" altLang="en-US" smtClean="0">
                <a:sym typeface="Arial" panose="020B0604020202020204" pitchFamily="34" charset="0"/>
              </a:rPr>
              <a:pPr/>
              <a:t>43</a:t>
            </a:fld>
            <a:r>
              <a:rPr lang="zh-CN" altLang="en-US">
                <a:sym typeface="Arial" panose="020B0604020202020204" pitchFamily="34" charset="0"/>
              </a:rPr>
              <a:t> </a:t>
            </a:r>
            <a:r>
              <a:rPr lang="en-US" altLang="zh-CN">
                <a:sym typeface="Arial" panose="020B0604020202020204" pitchFamily="34" charset="0"/>
              </a:rPr>
              <a:t>&gt;</a:t>
            </a:r>
            <a:endParaRPr lang="zh-CN" altLang="en-US" dirty="0">
              <a:sym typeface="Arial" panose="020B0604020202020204" pitchFamily="34" charset="0"/>
            </a:endParaRPr>
          </a:p>
        </p:txBody>
      </p:sp>
      <p:sp>
        <p:nvSpPr>
          <p:cNvPr id="4" name="标题 3">
            <a:extLst>
              <a:ext uri="{FF2B5EF4-FFF2-40B4-BE49-F238E27FC236}">
                <a16:creationId xmlns:a16="http://schemas.microsoft.com/office/drawing/2014/main" id="{8C665839-0726-4FA3-BD04-F0C8450DAAA5}"/>
              </a:ext>
            </a:extLst>
          </p:cNvPr>
          <p:cNvSpPr>
            <a:spLocks noGrp="1"/>
          </p:cNvSpPr>
          <p:nvPr>
            <p:ph type="title"/>
          </p:nvPr>
        </p:nvSpPr>
        <p:spPr>
          <a:xfrm>
            <a:off x="442913" y="243569"/>
            <a:ext cx="10866888" cy="617518"/>
          </a:xfrm>
        </p:spPr>
        <p:txBody>
          <a:bodyPr>
            <a:noAutofit/>
          </a:bodyPr>
          <a:lstStyle/>
          <a:p>
            <a:r>
              <a:rPr lang="en-US" altLang="zh-CN" sz="2400" dirty="0">
                <a:sym typeface="Arial" panose="020B0604020202020204" pitchFamily="34" charset="0"/>
              </a:rPr>
              <a:t>2. Necessary and Sufficient Condition for Randomness Certification </a:t>
            </a:r>
            <a:endParaRPr lang="zh-CN" altLang="en-US" sz="2400" dirty="0">
              <a:sym typeface="Arial" panose="020B0604020202020204" pitchFamily="34" charset="0"/>
            </a:endParaRPr>
          </a:p>
        </p:txBody>
      </p:sp>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C4F3AF7F-1C03-49F8-884D-3AD8AF86E0A3}"/>
                  </a:ext>
                </a:extLst>
              </p:cNvPr>
              <p:cNvSpPr txBox="1"/>
              <p:nvPr/>
            </p:nvSpPr>
            <p:spPr>
              <a:xfrm>
                <a:off x="759532" y="3322543"/>
                <a:ext cx="6582461" cy="369332"/>
              </a:xfrm>
              <a:prstGeom prst="rect">
                <a:avLst/>
              </a:prstGeom>
              <a:noFill/>
              <a:ln>
                <a:noFill/>
              </a:ln>
            </p:spPr>
            <p:txBody>
              <a:bodyPr wrap="square" rtlCol="0">
                <a:spAutoFit/>
              </a:bodyPr>
              <a:lstStyle/>
              <a:p>
                <a:pPr>
                  <a:spcAft>
                    <a:spcPts val="3000"/>
                  </a:spcAft>
                </a:pPr>
                <a14:m>
                  <m:oMath xmlns:m="http://schemas.openxmlformats.org/officeDocument/2006/math">
                    <m:sSub>
                      <m:sSubPr>
                        <m:ctrlPr>
                          <a:rPr lang="en-US" altLang="zh-CN" i="1" smtClean="0">
                            <a:solidFill>
                              <a:schemeClr val="tx1"/>
                            </a:solidFill>
                            <a:latin typeface="Cambria Math" panose="02040503050406030204" pitchFamily="18" charset="0"/>
                            <a:cs typeface="Arial" panose="020B0604020202020204" pitchFamily="34" charset="0"/>
                          </a:rPr>
                        </m:ctrlPr>
                      </m:sSubPr>
                      <m:e>
                        <m:r>
                          <a:rPr lang="zh-CN" altLang="en-US" i="1">
                            <a:solidFill>
                              <a:schemeClr val="tx1"/>
                            </a:solidFill>
                            <a:latin typeface="Cambria Math" panose="02040503050406030204" pitchFamily="18" charset="0"/>
                            <a:cs typeface="Arial" panose="020B0604020202020204" pitchFamily="34" charset="0"/>
                          </a:rPr>
                          <m:t>𝒞</m:t>
                        </m:r>
                      </m:e>
                      <m:sub>
                        <m:r>
                          <a:rPr lang="en-US" altLang="zh-CN" b="0" i="1" smtClean="0">
                            <a:solidFill>
                              <a:schemeClr val="tx1"/>
                            </a:solidFill>
                            <a:latin typeface="Cambria Math" panose="02040503050406030204" pitchFamily="18" charset="0"/>
                            <a:cs typeface="Arial" panose="020B0604020202020204" pitchFamily="34" charset="0"/>
                          </a:rPr>
                          <m:t>𝐴</m:t>
                        </m:r>
                      </m:sub>
                    </m:sSub>
                  </m:oMath>
                </a14:m>
                <a:r>
                  <a:rPr lang="en-US" altLang="zh-CN"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 Compatibility structure of Alice’s measurements. </a:t>
                </a:r>
              </a:p>
            </p:txBody>
          </p:sp>
        </mc:Choice>
        <mc:Fallback xmlns="">
          <p:sp>
            <p:nvSpPr>
              <p:cNvPr id="15" name="文本框 14">
                <a:extLst>
                  <a:ext uri="{FF2B5EF4-FFF2-40B4-BE49-F238E27FC236}">
                    <a16:creationId xmlns:a16="http://schemas.microsoft.com/office/drawing/2014/main" id="{C4F3AF7F-1C03-49F8-884D-3AD8AF86E0A3}"/>
                  </a:ext>
                </a:extLst>
              </p:cNvPr>
              <p:cNvSpPr txBox="1">
                <a:spLocks noRot="1" noChangeAspect="1" noMove="1" noResize="1" noEditPoints="1" noAdjustHandles="1" noChangeArrowheads="1" noChangeShapeType="1" noTextEdit="1"/>
              </p:cNvSpPr>
              <p:nvPr/>
            </p:nvSpPr>
            <p:spPr>
              <a:xfrm>
                <a:off x="759532" y="3322543"/>
                <a:ext cx="6582461" cy="369332"/>
              </a:xfrm>
              <a:prstGeom prst="rect">
                <a:avLst/>
              </a:prstGeom>
              <a:blipFill>
                <a:blip r:embed="rId4"/>
                <a:stretch>
                  <a:fillRect t="-6667" b="-23333"/>
                </a:stretch>
              </a:blipFill>
              <a:ln>
                <a:noFill/>
              </a:ln>
            </p:spPr>
            <p:txBody>
              <a:bodyPr/>
              <a:lstStyle/>
              <a:p>
                <a:r>
                  <a:rPr lang="zh-CN" altLang="en-US">
                    <a:noFill/>
                  </a:rPr>
                  <a:t> </a:t>
                </a:r>
              </a:p>
            </p:txBody>
          </p:sp>
        </mc:Fallback>
      </mc:AlternateContent>
      <p:sp>
        <p:nvSpPr>
          <p:cNvPr id="18" name="文本框 17">
            <a:extLst>
              <a:ext uri="{FF2B5EF4-FFF2-40B4-BE49-F238E27FC236}">
                <a16:creationId xmlns:a16="http://schemas.microsoft.com/office/drawing/2014/main" id="{85DD6CE0-BE3F-49BC-914A-80822CE93040}"/>
              </a:ext>
            </a:extLst>
          </p:cNvPr>
          <p:cNvSpPr txBox="1"/>
          <p:nvPr/>
        </p:nvSpPr>
        <p:spPr>
          <a:xfrm>
            <a:off x="821154" y="4451310"/>
            <a:ext cx="10435699" cy="440955"/>
          </a:xfrm>
          <a:prstGeom prst="rect">
            <a:avLst/>
          </a:prstGeom>
          <a:noFill/>
          <a:ln>
            <a:noFill/>
          </a:ln>
        </p:spPr>
        <p:txBody>
          <a:bodyPr wrap="square" rtlCol="0">
            <a:spAutoFit/>
          </a:bodyPr>
          <a:lstStyle/>
          <a:p>
            <a:pPr marL="342900" indent="-342900">
              <a:lnSpc>
                <a:spcPts val="3000"/>
              </a:lnSpc>
              <a:buFontTx/>
              <a:buChar char="-"/>
            </a:pP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In </a:t>
            </a:r>
            <a:r>
              <a:rPr lang="en-US" altLang="zh-CN" sz="2000" b="1"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bipartite</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 scenarios, all</a:t>
            </a:r>
            <a:r>
              <a:rPr lang="en-US" altLang="zh-CN" sz="2000"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2000" b="1"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no-signaling assemblage </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admits </a:t>
            </a:r>
            <a:r>
              <a:rPr lang="en-US" altLang="zh-CN" sz="2000" b="1"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quantum realizations</a:t>
            </a:r>
            <a:r>
              <a:rPr lang="en-US" altLang="zh-CN" sz="2000" dirty="0">
                <a:latin typeface="Times New Roman" panose="02020603050405020304" pitchFamily="18" charset="0"/>
                <a:cs typeface="Times New Roman" panose="02020603050405020304" pitchFamily="18" charset="0"/>
              </a:rPr>
              <a:t>[1]:</a:t>
            </a: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159" name="组合 158">
            <a:extLst>
              <a:ext uri="{FF2B5EF4-FFF2-40B4-BE49-F238E27FC236}">
                <a16:creationId xmlns:a16="http://schemas.microsoft.com/office/drawing/2014/main" id="{E5474974-F51C-4E5F-8226-DD0270427638}"/>
              </a:ext>
            </a:extLst>
          </p:cNvPr>
          <p:cNvGrpSpPr/>
          <p:nvPr/>
        </p:nvGrpSpPr>
        <p:grpSpPr>
          <a:xfrm>
            <a:off x="2249963" y="5014938"/>
            <a:ext cx="8481060" cy="1126850"/>
            <a:chOff x="1777805" y="3930555"/>
            <a:chExt cx="8481060" cy="1126850"/>
          </a:xfrm>
        </p:grpSpPr>
        <p:grpSp>
          <p:nvGrpSpPr>
            <p:cNvPr id="160" name="组合 159">
              <a:extLst>
                <a:ext uri="{FF2B5EF4-FFF2-40B4-BE49-F238E27FC236}">
                  <a16:creationId xmlns:a16="http://schemas.microsoft.com/office/drawing/2014/main" id="{BFD13A01-62F5-4704-98B0-5128ED95B36E}"/>
                </a:ext>
              </a:extLst>
            </p:cNvPr>
            <p:cNvGrpSpPr/>
            <p:nvPr/>
          </p:nvGrpSpPr>
          <p:grpSpPr>
            <a:xfrm>
              <a:off x="2466062" y="4409125"/>
              <a:ext cx="3050664" cy="648280"/>
              <a:chOff x="6473693" y="1309290"/>
              <a:chExt cx="4607283" cy="834364"/>
            </a:xfrm>
          </p:grpSpPr>
          <p:sp>
            <p:nvSpPr>
              <p:cNvPr id="165" name="矩形 164">
                <a:extLst>
                  <a:ext uri="{FF2B5EF4-FFF2-40B4-BE49-F238E27FC236}">
                    <a16:creationId xmlns:a16="http://schemas.microsoft.com/office/drawing/2014/main" id="{1AE45140-BF8F-4DFF-9EF2-F480E3DB2652}"/>
                  </a:ext>
                </a:extLst>
              </p:cNvPr>
              <p:cNvSpPr/>
              <p:nvPr/>
            </p:nvSpPr>
            <p:spPr>
              <a:xfrm>
                <a:off x="6490798" y="1309290"/>
                <a:ext cx="3995750" cy="825602"/>
              </a:xfrm>
              <a:prstGeom prst="rect">
                <a:avLst/>
              </a:prstGeom>
              <a:solidFill>
                <a:schemeClr val="accent3">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文本框 165">
                <a:extLst>
                  <a:ext uri="{FF2B5EF4-FFF2-40B4-BE49-F238E27FC236}">
                    <a16:creationId xmlns:a16="http://schemas.microsoft.com/office/drawing/2014/main" id="{ACA17CF5-B0F8-450B-97EB-0D188552C677}"/>
                  </a:ext>
                </a:extLst>
              </p:cNvPr>
              <p:cNvSpPr txBox="1"/>
              <p:nvPr/>
            </p:nvSpPr>
            <p:spPr>
              <a:xfrm>
                <a:off x="6473693" y="1583802"/>
                <a:ext cx="4607283" cy="559852"/>
              </a:xfrm>
              <a:prstGeom prst="rect">
                <a:avLst/>
              </a:prstGeom>
              <a:noFill/>
            </p:spPr>
            <p:txBody>
              <a:bodyPr wrap="square">
                <a:spAutoFit/>
              </a:bodyPr>
              <a:lstStyle/>
              <a:p>
                <a:pPr algn="just">
                  <a:lnSpc>
                    <a:spcPts val="3000"/>
                  </a:lnSpc>
                </a:pPr>
                <a:r>
                  <a:rPr lang="en-US" altLang="zh-CN" sz="1600" dirty="0">
                    <a:latin typeface="Times New Roman" panose="02020603050405020304" pitchFamily="18" charset="0"/>
                    <a:ea typeface="楷体" panose="02010609060101010101" pitchFamily="49" charset="-122"/>
                    <a:cs typeface="Times New Roman" panose="02020603050405020304" pitchFamily="18" charset="0"/>
                  </a:rPr>
                  <a:t>Valid quantum state &amp; POVM</a:t>
                </a:r>
              </a:p>
            </p:txBody>
          </p:sp>
        </p:grpSp>
        <mc:AlternateContent xmlns:mc="http://schemas.openxmlformats.org/markup-compatibility/2006" xmlns:a14="http://schemas.microsoft.com/office/drawing/2010/main">
          <mc:Choice Requires="a14">
            <p:sp>
              <p:nvSpPr>
                <p:cNvPr id="161" name="文本框 160">
                  <a:extLst>
                    <a:ext uri="{FF2B5EF4-FFF2-40B4-BE49-F238E27FC236}">
                      <a16:creationId xmlns:a16="http://schemas.microsoft.com/office/drawing/2014/main" id="{E80C4DBF-B01A-4E14-91D2-C3A56456DADD}"/>
                    </a:ext>
                  </a:extLst>
                </p:cNvPr>
                <p:cNvSpPr txBox="1"/>
                <p:nvPr/>
              </p:nvSpPr>
              <p:spPr>
                <a:xfrm>
                  <a:off x="1777805" y="3930555"/>
                  <a:ext cx="8481060" cy="771814"/>
                </a:xfrm>
                <a:prstGeom prst="rect">
                  <a:avLst/>
                </a:prstGeom>
                <a:noFill/>
              </p:spPr>
              <p:txBody>
                <a:bodyPr wrap="square">
                  <a:spAutoFit/>
                </a:bodyPr>
                <a:lstStyle/>
                <a:p>
                  <a14:m>
                    <m:oMath xmlns:m="http://schemas.openxmlformats.org/officeDocument/2006/math">
                      <m:d>
                        <m:dPr>
                          <m:begChr m:val="{"/>
                          <m:endChr m:val="}"/>
                          <m:ctrlPr>
                            <a:rPr lang="en-US" altLang="zh-CN" sz="1700" i="1">
                              <a:latin typeface="Cambria Math" panose="02040503050406030204" pitchFamily="18" charset="0"/>
                            </a:rPr>
                          </m:ctrlPr>
                        </m:dPr>
                        <m:e>
                          <m:sSub>
                            <m:sSubPr>
                              <m:ctrlPr>
                                <a:rPr lang="en-US" altLang="zh-CN" sz="1700" i="1">
                                  <a:latin typeface="Cambria Math" panose="02040503050406030204" pitchFamily="18" charset="0"/>
                                </a:rPr>
                              </m:ctrlPr>
                            </m:sSubPr>
                            <m:e>
                              <m:r>
                                <a:rPr lang="en-US" altLang="zh-CN" sz="1700" i="1">
                                  <a:latin typeface="Cambria Math" panose="02040503050406030204" pitchFamily="18" charset="0"/>
                                </a:rPr>
                                <m:t>𝜎</m:t>
                              </m:r>
                            </m:e>
                            <m:sub>
                              <m:r>
                                <a:rPr lang="en-US" altLang="zh-CN" sz="1700" i="1">
                                  <a:latin typeface="Cambria Math" panose="02040503050406030204" pitchFamily="18" charset="0"/>
                                </a:rPr>
                                <m:t>𝑎</m:t>
                              </m:r>
                              <m:r>
                                <a:rPr lang="en-US" altLang="zh-CN" sz="1700" i="1">
                                  <a:latin typeface="Cambria Math" panose="02040503050406030204" pitchFamily="18" charset="0"/>
                                </a:rPr>
                                <m:t>|</m:t>
                              </m:r>
                              <m:r>
                                <a:rPr lang="en-US" altLang="zh-CN" sz="1700" i="1">
                                  <a:latin typeface="Cambria Math" panose="02040503050406030204" pitchFamily="18" charset="0"/>
                                </a:rPr>
                                <m:t>𝑥</m:t>
                              </m:r>
                            </m:sub>
                          </m:sSub>
                          <m:d>
                            <m:dPr>
                              <m:begChr m:val="|"/>
                              <m:endChr m:val=""/>
                              <m:ctrlPr>
                                <a:rPr lang="en-US" altLang="zh-CN" sz="1700" i="1">
                                  <a:latin typeface="Cambria Math" panose="02040503050406030204" pitchFamily="18" charset="0"/>
                                </a:rPr>
                              </m:ctrlPr>
                            </m:dPr>
                            <m:e>
                              <m:m>
                                <m:mPr>
                                  <m:mcs>
                                    <m:mc>
                                      <m:mcPr>
                                        <m:count m:val="1"/>
                                        <m:mcJc m:val="center"/>
                                      </m:mcPr>
                                    </m:mc>
                                  </m:mcs>
                                  <m:ctrlPr>
                                    <a:rPr lang="en-US" altLang="zh-CN" sz="1700" i="1" smtClean="0">
                                      <a:latin typeface="Cambria Math" panose="02040503050406030204" pitchFamily="18" charset="0"/>
                                    </a:rPr>
                                  </m:ctrlPr>
                                </m:mPr>
                                <m:mr>
                                  <m:e>
                                    <m:sSub>
                                      <m:sSubPr>
                                        <m:ctrlPr>
                                          <a:rPr lang="en-US" altLang="zh-CN" sz="1700" i="1">
                                            <a:latin typeface="Cambria Math" panose="02040503050406030204" pitchFamily="18" charset="0"/>
                                          </a:rPr>
                                        </m:ctrlPr>
                                      </m:sSubPr>
                                      <m:e>
                                        <m:r>
                                          <a:rPr lang="en-US" altLang="zh-CN" sz="1700" i="1">
                                            <a:latin typeface="Cambria Math" panose="02040503050406030204" pitchFamily="18" charset="0"/>
                                          </a:rPr>
                                          <m:t>𝜎</m:t>
                                        </m:r>
                                      </m:e>
                                      <m:sub>
                                        <m:r>
                                          <a:rPr lang="en-US" altLang="zh-CN" sz="1700" i="1">
                                            <a:latin typeface="Cambria Math" panose="02040503050406030204" pitchFamily="18" charset="0"/>
                                          </a:rPr>
                                          <m:t>𝑎</m:t>
                                        </m:r>
                                        <m:r>
                                          <a:rPr lang="en-US" altLang="zh-CN" sz="1700" i="1">
                                            <a:latin typeface="Cambria Math" panose="02040503050406030204" pitchFamily="18" charset="0"/>
                                          </a:rPr>
                                          <m:t>|</m:t>
                                        </m:r>
                                        <m:r>
                                          <a:rPr lang="en-US" altLang="zh-CN" sz="1700" i="1">
                                            <a:latin typeface="Cambria Math" panose="02040503050406030204" pitchFamily="18" charset="0"/>
                                          </a:rPr>
                                          <m:t>𝑥</m:t>
                                        </m:r>
                                      </m:sub>
                                    </m:sSub>
                                    <m:r>
                                      <a:rPr lang="en-US" altLang="zh-CN" sz="1700">
                                        <a:latin typeface="Cambria Math" panose="02040503050406030204" pitchFamily="18" charset="0"/>
                                      </a:rPr>
                                      <m:t>=</m:t>
                                    </m:r>
                                    <m:sSub>
                                      <m:sSubPr>
                                        <m:ctrlPr>
                                          <a:rPr lang="en-US" altLang="zh-CN" sz="1700" i="1">
                                            <a:latin typeface="Cambria Math" panose="02040503050406030204" pitchFamily="18" charset="0"/>
                                          </a:rPr>
                                        </m:ctrlPr>
                                      </m:sSubPr>
                                      <m:e>
                                        <m:r>
                                          <m:rPr>
                                            <m:sty m:val="p"/>
                                          </m:rPr>
                                          <a:rPr lang="en-US" altLang="zh-CN" sz="1700">
                                            <a:latin typeface="Cambria Math" panose="02040503050406030204" pitchFamily="18" charset="0"/>
                                          </a:rPr>
                                          <m:t>Tr</m:t>
                                        </m:r>
                                      </m:e>
                                      <m:sub>
                                        <m:r>
                                          <a:rPr lang="en-US" altLang="zh-CN" sz="1700" i="1">
                                            <a:latin typeface="Cambria Math" panose="02040503050406030204" pitchFamily="18" charset="0"/>
                                          </a:rPr>
                                          <m:t>𝐴</m:t>
                                        </m:r>
                                      </m:sub>
                                    </m:sSub>
                                    <m:d>
                                      <m:dPr>
                                        <m:begChr m:val="["/>
                                        <m:endChr m:val="]"/>
                                        <m:ctrlPr>
                                          <a:rPr lang="en-US" altLang="zh-CN" sz="1700" i="1">
                                            <a:latin typeface="Cambria Math" panose="02040503050406030204" pitchFamily="18" charset="0"/>
                                          </a:rPr>
                                        </m:ctrlPr>
                                      </m:dPr>
                                      <m:e>
                                        <m:d>
                                          <m:dPr>
                                            <m:ctrlPr>
                                              <a:rPr lang="en-US" altLang="zh-CN" sz="1700" i="1">
                                                <a:latin typeface="Cambria Math" panose="02040503050406030204" pitchFamily="18" charset="0"/>
                                              </a:rPr>
                                            </m:ctrlPr>
                                          </m:dPr>
                                          <m:e>
                                            <m:sSub>
                                              <m:sSubPr>
                                                <m:ctrlPr>
                                                  <a:rPr lang="en-US" altLang="zh-CN" sz="1700" i="1">
                                                    <a:latin typeface="Cambria Math" panose="02040503050406030204" pitchFamily="18" charset="0"/>
                                                  </a:rPr>
                                                </m:ctrlPr>
                                              </m:sSubPr>
                                              <m:e>
                                                <m:r>
                                                  <a:rPr lang="en-US" altLang="zh-CN" sz="1700" i="1">
                                                    <a:latin typeface="Cambria Math" panose="02040503050406030204" pitchFamily="18" charset="0"/>
                                                  </a:rPr>
                                                  <m:t>𝑀</m:t>
                                                </m:r>
                                              </m:e>
                                              <m:sub>
                                                <m:r>
                                                  <a:rPr lang="en-US" altLang="zh-CN" sz="1700" i="1">
                                                    <a:latin typeface="Cambria Math" panose="02040503050406030204" pitchFamily="18" charset="0"/>
                                                  </a:rPr>
                                                  <m:t>𝑎</m:t>
                                                </m:r>
                                                <m:r>
                                                  <a:rPr lang="en-US" altLang="zh-CN" sz="1700" i="1">
                                                    <a:latin typeface="Cambria Math" panose="02040503050406030204" pitchFamily="18" charset="0"/>
                                                  </a:rPr>
                                                  <m:t>|</m:t>
                                                </m:r>
                                                <m:r>
                                                  <a:rPr lang="en-US" altLang="zh-CN" sz="1700" i="1">
                                                    <a:latin typeface="Cambria Math" panose="02040503050406030204" pitchFamily="18" charset="0"/>
                                                  </a:rPr>
                                                  <m:t>𝑥</m:t>
                                                </m:r>
                                              </m:sub>
                                            </m:sSub>
                                            <m:r>
                                              <a:rPr lang="en-US" altLang="zh-CN" sz="1700" i="1">
                                                <a:latin typeface="Cambria Math" panose="02040503050406030204" pitchFamily="18" charset="0"/>
                                              </a:rPr>
                                              <m:t>⊗</m:t>
                                            </m:r>
                                            <m:sSup>
                                              <m:sSupPr>
                                                <m:ctrlPr>
                                                  <a:rPr lang="en-US" altLang="zh-CN" sz="1700" i="1">
                                                    <a:latin typeface="Cambria Math" panose="02040503050406030204" pitchFamily="18" charset="0"/>
                                                  </a:rPr>
                                                </m:ctrlPr>
                                              </m:sSupPr>
                                              <m:e>
                                                <m:r>
                                                  <a:rPr lang="zh-CN" altLang="en-US" sz="1700" i="1">
                                                    <a:latin typeface="Cambria Math" panose="02040503050406030204" pitchFamily="18" charset="0"/>
                                                  </a:rPr>
                                                  <m:t>𝕀</m:t>
                                                </m:r>
                                              </m:e>
                                              <m:sup>
                                                <m:r>
                                                  <a:rPr lang="en-US" altLang="zh-CN" sz="1700" i="1">
                                                    <a:latin typeface="Cambria Math" panose="02040503050406030204" pitchFamily="18" charset="0"/>
                                                  </a:rPr>
                                                  <m:t>𝐵</m:t>
                                                </m:r>
                                              </m:sup>
                                            </m:sSup>
                                          </m:e>
                                        </m:d>
                                        <m:sSub>
                                          <m:sSubPr>
                                            <m:ctrlPr>
                                              <a:rPr lang="en-US" altLang="zh-CN" sz="1700" i="1">
                                                <a:latin typeface="Cambria Math" panose="02040503050406030204" pitchFamily="18" charset="0"/>
                                              </a:rPr>
                                            </m:ctrlPr>
                                          </m:sSubPr>
                                          <m:e>
                                            <m:r>
                                              <a:rPr lang="en-US" altLang="zh-CN" sz="1700" i="1">
                                                <a:latin typeface="Cambria Math" panose="02040503050406030204" pitchFamily="18" charset="0"/>
                                              </a:rPr>
                                              <m:t>𝜌</m:t>
                                            </m:r>
                                          </m:e>
                                          <m:sub>
                                            <m:r>
                                              <a:rPr lang="en-US" altLang="zh-CN" sz="1700" i="1">
                                                <a:latin typeface="Cambria Math" panose="02040503050406030204" pitchFamily="18" charset="0"/>
                                              </a:rPr>
                                              <m:t>𝐴𝐵</m:t>
                                            </m:r>
                                          </m:sub>
                                        </m:sSub>
                                      </m:e>
                                    </m:d>
                                    <m:r>
                                      <a:rPr lang="en-US" altLang="zh-CN" sz="1700" b="0" i="1" smtClean="0">
                                        <a:latin typeface="Cambria Math" panose="02040503050406030204" pitchFamily="18" charset="0"/>
                                      </a:rPr>
                                      <m:t>,</m:t>
                                    </m:r>
                                  </m:e>
                                </m:mr>
                                <m:mr>
                                  <m:e>
                                    <m:sSub>
                                      <m:sSubPr>
                                        <m:ctrlPr>
                                          <a:rPr lang="en-US" altLang="zh-CN" sz="1700" i="1">
                                            <a:latin typeface="Cambria Math" panose="02040503050406030204" pitchFamily="18" charset="0"/>
                                          </a:rPr>
                                        </m:ctrlPr>
                                      </m:sSubPr>
                                      <m:e>
                                        <m:r>
                                          <a:rPr lang="en-US" altLang="zh-CN" sz="1700" i="1">
                                            <a:latin typeface="Cambria Math" panose="02040503050406030204" pitchFamily="18" charset="0"/>
                                          </a:rPr>
                                          <m:t>𝑀</m:t>
                                        </m:r>
                                      </m:e>
                                      <m:sub>
                                        <m:r>
                                          <a:rPr lang="en-US" altLang="zh-CN" sz="1700" i="1">
                                            <a:latin typeface="Cambria Math" panose="02040503050406030204" pitchFamily="18" charset="0"/>
                                          </a:rPr>
                                          <m:t>𝑎</m:t>
                                        </m:r>
                                        <m:r>
                                          <a:rPr lang="en-US" altLang="zh-CN" sz="1700" i="1">
                                            <a:latin typeface="Cambria Math" panose="02040503050406030204" pitchFamily="18" charset="0"/>
                                          </a:rPr>
                                          <m:t>|</m:t>
                                        </m:r>
                                        <m:r>
                                          <a:rPr lang="en-US" altLang="zh-CN" sz="1700" i="1">
                                            <a:latin typeface="Cambria Math" panose="02040503050406030204" pitchFamily="18" charset="0"/>
                                          </a:rPr>
                                          <m:t>𝑥</m:t>
                                        </m:r>
                                      </m:sub>
                                    </m:sSub>
                                    <m:r>
                                      <a:rPr lang="en-US" altLang="zh-CN" sz="1700" i="1">
                                        <a:latin typeface="Cambria Math" panose="02040503050406030204" pitchFamily="18" charset="0"/>
                                      </a:rPr>
                                      <m:t>,</m:t>
                                    </m:r>
                                    <m:sSub>
                                      <m:sSubPr>
                                        <m:ctrlPr>
                                          <a:rPr lang="en-US" altLang="zh-CN" sz="1700" i="1">
                                            <a:latin typeface="Cambria Math" panose="02040503050406030204" pitchFamily="18" charset="0"/>
                                          </a:rPr>
                                        </m:ctrlPr>
                                      </m:sSubPr>
                                      <m:e>
                                        <m:r>
                                          <a:rPr lang="en-US" altLang="zh-CN" sz="1700" i="1">
                                            <a:latin typeface="Cambria Math" panose="02040503050406030204" pitchFamily="18" charset="0"/>
                                          </a:rPr>
                                          <m:t>𝜌</m:t>
                                        </m:r>
                                      </m:e>
                                      <m:sub>
                                        <m:r>
                                          <a:rPr lang="en-US" altLang="zh-CN" sz="1700" i="1">
                                            <a:latin typeface="Cambria Math" panose="02040503050406030204" pitchFamily="18" charset="0"/>
                                          </a:rPr>
                                          <m:t>𝐴𝐵</m:t>
                                        </m:r>
                                      </m:sub>
                                    </m:sSub>
                                    <m:r>
                                      <a:rPr lang="en-US" altLang="zh-CN" sz="1700" i="1">
                                        <a:latin typeface="Cambria Math" panose="02040503050406030204" pitchFamily="18" charset="0"/>
                                        <a:ea typeface="Cambria Math" panose="02040503050406030204" pitchFamily="18" charset="0"/>
                                      </a:rPr>
                                      <m:t>≽0, </m:t>
                                    </m:r>
                                    <m:nary>
                                      <m:naryPr>
                                        <m:chr m:val="∑"/>
                                        <m:supHide m:val="on"/>
                                        <m:ctrlPr>
                                          <a:rPr lang="en-US" altLang="zh-CN" sz="1700" i="1">
                                            <a:latin typeface="Cambria Math" panose="02040503050406030204" pitchFamily="18" charset="0"/>
                                            <a:ea typeface="Cambria Math" panose="02040503050406030204" pitchFamily="18" charset="0"/>
                                          </a:rPr>
                                        </m:ctrlPr>
                                      </m:naryPr>
                                      <m:sub>
                                        <m:r>
                                          <a:rPr lang="en-US" altLang="zh-CN" sz="1700" i="1">
                                            <a:latin typeface="Cambria Math" panose="02040503050406030204" pitchFamily="18" charset="0"/>
                                            <a:ea typeface="Cambria Math" panose="02040503050406030204" pitchFamily="18" charset="0"/>
                                          </a:rPr>
                                          <m:t>𝑎</m:t>
                                        </m:r>
                                      </m:sub>
                                      <m:sup/>
                                      <m:e>
                                        <m:sSub>
                                          <m:sSubPr>
                                            <m:ctrlPr>
                                              <a:rPr lang="en-US" altLang="zh-CN" sz="1700" i="1">
                                                <a:latin typeface="Cambria Math" panose="02040503050406030204" pitchFamily="18" charset="0"/>
                                                <a:ea typeface="Cambria Math" panose="02040503050406030204" pitchFamily="18" charset="0"/>
                                              </a:rPr>
                                            </m:ctrlPr>
                                          </m:sSubPr>
                                          <m:e>
                                            <m:r>
                                              <a:rPr lang="en-US" altLang="zh-CN" sz="1700" i="1">
                                                <a:latin typeface="Cambria Math" panose="02040503050406030204" pitchFamily="18" charset="0"/>
                                                <a:ea typeface="Cambria Math" panose="02040503050406030204" pitchFamily="18" charset="0"/>
                                              </a:rPr>
                                              <m:t>𝑀</m:t>
                                            </m:r>
                                          </m:e>
                                          <m:sub>
                                            <m:r>
                                              <a:rPr lang="en-US" altLang="zh-CN" sz="1700" i="1">
                                                <a:latin typeface="Cambria Math" panose="02040503050406030204" pitchFamily="18" charset="0"/>
                                                <a:ea typeface="Cambria Math" panose="02040503050406030204" pitchFamily="18" charset="0"/>
                                              </a:rPr>
                                              <m:t>𝑎</m:t>
                                            </m:r>
                                            <m:r>
                                              <a:rPr lang="en-US" altLang="zh-CN" sz="1700" i="1">
                                                <a:latin typeface="Cambria Math" panose="02040503050406030204" pitchFamily="18" charset="0"/>
                                                <a:ea typeface="Cambria Math" panose="02040503050406030204" pitchFamily="18" charset="0"/>
                                              </a:rPr>
                                              <m:t>|</m:t>
                                            </m:r>
                                            <m:r>
                                              <a:rPr lang="en-US" altLang="zh-CN" sz="1700" i="1">
                                                <a:latin typeface="Cambria Math" panose="02040503050406030204" pitchFamily="18" charset="0"/>
                                                <a:ea typeface="Cambria Math" panose="02040503050406030204" pitchFamily="18" charset="0"/>
                                              </a:rPr>
                                              <m:t>𝑥</m:t>
                                            </m:r>
                                          </m:sub>
                                        </m:sSub>
                                        <m:r>
                                          <a:rPr lang="en-US" altLang="zh-CN" sz="1700" i="1">
                                            <a:latin typeface="Cambria Math" panose="02040503050406030204" pitchFamily="18" charset="0"/>
                                            <a:ea typeface="Cambria Math" panose="02040503050406030204" pitchFamily="18" charset="0"/>
                                          </a:rPr>
                                          <m:t>=</m:t>
                                        </m:r>
                                        <m:sSup>
                                          <m:sSupPr>
                                            <m:ctrlPr>
                                              <a:rPr lang="en-US" altLang="zh-CN" sz="1700" i="1">
                                                <a:latin typeface="Cambria Math" panose="02040503050406030204" pitchFamily="18" charset="0"/>
                                              </a:rPr>
                                            </m:ctrlPr>
                                          </m:sSupPr>
                                          <m:e>
                                            <m:r>
                                              <a:rPr lang="zh-CN" altLang="en-US" sz="1700" i="1">
                                                <a:latin typeface="Cambria Math" panose="02040503050406030204" pitchFamily="18" charset="0"/>
                                              </a:rPr>
                                              <m:t>𝕀</m:t>
                                            </m:r>
                                          </m:e>
                                          <m:sup>
                                            <m:r>
                                              <a:rPr lang="en-US" altLang="zh-CN" sz="1700" i="1">
                                                <a:latin typeface="Cambria Math" panose="02040503050406030204" pitchFamily="18" charset="0"/>
                                              </a:rPr>
                                              <m:t>𝐴</m:t>
                                            </m:r>
                                          </m:sup>
                                        </m:sSup>
                                      </m:e>
                                    </m:nary>
                                  </m:e>
                                </m:mr>
                              </m:m>
                            </m:e>
                          </m:d>
                          <m:r>
                            <a:rPr lang="en-US" altLang="zh-CN" sz="1700" b="0" i="1" smtClean="0">
                              <a:latin typeface="Cambria Math" panose="02040503050406030204" pitchFamily="18" charset="0"/>
                            </a:rPr>
                            <m:t> </m:t>
                          </m:r>
                        </m:e>
                      </m:d>
                    </m:oMath>
                  </a14:m>
                  <a:r>
                    <a:rPr lang="en-US" altLang="zh-CN" sz="1700" dirty="0"/>
                    <a:t> </a:t>
                  </a:r>
                  <a14:m>
                    <m:oMath xmlns:m="http://schemas.openxmlformats.org/officeDocument/2006/math">
                      <m:r>
                        <a:rPr lang="en-US" altLang="zh-CN" sz="1700" i="1">
                          <a:latin typeface="Cambria Math" panose="02040503050406030204" pitchFamily="18" charset="0"/>
                          <a:ea typeface="Cambria Math" panose="02040503050406030204" pitchFamily="18" charset="0"/>
                        </a:rPr>
                        <m:t>⇔</m:t>
                      </m:r>
                    </m:oMath>
                  </a14:m>
                  <a:r>
                    <a:rPr lang="zh-CN" altLang="en-US" sz="1700" dirty="0"/>
                    <a:t> </a:t>
                  </a:r>
                  <a14:m>
                    <m:oMath xmlns:m="http://schemas.openxmlformats.org/officeDocument/2006/math">
                      <m:d>
                        <m:dPr>
                          <m:begChr m:val="{"/>
                          <m:endChr m:val="}"/>
                          <m:ctrlPr>
                            <a:rPr lang="en-US" altLang="zh-CN" sz="1700" i="1">
                              <a:latin typeface="Cambria Math" panose="02040503050406030204" pitchFamily="18" charset="0"/>
                            </a:rPr>
                          </m:ctrlPr>
                        </m:dPr>
                        <m:e>
                          <m:sSub>
                            <m:sSubPr>
                              <m:ctrlPr>
                                <a:rPr lang="en-US" altLang="zh-CN" sz="1700" i="1">
                                  <a:latin typeface="Cambria Math" panose="02040503050406030204" pitchFamily="18" charset="0"/>
                                </a:rPr>
                              </m:ctrlPr>
                            </m:sSubPr>
                            <m:e>
                              <m:r>
                                <a:rPr lang="en-US" altLang="zh-CN" sz="1700" i="1">
                                  <a:latin typeface="Cambria Math" panose="02040503050406030204" pitchFamily="18" charset="0"/>
                                </a:rPr>
                                <m:t>𝜎</m:t>
                              </m:r>
                            </m:e>
                            <m:sub>
                              <m:r>
                                <a:rPr lang="en-US" altLang="zh-CN" sz="1700" i="1">
                                  <a:latin typeface="Cambria Math" panose="02040503050406030204" pitchFamily="18" charset="0"/>
                                </a:rPr>
                                <m:t>𝑎</m:t>
                              </m:r>
                              <m:r>
                                <a:rPr lang="en-US" altLang="zh-CN" sz="1700" i="1">
                                  <a:latin typeface="Cambria Math" panose="02040503050406030204" pitchFamily="18" charset="0"/>
                                </a:rPr>
                                <m:t>|</m:t>
                              </m:r>
                              <m:r>
                                <a:rPr lang="en-US" altLang="zh-CN" sz="1700" i="1">
                                  <a:latin typeface="Cambria Math" panose="02040503050406030204" pitchFamily="18" charset="0"/>
                                </a:rPr>
                                <m:t>𝑥</m:t>
                              </m:r>
                            </m:sub>
                          </m:sSub>
                          <m:d>
                            <m:dPr>
                              <m:begChr m:val="|"/>
                              <m:endChr m:val=""/>
                              <m:ctrlPr>
                                <a:rPr lang="en-US" altLang="zh-CN" sz="1700" i="1">
                                  <a:latin typeface="Cambria Math" panose="02040503050406030204" pitchFamily="18" charset="0"/>
                                </a:rPr>
                              </m:ctrlPr>
                            </m:dPr>
                            <m:e>
                              <m:nary>
                                <m:naryPr>
                                  <m:chr m:val="∑"/>
                                  <m:supHide m:val="on"/>
                                  <m:ctrlPr>
                                    <a:rPr lang="en-US" altLang="zh-CN" sz="1700" i="1">
                                      <a:latin typeface="Cambria Math" panose="02040503050406030204" pitchFamily="18" charset="0"/>
                                    </a:rPr>
                                  </m:ctrlPr>
                                </m:naryPr>
                                <m:sub>
                                  <m:r>
                                    <a:rPr lang="en-US" altLang="zh-CN" sz="1700" i="1">
                                      <a:latin typeface="Cambria Math" panose="02040503050406030204" pitchFamily="18" charset="0"/>
                                    </a:rPr>
                                    <m:t>𝑎</m:t>
                                  </m:r>
                                </m:sub>
                                <m:sup/>
                                <m:e>
                                  <m:sSub>
                                    <m:sSubPr>
                                      <m:ctrlPr>
                                        <a:rPr lang="en-US" altLang="zh-CN" sz="1700" i="1">
                                          <a:latin typeface="Cambria Math" panose="02040503050406030204" pitchFamily="18" charset="0"/>
                                        </a:rPr>
                                      </m:ctrlPr>
                                    </m:sSubPr>
                                    <m:e>
                                      <m:r>
                                        <a:rPr lang="en-US" altLang="zh-CN" sz="1700" i="1">
                                          <a:latin typeface="Cambria Math" panose="02040503050406030204" pitchFamily="18" charset="0"/>
                                        </a:rPr>
                                        <m:t>𝜎</m:t>
                                      </m:r>
                                    </m:e>
                                    <m:sub>
                                      <m:r>
                                        <a:rPr lang="en-US" altLang="zh-CN" sz="1700" i="1">
                                          <a:latin typeface="Cambria Math" panose="02040503050406030204" pitchFamily="18" charset="0"/>
                                        </a:rPr>
                                        <m:t>𝑎</m:t>
                                      </m:r>
                                      <m:r>
                                        <a:rPr lang="en-US" altLang="zh-CN" sz="1700" i="1">
                                          <a:latin typeface="Cambria Math" panose="02040503050406030204" pitchFamily="18" charset="0"/>
                                        </a:rPr>
                                        <m:t>|</m:t>
                                      </m:r>
                                      <m:r>
                                        <a:rPr lang="en-US" altLang="zh-CN" sz="1700" i="1">
                                          <a:latin typeface="Cambria Math" panose="02040503050406030204" pitchFamily="18" charset="0"/>
                                        </a:rPr>
                                        <m:t>𝑥</m:t>
                                      </m:r>
                                    </m:sub>
                                  </m:sSub>
                                </m:e>
                              </m:nary>
                              <m:r>
                                <a:rPr lang="en-US" altLang="zh-CN" sz="1700" i="1">
                                  <a:latin typeface="Cambria Math" panose="02040503050406030204" pitchFamily="18" charset="0"/>
                                </a:rPr>
                                <m:t>=</m:t>
                              </m:r>
                              <m:nary>
                                <m:naryPr>
                                  <m:chr m:val="∑"/>
                                  <m:supHide m:val="on"/>
                                  <m:ctrlPr>
                                    <a:rPr lang="en-US" altLang="zh-CN" sz="1700" i="1">
                                      <a:latin typeface="Cambria Math" panose="02040503050406030204" pitchFamily="18" charset="0"/>
                                    </a:rPr>
                                  </m:ctrlPr>
                                </m:naryPr>
                                <m:sub>
                                  <m:r>
                                    <a:rPr lang="en-US" altLang="zh-CN" sz="1700" i="1">
                                      <a:latin typeface="Cambria Math" panose="02040503050406030204" pitchFamily="18" charset="0"/>
                                    </a:rPr>
                                    <m:t>𝑎</m:t>
                                  </m:r>
                                </m:sub>
                                <m:sup/>
                                <m:e>
                                  <m:sSub>
                                    <m:sSubPr>
                                      <m:ctrlPr>
                                        <a:rPr lang="en-US" altLang="zh-CN" sz="1700" i="1">
                                          <a:latin typeface="Cambria Math" panose="02040503050406030204" pitchFamily="18" charset="0"/>
                                        </a:rPr>
                                      </m:ctrlPr>
                                    </m:sSubPr>
                                    <m:e>
                                      <m:r>
                                        <a:rPr lang="en-US" altLang="zh-CN" sz="1700" i="1">
                                          <a:latin typeface="Cambria Math" panose="02040503050406030204" pitchFamily="18" charset="0"/>
                                        </a:rPr>
                                        <m:t>𝜎</m:t>
                                      </m:r>
                                    </m:e>
                                    <m:sub>
                                      <m:r>
                                        <a:rPr lang="en-US" altLang="zh-CN" sz="1700" i="1">
                                          <a:latin typeface="Cambria Math" panose="02040503050406030204" pitchFamily="18" charset="0"/>
                                        </a:rPr>
                                        <m:t>𝑎</m:t>
                                      </m:r>
                                      <m:r>
                                        <a:rPr lang="en-US" altLang="zh-CN" sz="1700" i="1">
                                          <a:latin typeface="Cambria Math" panose="02040503050406030204" pitchFamily="18" charset="0"/>
                                        </a:rPr>
                                        <m:t>|</m:t>
                                      </m:r>
                                      <m:sSup>
                                        <m:sSupPr>
                                          <m:ctrlPr>
                                            <a:rPr lang="en-US" altLang="zh-CN" sz="1700" i="1">
                                              <a:latin typeface="Cambria Math" panose="02040503050406030204" pitchFamily="18" charset="0"/>
                                            </a:rPr>
                                          </m:ctrlPr>
                                        </m:sSupPr>
                                        <m:e>
                                          <m:r>
                                            <a:rPr lang="en-US" altLang="zh-CN" sz="1700" i="1">
                                              <a:latin typeface="Cambria Math" panose="02040503050406030204" pitchFamily="18" charset="0"/>
                                            </a:rPr>
                                            <m:t>𝑥</m:t>
                                          </m:r>
                                        </m:e>
                                        <m:sup>
                                          <m:r>
                                            <a:rPr lang="en-US" altLang="zh-CN" sz="1700" i="1">
                                              <a:latin typeface="Cambria Math" panose="02040503050406030204" pitchFamily="18" charset="0"/>
                                            </a:rPr>
                                            <m:t>′</m:t>
                                          </m:r>
                                        </m:sup>
                                      </m:sSup>
                                    </m:sub>
                                  </m:sSub>
                                </m:e>
                              </m:nary>
                              <m:r>
                                <a:rPr lang="en-US" altLang="zh-CN" sz="1700" i="1">
                                  <a:latin typeface="Cambria Math" panose="02040503050406030204" pitchFamily="18" charset="0"/>
                                </a:rPr>
                                <m:t>, ∀</m:t>
                              </m:r>
                              <m:r>
                                <a:rPr lang="en-US" altLang="zh-CN" sz="1700" i="1">
                                  <a:latin typeface="Cambria Math" panose="02040503050406030204" pitchFamily="18" charset="0"/>
                                </a:rPr>
                                <m:t>𝑥</m:t>
                              </m:r>
                              <m:r>
                                <a:rPr lang="en-US" altLang="zh-CN" sz="1700" i="1">
                                  <a:latin typeface="Cambria Math" panose="02040503050406030204" pitchFamily="18" charset="0"/>
                                </a:rPr>
                                <m:t>,</m:t>
                              </m:r>
                              <m:r>
                                <a:rPr lang="en-US" altLang="zh-CN" sz="1700" i="1">
                                  <a:latin typeface="Cambria Math" panose="02040503050406030204" pitchFamily="18" charset="0"/>
                                </a:rPr>
                                <m:t>𝑥</m:t>
                              </m:r>
                              <m:r>
                                <a:rPr lang="en-US" altLang="zh-CN" sz="1700" i="1">
                                  <a:latin typeface="Cambria Math" panose="02040503050406030204" pitchFamily="18" charset="0"/>
                                </a:rPr>
                                <m:t>′</m:t>
                              </m:r>
                            </m:e>
                          </m:d>
                          <m:r>
                            <a:rPr lang="en-US" altLang="zh-CN" sz="1700" i="1">
                              <a:latin typeface="Cambria Math" panose="02040503050406030204" pitchFamily="18" charset="0"/>
                              <a:ea typeface="Cambria Math" panose="02040503050406030204" pitchFamily="18" charset="0"/>
                            </a:rPr>
                            <m:t>,</m:t>
                          </m:r>
                          <m:sSub>
                            <m:sSubPr>
                              <m:ctrlPr>
                                <a:rPr lang="en-US" altLang="zh-CN" sz="1700" i="1">
                                  <a:latin typeface="Cambria Math" panose="02040503050406030204" pitchFamily="18" charset="0"/>
                                </a:rPr>
                              </m:ctrlPr>
                            </m:sSubPr>
                            <m:e>
                              <m:r>
                                <a:rPr lang="en-US" altLang="zh-CN" sz="1700" i="1">
                                  <a:latin typeface="Cambria Math" panose="02040503050406030204" pitchFamily="18" charset="0"/>
                                </a:rPr>
                                <m:t>𝜎</m:t>
                              </m:r>
                            </m:e>
                            <m:sub>
                              <m:r>
                                <a:rPr lang="en-US" altLang="zh-CN" sz="1700" i="1">
                                  <a:latin typeface="Cambria Math" panose="02040503050406030204" pitchFamily="18" charset="0"/>
                                </a:rPr>
                                <m:t>𝑎</m:t>
                              </m:r>
                              <m:r>
                                <a:rPr lang="en-US" altLang="zh-CN" sz="1700" i="1">
                                  <a:latin typeface="Cambria Math" panose="02040503050406030204" pitchFamily="18" charset="0"/>
                                </a:rPr>
                                <m:t>|</m:t>
                              </m:r>
                              <m:r>
                                <a:rPr lang="en-US" altLang="zh-CN" sz="1700" i="1">
                                  <a:latin typeface="Cambria Math" panose="02040503050406030204" pitchFamily="18" charset="0"/>
                                </a:rPr>
                                <m:t>𝑥</m:t>
                              </m:r>
                            </m:sub>
                          </m:sSub>
                          <m:r>
                            <a:rPr lang="en-US" altLang="zh-CN" sz="1700" i="1">
                              <a:latin typeface="Cambria Math" panose="02040503050406030204" pitchFamily="18" charset="0"/>
                              <a:ea typeface="Cambria Math" panose="02040503050406030204" pitchFamily="18" charset="0"/>
                            </a:rPr>
                            <m:t>≽0</m:t>
                          </m:r>
                          <m:r>
                            <a:rPr lang="en-US" altLang="zh-CN" sz="1700" i="1">
                              <a:latin typeface="Cambria Math" panose="02040503050406030204" pitchFamily="18" charset="0"/>
                            </a:rPr>
                            <m:t>,</m:t>
                          </m:r>
                        </m:e>
                      </m:d>
                    </m:oMath>
                  </a14:m>
                  <a:r>
                    <a:rPr lang="en-US" altLang="zh-CN" sz="1700" dirty="0"/>
                    <a:t>.</a:t>
                  </a:r>
                  <a:r>
                    <a:rPr lang="zh-CN" altLang="en-US" sz="1700" dirty="0"/>
                    <a:t> </a:t>
                  </a:r>
                </a:p>
              </p:txBody>
            </p:sp>
          </mc:Choice>
          <mc:Fallback xmlns="">
            <p:sp>
              <p:nvSpPr>
                <p:cNvPr id="161" name="文本框 160">
                  <a:extLst>
                    <a:ext uri="{FF2B5EF4-FFF2-40B4-BE49-F238E27FC236}">
                      <a16:creationId xmlns:a16="http://schemas.microsoft.com/office/drawing/2014/main" id="{E80C4DBF-B01A-4E14-91D2-C3A56456DADD}"/>
                    </a:ext>
                  </a:extLst>
                </p:cNvPr>
                <p:cNvSpPr txBox="1">
                  <a:spLocks noRot="1" noChangeAspect="1" noMove="1" noResize="1" noEditPoints="1" noAdjustHandles="1" noChangeArrowheads="1" noChangeShapeType="1" noTextEdit="1"/>
                </p:cNvSpPr>
                <p:nvPr/>
              </p:nvSpPr>
              <p:spPr>
                <a:xfrm>
                  <a:off x="1777805" y="3930555"/>
                  <a:ext cx="8481060" cy="771814"/>
                </a:xfrm>
                <a:prstGeom prst="rect">
                  <a:avLst/>
                </a:prstGeom>
                <a:blipFill>
                  <a:blip r:embed="rId5"/>
                  <a:stretch>
                    <a:fillRect/>
                  </a:stretch>
                </a:blipFill>
              </p:spPr>
              <p:txBody>
                <a:bodyPr/>
                <a:lstStyle/>
                <a:p>
                  <a:r>
                    <a:rPr lang="zh-CN" altLang="en-US">
                      <a:noFill/>
                    </a:rPr>
                    <a:t> </a:t>
                  </a:r>
                </a:p>
              </p:txBody>
            </p:sp>
          </mc:Fallback>
        </mc:AlternateContent>
        <p:grpSp>
          <p:nvGrpSpPr>
            <p:cNvPr id="162" name="组合 161">
              <a:extLst>
                <a:ext uri="{FF2B5EF4-FFF2-40B4-BE49-F238E27FC236}">
                  <a16:creationId xmlns:a16="http://schemas.microsoft.com/office/drawing/2014/main" id="{183FB41B-6348-4A19-9A95-33BDC7556D56}"/>
                </a:ext>
              </a:extLst>
            </p:cNvPr>
            <p:cNvGrpSpPr/>
            <p:nvPr/>
          </p:nvGrpSpPr>
          <p:grpSpPr>
            <a:xfrm>
              <a:off x="6422199" y="4520077"/>
              <a:ext cx="2645743" cy="434991"/>
              <a:chOff x="6373693" y="1638689"/>
              <a:chExt cx="3995749" cy="559852"/>
            </a:xfrm>
          </p:grpSpPr>
          <p:sp>
            <p:nvSpPr>
              <p:cNvPr id="163" name="矩形 162">
                <a:extLst>
                  <a:ext uri="{FF2B5EF4-FFF2-40B4-BE49-F238E27FC236}">
                    <a16:creationId xmlns:a16="http://schemas.microsoft.com/office/drawing/2014/main" id="{55DC7BDC-C8B5-44BA-B991-72E65449E938}"/>
                  </a:ext>
                </a:extLst>
              </p:cNvPr>
              <p:cNvSpPr/>
              <p:nvPr/>
            </p:nvSpPr>
            <p:spPr>
              <a:xfrm>
                <a:off x="6448441" y="1741027"/>
                <a:ext cx="3620588" cy="434991"/>
              </a:xfrm>
              <a:prstGeom prst="rect">
                <a:avLst/>
              </a:prstGeom>
              <a:solidFill>
                <a:schemeClr val="accent3">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4" name="文本框 163">
                <a:extLst>
                  <a:ext uri="{FF2B5EF4-FFF2-40B4-BE49-F238E27FC236}">
                    <a16:creationId xmlns:a16="http://schemas.microsoft.com/office/drawing/2014/main" id="{A01BE00B-2DD7-4AA6-8DAC-972253DDDD32}"/>
                  </a:ext>
                </a:extLst>
              </p:cNvPr>
              <p:cNvSpPr txBox="1"/>
              <p:nvPr/>
            </p:nvSpPr>
            <p:spPr>
              <a:xfrm>
                <a:off x="6373693" y="1638689"/>
                <a:ext cx="3995749" cy="559852"/>
              </a:xfrm>
              <a:prstGeom prst="rect">
                <a:avLst/>
              </a:prstGeom>
              <a:noFill/>
            </p:spPr>
            <p:txBody>
              <a:bodyPr wrap="square">
                <a:spAutoFit/>
              </a:bodyPr>
              <a:lstStyle/>
              <a:p>
                <a:pPr algn="just">
                  <a:lnSpc>
                    <a:spcPts val="3000"/>
                  </a:lnSpc>
                </a:pPr>
                <a:r>
                  <a:rPr lang="en-US" altLang="zh-CN" dirty="0">
                    <a:latin typeface="Times New Roman" panose="02020603050405020304" pitchFamily="18" charset="0"/>
                    <a:ea typeface="楷体" panose="02010609060101010101" pitchFamily="49" charset="-122"/>
                    <a:cs typeface="Times New Roman" panose="02020603050405020304" pitchFamily="18" charset="0"/>
                  </a:rPr>
                  <a:t>Non-signaling conditions</a:t>
                </a:r>
              </a:p>
            </p:txBody>
          </p:sp>
        </p:grpSp>
      </p:grpSp>
      <p:pic>
        <p:nvPicPr>
          <p:cNvPr id="6" name="图片 5">
            <a:extLst>
              <a:ext uri="{FF2B5EF4-FFF2-40B4-BE49-F238E27FC236}">
                <a16:creationId xmlns:a16="http://schemas.microsoft.com/office/drawing/2014/main" id="{A52DD152-D03E-45F4-924D-CD93619BF397}"/>
              </a:ext>
            </a:extLst>
          </p:cNvPr>
          <p:cNvPicPr>
            <a:picLocks noChangeAspect="1"/>
          </p:cNvPicPr>
          <p:nvPr/>
        </p:nvPicPr>
        <p:blipFill>
          <a:blip r:embed="rId6"/>
          <a:stretch>
            <a:fillRect/>
          </a:stretch>
        </p:blipFill>
        <p:spPr>
          <a:xfrm>
            <a:off x="1167289" y="2237358"/>
            <a:ext cx="6396160" cy="991858"/>
          </a:xfrm>
          <a:prstGeom prst="rect">
            <a:avLst/>
          </a:prstGeom>
        </p:spPr>
      </p:pic>
      <p:grpSp>
        <p:nvGrpSpPr>
          <p:cNvPr id="29" name="组合 28">
            <a:extLst>
              <a:ext uri="{FF2B5EF4-FFF2-40B4-BE49-F238E27FC236}">
                <a16:creationId xmlns:a16="http://schemas.microsoft.com/office/drawing/2014/main" id="{0FC4168B-A4EE-4F64-9804-29F9B8B36E30}"/>
              </a:ext>
            </a:extLst>
          </p:cNvPr>
          <p:cNvGrpSpPr/>
          <p:nvPr/>
        </p:nvGrpSpPr>
        <p:grpSpPr>
          <a:xfrm>
            <a:off x="8154150" y="2643495"/>
            <a:ext cx="3836016" cy="1600200"/>
            <a:chOff x="7735964" y="2555875"/>
            <a:chExt cx="3919507" cy="1746250"/>
          </a:xfrm>
        </p:grpSpPr>
        <p:sp>
          <p:nvSpPr>
            <p:cNvPr id="30" name="椭圆 29">
              <a:extLst>
                <a:ext uri="{FF2B5EF4-FFF2-40B4-BE49-F238E27FC236}">
                  <a16:creationId xmlns:a16="http://schemas.microsoft.com/office/drawing/2014/main" id="{330E642C-198A-4B3D-A75A-F7E9D70E84EF}"/>
                </a:ext>
              </a:extLst>
            </p:cNvPr>
            <p:cNvSpPr/>
            <p:nvPr/>
          </p:nvSpPr>
          <p:spPr>
            <a:xfrm>
              <a:off x="7735964" y="2555875"/>
              <a:ext cx="3409950" cy="1746250"/>
            </a:xfrm>
            <a:prstGeom prst="ellipse">
              <a:avLst/>
            </a:prstGeom>
            <a:solidFill>
              <a:srgbClr val="D7CEE5"/>
            </a:solidFill>
            <a:ln w="19050">
              <a:solidFill>
                <a:schemeClr val="tx1"/>
              </a:solidFill>
              <a:prstDash val="solid"/>
            </a:ln>
          </p:spPr>
          <p:txBody>
            <a:bodyPr rtlCol="0" anchor="ctr"/>
            <a:lstStyle/>
            <a:p>
              <a:pPr algn="ctr"/>
              <a:endParaRPr lang="zh-CN" altLang="en-US" dirty="0"/>
            </a:p>
          </p:txBody>
        </p:sp>
        <p:sp>
          <p:nvSpPr>
            <p:cNvPr id="31" name="文本框 30">
              <a:extLst>
                <a:ext uri="{FF2B5EF4-FFF2-40B4-BE49-F238E27FC236}">
                  <a16:creationId xmlns:a16="http://schemas.microsoft.com/office/drawing/2014/main" id="{01281DCC-53E4-4A86-BFB4-BAB4777A37A6}"/>
                </a:ext>
              </a:extLst>
            </p:cNvPr>
            <p:cNvSpPr txBox="1"/>
            <p:nvPr/>
          </p:nvSpPr>
          <p:spPr>
            <a:xfrm>
              <a:off x="9750264" y="3069966"/>
              <a:ext cx="1905207" cy="646331"/>
            </a:xfrm>
            <a:prstGeom prst="rect">
              <a:avLst/>
            </a:prstGeom>
            <a:noFill/>
            <a:ln>
              <a:noFill/>
            </a:ln>
          </p:spPr>
          <p:txBody>
            <a:bodyPr wrap="square" rtlCol="0">
              <a:spAutoFit/>
            </a:bodyPr>
            <a:lstStyle/>
            <a:p>
              <a:pPr>
                <a:spcAft>
                  <a:spcPts val="3000"/>
                </a:spcAft>
              </a:pPr>
              <a:r>
                <a:rPr lang="en-US" altLang="zh-CN" dirty="0">
                  <a:latin typeface="Arial" panose="020B0604020202020204" pitchFamily="34" charset="0"/>
                  <a:ea typeface="+mj-ea"/>
                  <a:cs typeface="Arial" panose="020B0604020202020204" pitchFamily="34" charset="0"/>
                </a:rPr>
                <a:t>Steerable assemblage</a:t>
              </a:r>
            </a:p>
          </p:txBody>
        </p:sp>
        <p:sp>
          <p:nvSpPr>
            <p:cNvPr id="32" name="椭圆 31">
              <a:extLst>
                <a:ext uri="{FF2B5EF4-FFF2-40B4-BE49-F238E27FC236}">
                  <a16:creationId xmlns:a16="http://schemas.microsoft.com/office/drawing/2014/main" id="{838A6D6D-E1EA-476A-9787-7CC672C840CE}"/>
                </a:ext>
              </a:extLst>
            </p:cNvPr>
            <p:cNvSpPr/>
            <p:nvPr/>
          </p:nvSpPr>
          <p:spPr>
            <a:xfrm>
              <a:off x="7735964" y="2979085"/>
              <a:ext cx="2101850" cy="929253"/>
            </a:xfrm>
            <a:prstGeom prst="ellipse">
              <a:avLst/>
            </a:prstGeom>
            <a:solidFill>
              <a:srgbClr val="E7B3BC"/>
            </a:solidFill>
            <a:ln w="19050">
              <a:solidFill>
                <a:schemeClr val="tx1"/>
              </a:solidFill>
              <a:prstDash val="solid"/>
            </a:ln>
          </p:spPr>
          <p:txBody>
            <a:bodyPr rtlCol="0" anchor="ctr"/>
            <a:lstStyle/>
            <a:p>
              <a:pPr algn="ctr"/>
              <a:endParaRPr lang="zh-CN" altLang="en-US" dirty="0"/>
            </a:p>
          </p:txBody>
        </p:sp>
        <p:sp>
          <p:nvSpPr>
            <p:cNvPr id="33" name="文本框 32">
              <a:extLst>
                <a:ext uri="{FF2B5EF4-FFF2-40B4-BE49-F238E27FC236}">
                  <a16:creationId xmlns:a16="http://schemas.microsoft.com/office/drawing/2014/main" id="{813F848A-BB19-44DC-94FB-8C8E05B5A3A2}"/>
                </a:ext>
              </a:extLst>
            </p:cNvPr>
            <p:cNvSpPr txBox="1"/>
            <p:nvPr/>
          </p:nvSpPr>
          <p:spPr>
            <a:xfrm>
              <a:off x="8021507" y="3102573"/>
              <a:ext cx="1905207" cy="646331"/>
            </a:xfrm>
            <a:prstGeom prst="rect">
              <a:avLst/>
            </a:prstGeom>
            <a:noFill/>
            <a:ln>
              <a:noFill/>
            </a:ln>
          </p:spPr>
          <p:txBody>
            <a:bodyPr wrap="square" rtlCol="0">
              <a:spAutoFit/>
            </a:bodyPr>
            <a:lstStyle/>
            <a:p>
              <a:pPr>
                <a:spcAft>
                  <a:spcPts val="3000"/>
                </a:spcAft>
              </a:pPr>
              <a:r>
                <a:rPr lang="en-US" altLang="zh-CN" dirty="0">
                  <a:latin typeface="Arial" panose="020B0604020202020204" pitchFamily="34" charset="0"/>
                  <a:ea typeface="+mj-ea"/>
                  <a:cs typeface="Arial" panose="020B0604020202020204" pitchFamily="34" charset="0"/>
                </a:rPr>
                <a:t>Unsteerable assemblage</a:t>
              </a:r>
            </a:p>
          </p:txBody>
        </p:sp>
        <p:sp>
          <p:nvSpPr>
            <p:cNvPr id="34" name="椭圆 33">
              <a:extLst>
                <a:ext uri="{FF2B5EF4-FFF2-40B4-BE49-F238E27FC236}">
                  <a16:creationId xmlns:a16="http://schemas.microsoft.com/office/drawing/2014/main" id="{EEFA6285-50F5-45BD-961C-1D48F26C2FC5}"/>
                </a:ext>
              </a:extLst>
            </p:cNvPr>
            <p:cNvSpPr/>
            <p:nvPr/>
          </p:nvSpPr>
          <p:spPr>
            <a:xfrm>
              <a:off x="7735964" y="2733589"/>
              <a:ext cx="2730500" cy="1384300"/>
            </a:xfrm>
            <a:prstGeom prst="ellipse">
              <a:avLst/>
            </a:prstGeom>
            <a:solidFill>
              <a:srgbClr val="719ECE">
                <a:alpha val="84000"/>
              </a:srgbClr>
            </a:solidFill>
            <a:ln w="19050">
              <a:noFill/>
              <a:prstDash val="solid"/>
            </a:ln>
          </p:spPr>
          <p:txBody>
            <a:bodyPr rtlCol="0" anchor="ctr"/>
            <a:lstStyle/>
            <a:p>
              <a:pPr algn="ctr"/>
              <a:endParaRPr lang="zh-CN" altLang="en-US" dirty="0"/>
            </a:p>
          </p:txBody>
        </p:sp>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650E38FF-9966-4B22-AE39-93665A9DA0D4}"/>
                    </a:ext>
                  </a:extLst>
                </p:cNvPr>
                <p:cNvSpPr txBox="1"/>
                <p:nvPr/>
              </p:nvSpPr>
              <p:spPr>
                <a:xfrm>
                  <a:off x="8022129" y="3220908"/>
                  <a:ext cx="2070388" cy="960199"/>
                </a:xfrm>
                <a:prstGeom prst="rect">
                  <a:avLst/>
                </a:prstGeom>
                <a:noFill/>
                <a:ln>
                  <a:noFill/>
                </a:ln>
              </p:spPr>
              <p:txBody>
                <a:bodyPr wrap="square" rtlCol="0">
                  <a:spAutoFit/>
                </a:bodyPr>
                <a:lstStyle/>
                <a:p>
                  <a:pPr>
                    <a:spcAft>
                      <a:spcPts val="3000"/>
                    </a:spcAft>
                  </a:pPr>
                  <a14:m>
                    <m:oMathPara xmlns:m="http://schemas.openxmlformats.org/officeDocument/2006/math">
                      <m:oMathParaPr>
                        <m:jc m:val="centerGroup"/>
                      </m:oMathParaPr>
                      <m:oMath xmlns:m="http://schemas.openxmlformats.org/officeDocument/2006/math">
                        <m:sSubSup>
                          <m:sSubSupPr>
                            <m:ctrlPr>
                              <a:rPr lang="en-US" altLang="zh-CN" sz="2800" b="1" i="1" smtClean="0">
                                <a:solidFill>
                                  <a:schemeClr val="bg1"/>
                                </a:solidFill>
                                <a:latin typeface="Cambria Math" panose="02040503050406030204" pitchFamily="18" charset="0"/>
                                <a:ea typeface="+mj-ea"/>
                                <a:cs typeface="Arial" panose="020B0604020202020204" pitchFamily="34" charset="0"/>
                              </a:rPr>
                            </m:ctrlPr>
                          </m:sSubSupPr>
                          <m:e>
                            <m:r>
                              <a:rPr lang="en-US" altLang="zh-CN" sz="2800" b="1" i="1" smtClean="0">
                                <a:solidFill>
                                  <a:schemeClr val="bg1"/>
                                </a:solidFill>
                                <a:latin typeface="Cambria Math" panose="02040503050406030204" pitchFamily="18" charset="0"/>
                                <a:ea typeface="+mj-ea"/>
                                <a:cs typeface="Arial" panose="020B0604020202020204" pitchFamily="34" charset="0"/>
                              </a:rPr>
                              <m:t>𝑹</m:t>
                            </m:r>
                          </m:e>
                          <m:sub>
                            <m:sSup>
                              <m:sSupPr>
                                <m:ctrlPr>
                                  <a:rPr lang="en-US" altLang="zh-CN" sz="2800" b="1" i="1" smtClean="0">
                                    <a:solidFill>
                                      <a:schemeClr val="bg1"/>
                                    </a:solidFill>
                                    <a:latin typeface="Cambria Math" panose="02040503050406030204" pitchFamily="18" charset="0"/>
                                    <a:ea typeface="+mj-ea"/>
                                    <a:cs typeface="Arial" panose="020B0604020202020204" pitchFamily="34" charset="0"/>
                                  </a:rPr>
                                </m:ctrlPr>
                              </m:sSupPr>
                              <m:e>
                                <m:r>
                                  <a:rPr lang="en-US" altLang="zh-CN" sz="2800" b="1" i="1" smtClean="0">
                                    <a:solidFill>
                                      <a:schemeClr val="bg1"/>
                                    </a:solidFill>
                                    <a:latin typeface="Cambria Math" panose="02040503050406030204" pitchFamily="18" charset="0"/>
                                    <a:ea typeface="+mj-ea"/>
                                    <a:cs typeface="Arial" panose="020B0604020202020204" pitchFamily="34" charset="0"/>
                                  </a:rPr>
                                  <m:t>𝒙</m:t>
                                </m:r>
                              </m:e>
                              <m:sup>
                                <m:r>
                                  <a:rPr lang="en-US" altLang="zh-CN" sz="2800" b="1" i="1" smtClean="0">
                                    <a:solidFill>
                                      <a:schemeClr val="bg1"/>
                                    </a:solidFill>
                                    <a:latin typeface="Cambria Math" panose="02040503050406030204" pitchFamily="18" charset="0"/>
                                    <a:ea typeface="+mj-ea"/>
                                    <a:cs typeface="Arial" panose="020B0604020202020204" pitchFamily="34" charset="0"/>
                                  </a:rPr>
                                  <m:t>∗</m:t>
                                </m:r>
                              </m:sup>
                            </m:sSup>
                          </m:sub>
                          <m:sup>
                            <m:r>
                              <a:rPr lang="en-US" altLang="zh-CN" sz="2800" b="1" i="0" smtClean="0">
                                <a:solidFill>
                                  <a:schemeClr val="bg1"/>
                                </a:solidFill>
                                <a:latin typeface="Cambria Math" panose="02040503050406030204" pitchFamily="18" charset="0"/>
                                <a:ea typeface="+mj-ea"/>
                                <a:cs typeface="Arial" panose="020B0604020202020204" pitchFamily="34" charset="0"/>
                              </a:rPr>
                              <m:t>𝐒</m:t>
                            </m:r>
                          </m:sup>
                        </m:sSubSup>
                      </m:oMath>
                    </m:oMathPara>
                  </a14:m>
                  <a:endParaRPr lang="en-US" altLang="zh-CN" sz="2000" b="1" dirty="0">
                    <a:solidFill>
                      <a:schemeClr val="bg1"/>
                    </a:solidFill>
                    <a:latin typeface="Arial" panose="020B0604020202020204" pitchFamily="34" charset="0"/>
                    <a:ea typeface="+mj-ea"/>
                    <a:cs typeface="Arial" panose="020B0604020202020204" pitchFamily="34" charset="0"/>
                  </a:endParaRPr>
                </a:p>
              </p:txBody>
            </p:sp>
          </mc:Choice>
          <mc:Fallback xmlns="">
            <p:sp>
              <p:nvSpPr>
                <p:cNvPr id="35" name="文本框 34">
                  <a:extLst>
                    <a:ext uri="{FF2B5EF4-FFF2-40B4-BE49-F238E27FC236}">
                      <a16:creationId xmlns:a16="http://schemas.microsoft.com/office/drawing/2014/main" id="{650E38FF-9966-4B22-AE39-93665A9DA0D4}"/>
                    </a:ext>
                  </a:extLst>
                </p:cNvPr>
                <p:cNvSpPr txBox="1">
                  <a:spLocks noRot="1" noChangeAspect="1" noMove="1" noResize="1" noEditPoints="1" noAdjustHandles="1" noChangeArrowheads="1" noChangeShapeType="1" noTextEdit="1"/>
                </p:cNvSpPr>
                <p:nvPr/>
              </p:nvSpPr>
              <p:spPr>
                <a:xfrm>
                  <a:off x="8022129" y="3220908"/>
                  <a:ext cx="2070388" cy="960199"/>
                </a:xfrm>
                <a:prstGeom prst="rect">
                  <a:avLst/>
                </a:prstGeom>
                <a:blipFill>
                  <a:blip r:embed="rId7"/>
                  <a:stretch>
                    <a:fillRect/>
                  </a:stretch>
                </a:blipFill>
                <a:ln>
                  <a:noFill/>
                </a:ln>
              </p:spPr>
              <p:txBody>
                <a:bodyPr/>
                <a:lstStyle/>
                <a:p>
                  <a:r>
                    <a:rPr lang="zh-CN" altLang="en-US">
                      <a:noFill/>
                    </a:rPr>
                    <a:t> </a:t>
                  </a:r>
                </a:p>
              </p:txBody>
            </p:sp>
          </mc:Fallback>
        </mc:AlternateContent>
      </p:grpSp>
      <p:grpSp>
        <p:nvGrpSpPr>
          <p:cNvPr id="25" name="组合 24">
            <a:extLst>
              <a:ext uri="{FF2B5EF4-FFF2-40B4-BE49-F238E27FC236}">
                <a16:creationId xmlns:a16="http://schemas.microsoft.com/office/drawing/2014/main" id="{7EDD8868-BB17-4F83-9FAE-6AF3C400C618}"/>
              </a:ext>
            </a:extLst>
          </p:cNvPr>
          <p:cNvGrpSpPr/>
          <p:nvPr/>
        </p:nvGrpSpPr>
        <p:grpSpPr>
          <a:xfrm>
            <a:off x="5901935" y="3208921"/>
            <a:ext cx="2026286" cy="1337043"/>
            <a:chOff x="4746934" y="2319006"/>
            <a:chExt cx="1157553" cy="738592"/>
          </a:xfrm>
        </p:grpSpPr>
        <p:pic>
          <p:nvPicPr>
            <p:cNvPr id="26" name="图片 25">
              <a:extLst>
                <a:ext uri="{FF2B5EF4-FFF2-40B4-BE49-F238E27FC236}">
                  <a16:creationId xmlns:a16="http://schemas.microsoft.com/office/drawing/2014/main" id="{580AE444-AA87-4DE5-BFFE-1E1CF71C0E80}"/>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4800113" y="2319006"/>
              <a:ext cx="763040" cy="738592"/>
            </a:xfrm>
            <a:prstGeom prst="rect">
              <a:avLst/>
            </a:prstGeom>
          </p:spPr>
        </p:pic>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0763A4BC-E0AF-4F6B-88E5-FF7EBD9E05FE}"/>
                    </a:ext>
                  </a:extLst>
                </p:cNvPr>
                <p:cNvSpPr txBox="1"/>
                <p:nvPr/>
              </p:nvSpPr>
              <p:spPr>
                <a:xfrm>
                  <a:off x="4746934" y="2599747"/>
                  <a:ext cx="1157553" cy="187020"/>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sSup>
                          <m:sSupPr>
                            <m:ctrlPr>
                              <a:rPr lang="en-US" altLang="zh-CN" sz="1600" i="1" smtClean="0">
                                <a:latin typeface="Cambria Math" panose="02040503050406030204" pitchFamily="18" charset="0"/>
                                <a:ea typeface="微软雅黑" panose="020B0503020204020204" pitchFamily="34" charset="-122"/>
                                <a:cs typeface="Arial" panose="020B0604020202020204" pitchFamily="34" charset="0"/>
                              </a:rPr>
                            </m:ctrlPr>
                          </m:sSupPr>
                          <m:e>
                            <m:r>
                              <a:rPr lang="en-US" altLang="zh-CN" sz="1600" b="0" i="1" smtClean="0">
                                <a:latin typeface="Cambria Math" panose="02040503050406030204" pitchFamily="18" charset="0"/>
                                <a:ea typeface="微软雅黑" panose="020B0503020204020204" pitchFamily="34" charset="-122"/>
                                <a:cs typeface="Arial" panose="020B0604020202020204" pitchFamily="34" charset="0"/>
                              </a:rPr>
                              <m:t>𝑥</m:t>
                            </m:r>
                          </m:e>
                          <m:sup>
                            <m:r>
                              <a:rPr lang="en-US" altLang="zh-CN" sz="1600" b="0" i="1" smtClean="0">
                                <a:latin typeface="Cambria Math" panose="02040503050406030204" pitchFamily="18" charset="0"/>
                                <a:ea typeface="微软雅黑" panose="020B0503020204020204" pitchFamily="34" charset="-122"/>
                                <a:cs typeface="Arial" panose="020B0604020202020204" pitchFamily="34" charset="0"/>
                              </a:rPr>
                              <m:t>∗</m:t>
                            </m:r>
                          </m:sup>
                        </m:sSup>
                      </m:oMath>
                    </m:oMathPara>
                  </a14:m>
                  <a:endParaRPr lang="en-US" altLang="zh-CN" sz="1600" dirty="0">
                    <a:latin typeface="+mj-lt"/>
                    <a:ea typeface="微软雅黑" panose="020B0503020204020204" pitchFamily="34" charset="-122"/>
                    <a:cs typeface="Arial" panose="020B0604020202020204" pitchFamily="34" charset="0"/>
                  </a:endParaRPr>
                </a:p>
              </p:txBody>
            </p:sp>
          </mc:Choice>
          <mc:Fallback xmlns="">
            <p:sp>
              <p:nvSpPr>
                <p:cNvPr id="27" name="文本框 26">
                  <a:extLst>
                    <a:ext uri="{FF2B5EF4-FFF2-40B4-BE49-F238E27FC236}">
                      <a16:creationId xmlns:a16="http://schemas.microsoft.com/office/drawing/2014/main" id="{0763A4BC-E0AF-4F6B-88E5-FF7EBD9E05FE}"/>
                    </a:ext>
                  </a:extLst>
                </p:cNvPr>
                <p:cNvSpPr txBox="1">
                  <a:spLocks noRot="1" noChangeAspect="1" noMove="1" noResize="1" noEditPoints="1" noAdjustHandles="1" noChangeArrowheads="1" noChangeShapeType="1" noTextEdit="1"/>
                </p:cNvSpPr>
                <p:nvPr/>
              </p:nvSpPr>
              <p:spPr>
                <a:xfrm>
                  <a:off x="4746934" y="2599747"/>
                  <a:ext cx="1157553" cy="187020"/>
                </a:xfrm>
                <a:prstGeom prst="rect">
                  <a:avLst/>
                </a:prstGeom>
                <a:blipFill>
                  <a:blip r:embed="rId9"/>
                  <a:stretch>
                    <a:fillRect/>
                  </a:stretch>
                </a:blipFill>
              </p:spPr>
              <p:txBody>
                <a:bodyPr/>
                <a:lstStyle/>
                <a:p>
                  <a:r>
                    <a:rPr lang="zh-CN" altLang="en-US">
                      <a:noFill/>
                    </a:rPr>
                    <a:t> </a:t>
                  </a:r>
                </a:p>
              </p:txBody>
            </p:sp>
          </mc:Fallback>
        </mc:AlternateContent>
      </p:grpSp>
      <p:sp>
        <p:nvSpPr>
          <p:cNvPr id="28" name="矩形 27">
            <a:extLst>
              <a:ext uri="{FF2B5EF4-FFF2-40B4-BE49-F238E27FC236}">
                <a16:creationId xmlns:a16="http://schemas.microsoft.com/office/drawing/2014/main" id="{F85D9137-66C6-C649-ABAA-BEED012A420E}"/>
              </a:ext>
            </a:extLst>
          </p:cNvPr>
          <p:cNvSpPr/>
          <p:nvPr/>
        </p:nvSpPr>
        <p:spPr>
          <a:xfrm>
            <a:off x="2005847" y="6386841"/>
            <a:ext cx="8066311" cy="323165"/>
          </a:xfrm>
          <a:prstGeom prst="rect">
            <a:avLst/>
          </a:prstGeom>
        </p:spPr>
        <p:txBody>
          <a:bodyPr wrap="none">
            <a:spAutoFit/>
          </a:bodyPr>
          <a:lstStyle/>
          <a:p>
            <a:r>
              <a:rPr lang="en-US" altLang="zh-CN" sz="1500" dirty="0">
                <a:latin typeface="Times New Roman" panose="02020603050405020304" pitchFamily="18" charset="0"/>
                <a:cs typeface="Times New Roman" panose="02020603050405020304" pitchFamily="18" charset="0"/>
              </a:rPr>
              <a:t>[1] E. Schrödinger,</a:t>
            </a:r>
            <a:r>
              <a:rPr lang="en-US" altLang="zh-CN" sz="1500" i="1" dirty="0">
                <a:latin typeface="Times New Roman" panose="02020603050405020304" pitchFamily="18" charset="0"/>
                <a:cs typeface="Times New Roman" panose="02020603050405020304" pitchFamily="18" charset="0"/>
              </a:rPr>
              <a:t> et al.</a:t>
            </a:r>
            <a:r>
              <a:rPr lang="en-US" altLang="zh-CN" sz="1500" dirty="0">
                <a:latin typeface="Times New Roman" panose="02020603050405020304" pitchFamily="18" charset="0"/>
                <a:cs typeface="Times New Roman" panose="02020603050405020304" pitchFamily="18" charset="0"/>
              </a:rPr>
              <a:t>,</a:t>
            </a:r>
            <a:r>
              <a:rPr lang="en-US" altLang="zh-CN" sz="1500" i="1" dirty="0">
                <a:latin typeface="Times New Roman" panose="02020603050405020304" pitchFamily="18" charset="0"/>
                <a:cs typeface="Times New Roman" panose="02020603050405020304" pitchFamily="18" charset="0"/>
              </a:rPr>
              <a:t> </a:t>
            </a:r>
            <a:r>
              <a:rPr lang="en-US" altLang="zh-CN" sz="1500" dirty="0">
                <a:latin typeface="Times New Roman" panose="02020603050405020304" pitchFamily="18" charset="0"/>
                <a:cs typeface="Times New Roman" panose="02020603050405020304" pitchFamily="18" charset="0"/>
              </a:rPr>
              <a:t>(1936); E. T. Jaynes, (1957); N. Gisin, (1989); L. P. </a:t>
            </a:r>
            <a:r>
              <a:rPr lang="en-US" altLang="zh-CN" sz="1500" dirty="0" err="1">
                <a:latin typeface="Times New Roman" panose="02020603050405020304" pitchFamily="18" charset="0"/>
                <a:cs typeface="Times New Roman" panose="02020603050405020304" pitchFamily="18" charset="0"/>
              </a:rPr>
              <a:t>Hughston</a:t>
            </a:r>
            <a:r>
              <a:rPr lang="en-US" altLang="zh-CN" sz="1500" dirty="0">
                <a:latin typeface="Times New Roman" panose="02020603050405020304" pitchFamily="18" charset="0"/>
                <a:cs typeface="Times New Roman" panose="02020603050405020304" pitchFamily="18" charset="0"/>
              </a:rPr>
              <a:t>, </a:t>
            </a:r>
            <a:r>
              <a:rPr lang="en-US" altLang="zh-CN" sz="1500" i="1" dirty="0">
                <a:latin typeface="Times New Roman" panose="02020603050405020304" pitchFamily="18" charset="0"/>
                <a:cs typeface="Times New Roman" panose="02020603050405020304" pitchFamily="18" charset="0"/>
              </a:rPr>
              <a:t>et al.</a:t>
            </a:r>
            <a:r>
              <a:rPr lang="en-US" altLang="zh-CN" sz="1500" dirty="0">
                <a:latin typeface="Times New Roman" panose="02020603050405020304" pitchFamily="18" charset="0"/>
                <a:cs typeface="Times New Roman" panose="02020603050405020304" pitchFamily="18" charset="0"/>
              </a:rPr>
              <a:t>, (1993).</a:t>
            </a:r>
            <a:endParaRPr lang="zh-CN" altLang="en-US" sz="1500" dirty="0">
              <a:latin typeface="Times New Roman" panose="02020603050405020304" pitchFamily="18" charset="0"/>
              <a:cs typeface="Times New Roman" panose="02020603050405020304" pitchFamily="18" charset="0"/>
            </a:endParaRPr>
          </a:p>
        </p:txBody>
      </p:sp>
      <p:sp>
        <p:nvSpPr>
          <p:cNvPr id="36" name="文本框 35">
            <a:extLst>
              <a:ext uri="{FF2B5EF4-FFF2-40B4-BE49-F238E27FC236}">
                <a16:creationId xmlns:a16="http://schemas.microsoft.com/office/drawing/2014/main" id="{85226A47-8D85-2944-ADB3-D3C5585C4F7E}"/>
              </a:ext>
            </a:extLst>
          </p:cNvPr>
          <p:cNvSpPr txBox="1"/>
          <p:nvPr/>
        </p:nvSpPr>
        <p:spPr>
          <a:xfrm>
            <a:off x="9540100" y="762553"/>
            <a:ext cx="3820330" cy="338554"/>
          </a:xfrm>
          <a:prstGeom prst="rect">
            <a:avLst/>
          </a:prstGeom>
          <a:noFill/>
        </p:spPr>
        <p:txBody>
          <a:bodyPr wrap="square">
            <a:spAutoFit/>
          </a:bodyPr>
          <a:lstStyle>
            <a:defPPr>
              <a:defRPr lang="zh-CN"/>
            </a:defPPr>
            <a:lvl1pPr>
              <a:defRPr sz="1600" b="1">
                <a:solidFill>
                  <a:srgbClr val="0000D7"/>
                </a:solidFill>
                <a:latin typeface="Arial" panose="020B0604020202020204" pitchFamily="34" charset="0"/>
                <a:ea typeface="SimHei" panose="02010609060101010101" pitchFamily="49" charset="-122"/>
                <a:cs typeface="Arial" panose="020B0604020202020204" pitchFamily="34" charset="0"/>
              </a:defRPr>
            </a:lvl1pPr>
          </a:lstStyle>
          <a:p>
            <a:r>
              <a:rPr lang="en-US" altLang="zh-CN" dirty="0"/>
              <a:t>PRL </a:t>
            </a:r>
            <a:r>
              <a:rPr lang="zh-CN" altLang="en-US" dirty="0"/>
              <a:t>13</a:t>
            </a:r>
            <a:r>
              <a:rPr lang="en-US" altLang="zh-CN" dirty="0"/>
              <a:t>5</a:t>
            </a:r>
            <a:r>
              <a:rPr lang="zh-CN" altLang="en-US" dirty="0"/>
              <a:t>, 0</a:t>
            </a:r>
            <a:r>
              <a:rPr lang="en-US" altLang="zh-CN" dirty="0"/>
              <a:t>6</a:t>
            </a:r>
            <a:r>
              <a:rPr lang="zh-CN" altLang="en-US" dirty="0"/>
              <a:t>0201</a:t>
            </a:r>
            <a:r>
              <a:rPr lang="en-US" altLang="zh-CN" dirty="0"/>
              <a:t> (2025).</a:t>
            </a:r>
            <a:endParaRPr lang="zh-CN" altLang="en-US" dirty="0"/>
          </a:p>
        </p:txBody>
      </p:sp>
    </p:spTree>
    <p:extLst>
      <p:ext uri="{BB962C8B-B14F-4D97-AF65-F5344CB8AC3E}">
        <p14:creationId xmlns:p14="http://schemas.microsoft.com/office/powerpoint/2010/main" val="15971548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3927751A-6A35-4737-8CF0-FCB46E8D82E3}"/>
              </a:ext>
            </a:extLst>
          </p:cNvPr>
          <p:cNvSpPr txBox="1"/>
          <p:nvPr/>
        </p:nvSpPr>
        <p:spPr>
          <a:xfrm>
            <a:off x="519139" y="1164704"/>
            <a:ext cx="8245915" cy="1092607"/>
          </a:xfrm>
          <a:prstGeom prst="rect">
            <a:avLst/>
          </a:prstGeom>
          <a:noFill/>
          <a:ln>
            <a:noFill/>
          </a:ln>
        </p:spPr>
        <p:txBody>
          <a:bodyPr wrap="square" rtlCol="0">
            <a:spAutoFit/>
          </a:bodyPr>
          <a:lstStyle/>
          <a:p>
            <a:pPr>
              <a:spcAft>
                <a:spcPts val="3000"/>
              </a:spcAft>
            </a:pPr>
            <a:r>
              <a:rPr lang="en-US" altLang="zh-CN" sz="2000" b="1" dirty="0">
                <a:latin typeface="Times New Roman" panose="02020603050405020304" pitchFamily="18" charset="0"/>
                <a:ea typeface="楷体" panose="02010609060101010101" pitchFamily="49" charset="-122"/>
                <a:cs typeface="Times New Roman" panose="02020603050405020304" pitchFamily="18" charset="0"/>
              </a:rPr>
              <a:t>Key idea:</a:t>
            </a:r>
          </a:p>
          <a:p>
            <a:pPr marL="342900" indent="-342900">
              <a:spcAft>
                <a:spcPts val="3000"/>
              </a:spcAft>
              <a:buFont typeface="Arial" panose="020B0604020202020204" pitchFamily="34" charset="0"/>
              <a:buChar char="•"/>
            </a:pP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 name="灯片编号占位符 2">
            <a:extLst>
              <a:ext uri="{FF2B5EF4-FFF2-40B4-BE49-F238E27FC236}">
                <a16:creationId xmlns:a16="http://schemas.microsoft.com/office/drawing/2014/main" id="{6203DAC0-ADFC-456F-9B3F-ED92B735CD8E}"/>
              </a:ext>
            </a:extLst>
          </p:cNvPr>
          <p:cNvSpPr>
            <a:spLocks noGrp="1"/>
          </p:cNvSpPr>
          <p:nvPr>
            <p:ph type="sldNum" sz="quarter" idx="4"/>
          </p:nvPr>
        </p:nvSpPr>
        <p:spPr/>
        <p:txBody>
          <a:bodyPr/>
          <a:lstStyle/>
          <a:p>
            <a:r>
              <a:rPr lang="en-US" altLang="zh-CN">
                <a:sym typeface="Arial" panose="020B0604020202020204" pitchFamily="34" charset="0"/>
              </a:rPr>
              <a:t>&lt; </a:t>
            </a:r>
            <a:fld id="{A548B57D-AE10-4CF7-A9DF-59FEFA91B28E}" type="slidenum">
              <a:rPr lang="zh-CN" altLang="en-US" smtClean="0">
                <a:sym typeface="Arial" panose="020B0604020202020204" pitchFamily="34" charset="0"/>
              </a:rPr>
              <a:pPr/>
              <a:t>44</a:t>
            </a:fld>
            <a:r>
              <a:rPr lang="zh-CN" altLang="en-US">
                <a:sym typeface="Arial" panose="020B0604020202020204" pitchFamily="34" charset="0"/>
              </a:rPr>
              <a:t> </a:t>
            </a:r>
            <a:r>
              <a:rPr lang="en-US" altLang="zh-CN">
                <a:sym typeface="Arial" panose="020B0604020202020204" pitchFamily="34" charset="0"/>
              </a:rPr>
              <a:t>&gt;</a:t>
            </a:r>
            <a:endParaRPr lang="zh-CN" altLang="en-US" dirty="0">
              <a:sym typeface="Arial" panose="020B0604020202020204" pitchFamily="34" charset="0"/>
            </a:endParaRPr>
          </a:p>
        </p:txBody>
      </p:sp>
      <p:grpSp>
        <p:nvGrpSpPr>
          <p:cNvPr id="19" name="组合 18">
            <a:extLst>
              <a:ext uri="{FF2B5EF4-FFF2-40B4-BE49-F238E27FC236}">
                <a16:creationId xmlns:a16="http://schemas.microsoft.com/office/drawing/2014/main" id="{B45F7774-6063-462B-9AE9-2863FF13FA69}"/>
              </a:ext>
            </a:extLst>
          </p:cNvPr>
          <p:cNvGrpSpPr/>
          <p:nvPr/>
        </p:nvGrpSpPr>
        <p:grpSpPr>
          <a:xfrm>
            <a:off x="6858380" y="1215364"/>
            <a:ext cx="4666087" cy="1916869"/>
            <a:chOff x="7006172" y="1283430"/>
            <a:chExt cx="4666087" cy="1916869"/>
          </a:xfrm>
        </p:grpSpPr>
        <p:grpSp>
          <p:nvGrpSpPr>
            <p:cNvPr id="26" name="组合 25">
              <a:extLst>
                <a:ext uri="{FF2B5EF4-FFF2-40B4-BE49-F238E27FC236}">
                  <a16:creationId xmlns:a16="http://schemas.microsoft.com/office/drawing/2014/main" id="{64654EA7-3F27-4F44-A8DB-0F667E8D5EE4}"/>
                </a:ext>
              </a:extLst>
            </p:cNvPr>
            <p:cNvGrpSpPr/>
            <p:nvPr/>
          </p:nvGrpSpPr>
          <p:grpSpPr>
            <a:xfrm>
              <a:off x="7006172" y="1283430"/>
              <a:ext cx="4666087" cy="1665494"/>
              <a:chOff x="188767" y="4308245"/>
              <a:chExt cx="4666087" cy="1665494"/>
            </a:xfrm>
          </p:grpSpPr>
          <p:sp>
            <p:nvSpPr>
              <p:cNvPr id="76" name="文本框 75">
                <a:extLst>
                  <a:ext uri="{FF2B5EF4-FFF2-40B4-BE49-F238E27FC236}">
                    <a16:creationId xmlns:a16="http://schemas.microsoft.com/office/drawing/2014/main" id="{A2820EDA-14A7-4B2F-BF1B-CE3B6293E9D8}"/>
                  </a:ext>
                </a:extLst>
              </p:cNvPr>
              <p:cNvSpPr txBox="1"/>
              <p:nvPr/>
            </p:nvSpPr>
            <p:spPr>
              <a:xfrm>
                <a:off x="1290965" y="4925783"/>
                <a:ext cx="674110" cy="352019"/>
              </a:xfrm>
              <a:prstGeom prst="rect">
                <a:avLst/>
              </a:prstGeom>
              <a:noFill/>
            </p:spPr>
            <p:txBody>
              <a:bodyPr wrap="square">
                <a:spAutoFit/>
              </a:bodyPr>
              <a:lstStyle/>
              <a:p>
                <a:pPr marL="0" marR="0" lvl="0" indent="0" defTabSz="914400" eaLnBrk="0" fontAlgn="base" latinLnBrk="0" hangingPunct="0">
                  <a:lnSpc>
                    <a:spcPts val="2175"/>
                  </a:lnSpc>
                  <a:spcBef>
                    <a:spcPct val="0"/>
                  </a:spcBef>
                  <a:spcAft>
                    <a:spcPct val="0"/>
                  </a:spcAft>
                  <a:buClrTx/>
                  <a:buSzTx/>
                  <a:buFont typeface="Arial" panose="020B0604020202020204" pitchFamily="34" charset="0"/>
                  <a:buNone/>
                  <a:tabLst/>
                  <a:defRPr/>
                </a:pPr>
                <a:r>
                  <a:rPr kumimoji="0" lang="en-US" altLang="zh-CN" sz="1600" b="1" i="0" u="none" strike="noStrike" kern="0" cap="none" spc="0" normalizeH="0" baseline="0" noProof="0" dirty="0">
                    <a:ln>
                      <a:noFill/>
                    </a:ln>
                    <a:solidFill>
                      <a:prstClr val="black"/>
                    </a:solidFill>
                    <a:effectLst/>
                    <a:uLnTx/>
                    <a:uFillTx/>
                    <a:latin typeface="Times New Roman"/>
                    <a:ea typeface="宋体" panose="02010600030101010101" pitchFamily="2" charset="-122"/>
                  </a:rPr>
                  <a:t>Alice</a:t>
                </a:r>
              </a:p>
            </p:txBody>
          </p:sp>
          <p:sp>
            <p:nvSpPr>
              <p:cNvPr id="77" name="矩形 76">
                <a:extLst>
                  <a:ext uri="{FF2B5EF4-FFF2-40B4-BE49-F238E27FC236}">
                    <a16:creationId xmlns:a16="http://schemas.microsoft.com/office/drawing/2014/main" id="{5FECD2C2-B4AD-4302-9399-1E99C92F15C1}"/>
                  </a:ext>
                </a:extLst>
              </p:cNvPr>
              <p:cNvSpPr/>
              <p:nvPr/>
            </p:nvSpPr>
            <p:spPr>
              <a:xfrm>
                <a:off x="3657747" y="4915523"/>
                <a:ext cx="504000" cy="504108"/>
              </a:xfrm>
              <a:prstGeom prst="rect">
                <a:avLst/>
              </a:prstGeom>
              <a:solidFill>
                <a:sysClr val="window" lastClr="FFFFFF"/>
              </a:solidFill>
              <a:ln w="28575">
                <a:solidFill>
                  <a:srgbClr val="4472C4">
                    <a:lumMod val="50000"/>
                  </a:srgbClr>
                </a:solidFill>
                <a:prstDash val="solid"/>
              </a:ln>
            </p:spPr>
            <p:txBody>
              <a:bodyPr wrap="square" rtlCol="0" anchor="ctr">
                <a:spAutoFit/>
              </a:bodyPr>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dirty="0">
                  <a:ln>
                    <a:noFill/>
                  </a:ln>
                  <a:solidFill>
                    <a:prstClr val="black"/>
                  </a:solidFill>
                  <a:effectLst/>
                  <a:uLnTx/>
                  <a:uFillTx/>
                  <a:latin typeface="Times New Roman"/>
                </a:endParaRPr>
              </a:p>
            </p:txBody>
          </p:sp>
          <p:sp>
            <p:nvSpPr>
              <p:cNvPr id="78" name="文本框 77">
                <a:extLst>
                  <a:ext uri="{FF2B5EF4-FFF2-40B4-BE49-F238E27FC236}">
                    <a16:creationId xmlns:a16="http://schemas.microsoft.com/office/drawing/2014/main" id="{F251F0A4-C6F4-46B2-B8F7-C51076877A9B}"/>
                  </a:ext>
                </a:extLst>
              </p:cNvPr>
              <p:cNvSpPr txBox="1"/>
              <p:nvPr/>
            </p:nvSpPr>
            <p:spPr>
              <a:xfrm>
                <a:off x="4133318" y="5001787"/>
                <a:ext cx="721536" cy="358047"/>
              </a:xfrm>
              <a:prstGeom prst="rect">
                <a:avLst/>
              </a:prstGeom>
              <a:noFill/>
            </p:spPr>
            <p:txBody>
              <a:bodyPr wrap="square">
                <a:spAutoFit/>
              </a:bodyPr>
              <a:lstStyle/>
              <a:p>
                <a:pPr eaLnBrk="0" fontAlgn="base" hangingPunct="0">
                  <a:lnSpc>
                    <a:spcPts val="2175"/>
                  </a:lnSpc>
                  <a:spcBef>
                    <a:spcPct val="0"/>
                  </a:spcBef>
                  <a:spcAft>
                    <a:spcPct val="0"/>
                  </a:spcAft>
                  <a:buFont typeface="Arial" panose="020B0604020202020204" pitchFamily="34" charset="0"/>
                  <a:buNone/>
                  <a:defRPr/>
                </a:pPr>
                <a:r>
                  <a:rPr lang="en-US" altLang="zh-CN" sz="1600" b="1" kern="0" dirty="0">
                    <a:solidFill>
                      <a:prstClr val="black"/>
                    </a:solidFill>
                    <a:latin typeface="Times New Roman"/>
                    <a:ea typeface="宋体" panose="02010600030101010101" pitchFamily="2" charset="-122"/>
                  </a:rPr>
                  <a:t>Bob</a:t>
                </a:r>
              </a:p>
            </p:txBody>
          </p:sp>
          <p:sp>
            <p:nvSpPr>
              <p:cNvPr id="79" name="箭头: 右 111">
                <a:extLst>
                  <a:ext uri="{FF2B5EF4-FFF2-40B4-BE49-F238E27FC236}">
                    <a16:creationId xmlns:a16="http://schemas.microsoft.com/office/drawing/2014/main" id="{9F617A68-A398-4654-BC1B-EDEDF9BA84BD}"/>
                  </a:ext>
                </a:extLst>
              </p:cNvPr>
              <p:cNvSpPr/>
              <p:nvPr/>
            </p:nvSpPr>
            <p:spPr>
              <a:xfrm rot="10800000">
                <a:off x="2630534" y="5108523"/>
                <a:ext cx="237680" cy="129018"/>
              </a:xfrm>
              <a:custGeom>
                <a:avLst/>
                <a:gdLst>
                  <a:gd name="connsiteX0" fmla="*/ 0 w 533365"/>
                  <a:gd name="connsiteY0" fmla="*/ 82471 h 329885"/>
                  <a:gd name="connsiteX1" fmla="*/ 229422 w 533365"/>
                  <a:gd name="connsiteY1" fmla="*/ 82471 h 329885"/>
                  <a:gd name="connsiteX2" fmla="*/ 229422 w 533365"/>
                  <a:gd name="connsiteY2" fmla="*/ 0 h 329885"/>
                  <a:gd name="connsiteX3" fmla="*/ 533365 w 533365"/>
                  <a:gd name="connsiteY3" fmla="*/ 164943 h 329885"/>
                  <a:gd name="connsiteX4" fmla="*/ 229422 w 533365"/>
                  <a:gd name="connsiteY4" fmla="*/ 329885 h 329885"/>
                  <a:gd name="connsiteX5" fmla="*/ 229422 w 533365"/>
                  <a:gd name="connsiteY5" fmla="*/ 247414 h 329885"/>
                  <a:gd name="connsiteX6" fmla="*/ 0 w 533365"/>
                  <a:gd name="connsiteY6" fmla="*/ 247414 h 329885"/>
                  <a:gd name="connsiteX7" fmla="*/ 0 w 533365"/>
                  <a:gd name="connsiteY7" fmla="*/ 82471 h 329885"/>
                  <a:gd name="connsiteX0" fmla="*/ 0 w 533365"/>
                  <a:gd name="connsiteY0" fmla="*/ 82471 h 329885"/>
                  <a:gd name="connsiteX1" fmla="*/ 322191 w 533365"/>
                  <a:gd name="connsiteY1" fmla="*/ 135099 h 329885"/>
                  <a:gd name="connsiteX2" fmla="*/ 229422 w 533365"/>
                  <a:gd name="connsiteY2" fmla="*/ 0 h 329885"/>
                  <a:gd name="connsiteX3" fmla="*/ 533365 w 533365"/>
                  <a:gd name="connsiteY3" fmla="*/ 164943 h 329885"/>
                  <a:gd name="connsiteX4" fmla="*/ 229422 w 533365"/>
                  <a:gd name="connsiteY4" fmla="*/ 329885 h 329885"/>
                  <a:gd name="connsiteX5" fmla="*/ 229422 w 533365"/>
                  <a:gd name="connsiteY5" fmla="*/ 247414 h 329885"/>
                  <a:gd name="connsiteX6" fmla="*/ 0 w 533365"/>
                  <a:gd name="connsiteY6" fmla="*/ 247414 h 329885"/>
                  <a:gd name="connsiteX7" fmla="*/ 0 w 533365"/>
                  <a:gd name="connsiteY7" fmla="*/ 82471 h 329885"/>
                  <a:gd name="connsiteX0" fmla="*/ 0 w 533365"/>
                  <a:gd name="connsiteY0" fmla="*/ 82471 h 329885"/>
                  <a:gd name="connsiteX1" fmla="*/ 322191 w 533365"/>
                  <a:gd name="connsiteY1" fmla="*/ 135099 h 329885"/>
                  <a:gd name="connsiteX2" fmla="*/ 229422 w 533365"/>
                  <a:gd name="connsiteY2" fmla="*/ 0 h 329885"/>
                  <a:gd name="connsiteX3" fmla="*/ 533365 w 533365"/>
                  <a:gd name="connsiteY3" fmla="*/ 164943 h 329885"/>
                  <a:gd name="connsiteX4" fmla="*/ 229422 w 533365"/>
                  <a:gd name="connsiteY4" fmla="*/ 329885 h 329885"/>
                  <a:gd name="connsiteX5" fmla="*/ 333478 w 533365"/>
                  <a:gd name="connsiteY5" fmla="*/ 189117 h 329885"/>
                  <a:gd name="connsiteX6" fmla="*/ 0 w 533365"/>
                  <a:gd name="connsiteY6" fmla="*/ 247414 h 329885"/>
                  <a:gd name="connsiteX7" fmla="*/ 0 w 533365"/>
                  <a:gd name="connsiteY7" fmla="*/ 82471 h 32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365" h="329885">
                    <a:moveTo>
                      <a:pt x="0" y="82471"/>
                    </a:moveTo>
                    <a:lnTo>
                      <a:pt x="322191" y="135099"/>
                    </a:lnTo>
                    <a:lnTo>
                      <a:pt x="229422" y="0"/>
                    </a:lnTo>
                    <a:lnTo>
                      <a:pt x="533365" y="164943"/>
                    </a:lnTo>
                    <a:lnTo>
                      <a:pt x="229422" y="329885"/>
                    </a:lnTo>
                    <a:lnTo>
                      <a:pt x="333478" y="189117"/>
                    </a:lnTo>
                    <a:lnTo>
                      <a:pt x="0" y="247414"/>
                    </a:lnTo>
                    <a:lnTo>
                      <a:pt x="0" y="82471"/>
                    </a:lnTo>
                    <a:close/>
                  </a:path>
                </a:pathLst>
              </a:custGeom>
              <a:gradFill flip="none" rotWithShape="1">
                <a:gsLst>
                  <a:gs pos="74000">
                    <a:srgbClr val="4472C4">
                      <a:lumMod val="45000"/>
                      <a:lumOff val="55000"/>
                    </a:srgbClr>
                  </a:gs>
                  <a:gs pos="83000">
                    <a:srgbClr val="4472C4">
                      <a:lumMod val="45000"/>
                      <a:lumOff val="55000"/>
                    </a:srgbClr>
                  </a:gs>
                  <a:gs pos="100000">
                    <a:srgbClr val="4472C4">
                      <a:lumMod val="30000"/>
                      <a:lumOff val="70000"/>
                    </a:srgbClr>
                  </a:gs>
                </a:gsLst>
                <a:lin ang="18900000" scaled="1"/>
                <a:tileRect/>
              </a:gradFill>
              <a:ln w="12700" cap="flat" cmpd="sng" algn="ctr">
                <a:noFill/>
                <a:prstDash val="solid"/>
                <a:miter lim="800000"/>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等线" panose="020F0502020204030204"/>
                  <a:ea typeface="等线" panose="02010600030101010101" pitchFamily="2" charset="-122"/>
                  <a:cs typeface="+mn-cs"/>
                </a:endParaRPr>
              </a:p>
            </p:txBody>
          </p:sp>
          <p:sp>
            <p:nvSpPr>
              <p:cNvPr id="80" name="箭头: 右 111">
                <a:extLst>
                  <a:ext uri="{FF2B5EF4-FFF2-40B4-BE49-F238E27FC236}">
                    <a16:creationId xmlns:a16="http://schemas.microsoft.com/office/drawing/2014/main" id="{02A59F81-5126-4B7A-9681-6065B9A6DF8F}"/>
                  </a:ext>
                </a:extLst>
              </p:cNvPr>
              <p:cNvSpPr/>
              <p:nvPr/>
            </p:nvSpPr>
            <p:spPr>
              <a:xfrm>
                <a:off x="3270825" y="5108523"/>
                <a:ext cx="237680" cy="129018"/>
              </a:xfrm>
              <a:custGeom>
                <a:avLst/>
                <a:gdLst>
                  <a:gd name="connsiteX0" fmla="*/ 0 w 533365"/>
                  <a:gd name="connsiteY0" fmla="*/ 82471 h 329885"/>
                  <a:gd name="connsiteX1" fmla="*/ 229422 w 533365"/>
                  <a:gd name="connsiteY1" fmla="*/ 82471 h 329885"/>
                  <a:gd name="connsiteX2" fmla="*/ 229422 w 533365"/>
                  <a:gd name="connsiteY2" fmla="*/ 0 h 329885"/>
                  <a:gd name="connsiteX3" fmla="*/ 533365 w 533365"/>
                  <a:gd name="connsiteY3" fmla="*/ 164943 h 329885"/>
                  <a:gd name="connsiteX4" fmla="*/ 229422 w 533365"/>
                  <a:gd name="connsiteY4" fmla="*/ 329885 h 329885"/>
                  <a:gd name="connsiteX5" fmla="*/ 229422 w 533365"/>
                  <a:gd name="connsiteY5" fmla="*/ 247414 h 329885"/>
                  <a:gd name="connsiteX6" fmla="*/ 0 w 533365"/>
                  <a:gd name="connsiteY6" fmla="*/ 247414 h 329885"/>
                  <a:gd name="connsiteX7" fmla="*/ 0 w 533365"/>
                  <a:gd name="connsiteY7" fmla="*/ 82471 h 329885"/>
                  <a:gd name="connsiteX0" fmla="*/ 0 w 533365"/>
                  <a:gd name="connsiteY0" fmla="*/ 82471 h 329885"/>
                  <a:gd name="connsiteX1" fmla="*/ 322191 w 533365"/>
                  <a:gd name="connsiteY1" fmla="*/ 135099 h 329885"/>
                  <a:gd name="connsiteX2" fmla="*/ 229422 w 533365"/>
                  <a:gd name="connsiteY2" fmla="*/ 0 h 329885"/>
                  <a:gd name="connsiteX3" fmla="*/ 533365 w 533365"/>
                  <a:gd name="connsiteY3" fmla="*/ 164943 h 329885"/>
                  <a:gd name="connsiteX4" fmla="*/ 229422 w 533365"/>
                  <a:gd name="connsiteY4" fmla="*/ 329885 h 329885"/>
                  <a:gd name="connsiteX5" fmla="*/ 229422 w 533365"/>
                  <a:gd name="connsiteY5" fmla="*/ 247414 h 329885"/>
                  <a:gd name="connsiteX6" fmla="*/ 0 w 533365"/>
                  <a:gd name="connsiteY6" fmla="*/ 247414 h 329885"/>
                  <a:gd name="connsiteX7" fmla="*/ 0 w 533365"/>
                  <a:gd name="connsiteY7" fmla="*/ 82471 h 329885"/>
                  <a:gd name="connsiteX0" fmla="*/ 0 w 533365"/>
                  <a:gd name="connsiteY0" fmla="*/ 82471 h 329885"/>
                  <a:gd name="connsiteX1" fmla="*/ 322191 w 533365"/>
                  <a:gd name="connsiteY1" fmla="*/ 135099 h 329885"/>
                  <a:gd name="connsiteX2" fmla="*/ 229422 w 533365"/>
                  <a:gd name="connsiteY2" fmla="*/ 0 h 329885"/>
                  <a:gd name="connsiteX3" fmla="*/ 533365 w 533365"/>
                  <a:gd name="connsiteY3" fmla="*/ 164943 h 329885"/>
                  <a:gd name="connsiteX4" fmla="*/ 229422 w 533365"/>
                  <a:gd name="connsiteY4" fmla="*/ 329885 h 329885"/>
                  <a:gd name="connsiteX5" fmla="*/ 333478 w 533365"/>
                  <a:gd name="connsiteY5" fmla="*/ 189117 h 329885"/>
                  <a:gd name="connsiteX6" fmla="*/ 0 w 533365"/>
                  <a:gd name="connsiteY6" fmla="*/ 247414 h 329885"/>
                  <a:gd name="connsiteX7" fmla="*/ 0 w 533365"/>
                  <a:gd name="connsiteY7" fmla="*/ 82471 h 32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365" h="329885">
                    <a:moveTo>
                      <a:pt x="0" y="82471"/>
                    </a:moveTo>
                    <a:lnTo>
                      <a:pt x="322191" y="135099"/>
                    </a:lnTo>
                    <a:lnTo>
                      <a:pt x="229422" y="0"/>
                    </a:lnTo>
                    <a:lnTo>
                      <a:pt x="533365" y="164943"/>
                    </a:lnTo>
                    <a:lnTo>
                      <a:pt x="229422" y="329885"/>
                    </a:lnTo>
                    <a:lnTo>
                      <a:pt x="333478" y="189117"/>
                    </a:lnTo>
                    <a:lnTo>
                      <a:pt x="0" y="247414"/>
                    </a:lnTo>
                    <a:lnTo>
                      <a:pt x="0" y="82471"/>
                    </a:lnTo>
                    <a:close/>
                  </a:path>
                </a:pathLst>
              </a:custGeom>
              <a:gradFill flip="none" rotWithShape="1">
                <a:gsLst>
                  <a:gs pos="74000">
                    <a:srgbClr val="4472C4">
                      <a:lumMod val="45000"/>
                      <a:lumOff val="55000"/>
                    </a:srgbClr>
                  </a:gs>
                  <a:gs pos="83000">
                    <a:srgbClr val="4472C4">
                      <a:lumMod val="45000"/>
                      <a:lumOff val="55000"/>
                    </a:srgbClr>
                  </a:gs>
                  <a:gs pos="100000">
                    <a:srgbClr val="4472C4">
                      <a:lumMod val="30000"/>
                      <a:lumOff val="70000"/>
                    </a:srgbClr>
                  </a:gs>
                </a:gsLst>
                <a:lin ang="18900000" scaled="1"/>
                <a:tileRect/>
              </a:gradFill>
              <a:ln w="12700" cap="flat" cmpd="sng" algn="ctr">
                <a:noFill/>
                <a:prstDash val="solid"/>
                <a:miter lim="800000"/>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等线" panose="020F0502020204030204"/>
                  <a:ea typeface="等线" panose="02010600030101010101" pitchFamily="2" charset="-122"/>
                  <a:cs typeface="+mn-cs"/>
                </a:endParaRPr>
              </a:p>
            </p:txBody>
          </p:sp>
          <p:sp>
            <p:nvSpPr>
              <p:cNvPr id="81" name="星形: 二十四角 80">
                <a:extLst>
                  <a:ext uri="{FF2B5EF4-FFF2-40B4-BE49-F238E27FC236}">
                    <a16:creationId xmlns:a16="http://schemas.microsoft.com/office/drawing/2014/main" id="{20D46A7C-6365-4D26-8F75-137FDA49B3B9}"/>
                  </a:ext>
                </a:extLst>
              </p:cNvPr>
              <p:cNvSpPr/>
              <p:nvPr/>
            </p:nvSpPr>
            <p:spPr>
              <a:xfrm>
                <a:off x="2975932" y="5071386"/>
                <a:ext cx="190268" cy="190268"/>
              </a:xfrm>
              <a:prstGeom prst="star24">
                <a:avLst/>
              </a:prstGeom>
              <a:solidFill>
                <a:srgbClr val="4472C4">
                  <a:lumMod val="50000"/>
                </a:srgbClr>
              </a:soli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2" name="图片 81">
                <a:extLst>
                  <a:ext uri="{FF2B5EF4-FFF2-40B4-BE49-F238E27FC236}">
                    <a16:creationId xmlns:a16="http://schemas.microsoft.com/office/drawing/2014/main" id="{15B395F3-C5E4-41EA-82E1-D93F10012760}"/>
                  </a:ext>
                </a:extLst>
              </p:cNvPr>
              <p:cNvPicPr>
                <a:picLocks noChangeAspect="1"/>
              </p:cNvPicPr>
              <p:nvPr/>
            </p:nvPicPr>
            <p:blipFill>
              <a:blip r:embed="rId3"/>
              <a:stretch>
                <a:fillRect/>
              </a:stretch>
            </p:blipFill>
            <p:spPr>
              <a:xfrm>
                <a:off x="1899110" y="4856388"/>
                <a:ext cx="576009" cy="563243"/>
              </a:xfrm>
              <a:prstGeom prst="rect">
                <a:avLst/>
              </a:prstGeom>
            </p:spPr>
          </p:pic>
          <mc:AlternateContent xmlns:mc="http://schemas.openxmlformats.org/markup-compatibility/2006" xmlns:a14="http://schemas.microsoft.com/office/drawing/2010/main">
            <mc:Choice Requires="a14">
              <p:sp>
                <p:nvSpPr>
                  <p:cNvPr id="83" name="文本框 82">
                    <a:extLst>
                      <a:ext uri="{FF2B5EF4-FFF2-40B4-BE49-F238E27FC236}">
                        <a16:creationId xmlns:a16="http://schemas.microsoft.com/office/drawing/2014/main" id="{2E01C91E-C0A3-478F-B379-BEC40E7B0EB0}"/>
                      </a:ext>
                    </a:extLst>
                  </p:cNvPr>
                  <p:cNvSpPr txBox="1"/>
                  <p:nvPr/>
                </p:nvSpPr>
                <p:spPr>
                  <a:xfrm>
                    <a:off x="3322831" y="5419631"/>
                    <a:ext cx="1173832" cy="394532"/>
                  </a:xfrm>
                  <a:prstGeom prst="rect">
                    <a:avLst/>
                  </a:prstGeom>
                  <a:noFill/>
                </p:spPr>
                <p:txBody>
                  <a:bodyPr wrap="square">
                    <a:spAutoFit/>
                  </a:bodyPr>
                  <a:lstStyle/>
                  <a:p>
                    <a:pPr eaLnBrk="0" fontAlgn="base" hangingPunct="0">
                      <a:spcBef>
                        <a:spcPct val="0"/>
                      </a:spcBef>
                      <a:spcAft>
                        <a:spcPct val="0"/>
                      </a:spcAft>
                      <a:buFont typeface="Arial" panose="020B0604020202020204" pitchFamily="34" charset="0"/>
                      <a:buNone/>
                    </a:pPr>
                    <a14:m>
                      <m:oMathPara xmlns:m="http://schemas.openxmlformats.org/officeDocument/2006/math">
                        <m:oMathParaPr>
                          <m:jc m:val="centerGroup"/>
                        </m:oMathParaPr>
                        <m:oMath xmlns:m="http://schemas.openxmlformats.org/officeDocument/2006/math">
                          <m:sSubSup>
                            <m:sSubSupPr>
                              <m:ctrlPr>
                                <a:rPr lang="en-US" altLang="zh-CN" sz="1600" b="1" i="1" smtClean="0">
                                  <a:solidFill>
                                    <a:srgbClr val="4472C4">
                                      <a:lumMod val="50000"/>
                                    </a:srgbClr>
                                  </a:solidFill>
                                  <a:latin typeface="Cambria Math" panose="02040503050406030204" pitchFamily="18" charset="0"/>
                                </a:rPr>
                              </m:ctrlPr>
                            </m:sSubSupPr>
                            <m:e>
                              <m:r>
                                <a:rPr lang="en-US" altLang="zh-CN" sz="1600" b="1" i="1">
                                  <a:solidFill>
                                    <a:srgbClr val="4472C4">
                                      <a:lumMod val="50000"/>
                                    </a:srgbClr>
                                  </a:solidFill>
                                  <a:latin typeface="Cambria Math" panose="02040503050406030204" pitchFamily="18" charset="0"/>
                                </a:rPr>
                                <m:t>𝝈</m:t>
                              </m:r>
                            </m:e>
                            <m:sub>
                              <m:r>
                                <a:rPr lang="en-US" altLang="zh-CN" sz="1600" b="1" i="1">
                                  <a:solidFill>
                                    <a:srgbClr val="4472C4">
                                      <a:lumMod val="50000"/>
                                    </a:srgbClr>
                                  </a:solidFill>
                                  <a:latin typeface="Cambria Math" panose="02040503050406030204" pitchFamily="18" charset="0"/>
                                </a:rPr>
                                <m:t>𝒂</m:t>
                              </m:r>
                              <m:r>
                                <a:rPr lang="en-US" altLang="zh-CN" sz="1600" b="1" i="1">
                                  <a:solidFill>
                                    <a:srgbClr val="4472C4">
                                      <a:lumMod val="50000"/>
                                    </a:srgbClr>
                                  </a:solidFill>
                                  <a:latin typeface="Cambria Math" panose="02040503050406030204" pitchFamily="18" charset="0"/>
                                </a:rPr>
                                <m:t>|</m:t>
                              </m:r>
                              <m:r>
                                <a:rPr lang="en-US" altLang="zh-CN" sz="1600" b="1" i="1">
                                  <a:solidFill>
                                    <a:srgbClr val="4472C4">
                                      <a:lumMod val="50000"/>
                                    </a:srgbClr>
                                  </a:solidFill>
                                  <a:latin typeface="Cambria Math" panose="02040503050406030204" pitchFamily="18" charset="0"/>
                                </a:rPr>
                                <m:t>𝒙</m:t>
                              </m:r>
                            </m:sub>
                            <m:sup>
                              <m:r>
                                <a:rPr lang="en-US" altLang="zh-CN" sz="1600" b="1">
                                  <a:solidFill>
                                    <a:srgbClr val="4472C4">
                                      <a:lumMod val="50000"/>
                                    </a:srgbClr>
                                  </a:solidFill>
                                  <a:latin typeface="Cambria Math" panose="02040503050406030204" pitchFamily="18" charset="0"/>
                                </a:rPr>
                                <m:t>𝐨𝐛𝐬</m:t>
                              </m:r>
                            </m:sup>
                          </m:sSubSup>
                        </m:oMath>
                      </m:oMathPara>
                    </a14:m>
                    <a:endParaRPr lang="zh-CN" altLang="en-US" sz="1200" b="1" dirty="0">
                      <a:solidFill>
                        <a:srgbClr val="4472C4">
                          <a:lumMod val="50000"/>
                        </a:srgbClr>
                      </a:solidFill>
                      <a:latin typeface="Times New Roman"/>
                      <a:ea typeface="宋体" panose="02010600030101010101" pitchFamily="2" charset="-122"/>
                    </a:endParaRPr>
                  </a:p>
                </p:txBody>
              </p:sp>
            </mc:Choice>
            <mc:Fallback xmlns="">
              <p:sp>
                <p:nvSpPr>
                  <p:cNvPr id="83" name="文本框 82">
                    <a:extLst>
                      <a:ext uri="{FF2B5EF4-FFF2-40B4-BE49-F238E27FC236}">
                        <a16:creationId xmlns:a16="http://schemas.microsoft.com/office/drawing/2014/main" id="{2E01C91E-C0A3-478F-B379-BEC40E7B0EB0}"/>
                      </a:ext>
                    </a:extLst>
                  </p:cNvPr>
                  <p:cNvSpPr txBox="1">
                    <a:spLocks noRot="1" noChangeAspect="1" noMove="1" noResize="1" noEditPoints="1" noAdjustHandles="1" noChangeArrowheads="1" noChangeShapeType="1" noTextEdit="1"/>
                  </p:cNvSpPr>
                  <p:nvPr/>
                </p:nvSpPr>
                <p:spPr>
                  <a:xfrm>
                    <a:off x="3322831" y="5419631"/>
                    <a:ext cx="1173832" cy="394532"/>
                  </a:xfrm>
                  <a:prstGeom prst="rect">
                    <a:avLst/>
                  </a:prstGeom>
                  <a:blipFill>
                    <a:blip r:embed="rId4"/>
                    <a:stretch>
                      <a:fillRect b="-7813"/>
                    </a:stretch>
                  </a:blipFill>
                </p:spPr>
                <p:txBody>
                  <a:bodyPr/>
                  <a:lstStyle/>
                  <a:p>
                    <a:r>
                      <a:rPr lang="zh-CN" altLang="en-US">
                        <a:noFill/>
                      </a:rPr>
                      <a:t> </a:t>
                    </a:r>
                  </a:p>
                </p:txBody>
              </p:sp>
            </mc:Fallback>
          </mc:AlternateContent>
          <p:cxnSp>
            <p:nvCxnSpPr>
              <p:cNvPr id="147" name="直接箭头连接符 146">
                <a:extLst>
                  <a:ext uri="{FF2B5EF4-FFF2-40B4-BE49-F238E27FC236}">
                    <a16:creationId xmlns:a16="http://schemas.microsoft.com/office/drawing/2014/main" id="{64BA6F1D-C9B6-4C49-9038-F19DAD2910A6}"/>
                  </a:ext>
                </a:extLst>
              </p:cNvPr>
              <p:cNvCxnSpPr/>
              <p:nvPr/>
            </p:nvCxnSpPr>
            <p:spPr bwMode="auto">
              <a:xfrm>
                <a:off x="2187438" y="4627517"/>
                <a:ext cx="0" cy="225637"/>
              </a:xfrm>
              <a:prstGeom prst="straightConnector1">
                <a:avLst/>
              </a:prstGeom>
              <a:solidFill>
                <a:srgbClr val="A5B592"/>
              </a:solidFill>
              <a:ln w="28575" cap="flat" cmpd="sng" algn="ctr">
                <a:solidFill>
                  <a:sysClr val="windowText" lastClr="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48" name="文本框 147">
                    <a:extLst>
                      <a:ext uri="{FF2B5EF4-FFF2-40B4-BE49-F238E27FC236}">
                        <a16:creationId xmlns:a16="http://schemas.microsoft.com/office/drawing/2014/main" id="{A0A4420E-C701-420F-9853-24A23127F778}"/>
                      </a:ext>
                    </a:extLst>
                  </p:cNvPr>
                  <p:cNvSpPr txBox="1"/>
                  <p:nvPr/>
                </p:nvSpPr>
                <p:spPr>
                  <a:xfrm>
                    <a:off x="1963302" y="4308245"/>
                    <a:ext cx="448271" cy="340218"/>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en-US" altLang="zh-CN" sz="2000" b="1" i="1" smtClean="0">
                              <a:latin typeface="Cambria Math" panose="02040503050406030204" pitchFamily="18" charset="0"/>
                              <a:ea typeface="微软雅黑" panose="020B0503020204020204" pitchFamily="34" charset="-122"/>
                              <a:cs typeface="Arial" panose="020B0604020202020204" pitchFamily="34" charset="0"/>
                            </a:rPr>
                            <m:t>𝒙</m:t>
                          </m:r>
                        </m:oMath>
                      </m:oMathPara>
                    </a14:m>
                    <a:endParaRPr lang="en-US" altLang="zh-CN" sz="2000" b="1" dirty="0">
                      <a:latin typeface="+mj-lt"/>
                      <a:ea typeface="微软雅黑" panose="020B0503020204020204" pitchFamily="34" charset="-122"/>
                      <a:cs typeface="Arial" panose="020B0604020202020204" pitchFamily="34" charset="0"/>
                    </a:endParaRPr>
                  </a:p>
                </p:txBody>
              </p:sp>
            </mc:Choice>
            <mc:Fallback xmlns="">
              <p:sp>
                <p:nvSpPr>
                  <p:cNvPr id="148" name="文本框 147">
                    <a:extLst>
                      <a:ext uri="{FF2B5EF4-FFF2-40B4-BE49-F238E27FC236}">
                        <a16:creationId xmlns:a16="http://schemas.microsoft.com/office/drawing/2014/main" id="{A0A4420E-C701-420F-9853-24A23127F778}"/>
                      </a:ext>
                    </a:extLst>
                  </p:cNvPr>
                  <p:cNvSpPr txBox="1">
                    <a:spLocks noRot="1" noChangeAspect="1" noMove="1" noResize="1" noEditPoints="1" noAdjustHandles="1" noChangeArrowheads="1" noChangeShapeType="1" noTextEdit="1"/>
                  </p:cNvSpPr>
                  <p:nvPr/>
                </p:nvSpPr>
                <p:spPr>
                  <a:xfrm>
                    <a:off x="1963302" y="4308245"/>
                    <a:ext cx="448271" cy="340218"/>
                  </a:xfrm>
                  <a:prstGeom prst="rect">
                    <a:avLst/>
                  </a:prstGeom>
                  <a:blipFill>
                    <a:blip r:embed="rId5"/>
                    <a:stretch>
                      <a:fillRect b="-71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9" name="文本框 148">
                    <a:extLst>
                      <a:ext uri="{FF2B5EF4-FFF2-40B4-BE49-F238E27FC236}">
                        <a16:creationId xmlns:a16="http://schemas.microsoft.com/office/drawing/2014/main" id="{76300362-5A0E-4892-BE56-1F92B1D5FF2E}"/>
                      </a:ext>
                    </a:extLst>
                  </p:cNvPr>
                  <p:cNvSpPr txBox="1"/>
                  <p:nvPr/>
                </p:nvSpPr>
                <p:spPr>
                  <a:xfrm>
                    <a:off x="1933709" y="5522753"/>
                    <a:ext cx="448271" cy="341800"/>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en-US" altLang="zh-CN" sz="2000" b="1" i="1" smtClean="0">
                              <a:latin typeface="Cambria Math" panose="02040503050406030204" pitchFamily="18" charset="0"/>
                              <a:ea typeface="微软雅黑" panose="020B0503020204020204" pitchFamily="34" charset="-122"/>
                              <a:cs typeface="Arial" panose="020B0604020202020204" pitchFamily="34" charset="0"/>
                            </a:rPr>
                            <m:t>𝒂</m:t>
                          </m:r>
                        </m:oMath>
                      </m:oMathPara>
                    </a14:m>
                    <a:endParaRPr lang="en-US" altLang="zh-CN" sz="2000" b="1" dirty="0">
                      <a:latin typeface="+mj-lt"/>
                      <a:ea typeface="微软雅黑" panose="020B0503020204020204" pitchFamily="34" charset="-122"/>
                      <a:cs typeface="Arial" panose="020B0604020202020204" pitchFamily="34" charset="0"/>
                    </a:endParaRPr>
                  </a:p>
                </p:txBody>
              </p:sp>
            </mc:Choice>
            <mc:Fallback xmlns="">
              <p:sp>
                <p:nvSpPr>
                  <p:cNvPr id="149" name="文本框 148">
                    <a:extLst>
                      <a:ext uri="{FF2B5EF4-FFF2-40B4-BE49-F238E27FC236}">
                        <a16:creationId xmlns:a16="http://schemas.microsoft.com/office/drawing/2014/main" id="{76300362-5A0E-4892-BE56-1F92B1D5FF2E}"/>
                      </a:ext>
                    </a:extLst>
                  </p:cNvPr>
                  <p:cNvSpPr txBox="1">
                    <a:spLocks noRot="1" noChangeAspect="1" noMove="1" noResize="1" noEditPoints="1" noAdjustHandles="1" noChangeArrowheads="1" noChangeShapeType="1" noTextEdit="1"/>
                  </p:cNvSpPr>
                  <p:nvPr/>
                </p:nvSpPr>
                <p:spPr>
                  <a:xfrm>
                    <a:off x="1933709" y="5522753"/>
                    <a:ext cx="448271" cy="341800"/>
                  </a:xfrm>
                  <a:prstGeom prst="rect">
                    <a:avLst/>
                  </a:prstGeom>
                  <a:blipFill>
                    <a:blip r:embed="rId6"/>
                    <a:stretch>
                      <a:fillRect b="-5357"/>
                    </a:stretch>
                  </a:blipFill>
                </p:spPr>
                <p:txBody>
                  <a:bodyPr/>
                  <a:lstStyle/>
                  <a:p>
                    <a:r>
                      <a:rPr lang="zh-CN" altLang="en-US">
                        <a:noFill/>
                      </a:rPr>
                      <a:t> </a:t>
                    </a:r>
                  </a:p>
                </p:txBody>
              </p:sp>
            </mc:Fallback>
          </mc:AlternateContent>
          <p:cxnSp>
            <p:nvCxnSpPr>
              <p:cNvPr id="150" name="直接箭头连接符 149">
                <a:extLst>
                  <a:ext uri="{FF2B5EF4-FFF2-40B4-BE49-F238E27FC236}">
                    <a16:creationId xmlns:a16="http://schemas.microsoft.com/office/drawing/2014/main" id="{05DC657F-8961-412C-A149-FBFE1C608BE7}"/>
                  </a:ext>
                </a:extLst>
              </p:cNvPr>
              <p:cNvCxnSpPr/>
              <p:nvPr/>
            </p:nvCxnSpPr>
            <p:spPr bwMode="auto">
              <a:xfrm>
                <a:off x="2174911" y="5437204"/>
                <a:ext cx="0" cy="225637"/>
              </a:xfrm>
              <a:prstGeom prst="straightConnector1">
                <a:avLst/>
              </a:prstGeom>
              <a:solidFill>
                <a:srgbClr val="A5B592"/>
              </a:solidFill>
              <a:ln w="28575" cap="flat" cmpd="sng" algn="ctr">
                <a:solidFill>
                  <a:sysClr val="windowText" lastClr="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56" name="文本框 155">
                    <a:extLst>
                      <a:ext uri="{FF2B5EF4-FFF2-40B4-BE49-F238E27FC236}">
                        <a16:creationId xmlns:a16="http://schemas.microsoft.com/office/drawing/2014/main" id="{087C77CD-5AF7-4103-9936-4CFC85224F61}"/>
                      </a:ext>
                    </a:extLst>
                  </p:cNvPr>
                  <p:cNvSpPr txBox="1"/>
                  <p:nvPr/>
                </p:nvSpPr>
                <p:spPr>
                  <a:xfrm>
                    <a:off x="188767" y="5604407"/>
                    <a:ext cx="95416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zh-CN" altLang="en-US" i="1">
                                  <a:latin typeface="Cambria Math" panose="02040503050406030204" pitchFamily="18" charset="0"/>
                                </a:rPr>
                                <m:t>𝒞</m:t>
                              </m:r>
                            </m:e>
                            <m:sub>
                              <m:r>
                                <a:rPr lang="en-US" altLang="zh-CN" i="1">
                                  <a:latin typeface="Cambria Math" panose="02040503050406030204" pitchFamily="18" charset="0"/>
                                </a:rPr>
                                <m:t>𝐴</m:t>
                              </m:r>
                            </m:sub>
                          </m:sSub>
                          <m:r>
                            <a:rPr lang="en-US" altLang="zh-CN" i="1">
                              <a:latin typeface="Cambria Math" panose="02040503050406030204" pitchFamily="18" charset="0"/>
                              <a:ea typeface="Cambria Math" panose="02040503050406030204" pitchFamily="18" charset="0"/>
                            </a:rPr>
                            <m:t>⊇</m:t>
                          </m:r>
                        </m:oMath>
                      </m:oMathPara>
                    </a14:m>
                    <a:endParaRPr lang="zh-CN" altLang="en-US" dirty="0"/>
                  </a:p>
                </p:txBody>
              </p:sp>
            </mc:Choice>
            <mc:Fallback xmlns="">
              <p:sp>
                <p:nvSpPr>
                  <p:cNvPr id="156" name="文本框 155">
                    <a:extLst>
                      <a:ext uri="{FF2B5EF4-FFF2-40B4-BE49-F238E27FC236}">
                        <a16:creationId xmlns:a16="http://schemas.microsoft.com/office/drawing/2014/main" id="{087C77CD-5AF7-4103-9936-4CFC85224F61}"/>
                      </a:ext>
                    </a:extLst>
                  </p:cNvPr>
                  <p:cNvSpPr txBox="1">
                    <a:spLocks noRot="1" noChangeAspect="1" noMove="1" noResize="1" noEditPoints="1" noAdjustHandles="1" noChangeArrowheads="1" noChangeShapeType="1" noTextEdit="1"/>
                  </p:cNvSpPr>
                  <p:nvPr/>
                </p:nvSpPr>
                <p:spPr>
                  <a:xfrm>
                    <a:off x="188767" y="5604407"/>
                    <a:ext cx="954169" cy="369332"/>
                  </a:xfrm>
                  <a:prstGeom prst="rect">
                    <a:avLst/>
                  </a:prstGeom>
                  <a:blipFill>
                    <a:blip r:embed="rId9"/>
                    <a:stretch>
                      <a:fillRect/>
                    </a:stretch>
                  </a:blipFill>
                </p:spPr>
                <p:txBody>
                  <a:bodyPr/>
                  <a:lstStyle/>
                  <a:p>
                    <a:r>
                      <a:rPr lang="zh-CN" altLang="en-US">
                        <a:noFill/>
                      </a:rPr>
                      <a:t> </a:t>
                    </a:r>
                  </a:p>
                </p:txBody>
              </p:sp>
            </mc:Fallback>
          </mc:AlternateContent>
          <p:cxnSp>
            <p:nvCxnSpPr>
              <p:cNvPr id="157" name="直接箭头连接符 156">
                <a:extLst>
                  <a:ext uri="{FF2B5EF4-FFF2-40B4-BE49-F238E27FC236}">
                    <a16:creationId xmlns:a16="http://schemas.microsoft.com/office/drawing/2014/main" id="{8986DF7B-E9D4-4187-85FD-A4584D8051CB}"/>
                  </a:ext>
                </a:extLst>
              </p:cNvPr>
              <p:cNvCxnSpPr/>
              <p:nvPr/>
            </p:nvCxnSpPr>
            <p:spPr bwMode="auto">
              <a:xfrm flipH="1">
                <a:off x="1667453" y="5326075"/>
                <a:ext cx="231657" cy="172276"/>
              </a:xfrm>
              <a:prstGeom prst="straightConnector1">
                <a:avLst/>
              </a:prstGeom>
              <a:solidFill>
                <a:srgbClr val="A5B592"/>
              </a:solidFill>
              <a:ln w="19050" cap="flat" cmpd="sng" algn="ctr">
                <a:solidFill>
                  <a:srgbClr val="9A000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7" name="矩形 26">
              <a:extLst>
                <a:ext uri="{FF2B5EF4-FFF2-40B4-BE49-F238E27FC236}">
                  <a16:creationId xmlns:a16="http://schemas.microsoft.com/office/drawing/2014/main" id="{176ED5BF-1787-4E41-9037-054FC2018831}"/>
                </a:ext>
              </a:extLst>
            </p:cNvPr>
            <p:cNvSpPr/>
            <p:nvPr/>
          </p:nvSpPr>
          <p:spPr>
            <a:xfrm>
              <a:off x="7185394" y="1399172"/>
              <a:ext cx="4253697" cy="1801127"/>
            </a:xfrm>
            <a:prstGeom prst="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a:extLst>
              <a:ext uri="{FF2B5EF4-FFF2-40B4-BE49-F238E27FC236}">
                <a16:creationId xmlns:a16="http://schemas.microsoft.com/office/drawing/2014/main" id="{2F701EC7-30AE-41F3-8E35-093CA76DD2BD}"/>
              </a:ext>
            </a:extLst>
          </p:cNvPr>
          <p:cNvGrpSpPr/>
          <p:nvPr/>
        </p:nvGrpSpPr>
        <p:grpSpPr>
          <a:xfrm>
            <a:off x="7037602" y="3371251"/>
            <a:ext cx="4470449" cy="2420071"/>
            <a:chOff x="5452826" y="3898803"/>
            <a:chExt cx="4470449" cy="2420071"/>
          </a:xfrm>
        </p:grpSpPr>
        <p:sp>
          <p:nvSpPr>
            <p:cNvPr id="70" name="矩形 69">
              <a:extLst>
                <a:ext uri="{FF2B5EF4-FFF2-40B4-BE49-F238E27FC236}">
                  <a16:creationId xmlns:a16="http://schemas.microsoft.com/office/drawing/2014/main" id="{C1E5E044-B602-437B-91DD-7BF8E5D4ECF1}"/>
                </a:ext>
              </a:extLst>
            </p:cNvPr>
            <p:cNvSpPr/>
            <p:nvPr/>
          </p:nvSpPr>
          <p:spPr>
            <a:xfrm>
              <a:off x="5527539" y="4467597"/>
              <a:ext cx="2099857" cy="1384300"/>
            </a:xfrm>
            <a:prstGeom prst="rect">
              <a:avLst/>
            </a:prstGeom>
            <a:solidFill>
              <a:sysClr val="window" lastClr="FFFFFF"/>
            </a:solidFill>
            <a:ln w="28575">
              <a:solidFill>
                <a:srgbClr val="4472C4">
                  <a:lumMod val="50000"/>
                </a:srgbClr>
              </a:solidFill>
              <a:prstDash val="solid"/>
            </a:ln>
          </p:spPr>
          <p:txBody>
            <a:bodyPr wrap="square" rtlCol="0" anchor="ctr">
              <a:spAutoFit/>
            </a:bodyPr>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dirty="0">
                <a:ln>
                  <a:noFill/>
                </a:ln>
                <a:solidFill>
                  <a:prstClr val="black"/>
                </a:solidFill>
                <a:effectLst/>
                <a:uLnTx/>
                <a:uFillTx/>
                <a:latin typeface="Times New Roman"/>
              </a:endParaRPr>
            </a:p>
          </p:txBody>
        </p:sp>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D5370BFE-D876-4940-9FAF-6EAF25D89777}"/>
                    </a:ext>
                  </a:extLst>
                </p:cNvPr>
                <p:cNvSpPr txBox="1"/>
                <p:nvPr/>
              </p:nvSpPr>
              <p:spPr>
                <a:xfrm>
                  <a:off x="6369865" y="5974510"/>
                  <a:ext cx="448271" cy="341800"/>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en-US" altLang="zh-CN" sz="2000" b="1" i="1" smtClean="0">
                            <a:latin typeface="Cambria Math" panose="02040503050406030204" pitchFamily="18" charset="0"/>
                            <a:ea typeface="微软雅黑" panose="020B0503020204020204" pitchFamily="34" charset="-122"/>
                            <a:cs typeface="Arial" panose="020B0604020202020204" pitchFamily="34" charset="0"/>
                          </a:rPr>
                          <m:t>𝒂</m:t>
                        </m:r>
                      </m:oMath>
                    </m:oMathPara>
                  </a14:m>
                  <a:endParaRPr lang="en-US" altLang="zh-CN" sz="2000" b="1" dirty="0">
                    <a:latin typeface="+mj-lt"/>
                    <a:ea typeface="微软雅黑" panose="020B0503020204020204" pitchFamily="34" charset="-122"/>
                    <a:cs typeface="Arial" panose="020B0604020202020204" pitchFamily="34" charset="0"/>
                  </a:endParaRPr>
                </a:p>
              </p:txBody>
            </p:sp>
          </mc:Choice>
          <mc:Fallback xmlns="">
            <p:sp>
              <p:nvSpPr>
                <p:cNvPr id="29" name="文本框 28">
                  <a:extLst>
                    <a:ext uri="{FF2B5EF4-FFF2-40B4-BE49-F238E27FC236}">
                      <a16:creationId xmlns:a16="http://schemas.microsoft.com/office/drawing/2014/main" id="{D5370BFE-D876-4940-9FAF-6EAF25D89777}"/>
                    </a:ext>
                  </a:extLst>
                </p:cNvPr>
                <p:cNvSpPr txBox="1">
                  <a:spLocks noRot="1" noChangeAspect="1" noMove="1" noResize="1" noEditPoints="1" noAdjustHandles="1" noChangeArrowheads="1" noChangeShapeType="1" noTextEdit="1"/>
                </p:cNvSpPr>
                <p:nvPr/>
              </p:nvSpPr>
              <p:spPr>
                <a:xfrm>
                  <a:off x="6369865" y="5974510"/>
                  <a:ext cx="448271" cy="341800"/>
                </a:xfrm>
                <a:prstGeom prst="rect">
                  <a:avLst/>
                </a:prstGeom>
                <a:blipFill>
                  <a:blip r:embed="rId10"/>
                  <a:stretch>
                    <a:fillRect b="-5263"/>
                  </a:stretch>
                </a:blipFill>
              </p:spPr>
              <p:txBody>
                <a:bodyPr/>
                <a:lstStyle/>
                <a:p>
                  <a:r>
                    <a:rPr lang="zh-CN" altLang="en-US">
                      <a:noFill/>
                    </a:rPr>
                    <a:t> </a:t>
                  </a:r>
                </a:p>
              </p:txBody>
            </p:sp>
          </mc:Fallback>
        </mc:AlternateContent>
        <p:cxnSp>
          <p:nvCxnSpPr>
            <p:cNvPr id="59" name="直接箭头连接符 58">
              <a:extLst>
                <a:ext uri="{FF2B5EF4-FFF2-40B4-BE49-F238E27FC236}">
                  <a16:creationId xmlns:a16="http://schemas.microsoft.com/office/drawing/2014/main" id="{2D45CAB1-2E12-46AB-80EC-C6E462CADF0D}"/>
                </a:ext>
              </a:extLst>
            </p:cNvPr>
            <p:cNvCxnSpPr/>
            <p:nvPr/>
          </p:nvCxnSpPr>
          <p:spPr bwMode="auto">
            <a:xfrm>
              <a:off x="6555769" y="4207490"/>
              <a:ext cx="0" cy="225637"/>
            </a:xfrm>
            <a:prstGeom prst="straightConnector1">
              <a:avLst/>
            </a:prstGeom>
            <a:solidFill>
              <a:srgbClr val="A5B592"/>
            </a:solidFill>
            <a:ln w="28575" cap="flat" cmpd="sng" algn="ctr">
              <a:solidFill>
                <a:sysClr val="windowText" lastClr="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直接箭头连接符 59">
              <a:extLst>
                <a:ext uri="{FF2B5EF4-FFF2-40B4-BE49-F238E27FC236}">
                  <a16:creationId xmlns:a16="http://schemas.microsoft.com/office/drawing/2014/main" id="{785409AF-0505-456F-A563-1CE385A8258C}"/>
                </a:ext>
              </a:extLst>
            </p:cNvPr>
            <p:cNvCxnSpPr/>
            <p:nvPr/>
          </p:nvCxnSpPr>
          <p:spPr bwMode="auto">
            <a:xfrm>
              <a:off x="6611067" y="5888961"/>
              <a:ext cx="0" cy="225637"/>
            </a:xfrm>
            <a:prstGeom prst="straightConnector1">
              <a:avLst/>
            </a:prstGeom>
            <a:solidFill>
              <a:srgbClr val="A5B592"/>
            </a:solidFill>
            <a:ln w="28575" cap="flat" cmpd="sng" algn="ctr">
              <a:solidFill>
                <a:sysClr val="windowText" lastClr="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6" name="文本框 55">
              <a:extLst>
                <a:ext uri="{FF2B5EF4-FFF2-40B4-BE49-F238E27FC236}">
                  <a16:creationId xmlns:a16="http://schemas.microsoft.com/office/drawing/2014/main" id="{1CA1F02F-6FD2-43D9-8DDF-5F8AB62C064B}"/>
                </a:ext>
              </a:extLst>
            </p:cNvPr>
            <p:cNvSpPr txBox="1"/>
            <p:nvPr/>
          </p:nvSpPr>
          <p:spPr>
            <a:xfrm>
              <a:off x="6886080" y="4958962"/>
              <a:ext cx="721536" cy="358047"/>
            </a:xfrm>
            <a:prstGeom prst="rect">
              <a:avLst/>
            </a:prstGeom>
            <a:noFill/>
          </p:spPr>
          <p:txBody>
            <a:bodyPr wrap="square">
              <a:spAutoFit/>
            </a:bodyPr>
            <a:lstStyle/>
            <a:p>
              <a:pPr marL="0" marR="0" lvl="0" indent="0" defTabSz="914400" eaLnBrk="0" fontAlgn="base" latinLnBrk="0" hangingPunct="0">
                <a:lnSpc>
                  <a:spcPts val="2175"/>
                </a:lnSpc>
                <a:spcBef>
                  <a:spcPct val="0"/>
                </a:spcBef>
                <a:spcAft>
                  <a:spcPct val="0"/>
                </a:spcAft>
                <a:buClrTx/>
                <a:buSzTx/>
                <a:buFont typeface="Arial" panose="020B0604020202020204" pitchFamily="34" charset="0"/>
                <a:buNone/>
                <a:tabLst/>
                <a:defRPr/>
              </a:pPr>
              <a:r>
                <a:rPr kumimoji="0" lang="en-US" altLang="zh-CN" sz="1600" b="1" i="0" u="none" strike="noStrike" kern="0" cap="none" spc="0" normalizeH="0" baseline="0" noProof="0" dirty="0">
                  <a:ln>
                    <a:noFill/>
                  </a:ln>
                  <a:solidFill>
                    <a:prstClr val="black"/>
                  </a:solidFill>
                  <a:effectLst/>
                  <a:uLnTx/>
                  <a:uFillTx/>
                  <a:latin typeface="Times New Roman"/>
                  <a:ea typeface="宋体" panose="02010600030101010101" pitchFamily="2" charset="-122"/>
                </a:rPr>
                <a:t>Alice</a:t>
              </a:r>
            </a:p>
          </p:txBody>
        </p:sp>
        <p:sp>
          <p:nvSpPr>
            <p:cNvPr id="55" name="矩形 54">
              <a:extLst>
                <a:ext uri="{FF2B5EF4-FFF2-40B4-BE49-F238E27FC236}">
                  <a16:creationId xmlns:a16="http://schemas.microsoft.com/office/drawing/2014/main" id="{0155AA9F-0280-467C-83D2-5DFE251ED9E2}"/>
                </a:ext>
              </a:extLst>
            </p:cNvPr>
            <p:cNvSpPr/>
            <p:nvPr/>
          </p:nvSpPr>
          <p:spPr>
            <a:xfrm>
              <a:off x="8726168" y="4936864"/>
              <a:ext cx="504000" cy="504108"/>
            </a:xfrm>
            <a:prstGeom prst="rect">
              <a:avLst/>
            </a:prstGeom>
            <a:solidFill>
              <a:sysClr val="window" lastClr="FFFFFF"/>
            </a:solidFill>
            <a:ln w="28575">
              <a:solidFill>
                <a:srgbClr val="4472C4">
                  <a:lumMod val="50000"/>
                </a:srgbClr>
              </a:solidFill>
              <a:prstDash val="solid"/>
            </a:ln>
          </p:spPr>
          <p:txBody>
            <a:bodyPr wrap="square" rtlCol="0" anchor="ctr">
              <a:spAutoFit/>
            </a:bodyPr>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dirty="0">
                <a:ln>
                  <a:noFill/>
                </a:ln>
                <a:solidFill>
                  <a:prstClr val="black"/>
                </a:solidFill>
                <a:effectLst/>
                <a:uLnTx/>
                <a:uFillTx/>
                <a:latin typeface="Times New Roman"/>
              </a:endParaRPr>
            </a:p>
          </p:txBody>
        </p:sp>
        <p:sp>
          <p:nvSpPr>
            <p:cNvPr id="61" name="文本框 60">
              <a:extLst>
                <a:ext uri="{FF2B5EF4-FFF2-40B4-BE49-F238E27FC236}">
                  <a16:creationId xmlns:a16="http://schemas.microsoft.com/office/drawing/2014/main" id="{8BC62D03-20C8-48E0-BA1C-A23B2745FC15}"/>
                </a:ext>
              </a:extLst>
            </p:cNvPr>
            <p:cNvSpPr txBox="1"/>
            <p:nvPr/>
          </p:nvSpPr>
          <p:spPr>
            <a:xfrm>
              <a:off x="9201739" y="5023128"/>
              <a:ext cx="721536" cy="358047"/>
            </a:xfrm>
            <a:prstGeom prst="rect">
              <a:avLst/>
            </a:prstGeom>
            <a:noFill/>
          </p:spPr>
          <p:txBody>
            <a:bodyPr wrap="square">
              <a:spAutoFit/>
            </a:bodyPr>
            <a:lstStyle/>
            <a:p>
              <a:pPr eaLnBrk="0" fontAlgn="base" hangingPunct="0">
                <a:lnSpc>
                  <a:spcPts val="2175"/>
                </a:lnSpc>
                <a:spcBef>
                  <a:spcPct val="0"/>
                </a:spcBef>
                <a:spcAft>
                  <a:spcPct val="0"/>
                </a:spcAft>
                <a:buFont typeface="Arial" panose="020B0604020202020204" pitchFamily="34" charset="0"/>
                <a:buNone/>
                <a:defRPr/>
              </a:pPr>
              <a:r>
                <a:rPr lang="en-US" altLang="zh-CN" sz="1600" b="1" kern="0" dirty="0">
                  <a:solidFill>
                    <a:prstClr val="black"/>
                  </a:solidFill>
                  <a:latin typeface="Times New Roman"/>
                  <a:ea typeface="宋体" panose="02010600030101010101" pitchFamily="2" charset="-122"/>
                </a:rPr>
                <a:t>Bob</a:t>
              </a:r>
            </a:p>
          </p:txBody>
        </p:sp>
        <p:sp>
          <p:nvSpPr>
            <p:cNvPr id="63" name="箭头: 右 111">
              <a:extLst>
                <a:ext uri="{FF2B5EF4-FFF2-40B4-BE49-F238E27FC236}">
                  <a16:creationId xmlns:a16="http://schemas.microsoft.com/office/drawing/2014/main" id="{12C10BAC-17A4-4A18-B69F-D295A3368F43}"/>
                </a:ext>
              </a:extLst>
            </p:cNvPr>
            <p:cNvSpPr/>
            <p:nvPr/>
          </p:nvSpPr>
          <p:spPr>
            <a:xfrm rot="10800000">
              <a:off x="7788600" y="5129864"/>
              <a:ext cx="237680" cy="129018"/>
            </a:xfrm>
            <a:custGeom>
              <a:avLst/>
              <a:gdLst>
                <a:gd name="connsiteX0" fmla="*/ 0 w 533365"/>
                <a:gd name="connsiteY0" fmla="*/ 82471 h 329885"/>
                <a:gd name="connsiteX1" fmla="*/ 229422 w 533365"/>
                <a:gd name="connsiteY1" fmla="*/ 82471 h 329885"/>
                <a:gd name="connsiteX2" fmla="*/ 229422 w 533365"/>
                <a:gd name="connsiteY2" fmla="*/ 0 h 329885"/>
                <a:gd name="connsiteX3" fmla="*/ 533365 w 533365"/>
                <a:gd name="connsiteY3" fmla="*/ 164943 h 329885"/>
                <a:gd name="connsiteX4" fmla="*/ 229422 w 533365"/>
                <a:gd name="connsiteY4" fmla="*/ 329885 h 329885"/>
                <a:gd name="connsiteX5" fmla="*/ 229422 w 533365"/>
                <a:gd name="connsiteY5" fmla="*/ 247414 h 329885"/>
                <a:gd name="connsiteX6" fmla="*/ 0 w 533365"/>
                <a:gd name="connsiteY6" fmla="*/ 247414 h 329885"/>
                <a:gd name="connsiteX7" fmla="*/ 0 w 533365"/>
                <a:gd name="connsiteY7" fmla="*/ 82471 h 329885"/>
                <a:gd name="connsiteX0" fmla="*/ 0 w 533365"/>
                <a:gd name="connsiteY0" fmla="*/ 82471 h 329885"/>
                <a:gd name="connsiteX1" fmla="*/ 322191 w 533365"/>
                <a:gd name="connsiteY1" fmla="*/ 135099 h 329885"/>
                <a:gd name="connsiteX2" fmla="*/ 229422 w 533365"/>
                <a:gd name="connsiteY2" fmla="*/ 0 h 329885"/>
                <a:gd name="connsiteX3" fmla="*/ 533365 w 533365"/>
                <a:gd name="connsiteY3" fmla="*/ 164943 h 329885"/>
                <a:gd name="connsiteX4" fmla="*/ 229422 w 533365"/>
                <a:gd name="connsiteY4" fmla="*/ 329885 h 329885"/>
                <a:gd name="connsiteX5" fmla="*/ 229422 w 533365"/>
                <a:gd name="connsiteY5" fmla="*/ 247414 h 329885"/>
                <a:gd name="connsiteX6" fmla="*/ 0 w 533365"/>
                <a:gd name="connsiteY6" fmla="*/ 247414 h 329885"/>
                <a:gd name="connsiteX7" fmla="*/ 0 w 533365"/>
                <a:gd name="connsiteY7" fmla="*/ 82471 h 329885"/>
                <a:gd name="connsiteX0" fmla="*/ 0 w 533365"/>
                <a:gd name="connsiteY0" fmla="*/ 82471 h 329885"/>
                <a:gd name="connsiteX1" fmla="*/ 322191 w 533365"/>
                <a:gd name="connsiteY1" fmla="*/ 135099 h 329885"/>
                <a:gd name="connsiteX2" fmla="*/ 229422 w 533365"/>
                <a:gd name="connsiteY2" fmla="*/ 0 h 329885"/>
                <a:gd name="connsiteX3" fmla="*/ 533365 w 533365"/>
                <a:gd name="connsiteY3" fmla="*/ 164943 h 329885"/>
                <a:gd name="connsiteX4" fmla="*/ 229422 w 533365"/>
                <a:gd name="connsiteY4" fmla="*/ 329885 h 329885"/>
                <a:gd name="connsiteX5" fmla="*/ 333478 w 533365"/>
                <a:gd name="connsiteY5" fmla="*/ 189117 h 329885"/>
                <a:gd name="connsiteX6" fmla="*/ 0 w 533365"/>
                <a:gd name="connsiteY6" fmla="*/ 247414 h 329885"/>
                <a:gd name="connsiteX7" fmla="*/ 0 w 533365"/>
                <a:gd name="connsiteY7" fmla="*/ 82471 h 32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365" h="329885">
                  <a:moveTo>
                    <a:pt x="0" y="82471"/>
                  </a:moveTo>
                  <a:lnTo>
                    <a:pt x="322191" y="135099"/>
                  </a:lnTo>
                  <a:lnTo>
                    <a:pt x="229422" y="0"/>
                  </a:lnTo>
                  <a:lnTo>
                    <a:pt x="533365" y="164943"/>
                  </a:lnTo>
                  <a:lnTo>
                    <a:pt x="229422" y="329885"/>
                  </a:lnTo>
                  <a:lnTo>
                    <a:pt x="333478" y="189117"/>
                  </a:lnTo>
                  <a:lnTo>
                    <a:pt x="0" y="247414"/>
                  </a:lnTo>
                  <a:lnTo>
                    <a:pt x="0" y="82471"/>
                  </a:lnTo>
                  <a:close/>
                </a:path>
              </a:pathLst>
            </a:custGeom>
            <a:gradFill flip="none" rotWithShape="1">
              <a:gsLst>
                <a:gs pos="74000">
                  <a:srgbClr val="4472C4">
                    <a:lumMod val="45000"/>
                    <a:lumOff val="55000"/>
                  </a:srgbClr>
                </a:gs>
                <a:gs pos="83000">
                  <a:srgbClr val="4472C4">
                    <a:lumMod val="45000"/>
                    <a:lumOff val="55000"/>
                  </a:srgbClr>
                </a:gs>
                <a:gs pos="100000">
                  <a:srgbClr val="4472C4">
                    <a:lumMod val="30000"/>
                    <a:lumOff val="70000"/>
                  </a:srgbClr>
                </a:gs>
              </a:gsLst>
              <a:lin ang="18900000" scaled="1"/>
              <a:tileRect/>
            </a:gradFill>
            <a:ln w="12700" cap="flat" cmpd="sng" algn="ctr">
              <a:noFill/>
              <a:prstDash val="solid"/>
              <a:miter lim="800000"/>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等线" panose="020F0502020204030204"/>
                <a:ea typeface="等线" panose="02010600030101010101" pitchFamily="2" charset="-122"/>
                <a:cs typeface="+mn-cs"/>
              </a:endParaRPr>
            </a:p>
          </p:txBody>
        </p:sp>
        <p:sp>
          <p:nvSpPr>
            <p:cNvPr id="64" name="箭头: 右 111">
              <a:extLst>
                <a:ext uri="{FF2B5EF4-FFF2-40B4-BE49-F238E27FC236}">
                  <a16:creationId xmlns:a16="http://schemas.microsoft.com/office/drawing/2014/main" id="{D59B094D-CB69-4C5E-BE99-1F0D85C41855}"/>
                </a:ext>
              </a:extLst>
            </p:cNvPr>
            <p:cNvSpPr/>
            <p:nvPr/>
          </p:nvSpPr>
          <p:spPr>
            <a:xfrm>
              <a:off x="8428891" y="5129864"/>
              <a:ext cx="237680" cy="129018"/>
            </a:xfrm>
            <a:custGeom>
              <a:avLst/>
              <a:gdLst>
                <a:gd name="connsiteX0" fmla="*/ 0 w 533365"/>
                <a:gd name="connsiteY0" fmla="*/ 82471 h 329885"/>
                <a:gd name="connsiteX1" fmla="*/ 229422 w 533365"/>
                <a:gd name="connsiteY1" fmla="*/ 82471 h 329885"/>
                <a:gd name="connsiteX2" fmla="*/ 229422 w 533365"/>
                <a:gd name="connsiteY2" fmla="*/ 0 h 329885"/>
                <a:gd name="connsiteX3" fmla="*/ 533365 w 533365"/>
                <a:gd name="connsiteY3" fmla="*/ 164943 h 329885"/>
                <a:gd name="connsiteX4" fmla="*/ 229422 w 533365"/>
                <a:gd name="connsiteY4" fmla="*/ 329885 h 329885"/>
                <a:gd name="connsiteX5" fmla="*/ 229422 w 533365"/>
                <a:gd name="connsiteY5" fmla="*/ 247414 h 329885"/>
                <a:gd name="connsiteX6" fmla="*/ 0 w 533365"/>
                <a:gd name="connsiteY6" fmla="*/ 247414 h 329885"/>
                <a:gd name="connsiteX7" fmla="*/ 0 w 533365"/>
                <a:gd name="connsiteY7" fmla="*/ 82471 h 329885"/>
                <a:gd name="connsiteX0" fmla="*/ 0 w 533365"/>
                <a:gd name="connsiteY0" fmla="*/ 82471 h 329885"/>
                <a:gd name="connsiteX1" fmla="*/ 322191 w 533365"/>
                <a:gd name="connsiteY1" fmla="*/ 135099 h 329885"/>
                <a:gd name="connsiteX2" fmla="*/ 229422 w 533365"/>
                <a:gd name="connsiteY2" fmla="*/ 0 h 329885"/>
                <a:gd name="connsiteX3" fmla="*/ 533365 w 533365"/>
                <a:gd name="connsiteY3" fmla="*/ 164943 h 329885"/>
                <a:gd name="connsiteX4" fmla="*/ 229422 w 533365"/>
                <a:gd name="connsiteY4" fmla="*/ 329885 h 329885"/>
                <a:gd name="connsiteX5" fmla="*/ 229422 w 533365"/>
                <a:gd name="connsiteY5" fmla="*/ 247414 h 329885"/>
                <a:gd name="connsiteX6" fmla="*/ 0 w 533365"/>
                <a:gd name="connsiteY6" fmla="*/ 247414 h 329885"/>
                <a:gd name="connsiteX7" fmla="*/ 0 w 533365"/>
                <a:gd name="connsiteY7" fmla="*/ 82471 h 329885"/>
                <a:gd name="connsiteX0" fmla="*/ 0 w 533365"/>
                <a:gd name="connsiteY0" fmla="*/ 82471 h 329885"/>
                <a:gd name="connsiteX1" fmla="*/ 322191 w 533365"/>
                <a:gd name="connsiteY1" fmla="*/ 135099 h 329885"/>
                <a:gd name="connsiteX2" fmla="*/ 229422 w 533365"/>
                <a:gd name="connsiteY2" fmla="*/ 0 h 329885"/>
                <a:gd name="connsiteX3" fmla="*/ 533365 w 533365"/>
                <a:gd name="connsiteY3" fmla="*/ 164943 h 329885"/>
                <a:gd name="connsiteX4" fmla="*/ 229422 w 533365"/>
                <a:gd name="connsiteY4" fmla="*/ 329885 h 329885"/>
                <a:gd name="connsiteX5" fmla="*/ 333478 w 533365"/>
                <a:gd name="connsiteY5" fmla="*/ 189117 h 329885"/>
                <a:gd name="connsiteX6" fmla="*/ 0 w 533365"/>
                <a:gd name="connsiteY6" fmla="*/ 247414 h 329885"/>
                <a:gd name="connsiteX7" fmla="*/ 0 w 533365"/>
                <a:gd name="connsiteY7" fmla="*/ 82471 h 32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365" h="329885">
                  <a:moveTo>
                    <a:pt x="0" y="82471"/>
                  </a:moveTo>
                  <a:lnTo>
                    <a:pt x="322191" y="135099"/>
                  </a:lnTo>
                  <a:lnTo>
                    <a:pt x="229422" y="0"/>
                  </a:lnTo>
                  <a:lnTo>
                    <a:pt x="533365" y="164943"/>
                  </a:lnTo>
                  <a:lnTo>
                    <a:pt x="229422" y="329885"/>
                  </a:lnTo>
                  <a:lnTo>
                    <a:pt x="333478" y="189117"/>
                  </a:lnTo>
                  <a:lnTo>
                    <a:pt x="0" y="247414"/>
                  </a:lnTo>
                  <a:lnTo>
                    <a:pt x="0" y="82471"/>
                  </a:lnTo>
                  <a:close/>
                </a:path>
              </a:pathLst>
            </a:custGeom>
            <a:gradFill flip="none" rotWithShape="1">
              <a:gsLst>
                <a:gs pos="74000">
                  <a:srgbClr val="4472C4">
                    <a:lumMod val="45000"/>
                    <a:lumOff val="55000"/>
                  </a:srgbClr>
                </a:gs>
                <a:gs pos="83000">
                  <a:srgbClr val="4472C4">
                    <a:lumMod val="45000"/>
                    <a:lumOff val="55000"/>
                  </a:srgbClr>
                </a:gs>
                <a:gs pos="100000">
                  <a:srgbClr val="4472C4">
                    <a:lumMod val="30000"/>
                    <a:lumOff val="70000"/>
                  </a:srgbClr>
                </a:gs>
              </a:gsLst>
              <a:lin ang="18900000" scaled="1"/>
              <a:tileRect/>
            </a:gradFill>
            <a:ln w="12700" cap="flat" cmpd="sng" algn="ctr">
              <a:noFill/>
              <a:prstDash val="solid"/>
              <a:miter lim="800000"/>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等线" panose="020F0502020204030204"/>
                <a:ea typeface="等线" panose="02010600030101010101" pitchFamily="2" charset="-122"/>
                <a:cs typeface="+mn-cs"/>
              </a:endParaRPr>
            </a:p>
          </p:txBody>
        </p:sp>
        <p:sp>
          <p:nvSpPr>
            <p:cNvPr id="65" name="星形: 二十四角 64">
              <a:extLst>
                <a:ext uri="{FF2B5EF4-FFF2-40B4-BE49-F238E27FC236}">
                  <a16:creationId xmlns:a16="http://schemas.microsoft.com/office/drawing/2014/main" id="{D957723D-5867-45C3-B050-ECE467A7431D}"/>
                </a:ext>
              </a:extLst>
            </p:cNvPr>
            <p:cNvSpPr/>
            <p:nvPr/>
          </p:nvSpPr>
          <p:spPr>
            <a:xfrm>
              <a:off x="8133998" y="5092727"/>
              <a:ext cx="190268" cy="190268"/>
            </a:xfrm>
            <a:prstGeom prst="star24">
              <a:avLst/>
            </a:prstGeom>
            <a:solidFill>
              <a:srgbClr val="4472C4">
                <a:lumMod val="50000"/>
              </a:srgbClr>
            </a:soli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45758502-B647-4F63-96AD-5C147F6564AB}"/>
                    </a:ext>
                  </a:extLst>
                </p:cNvPr>
                <p:cNvSpPr txBox="1"/>
                <p:nvPr/>
              </p:nvSpPr>
              <p:spPr>
                <a:xfrm>
                  <a:off x="6331633" y="3898803"/>
                  <a:ext cx="448271" cy="340218"/>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en-US" altLang="zh-CN" sz="2000" b="1" i="1" smtClean="0">
                            <a:latin typeface="Cambria Math" panose="02040503050406030204" pitchFamily="18" charset="0"/>
                            <a:ea typeface="微软雅黑" panose="020B0503020204020204" pitchFamily="34" charset="-122"/>
                            <a:cs typeface="Arial" panose="020B0604020202020204" pitchFamily="34" charset="0"/>
                          </a:rPr>
                          <m:t>𝒙</m:t>
                        </m:r>
                      </m:oMath>
                    </m:oMathPara>
                  </a14:m>
                  <a:endParaRPr lang="en-US" altLang="zh-CN" sz="2000" b="1" dirty="0">
                    <a:latin typeface="+mj-lt"/>
                    <a:ea typeface="微软雅黑" panose="020B0503020204020204" pitchFamily="34" charset="-122"/>
                    <a:cs typeface="Arial" panose="020B0604020202020204" pitchFamily="34" charset="0"/>
                  </a:endParaRPr>
                </a:p>
              </p:txBody>
            </p:sp>
          </mc:Choice>
          <mc:Fallback xmlns="">
            <p:sp>
              <p:nvSpPr>
                <p:cNvPr id="25" name="文本框 24">
                  <a:extLst>
                    <a:ext uri="{FF2B5EF4-FFF2-40B4-BE49-F238E27FC236}">
                      <a16:creationId xmlns:a16="http://schemas.microsoft.com/office/drawing/2014/main" id="{45758502-B647-4F63-96AD-5C147F6564AB}"/>
                    </a:ext>
                  </a:extLst>
                </p:cNvPr>
                <p:cNvSpPr txBox="1">
                  <a:spLocks noRot="1" noChangeAspect="1" noMove="1" noResize="1" noEditPoints="1" noAdjustHandles="1" noChangeArrowheads="1" noChangeShapeType="1" noTextEdit="1"/>
                </p:cNvSpPr>
                <p:nvPr/>
              </p:nvSpPr>
              <p:spPr>
                <a:xfrm>
                  <a:off x="6331633" y="3898803"/>
                  <a:ext cx="448271" cy="340218"/>
                </a:xfrm>
                <a:prstGeom prst="rect">
                  <a:avLst/>
                </a:prstGeom>
                <a:blipFill>
                  <a:blip r:embed="rId12"/>
                  <a:stretch>
                    <a:fillRect b="-53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8" name="文本框 67">
                  <a:extLst>
                    <a:ext uri="{FF2B5EF4-FFF2-40B4-BE49-F238E27FC236}">
                      <a16:creationId xmlns:a16="http://schemas.microsoft.com/office/drawing/2014/main" id="{D8AF9664-50A9-483B-B50C-860D07AAC2C5}"/>
                    </a:ext>
                  </a:extLst>
                </p:cNvPr>
                <p:cNvSpPr txBox="1"/>
                <p:nvPr/>
              </p:nvSpPr>
              <p:spPr>
                <a:xfrm>
                  <a:off x="8391252" y="5440972"/>
                  <a:ext cx="1173832" cy="394532"/>
                </a:xfrm>
                <a:prstGeom prst="rect">
                  <a:avLst/>
                </a:prstGeom>
                <a:noFill/>
              </p:spPr>
              <p:txBody>
                <a:bodyPr wrap="square">
                  <a:spAutoFit/>
                </a:bodyPr>
                <a:lstStyle/>
                <a:p>
                  <a:pPr eaLnBrk="0" fontAlgn="base" hangingPunct="0">
                    <a:spcBef>
                      <a:spcPct val="0"/>
                    </a:spcBef>
                    <a:spcAft>
                      <a:spcPct val="0"/>
                    </a:spcAft>
                    <a:buFont typeface="Arial" panose="020B0604020202020204" pitchFamily="34" charset="0"/>
                    <a:buNone/>
                  </a:pPr>
                  <a14:m>
                    <m:oMathPara xmlns:m="http://schemas.openxmlformats.org/officeDocument/2006/math">
                      <m:oMathParaPr>
                        <m:jc m:val="centerGroup"/>
                      </m:oMathParaPr>
                      <m:oMath xmlns:m="http://schemas.openxmlformats.org/officeDocument/2006/math">
                        <m:sSubSup>
                          <m:sSubSupPr>
                            <m:ctrlPr>
                              <a:rPr lang="en-US" altLang="zh-CN" sz="1600" b="1" i="1" smtClean="0">
                                <a:solidFill>
                                  <a:srgbClr val="4472C4">
                                    <a:lumMod val="50000"/>
                                  </a:srgbClr>
                                </a:solidFill>
                                <a:latin typeface="Cambria Math" panose="02040503050406030204" pitchFamily="18" charset="0"/>
                              </a:rPr>
                            </m:ctrlPr>
                          </m:sSubSupPr>
                          <m:e>
                            <m:r>
                              <a:rPr lang="en-US" altLang="zh-CN" sz="1600" b="1" i="1">
                                <a:solidFill>
                                  <a:srgbClr val="4472C4">
                                    <a:lumMod val="50000"/>
                                  </a:srgbClr>
                                </a:solidFill>
                                <a:latin typeface="Cambria Math" panose="02040503050406030204" pitchFamily="18" charset="0"/>
                              </a:rPr>
                              <m:t>𝝈</m:t>
                            </m:r>
                          </m:e>
                          <m:sub>
                            <m:r>
                              <a:rPr lang="en-US" altLang="zh-CN" sz="1600" b="1" i="1">
                                <a:solidFill>
                                  <a:srgbClr val="4472C4">
                                    <a:lumMod val="50000"/>
                                  </a:srgbClr>
                                </a:solidFill>
                                <a:latin typeface="Cambria Math" panose="02040503050406030204" pitchFamily="18" charset="0"/>
                              </a:rPr>
                              <m:t>𝒂</m:t>
                            </m:r>
                            <m:r>
                              <a:rPr lang="en-US" altLang="zh-CN" sz="1600" b="1" i="1">
                                <a:solidFill>
                                  <a:srgbClr val="4472C4">
                                    <a:lumMod val="50000"/>
                                  </a:srgbClr>
                                </a:solidFill>
                                <a:latin typeface="Cambria Math" panose="02040503050406030204" pitchFamily="18" charset="0"/>
                              </a:rPr>
                              <m:t>|</m:t>
                            </m:r>
                            <m:r>
                              <a:rPr lang="en-US" altLang="zh-CN" sz="1600" b="1" i="1">
                                <a:solidFill>
                                  <a:srgbClr val="4472C4">
                                    <a:lumMod val="50000"/>
                                  </a:srgbClr>
                                </a:solidFill>
                                <a:latin typeface="Cambria Math" panose="02040503050406030204" pitchFamily="18" charset="0"/>
                              </a:rPr>
                              <m:t>𝒙</m:t>
                            </m:r>
                          </m:sub>
                          <m:sup>
                            <m:r>
                              <a:rPr lang="en-US" altLang="zh-CN" sz="1600" b="1">
                                <a:solidFill>
                                  <a:srgbClr val="4472C4">
                                    <a:lumMod val="50000"/>
                                  </a:srgbClr>
                                </a:solidFill>
                                <a:latin typeface="Cambria Math" panose="02040503050406030204" pitchFamily="18" charset="0"/>
                              </a:rPr>
                              <m:t>𝐨𝐛𝐬</m:t>
                            </m:r>
                          </m:sup>
                        </m:sSubSup>
                      </m:oMath>
                    </m:oMathPara>
                  </a14:m>
                  <a:endParaRPr lang="zh-CN" altLang="en-US" sz="1200" b="1" dirty="0">
                    <a:solidFill>
                      <a:srgbClr val="4472C4">
                        <a:lumMod val="50000"/>
                      </a:srgbClr>
                    </a:solidFill>
                    <a:latin typeface="Times New Roman"/>
                    <a:ea typeface="宋体" panose="02010600030101010101" pitchFamily="2" charset="-122"/>
                  </a:endParaRPr>
                </a:p>
              </p:txBody>
            </p:sp>
          </mc:Choice>
          <mc:Fallback xmlns="">
            <p:sp>
              <p:nvSpPr>
                <p:cNvPr id="68" name="文本框 67">
                  <a:extLst>
                    <a:ext uri="{FF2B5EF4-FFF2-40B4-BE49-F238E27FC236}">
                      <a16:creationId xmlns:a16="http://schemas.microsoft.com/office/drawing/2014/main" id="{D8AF9664-50A9-483B-B50C-860D07AAC2C5}"/>
                    </a:ext>
                  </a:extLst>
                </p:cNvPr>
                <p:cNvSpPr txBox="1">
                  <a:spLocks noRot="1" noChangeAspect="1" noMove="1" noResize="1" noEditPoints="1" noAdjustHandles="1" noChangeArrowheads="1" noChangeShapeType="1" noTextEdit="1"/>
                </p:cNvSpPr>
                <p:nvPr/>
              </p:nvSpPr>
              <p:spPr>
                <a:xfrm>
                  <a:off x="8391252" y="5440972"/>
                  <a:ext cx="1173832" cy="394532"/>
                </a:xfrm>
                <a:prstGeom prst="rect">
                  <a:avLst/>
                </a:prstGeom>
                <a:blipFill>
                  <a:blip r:embed="rId13"/>
                  <a:stretch>
                    <a:fillRect/>
                  </a:stretch>
                </a:blipFill>
              </p:spPr>
              <p:txBody>
                <a:bodyPr/>
                <a:lstStyle/>
                <a:p>
                  <a:r>
                    <a:rPr lang="zh-CN" altLang="en-US">
                      <a:noFill/>
                    </a:rPr>
                    <a:t> </a:t>
                  </a:r>
                </a:p>
              </p:txBody>
            </p:sp>
          </mc:Fallback>
        </mc:AlternateContent>
        <p:sp>
          <p:nvSpPr>
            <p:cNvPr id="71" name="文本框 70">
              <a:extLst>
                <a:ext uri="{FF2B5EF4-FFF2-40B4-BE49-F238E27FC236}">
                  <a16:creationId xmlns:a16="http://schemas.microsoft.com/office/drawing/2014/main" id="{7115526E-532C-44D0-A8AA-8F615D318674}"/>
                </a:ext>
              </a:extLst>
            </p:cNvPr>
            <p:cNvSpPr txBox="1"/>
            <p:nvPr/>
          </p:nvSpPr>
          <p:spPr>
            <a:xfrm>
              <a:off x="5749917" y="4970319"/>
              <a:ext cx="721536" cy="358047"/>
            </a:xfrm>
            <a:prstGeom prst="rect">
              <a:avLst/>
            </a:prstGeom>
            <a:noFill/>
          </p:spPr>
          <p:txBody>
            <a:bodyPr wrap="square">
              <a:spAutoFit/>
            </a:bodyPr>
            <a:lstStyle/>
            <a:p>
              <a:pPr marL="0" marR="0" lvl="0" indent="0" defTabSz="914400" eaLnBrk="0" fontAlgn="base" latinLnBrk="0" hangingPunct="0">
                <a:lnSpc>
                  <a:spcPts val="2175"/>
                </a:lnSpc>
                <a:spcBef>
                  <a:spcPct val="0"/>
                </a:spcBef>
                <a:spcAft>
                  <a:spcPct val="0"/>
                </a:spcAft>
                <a:buClrTx/>
                <a:buSzTx/>
                <a:buFont typeface="Arial" panose="020B0604020202020204" pitchFamily="34" charset="0"/>
                <a:buNone/>
                <a:tabLst/>
                <a:defRPr/>
              </a:pPr>
              <a:r>
                <a:rPr kumimoji="0" lang="en-US" altLang="zh-CN" sz="1600" b="1" i="0" u="none" strike="noStrike" kern="0" cap="none" spc="0" normalizeH="0" baseline="0" noProof="0" dirty="0">
                  <a:ln>
                    <a:noFill/>
                  </a:ln>
                  <a:solidFill>
                    <a:prstClr val="black"/>
                  </a:solidFill>
                  <a:effectLst/>
                  <a:uLnTx/>
                  <a:uFillTx/>
                  <a:latin typeface="Times New Roman"/>
                  <a:ea typeface="宋体" panose="02010600030101010101" pitchFamily="2" charset="-122"/>
                </a:rPr>
                <a:t>Eve</a:t>
              </a:r>
            </a:p>
          </p:txBody>
        </p:sp>
        <p:pic>
          <p:nvPicPr>
            <p:cNvPr id="72" name="图片 71">
              <a:extLst>
                <a:ext uri="{FF2B5EF4-FFF2-40B4-BE49-F238E27FC236}">
                  <a16:creationId xmlns:a16="http://schemas.microsoft.com/office/drawing/2014/main" id="{F69AFAC8-6861-4753-9D9D-BB2FB639245B}"/>
                </a:ext>
              </a:extLst>
            </p:cNvPr>
            <p:cNvPicPr>
              <a:picLocks noChangeAspect="1"/>
            </p:cNvPicPr>
            <p:nvPr/>
          </p:nvPicPr>
          <p:blipFill rotWithShape="1">
            <a:blip r:embed="rId14">
              <a:clrChange>
                <a:clrFrom>
                  <a:srgbClr val="FFFFFF"/>
                </a:clrFrom>
                <a:clrTo>
                  <a:srgbClr val="FFFFFF">
                    <a:alpha val="0"/>
                  </a:srgbClr>
                </a:clrTo>
              </a:clrChange>
            </a:blip>
            <a:srcRect l="86680" t="24985" r="3873" b="49894"/>
            <a:stretch/>
          </p:blipFill>
          <p:spPr>
            <a:xfrm>
              <a:off x="5692840" y="5251300"/>
              <a:ext cx="577832" cy="532836"/>
            </a:xfrm>
            <a:prstGeom prst="rect">
              <a:avLst/>
            </a:prstGeom>
          </p:spPr>
        </p:pic>
        <mc:AlternateContent xmlns:mc="http://schemas.openxmlformats.org/markup-compatibility/2006" xmlns:a14="http://schemas.microsoft.com/office/drawing/2010/main">
          <mc:Choice Requires="a14">
            <p:sp>
              <p:nvSpPr>
                <p:cNvPr id="73" name="文本框 72">
                  <a:extLst>
                    <a:ext uri="{FF2B5EF4-FFF2-40B4-BE49-F238E27FC236}">
                      <a16:creationId xmlns:a16="http://schemas.microsoft.com/office/drawing/2014/main" id="{E6ED0A6B-C669-43AC-BE91-15B65EBE8684}"/>
                    </a:ext>
                  </a:extLst>
                </p:cNvPr>
                <p:cNvSpPr txBox="1"/>
                <p:nvPr/>
              </p:nvSpPr>
              <p:spPr>
                <a:xfrm>
                  <a:off x="6353579" y="5302639"/>
                  <a:ext cx="448271" cy="401970"/>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en-US" altLang="zh-CN" sz="2000" b="1" i="1" smtClean="0">
                            <a:latin typeface="Cambria Math" panose="02040503050406030204" pitchFamily="18" charset="0"/>
                            <a:ea typeface="微软雅黑" panose="020B0503020204020204" pitchFamily="34" charset="-122"/>
                            <a:cs typeface="Arial" panose="020B0604020202020204" pitchFamily="34" charset="0"/>
                          </a:rPr>
                          <m:t>⊗</m:t>
                        </m:r>
                      </m:oMath>
                    </m:oMathPara>
                  </a14:m>
                  <a:endParaRPr lang="en-US" altLang="zh-CN" sz="2000" b="1" dirty="0">
                    <a:latin typeface="+mj-lt"/>
                    <a:ea typeface="微软雅黑" panose="020B0503020204020204" pitchFamily="34" charset="-122"/>
                    <a:cs typeface="Arial" panose="020B0604020202020204" pitchFamily="34" charset="0"/>
                  </a:endParaRPr>
                </a:p>
              </p:txBody>
            </p:sp>
          </mc:Choice>
          <mc:Fallback xmlns="">
            <p:sp>
              <p:nvSpPr>
                <p:cNvPr id="73" name="文本框 72">
                  <a:extLst>
                    <a:ext uri="{FF2B5EF4-FFF2-40B4-BE49-F238E27FC236}">
                      <a16:creationId xmlns:a16="http://schemas.microsoft.com/office/drawing/2014/main" id="{E6ED0A6B-C669-43AC-BE91-15B65EBE8684}"/>
                    </a:ext>
                  </a:extLst>
                </p:cNvPr>
                <p:cNvSpPr txBox="1">
                  <a:spLocks noRot="1" noChangeAspect="1" noMove="1" noResize="1" noEditPoints="1" noAdjustHandles="1" noChangeArrowheads="1" noChangeShapeType="1" noTextEdit="1"/>
                </p:cNvSpPr>
                <p:nvPr/>
              </p:nvSpPr>
              <p:spPr>
                <a:xfrm>
                  <a:off x="6353579" y="5302639"/>
                  <a:ext cx="448271" cy="401970"/>
                </a:xfrm>
                <a:prstGeom prst="rect">
                  <a:avLst/>
                </a:prstGeom>
                <a:blipFill>
                  <a:blip r:embed="rId15"/>
                  <a:stretch>
                    <a:fillRect l="-4110" r="-4110" b="-10606"/>
                  </a:stretch>
                </a:blipFill>
              </p:spPr>
              <p:txBody>
                <a:bodyPr/>
                <a:lstStyle/>
                <a:p>
                  <a:r>
                    <a:rPr lang="zh-CN" altLang="en-US">
                      <a:noFill/>
                    </a:rPr>
                    <a:t> </a:t>
                  </a:r>
                </a:p>
              </p:txBody>
            </p:sp>
          </mc:Fallback>
        </mc:AlternateContent>
        <p:cxnSp>
          <p:nvCxnSpPr>
            <p:cNvPr id="49" name="直接箭头连接符 48">
              <a:extLst>
                <a:ext uri="{FF2B5EF4-FFF2-40B4-BE49-F238E27FC236}">
                  <a16:creationId xmlns:a16="http://schemas.microsoft.com/office/drawing/2014/main" id="{F21424E9-CEAE-4468-9FA8-D092853D4D50}"/>
                </a:ext>
              </a:extLst>
            </p:cNvPr>
            <p:cNvCxnSpPr/>
            <p:nvPr/>
          </p:nvCxnSpPr>
          <p:spPr bwMode="auto">
            <a:xfrm flipH="1">
              <a:off x="6163009" y="4814250"/>
              <a:ext cx="335389" cy="274100"/>
            </a:xfrm>
            <a:prstGeom prst="straightConnector1">
              <a:avLst/>
            </a:prstGeom>
            <a:solidFill>
              <a:srgbClr val="A5B592"/>
            </a:solidFill>
            <a:ln w="19050" cap="flat" cmpd="sng" algn="ctr">
              <a:solidFill>
                <a:sysClr val="windowText" lastClr="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直接箭头连接符 51">
              <a:extLst>
                <a:ext uri="{FF2B5EF4-FFF2-40B4-BE49-F238E27FC236}">
                  <a16:creationId xmlns:a16="http://schemas.microsoft.com/office/drawing/2014/main" id="{7C5A9A44-84A8-405D-B125-12B120BAB1CE}"/>
                </a:ext>
              </a:extLst>
            </p:cNvPr>
            <p:cNvCxnSpPr/>
            <p:nvPr/>
          </p:nvCxnSpPr>
          <p:spPr bwMode="auto">
            <a:xfrm>
              <a:off x="6688421" y="4810335"/>
              <a:ext cx="335389" cy="274100"/>
            </a:xfrm>
            <a:prstGeom prst="straightConnector1">
              <a:avLst/>
            </a:prstGeom>
            <a:solidFill>
              <a:srgbClr val="A5B592"/>
            </a:solidFill>
            <a:ln w="19050" cap="flat" cmpd="sng" algn="ctr">
              <a:solidFill>
                <a:sysClr val="windowText" lastClr="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7" name="文本框 56">
              <a:extLst>
                <a:ext uri="{FF2B5EF4-FFF2-40B4-BE49-F238E27FC236}">
                  <a16:creationId xmlns:a16="http://schemas.microsoft.com/office/drawing/2014/main" id="{2254EA49-325D-48C3-A7D5-4452FE1CA58C}"/>
                </a:ext>
              </a:extLst>
            </p:cNvPr>
            <p:cNvSpPr txBox="1"/>
            <p:nvPr/>
          </p:nvSpPr>
          <p:spPr>
            <a:xfrm>
              <a:off x="6107817" y="4695360"/>
              <a:ext cx="253944" cy="338554"/>
            </a:xfrm>
            <a:prstGeom prst="rect">
              <a:avLst/>
            </a:prstGeom>
            <a:noFill/>
          </p:spPr>
          <p:txBody>
            <a:bodyPr wrap="square" rtlCol="0">
              <a:spAutoFit/>
            </a:bodyPr>
            <a:lstStyle/>
            <a:p>
              <a:pPr algn="l"/>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8" name="文本框 57">
              <a:extLst>
                <a:ext uri="{FF2B5EF4-FFF2-40B4-BE49-F238E27FC236}">
                  <a16:creationId xmlns:a16="http://schemas.microsoft.com/office/drawing/2014/main" id="{6C9F5847-19E6-475A-8392-874B8A64AFFA}"/>
                </a:ext>
              </a:extLst>
            </p:cNvPr>
            <p:cNvSpPr txBox="1"/>
            <p:nvPr/>
          </p:nvSpPr>
          <p:spPr>
            <a:xfrm>
              <a:off x="6756221" y="4720354"/>
              <a:ext cx="253944" cy="338554"/>
            </a:xfrm>
            <a:prstGeom prst="rect">
              <a:avLst/>
            </a:prstGeom>
            <a:noFill/>
          </p:spPr>
          <p:txBody>
            <a:bodyPr wrap="square" rtlCol="0">
              <a:spAutoFit/>
            </a:bodyPr>
            <a:lstStyle/>
            <a:p>
              <a:pPr algn="l"/>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5" name="矩形 74">
              <a:extLst>
                <a:ext uri="{FF2B5EF4-FFF2-40B4-BE49-F238E27FC236}">
                  <a16:creationId xmlns:a16="http://schemas.microsoft.com/office/drawing/2014/main" id="{3672F3B0-A7AA-4B1C-85A2-A44C0419B0E9}"/>
                </a:ext>
              </a:extLst>
            </p:cNvPr>
            <p:cNvSpPr/>
            <p:nvPr/>
          </p:nvSpPr>
          <p:spPr>
            <a:xfrm>
              <a:off x="6205470" y="4492671"/>
              <a:ext cx="921777" cy="255520"/>
            </a:xfrm>
            <a:prstGeom prst="rect">
              <a:avLst/>
            </a:prstGeom>
            <a:solidFill>
              <a:schemeClr val="accent3">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40" name="文本框 39">
                  <a:extLst>
                    <a:ext uri="{FF2B5EF4-FFF2-40B4-BE49-F238E27FC236}">
                      <a16:creationId xmlns:a16="http://schemas.microsoft.com/office/drawing/2014/main" id="{0A88EF91-0C38-4829-AEF9-7D77E344A3CC}"/>
                    </a:ext>
                  </a:extLst>
                </p:cNvPr>
                <p:cNvSpPr txBox="1"/>
                <p:nvPr/>
              </p:nvSpPr>
              <p:spPr>
                <a:xfrm>
                  <a:off x="6110685" y="4433743"/>
                  <a:ext cx="1157553" cy="338554"/>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ea typeface="微软雅黑" panose="020B0503020204020204" pitchFamily="34" charset="-122"/>
                            <a:cs typeface="Arial" panose="020B0604020202020204" pitchFamily="34" charset="0"/>
                          </a:rPr>
                          <m:t>𝑥</m:t>
                        </m:r>
                        <m:r>
                          <a:rPr lang="en-US" altLang="zh-CN" sz="1600" b="0" i="1" smtClean="0">
                            <a:latin typeface="Cambria Math" panose="02040503050406030204" pitchFamily="18" charset="0"/>
                            <a:ea typeface="微软雅黑" panose="020B0503020204020204" pitchFamily="34" charset="-122"/>
                            <a:cs typeface="Arial" panose="020B0604020202020204" pitchFamily="34" charset="0"/>
                          </a:rPr>
                          <m:t>=</m:t>
                        </m:r>
                        <m:sSup>
                          <m:sSupPr>
                            <m:ctrlPr>
                              <a:rPr lang="en-US" altLang="zh-CN" sz="1600" i="1" smtClean="0">
                                <a:latin typeface="Cambria Math" panose="02040503050406030204" pitchFamily="18" charset="0"/>
                                <a:ea typeface="微软雅黑" panose="020B0503020204020204" pitchFamily="34" charset="-122"/>
                                <a:cs typeface="Arial" panose="020B0604020202020204" pitchFamily="34" charset="0"/>
                              </a:rPr>
                            </m:ctrlPr>
                          </m:sSupPr>
                          <m:e>
                            <m:r>
                              <a:rPr lang="en-US" altLang="zh-CN" sz="1600" b="0" i="1" smtClean="0">
                                <a:latin typeface="Cambria Math" panose="02040503050406030204" pitchFamily="18" charset="0"/>
                                <a:ea typeface="微软雅黑" panose="020B0503020204020204" pitchFamily="34" charset="-122"/>
                                <a:cs typeface="Arial" panose="020B0604020202020204" pitchFamily="34" charset="0"/>
                              </a:rPr>
                              <m:t>𝑥</m:t>
                            </m:r>
                          </m:e>
                          <m:sup>
                            <m:r>
                              <a:rPr lang="en-US" altLang="zh-CN" sz="1600" b="0" i="1" smtClean="0">
                                <a:latin typeface="Cambria Math" panose="02040503050406030204" pitchFamily="18" charset="0"/>
                                <a:ea typeface="微软雅黑" panose="020B0503020204020204" pitchFamily="34" charset="-122"/>
                                <a:cs typeface="Arial" panose="020B0604020202020204" pitchFamily="34" charset="0"/>
                              </a:rPr>
                              <m:t>∗</m:t>
                            </m:r>
                          </m:sup>
                        </m:sSup>
                        <m:r>
                          <a:rPr lang="en-US" altLang="zh-CN" sz="1600" b="0" i="1" smtClean="0">
                            <a:latin typeface="Cambria Math" panose="02040503050406030204" pitchFamily="18" charset="0"/>
                            <a:ea typeface="微软雅黑" panose="020B0503020204020204" pitchFamily="34" charset="-122"/>
                            <a:cs typeface="Arial" panose="020B0604020202020204" pitchFamily="34" charset="0"/>
                          </a:rPr>
                          <m:t> ?</m:t>
                        </m:r>
                      </m:oMath>
                    </m:oMathPara>
                  </a14:m>
                  <a:endParaRPr lang="en-US" altLang="zh-CN" sz="1600" dirty="0">
                    <a:latin typeface="+mj-lt"/>
                    <a:ea typeface="微软雅黑" panose="020B0503020204020204" pitchFamily="34" charset="-122"/>
                    <a:cs typeface="Arial" panose="020B0604020202020204" pitchFamily="34" charset="0"/>
                  </a:endParaRPr>
                </a:p>
              </p:txBody>
            </p:sp>
          </mc:Choice>
          <mc:Fallback xmlns="">
            <p:sp>
              <p:nvSpPr>
                <p:cNvPr id="40" name="文本框 39">
                  <a:extLst>
                    <a:ext uri="{FF2B5EF4-FFF2-40B4-BE49-F238E27FC236}">
                      <a16:creationId xmlns:a16="http://schemas.microsoft.com/office/drawing/2014/main" id="{0A88EF91-0C38-4829-AEF9-7D77E344A3CC}"/>
                    </a:ext>
                  </a:extLst>
                </p:cNvPr>
                <p:cNvSpPr txBox="1">
                  <a:spLocks noRot="1" noChangeAspect="1" noMove="1" noResize="1" noEditPoints="1" noAdjustHandles="1" noChangeArrowheads="1" noChangeShapeType="1" noTextEdit="1"/>
                </p:cNvSpPr>
                <p:nvPr/>
              </p:nvSpPr>
              <p:spPr>
                <a:xfrm>
                  <a:off x="6110685" y="4433743"/>
                  <a:ext cx="1157553" cy="338554"/>
                </a:xfrm>
                <a:prstGeom prst="rect">
                  <a:avLst/>
                </a:prstGeom>
                <a:blipFill>
                  <a:blip r:embed="rId16"/>
                  <a:stretch>
                    <a:fillRect/>
                  </a:stretch>
                </a:blipFill>
              </p:spPr>
              <p:txBody>
                <a:bodyPr/>
                <a:lstStyle/>
                <a:p>
                  <a:r>
                    <a:rPr lang="zh-CN" altLang="en-US">
                      <a:noFill/>
                    </a:rPr>
                    <a:t> </a:t>
                  </a:r>
                </a:p>
              </p:txBody>
            </p:sp>
          </mc:Fallback>
        </mc:AlternateContent>
        <p:sp>
          <p:nvSpPr>
            <p:cNvPr id="158" name="矩形 157">
              <a:extLst>
                <a:ext uri="{FF2B5EF4-FFF2-40B4-BE49-F238E27FC236}">
                  <a16:creationId xmlns:a16="http://schemas.microsoft.com/office/drawing/2014/main" id="{4B2799A9-B955-4189-AA70-193408C7BB4D}"/>
                </a:ext>
              </a:extLst>
            </p:cNvPr>
            <p:cNvSpPr/>
            <p:nvPr/>
          </p:nvSpPr>
          <p:spPr>
            <a:xfrm>
              <a:off x="5452826" y="3981843"/>
              <a:ext cx="4253697" cy="2337031"/>
            </a:xfrm>
            <a:prstGeom prst="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mc:AlternateContent xmlns:mc="http://schemas.openxmlformats.org/markup-compatibility/2006" xmlns:a14="http://schemas.microsoft.com/office/drawing/2010/main">
        <mc:Choice Requires="a14">
          <p:sp>
            <p:nvSpPr>
              <p:cNvPr id="62" name="文本框 61">
                <a:extLst>
                  <a:ext uri="{FF2B5EF4-FFF2-40B4-BE49-F238E27FC236}">
                    <a16:creationId xmlns:a16="http://schemas.microsoft.com/office/drawing/2014/main" id="{99BFBECF-DC9A-47AF-B6EE-9CEF60EB2182}"/>
                  </a:ext>
                </a:extLst>
              </p:cNvPr>
              <p:cNvSpPr txBox="1"/>
              <p:nvPr/>
            </p:nvSpPr>
            <p:spPr>
              <a:xfrm rot="5400000">
                <a:off x="8713958" y="5892181"/>
                <a:ext cx="336631" cy="307777"/>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zh-CN" altLang="en-US" sz="2000" b="0" i="1" smtClean="0">
                          <a:latin typeface="Cambria Math" panose="02040503050406030204" pitchFamily="18" charset="0"/>
                          <a:ea typeface="微软雅黑" panose="020B0503020204020204" pitchFamily="34" charset="-122"/>
                          <a:cs typeface="+mn-ea"/>
                          <a:sym typeface="Arial" panose="020B0604020202020204" pitchFamily="34" charset="0"/>
                        </a:rPr>
                        <m:t>⇔</m:t>
                      </m:r>
                    </m:oMath>
                  </m:oMathPara>
                </a14:m>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mc:Choice>
        <mc:Fallback xmlns="">
          <p:sp>
            <p:nvSpPr>
              <p:cNvPr id="62" name="文本框 61">
                <a:extLst>
                  <a:ext uri="{FF2B5EF4-FFF2-40B4-BE49-F238E27FC236}">
                    <a16:creationId xmlns:a16="http://schemas.microsoft.com/office/drawing/2014/main" id="{99BFBECF-DC9A-47AF-B6EE-9CEF60EB2182}"/>
                  </a:ext>
                </a:extLst>
              </p:cNvPr>
              <p:cNvSpPr txBox="1">
                <a:spLocks noRot="1" noChangeAspect="1" noMove="1" noResize="1" noEditPoints="1" noAdjustHandles="1" noChangeArrowheads="1" noChangeShapeType="1" noTextEdit="1"/>
              </p:cNvSpPr>
              <p:nvPr/>
            </p:nvSpPr>
            <p:spPr>
              <a:xfrm rot="5400000">
                <a:off x="8713958" y="5892181"/>
                <a:ext cx="336631" cy="307777"/>
              </a:xfrm>
              <a:prstGeom prst="rect">
                <a:avLst/>
              </a:prstGeom>
              <a:blipFill>
                <a:blip r:embed="rId17"/>
                <a:stretch>
                  <a:fillRect l="-4000" t="-178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0" name="文本框 99">
                <a:extLst>
                  <a:ext uri="{FF2B5EF4-FFF2-40B4-BE49-F238E27FC236}">
                    <a16:creationId xmlns:a16="http://schemas.microsoft.com/office/drawing/2014/main" id="{B11F2D50-5FB0-42A7-8BF9-D0C5ECDCDD59}"/>
                  </a:ext>
                </a:extLst>
              </p:cNvPr>
              <p:cNvSpPr txBox="1"/>
              <p:nvPr/>
            </p:nvSpPr>
            <p:spPr>
              <a:xfrm>
                <a:off x="8099529" y="6151257"/>
                <a:ext cx="2414156" cy="477054"/>
              </a:xfrm>
              <a:prstGeom prst="rect">
                <a:avLst/>
              </a:prstGeom>
              <a:noFill/>
              <a:ln>
                <a:noFill/>
              </a:ln>
            </p:spPr>
            <p:txBody>
              <a:bodyPr wrap="square" rtlCol="0">
                <a:spAutoFit/>
              </a:bodyPr>
              <a:lstStyle/>
              <a:p>
                <a:pPr>
                  <a:lnSpc>
                    <a:spcPts val="3000"/>
                  </a:lnSpc>
                </a:pPr>
                <a14:m>
                  <m:oMathPara xmlns:m="http://schemas.openxmlformats.org/officeDocument/2006/math">
                    <m:oMathParaPr>
                      <m:jc m:val="centerGroup"/>
                    </m:oMathParaPr>
                    <m:oMath xmlns:m="http://schemas.openxmlformats.org/officeDocument/2006/math">
                      <m:sSub>
                        <m:sSubPr>
                          <m:ctrlPr>
                            <a:rPr lang="en-US" altLang="zh-CN" sz="1600" b="0" i="1" smtClean="0">
                              <a:latin typeface="Cambria Math" panose="02040503050406030204" pitchFamily="18" charset="0"/>
                              <a:ea typeface="楷体" panose="02010609060101010101" pitchFamily="49" charset="-122"/>
                              <a:cs typeface="Times New Roman" panose="02020603050405020304" pitchFamily="18" charset="0"/>
                            </a:rPr>
                          </m:ctrlPr>
                        </m:sSubPr>
                        <m:e>
                          <m:r>
                            <a:rPr lang="en-US" altLang="zh-CN" sz="1600" b="0" i="1" smtClean="0">
                              <a:latin typeface="Cambria Math" panose="02040503050406030204" pitchFamily="18" charset="0"/>
                              <a:ea typeface="楷体" panose="02010609060101010101" pitchFamily="49" charset="-122"/>
                              <a:cs typeface="Times New Roman" panose="02020603050405020304" pitchFamily="18" charset="0"/>
                            </a:rPr>
                            <m:t>𝑃</m:t>
                          </m:r>
                        </m:e>
                        <m:sub>
                          <m:r>
                            <m:rPr>
                              <m:sty m:val="p"/>
                            </m:rPr>
                            <a:rPr lang="en-US" altLang="zh-CN" sz="1600" b="0" i="0" smtClean="0">
                              <a:latin typeface="Cambria Math" panose="02040503050406030204" pitchFamily="18" charset="0"/>
                              <a:ea typeface="楷体" panose="02010609060101010101" pitchFamily="49" charset="-122"/>
                              <a:cs typeface="Times New Roman" panose="02020603050405020304" pitchFamily="18" charset="0"/>
                            </a:rPr>
                            <m:t>guess</m:t>
                          </m:r>
                        </m:sub>
                      </m:sSub>
                      <m:d>
                        <m:dPr>
                          <m:ctrlPr>
                            <a:rPr lang="en-US" altLang="zh-CN" sz="1600" b="0" i="1" smtClean="0">
                              <a:latin typeface="Cambria Math" panose="02040503050406030204" pitchFamily="18" charset="0"/>
                              <a:ea typeface="楷体" panose="02010609060101010101" pitchFamily="49" charset="-122"/>
                              <a:cs typeface="Times New Roman" panose="02020603050405020304" pitchFamily="18" charset="0"/>
                            </a:rPr>
                          </m:ctrlPr>
                        </m:dPr>
                        <m:e>
                          <m:sSup>
                            <m:sSupPr>
                              <m:ctrlPr>
                                <a:rPr lang="en-US" altLang="zh-CN" sz="1600" b="0" i="1" smtClean="0">
                                  <a:latin typeface="Cambria Math" panose="02040503050406030204" pitchFamily="18" charset="0"/>
                                  <a:ea typeface="楷体" panose="02010609060101010101" pitchFamily="49" charset="-122"/>
                                  <a:cs typeface="Times New Roman" panose="02020603050405020304" pitchFamily="18" charset="0"/>
                                </a:rPr>
                              </m:ctrlPr>
                            </m:sSupPr>
                            <m:e>
                              <m:r>
                                <a:rPr lang="en-US" altLang="zh-CN" sz="1600" b="0" i="1" smtClean="0">
                                  <a:latin typeface="Cambria Math" panose="02040503050406030204" pitchFamily="18" charset="0"/>
                                  <a:ea typeface="楷体" panose="02010609060101010101" pitchFamily="49" charset="-122"/>
                                  <a:cs typeface="Times New Roman" panose="02020603050405020304" pitchFamily="18" charset="0"/>
                                </a:rPr>
                                <m:t>𝑥</m:t>
                              </m:r>
                            </m:e>
                            <m:sup>
                              <m:r>
                                <a:rPr lang="en-US" altLang="zh-CN" sz="1600" b="0" i="1" smtClean="0">
                                  <a:latin typeface="Cambria Math" panose="02040503050406030204" pitchFamily="18" charset="0"/>
                                  <a:ea typeface="楷体" panose="02010609060101010101" pitchFamily="49" charset="-122"/>
                                  <a:cs typeface="Times New Roman" panose="02020603050405020304" pitchFamily="18" charset="0"/>
                                </a:rPr>
                                <m:t>∗</m:t>
                              </m:r>
                            </m:sup>
                          </m:sSup>
                          <m:r>
                            <a:rPr lang="en-US" altLang="zh-CN" sz="1600" b="0" i="1" smtClean="0">
                              <a:latin typeface="Cambria Math" panose="02040503050406030204" pitchFamily="18" charset="0"/>
                              <a:ea typeface="楷体" panose="02010609060101010101" pitchFamily="49" charset="-122"/>
                              <a:cs typeface="Times New Roman" panose="02020603050405020304" pitchFamily="18" charset="0"/>
                            </a:rPr>
                            <m:t>,</m:t>
                          </m:r>
                          <m:sSubSup>
                            <m:sSubSupPr>
                              <m:ctrlPr>
                                <a:rPr lang="en-US" altLang="zh-CN" sz="1600" b="0" i="1" smtClean="0">
                                  <a:solidFill>
                                    <a:srgbClr val="9A0001"/>
                                  </a:solidFill>
                                  <a:latin typeface="Cambria Math" panose="02040503050406030204" pitchFamily="18" charset="0"/>
                                  <a:ea typeface="楷体" panose="02010609060101010101" pitchFamily="49" charset="-122"/>
                                  <a:cs typeface="Times New Roman" panose="02020603050405020304" pitchFamily="18" charset="0"/>
                                </a:rPr>
                              </m:ctrlPr>
                            </m:sSubSupPr>
                            <m:e>
                              <m:r>
                                <a:rPr lang="en-US" altLang="zh-CN" sz="1600" b="0" i="1" smtClean="0">
                                  <a:solidFill>
                                    <a:srgbClr val="9A0001"/>
                                  </a:solidFill>
                                  <a:latin typeface="Cambria Math" panose="02040503050406030204" pitchFamily="18" charset="0"/>
                                  <a:ea typeface="楷体" panose="02010609060101010101" pitchFamily="49" charset="-122"/>
                                  <a:cs typeface="Times New Roman" panose="02020603050405020304" pitchFamily="18" charset="0"/>
                                </a:rPr>
                                <m:t>𝜎</m:t>
                              </m:r>
                            </m:e>
                            <m:sub>
                              <m:r>
                                <a:rPr lang="en-US" altLang="zh-CN" sz="1600" b="0" i="1" smtClean="0">
                                  <a:solidFill>
                                    <a:srgbClr val="9A0001"/>
                                  </a:solidFill>
                                  <a:latin typeface="Cambria Math" panose="02040503050406030204" pitchFamily="18" charset="0"/>
                                  <a:ea typeface="楷体" panose="02010609060101010101" pitchFamily="49" charset="-122"/>
                                  <a:cs typeface="Times New Roman" panose="02020603050405020304" pitchFamily="18" charset="0"/>
                                </a:rPr>
                                <m:t>𝑎</m:t>
                              </m:r>
                              <m:r>
                                <a:rPr lang="en-US" altLang="zh-CN" sz="1600" b="0" i="1" smtClean="0">
                                  <a:solidFill>
                                    <a:srgbClr val="9A0001"/>
                                  </a:solidFill>
                                  <a:latin typeface="Cambria Math" panose="02040503050406030204" pitchFamily="18" charset="0"/>
                                  <a:ea typeface="楷体" panose="02010609060101010101" pitchFamily="49" charset="-122"/>
                                  <a:cs typeface="Times New Roman" panose="02020603050405020304" pitchFamily="18" charset="0"/>
                                </a:rPr>
                                <m:t>|</m:t>
                              </m:r>
                              <m:r>
                                <a:rPr lang="en-US" altLang="zh-CN" sz="1600" b="0" i="1" smtClean="0">
                                  <a:solidFill>
                                    <a:srgbClr val="9A0001"/>
                                  </a:solidFill>
                                  <a:latin typeface="Cambria Math" panose="02040503050406030204" pitchFamily="18" charset="0"/>
                                  <a:ea typeface="楷体" panose="02010609060101010101" pitchFamily="49" charset="-122"/>
                                  <a:cs typeface="Times New Roman" panose="02020603050405020304" pitchFamily="18" charset="0"/>
                                </a:rPr>
                                <m:t>𝑥</m:t>
                              </m:r>
                            </m:sub>
                            <m:sup>
                              <m:r>
                                <m:rPr>
                                  <m:sty m:val="p"/>
                                </m:rPr>
                                <a:rPr lang="en-US" altLang="zh-CN" sz="1600" b="0" i="0" smtClean="0">
                                  <a:solidFill>
                                    <a:srgbClr val="9A0001"/>
                                  </a:solidFill>
                                  <a:latin typeface="Cambria Math" panose="02040503050406030204" pitchFamily="18" charset="0"/>
                                  <a:ea typeface="楷体" panose="02010609060101010101" pitchFamily="49" charset="-122"/>
                                  <a:cs typeface="Times New Roman" panose="02020603050405020304" pitchFamily="18" charset="0"/>
                                </a:rPr>
                                <m:t>obs</m:t>
                              </m:r>
                            </m:sup>
                          </m:sSubSup>
                        </m:e>
                      </m:d>
                      <m:r>
                        <a:rPr lang="en-US" altLang="zh-CN" sz="1600" b="0" i="1" smtClean="0">
                          <a:latin typeface="Cambria Math" panose="02040503050406030204" pitchFamily="18" charset="0"/>
                          <a:ea typeface="楷体" panose="02010609060101010101" pitchFamily="49" charset="-122"/>
                          <a:cs typeface="Times New Roman" panose="02020603050405020304" pitchFamily="18" charset="0"/>
                        </a:rPr>
                        <m:t>=1</m:t>
                      </m:r>
                    </m:oMath>
                  </m:oMathPara>
                </a14:m>
                <a:endParaRPr lang="en-US" altLang="zh-CN" sz="1600" dirty="0">
                  <a:latin typeface="Times New Roman" panose="02020603050405020304" pitchFamily="18" charset="0"/>
                  <a:ea typeface="楷体" panose="02010609060101010101" pitchFamily="49" charset="-122"/>
                  <a:cs typeface="Times New Roman" panose="02020603050405020304" pitchFamily="18" charset="0"/>
                </a:endParaRPr>
              </a:p>
            </p:txBody>
          </p:sp>
        </mc:Choice>
        <mc:Fallback xmlns="">
          <p:sp>
            <p:nvSpPr>
              <p:cNvPr id="100" name="文本框 99">
                <a:extLst>
                  <a:ext uri="{FF2B5EF4-FFF2-40B4-BE49-F238E27FC236}">
                    <a16:creationId xmlns:a16="http://schemas.microsoft.com/office/drawing/2014/main" id="{B11F2D50-5FB0-42A7-8BF9-D0C5ECDCDD59}"/>
                  </a:ext>
                </a:extLst>
              </p:cNvPr>
              <p:cNvSpPr txBox="1">
                <a:spLocks noRot="1" noChangeAspect="1" noMove="1" noResize="1" noEditPoints="1" noAdjustHandles="1" noChangeArrowheads="1" noChangeShapeType="1" noTextEdit="1"/>
              </p:cNvSpPr>
              <p:nvPr/>
            </p:nvSpPr>
            <p:spPr>
              <a:xfrm>
                <a:off x="8099529" y="6151257"/>
                <a:ext cx="2414156" cy="477054"/>
              </a:xfrm>
              <a:prstGeom prst="rect">
                <a:avLst/>
              </a:prstGeom>
              <a:blipFill>
                <a:blip r:embed="rId18"/>
                <a:stretch>
                  <a:fillRect/>
                </a:stretch>
              </a:blipFill>
              <a:ln>
                <a:noFill/>
              </a:ln>
            </p:spPr>
            <p:txBody>
              <a:bodyPr/>
              <a:lstStyle/>
              <a:p>
                <a:r>
                  <a:rPr lang="zh-CN" altLang="en-US">
                    <a:noFill/>
                  </a:rPr>
                  <a:t> </a:t>
                </a:r>
              </a:p>
            </p:txBody>
          </p:sp>
        </mc:Fallback>
      </mc:AlternateContent>
      <p:sp>
        <p:nvSpPr>
          <p:cNvPr id="106" name="文本框 105">
            <a:extLst>
              <a:ext uri="{FF2B5EF4-FFF2-40B4-BE49-F238E27FC236}">
                <a16:creationId xmlns:a16="http://schemas.microsoft.com/office/drawing/2014/main" id="{58BCE744-1E2F-4850-8536-E5E43C9F47CC}"/>
              </a:ext>
            </a:extLst>
          </p:cNvPr>
          <p:cNvSpPr txBox="1"/>
          <p:nvPr/>
        </p:nvSpPr>
        <p:spPr>
          <a:xfrm>
            <a:off x="9132626" y="3096865"/>
            <a:ext cx="2124592" cy="369332"/>
          </a:xfrm>
          <a:prstGeom prst="rect">
            <a:avLst/>
          </a:prstGeom>
          <a:noFill/>
          <a:ln>
            <a:noFill/>
          </a:ln>
        </p:spPr>
        <p:txBody>
          <a:bodyPr wrap="square" rtlCol="0">
            <a:spAutoFit/>
          </a:bodyPr>
          <a:lstStyle/>
          <a:p>
            <a:r>
              <a:rPr lang="en-US" altLang="zh-CN" dirty="0">
                <a:latin typeface="Times New Roman" panose="02020603050405020304" pitchFamily="18" charset="0"/>
                <a:ea typeface="楷体" panose="02010609060101010101" pitchFamily="49" charset="-122"/>
                <a:cs typeface="Times New Roman" panose="02020603050405020304" pitchFamily="18" charset="0"/>
              </a:rPr>
              <a:t>Bipartite scenarios</a:t>
            </a:r>
          </a:p>
        </p:txBody>
      </p:sp>
      <mc:AlternateContent xmlns:mc="http://schemas.openxmlformats.org/markup-compatibility/2006" xmlns:a14="http://schemas.microsoft.com/office/drawing/2010/main">
        <mc:Choice Requires="a14">
          <p:sp>
            <p:nvSpPr>
              <p:cNvPr id="110" name="文本框 109">
                <a:extLst>
                  <a:ext uri="{FF2B5EF4-FFF2-40B4-BE49-F238E27FC236}">
                    <a16:creationId xmlns:a16="http://schemas.microsoft.com/office/drawing/2014/main" id="{E9370170-F175-414D-A2DF-DD3E043AA608}"/>
                  </a:ext>
                </a:extLst>
              </p:cNvPr>
              <p:cNvSpPr txBox="1"/>
              <p:nvPr/>
            </p:nvSpPr>
            <p:spPr>
              <a:xfrm rot="5400000">
                <a:off x="8970771" y="3166887"/>
                <a:ext cx="336631" cy="307777"/>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zh-CN" altLang="en-US" sz="2000" b="0" i="1" smtClean="0">
                          <a:latin typeface="Cambria Math" panose="02040503050406030204" pitchFamily="18" charset="0"/>
                          <a:ea typeface="微软雅黑" panose="020B0503020204020204" pitchFamily="34" charset="-122"/>
                          <a:cs typeface="+mn-ea"/>
                          <a:sym typeface="Arial" panose="020B0604020202020204" pitchFamily="34" charset="0"/>
                        </a:rPr>
                        <m:t>⇔</m:t>
                      </m:r>
                    </m:oMath>
                  </m:oMathPara>
                </a14:m>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mc:Choice>
        <mc:Fallback xmlns="">
          <p:sp>
            <p:nvSpPr>
              <p:cNvPr id="110" name="文本框 109">
                <a:extLst>
                  <a:ext uri="{FF2B5EF4-FFF2-40B4-BE49-F238E27FC236}">
                    <a16:creationId xmlns:a16="http://schemas.microsoft.com/office/drawing/2014/main" id="{E9370170-F175-414D-A2DF-DD3E043AA608}"/>
                  </a:ext>
                </a:extLst>
              </p:cNvPr>
              <p:cNvSpPr txBox="1">
                <a:spLocks noRot="1" noChangeAspect="1" noMove="1" noResize="1" noEditPoints="1" noAdjustHandles="1" noChangeArrowheads="1" noChangeShapeType="1" noTextEdit="1"/>
              </p:cNvSpPr>
              <p:nvPr/>
            </p:nvSpPr>
            <p:spPr>
              <a:xfrm rot="5400000">
                <a:off x="8970771" y="3166887"/>
                <a:ext cx="336631" cy="307777"/>
              </a:xfrm>
              <a:prstGeom prst="rect">
                <a:avLst/>
              </a:prstGeom>
              <a:blipFill>
                <a:blip r:embed="rId19"/>
                <a:stretch>
                  <a:fillRect t="-22222" b="-3704"/>
                </a:stretch>
              </a:blipFill>
            </p:spPr>
            <p:txBody>
              <a:bodyPr/>
              <a:lstStyle/>
              <a:p>
                <a:r>
                  <a:rPr lang="zh-CN" altLang="en-US">
                    <a:noFill/>
                  </a:rPr>
                  <a:t> </a:t>
                </a:r>
              </a:p>
            </p:txBody>
          </p:sp>
        </mc:Fallback>
      </mc:AlternateContent>
      <p:sp>
        <p:nvSpPr>
          <p:cNvPr id="111" name="文本框 110">
            <a:extLst>
              <a:ext uri="{FF2B5EF4-FFF2-40B4-BE49-F238E27FC236}">
                <a16:creationId xmlns:a16="http://schemas.microsoft.com/office/drawing/2014/main" id="{A7610143-2204-4D9F-AC6C-C01632C9E09B}"/>
              </a:ext>
            </a:extLst>
          </p:cNvPr>
          <p:cNvSpPr txBox="1"/>
          <p:nvPr/>
        </p:nvSpPr>
        <p:spPr>
          <a:xfrm>
            <a:off x="525162" y="1893728"/>
            <a:ext cx="6408203" cy="4538358"/>
          </a:xfrm>
          <a:prstGeom prst="rect">
            <a:avLst/>
          </a:prstGeom>
          <a:noFill/>
          <a:ln>
            <a:noFill/>
          </a:ln>
        </p:spPr>
        <p:txBody>
          <a:bodyPr wrap="square" rtlCol="0">
            <a:spAutoFit/>
          </a:bodyPr>
          <a:lstStyle/>
          <a:p>
            <a:pPr marL="342900" indent="-342900">
              <a:lnSpc>
                <a:spcPts val="3000"/>
              </a:lnSpc>
              <a:buFontTx/>
              <a:buChar char="-"/>
            </a:pP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In </a:t>
            </a:r>
            <a:r>
              <a:rPr lang="en-US" altLang="zh-CN" sz="2000" b="1"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bipartite</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 scenarios, all </a:t>
            </a:r>
            <a:r>
              <a:rPr lang="en-US" altLang="zh-CN" sz="2000" b="1"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no-signaling assemblage </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admits </a:t>
            </a:r>
            <a:r>
              <a:rPr lang="en-US" altLang="zh-CN" sz="2000" b="1"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quantum realizations</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a:t>
            </a:r>
          </a:p>
          <a:p>
            <a:pPr marL="342900" indent="-342900">
              <a:lnSpc>
                <a:spcPts val="3000"/>
              </a:lnSpc>
              <a:buFontTx/>
              <a:buChar char="-"/>
            </a:pP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Assemblages generated in case (a) can be decomposed:</a:t>
            </a:r>
          </a:p>
          <a:p>
            <a:pPr marL="342900" indent="-342900">
              <a:lnSpc>
                <a:spcPct val="150000"/>
              </a:lnSpc>
              <a:buFontTx/>
              <a:buChar char="-"/>
            </a:pP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a:p>
            <a:pPr marL="342900" indent="-342900">
              <a:lnSpc>
                <a:spcPct val="150000"/>
              </a:lnSpc>
              <a:buFontTx/>
              <a:buChar char="-"/>
            </a:pP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a:p>
            <a:pPr marL="342900" indent="-342900">
              <a:lnSpc>
                <a:spcPct val="150000"/>
              </a:lnSpc>
              <a:buFontTx/>
              <a:buChar char="-"/>
            </a:pP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Constructing Eve’s strategy (b)</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a:t>
            </a: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a:p>
            <a:pPr marL="342900" indent="-342900">
              <a:lnSpc>
                <a:spcPct val="150000"/>
              </a:lnSpc>
              <a:buFontTx/>
              <a:buChar char="-"/>
            </a:pP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a:p>
            <a:pPr marL="342900" indent="-342900">
              <a:lnSpc>
                <a:spcPct val="150000"/>
              </a:lnSpc>
              <a:buFontTx/>
              <a:buChar char="-"/>
            </a:pP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a:p>
            <a:pPr marL="342900" indent="-342900">
              <a:lnSpc>
                <a:spcPct val="150000"/>
              </a:lnSpc>
              <a:buFontTx/>
              <a:buChar char="-"/>
            </a:pP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a:p>
            <a:pPr marL="342900" indent="-342900">
              <a:lnSpc>
                <a:spcPct val="150000"/>
              </a:lnSpc>
              <a:buFontTx/>
              <a:buChar char="-"/>
            </a:pP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12" name="文本框 111">
            <a:extLst>
              <a:ext uri="{FF2B5EF4-FFF2-40B4-BE49-F238E27FC236}">
                <a16:creationId xmlns:a16="http://schemas.microsoft.com/office/drawing/2014/main" id="{D8F58FA1-9847-435D-9A3A-FBFBF62A231D}"/>
              </a:ext>
            </a:extLst>
          </p:cNvPr>
          <p:cNvSpPr txBox="1"/>
          <p:nvPr/>
        </p:nvSpPr>
        <p:spPr>
          <a:xfrm>
            <a:off x="6988561" y="1231234"/>
            <a:ext cx="422421" cy="434991"/>
          </a:xfrm>
          <a:prstGeom prst="rect">
            <a:avLst/>
          </a:prstGeom>
          <a:noFill/>
          <a:ln>
            <a:noFill/>
          </a:ln>
        </p:spPr>
        <p:txBody>
          <a:bodyPr wrap="square" rtlCol="0">
            <a:spAutoFit/>
          </a:bodyPr>
          <a:lstStyle/>
          <a:p>
            <a:pPr>
              <a:lnSpc>
                <a:spcPts val="3000"/>
              </a:lnSpc>
            </a:pPr>
            <a:r>
              <a:rPr lang="en-US" altLang="zh-CN" dirty="0">
                <a:latin typeface="Times New Roman" panose="02020603050405020304" pitchFamily="18" charset="0"/>
                <a:ea typeface="楷体" panose="02010609060101010101" pitchFamily="49" charset="-122"/>
                <a:cs typeface="Times New Roman" panose="02020603050405020304" pitchFamily="18" charset="0"/>
              </a:rPr>
              <a:t>(a)</a:t>
            </a:r>
          </a:p>
        </p:txBody>
      </p:sp>
      <mc:AlternateContent xmlns:mc="http://schemas.openxmlformats.org/markup-compatibility/2006" xmlns:a14="http://schemas.microsoft.com/office/drawing/2010/main">
        <mc:Choice Requires="a14">
          <p:sp>
            <p:nvSpPr>
              <p:cNvPr id="113" name="文本框 112">
                <a:extLst>
                  <a:ext uri="{FF2B5EF4-FFF2-40B4-BE49-F238E27FC236}">
                    <a16:creationId xmlns:a16="http://schemas.microsoft.com/office/drawing/2014/main" id="{8E4109C7-F387-4006-B14D-BACA5DEF9851}"/>
                  </a:ext>
                </a:extLst>
              </p:cNvPr>
              <p:cNvSpPr txBox="1"/>
              <p:nvPr/>
            </p:nvSpPr>
            <p:spPr>
              <a:xfrm>
                <a:off x="1443085" y="3302321"/>
                <a:ext cx="4745800" cy="482824"/>
              </a:xfrm>
              <a:prstGeom prst="rect">
                <a:avLst/>
              </a:prstGeom>
              <a:noFill/>
            </p:spPr>
            <p:txBody>
              <a:bodyPr wrap="square">
                <a:spAutoFit/>
              </a:bodyPr>
              <a:lstStyle/>
              <a:p>
                <a14:m>
                  <m:oMath xmlns:m="http://schemas.openxmlformats.org/officeDocument/2006/math">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𝜎</m:t>
                        </m:r>
                      </m:e>
                      <m:sub>
                        <m:r>
                          <a:rPr lang="en-US" altLang="zh-CN" b="0" i="1" smtClean="0">
                            <a:latin typeface="Cambria Math" panose="02040503050406030204" pitchFamily="18" charset="0"/>
                          </a:rPr>
                          <m:t>𝑎</m:t>
                        </m:r>
                        <m:r>
                          <a:rPr lang="en-US" altLang="zh-CN" b="0" i="1" smtClean="0">
                            <a:latin typeface="Cambria Math" panose="02040503050406030204" pitchFamily="18" charset="0"/>
                          </a:rPr>
                          <m:t>|</m:t>
                        </m:r>
                        <m:r>
                          <a:rPr lang="en-US" altLang="zh-CN" b="0" i="1" smtClean="0">
                            <a:latin typeface="Cambria Math" panose="02040503050406030204" pitchFamily="18" charset="0"/>
                          </a:rPr>
                          <m:t>𝑥</m:t>
                        </m:r>
                      </m:sub>
                      <m:sup>
                        <m:r>
                          <m:rPr>
                            <m:sty m:val="p"/>
                          </m:rPr>
                          <a:rPr lang="en-US" altLang="zh-CN" b="0" i="0" smtClean="0">
                            <a:latin typeface="Cambria Math" panose="02040503050406030204" pitchFamily="18" charset="0"/>
                          </a:rPr>
                          <m:t>obs</m:t>
                        </m:r>
                      </m:sup>
                    </m:sSubSup>
                    <m:r>
                      <a:rPr lang="en-US" altLang="zh-CN" b="0" i="1" smtClean="0">
                        <a:latin typeface="Cambria Math" panose="02040503050406030204" pitchFamily="18" charset="0"/>
                      </a:rPr>
                      <m:t>=</m:t>
                    </m:r>
                    <m:nary>
                      <m:naryPr>
                        <m:chr m:val="∑"/>
                        <m:supHide m:val="on"/>
                        <m:ctrlPr>
                          <a:rPr lang="en-US" altLang="zh-CN" b="0" i="1" smtClean="0">
                            <a:latin typeface="Cambria Math" panose="02040503050406030204" pitchFamily="18" charset="0"/>
                          </a:rPr>
                        </m:ctrlPr>
                      </m:naryPr>
                      <m:sub>
                        <m:r>
                          <a:rPr lang="en-US" altLang="zh-CN" b="0" i="1" smtClean="0">
                            <a:latin typeface="Cambria Math" panose="02040503050406030204" pitchFamily="18" charset="0"/>
                          </a:rPr>
                          <m:t>𝑒</m:t>
                        </m:r>
                      </m:sub>
                      <m:sup/>
                      <m:e>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𝜉</m:t>
                            </m:r>
                          </m:e>
                          <m:sub>
                            <m:r>
                              <a:rPr lang="en-US" altLang="zh-CN" b="0" i="1" smtClean="0">
                                <a:latin typeface="Cambria Math" panose="02040503050406030204" pitchFamily="18" charset="0"/>
                              </a:rPr>
                              <m:t>𝑎</m:t>
                            </m:r>
                            <m:r>
                              <a:rPr lang="en-US" altLang="zh-CN" b="0" i="1" smtClean="0">
                                <a:latin typeface="Cambria Math" panose="02040503050406030204" pitchFamily="18" charset="0"/>
                              </a:rPr>
                              <m:t>|</m:t>
                            </m:r>
                            <m:r>
                              <a:rPr lang="en-US" altLang="zh-CN" b="0" i="1" smtClean="0">
                                <a:latin typeface="Cambria Math" panose="02040503050406030204" pitchFamily="18" charset="0"/>
                              </a:rPr>
                              <m:t>𝑥</m:t>
                            </m:r>
                          </m:sub>
                          <m:sup>
                            <m:r>
                              <a:rPr lang="en-US" altLang="zh-CN" b="0" i="1" smtClean="0">
                                <a:latin typeface="Cambria Math" panose="02040503050406030204" pitchFamily="18" charset="0"/>
                              </a:rPr>
                              <m:t>𝑒</m:t>
                            </m:r>
                          </m:sup>
                        </m:sSubSup>
                      </m:e>
                    </m:nary>
                  </m:oMath>
                </a14:m>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with  </a:t>
                </a:r>
                <a14:m>
                  <m:oMath xmlns:m="http://schemas.openxmlformats.org/officeDocument/2006/math">
                    <m:sSub>
                      <m:sSubPr>
                        <m:ctrlPr>
                          <a:rPr lang="en-US" altLang="zh-CN" b="0" i="1" smtClean="0">
                            <a:latin typeface="Cambria Math" panose="02040503050406030204" pitchFamily="18" charset="0"/>
                          </a:rPr>
                        </m:ctrlPr>
                      </m:sSubPr>
                      <m:e>
                        <m:d>
                          <m:dPr>
                            <m:begChr m:val="{"/>
                            <m:endChr m:val="}"/>
                            <m:ctrlPr>
                              <a:rPr lang="en-US" altLang="zh-CN" b="0" i="1" smtClean="0">
                                <a:latin typeface="Cambria Math" panose="02040503050406030204" pitchFamily="18" charset="0"/>
                              </a:rPr>
                            </m:ctrlPr>
                          </m:dPr>
                          <m:e>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𝜉</m:t>
                                </m:r>
                              </m:e>
                              <m:sub>
                                <m:r>
                                  <a:rPr lang="en-US" altLang="zh-CN" b="0" i="1" smtClean="0">
                                    <a:latin typeface="Cambria Math" panose="02040503050406030204" pitchFamily="18" charset="0"/>
                                  </a:rPr>
                                  <m:t>𝑎</m:t>
                                </m:r>
                                <m:r>
                                  <a:rPr lang="en-US" altLang="zh-CN" b="0" i="1" smtClean="0">
                                    <a:latin typeface="Cambria Math" panose="02040503050406030204" pitchFamily="18" charset="0"/>
                                  </a:rPr>
                                  <m:t>|</m:t>
                                </m:r>
                                <m:r>
                                  <a:rPr lang="en-US" altLang="zh-CN" b="0" i="1" smtClean="0">
                                    <a:latin typeface="Cambria Math" panose="02040503050406030204" pitchFamily="18" charset="0"/>
                                  </a:rPr>
                                  <m:t>𝑥</m:t>
                                </m:r>
                              </m:sub>
                              <m:sup>
                                <m:r>
                                  <a:rPr lang="en-US" altLang="zh-CN" b="0" i="1" smtClean="0">
                                    <a:latin typeface="Cambria Math" panose="02040503050406030204" pitchFamily="18" charset="0"/>
                                  </a:rPr>
                                  <m:t>𝑒</m:t>
                                </m:r>
                              </m:sup>
                            </m:sSubSup>
                          </m:e>
                        </m:d>
                      </m:e>
                      <m:sub>
                        <m:r>
                          <a:rPr lang="en-US" altLang="zh-CN" b="0" i="1" smtClean="0">
                            <a:latin typeface="Cambria Math" panose="02040503050406030204" pitchFamily="18" charset="0"/>
                          </a:rPr>
                          <m:t>𝑎</m:t>
                        </m:r>
                        <m:r>
                          <a:rPr lang="en-US" altLang="zh-CN" b="0" i="1" smtClean="0">
                            <a:latin typeface="Cambria Math" panose="02040503050406030204" pitchFamily="18" charset="0"/>
                          </a:rPr>
                          <m:t>,</m:t>
                        </m:r>
                        <m:r>
                          <a:rPr lang="en-US" altLang="zh-CN" b="0" i="1" smtClean="0">
                            <a:latin typeface="Cambria Math" panose="02040503050406030204" pitchFamily="18" charset="0"/>
                          </a:rPr>
                          <m:t>𝑥</m:t>
                        </m:r>
                      </m:sub>
                    </m:sSub>
                    <m:r>
                      <a:rPr lang="en-US" altLang="zh-CN" b="0" i="1" smtClean="0">
                        <a:latin typeface="Cambria Math" panose="02040503050406030204" pitchFamily="18" charset="0"/>
                      </a:rPr>
                      <m:t>∈</m:t>
                    </m:r>
                    <m:r>
                      <a:rPr lang="zh-CN" altLang="en-US" b="0" i="1" smtClean="0">
                        <a:latin typeface="Cambria Math" panose="02040503050406030204" pitchFamily="18" charset="0"/>
                      </a:rPr>
                      <m:t>𝒩𝒮</m:t>
                    </m:r>
                  </m:oMath>
                </a14:m>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for each </a:t>
                </a:r>
                <a14:m>
                  <m:oMath xmlns:m="http://schemas.openxmlformats.org/officeDocument/2006/math">
                    <m:r>
                      <a:rPr lang="en-US" altLang="zh-CN" i="1" dirty="0" smtClean="0">
                        <a:latin typeface="Cambria Math" panose="02040503050406030204" pitchFamily="18" charset="0"/>
                        <a:cs typeface="Times New Roman" panose="02020603050405020304" pitchFamily="18" charset="0"/>
                      </a:rPr>
                      <m:t>𝑒</m:t>
                    </m:r>
                  </m:oMath>
                </a14:m>
                <a:r>
                  <a:rPr lang="en-US" altLang="zh-CN"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mc:Choice>
        <mc:Fallback xmlns="">
          <p:sp>
            <p:nvSpPr>
              <p:cNvPr id="113" name="文本框 112">
                <a:extLst>
                  <a:ext uri="{FF2B5EF4-FFF2-40B4-BE49-F238E27FC236}">
                    <a16:creationId xmlns:a16="http://schemas.microsoft.com/office/drawing/2014/main" id="{8E4109C7-F387-4006-B14D-BACA5DEF9851}"/>
                  </a:ext>
                </a:extLst>
              </p:cNvPr>
              <p:cNvSpPr txBox="1">
                <a:spLocks noRot="1" noChangeAspect="1" noMove="1" noResize="1" noEditPoints="1" noAdjustHandles="1" noChangeArrowheads="1" noChangeShapeType="1" noTextEdit="1"/>
              </p:cNvSpPr>
              <p:nvPr/>
            </p:nvSpPr>
            <p:spPr>
              <a:xfrm>
                <a:off x="1443085" y="3302321"/>
                <a:ext cx="4745800" cy="482824"/>
              </a:xfrm>
              <a:prstGeom prst="rect">
                <a:avLst/>
              </a:prstGeom>
              <a:blipFill>
                <a:blip r:embed="rId20"/>
                <a:stretch>
                  <a:fillRect t="-82051" b="-110256"/>
                </a:stretch>
              </a:blipFill>
            </p:spPr>
            <p:txBody>
              <a:bodyPr/>
              <a:lstStyle/>
              <a:p>
                <a:r>
                  <a:rPr lang="zh-CN" altLang="en-US">
                    <a:noFill/>
                  </a:rPr>
                  <a:t> </a:t>
                </a:r>
              </a:p>
            </p:txBody>
          </p:sp>
        </mc:Fallback>
      </mc:AlternateContent>
      <p:sp>
        <p:nvSpPr>
          <p:cNvPr id="114" name="文本框 113">
            <a:extLst>
              <a:ext uri="{FF2B5EF4-FFF2-40B4-BE49-F238E27FC236}">
                <a16:creationId xmlns:a16="http://schemas.microsoft.com/office/drawing/2014/main" id="{4640E362-BBB1-46A4-86AF-0C5D0EADFC54}"/>
              </a:ext>
            </a:extLst>
          </p:cNvPr>
          <p:cNvSpPr txBox="1"/>
          <p:nvPr/>
        </p:nvSpPr>
        <p:spPr>
          <a:xfrm>
            <a:off x="6988561" y="3362614"/>
            <a:ext cx="422421" cy="434991"/>
          </a:xfrm>
          <a:prstGeom prst="rect">
            <a:avLst/>
          </a:prstGeom>
          <a:noFill/>
          <a:ln>
            <a:noFill/>
          </a:ln>
        </p:spPr>
        <p:txBody>
          <a:bodyPr wrap="square" rtlCol="0">
            <a:spAutoFit/>
          </a:bodyPr>
          <a:lstStyle/>
          <a:p>
            <a:pPr>
              <a:lnSpc>
                <a:spcPts val="3000"/>
              </a:lnSpc>
            </a:pPr>
            <a:r>
              <a:rPr lang="en-US" altLang="zh-CN" dirty="0">
                <a:latin typeface="Times New Roman" panose="02020603050405020304" pitchFamily="18" charset="0"/>
                <a:ea typeface="楷体" panose="02010609060101010101" pitchFamily="49" charset="-122"/>
                <a:cs typeface="Times New Roman" panose="02020603050405020304" pitchFamily="18" charset="0"/>
              </a:rPr>
              <a:t>(b)</a:t>
            </a:r>
          </a:p>
        </p:txBody>
      </p:sp>
      <p:pic>
        <p:nvPicPr>
          <p:cNvPr id="23" name="图片 22">
            <a:extLst>
              <a:ext uri="{FF2B5EF4-FFF2-40B4-BE49-F238E27FC236}">
                <a16:creationId xmlns:a16="http://schemas.microsoft.com/office/drawing/2014/main" id="{4EA9B72E-4BA1-4E38-8572-FE1DC08ECC98}"/>
              </a:ext>
            </a:extLst>
          </p:cNvPr>
          <p:cNvPicPr>
            <a:picLocks noChangeAspect="1"/>
          </p:cNvPicPr>
          <p:nvPr/>
        </p:nvPicPr>
        <p:blipFill>
          <a:blip r:embed="rId21"/>
          <a:stretch>
            <a:fillRect/>
          </a:stretch>
        </p:blipFill>
        <p:spPr>
          <a:xfrm>
            <a:off x="1601092" y="4608428"/>
            <a:ext cx="3953705" cy="616049"/>
          </a:xfrm>
          <a:prstGeom prst="rect">
            <a:avLst/>
          </a:prstGeom>
        </p:spPr>
      </p:pic>
      <p:pic>
        <p:nvPicPr>
          <p:cNvPr id="24" name="图片 23">
            <a:extLst>
              <a:ext uri="{FF2B5EF4-FFF2-40B4-BE49-F238E27FC236}">
                <a16:creationId xmlns:a16="http://schemas.microsoft.com/office/drawing/2014/main" id="{09352442-ADDD-4145-98A5-6D60D89B525F}"/>
              </a:ext>
            </a:extLst>
          </p:cNvPr>
          <p:cNvPicPr>
            <a:picLocks noChangeAspect="1"/>
          </p:cNvPicPr>
          <p:nvPr/>
        </p:nvPicPr>
        <p:blipFill>
          <a:blip r:embed="rId22"/>
          <a:stretch>
            <a:fillRect/>
          </a:stretch>
        </p:blipFill>
        <p:spPr>
          <a:xfrm>
            <a:off x="3539882" y="5274030"/>
            <a:ext cx="3089968" cy="364826"/>
          </a:xfrm>
          <a:prstGeom prst="rect">
            <a:avLst/>
          </a:prstGeom>
        </p:spPr>
      </p:pic>
      <p:pic>
        <p:nvPicPr>
          <p:cNvPr id="28" name="图片 27">
            <a:extLst>
              <a:ext uri="{FF2B5EF4-FFF2-40B4-BE49-F238E27FC236}">
                <a16:creationId xmlns:a16="http://schemas.microsoft.com/office/drawing/2014/main" id="{D8D1E6A5-9B4B-4672-A126-A07C960977B9}"/>
              </a:ext>
            </a:extLst>
          </p:cNvPr>
          <p:cNvPicPr>
            <a:picLocks noChangeAspect="1"/>
          </p:cNvPicPr>
          <p:nvPr/>
        </p:nvPicPr>
        <p:blipFill>
          <a:blip r:embed="rId23"/>
          <a:stretch>
            <a:fillRect/>
          </a:stretch>
        </p:blipFill>
        <p:spPr>
          <a:xfrm>
            <a:off x="1284182" y="5334811"/>
            <a:ext cx="1882676" cy="273992"/>
          </a:xfrm>
          <a:prstGeom prst="rect">
            <a:avLst/>
          </a:prstGeom>
        </p:spPr>
      </p:pic>
      <p:grpSp>
        <p:nvGrpSpPr>
          <p:cNvPr id="69" name="组合 68">
            <a:extLst>
              <a:ext uri="{FF2B5EF4-FFF2-40B4-BE49-F238E27FC236}">
                <a16:creationId xmlns:a16="http://schemas.microsoft.com/office/drawing/2014/main" id="{C9C96C08-5B5C-4BA8-9392-B90252698F75}"/>
              </a:ext>
            </a:extLst>
          </p:cNvPr>
          <p:cNvGrpSpPr/>
          <p:nvPr/>
        </p:nvGrpSpPr>
        <p:grpSpPr>
          <a:xfrm>
            <a:off x="7597360" y="2329739"/>
            <a:ext cx="1157553" cy="738592"/>
            <a:chOff x="4746934" y="2319006"/>
            <a:chExt cx="1157553" cy="738592"/>
          </a:xfrm>
        </p:grpSpPr>
        <p:pic>
          <p:nvPicPr>
            <p:cNvPr id="74" name="图片 73">
              <a:extLst>
                <a:ext uri="{FF2B5EF4-FFF2-40B4-BE49-F238E27FC236}">
                  <a16:creationId xmlns:a16="http://schemas.microsoft.com/office/drawing/2014/main" id="{7E3E0D6F-A7BF-4F52-966B-E898F19399ED}"/>
                </a:ext>
              </a:extLst>
            </p:cNvPr>
            <p:cNvPicPr>
              <a:picLocks noChangeAspect="1"/>
            </p:cNvPicPr>
            <p:nvPr/>
          </p:nvPicPr>
          <p:blipFill>
            <a:blip r:embed="rId24">
              <a:clrChange>
                <a:clrFrom>
                  <a:srgbClr val="FFFFFF"/>
                </a:clrFrom>
                <a:clrTo>
                  <a:srgbClr val="FFFFFF">
                    <a:alpha val="0"/>
                  </a:srgbClr>
                </a:clrTo>
              </a:clrChange>
            </a:blip>
            <a:stretch>
              <a:fillRect/>
            </a:stretch>
          </p:blipFill>
          <p:spPr>
            <a:xfrm>
              <a:off x="4800113" y="2319006"/>
              <a:ext cx="763040" cy="738592"/>
            </a:xfrm>
            <a:prstGeom prst="rect">
              <a:avLst/>
            </a:prstGeom>
          </p:spPr>
        </p:pic>
        <mc:AlternateContent xmlns:mc="http://schemas.openxmlformats.org/markup-compatibility/2006" xmlns:a14="http://schemas.microsoft.com/office/drawing/2010/main">
          <mc:Choice Requires="a14">
            <p:sp>
              <p:nvSpPr>
                <p:cNvPr id="84" name="文本框 83">
                  <a:extLst>
                    <a:ext uri="{FF2B5EF4-FFF2-40B4-BE49-F238E27FC236}">
                      <a16:creationId xmlns:a16="http://schemas.microsoft.com/office/drawing/2014/main" id="{947980B3-8CDD-4BF2-B2F4-7AB9F09EEF41}"/>
                    </a:ext>
                  </a:extLst>
                </p:cNvPr>
                <p:cNvSpPr txBox="1"/>
                <p:nvPr/>
              </p:nvSpPr>
              <p:spPr>
                <a:xfrm>
                  <a:off x="4746934" y="2511622"/>
                  <a:ext cx="1157553" cy="319446"/>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sSup>
                          <m:sSupPr>
                            <m:ctrlPr>
                              <a:rPr lang="en-US" altLang="zh-CN" sz="1400" i="1" smtClean="0">
                                <a:latin typeface="Cambria Math" panose="02040503050406030204" pitchFamily="18" charset="0"/>
                                <a:ea typeface="微软雅黑" panose="020B0503020204020204" pitchFamily="34" charset="-122"/>
                                <a:cs typeface="Arial" panose="020B0604020202020204" pitchFamily="34" charset="0"/>
                              </a:rPr>
                            </m:ctrlPr>
                          </m:sSupPr>
                          <m:e>
                            <m:r>
                              <a:rPr lang="en-US" altLang="zh-CN" sz="1400" b="0" i="1" smtClean="0">
                                <a:latin typeface="Cambria Math" panose="02040503050406030204" pitchFamily="18" charset="0"/>
                                <a:ea typeface="微软雅黑" panose="020B0503020204020204" pitchFamily="34" charset="-122"/>
                                <a:cs typeface="Arial" panose="020B0604020202020204" pitchFamily="34" charset="0"/>
                              </a:rPr>
                              <m:t>𝑥</m:t>
                            </m:r>
                          </m:e>
                          <m:sup>
                            <m:r>
                              <a:rPr lang="en-US" altLang="zh-CN" sz="1400" b="0" i="1" smtClean="0">
                                <a:latin typeface="Cambria Math" panose="02040503050406030204" pitchFamily="18" charset="0"/>
                                <a:ea typeface="微软雅黑" panose="020B0503020204020204" pitchFamily="34" charset="-122"/>
                                <a:cs typeface="Arial" panose="020B0604020202020204" pitchFamily="34" charset="0"/>
                              </a:rPr>
                              <m:t>∗</m:t>
                            </m:r>
                          </m:sup>
                        </m:sSup>
                      </m:oMath>
                    </m:oMathPara>
                  </a14:m>
                  <a:endParaRPr lang="en-US" altLang="zh-CN" sz="1400" dirty="0">
                    <a:latin typeface="+mj-lt"/>
                    <a:ea typeface="微软雅黑" panose="020B0503020204020204" pitchFamily="34" charset="-122"/>
                    <a:cs typeface="Arial" panose="020B0604020202020204" pitchFamily="34" charset="0"/>
                  </a:endParaRPr>
                </a:p>
              </p:txBody>
            </p:sp>
          </mc:Choice>
          <mc:Fallback xmlns="">
            <p:sp>
              <p:nvSpPr>
                <p:cNvPr id="12" name="文本框 11">
                  <a:extLst>
                    <a:ext uri="{FF2B5EF4-FFF2-40B4-BE49-F238E27FC236}">
                      <a16:creationId xmlns:a16="http://schemas.microsoft.com/office/drawing/2014/main" id="{3FCDAAEB-5726-40D5-8F14-51FA5FFC3568}"/>
                    </a:ext>
                  </a:extLst>
                </p:cNvPr>
                <p:cNvSpPr txBox="1">
                  <a:spLocks noRot="1" noChangeAspect="1" noMove="1" noResize="1" noEditPoints="1" noAdjustHandles="1" noChangeArrowheads="1" noChangeShapeType="1" noTextEdit="1"/>
                </p:cNvSpPr>
                <p:nvPr/>
              </p:nvSpPr>
              <p:spPr>
                <a:xfrm>
                  <a:off x="4746934" y="2511622"/>
                  <a:ext cx="1157553" cy="319446"/>
                </a:xfrm>
                <a:prstGeom prst="rect">
                  <a:avLst/>
                </a:prstGeom>
                <a:blipFill>
                  <a:blip r:embed="rId7"/>
                  <a:stretch>
                    <a:fillRect/>
                  </a:stretch>
                </a:blipFill>
              </p:spPr>
              <p:txBody>
                <a:bodyPr/>
                <a:lstStyle/>
                <a:p>
                  <a:r>
                    <a:rPr lang="zh-CN" altLang="en-US">
                      <a:noFill/>
                    </a:rPr>
                    <a:t> </a:t>
                  </a:r>
                </a:p>
              </p:txBody>
            </p:sp>
          </mc:Fallback>
        </mc:AlternateContent>
      </p:grpSp>
      <p:pic>
        <p:nvPicPr>
          <p:cNvPr id="85" name="图片 84">
            <a:extLst>
              <a:ext uri="{FF2B5EF4-FFF2-40B4-BE49-F238E27FC236}">
                <a16:creationId xmlns:a16="http://schemas.microsoft.com/office/drawing/2014/main" id="{6F9C42B9-BDA9-4A57-A3E7-17E1E33AA2E0}"/>
              </a:ext>
            </a:extLst>
          </p:cNvPr>
          <p:cNvPicPr>
            <a:picLocks noChangeAspect="1"/>
          </p:cNvPicPr>
          <p:nvPr/>
        </p:nvPicPr>
        <p:blipFill>
          <a:blip r:embed="rId3"/>
          <a:stretch>
            <a:fillRect/>
          </a:stretch>
        </p:blipFill>
        <p:spPr>
          <a:xfrm>
            <a:off x="8491163" y="4708544"/>
            <a:ext cx="576009" cy="563243"/>
          </a:xfrm>
          <a:prstGeom prst="rect">
            <a:avLst/>
          </a:prstGeom>
        </p:spPr>
      </p:pic>
      <p:sp>
        <p:nvSpPr>
          <p:cNvPr id="66" name="文本框 65">
            <a:extLst>
              <a:ext uri="{FF2B5EF4-FFF2-40B4-BE49-F238E27FC236}">
                <a16:creationId xmlns:a16="http://schemas.microsoft.com/office/drawing/2014/main" id="{BB959EB3-218D-0249-B6B0-60589C8A15A3}"/>
              </a:ext>
            </a:extLst>
          </p:cNvPr>
          <p:cNvSpPr txBox="1"/>
          <p:nvPr/>
        </p:nvSpPr>
        <p:spPr>
          <a:xfrm>
            <a:off x="9036162" y="5894889"/>
            <a:ext cx="2848131" cy="307777"/>
          </a:xfrm>
          <a:prstGeom prst="rect">
            <a:avLst/>
          </a:prstGeom>
          <a:noFill/>
        </p:spPr>
        <p:txBody>
          <a:bodyPr wrap="square">
            <a:spAutoFit/>
          </a:bodyPr>
          <a:lstStyle/>
          <a:p>
            <a:r>
              <a:rPr lang="en-US" altLang="zh-CN" sz="1400" i="1" dirty="0">
                <a:latin typeface="Times New Roman" panose="02020603050405020304" pitchFamily="18" charset="0"/>
                <a:cs typeface="Times New Roman" panose="02020603050405020304" pitchFamily="18" charset="0"/>
              </a:rPr>
              <a:t>Phys. Rev. Lett</a:t>
            </a:r>
            <a:r>
              <a:rPr lang="en-US" altLang="zh-CN" sz="1400" dirty="0">
                <a:latin typeface="Times New Roman" panose="02020603050405020304" pitchFamily="18" charset="0"/>
                <a:cs typeface="Times New Roman" panose="02020603050405020304" pitchFamily="18" charset="0"/>
              </a:rPr>
              <a:t>.</a:t>
            </a:r>
            <a:r>
              <a:rPr lang="zh-CN" altLang="en-US" sz="1400"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132</a:t>
            </a:r>
            <a:r>
              <a:rPr lang="zh-CN" altLang="en-US" sz="1400" dirty="0">
                <a:latin typeface="Times New Roman" panose="02020603050405020304" pitchFamily="18" charset="0"/>
                <a:cs typeface="Times New Roman" panose="02020603050405020304" pitchFamily="18" charset="0"/>
              </a:rPr>
              <a:t>, 080201 (2024)</a:t>
            </a:r>
            <a:r>
              <a:rPr lang="en-US" altLang="zh-CN" sz="1400" dirty="0">
                <a:latin typeface="Times New Roman" panose="02020603050405020304" pitchFamily="18" charset="0"/>
                <a:cs typeface="Times New Roman" panose="02020603050405020304" pitchFamily="18" charset="0"/>
              </a:rPr>
              <a:t>.</a:t>
            </a:r>
            <a:endParaRPr lang="zh-CN" altLang="en-US" sz="1400" dirty="0"/>
          </a:p>
        </p:txBody>
      </p:sp>
      <p:sp>
        <p:nvSpPr>
          <p:cNvPr id="86" name="标题 3">
            <a:extLst>
              <a:ext uri="{FF2B5EF4-FFF2-40B4-BE49-F238E27FC236}">
                <a16:creationId xmlns:a16="http://schemas.microsoft.com/office/drawing/2014/main" id="{176BFF1A-A7EE-694F-A1B7-42D8ED76834E}"/>
              </a:ext>
            </a:extLst>
          </p:cNvPr>
          <p:cNvSpPr>
            <a:spLocks noGrp="1"/>
          </p:cNvSpPr>
          <p:nvPr>
            <p:ph type="title"/>
          </p:nvPr>
        </p:nvSpPr>
        <p:spPr>
          <a:xfrm>
            <a:off x="442913" y="243569"/>
            <a:ext cx="10343602" cy="617518"/>
          </a:xfrm>
        </p:spPr>
        <p:txBody>
          <a:bodyPr>
            <a:normAutofit/>
          </a:bodyPr>
          <a:lstStyle/>
          <a:p>
            <a:r>
              <a:rPr lang="en-US" altLang="zh-CN" sz="2400" dirty="0">
                <a:sym typeface="Arial" panose="020B0604020202020204" pitchFamily="34" charset="0"/>
              </a:rPr>
              <a:t>2. Necessary and Sufficient Condition for Randomness Certification </a:t>
            </a:r>
            <a:endParaRPr lang="zh-CN" altLang="en-US" sz="2400" dirty="0">
              <a:sym typeface="Arial" panose="020B0604020202020204" pitchFamily="34" charset="0"/>
            </a:endParaRPr>
          </a:p>
        </p:txBody>
      </p:sp>
    </p:spTree>
    <p:extLst>
      <p:ext uri="{BB962C8B-B14F-4D97-AF65-F5344CB8AC3E}">
        <p14:creationId xmlns:p14="http://schemas.microsoft.com/office/powerpoint/2010/main" val="36179101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0B05842F-1543-422C-A929-79C2508F7FF0}"/>
              </a:ext>
            </a:extLst>
          </p:cNvPr>
          <p:cNvSpPr/>
          <p:nvPr/>
        </p:nvSpPr>
        <p:spPr>
          <a:xfrm>
            <a:off x="771703" y="1123895"/>
            <a:ext cx="10524642" cy="813241"/>
          </a:xfrm>
          <a:prstGeom prst="rect">
            <a:avLst/>
          </a:prstGeom>
          <a:solidFill>
            <a:schemeClr val="accent1">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dirty="0">
              <a:solidFill>
                <a:schemeClr val="tx1"/>
              </a:solidFill>
            </a:endParaRPr>
          </a:p>
        </p:txBody>
      </p:sp>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5BADF57B-8E84-4FB0-9415-CFAB3E414369}"/>
                  </a:ext>
                </a:extLst>
              </p:cNvPr>
              <p:cNvSpPr txBox="1"/>
              <p:nvPr/>
            </p:nvSpPr>
            <p:spPr>
              <a:xfrm>
                <a:off x="771703" y="1097956"/>
                <a:ext cx="10304788" cy="3364832"/>
              </a:xfrm>
              <a:prstGeom prst="rect">
                <a:avLst/>
              </a:prstGeom>
              <a:noFill/>
              <a:ln>
                <a:noFill/>
              </a:ln>
            </p:spPr>
            <p:txBody>
              <a:bodyPr wrap="square" rtlCol="0">
                <a:spAutoFit/>
              </a:bodyPr>
              <a:lstStyle/>
              <a:p>
                <a:pPr algn="just">
                  <a:lnSpc>
                    <a:spcPts val="3000"/>
                  </a:lnSpc>
                  <a:spcAft>
                    <a:spcPts val="3000"/>
                  </a:spcAft>
                </a:pPr>
                <a:r>
                  <a:rPr lang="en-US" altLang="zh-CN" sz="2000" b="1" dirty="0">
                    <a:solidFill>
                      <a:schemeClr val="tx1"/>
                    </a:solidFill>
                    <a:latin typeface="Times New Roman" panose="02020603050405020304" pitchFamily="18" charset="0"/>
                    <a:ea typeface="+mj-ea"/>
                    <a:cs typeface="Times New Roman" panose="02020603050405020304" pitchFamily="18" charset="0"/>
                  </a:rPr>
                  <a:t>Result 1: </a:t>
                </a:r>
                <a:r>
                  <a:rPr lang="en-US" altLang="zh-CN" sz="2000" dirty="0">
                    <a:solidFill>
                      <a:schemeClr val="tx1"/>
                    </a:solidFill>
                    <a:latin typeface="Times New Roman" panose="02020603050405020304" pitchFamily="18" charset="0"/>
                    <a:ea typeface="+mj-ea"/>
                    <a:cs typeface="Times New Roman" panose="02020603050405020304" pitchFamily="18" charset="0"/>
                  </a:rPr>
                  <a:t>For a given behavior </a:t>
                </a:r>
                <a14:m>
                  <m:oMath xmlns:m="http://schemas.openxmlformats.org/officeDocument/2006/math">
                    <m:d>
                      <m:dPr>
                        <m:begChr m:val="{"/>
                        <m:endChr m:val="}"/>
                        <m:ctrlPr>
                          <a:rPr lang="en-US" altLang="zh-CN" sz="2000" b="0" i="1" smtClean="0">
                            <a:solidFill>
                              <a:schemeClr val="tx1"/>
                            </a:solidFill>
                            <a:latin typeface="Cambria Math" panose="02040503050406030204" pitchFamily="18" charset="0"/>
                            <a:ea typeface="+mj-ea"/>
                            <a:cs typeface="Times New Roman" panose="02020603050405020304" pitchFamily="18" charset="0"/>
                          </a:rPr>
                        </m:ctrlPr>
                      </m:dPr>
                      <m:e>
                        <m:sSup>
                          <m:sSupPr>
                            <m:ctrlPr>
                              <a:rPr lang="en-US" altLang="zh-CN" sz="2000" b="0" i="1" smtClean="0">
                                <a:solidFill>
                                  <a:schemeClr val="tx1"/>
                                </a:solidFill>
                                <a:latin typeface="Cambria Math" panose="02040503050406030204" pitchFamily="18" charset="0"/>
                                <a:ea typeface="+mj-ea"/>
                                <a:cs typeface="Times New Roman" panose="02020603050405020304" pitchFamily="18" charset="0"/>
                              </a:rPr>
                            </m:ctrlPr>
                          </m:sSupPr>
                          <m:e>
                            <m:r>
                              <a:rPr lang="en-US" altLang="zh-CN" sz="2000" b="0" i="1" smtClean="0">
                                <a:solidFill>
                                  <a:schemeClr val="tx1"/>
                                </a:solidFill>
                                <a:latin typeface="Cambria Math" panose="02040503050406030204" pitchFamily="18" charset="0"/>
                                <a:ea typeface="+mj-ea"/>
                                <a:cs typeface="Times New Roman" panose="02020603050405020304" pitchFamily="18" charset="0"/>
                              </a:rPr>
                              <m:t>𝑝</m:t>
                            </m:r>
                          </m:e>
                          <m:sup>
                            <m:r>
                              <m:rPr>
                                <m:sty m:val="p"/>
                              </m:rPr>
                              <a:rPr lang="en-US" altLang="zh-CN" sz="2000" b="0" i="0" smtClean="0">
                                <a:solidFill>
                                  <a:schemeClr val="tx1"/>
                                </a:solidFill>
                                <a:latin typeface="Cambria Math" panose="02040503050406030204" pitchFamily="18" charset="0"/>
                                <a:ea typeface="+mj-ea"/>
                                <a:cs typeface="Times New Roman" panose="02020603050405020304" pitchFamily="18" charset="0"/>
                              </a:rPr>
                              <m:t>obs</m:t>
                            </m:r>
                          </m:sup>
                        </m:sSup>
                        <m:r>
                          <a:rPr lang="en-US" altLang="zh-CN" sz="2000" b="0" i="1" smtClean="0">
                            <a:solidFill>
                              <a:schemeClr val="tx1"/>
                            </a:solidFill>
                            <a:latin typeface="Cambria Math" panose="02040503050406030204" pitchFamily="18" charset="0"/>
                            <a:ea typeface="+mj-ea"/>
                            <a:cs typeface="Times New Roman" panose="02020603050405020304" pitchFamily="18" charset="0"/>
                          </a:rPr>
                          <m:t>(</m:t>
                        </m:r>
                        <m:r>
                          <a:rPr lang="en-US" altLang="zh-CN" sz="2000" b="0" i="1" smtClean="0">
                            <a:solidFill>
                              <a:schemeClr val="tx1"/>
                            </a:solidFill>
                            <a:latin typeface="Cambria Math" panose="02040503050406030204" pitchFamily="18" charset="0"/>
                            <a:ea typeface="+mj-ea"/>
                            <a:cs typeface="Times New Roman" panose="02020603050405020304" pitchFamily="18" charset="0"/>
                          </a:rPr>
                          <m:t>𝑎𝑏</m:t>
                        </m:r>
                        <m:r>
                          <a:rPr lang="en-US" altLang="zh-CN" sz="2000" b="0" i="1" smtClean="0">
                            <a:solidFill>
                              <a:schemeClr val="tx1"/>
                            </a:solidFill>
                            <a:latin typeface="Cambria Math" panose="02040503050406030204" pitchFamily="18" charset="0"/>
                            <a:ea typeface="+mj-ea"/>
                            <a:cs typeface="Times New Roman" panose="02020603050405020304" pitchFamily="18" charset="0"/>
                          </a:rPr>
                          <m:t>|</m:t>
                        </m:r>
                        <m:r>
                          <a:rPr lang="en-US" altLang="zh-CN" sz="2000" b="0" i="1" smtClean="0">
                            <a:solidFill>
                              <a:schemeClr val="tx1"/>
                            </a:solidFill>
                            <a:latin typeface="Cambria Math" panose="02040503050406030204" pitchFamily="18" charset="0"/>
                            <a:ea typeface="+mj-ea"/>
                            <a:cs typeface="Times New Roman" panose="02020603050405020304" pitchFamily="18" charset="0"/>
                          </a:rPr>
                          <m:t>𝑥𝑦</m:t>
                        </m:r>
                        <m:r>
                          <a:rPr lang="en-US" altLang="zh-CN" sz="2000" b="0" i="1" smtClean="0">
                            <a:solidFill>
                              <a:schemeClr val="tx1"/>
                            </a:solidFill>
                            <a:latin typeface="Cambria Math" panose="02040503050406030204" pitchFamily="18" charset="0"/>
                            <a:ea typeface="+mj-ea"/>
                            <a:cs typeface="Times New Roman" panose="02020603050405020304" pitchFamily="18" charset="0"/>
                          </a:rPr>
                          <m:t>)</m:t>
                        </m:r>
                      </m:e>
                    </m:d>
                  </m:oMath>
                </a14:m>
                <a:r>
                  <a:rPr lang="en-US" altLang="zh-CN" sz="2000" dirty="0">
                    <a:solidFill>
                      <a:schemeClr val="tx1"/>
                    </a:solidFill>
                    <a:latin typeface="Times New Roman" panose="02020603050405020304" pitchFamily="18" charset="0"/>
                    <a:ea typeface="+mj-ea"/>
                    <a:cs typeface="Times New Roman" panose="02020603050405020304" pitchFamily="18" charset="0"/>
                  </a:rPr>
                  <a:t> and any </a:t>
                </a:r>
                <a14:m>
                  <m:oMath xmlns:m="http://schemas.openxmlformats.org/officeDocument/2006/math">
                    <m:sSup>
                      <m:sSupPr>
                        <m:ctrlPr>
                          <a:rPr lang="en-US" altLang="zh-CN" sz="2000" b="0" i="1" smtClean="0">
                            <a:solidFill>
                              <a:schemeClr val="tx1"/>
                            </a:solidFill>
                            <a:latin typeface="Cambria Math" panose="02040503050406030204" pitchFamily="18" charset="0"/>
                            <a:ea typeface="+mj-ea"/>
                            <a:cs typeface="Times New Roman" panose="02020603050405020304" pitchFamily="18" charset="0"/>
                          </a:rPr>
                        </m:ctrlPr>
                      </m:sSupPr>
                      <m:e>
                        <m:r>
                          <a:rPr lang="en-US" altLang="zh-CN" sz="2000" b="0" i="1" smtClean="0">
                            <a:solidFill>
                              <a:schemeClr val="tx1"/>
                            </a:solidFill>
                            <a:latin typeface="Cambria Math" panose="02040503050406030204" pitchFamily="18" charset="0"/>
                            <a:ea typeface="+mj-ea"/>
                            <a:cs typeface="Times New Roman" panose="02020603050405020304" pitchFamily="18" charset="0"/>
                          </a:rPr>
                          <m:t>𝑥</m:t>
                        </m:r>
                      </m:e>
                      <m:sup>
                        <m:r>
                          <a:rPr lang="en-US" altLang="zh-CN" sz="2000" b="0" i="1" smtClean="0">
                            <a:solidFill>
                              <a:schemeClr val="tx1"/>
                            </a:solidFill>
                            <a:latin typeface="Cambria Math" panose="02040503050406030204" pitchFamily="18" charset="0"/>
                            <a:ea typeface="+mj-ea"/>
                            <a:cs typeface="Times New Roman" panose="02020603050405020304" pitchFamily="18" charset="0"/>
                          </a:rPr>
                          <m:t>∗</m:t>
                        </m:r>
                      </m:sup>
                    </m:sSup>
                    <m:r>
                      <a:rPr lang="en-US" altLang="zh-CN" sz="2000" b="0" i="1" smtClean="0">
                        <a:solidFill>
                          <a:schemeClr val="tx1"/>
                        </a:solidFill>
                        <a:latin typeface="Cambria Math" panose="02040503050406030204" pitchFamily="18" charset="0"/>
                        <a:ea typeface="+mj-ea"/>
                        <a:cs typeface="Times New Roman" panose="02020603050405020304" pitchFamily="18" charset="0"/>
                      </a:rPr>
                      <m:t>,</m:t>
                    </m:r>
                    <m:sSup>
                      <m:sSupPr>
                        <m:ctrlPr>
                          <a:rPr lang="en-US" altLang="zh-CN" sz="2000" b="0" i="1" smtClean="0">
                            <a:solidFill>
                              <a:schemeClr val="tx1"/>
                            </a:solidFill>
                            <a:latin typeface="Cambria Math" panose="02040503050406030204" pitchFamily="18" charset="0"/>
                            <a:ea typeface="+mj-ea"/>
                            <a:cs typeface="Times New Roman" panose="02020603050405020304" pitchFamily="18" charset="0"/>
                          </a:rPr>
                        </m:ctrlPr>
                      </m:sSupPr>
                      <m:e>
                        <m:r>
                          <a:rPr lang="en-US" altLang="zh-CN" sz="2000" b="0" i="1" smtClean="0">
                            <a:solidFill>
                              <a:schemeClr val="tx1"/>
                            </a:solidFill>
                            <a:latin typeface="Cambria Math" panose="02040503050406030204" pitchFamily="18" charset="0"/>
                            <a:ea typeface="+mj-ea"/>
                            <a:cs typeface="Times New Roman" panose="02020603050405020304" pitchFamily="18" charset="0"/>
                          </a:rPr>
                          <m:t>𝑦</m:t>
                        </m:r>
                      </m:e>
                      <m:sup>
                        <m:r>
                          <a:rPr lang="en-US" altLang="zh-CN" sz="2000" b="0" i="1" smtClean="0">
                            <a:solidFill>
                              <a:schemeClr val="tx1"/>
                            </a:solidFill>
                            <a:latin typeface="Cambria Math" panose="02040503050406030204" pitchFamily="18" charset="0"/>
                            <a:ea typeface="+mj-ea"/>
                            <a:cs typeface="Times New Roman" panose="02020603050405020304" pitchFamily="18" charset="0"/>
                          </a:rPr>
                          <m:t>∗</m:t>
                        </m:r>
                      </m:sup>
                    </m:sSup>
                  </m:oMath>
                </a14:m>
                <a:r>
                  <a:rPr lang="en-US" altLang="zh-CN" sz="2000" dirty="0">
                    <a:solidFill>
                      <a:schemeClr val="tx1"/>
                    </a:solidFill>
                    <a:latin typeface="Times New Roman" panose="02020603050405020304" pitchFamily="18" charset="0"/>
                    <a:ea typeface="+mj-ea"/>
                    <a:cs typeface="Times New Roman" panose="02020603050405020304" pitchFamily="18" charset="0"/>
                  </a:rPr>
                  <a:t>, we have </a:t>
                </a:r>
                <a14:m>
                  <m:oMath xmlns:m="http://schemas.openxmlformats.org/officeDocument/2006/math">
                    <m:sSubSup>
                      <m:sSubSupPr>
                        <m:ctrlPr>
                          <a:rPr lang="en-US" altLang="zh-CN" sz="2000" b="0" i="1" smtClean="0">
                            <a:solidFill>
                              <a:schemeClr val="tx1"/>
                            </a:solidFill>
                            <a:latin typeface="Cambria Math" panose="02040503050406030204" pitchFamily="18" charset="0"/>
                            <a:ea typeface="+mj-ea"/>
                            <a:cs typeface="Times New Roman" panose="02020603050405020304" pitchFamily="18" charset="0"/>
                          </a:rPr>
                        </m:ctrlPr>
                      </m:sSubSupPr>
                      <m:e>
                        <m:r>
                          <a:rPr lang="en-US" altLang="zh-CN" sz="2000" b="0" i="1" smtClean="0">
                            <a:solidFill>
                              <a:schemeClr val="tx1"/>
                            </a:solidFill>
                            <a:latin typeface="Cambria Math" panose="02040503050406030204" pitchFamily="18" charset="0"/>
                            <a:ea typeface="+mj-ea"/>
                            <a:cs typeface="Times New Roman" panose="02020603050405020304" pitchFamily="18" charset="0"/>
                          </a:rPr>
                          <m:t>𝑃</m:t>
                        </m:r>
                      </m:e>
                      <m:sub>
                        <m:r>
                          <a:rPr lang="en-US" altLang="zh-CN" sz="2000" b="0" i="1" smtClean="0">
                            <a:solidFill>
                              <a:schemeClr val="tx1"/>
                            </a:solidFill>
                            <a:latin typeface="Cambria Math" panose="02040503050406030204" pitchFamily="18" charset="0"/>
                            <a:ea typeface="+mj-ea"/>
                            <a:cs typeface="Times New Roman" panose="02020603050405020304" pitchFamily="18" charset="0"/>
                          </a:rPr>
                          <m:t>𝑔</m:t>
                        </m:r>
                      </m:sub>
                      <m:sup>
                        <m:r>
                          <m:rPr>
                            <m:sty m:val="p"/>
                          </m:rPr>
                          <a:rPr lang="en-US" altLang="zh-CN" sz="2000" b="0" i="0" smtClean="0">
                            <a:solidFill>
                              <a:schemeClr val="tx1"/>
                            </a:solidFill>
                            <a:latin typeface="Cambria Math" panose="02040503050406030204" pitchFamily="18" charset="0"/>
                            <a:ea typeface="+mj-ea"/>
                            <a:cs typeface="Times New Roman" panose="02020603050405020304" pitchFamily="18" charset="0"/>
                          </a:rPr>
                          <m:t>NL</m:t>
                        </m:r>
                      </m:sup>
                    </m:sSubSup>
                    <m:d>
                      <m:dPr>
                        <m:ctrlPr>
                          <a:rPr lang="en-US" altLang="zh-CN" sz="2000" b="0" i="1" smtClean="0">
                            <a:solidFill>
                              <a:schemeClr val="tx1"/>
                            </a:solidFill>
                            <a:latin typeface="Cambria Math" panose="02040503050406030204" pitchFamily="18" charset="0"/>
                            <a:ea typeface="+mj-ea"/>
                            <a:cs typeface="Times New Roman" panose="02020603050405020304" pitchFamily="18" charset="0"/>
                          </a:rPr>
                        </m:ctrlPr>
                      </m:dPr>
                      <m:e>
                        <m:sSup>
                          <m:sSupPr>
                            <m:ctrlPr>
                              <a:rPr lang="en-US" altLang="zh-CN" sz="2000" b="0" i="1" smtClean="0">
                                <a:solidFill>
                                  <a:schemeClr val="tx1"/>
                                </a:solidFill>
                                <a:latin typeface="Cambria Math" panose="02040503050406030204" pitchFamily="18" charset="0"/>
                                <a:ea typeface="+mj-ea"/>
                                <a:cs typeface="Times New Roman" panose="02020603050405020304" pitchFamily="18" charset="0"/>
                              </a:rPr>
                            </m:ctrlPr>
                          </m:sSupPr>
                          <m:e>
                            <m:r>
                              <a:rPr lang="en-US" altLang="zh-CN" sz="2000" b="0" i="1" smtClean="0">
                                <a:solidFill>
                                  <a:schemeClr val="tx1"/>
                                </a:solidFill>
                                <a:latin typeface="Cambria Math" panose="02040503050406030204" pitchFamily="18" charset="0"/>
                                <a:ea typeface="+mj-ea"/>
                                <a:cs typeface="Times New Roman" panose="02020603050405020304" pitchFamily="18" charset="0"/>
                              </a:rPr>
                              <m:t>𝑥</m:t>
                            </m:r>
                          </m:e>
                          <m:sup>
                            <m:r>
                              <a:rPr lang="en-US" altLang="zh-CN" sz="2000" b="0" i="1" smtClean="0">
                                <a:solidFill>
                                  <a:schemeClr val="tx1"/>
                                </a:solidFill>
                                <a:latin typeface="Cambria Math" panose="02040503050406030204" pitchFamily="18" charset="0"/>
                                <a:ea typeface="+mj-ea"/>
                                <a:cs typeface="Times New Roman" panose="02020603050405020304" pitchFamily="18" charset="0"/>
                              </a:rPr>
                              <m:t>∗</m:t>
                            </m:r>
                          </m:sup>
                        </m:sSup>
                        <m:r>
                          <a:rPr lang="en-US" altLang="zh-CN" sz="2000" b="0" i="1" smtClean="0">
                            <a:solidFill>
                              <a:schemeClr val="tx1"/>
                            </a:solidFill>
                            <a:latin typeface="Cambria Math" panose="02040503050406030204" pitchFamily="18" charset="0"/>
                            <a:ea typeface="+mj-ea"/>
                            <a:cs typeface="Times New Roman" panose="02020603050405020304" pitchFamily="18" charset="0"/>
                          </a:rPr>
                          <m:t>,</m:t>
                        </m:r>
                        <m:sSup>
                          <m:sSupPr>
                            <m:ctrlPr>
                              <a:rPr lang="en-US" altLang="zh-CN" sz="2000" b="0" i="1" smtClean="0">
                                <a:solidFill>
                                  <a:schemeClr val="tx1"/>
                                </a:solidFill>
                                <a:latin typeface="Cambria Math" panose="02040503050406030204" pitchFamily="18" charset="0"/>
                                <a:ea typeface="+mj-ea"/>
                                <a:cs typeface="Times New Roman" panose="02020603050405020304" pitchFamily="18" charset="0"/>
                              </a:rPr>
                            </m:ctrlPr>
                          </m:sSupPr>
                          <m:e>
                            <m:r>
                              <a:rPr lang="en-US" altLang="zh-CN" sz="2000" b="0" i="1" smtClean="0">
                                <a:solidFill>
                                  <a:schemeClr val="tx1"/>
                                </a:solidFill>
                                <a:latin typeface="Cambria Math" panose="02040503050406030204" pitchFamily="18" charset="0"/>
                                <a:ea typeface="+mj-ea"/>
                                <a:cs typeface="Times New Roman" panose="02020603050405020304" pitchFamily="18" charset="0"/>
                              </a:rPr>
                              <m:t>𝑦</m:t>
                            </m:r>
                          </m:e>
                          <m:sup>
                            <m:r>
                              <a:rPr lang="en-US" altLang="zh-CN" sz="2000" b="0" i="1" smtClean="0">
                                <a:solidFill>
                                  <a:schemeClr val="tx1"/>
                                </a:solidFill>
                                <a:latin typeface="Cambria Math" panose="02040503050406030204" pitchFamily="18" charset="0"/>
                                <a:ea typeface="+mj-ea"/>
                                <a:cs typeface="Times New Roman" panose="02020603050405020304" pitchFamily="18" charset="0"/>
                              </a:rPr>
                              <m:t>∗</m:t>
                            </m:r>
                          </m:sup>
                        </m:sSup>
                      </m:e>
                    </m:d>
                    <m:r>
                      <a:rPr lang="en-US" altLang="zh-CN" sz="2000" b="0" i="1" smtClean="0">
                        <a:solidFill>
                          <a:schemeClr val="tx1"/>
                        </a:solidFill>
                        <a:latin typeface="Cambria Math" panose="02040503050406030204" pitchFamily="18" charset="0"/>
                        <a:ea typeface="+mj-ea"/>
                        <a:cs typeface="Times New Roman" panose="02020603050405020304" pitchFamily="18" charset="0"/>
                      </a:rPr>
                      <m:t>=1</m:t>
                    </m:r>
                  </m:oMath>
                </a14:m>
                <a:r>
                  <a:rPr lang="en-US" altLang="zh-CN" sz="2000" dirty="0">
                    <a:solidFill>
                      <a:schemeClr val="tx1"/>
                    </a:solidFill>
                    <a:latin typeface="Times New Roman" panose="02020603050405020304" pitchFamily="18" charset="0"/>
                    <a:ea typeface="+mj-ea"/>
                    <a:cs typeface="Times New Roman" panose="02020603050405020304" pitchFamily="18" charset="0"/>
                  </a:rPr>
                  <a:t> </a:t>
                </a:r>
                <a:r>
                  <a:rPr lang="en-US" altLang="zh-CN" sz="2000" dirty="0" err="1">
                    <a:solidFill>
                      <a:schemeClr val="tx1"/>
                    </a:solidFill>
                    <a:latin typeface="Times New Roman" panose="02020603050405020304" pitchFamily="18" charset="0"/>
                    <a:ea typeface="+mj-ea"/>
                    <a:cs typeface="Times New Roman" panose="02020603050405020304" pitchFamily="18" charset="0"/>
                  </a:rPr>
                  <a:t>iff</a:t>
                </a:r>
                <a:r>
                  <a:rPr lang="en-US" altLang="zh-CN" sz="2000" dirty="0">
                    <a:solidFill>
                      <a:schemeClr val="tx1"/>
                    </a:solidFill>
                    <a:latin typeface="Times New Roman" panose="02020603050405020304" pitchFamily="18" charset="0"/>
                    <a:ea typeface="+mj-ea"/>
                    <a:cs typeface="Times New Roman" panose="02020603050405020304" pitchFamily="18" charset="0"/>
                  </a:rPr>
                  <a:t> the behavior lies within the set:</a:t>
                </a:r>
                <a:r>
                  <a:rPr lang="en-US" altLang="zh-CN" sz="2000" b="1" dirty="0">
                    <a:solidFill>
                      <a:schemeClr val="tx1"/>
                    </a:solidFill>
                    <a:latin typeface="Times New Roman" panose="02020603050405020304" pitchFamily="18" charset="0"/>
                    <a:ea typeface="+mj-ea"/>
                    <a:cs typeface="Times New Roman" panose="02020603050405020304" pitchFamily="18" charset="0"/>
                  </a:rPr>
                  <a:t> </a:t>
                </a:r>
                <a:endParaRPr lang="en-US" altLang="zh-CN" sz="20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a:p>
                <a:pPr algn="just">
                  <a:lnSpc>
                    <a:spcPct val="200000"/>
                  </a:lnSpc>
                  <a:spcAft>
                    <a:spcPts val="3000"/>
                  </a:spcAft>
                </a:pP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a:p>
                <a:pPr algn="just">
                  <a:lnSpc>
                    <a:spcPts val="3000"/>
                  </a:lnSpc>
                  <a:spcAft>
                    <a:spcPts val="3000"/>
                  </a:spcAft>
                </a:pPr>
                <a:r>
                  <a:rPr lang="en-US" altLang="zh-CN" sz="2000" b="1" dirty="0">
                    <a:latin typeface="Times New Roman" panose="02020603050405020304" pitchFamily="18" charset="0"/>
                    <a:ea typeface="楷体" panose="02010609060101010101" pitchFamily="49" charset="-122"/>
                    <a:cs typeface="Times New Roman" panose="02020603050405020304" pitchFamily="18" charset="0"/>
                  </a:rPr>
                  <a:t>Key idea:</a:t>
                </a:r>
              </a:p>
              <a:p>
                <a:pPr marL="342900" indent="-342900" algn="just">
                  <a:lnSpc>
                    <a:spcPts val="3000"/>
                  </a:lnSpc>
                  <a:spcAft>
                    <a:spcPts val="3000"/>
                  </a:spcAft>
                  <a:buFont typeface="Arial" panose="020B0604020202020204" pitchFamily="34" charset="0"/>
                  <a:buChar char="•"/>
                </a:pP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p:txBody>
          </p:sp>
        </mc:Choice>
        <mc:Fallback xmlns="">
          <p:sp>
            <p:nvSpPr>
              <p:cNvPr id="20" name="文本框 19">
                <a:extLst>
                  <a:ext uri="{FF2B5EF4-FFF2-40B4-BE49-F238E27FC236}">
                    <a16:creationId xmlns:a16="http://schemas.microsoft.com/office/drawing/2014/main" id="{5BADF57B-8E84-4FB0-9415-CFAB3E414369}"/>
                  </a:ext>
                </a:extLst>
              </p:cNvPr>
              <p:cNvSpPr txBox="1">
                <a:spLocks noRot="1" noChangeAspect="1" noMove="1" noResize="1" noEditPoints="1" noAdjustHandles="1" noChangeArrowheads="1" noChangeShapeType="1" noTextEdit="1"/>
              </p:cNvSpPr>
              <p:nvPr/>
            </p:nvSpPr>
            <p:spPr>
              <a:xfrm>
                <a:off x="771703" y="1097956"/>
                <a:ext cx="10304788" cy="3364832"/>
              </a:xfrm>
              <a:prstGeom prst="rect">
                <a:avLst/>
              </a:prstGeom>
              <a:blipFill>
                <a:blip r:embed="rId3"/>
                <a:stretch>
                  <a:fillRect l="-651" r="-592"/>
                </a:stretch>
              </a:blipFill>
              <a:ln>
                <a:noFill/>
              </a:ln>
            </p:spPr>
            <p:txBody>
              <a:bodyPr/>
              <a:lstStyle/>
              <a:p>
                <a:r>
                  <a:rPr lang="zh-CN" altLang="en-US">
                    <a:noFill/>
                  </a:rPr>
                  <a:t> </a:t>
                </a:r>
              </a:p>
            </p:txBody>
          </p:sp>
        </mc:Fallback>
      </mc:AlternateContent>
      <p:sp>
        <p:nvSpPr>
          <p:cNvPr id="3" name="灯片编号占位符 2">
            <a:extLst>
              <a:ext uri="{FF2B5EF4-FFF2-40B4-BE49-F238E27FC236}">
                <a16:creationId xmlns:a16="http://schemas.microsoft.com/office/drawing/2014/main" id="{6203DAC0-ADFC-456F-9B3F-ED92B735CD8E}"/>
              </a:ext>
            </a:extLst>
          </p:cNvPr>
          <p:cNvSpPr>
            <a:spLocks noGrp="1"/>
          </p:cNvSpPr>
          <p:nvPr>
            <p:ph type="sldNum" sz="quarter" idx="4"/>
          </p:nvPr>
        </p:nvSpPr>
        <p:spPr/>
        <p:txBody>
          <a:bodyPr/>
          <a:lstStyle/>
          <a:p>
            <a:r>
              <a:rPr lang="en-US" altLang="zh-CN">
                <a:sym typeface="Arial" panose="020B0604020202020204" pitchFamily="34" charset="0"/>
              </a:rPr>
              <a:t>&lt; </a:t>
            </a:r>
            <a:fld id="{A548B57D-AE10-4CF7-A9DF-59FEFA91B28E}" type="slidenum">
              <a:rPr lang="zh-CN" altLang="en-US" smtClean="0">
                <a:sym typeface="Arial" panose="020B0604020202020204" pitchFamily="34" charset="0"/>
              </a:rPr>
              <a:pPr/>
              <a:t>45</a:t>
            </a:fld>
            <a:r>
              <a:rPr lang="zh-CN" altLang="en-US">
                <a:sym typeface="Arial" panose="020B0604020202020204" pitchFamily="34" charset="0"/>
              </a:rPr>
              <a:t> </a:t>
            </a:r>
            <a:r>
              <a:rPr lang="en-US" altLang="zh-CN">
                <a:sym typeface="Arial" panose="020B0604020202020204" pitchFamily="34" charset="0"/>
              </a:rPr>
              <a:t>&gt;</a:t>
            </a:r>
            <a:endParaRPr lang="zh-CN" altLang="en-US" dirty="0">
              <a:sym typeface="Arial" panose="020B0604020202020204" pitchFamily="34" charset="0"/>
            </a:endParaRPr>
          </a:p>
        </p:txBody>
      </p:sp>
      <p:sp>
        <p:nvSpPr>
          <p:cNvPr id="4" name="标题 3">
            <a:extLst>
              <a:ext uri="{FF2B5EF4-FFF2-40B4-BE49-F238E27FC236}">
                <a16:creationId xmlns:a16="http://schemas.microsoft.com/office/drawing/2014/main" id="{8C665839-0726-4FA3-BD04-F0C8450DAAA5}"/>
              </a:ext>
            </a:extLst>
          </p:cNvPr>
          <p:cNvSpPr>
            <a:spLocks noGrp="1"/>
          </p:cNvSpPr>
          <p:nvPr>
            <p:ph type="title"/>
          </p:nvPr>
        </p:nvSpPr>
        <p:spPr/>
        <p:txBody>
          <a:bodyPr/>
          <a:lstStyle/>
          <a:p>
            <a:r>
              <a:rPr lang="en-US" altLang="zh-CN" dirty="0">
                <a:sym typeface="Arial" panose="020B0604020202020204" pitchFamily="34" charset="0"/>
              </a:rPr>
              <a:t>Quantum nonlocality vs Randomness </a:t>
            </a:r>
            <a:endParaRPr lang="zh-CN" altLang="en-US" dirty="0">
              <a:sym typeface="Arial" panose="020B0604020202020204" pitchFamily="34" charset="0"/>
            </a:endParaRPr>
          </a:p>
        </p:txBody>
      </p:sp>
      <p:sp>
        <p:nvSpPr>
          <p:cNvPr id="7" name="矩形 6">
            <a:extLst>
              <a:ext uri="{FF2B5EF4-FFF2-40B4-BE49-F238E27FC236}">
                <a16:creationId xmlns:a16="http://schemas.microsoft.com/office/drawing/2014/main" id="{4AA6088C-F51F-4283-852D-C72F361F5030}"/>
              </a:ext>
            </a:extLst>
          </p:cNvPr>
          <p:cNvSpPr/>
          <p:nvPr/>
        </p:nvSpPr>
        <p:spPr>
          <a:xfrm>
            <a:off x="442913" y="6378772"/>
            <a:ext cx="4107215" cy="307777"/>
          </a:xfrm>
          <a:prstGeom prst="rect">
            <a:avLst/>
          </a:prstGeom>
        </p:spPr>
        <p:txBody>
          <a:bodyPr wrap="none">
            <a:spAutoFit/>
          </a:bodyPr>
          <a:lstStyle/>
          <a:p>
            <a:r>
              <a:rPr lang="en-US" altLang="zh-CN" sz="1400" dirty="0">
                <a:latin typeface="Times New Roman" panose="02020603050405020304" pitchFamily="18" charset="0"/>
                <a:cs typeface="Times New Roman" panose="02020603050405020304" pitchFamily="18" charset="0"/>
              </a:rPr>
              <a:t>Y. Li, Y. Xiang, J. Tura and Q. He, arXiv: 2409.14991.</a:t>
            </a:r>
            <a:endParaRPr lang="zh-CN" altLang="en-US" sz="1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F9B982C4-717D-472B-9319-CD59F200C9DB}"/>
                  </a:ext>
                </a:extLst>
              </p:cNvPr>
              <p:cNvSpPr txBox="1"/>
              <p:nvPr/>
            </p:nvSpPr>
            <p:spPr>
              <a:xfrm>
                <a:off x="2670350" y="2035618"/>
                <a:ext cx="8253289" cy="469744"/>
              </a:xfrm>
              <a:prstGeom prst="rect">
                <a:avLst/>
              </a:prstGeom>
              <a:noFill/>
            </p:spPr>
            <p:txBody>
              <a:bodyPr wrap="square">
                <a:spAutoFit/>
              </a:bodyPr>
              <a:lstStyle/>
              <a:p>
                <a14:m>
                  <m:oMath xmlns:m="http://schemas.openxmlformats.org/officeDocument/2006/math">
                    <m:sSubSup>
                      <m:sSubSupPr>
                        <m:ctrlPr>
                          <a:rPr lang="en-US" altLang="zh-CN" sz="2000" b="0" i="1" smtClean="0">
                            <a:latin typeface="Cambria Math" panose="02040503050406030204" pitchFamily="18" charset="0"/>
                            <a:ea typeface="Cambria Math" panose="02040503050406030204" pitchFamily="18" charset="0"/>
                          </a:rPr>
                        </m:ctrlPr>
                      </m:sSubSupPr>
                      <m:e>
                        <m:r>
                          <a:rPr lang="en-US" altLang="zh-CN" sz="2000" b="0" i="1" smtClean="0">
                            <a:latin typeface="Cambria Math" panose="02040503050406030204" pitchFamily="18" charset="0"/>
                            <a:ea typeface="Cambria Math" panose="02040503050406030204" pitchFamily="18" charset="0"/>
                          </a:rPr>
                          <m:t>ℛ</m:t>
                        </m:r>
                      </m:e>
                      <m:sub>
                        <m:sSup>
                          <m:sSupPr>
                            <m:ctrlPr>
                              <a:rPr lang="en-US" altLang="zh-CN" sz="2000" b="0" i="1" smtClean="0">
                                <a:latin typeface="Cambria Math" panose="02040503050406030204" pitchFamily="18" charset="0"/>
                                <a:ea typeface="Cambria Math" panose="02040503050406030204" pitchFamily="18" charset="0"/>
                              </a:rPr>
                            </m:ctrlPr>
                          </m:sSupPr>
                          <m:e>
                            <m:r>
                              <a:rPr lang="en-US" altLang="zh-CN" sz="2000" b="0" i="1" smtClean="0">
                                <a:latin typeface="Cambria Math" panose="02040503050406030204" pitchFamily="18" charset="0"/>
                                <a:ea typeface="Cambria Math" panose="02040503050406030204" pitchFamily="18" charset="0"/>
                              </a:rPr>
                              <m:t>𝑥</m:t>
                            </m:r>
                          </m:e>
                          <m:sup>
                            <m:r>
                              <a:rPr lang="en-US" altLang="zh-CN" sz="2000" b="0" i="1" smtClean="0">
                                <a:latin typeface="Cambria Math" panose="02040503050406030204" pitchFamily="18" charset="0"/>
                                <a:ea typeface="Cambria Math" panose="02040503050406030204" pitchFamily="18" charset="0"/>
                              </a:rPr>
                              <m:t>∗</m:t>
                            </m:r>
                          </m:sup>
                        </m:sSup>
                        <m:r>
                          <a:rPr lang="en-US" altLang="zh-CN" sz="2000" b="0" i="1" smtClean="0">
                            <a:latin typeface="Cambria Math" panose="02040503050406030204" pitchFamily="18" charset="0"/>
                            <a:ea typeface="Cambria Math" panose="02040503050406030204" pitchFamily="18" charset="0"/>
                          </a:rPr>
                          <m:t>,</m:t>
                        </m:r>
                        <m:sSup>
                          <m:sSupPr>
                            <m:ctrlPr>
                              <a:rPr lang="en-US" altLang="zh-CN" sz="2000" b="0" i="1" smtClean="0">
                                <a:latin typeface="Cambria Math" panose="02040503050406030204" pitchFamily="18" charset="0"/>
                                <a:ea typeface="Cambria Math" panose="02040503050406030204" pitchFamily="18" charset="0"/>
                              </a:rPr>
                            </m:ctrlPr>
                          </m:sSupPr>
                          <m:e>
                            <m:r>
                              <a:rPr lang="en-US" altLang="zh-CN" sz="2000" b="0" i="1" smtClean="0">
                                <a:latin typeface="Cambria Math" panose="02040503050406030204" pitchFamily="18" charset="0"/>
                                <a:ea typeface="Cambria Math" panose="02040503050406030204" pitchFamily="18" charset="0"/>
                              </a:rPr>
                              <m:t>𝑦</m:t>
                            </m:r>
                          </m:e>
                          <m:sup>
                            <m:r>
                              <a:rPr lang="en-US" altLang="zh-CN" sz="2000" b="0" i="1" smtClean="0">
                                <a:latin typeface="Cambria Math" panose="02040503050406030204" pitchFamily="18" charset="0"/>
                                <a:ea typeface="Cambria Math" panose="02040503050406030204" pitchFamily="18" charset="0"/>
                              </a:rPr>
                              <m:t>∗</m:t>
                            </m:r>
                          </m:sup>
                        </m:sSup>
                      </m:sub>
                      <m:sup>
                        <m:r>
                          <m:rPr>
                            <m:sty m:val="p"/>
                          </m:rPr>
                          <a:rPr lang="en-US" altLang="zh-CN" sz="2000" b="0" i="0" smtClean="0">
                            <a:latin typeface="Cambria Math" panose="02040503050406030204" pitchFamily="18" charset="0"/>
                            <a:ea typeface="Cambria Math" panose="02040503050406030204" pitchFamily="18" charset="0"/>
                          </a:rPr>
                          <m:t>NL</m:t>
                        </m:r>
                      </m:sup>
                    </m:sSubSup>
                    <m:r>
                      <a:rPr lang="en-US" altLang="zh-CN" sz="2000" b="0" i="1" smtClean="0">
                        <a:latin typeface="Cambria Math" panose="02040503050406030204" pitchFamily="18" charset="0"/>
                        <a:ea typeface="Cambria Math" panose="02040503050406030204" pitchFamily="18" charset="0"/>
                      </a:rPr>
                      <m:t>≔</m:t>
                    </m:r>
                    <m:d>
                      <m:dPr>
                        <m:begChr m:val="{"/>
                        <m:endChr m:val="}"/>
                        <m:ctrlPr>
                          <a:rPr lang="en-US" altLang="zh-CN" sz="2000" b="0" i="1" smtClean="0">
                            <a:latin typeface="Cambria Math" panose="02040503050406030204" pitchFamily="18" charset="0"/>
                          </a:rPr>
                        </m:ctrlPr>
                      </m:dPr>
                      <m:e>
                        <m:r>
                          <a:rPr lang="en-US" altLang="zh-CN" sz="2000" i="1">
                            <a:latin typeface="Cambria Math" panose="02040503050406030204" pitchFamily="18" charset="0"/>
                          </a:rPr>
                          <m:t>𝑝</m:t>
                        </m:r>
                        <m:d>
                          <m:dPr>
                            <m:ctrlPr>
                              <a:rPr lang="en-US" altLang="zh-CN" sz="2000" i="1">
                                <a:latin typeface="Cambria Math" panose="02040503050406030204" pitchFamily="18" charset="0"/>
                              </a:rPr>
                            </m:ctrlPr>
                          </m:dPr>
                          <m:e>
                            <m:r>
                              <m:rPr>
                                <m:brk m:alnAt="7"/>
                              </m:rPr>
                              <a:rPr lang="en-US" altLang="zh-CN" sz="2000" i="1">
                                <a:latin typeface="Cambria Math" panose="02040503050406030204" pitchFamily="18" charset="0"/>
                              </a:rPr>
                              <m:t>𝑎</m:t>
                            </m:r>
                            <m:r>
                              <a:rPr lang="en-US" altLang="zh-CN" sz="2000" i="1">
                                <a:latin typeface="Cambria Math" panose="02040503050406030204" pitchFamily="18" charset="0"/>
                              </a:rPr>
                              <m:t>𝑏</m:t>
                            </m:r>
                          </m:e>
                          <m:e>
                            <m:r>
                              <m:rPr>
                                <m:brk m:alnAt="7"/>
                              </m:rPr>
                              <a:rPr lang="en-US" altLang="zh-CN" sz="2000" i="1">
                                <a:latin typeface="Cambria Math" panose="02040503050406030204" pitchFamily="18" charset="0"/>
                              </a:rPr>
                              <m:t>𝑥</m:t>
                            </m:r>
                            <m:r>
                              <a:rPr lang="en-US" altLang="zh-CN" sz="2000" i="1">
                                <a:latin typeface="Cambria Math" panose="02040503050406030204" pitchFamily="18" charset="0"/>
                              </a:rPr>
                              <m:t>𝑦</m:t>
                            </m:r>
                          </m:e>
                        </m:d>
                        <m:d>
                          <m:dPr>
                            <m:begChr m:val="|"/>
                            <m:endChr m:val=""/>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𝑝</m:t>
                            </m:r>
                            <m:d>
                              <m:dPr>
                                <m:ctrlPr>
                                  <a:rPr lang="en-US" altLang="zh-CN" sz="2000" i="1">
                                    <a:latin typeface="Cambria Math" panose="02040503050406030204" pitchFamily="18" charset="0"/>
                                  </a:rPr>
                                </m:ctrlPr>
                              </m:dPr>
                              <m:e>
                                <m:r>
                                  <m:rPr>
                                    <m:brk m:alnAt="7"/>
                                  </m:rPr>
                                  <a:rPr lang="en-US" altLang="zh-CN" sz="2000" i="1">
                                    <a:latin typeface="Cambria Math" panose="02040503050406030204" pitchFamily="18" charset="0"/>
                                  </a:rPr>
                                  <m:t>𝑎</m:t>
                                </m:r>
                                <m:r>
                                  <a:rPr lang="en-US" altLang="zh-CN" sz="2000" i="1">
                                    <a:latin typeface="Cambria Math" panose="02040503050406030204" pitchFamily="18" charset="0"/>
                                  </a:rPr>
                                  <m:t>𝑏</m:t>
                                </m:r>
                              </m:e>
                              <m:e>
                                <m:r>
                                  <m:rPr>
                                    <m:brk m:alnAt="7"/>
                                  </m:rPr>
                                  <a:rPr lang="en-US" altLang="zh-CN" sz="2000" i="1">
                                    <a:latin typeface="Cambria Math" panose="02040503050406030204" pitchFamily="18" charset="0"/>
                                  </a:rPr>
                                  <m:t>𝑥</m:t>
                                </m:r>
                                <m:r>
                                  <a:rPr lang="en-US" altLang="zh-CN" sz="2000" i="1">
                                    <a:latin typeface="Cambria Math" panose="02040503050406030204" pitchFamily="18" charset="0"/>
                                  </a:rPr>
                                  <m:t>𝑦</m:t>
                                </m:r>
                              </m:e>
                            </m:d>
                            <m:r>
                              <a:rPr lang="en-US" altLang="zh-CN" sz="2000" i="1">
                                <a:latin typeface="Cambria Math" panose="02040503050406030204" pitchFamily="18" charset="0"/>
                              </a:rPr>
                              <m:t>∈</m:t>
                            </m:r>
                            <m:r>
                              <a:rPr lang="zh-CN" altLang="en-US" sz="2000" i="1">
                                <a:latin typeface="Cambria Math" panose="02040503050406030204" pitchFamily="18" charset="0"/>
                              </a:rPr>
                              <m:t>𝒬</m:t>
                            </m:r>
                            <m:r>
                              <a:rPr lang="en-US" altLang="zh-CN" sz="2000" i="1">
                                <a:latin typeface="Cambria Math" panose="02040503050406030204" pitchFamily="18" charset="0"/>
                              </a:rPr>
                              <m:t>,</m:t>
                            </m:r>
                            <m:sSub>
                              <m:sSubPr>
                                <m:ctrlPr>
                                  <a:rPr lang="en-US" altLang="zh-CN" sz="2000" i="1">
                                    <a:latin typeface="Cambria Math" panose="02040503050406030204" pitchFamily="18" charset="0"/>
                                  </a:rPr>
                                </m:ctrlPr>
                              </m:sSubPr>
                              <m:e>
                                <m:r>
                                  <a:rPr lang="zh-CN" altLang="en-US" sz="2000" i="1">
                                    <a:latin typeface="Cambria Math" panose="02040503050406030204" pitchFamily="18" charset="0"/>
                                  </a:rPr>
                                  <m:t>𝒞</m:t>
                                </m:r>
                              </m:e>
                              <m:sub>
                                <m:r>
                                  <a:rPr lang="en-US" altLang="zh-CN" sz="2000" i="1">
                                    <a:latin typeface="Cambria Math" panose="02040503050406030204" pitchFamily="18" charset="0"/>
                                  </a:rPr>
                                  <m:t>𝐴</m:t>
                                </m:r>
                              </m:sub>
                            </m:sSub>
                            <m:r>
                              <a:rPr lang="en-US" altLang="zh-CN" sz="2000" i="1">
                                <a:latin typeface="Cambria Math" panose="02040503050406030204" pitchFamily="18" charset="0"/>
                                <a:ea typeface="Cambria Math" panose="02040503050406030204" pitchFamily="18" charset="0"/>
                              </a:rPr>
                              <m:t>⊇</m:t>
                            </m:r>
                            <m:sSub>
                              <m:sSubPr>
                                <m:ctrlPr>
                                  <a:rPr lang="en-US" altLang="zh-CN" sz="2000" i="1">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𝐾</m:t>
                                </m:r>
                              </m:e>
                              <m:sub>
                                <m:r>
                                  <a:rPr lang="en-US" altLang="zh-CN" sz="2000" i="1">
                                    <a:latin typeface="Cambria Math" panose="02040503050406030204" pitchFamily="18" charset="0"/>
                                    <a:ea typeface="Cambria Math" panose="02040503050406030204" pitchFamily="18" charset="0"/>
                                  </a:rPr>
                                  <m:t>1,</m:t>
                                </m:r>
                                <m:r>
                                  <a:rPr lang="en-US" altLang="zh-CN" sz="2000" i="1">
                                    <a:latin typeface="Cambria Math" panose="02040503050406030204" pitchFamily="18" charset="0"/>
                                    <a:ea typeface="Cambria Math" panose="02040503050406030204" pitchFamily="18" charset="0"/>
                                  </a:rPr>
                                  <m:t>𝑚</m:t>
                                </m:r>
                                <m:r>
                                  <a:rPr lang="en-US" altLang="zh-CN" sz="2000" i="1">
                                    <a:latin typeface="Cambria Math" panose="02040503050406030204" pitchFamily="18" charset="0"/>
                                    <a:ea typeface="Cambria Math" panose="02040503050406030204" pitchFamily="18" charset="0"/>
                                  </a:rPr>
                                  <m:t>−1</m:t>
                                </m:r>
                              </m:sub>
                            </m:sSub>
                            <m:d>
                              <m:dPr>
                                <m:ctrlPr>
                                  <a:rPr lang="en-US" altLang="zh-CN" sz="2000" i="1">
                                    <a:latin typeface="Cambria Math" panose="02040503050406030204" pitchFamily="18" charset="0"/>
                                    <a:ea typeface="Cambria Math" panose="02040503050406030204" pitchFamily="18" charset="0"/>
                                  </a:rPr>
                                </m:ctrlPr>
                              </m:dPr>
                              <m:e>
                                <m:sSup>
                                  <m:sSupPr>
                                    <m:ctrlPr>
                                      <a:rPr lang="en-US" altLang="zh-CN" sz="2000" i="1">
                                        <a:latin typeface="Cambria Math" panose="02040503050406030204" pitchFamily="18" charset="0"/>
                                        <a:ea typeface="Cambria Math" panose="02040503050406030204" pitchFamily="18" charset="0"/>
                                      </a:rPr>
                                    </m:ctrlPr>
                                  </m:sSupPr>
                                  <m:e>
                                    <m:r>
                                      <a:rPr lang="en-US" altLang="zh-CN" sz="2000" i="1">
                                        <a:latin typeface="Cambria Math" panose="02040503050406030204" pitchFamily="18" charset="0"/>
                                        <a:ea typeface="Cambria Math" panose="02040503050406030204" pitchFamily="18" charset="0"/>
                                      </a:rPr>
                                      <m:t>𝑥</m:t>
                                    </m:r>
                                  </m:e>
                                  <m:sup>
                                    <m:r>
                                      <a:rPr lang="en-US" altLang="zh-CN" sz="2000" i="1">
                                        <a:latin typeface="Cambria Math" panose="02040503050406030204" pitchFamily="18" charset="0"/>
                                        <a:ea typeface="Cambria Math" panose="02040503050406030204" pitchFamily="18" charset="0"/>
                                      </a:rPr>
                                      <m:t>∗</m:t>
                                    </m:r>
                                  </m:sup>
                                </m:sSup>
                              </m:e>
                            </m:d>
                            <m:r>
                              <a:rPr lang="en-US" altLang="zh-CN" sz="2000" i="1">
                                <a:latin typeface="Cambria Math" panose="02040503050406030204" pitchFamily="18" charset="0"/>
                                <a:ea typeface="Cambria Math" panose="02040503050406030204" pitchFamily="18" charset="0"/>
                              </a:rPr>
                              <m:t>,</m:t>
                            </m:r>
                            <m:sSub>
                              <m:sSubPr>
                                <m:ctrlPr>
                                  <a:rPr lang="en-US" altLang="zh-CN" sz="2000" i="1">
                                    <a:latin typeface="Cambria Math" panose="02040503050406030204" pitchFamily="18" charset="0"/>
                                  </a:rPr>
                                </m:ctrlPr>
                              </m:sSubPr>
                              <m:e>
                                <m:r>
                                  <a:rPr lang="zh-CN" altLang="en-US" sz="2000" i="1">
                                    <a:latin typeface="Cambria Math" panose="02040503050406030204" pitchFamily="18" charset="0"/>
                                  </a:rPr>
                                  <m:t>𝒞</m:t>
                                </m:r>
                              </m:e>
                              <m:sub>
                                <m:r>
                                  <a:rPr lang="en-US" altLang="zh-CN" sz="2000" i="1">
                                    <a:latin typeface="Cambria Math" panose="02040503050406030204" pitchFamily="18" charset="0"/>
                                  </a:rPr>
                                  <m:t>𝐵</m:t>
                                </m:r>
                              </m:sub>
                            </m:sSub>
                            <m:r>
                              <a:rPr lang="en-US" altLang="zh-CN" sz="2000" i="1">
                                <a:latin typeface="Cambria Math" panose="02040503050406030204" pitchFamily="18" charset="0"/>
                                <a:ea typeface="Cambria Math" panose="02040503050406030204" pitchFamily="18" charset="0"/>
                              </a:rPr>
                              <m:t>⊇</m:t>
                            </m:r>
                            <m:sSub>
                              <m:sSubPr>
                                <m:ctrlPr>
                                  <a:rPr lang="en-US" altLang="zh-CN" sz="2000" i="1">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𝐾</m:t>
                                </m:r>
                              </m:e>
                              <m:sub>
                                <m:r>
                                  <a:rPr lang="en-US" altLang="zh-CN" sz="2000" i="1">
                                    <a:latin typeface="Cambria Math" panose="02040503050406030204" pitchFamily="18" charset="0"/>
                                    <a:ea typeface="Cambria Math" panose="02040503050406030204" pitchFamily="18" charset="0"/>
                                  </a:rPr>
                                  <m:t>1,</m:t>
                                </m:r>
                                <m:r>
                                  <a:rPr lang="en-US" altLang="zh-CN" sz="2000" i="1">
                                    <a:latin typeface="Cambria Math" panose="02040503050406030204" pitchFamily="18" charset="0"/>
                                    <a:ea typeface="Cambria Math" panose="02040503050406030204" pitchFamily="18" charset="0"/>
                                  </a:rPr>
                                  <m:t>𝑚</m:t>
                                </m:r>
                                <m:r>
                                  <a:rPr lang="en-US" altLang="zh-CN" sz="2000" i="1">
                                    <a:latin typeface="Cambria Math" panose="02040503050406030204" pitchFamily="18" charset="0"/>
                                    <a:ea typeface="Cambria Math" panose="02040503050406030204" pitchFamily="18" charset="0"/>
                                  </a:rPr>
                                  <m:t>−1</m:t>
                                </m:r>
                              </m:sub>
                            </m:sSub>
                            <m:d>
                              <m:dPr>
                                <m:ctrlPr>
                                  <a:rPr lang="en-US" altLang="zh-CN" sz="2000" i="1">
                                    <a:latin typeface="Cambria Math" panose="02040503050406030204" pitchFamily="18" charset="0"/>
                                    <a:ea typeface="Cambria Math" panose="02040503050406030204" pitchFamily="18" charset="0"/>
                                  </a:rPr>
                                </m:ctrlPr>
                              </m:dPr>
                              <m:e>
                                <m:sSup>
                                  <m:sSupPr>
                                    <m:ctrlPr>
                                      <a:rPr lang="en-US" altLang="zh-CN" sz="2000" i="1">
                                        <a:latin typeface="Cambria Math" panose="02040503050406030204" pitchFamily="18" charset="0"/>
                                        <a:ea typeface="Cambria Math" panose="02040503050406030204" pitchFamily="18" charset="0"/>
                                      </a:rPr>
                                    </m:ctrlPr>
                                  </m:sSupPr>
                                  <m:e>
                                    <m:r>
                                      <a:rPr lang="en-US" altLang="zh-CN" sz="2000" i="1">
                                        <a:latin typeface="Cambria Math" panose="02040503050406030204" pitchFamily="18" charset="0"/>
                                        <a:ea typeface="Cambria Math" panose="02040503050406030204" pitchFamily="18" charset="0"/>
                                      </a:rPr>
                                      <m:t>𝑦</m:t>
                                    </m:r>
                                  </m:e>
                                  <m:sup>
                                    <m:r>
                                      <a:rPr lang="en-US" altLang="zh-CN" sz="2000" i="1">
                                        <a:latin typeface="Cambria Math" panose="02040503050406030204" pitchFamily="18" charset="0"/>
                                        <a:ea typeface="Cambria Math" panose="02040503050406030204" pitchFamily="18" charset="0"/>
                                      </a:rPr>
                                      <m:t>∗</m:t>
                                    </m:r>
                                  </m:sup>
                                </m:sSup>
                              </m:e>
                            </m:d>
                          </m:e>
                        </m:d>
                      </m:e>
                    </m:d>
                    <m:r>
                      <a:rPr lang="en-US" altLang="zh-CN" sz="2000" b="0" i="1" smtClean="0">
                        <a:latin typeface="Cambria Math" panose="02040503050406030204" pitchFamily="18" charset="0"/>
                        <a:ea typeface="Cambria Math" panose="02040503050406030204" pitchFamily="18" charset="0"/>
                      </a:rPr>
                      <m:t>.</m:t>
                    </m:r>
                  </m:oMath>
                </a14:m>
                <a:r>
                  <a:rPr lang="zh-CN" altLang="en-US" sz="2000" dirty="0"/>
                  <a:t> </a:t>
                </a:r>
              </a:p>
            </p:txBody>
          </p:sp>
        </mc:Choice>
        <mc:Fallback xmlns="">
          <p:sp>
            <p:nvSpPr>
              <p:cNvPr id="10" name="文本框 9">
                <a:extLst>
                  <a:ext uri="{FF2B5EF4-FFF2-40B4-BE49-F238E27FC236}">
                    <a16:creationId xmlns:a16="http://schemas.microsoft.com/office/drawing/2014/main" id="{F9B982C4-717D-472B-9319-CD59F200C9DB}"/>
                  </a:ext>
                </a:extLst>
              </p:cNvPr>
              <p:cNvSpPr txBox="1">
                <a:spLocks noRot="1" noChangeAspect="1" noMove="1" noResize="1" noEditPoints="1" noAdjustHandles="1" noChangeArrowheads="1" noChangeShapeType="1" noTextEdit="1"/>
              </p:cNvSpPr>
              <p:nvPr/>
            </p:nvSpPr>
            <p:spPr>
              <a:xfrm>
                <a:off x="2670350" y="2035618"/>
                <a:ext cx="8253289" cy="469744"/>
              </a:xfrm>
              <a:prstGeom prst="rect">
                <a:avLst/>
              </a:prstGeom>
              <a:blipFill>
                <a:blip r:embed="rId4"/>
                <a:stretch>
                  <a:fillRect t="-145455" b="-210390"/>
                </a:stretch>
              </a:blipFill>
            </p:spPr>
            <p:txBody>
              <a:bodyPr/>
              <a:lstStyle/>
              <a:p>
                <a:r>
                  <a:rPr lang="zh-CN" altLang="en-US">
                    <a:noFill/>
                  </a:rPr>
                  <a:t> </a:t>
                </a:r>
              </a:p>
            </p:txBody>
          </p:sp>
        </mc:Fallback>
      </mc:AlternateContent>
      <p:grpSp>
        <p:nvGrpSpPr>
          <p:cNvPr id="17" name="组合 16">
            <a:extLst>
              <a:ext uri="{FF2B5EF4-FFF2-40B4-BE49-F238E27FC236}">
                <a16:creationId xmlns:a16="http://schemas.microsoft.com/office/drawing/2014/main" id="{5EC19A16-B0F2-4E71-9459-65317E0CB085}"/>
              </a:ext>
            </a:extLst>
          </p:cNvPr>
          <p:cNvGrpSpPr/>
          <p:nvPr/>
        </p:nvGrpSpPr>
        <p:grpSpPr>
          <a:xfrm>
            <a:off x="7138628" y="2537489"/>
            <a:ext cx="1157553" cy="738592"/>
            <a:chOff x="4746934" y="2319006"/>
            <a:chExt cx="1157553" cy="738592"/>
          </a:xfrm>
        </p:grpSpPr>
        <p:pic>
          <p:nvPicPr>
            <p:cNvPr id="11" name="图片 10">
              <a:extLst>
                <a:ext uri="{FF2B5EF4-FFF2-40B4-BE49-F238E27FC236}">
                  <a16:creationId xmlns:a16="http://schemas.microsoft.com/office/drawing/2014/main" id="{F50E3B60-1B65-463C-9A78-B24971A67D0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800113" y="2319006"/>
              <a:ext cx="763040" cy="738592"/>
            </a:xfrm>
            <a:prstGeom prst="rect">
              <a:avLst/>
            </a:prstGeom>
          </p:spPr>
        </p:pic>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3FCDAAEB-5726-40D5-8F14-51FA5FFC3568}"/>
                    </a:ext>
                  </a:extLst>
                </p:cNvPr>
                <p:cNvSpPr txBox="1"/>
                <p:nvPr/>
              </p:nvSpPr>
              <p:spPr>
                <a:xfrm>
                  <a:off x="4746934" y="2511622"/>
                  <a:ext cx="1157553" cy="319446"/>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sSup>
                          <m:sSupPr>
                            <m:ctrlPr>
                              <a:rPr lang="en-US" altLang="zh-CN" sz="1400" i="1" smtClean="0">
                                <a:latin typeface="Cambria Math" panose="02040503050406030204" pitchFamily="18" charset="0"/>
                                <a:ea typeface="微软雅黑" panose="020B0503020204020204" pitchFamily="34" charset="-122"/>
                                <a:cs typeface="Arial" panose="020B0604020202020204" pitchFamily="34" charset="0"/>
                              </a:rPr>
                            </m:ctrlPr>
                          </m:sSupPr>
                          <m:e>
                            <m:r>
                              <a:rPr lang="en-US" altLang="zh-CN" sz="1400" b="0" i="1" smtClean="0">
                                <a:latin typeface="Cambria Math" panose="02040503050406030204" pitchFamily="18" charset="0"/>
                                <a:ea typeface="微软雅黑" panose="020B0503020204020204" pitchFamily="34" charset="-122"/>
                                <a:cs typeface="Arial" panose="020B0604020202020204" pitchFamily="34" charset="0"/>
                              </a:rPr>
                              <m:t>𝑥</m:t>
                            </m:r>
                          </m:e>
                          <m:sup>
                            <m:r>
                              <a:rPr lang="en-US" altLang="zh-CN" sz="1400" b="0" i="1" smtClean="0">
                                <a:latin typeface="Cambria Math" panose="02040503050406030204" pitchFamily="18" charset="0"/>
                                <a:ea typeface="微软雅黑" panose="020B0503020204020204" pitchFamily="34" charset="-122"/>
                                <a:cs typeface="Arial" panose="020B0604020202020204" pitchFamily="34" charset="0"/>
                              </a:rPr>
                              <m:t>∗</m:t>
                            </m:r>
                          </m:sup>
                        </m:sSup>
                      </m:oMath>
                    </m:oMathPara>
                  </a14:m>
                  <a:endParaRPr lang="en-US" altLang="zh-CN" sz="1400" dirty="0">
                    <a:latin typeface="+mj-lt"/>
                    <a:ea typeface="微软雅黑" panose="020B0503020204020204" pitchFamily="34" charset="-122"/>
                    <a:cs typeface="Arial" panose="020B0604020202020204" pitchFamily="34" charset="0"/>
                  </a:endParaRPr>
                </a:p>
              </p:txBody>
            </p:sp>
          </mc:Choice>
          <mc:Fallback xmlns="">
            <p:sp>
              <p:nvSpPr>
                <p:cNvPr id="12" name="文本框 11">
                  <a:extLst>
                    <a:ext uri="{FF2B5EF4-FFF2-40B4-BE49-F238E27FC236}">
                      <a16:creationId xmlns:a16="http://schemas.microsoft.com/office/drawing/2014/main" id="{3FCDAAEB-5726-40D5-8F14-51FA5FFC3568}"/>
                    </a:ext>
                  </a:extLst>
                </p:cNvPr>
                <p:cNvSpPr txBox="1">
                  <a:spLocks noRot="1" noChangeAspect="1" noMove="1" noResize="1" noEditPoints="1" noAdjustHandles="1" noChangeArrowheads="1" noChangeShapeType="1" noTextEdit="1"/>
                </p:cNvSpPr>
                <p:nvPr/>
              </p:nvSpPr>
              <p:spPr>
                <a:xfrm>
                  <a:off x="4746934" y="2511622"/>
                  <a:ext cx="1157553" cy="319446"/>
                </a:xfrm>
                <a:prstGeom prst="rect">
                  <a:avLst/>
                </a:prstGeom>
                <a:blipFill>
                  <a:blip r:embed="rId7"/>
                  <a:stretch>
                    <a:fillRect/>
                  </a:stretch>
                </a:blipFill>
              </p:spPr>
              <p:txBody>
                <a:bodyPr/>
                <a:lstStyle/>
                <a:p>
                  <a:r>
                    <a:rPr lang="zh-CN" altLang="en-US">
                      <a:noFill/>
                    </a:rPr>
                    <a:t> </a:t>
                  </a:r>
                </a:p>
              </p:txBody>
            </p:sp>
          </mc:Fallback>
        </mc:AlternateContent>
      </p:grpSp>
      <p:pic>
        <p:nvPicPr>
          <p:cNvPr id="13" name="图片 12">
            <a:extLst>
              <a:ext uri="{FF2B5EF4-FFF2-40B4-BE49-F238E27FC236}">
                <a16:creationId xmlns:a16="http://schemas.microsoft.com/office/drawing/2014/main" id="{5DD1FCCA-25E2-478B-A7A6-F9BB767E5B3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975658" y="2504846"/>
            <a:ext cx="763040" cy="738592"/>
          </a:xfrm>
          <a:prstGeom prst="rect">
            <a:avLst/>
          </a:prstGeom>
        </p:spPr>
      </p:pic>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58888BD1-5A00-433B-B4CD-6F1764A1B560}"/>
                  </a:ext>
                </a:extLst>
              </p:cNvPr>
              <p:cNvSpPr txBox="1"/>
              <p:nvPr/>
            </p:nvSpPr>
            <p:spPr>
              <a:xfrm>
                <a:off x="8922479" y="2697462"/>
                <a:ext cx="1157553" cy="319446"/>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sSup>
                        <m:sSupPr>
                          <m:ctrlPr>
                            <a:rPr lang="en-US" altLang="zh-CN" sz="1400" i="1" smtClean="0">
                              <a:latin typeface="Cambria Math" panose="02040503050406030204" pitchFamily="18" charset="0"/>
                              <a:ea typeface="微软雅黑" panose="020B0503020204020204" pitchFamily="34" charset="-122"/>
                              <a:cs typeface="Arial" panose="020B0604020202020204" pitchFamily="34" charset="0"/>
                            </a:rPr>
                          </m:ctrlPr>
                        </m:sSupPr>
                        <m:e>
                          <m:r>
                            <a:rPr lang="en-US" altLang="zh-CN" sz="1400" b="0" i="1" smtClean="0">
                              <a:latin typeface="Cambria Math" panose="02040503050406030204" pitchFamily="18" charset="0"/>
                              <a:ea typeface="微软雅黑" panose="020B0503020204020204" pitchFamily="34" charset="-122"/>
                              <a:cs typeface="Arial" panose="020B0604020202020204" pitchFamily="34" charset="0"/>
                            </a:rPr>
                            <m:t>𝑦</m:t>
                          </m:r>
                        </m:e>
                        <m:sup>
                          <m:r>
                            <a:rPr lang="en-US" altLang="zh-CN" sz="1400" b="0" i="1" smtClean="0">
                              <a:latin typeface="Cambria Math" panose="02040503050406030204" pitchFamily="18" charset="0"/>
                              <a:ea typeface="微软雅黑" panose="020B0503020204020204" pitchFamily="34" charset="-122"/>
                              <a:cs typeface="Arial" panose="020B0604020202020204" pitchFamily="34" charset="0"/>
                            </a:rPr>
                            <m:t>∗</m:t>
                          </m:r>
                        </m:sup>
                      </m:sSup>
                    </m:oMath>
                  </m:oMathPara>
                </a14:m>
                <a:endParaRPr lang="en-US" altLang="zh-CN" sz="1400" dirty="0">
                  <a:latin typeface="+mj-lt"/>
                  <a:ea typeface="微软雅黑" panose="020B0503020204020204" pitchFamily="34" charset="-122"/>
                  <a:cs typeface="Arial" panose="020B0604020202020204" pitchFamily="34" charset="0"/>
                </a:endParaRPr>
              </a:p>
            </p:txBody>
          </p:sp>
        </mc:Choice>
        <mc:Fallback xmlns="">
          <p:sp>
            <p:nvSpPr>
              <p:cNvPr id="14" name="文本框 13">
                <a:extLst>
                  <a:ext uri="{FF2B5EF4-FFF2-40B4-BE49-F238E27FC236}">
                    <a16:creationId xmlns:a16="http://schemas.microsoft.com/office/drawing/2014/main" id="{58888BD1-5A00-433B-B4CD-6F1764A1B560}"/>
                  </a:ext>
                </a:extLst>
              </p:cNvPr>
              <p:cNvSpPr txBox="1">
                <a:spLocks noRot="1" noChangeAspect="1" noMove="1" noResize="1" noEditPoints="1" noAdjustHandles="1" noChangeArrowheads="1" noChangeShapeType="1" noTextEdit="1"/>
              </p:cNvSpPr>
              <p:nvPr/>
            </p:nvSpPr>
            <p:spPr>
              <a:xfrm>
                <a:off x="8922479" y="2697462"/>
                <a:ext cx="1157553" cy="319446"/>
              </a:xfrm>
              <a:prstGeom prst="rect">
                <a:avLst/>
              </a:prstGeom>
              <a:blipFill>
                <a:blip r:embed="rId8"/>
                <a:stretch>
                  <a:fillRect/>
                </a:stretch>
              </a:blipFill>
            </p:spPr>
            <p:txBody>
              <a:bodyPr/>
              <a:lstStyle/>
              <a:p>
                <a:r>
                  <a:rPr lang="zh-CN" altLang="en-US">
                    <a:noFill/>
                  </a:rPr>
                  <a:t> </a:t>
                </a:r>
              </a:p>
            </p:txBody>
          </p:sp>
        </mc:Fallback>
      </mc:AlternateContent>
      <p:sp>
        <p:nvSpPr>
          <p:cNvPr id="15" name="文本框 14">
            <a:extLst>
              <a:ext uri="{FF2B5EF4-FFF2-40B4-BE49-F238E27FC236}">
                <a16:creationId xmlns:a16="http://schemas.microsoft.com/office/drawing/2014/main" id="{0B3E7352-97BA-425C-8B84-1A885A72774E}"/>
              </a:ext>
            </a:extLst>
          </p:cNvPr>
          <p:cNvSpPr txBox="1"/>
          <p:nvPr/>
        </p:nvSpPr>
        <p:spPr>
          <a:xfrm>
            <a:off x="1115509" y="3571785"/>
            <a:ext cx="10304788" cy="2672335"/>
          </a:xfrm>
          <a:prstGeom prst="rect">
            <a:avLst/>
          </a:prstGeom>
          <a:noFill/>
          <a:ln>
            <a:noFill/>
          </a:ln>
        </p:spPr>
        <p:txBody>
          <a:bodyPr wrap="square" rtlCol="0">
            <a:spAutoFit/>
          </a:bodyPr>
          <a:lstStyle/>
          <a:p>
            <a:pPr marL="342900" indent="-342900">
              <a:lnSpc>
                <a:spcPct val="150000"/>
              </a:lnSpc>
              <a:buFontTx/>
              <a:buChar char="-"/>
            </a:pP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Any behavior in Quantum set can be rewritten as</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a:t>
            </a: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a:p>
            <a:pPr marL="342900" indent="-342900">
              <a:lnSpc>
                <a:spcPct val="150000"/>
              </a:lnSpc>
              <a:buFontTx/>
              <a:buChar char="-"/>
            </a:pP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a:p>
            <a:pPr>
              <a:lnSpc>
                <a:spcPct val="150000"/>
              </a:lnSpc>
            </a:pP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a:p>
            <a:pPr>
              <a:lnSpc>
                <a:spcPct val="150000"/>
              </a:lnSpc>
            </a:pP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a:p>
            <a:pPr marL="342900" indent="-342900">
              <a:lnSpc>
                <a:spcPts val="3000"/>
              </a:lnSpc>
              <a:buFontTx/>
              <a:buChar char="-"/>
            </a:pP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Based on </a:t>
            </a:r>
            <a:r>
              <a:rPr lang="en-US" altLang="zh-CN" sz="2000" b="1"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Proposition 1</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 we can always construct a </a:t>
            </a:r>
            <a:r>
              <a:rPr lang="en-US" altLang="zh-CN" sz="2000" b="1"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quantum strategy for Eve </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giving unit guessing probability!</a:t>
            </a:r>
          </a:p>
        </p:txBody>
      </p:sp>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8883B0C3-048A-44E1-9BDF-7689A2FDE2E2}"/>
                  </a:ext>
                </a:extLst>
              </p:cNvPr>
              <p:cNvSpPr txBox="1"/>
              <p:nvPr/>
            </p:nvSpPr>
            <p:spPr>
              <a:xfrm>
                <a:off x="3411266" y="4140713"/>
                <a:ext cx="4745800" cy="1246495"/>
              </a:xfrm>
              <a:prstGeom prst="rect">
                <a:avLst/>
              </a:prstGeom>
              <a:noFill/>
            </p:spPr>
            <p:txBody>
              <a:bodyPr wrap="square">
                <a:spAutoFit/>
              </a:bodyPr>
              <a:lstStyle/>
              <a:p>
                <a:pPr>
                  <a:lnSpc>
                    <a:spcPts val="3000"/>
                  </a:lnSpc>
                </a:pPr>
                <a14:m>
                  <m:oMathPara xmlns:m="http://schemas.openxmlformats.org/officeDocument/2006/math">
                    <m:oMathParaPr>
                      <m:jc m:val="centerGroup"/>
                    </m:oMathParaPr>
                    <m:oMath xmlns:m="http://schemas.openxmlformats.org/officeDocument/2006/math">
                      <m:sSup>
                        <m:sSupPr>
                          <m:ctrlPr>
                            <a:rPr lang="en-US" altLang="zh-CN" sz="2000" b="0" i="1" smtClean="0">
                              <a:latin typeface="Cambria Math" panose="02040503050406030204" pitchFamily="18" charset="0"/>
                              <a:cs typeface="Times New Roman" panose="02020603050405020304" pitchFamily="18" charset="0"/>
                            </a:rPr>
                          </m:ctrlPr>
                        </m:sSupPr>
                        <m:e>
                          <m:r>
                            <a:rPr lang="en-US" altLang="zh-CN" sz="2000" b="0" i="1" smtClean="0">
                              <a:latin typeface="Cambria Math" panose="02040503050406030204" pitchFamily="18" charset="0"/>
                              <a:cs typeface="Times New Roman" panose="02020603050405020304" pitchFamily="18" charset="0"/>
                            </a:rPr>
                            <m:t>𝑝</m:t>
                          </m:r>
                        </m:e>
                        <m:sup>
                          <m:r>
                            <m:rPr>
                              <m:sty m:val="p"/>
                            </m:rPr>
                            <a:rPr lang="en-US" altLang="zh-CN" sz="2000" b="0" i="0" smtClean="0">
                              <a:latin typeface="Cambria Math" panose="02040503050406030204" pitchFamily="18" charset="0"/>
                              <a:cs typeface="Times New Roman" panose="02020603050405020304" pitchFamily="18" charset="0"/>
                            </a:rPr>
                            <m:t>obs</m:t>
                          </m:r>
                        </m:sup>
                      </m:sSup>
                      <m:d>
                        <m:dPr>
                          <m:ctrlPr>
                            <a:rPr lang="en-US" altLang="zh-CN" sz="2000" b="0" i="1" smtClean="0">
                              <a:latin typeface="Cambria Math" panose="02040503050406030204" pitchFamily="18" charset="0"/>
                              <a:cs typeface="Times New Roman" panose="02020603050405020304" pitchFamily="18" charset="0"/>
                            </a:rPr>
                          </m:ctrlPr>
                        </m:dPr>
                        <m:e>
                          <m:r>
                            <a:rPr lang="en-US" altLang="zh-CN" sz="2000" b="0" i="1" smtClean="0">
                              <a:latin typeface="Cambria Math" panose="02040503050406030204" pitchFamily="18" charset="0"/>
                              <a:cs typeface="Times New Roman" panose="02020603050405020304" pitchFamily="18" charset="0"/>
                            </a:rPr>
                            <m:t>𝑎𝑏</m:t>
                          </m:r>
                        </m:e>
                        <m:e>
                          <m:r>
                            <a:rPr lang="en-US" altLang="zh-CN" sz="2000" b="0" i="1" smtClean="0">
                              <a:latin typeface="Cambria Math" panose="02040503050406030204" pitchFamily="18" charset="0"/>
                              <a:cs typeface="Times New Roman" panose="02020603050405020304" pitchFamily="18" charset="0"/>
                            </a:rPr>
                            <m:t>𝑥𝑦</m:t>
                          </m:r>
                        </m:e>
                      </m:d>
                      <m:r>
                        <a:rPr lang="en-US" altLang="zh-CN" sz="2000" b="0" i="1" smtClean="0">
                          <a:latin typeface="Cambria Math" panose="02040503050406030204" pitchFamily="18" charset="0"/>
                          <a:cs typeface="Times New Roman" panose="02020603050405020304" pitchFamily="18" charset="0"/>
                        </a:rPr>
                        <m:t>=</m:t>
                      </m:r>
                      <m:r>
                        <m:rPr>
                          <m:sty m:val="p"/>
                        </m:rPr>
                        <a:rPr lang="en-US" altLang="zh-CN" sz="2000" b="0" i="0" smtClean="0">
                          <a:latin typeface="Cambria Math" panose="02040503050406030204" pitchFamily="18" charset="0"/>
                          <a:cs typeface="Times New Roman" panose="02020603050405020304" pitchFamily="18" charset="0"/>
                        </a:rPr>
                        <m:t>Tr</m:t>
                      </m:r>
                      <m:d>
                        <m:dPr>
                          <m:begChr m:val="["/>
                          <m:endChr m:val="]"/>
                          <m:ctrlPr>
                            <a:rPr lang="en-US" altLang="zh-CN" sz="2000" b="0" i="1" smtClean="0">
                              <a:latin typeface="Cambria Math" panose="02040503050406030204" pitchFamily="18" charset="0"/>
                              <a:cs typeface="Times New Roman" panose="02020603050405020304" pitchFamily="18" charset="0"/>
                            </a:rPr>
                          </m:ctrlPr>
                        </m:dPr>
                        <m:e>
                          <m:d>
                            <m:dPr>
                              <m:ctrlPr>
                                <a:rPr lang="en-US" altLang="zh-CN" sz="2000" b="0" i="1" smtClean="0">
                                  <a:latin typeface="Cambria Math" panose="02040503050406030204" pitchFamily="18" charset="0"/>
                                  <a:cs typeface="Times New Roman" panose="02020603050405020304" pitchFamily="18" charset="0"/>
                                </a:rPr>
                              </m:ctrlPr>
                            </m:dPr>
                            <m:e>
                              <m:sSub>
                                <m:sSubPr>
                                  <m:ctrlPr>
                                    <a:rPr lang="en-US" altLang="zh-CN" sz="2000" b="0" i="1" smtClean="0">
                                      <a:latin typeface="Cambria Math" panose="02040503050406030204" pitchFamily="18" charset="0"/>
                                      <a:cs typeface="Times New Roman" panose="02020603050405020304" pitchFamily="18" charset="0"/>
                                    </a:rPr>
                                  </m:ctrlPr>
                                </m:sSubPr>
                                <m:e>
                                  <m:r>
                                    <a:rPr lang="en-US" altLang="zh-CN" sz="2000" b="0" i="1" smtClean="0">
                                      <a:latin typeface="Cambria Math" panose="02040503050406030204" pitchFamily="18" charset="0"/>
                                      <a:cs typeface="Times New Roman" panose="02020603050405020304" pitchFamily="18" charset="0"/>
                                    </a:rPr>
                                    <m:t>𝑀</m:t>
                                  </m:r>
                                </m:e>
                                <m:sub>
                                  <m:r>
                                    <a:rPr lang="en-US" altLang="zh-CN" sz="2000" b="0" i="1" smtClean="0">
                                      <a:latin typeface="Cambria Math" panose="02040503050406030204" pitchFamily="18" charset="0"/>
                                      <a:cs typeface="Times New Roman" panose="02020603050405020304" pitchFamily="18" charset="0"/>
                                    </a:rPr>
                                    <m:t>𝑎</m:t>
                                  </m:r>
                                  <m:r>
                                    <a:rPr lang="en-US" altLang="zh-CN" sz="2000" b="0" i="1" smtClean="0">
                                      <a:latin typeface="Cambria Math" panose="02040503050406030204" pitchFamily="18" charset="0"/>
                                      <a:cs typeface="Times New Roman" panose="02020603050405020304" pitchFamily="18" charset="0"/>
                                    </a:rPr>
                                    <m:t>|</m:t>
                                  </m:r>
                                  <m:r>
                                    <a:rPr lang="en-US" altLang="zh-CN" sz="2000" b="0" i="1" smtClean="0">
                                      <a:latin typeface="Cambria Math" panose="02040503050406030204" pitchFamily="18" charset="0"/>
                                      <a:cs typeface="Times New Roman" panose="02020603050405020304" pitchFamily="18" charset="0"/>
                                    </a:rPr>
                                    <m:t>𝑥</m:t>
                                  </m:r>
                                </m:sub>
                              </m:sSub>
                              <m:r>
                                <a:rPr lang="en-US" altLang="zh-CN" sz="2000" b="0" i="1" smtClean="0">
                                  <a:latin typeface="Cambria Math" panose="02040503050406030204" pitchFamily="18" charset="0"/>
                                  <a:cs typeface="Times New Roman" panose="02020603050405020304" pitchFamily="18" charset="0"/>
                                </a:rPr>
                                <m:t>⊗</m:t>
                              </m:r>
                              <m:sSub>
                                <m:sSubPr>
                                  <m:ctrlPr>
                                    <a:rPr lang="en-US" altLang="zh-CN" sz="2000" b="0" i="1" smtClean="0">
                                      <a:latin typeface="Cambria Math" panose="02040503050406030204" pitchFamily="18" charset="0"/>
                                      <a:cs typeface="Times New Roman" panose="02020603050405020304" pitchFamily="18" charset="0"/>
                                    </a:rPr>
                                  </m:ctrlPr>
                                </m:sSubPr>
                                <m:e>
                                  <m:r>
                                    <a:rPr lang="en-US" altLang="zh-CN" sz="2000" b="0" i="1" smtClean="0">
                                      <a:latin typeface="Cambria Math" panose="02040503050406030204" pitchFamily="18" charset="0"/>
                                      <a:cs typeface="Times New Roman" panose="02020603050405020304" pitchFamily="18" charset="0"/>
                                    </a:rPr>
                                    <m:t>𝑀</m:t>
                                  </m:r>
                                </m:e>
                                <m:sub>
                                  <m:r>
                                    <a:rPr lang="en-US" altLang="zh-CN" sz="2000" b="0" i="1" smtClean="0">
                                      <a:latin typeface="Cambria Math" panose="02040503050406030204" pitchFamily="18" charset="0"/>
                                      <a:cs typeface="Times New Roman" panose="02020603050405020304" pitchFamily="18" charset="0"/>
                                    </a:rPr>
                                    <m:t>𝑏</m:t>
                                  </m:r>
                                  <m:r>
                                    <a:rPr lang="en-US" altLang="zh-CN" sz="2000" b="0" i="1" smtClean="0">
                                      <a:latin typeface="Cambria Math" panose="02040503050406030204" pitchFamily="18" charset="0"/>
                                      <a:cs typeface="Times New Roman" panose="02020603050405020304" pitchFamily="18" charset="0"/>
                                    </a:rPr>
                                    <m:t>|</m:t>
                                  </m:r>
                                  <m:r>
                                    <a:rPr lang="en-US" altLang="zh-CN" sz="2000" b="0" i="1" smtClean="0">
                                      <a:latin typeface="Cambria Math" panose="02040503050406030204" pitchFamily="18" charset="0"/>
                                      <a:cs typeface="Times New Roman" panose="02020603050405020304" pitchFamily="18" charset="0"/>
                                    </a:rPr>
                                    <m:t>𝑦</m:t>
                                  </m:r>
                                </m:sub>
                              </m:sSub>
                            </m:e>
                          </m:d>
                          <m:sSub>
                            <m:sSubPr>
                              <m:ctrlPr>
                                <a:rPr lang="en-US" altLang="zh-CN" sz="2000" b="0" i="1" smtClean="0">
                                  <a:latin typeface="Cambria Math" panose="02040503050406030204" pitchFamily="18" charset="0"/>
                                  <a:cs typeface="Times New Roman" panose="02020603050405020304" pitchFamily="18" charset="0"/>
                                </a:rPr>
                              </m:ctrlPr>
                            </m:sSubPr>
                            <m:e>
                              <m:r>
                                <a:rPr lang="en-US" altLang="zh-CN" sz="2000" b="0" i="1" smtClean="0">
                                  <a:latin typeface="Cambria Math" panose="02040503050406030204" pitchFamily="18" charset="0"/>
                                  <a:cs typeface="Times New Roman" panose="02020603050405020304" pitchFamily="18" charset="0"/>
                                </a:rPr>
                                <m:t>𝜌</m:t>
                              </m:r>
                            </m:e>
                            <m:sub>
                              <m:r>
                                <a:rPr lang="en-US" altLang="zh-CN" sz="2000" b="0" i="1" smtClean="0">
                                  <a:latin typeface="Cambria Math" panose="02040503050406030204" pitchFamily="18" charset="0"/>
                                  <a:cs typeface="Times New Roman" panose="02020603050405020304" pitchFamily="18" charset="0"/>
                                </a:rPr>
                                <m:t>𝐴𝐵</m:t>
                              </m:r>
                            </m:sub>
                          </m:sSub>
                        </m:e>
                      </m:d>
                    </m:oMath>
                  </m:oMathPara>
                </a14:m>
                <a:endParaRPr lang="en-US" altLang="zh-CN" sz="2000" b="0" dirty="0">
                  <a:latin typeface="Times New Roman" panose="02020603050405020304" pitchFamily="18" charset="0"/>
                  <a:cs typeface="Times New Roman" panose="02020603050405020304" pitchFamily="18" charset="0"/>
                </a:endParaRPr>
              </a:p>
              <a:p>
                <a:pPr>
                  <a:lnSpc>
                    <a:spcPts val="3000"/>
                  </a:lnSpc>
                </a:pPr>
                <a:r>
                  <a:rPr lang="en-US" altLang="zh-CN" sz="2000" b="0" dirty="0">
                    <a:latin typeface="Times New Roman" panose="02020603050405020304" pitchFamily="18" charset="0"/>
                    <a:cs typeface="Times New Roman" panose="02020603050405020304" pitchFamily="18" charset="0"/>
                  </a:rPr>
                  <a:t>                              </a:t>
                </a:r>
                <a14:m>
                  <m:oMath xmlns:m="http://schemas.openxmlformats.org/officeDocument/2006/math">
                    <m:r>
                      <a:rPr lang="en-US" altLang="zh-CN" sz="2000" b="0" i="1" smtClean="0">
                        <a:latin typeface="Cambria Math" panose="02040503050406030204" pitchFamily="18" charset="0"/>
                        <a:cs typeface="Times New Roman" panose="02020603050405020304" pitchFamily="18" charset="0"/>
                      </a:rPr>
                      <m:t>=</m:t>
                    </m:r>
                    <m:r>
                      <m:rPr>
                        <m:sty m:val="p"/>
                      </m:rPr>
                      <a:rPr lang="en-US" altLang="zh-CN" sz="2000" b="0" i="0" smtClean="0">
                        <a:latin typeface="Cambria Math" panose="02040503050406030204" pitchFamily="18" charset="0"/>
                        <a:cs typeface="Times New Roman" panose="02020603050405020304" pitchFamily="18" charset="0"/>
                      </a:rPr>
                      <m:t>Tr</m:t>
                    </m:r>
                    <m:d>
                      <m:dPr>
                        <m:begChr m:val="["/>
                        <m:endChr m:val="]"/>
                        <m:ctrlPr>
                          <a:rPr lang="en-US" altLang="zh-CN" sz="2000" b="0" i="1" smtClean="0">
                            <a:latin typeface="Cambria Math" panose="02040503050406030204" pitchFamily="18" charset="0"/>
                            <a:cs typeface="Times New Roman" panose="02020603050405020304" pitchFamily="18" charset="0"/>
                          </a:rPr>
                        </m:ctrlPr>
                      </m:dPr>
                      <m:e>
                        <m:sSub>
                          <m:sSubPr>
                            <m:ctrlPr>
                              <a:rPr lang="en-US" altLang="zh-CN" sz="2000" b="0" i="1" smtClean="0">
                                <a:latin typeface="Cambria Math" panose="02040503050406030204" pitchFamily="18" charset="0"/>
                                <a:cs typeface="Times New Roman" panose="02020603050405020304" pitchFamily="18" charset="0"/>
                              </a:rPr>
                            </m:ctrlPr>
                          </m:sSubPr>
                          <m:e>
                            <m:r>
                              <a:rPr lang="en-US" altLang="zh-CN" sz="2000" b="0" i="1" smtClean="0">
                                <a:latin typeface="Cambria Math" panose="02040503050406030204" pitchFamily="18" charset="0"/>
                                <a:cs typeface="Times New Roman" panose="02020603050405020304" pitchFamily="18" charset="0"/>
                              </a:rPr>
                              <m:t>𝑀</m:t>
                            </m:r>
                          </m:e>
                          <m:sub>
                            <m:r>
                              <a:rPr lang="en-US" altLang="zh-CN" sz="2000" b="0" i="1" smtClean="0">
                                <a:latin typeface="Cambria Math" panose="02040503050406030204" pitchFamily="18" charset="0"/>
                                <a:cs typeface="Times New Roman" panose="02020603050405020304" pitchFamily="18" charset="0"/>
                              </a:rPr>
                              <m:t>𝑎</m:t>
                            </m:r>
                            <m:r>
                              <a:rPr lang="en-US" altLang="zh-CN" sz="2000" b="0" i="1" smtClean="0">
                                <a:latin typeface="Cambria Math" panose="02040503050406030204" pitchFamily="18" charset="0"/>
                                <a:cs typeface="Times New Roman" panose="02020603050405020304" pitchFamily="18" charset="0"/>
                              </a:rPr>
                              <m:t>|</m:t>
                            </m:r>
                            <m:r>
                              <a:rPr lang="en-US" altLang="zh-CN" sz="2000" b="0" i="1" smtClean="0">
                                <a:latin typeface="Cambria Math" panose="02040503050406030204" pitchFamily="18" charset="0"/>
                                <a:cs typeface="Times New Roman" panose="02020603050405020304" pitchFamily="18" charset="0"/>
                              </a:rPr>
                              <m:t>𝑥</m:t>
                            </m:r>
                          </m:sub>
                        </m:sSub>
                        <m:sSub>
                          <m:sSubPr>
                            <m:ctrlPr>
                              <a:rPr lang="en-US" altLang="zh-CN" sz="2000" b="0" i="1" smtClean="0">
                                <a:latin typeface="Cambria Math" panose="02040503050406030204" pitchFamily="18" charset="0"/>
                                <a:cs typeface="Times New Roman" panose="02020603050405020304" pitchFamily="18" charset="0"/>
                              </a:rPr>
                            </m:ctrlPr>
                          </m:sSubPr>
                          <m:e>
                            <m:r>
                              <a:rPr lang="en-US" altLang="zh-CN" sz="2000" b="0" i="1" smtClean="0">
                                <a:latin typeface="Cambria Math" panose="02040503050406030204" pitchFamily="18" charset="0"/>
                                <a:cs typeface="Times New Roman" panose="02020603050405020304" pitchFamily="18" charset="0"/>
                              </a:rPr>
                              <m:t>𝜎</m:t>
                            </m:r>
                          </m:e>
                          <m:sub>
                            <m:r>
                              <a:rPr lang="en-US" altLang="zh-CN" sz="2000" b="0" i="1" smtClean="0">
                                <a:latin typeface="Cambria Math" panose="02040503050406030204" pitchFamily="18" charset="0"/>
                                <a:cs typeface="Times New Roman" panose="02020603050405020304" pitchFamily="18" charset="0"/>
                              </a:rPr>
                              <m:t>𝑏</m:t>
                            </m:r>
                            <m:r>
                              <a:rPr lang="en-US" altLang="zh-CN" sz="2000" b="0" i="1" smtClean="0">
                                <a:latin typeface="Cambria Math" panose="02040503050406030204" pitchFamily="18" charset="0"/>
                                <a:cs typeface="Times New Roman" panose="02020603050405020304" pitchFamily="18" charset="0"/>
                              </a:rPr>
                              <m:t>|</m:t>
                            </m:r>
                            <m:r>
                              <a:rPr lang="en-US" altLang="zh-CN" sz="2000" b="0" i="1" smtClean="0">
                                <a:latin typeface="Cambria Math" panose="02040503050406030204" pitchFamily="18" charset="0"/>
                                <a:cs typeface="Times New Roman" panose="02020603050405020304" pitchFamily="18" charset="0"/>
                              </a:rPr>
                              <m:t>𝑦</m:t>
                            </m:r>
                          </m:sub>
                        </m:sSub>
                      </m:e>
                    </m:d>
                  </m:oMath>
                </a14:m>
                <a:endParaRPr lang="en-US" altLang="zh-CN" sz="2000" b="0" dirty="0">
                  <a:latin typeface="Times New Roman" panose="02020603050405020304" pitchFamily="18" charset="0"/>
                  <a:cs typeface="Times New Roman" panose="02020603050405020304" pitchFamily="18" charset="0"/>
                </a:endParaRPr>
              </a:p>
              <a:p>
                <a:pPr>
                  <a:lnSpc>
                    <a:spcPts val="3000"/>
                  </a:lnSpc>
                </a:pPr>
                <a:r>
                  <a:rPr lang="en-US" altLang="zh-CN" sz="2000" b="0" dirty="0">
                    <a:cs typeface="Times New Roman" panose="02020603050405020304" pitchFamily="18" charset="0"/>
                  </a:rPr>
                  <a:t>                           </a:t>
                </a:r>
                <a14:m>
                  <m:oMath xmlns:m="http://schemas.openxmlformats.org/officeDocument/2006/math">
                    <m:r>
                      <a:rPr lang="en-US" altLang="zh-CN" sz="2000" b="0" i="1" smtClean="0">
                        <a:latin typeface="Cambria Math" panose="02040503050406030204" pitchFamily="18" charset="0"/>
                        <a:cs typeface="Times New Roman" panose="02020603050405020304" pitchFamily="18" charset="0"/>
                      </a:rPr>
                      <m:t>=</m:t>
                    </m:r>
                    <m:r>
                      <m:rPr>
                        <m:sty m:val="p"/>
                      </m:rPr>
                      <a:rPr lang="en-US" altLang="zh-CN" sz="2000" b="0" i="0" smtClean="0">
                        <a:latin typeface="Cambria Math" panose="02040503050406030204" pitchFamily="18" charset="0"/>
                        <a:cs typeface="Times New Roman" panose="02020603050405020304" pitchFamily="18" charset="0"/>
                      </a:rPr>
                      <m:t>Tr</m:t>
                    </m:r>
                    <m:d>
                      <m:dPr>
                        <m:begChr m:val="["/>
                        <m:endChr m:val="]"/>
                        <m:ctrlPr>
                          <a:rPr lang="en-US" altLang="zh-CN" sz="2000" b="0" i="1" smtClean="0">
                            <a:latin typeface="Cambria Math" panose="02040503050406030204" pitchFamily="18" charset="0"/>
                            <a:cs typeface="Times New Roman" panose="02020603050405020304" pitchFamily="18" charset="0"/>
                          </a:rPr>
                        </m:ctrlPr>
                      </m:dPr>
                      <m:e>
                        <m:sSub>
                          <m:sSubPr>
                            <m:ctrlPr>
                              <a:rPr lang="en-US" altLang="zh-CN" sz="2000" b="0" i="1" smtClean="0">
                                <a:latin typeface="Cambria Math" panose="02040503050406030204" pitchFamily="18" charset="0"/>
                                <a:cs typeface="Times New Roman" panose="02020603050405020304" pitchFamily="18" charset="0"/>
                              </a:rPr>
                            </m:ctrlPr>
                          </m:sSubPr>
                          <m:e>
                            <m:r>
                              <a:rPr lang="en-US" altLang="zh-CN" sz="2000" b="0" i="1" smtClean="0">
                                <a:latin typeface="Cambria Math" panose="02040503050406030204" pitchFamily="18" charset="0"/>
                                <a:cs typeface="Times New Roman" panose="02020603050405020304" pitchFamily="18" charset="0"/>
                              </a:rPr>
                              <m:t>𝑀</m:t>
                            </m:r>
                          </m:e>
                          <m:sub>
                            <m:r>
                              <a:rPr lang="en-US" altLang="zh-CN" sz="2000" b="0" i="1" smtClean="0">
                                <a:latin typeface="Cambria Math" panose="02040503050406030204" pitchFamily="18" charset="0"/>
                                <a:cs typeface="Times New Roman" panose="02020603050405020304" pitchFamily="18" charset="0"/>
                              </a:rPr>
                              <m:t>𝑏</m:t>
                            </m:r>
                            <m:r>
                              <a:rPr lang="en-US" altLang="zh-CN" sz="2000" b="0" i="1" smtClean="0">
                                <a:latin typeface="Cambria Math" panose="02040503050406030204" pitchFamily="18" charset="0"/>
                                <a:cs typeface="Times New Roman" panose="02020603050405020304" pitchFamily="18" charset="0"/>
                              </a:rPr>
                              <m:t>|</m:t>
                            </m:r>
                            <m:r>
                              <a:rPr lang="en-US" altLang="zh-CN" sz="2000" b="0" i="1" smtClean="0">
                                <a:latin typeface="Cambria Math" panose="02040503050406030204" pitchFamily="18" charset="0"/>
                                <a:cs typeface="Times New Roman" panose="02020603050405020304" pitchFamily="18" charset="0"/>
                              </a:rPr>
                              <m:t>𝑦</m:t>
                            </m:r>
                          </m:sub>
                        </m:sSub>
                        <m:sSub>
                          <m:sSubPr>
                            <m:ctrlPr>
                              <a:rPr lang="en-US" altLang="zh-CN" sz="2000" b="0" i="1" smtClean="0">
                                <a:latin typeface="Cambria Math" panose="02040503050406030204" pitchFamily="18" charset="0"/>
                                <a:cs typeface="Times New Roman" panose="02020603050405020304" pitchFamily="18" charset="0"/>
                              </a:rPr>
                            </m:ctrlPr>
                          </m:sSubPr>
                          <m:e>
                            <m:r>
                              <a:rPr lang="en-US" altLang="zh-CN" sz="2000" b="0" i="1" smtClean="0">
                                <a:latin typeface="Cambria Math" panose="02040503050406030204" pitchFamily="18" charset="0"/>
                                <a:cs typeface="Times New Roman" panose="02020603050405020304" pitchFamily="18" charset="0"/>
                              </a:rPr>
                              <m:t>𝜎</m:t>
                            </m:r>
                          </m:e>
                          <m:sub>
                            <m:r>
                              <a:rPr lang="en-US" altLang="zh-CN" sz="2000" b="0" i="1" smtClean="0">
                                <a:latin typeface="Cambria Math" panose="02040503050406030204" pitchFamily="18" charset="0"/>
                                <a:cs typeface="Times New Roman" panose="02020603050405020304" pitchFamily="18" charset="0"/>
                              </a:rPr>
                              <m:t>𝑎</m:t>
                            </m:r>
                            <m:r>
                              <a:rPr lang="en-US" altLang="zh-CN" sz="2000" b="0" i="1" smtClean="0">
                                <a:latin typeface="Cambria Math" panose="02040503050406030204" pitchFamily="18" charset="0"/>
                                <a:cs typeface="Times New Roman" panose="02020603050405020304" pitchFamily="18" charset="0"/>
                              </a:rPr>
                              <m:t>|</m:t>
                            </m:r>
                            <m:r>
                              <a:rPr lang="en-US" altLang="zh-CN" sz="2000" b="0" i="1" smtClean="0">
                                <a:latin typeface="Cambria Math" panose="02040503050406030204" pitchFamily="18" charset="0"/>
                                <a:cs typeface="Times New Roman" panose="02020603050405020304" pitchFamily="18" charset="0"/>
                              </a:rPr>
                              <m:t>𝑥</m:t>
                            </m:r>
                          </m:sub>
                        </m:sSub>
                      </m:e>
                    </m:d>
                  </m:oMath>
                </a14:m>
                <a:endParaRPr lang="zh-CN" altLang="en-US" sz="2000" dirty="0">
                  <a:latin typeface="Times New Roman" panose="02020603050405020304" pitchFamily="18" charset="0"/>
                  <a:cs typeface="Times New Roman" panose="02020603050405020304" pitchFamily="18" charset="0"/>
                </a:endParaRPr>
              </a:p>
            </p:txBody>
          </p:sp>
        </mc:Choice>
        <mc:Fallback xmlns="">
          <p:sp>
            <p:nvSpPr>
              <p:cNvPr id="16" name="文本框 15">
                <a:extLst>
                  <a:ext uri="{FF2B5EF4-FFF2-40B4-BE49-F238E27FC236}">
                    <a16:creationId xmlns:a16="http://schemas.microsoft.com/office/drawing/2014/main" id="{8883B0C3-048A-44E1-9BDF-7689A2FDE2E2}"/>
                  </a:ext>
                </a:extLst>
              </p:cNvPr>
              <p:cNvSpPr txBox="1">
                <a:spLocks noRot="1" noChangeAspect="1" noMove="1" noResize="1" noEditPoints="1" noAdjustHandles="1" noChangeArrowheads="1" noChangeShapeType="1" noTextEdit="1"/>
              </p:cNvSpPr>
              <p:nvPr/>
            </p:nvSpPr>
            <p:spPr>
              <a:xfrm>
                <a:off x="3411266" y="4140713"/>
                <a:ext cx="4745800" cy="1246495"/>
              </a:xfrm>
              <a:prstGeom prst="rect">
                <a:avLst/>
              </a:prstGeom>
              <a:blipFill>
                <a:blip r:embed="rId9"/>
                <a:stretch>
                  <a:fillRect b="-292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4561774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03A29456-4735-4017-B082-54A6F8156C3E}"/>
              </a:ext>
            </a:extLst>
          </p:cNvPr>
          <p:cNvSpPr/>
          <p:nvPr/>
        </p:nvSpPr>
        <p:spPr>
          <a:xfrm>
            <a:off x="554355" y="1181100"/>
            <a:ext cx="10599301" cy="934544"/>
          </a:xfrm>
          <a:prstGeom prst="rect">
            <a:avLst/>
          </a:prstGeom>
          <a:solidFill>
            <a:schemeClr val="accent1">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dirty="0">
              <a:solidFill>
                <a:schemeClr val="tx1"/>
              </a:solidFill>
            </a:endParaRPr>
          </a:p>
        </p:txBody>
      </p:sp>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54AA1007-B004-4EFA-AFC0-F35C1622EA21}"/>
                  </a:ext>
                </a:extLst>
              </p:cNvPr>
              <p:cNvSpPr txBox="1"/>
              <p:nvPr/>
            </p:nvSpPr>
            <p:spPr>
              <a:xfrm>
                <a:off x="1352289" y="2836404"/>
                <a:ext cx="10396702" cy="2952924"/>
              </a:xfrm>
              <a:prstGeom prst="rect">
                <a:avLst/>
              </a:prstGeom>
              <a:noFill/>
              <a:ln>
                <a:noFill/>
              </a:ln>
            </p:spPr>
            <p:txBody>
              <a:bodyPr wrap="square" rtlCol="0">
                <a:spAutoFit/>
              </a:bodyPr>
              <a:lstStyle/>
              <a:p>
                <a:pPr marL="342900" indent="-342900">
                  <a:spcAft>
                    <a:spcPts val="3000"/>
                  </a:spcAft>
                  <a:buFont typeface="Arial" panose="020B0604020202020204" pitchFamily="34" charset="0"/>
                  <a:buChar char="•"/>
                </a:pP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For a bipartite state                                                                with</a:t>
                </a:r>
              </a:p>
              <a:p>
                <a:pPr>
                  <a:lnSpc>
                    <a:spcPts val="3000"/>
                  </a:lnSpc>
                  <a:spcAft>
                    <a:spcPts val="500"/>
                  </a:spcAft>
                </a:pP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a:p>
                <a:pPr>
                  <a:lnSpc>
                    <a:spcPts val="3000"/>
                  </a:lnSpc>
                  <a:spcAft>
                    <a:spcPts val="500"/>
                  </a:spcAft>
                </a:pP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a:p>
                <a:pPr>
                  <a:lnSpc>
                    <a:spcPts val="3000"/>
                  </a:lnSpc>
                  <a:spcAft>
                    <a:spcPts val="500"/>
                  </a:spcAft>
                </a:pP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a:p>
                <a:pPr marL="342900" indent="-342900">
                  <a:lnSpc>
                    <a:spcPts val="3000"/>
                  </a:lnSpc>
                  <a:spcAft>
                    <a:spcPts val="500"/>
                  </a:spcAft>
                  <a:buFontTx/>
                  <a:buChar char="-"/>
                </a:pP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The assemblages are </a:t>
                </a:r>
                <a:r>
                  <a:rPr lang="en-US" altLang="zh-CN" sz="2000" b="1"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unsteerable</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 if Alice performs </a:t>
                </a:r>
                <a:r>
                  <a:rPr lang="en-US" altLang="zh-CN" sz="2000" b="1"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two projective measurements </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[1].</a:t>
                </a:r>
              </a:p>
              <a:p>
                <a:pPr marL="342900" indent="-342900">
                  <a:lnSpc>
                    <a:spcPts val="3000"/>
                  </a:lnSpc>
                  <a:spcAft>
                    <a:spcPts val="500"/>
                  </a:spcAft>
                  <a:buFontTx/>
                  <a:buChar char="-"/>
                </a:pPr>
                <a14:m>
                  <m:oMath xmlns:m="http://schemas.openxmlformats.org/officeDocument/2006/math">
                    <m:sSub>
                      <m:sSubPr>
                        <m:ctrlP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ctrlPr>
                      </m:sSubPr>
                      <m:e>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𝑃</m:t>
                        </m:r>
                      </m:e>
                      <m:sub>
                        <m:r>
                          <m:rPr>
                            <m:sty m:val="p"/>
                          </m:rPr>
                          <a:rPr lang="en-US" altLang="zh-CN" sz="2000" b="0" i="0" smtClean="0">
                            <a:latin typeface="Cambria Math" panose="02040503050406030204" pitchFamily="18" charset="0"/>
                            <a:ea typeface="楷体" panose="02010609060101010101" pitchFamily="49" charset="-122"/>
                            <a:cs typeface="Times New Roman" panose="02020603050405020304" pitchFamily="18" charset="0"/>
                          </a:rPr>
                          <m:t>guess</m:t>
                        </m:r>
                      </m:sub>
                    </m:sSub>
                    <m:d>
                      <m:dPr>
                        <m:ctrlP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ctrlPr>
                      </m:dPr>
                      <m:e>
                        <m:sSup>
                          <m:sSupPr>
                            <m:ctrlP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ctrlPr>
                          </m:sSupPr>
                          <m:e>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𝑥</m:t>
                            </m:r>
                          </m:e>
                          <m:sup>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m:t>
                            </m:r>
                          </m:sup>
                        </m:sSup>
                      </m:e>
                    </m:d>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=1</m:t>
                    </m:r>
                  </m:oMath>
                </a14:m>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 when Alice performs </a:t>
                </a:r>
                <a:r>
                  <a:rPr lang="en-US" altLang="zh-CN" sz="2000" b="1"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projective measurements</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a:t>
                </a:r>
              </a:p>
            </p:txBody>
          </p:sp>
        </mc:Choice>
        <mc:Fallback xmlns="">
          <p:sp>
            <p:nvSpPr>
              <p:cNvPr id="26" name="文本框 25">
                <a:extLst>
                  <a:ext uri="{FF2B5EF4-FFF2-40B4-BE49-F238E27FC236}">
                    <a16:creationId xmlns:a16="http://schemas.microsoft.com/office/drawing/2014/main" id="{54AA1007-B004-4EFA-AFC0-F35C1622EA21}"/>
                  </a:ext>
                </a:extLst>
              </p:cNvPr>
              <p:cNvSpPr txBox="1">
                <a:spLocks noRot="1" noChangeAspect="1" noMove="1" noResize="1" noEditPoints="1" noAdjustHandles="1" noChangeArrowheads="1" noChangeShapeType="1" noTextEdit="1"/>
              </p:cNvSpPr>
              <p:nvPr/>
            </p:nvSpPr>
            <p:spPr>
              <a:xfrm>
                <a:off x="1352289" y="2836404"/>
                <a:ext cx="10396702" cy="2952924"/>
              </a:xfrm>
              <a:prstGeom prst="rect">
                <a:avLst/>
              </a:prstGeom>
              <a:blipFill>
                <a:blip r:embed="rId5"/>
                <a:stretch>
                  <a:fillRect l="-587" t="-1031" b="-1649"/>
                </a:stretch>
              </a:blipFill>
              <a:ln>
                <a:noFill/>
              </a:ln>
            </p:spPr>
            <p:txBody>
              <a:bodyPr/>
              <a:lstStyle/>
              <a:p>
                <a:r>
                  <a:rPr lang="zh-CN" altLang="en-US">
                    <a:noFill/>
                  </a:rPr>
                  <a:t> </a:t>
                </a:r>
              </a:p>
            </p:txBody>
          </p:sp>
        </mc:Fallback>
      </mc:AlternateContent>
      <p:sp>
        <p:nvSpPr>
          <p:cNvPr id="3" name="灯片编号占位符 2">
            <a:extLst>
              <a:ext uri="{FF2B5EF4-FFF2-40B4-BE49-F238E27FC236}">
                <a16:creationId xmlns:a16="http://schemas.microsoft.com/office/drawing/2014/main" id="{6203DAC0-ADFC-456F-9B3F-ED92B735CD8E}"/>
              </a:ext>
            </a:extLst>
          </p:cNvPr>
          <p:cNvSpPr>
            <a:spLocks noGrp="1"/>
          </p:cNvSpPr>
          <p:nvPr>
            <p:ph type="sldNum" sz="quarter" idx="4"/>
          </p:nvPr>
        </p:nvSpPr>
        <p:spPr/>
        <p:txBody>
          <a:bodyPr/>
          <a:lstStyle/>
          <a:p>
            <a:r>
              <a:rPr lang="en-US" altLang="zh-CN">
                <a:sym typeface="Arial" panose="020B0604020202020204" pitchFamily="34" charset="0"/>
              </a:rPr>
              <a:t>&lt; </a:t>
            </a:r>
            <a:fld id="{A548B57D-AE10-4CF7-A9DF-59FEFA91B28E}" type="slidenum">
              <a:rPr lang="zh-CN" altLang="en-US" smtClean="0">
                <a:sym typeface="Arial" panose="020B0604020202020204" pitchFamily="34" charset="0"/>
              </a:rPr>
              <a:pPr/>
              <a:t>46</a:t>
            </a:fld>
            <a:r>
              <a:rPr lang="zh-CN" altLang="en-US">
                <a:sym typeface="Arial" panose="020B0604020202020204" pitchFamily="34" charset="0"/>
              </a:rPr>
              <a:t> </a:t>
            </a:r>
            <a:r>
              <a:rPr lang="en-US" altLang="zh-CN">
                <a:sym typeface="Arial" panose="020B0604020202020204" pitchFamily="34" charset="0"/>
              </a:rPr>
              <a:t>&gt;</a:t>
            </a:r>
            <a:endParaRPr lang="zh-CN" altLang="en-US" dirty="0">
              <a:sym typeface="Arial" panose="020B0604020202020204" pitchFamily="34" charset="0"/>
            </a:endParaRPr>
          </a:p>
        </p:txBody>
      </p:sp>
      <p:sp>
        <p:nvSpPr>
          <p:cNvPr id="4" name="标题 3">
            <a:extLst>
              <a:ext uri="{FF2B5EF4-FFF2-40B4-BE49-F238E27FC236}">
                <a16:creationId xmlns:a16="http://schemas.microsoft.com/office/drawing/2014/main" id="{8C665839-0726-4FA3-BD04-F0C8450DAAA5}"/>
              </a:ext>
            </a:extLst>
          </p:cNvPr>
          <p:cNvSpPr>
            <a:spLocks noGrp="1"/>
          </p:cNvSpPr>
          <p:nvPr>
            <p:ph type="title"/>
          </p:nvPr>
        </p:nvSpPr>
        <p:spPr/>
        <p:txBody>
          <a:bodyPr/>
          <a:lstStyle/>
          <a:p>
            <a:r>
              <a:rPr lang="en-US" altLang="zh-CN" dirty="0">
                <a:sym typeface="Arial" panose="020B0604020202020204" pitchFamily="34" charset="0"/>
              </a:rPr>
              <a:t>Quantum nonlocality vs Randomness </a:t>
            </a:r>
            <a:endParaRPr lang="zh-CN" altLang="en-US" dirty="0">
              <a:sym typeface="Arial" panose="020B0604020202020204" pitchFamily="34" charset="0"/>
            </a:endParaRPr>
          </a:p>
        </p:txBody>
      </p:sp>
      <p:sp>
        <p:nvSpPr>
          <p:cNvPr id="7" name="矩形 6">
            <a:extLst>
              <a:ext uri="{FF2B5EF4-FFF2-40B4-BE49-F238E27FC236}">
                <a16:creationId xmlns:a16="http://schemas.microsoft.com/office/drawing/2014/main" id="{4AA6088C-F51F-4283-852D-C72F361F5030}"/>
              </a:ext>
            </a:extLst>
          </p:cNvPr>
          <p:cNvSpPr/>
          <p:nvPr/>
        </p:nvSpPr>
        <p:spPr>
          <a:xfrm>
            <a:off x="442913" y="6378772"/>
            <a:ext cx="9355061" cy="523220"/>
          </a:xfrm>
          <a:prstGeom prst="rect">
            <a:avLst/>
          </a:prstGeom>
        </p:spPr>
        <p:txBody>
          <a:bodyPr wrap="none">
            <a:spAutoFit/>
          </a:bodyPr>
          <a:lstStyle/>
          <a:p>
            <a:r>
              <a:rPr lang="en-US" altLang="zh-CN" sz="1400" dirty="0">
                <a:latin typeface="Times New Roman" panose="02020603050405020304" pitchFamily="18" charset="0"/>
                <a:cs typeface="Times New Roman" panose="02020603050405020304" pitchFamily="18" charset="0"/>
              </a:rPr>
              <a:t>Y. Li, Y. Xiang, J. Tura and Q. He, arXiv: 2409.14991.</a:t>
            </a:r>
          </a:p>
          <a:p>
            <a:r>
              <a:rPr lang="en-US" altLang="zh-CN" sz="1400" dirty="0">
                <a:latin typeface="Times New Roman" panose="02020603050405020304" pitchFamily="18" charset="0"/>
                <a:cs typeface="Times New Roman" panose="02020603050405020304" pitchFamily="18" charset="0"/>
              </a:rPr>
              <a:t>[1] D. J. Saunders, </a:t>
            </a:r>
            <a:r>
              <a:rPr lang="en-US" altLang="zh-CN" sz="1400" i="1" dirty="0">
                <a:latin typeface="Times New Roman" panose="02020603050405020304" pitchFamily="18" charset="0"/>
                <a:cs typeface="Times New Roman" panose="02020603050405020304" pitchFamily="18" charset="0"/>
              </a:rPr>
              <a:t>et al.</a:t>
            </a:r>
            <a:r>
              <a:rPr lang="en-US" altLang="zh-CN" sz="1400" dirty="0">
                <a:latin typeface="Times New Roman" panose="02020603050405020304" pitchFamily="18" charset="0"/>
                <a:cs typeface="Times New Roman" panose="02020603050405020304" pitchFamily="18" charset="0"/>
              </a:rPr>
              <a:t>, NP, </a:t>
            </a:r>
            <a:r>
              <a:rPr lang="en-US" altLang="zh-CN" sz="1400" b="1" dirty="0">
                <a:latin typeface="Times New Roman" panose="02020603050405020304" pitchFamily="18" charset="0"/>
                <a:cs typeface="Times New Roman" panose="02020603050405020304" pitchFamily="18" charset="0"/>
              </a:rPr>
              <a:t>6</a:t>
            </a:r>
            <a:r>
              <a:rPr lang="en-US" altLang="zh-CN" sz="1400" dirty="0">
                <a:latin typeface="Times New Roman" panose="02020603050405020304" pitchFamily="18" charset="0"/>
                <a:cs typeface="Times New Roman" panose="02020603050405020304" pitchFamily="18" charset="0"/>
              </a:rPr>
              <a:t>, 845 (2010); J. Bowles, </a:t>
            </a:r>
            <a:r>
              <a:rPr lang="en-US" altLang="zh-CN" sz="1400" i="1" dirty="0">
                <a:latin typeface="Times New Roman" panose="02020603050405020304" pitchFamily="18" charset="0"/>
                <a:cs typeface="Times New Roman" panose="02020603050405020304" pitchFamily="18" charset="0"/>
              </a:rPr>
              <a:t>et al.</a:t>
            </a:r>
            <a:r>
              <a:rPr lang="en-US" altLang="zh-CN" sz="1400" dirty="0">
                <a:latin typeface="Times New Roman" panose="02020603050405020304" pitchFamily="18" charset="0"/>
                <a:cs typeface="Times New Roman" panose="02020603050405020304" pitchFamily="18" charset="0"/>
              </a:rPr>
              <a:t>, </a:t>
            </a:r>
            <a:r>
              <a:rPr lang="en-US" altLang="zh-CN" sz="1400" i="1" dirty="0">
                <a:latin typeface="Times New Roman" panose="02020603050405020304" pitchFamily="18" charset="0"/>
                <a:cs typeface="Times New Roman" panose="02020603050405020304" pitchFamily="18" charset="0"/>
              </a:rPr>
              <a:t>PRA </a:t>
            </a:r>
            <a:r>
              <a:rPr lang="en-US" altLang="zh-CN" sz="1400" b="1" dirty="0">
                <a:latin typeface="Times New Roman" panose="02020603050405020304" pitchFamily="18" charset="0"/>
                <a:cs typeface="Times New Roman" panose="02020603050405020304" pitchFamily="18" charset="0"/>
              </a:rPr>
              <a:t>93</a:t>
            </a:r>
            <a:r>
              <a:rPr lang="en-US" altLang="zh-CN" sz="1400" dirty="0">
                <a:latin typeface="Times New Roman" panose="02020603050405020304" pitchFamily="18" charset="0"/>
                <a:cs typeface="Times New Roman" panose="02020603050405020304" pitchFamily="18" charset="0"/>
              </a:rPr>
              <a:t>, 022121 (2016); Y. Xiao, </a:t>
            </a:r>
            <a:r>
              <a:rPr lang="en-US" altLang="zh-CN" sz="1400" i="1" dirty="0">
                <a:latin typeface="Times New Roman" panose="02020603050405020304" pitchFamily="18" charset="0"/>
                <a:cs typeface="Times New Roman" panose="02020603050405020304" pitchFamily="18" charset="0"/>
              </a:rPr>
              <a:t>et al.</a:t>
            </a:r>
            <a:r>
              <a:rPr lang="en-US" altLang="zh-CN" sz="1400" dirty="0">
                <a:latin typeface="Times New Roman" panose="02020603050405020304" pitchFamily="18" charset="0"/>
                <a:cs typeface="Times New Roman" panose="02020603050405020304" pitchFamily="18" charset="0"/>
              </a:rPr>
              <a:t>, </a:t>
            </a:r>
            <a:r>
              <a:rPr lang="en-US" altLang="zh-CN" sz="1400" i="1" dirty="0">
                <a:latin typeface="Times New Roman" panose="02020603050405020304" pitchFamily="18" charset="0"/>
                <a:cs typeface="Times New Roman" panose="02020603050405020304" pitchFamily="18" charset="0"/>
              </a:rPr>
              <a:t>PRL </a:t>
            </a:r>
            <a:r>
              <a:rPr lang="en-US" altLang="zh-CN" sz="1400" b="1" dirty="0">
                <a:latin typeface="Times New Roman" panose="02020603050405020304" pitchFamily="18" charset="0"/>
                <a:cs typeface="Times New Roman" panose="02020603050405020304" pitchFamily="18" charset="0"/>
              </a:rPr>
              <a:t>118</a:t>
            </a:r>
            <a:r>
              <a:rPr lang="en-US" altLang="zh-CN" sz="1400" dirty="0">
                <a:latin typeface="Times New Roman" panose="02020603050405020304" pitchFamily="18" charset="0"/>
                <a:cs typeface="Times New Roman" panose="02020603050405020304" pitchFamily="18" charset="0"/>
              </a:rPr>
              <a:t>, 140404 (2017) </a:t>
            </a:r>
            <a:endParaRPr lang="zh-CN" altLang="en-US" sz="1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93EF7A5B-589A-4A9E-90AF-3850C3B95996}"/>
                  </a:ext>
                </a:extLst>
              </p:cNvPr>
              <p:cNvSpPr txBox="1"/>
              <p:nvPr/>
            </p:nvSpPr>
            <p:spPr>
              <a:xfrm>
                <a:off x="708410" y="1214864"/>
                <a:ext cx="10761345" cy="825675"/>
              </a:xfrm>
              <a:prstGeom prst="rect">
                <a:avLst/>
              </a:prstGeom>
              <a:noFill/>
              <a:ln>
                <a:noFill/>
              </a:ln>
            </p:spPr>
            <p:txBody>
              <a:bodyPr wrap="square" rtlCol="0">
                <a:spAutoFit/>
              </a:bodyPr>
              <a:lstStyle/>
              <a:p>
                <a:pPr>
                  <a:lnSpc>
                    <a:spcPts val="3000"/>
                  </a:lnSpc>
                  <a:spcAft>
                    <a:spcPts val="3000"/>
                  </a:spcAft>
                </a:pPr>
                <a:r>
                  <a:rPr lang="en-US" altLang="zh-CN" sz="2000" b="1" dirty="0">
                    <a:latin typeface="Times New Roman" panose="02020603050405020304" pitchFamily="18" charset="0"/>
                    <a:ea typeface="+mj-ea"/>
                    <a:cs typeface="Times New Roman" panose="02020603050405020304" pitchFamily="18" charset="0"/>
                  </a:rPr>
                  <a:t>Result 3: </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A bipartite state </a:t>
                </a:r>
                <a14:m>
                  <m:oMath xmlns:m="http://schemas.openxmlformats.org/officeDocument/2006/math">
                    <m:sSub>
                      <m:sSubPr>
                        <m:ctrlP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ctrlPr>
                      </m:sSubPr>
                      <m:e>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𝜌</m:t>
                        </m:r>
                      </m:e>
                      <m:sub>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𝐴𝐵</m:t>
                        </m:r>
                      </m:sub>
                    </m:sSub>
                  </m:oMath>
                </a14:m>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 can be used to certify </a:t>
                </a:r>
                <a14:m>
                  <m:oMath xmlns:m="http://schemas.openxmlformats.org/officeDocument/2006/math">
                    <m:sSubSup>
                      <m:sSubSupPr>
                        <m:ctrlP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ctrlPr>
                      </m:sSubSupPr>
                      <m:e>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𝑃</m:t>
                        </m:r>
                      </m:e>
                      <m:sub>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𝑔</m:t>
                        </m:r>
                      </m:sub>
                      <m:sup>
                        <m:r>
                          <m:rPr>
                            <m:sty m:val="p"/>
                          </m:rPr>
                          <a:rPr lang="en-US" altLang="zh-CN" sz="2000" b="0" i="0" smtClean="0">
                            <a:latin typeface="Cambria Math" panose="02040503050406030204" pitchFamily="18" charset="0"/>
                            <a:ea typeface="楷体" panose="02010609060101010101" pitchFamily="49" charset="-122"/>
                            <a:cs typeface="Times New Roman" panose="02020603050405020304" pitchFamily="18" charset="0"/>
                          </a:rPr>
                          <m:t>S</m:t>
                        </m:r>
                      </m:sup>
                    </m:sSubSup>
                    <m:d>
                      <m:dPr>
                        <m:ctrlP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ctrlPr>
                      </m:dPr>
                      <m:e>
                        <m:sSup>
                          <m:sSupPr>
                            <m:ctrlP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ctrlPr>
                          </m:sSupPr>
                          <m:e>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𝑥</m:t>
                            </m:r>
                          </m:e>
                          <m:sup>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m:t>
                            </m:r>
                          </m:sup>
                        </m:sSup>
                      </m:e>
                    </m:d>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&lt;1</m:t>
                    </m:r>
                  </m:oMath>
                </a14:m>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2000" dirty="0" err="1">
                    <a:latin typeface="Times New Roman" panose="02020603050405020304" pitchFamily="18" charset="0"/>
                    <a:ea typeface="楷体" panose="02010609060101010101" pitchFamily="49" charset="-122"/>
                    <a:cs typeface="Times New Roman" panose="02020603050405020304" pitchFamily="18" charset="0"/>
                  </a:rPr>
                  <a:t>iff</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 it can demonstrate steerability under </a:t>
                </a:r>
                <a:r>
                  <a:rPr lang="en-US" altLang="zh-CN" sz="2000" b="1"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two measurement settings</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a:t>
                </a:r>
              </a:p>
            </p:txBody>
          </p:sp>
        </mc:Choice>
        <mc:Fallback xmlns="">
          <p:sp>
            <p:nvSpPr>
              <p:cNvPr id="12" name="文本框 11">
                <a:extLst>
                  <a:ext uri="{FF2B5EF4-FFF2-40B4-BE49-F238E27FC236}">
                    <a16:creationId xmlns:a16="http://schemas.microsoft.com/office/drawing/2014/main" id="{93EF7A5B-589A-4A9E-90AF-3850C3B95996}"/>
                  </a:ext>
                </a:extLst>
              </p:cNvPr>
              <p:cNvSpPr txBox="1">
                <a:spLocks noRot="1" noChangeAspect="1" noMove="1" noResize="1" noEditPoints="1" noAdjustHandles="1" noChangeArrowheads="1" noChangeShapeType="1" noTextEdit="1"/>
              </p:cNvSpPr>
              <p:nvPr/>
            </p:nvSpPr>
            <p:spPr>
              <a:xfrm>
                <a:off x="708410" y="1214864"/>
                <a:ext cx="10761345" cy="825675"/>
              </a:xfrm>
              <a:prstGeom prst="rect">
                <a:avLst/>
              </a:prstGeom>
              <a:blipFill>
                <a:blip r:embed="rId6"/>
                <a:stretch>
                  <a:fillRect l="-566" b="-11765"/>
                </a:stretch>
              </a:blipFill>
              <a:ln>
                <a:noFill/>
              </a:ln>
            </p:spPr>
            <p:txBody>
              <a:bodyPr/>
              <a:lstStyle/>
              <a:p>
                <a:r>
                  <a:rPr lang="zh-CN" altLang="en-US">
                    <a:noFill/>
                  </a:rPr>
                  <a:t> </a:t>
                </a:r>
              </a:p>
            </p:txBody>
          </p:sp>
        </mc:Fallback>
      </mc:AlternateContent>
      <p:sp>
        <p:nvSpPr>
          <p:cNvPr id="13" name="文本框 12">
            <a:extLst>
              <a:ext uri="{FF2B5EF4-FFF2-40B4-BE49-F238E27FC236}">
                <a16:creationId xmlns:a16="http://schemas.microsoft.com/office/drawing/2014/main" id="{817939AC-B22F-48E1-AC52-6FEDEC6A7990}"/>
              </a:ext>
            </a:extLst>
          </p:cNvPr>
          <p:cNvSpPr txBox="1"/>
          <p:nvPr/>
        </p:nvSpPr>
        <p:spPr>
          <a:xfrm>
            <a:off x="722853" y="2303730"/>
            <a:ext cx="3409222" cy="400110"/>
          </a:xfrm>
          <a:prstGeom prst="rect">
            <a:avLst/>
          </a:prstGeom>
          <a:noFill/>
          <a:ln>
            <a:noFill/>
          </a:ln>
        </p:spPr>
        <p:txBody>
          <a:bodyPr wrap="square" rtlCol="0">
            <a:spAutoFit/>
          </a:bodyPr>
          <a:lstStyle/>
          <a:p>
            <a:pPr marL="342900" indent="-342900">
              <a:spcAft>
                <a:spcPts val="3000"/>
              </a:spcAft>
              <a:buFontTx/>
              <a:buChar char="-"/>
            </a:pPr>
            <a:r>
              <a:rPr lang="en-US" altLang="zh-CN" sz="2000" b="1" dirty="0">
                <a:latin typeface="Times New Roman" panose="02020603050405020304" pitchFamily="18" charset="0"/>
                <a:ea typeface="楷体" panose="02010609060101010101" pitchFamily="49" charset="-122"/>
                <a:cs typeface="Times New Roman" panose="02020603050405020304" pitchFamily="18" charset="0"/>
              </a:rPr>
              <a:t>Applications</a:t>
            </a:r>
            <a:r>
              <a:rPr lang="zh-CN" altLang="en-US" sz="2000" b="1" dirty="0">
                <a:latin typeface="Times New Roman" panose="02020603050405020304" pitchFamily="18" charset="0"/>
                <a:ea typeface="楷体" panose="02010609060101010101" pitchFamily="49" charset="-122"/>
                <a:cs typeface="Times New Roman" panose="02020603050405020304" pitchFamily="18" charset="0"/>
              </a:rPr>
              <a:t>：</a:t>
            </a:r>
            <a:endParaRPr lang="en-US" altLang="zh-CN" sz="2000" b="1" dirty="0">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23" name="图片 22" descr="\documentclass{article}&#10;\usepackage{amsmath}&#10;\pagestyle{empty}&#10;\begin{document}&#10;&#10;&#10;$$\rho_{AB}^{p,\theta} = p|\Psi_\theta\rangle \langle \Psi_\theta| + (1 - p){I_A\over2} \otimes \rho_B^\theta&#10;$$&#10;&#10;\end{document}" title="IguanaTex Picture Display">
            <a:extLst>
              <a:ext uri="{FF2B5EF4-FFF2-40B4-BE49-F238E27FC236}">
                <a16:creationId xmlns:a16="http://schemas.microsoft.com/office/drawing/2014/main" id="{E0235549-0908-407A-A792-B0EB0795DFE0}"/>
              </a:ext>
            </a:extLst>
          </p:cNvPr>
          <p:cNvPicPr>
            <a:picLocks noChangeAspect="1"/>
          </p:cNvPicPr>
          <p:nvPr>
            <p:custDataLst>
              <p:tags r:id="rId1"/>
            </p:custDataLst>
          </p:nvPr>
        </p:nvPicPr>
        <p:blipFill>
          <a:blip r:embed="rId7"/>
          <a:stretch>
            <a:fillRect/>
          </a:stretch>
        </p:blipFill>
        <p:spPr>
          <a:xfrm>
            <a:off x="3830763" y="2771917"/>
            <a:ext cx="3868954" cy="516572"/>
          </a:xfrm>
          <a:prstGeom prst="rect">
            <a:avLst/>
          </a:prstGeom>
        </p:spPr>
      </p:pic>
      <p:pic>
        <p:nvPicPr>
          <p:cNvPr id="25" name="图片 24" descr="\documentclass{article}&#10;\usepackage{amsmath}&#10;\pagestyle{empty}&#10;\begin{document}&#10;&#10;&#10;$$|\Psi_\theta\rangle = \cos(\theta) |00\rangle + \sin(\theta) |11\rangle,&#10;\quad&#10;\rho_B^\theta = \mathrm{Tr}_A \left( |\Psi_\theta\rangle \langle \Psi_\theta| \right).&#10;$$&#10;&#10;\end{document}" title="IguanaTex Picture Display">
            <a:extLst>
              <a:ext uri="{FF2B5EF4-FFF2-40B4-BE49-F238E27FC236}">
                <a16:creationId xmlns:a16="http://schemas.microsoft.com/office/drawing/2014/main" id="{DF31FE54-8FC2-4DAC-B496-C60AC6F568C2}"/>
              </a:ext>
            </a:extLst>
          </p:cNvPr>
          <p:cNvPicPr>
            <a:picLocks noChangeAspect="1"/>
          </p:cNvPicPr>
          <p:nvPr>
            <p:custDataLst>
              <p:tags r:id="rId2"/>
            </p:custDataLst>
          </p:nvPr>
        </p:nvPicPr>
        <p:blipFill rotWithShape="1">
          <a:blip r:embed="rId8"/>
          <a:srcRect r="1342" b="-8005"/>
          <a:stretch/>
        </p:blipFill>
        <p:spPr>
          <a:xfrm>
            <a:off x="3261682" y="3577945"/>
            <a:ext cx="6126378" cy="331056"/>
          </a:xfrm>
          <a:prstGeom prst="rect">
            <a:avLst/>
          </a:prstGeom>
        </p:spPr>
      </p:pic>
      <p:pic>
        <p:nvPicPr>
          <p:cNvPr id="2" name="图片 1">
            <a:extLst>
              <a:ext uri="{FF2B5EF4-FFF2-40B4-BE49-F238E27FC236}">
                <a16:creationId xmlns:a16="http://schemas.microsoft.com/office/drawing/2014/main" id="{D9CFF089-AB68-4F6E-A25B-E9F099153643}"/>
              </a:ext>
            </a:extLst>
          </p:cNvPr>
          <p:cNvPicPr>
            <a:picLocks noChangeAspect="1"/>
          </p:cNvPicPr>
          <p:nvPr/>
        </p:nvPicPr>
        <p:blipFill>
          <a:blip r:embed="rId9"/>
          <a:stretch>
            <a:fillRect/>
          </a:stretch>
        </p:blipFill>
        <p:spPr>
          <a:xfrm>
            <a:off x="4424275" y="4133806"/>
            <a:ext cx="3801191" cy="351801"/>
          </a:xfrm>
          <a:prstGeom prst="rect">
            <a:avLst/>
          </a:prstGeom>
        </p:spPr>
      </p:pic>
    </p:spTree>
    <p:extLst>
      <p:ext uri="{BB962C8B-B14F-4D97-AF65-F5344CB8AC3E}">
        <p14:creationId xmlns:p14="http://schemas.microsoft.com/office/powerpoint/2010/main" val="2647436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6203DAC0-ADFC-456F-9B3F-ED92B735CD8E}"/>
              </a:ext>
            </a:extLst>
          </p:cNvPr>
          <p:cNvSpPr>
            <a:spLocks noGrp="1"/>
          </p:cNvSpPr>
          <p:nvPr>
            <p:ph type="sldNum" sz="quarter" idx="4"/>
          </p:nvPr>
        </p:nvSpPr>
        <p:spPr/>
        <p:txBody>
          <a:bodyPr/>
          <a:lstStyle/>
          <a:p>
            <a:r>
              <a:rPr lang="en-US" altLang="zh-CN">
                <a:sym typeface="Arial" panose="020B0604020202020204" pitchFamily="34" charset="0"/>
              </a:rPr>
              <a:t>&lt; </a:t>
            </a:r>
            <a:fld id="{A548B57D-AE10-4CF7-A9DF-59FEFA91B28E}" type="slidenum">
              <a:rPr lang="zh-CN" altLang="en-US" smtClean="0">
                <a:sym typeface="Arial" panose="020B0604020202020204" pitchFamily="34" charset="0"/>
              </a:rPr>
              <a:pPr/>
              <a:t>47</a:t>
            </a:fld>
            <a:r>
              <a:rPr lang="zh-CN" altLang="en-US">
                <a:sym typeface="Arial" panose="020B0604020202020204" pitchFamily="34" charset="0"/>
              </a:rPr>
              <a:t> </a:t>
            </a:r>
            <a:r>
              <a:rPr lang="en-US" altLang="zh-CN">
                <a:sym typeface="Arial" panose="020B0604020202020204" pitchFamily="34" charset="0"/>
              </a:rPr>
              <a:t>&gt;</a:t>
            </a:r>
            <a:endParaRPr lang="zh-CN" altLang="en-US" dirty="0">
              <a:sym typeface="Arial" panose="020B0604020202020204" pitchFamily="34" charset="0"/>
            </a:endParaRPr>
          </a:p>
        </p:txBody>
      </p:sp>
      <p:sp>
        <p:nvSpPr>
          <p:cNvPr id="4" name="标题 3">
            <a:extLst>
              <a:ext uri="{FF2B5EF4-FFF2-40B4-BE49-F238E27FC236}">
                <a16:creationId xmlns:a16="http://schemas.microsoft.com/office/drawing/2014/main" id="{8C665839-0726-4FA3-BD04-F0C8450DAAA5}"/>
              </a:ext>
            </a:extLst>
          </p:cNvPr>
          <p:cNvSpPr>
            <a:spLocks noGrp="1"/>
          </p:cNvSpPr>
          <p:nvPr>
            <p:ph type="title"/>
          </p:nvPr>
        </p:nvSpPr>
        <p:spPr/>
        <p:txBody>
          <a:bodyPr/>
          <a:lstStyle/>
          <a:p>
            <a:r>
              <a:rPr lang="en-US" altLang="zh-CN" dirty="0">
                <a:sym typeface="Arial" panose="020B0604020202020204" pitchFamily="34" charset="0"/>
              </a:rPr>
              <a:t>Background: Generation rate of DI QRNGs</a:t>
            </a:r>
            <a:endParaRPr lang="zh-CN" altLang="en-US" dirty="0">
              <a:sym typeface="Arial" panose="020B0604020202020204" pitchFamily="34" charset="0"/>
            </a:endParaRPr>
          </a:p>
        </p:txBody>
      </p:sp>
      <p:sp>
        <p:nvSpPr>
          <p:cNvPr id="36" name="矩形 35">
            <a:extLst>
              <a:ext uri="{FF2B5EF4-FFF2-40B4-BE49-F238E27FC236}">
                <a16:creationId xmlns:a16="http://schemas.microsoft.com/office/drawing/2014/main" id="{3CA9EFDF-D139-4C90-81A3-B21585BFF170}"/>
              </a:ext>
            </a:extLst>
          </p:cNvPr>
          <p:cNvSpPr/>
          <p:nvPr/>
        </p:nvSpPr>
        <p:spPr>
          <a:xfrm>
            <a:off x="442913" y="6378772"/>
            <a:ext cx="6669133" cy="307777"/>
          </a:xfrm>
          <a:prstGeom prst="rect">
            <a:avLst/>
          </a:prstGeom>
        </p:spPr>
        <p:txBody>
          <a:bodyPr wrap="none">
            <a:spAutoFit/>
          </a:bodyPr>
          <a:lstStyle/>
          <a:p>
            <a:r>
              <a:rPr lang="en-US" altLang="zh-CN" sz="1400" dirty="0">
                <a:latin typeface="Times New Roman" panose="02020603050405020304" pitchFamily="18" charset="0"/>
                <a:cs typeface="Times New Roman" panose="02020603050405020304" pitchFamily="18" charset="0"/>
              </a:rPr>
              <a:t>From a slide of </a:t>
            </a:r>
            <a:r>
              <a:rPr lang="en-US" altLang="zh-CN" sz="1400" dirty="0" err="1">
                <a:latin typeface="Times New Roman" panose="02020603050405020304" pitchFamily="18" charset="0"/>
                <a:cs typeface="Times New Roman" panose="02020603050405020304" pitchFamily="18" charset="0"/>
              </a:rPr>
              <a:t>Yanbao</a:t>
            </a:r>
            <a:r>
              <a:rPr lang="en-US" altLang="zh-CN" sz="1400" dirty="0">
                <a:latin typeface="Times New Roman" panose="02020603050405020304" pitchFamily="18" charset="0"/>
                <a:cs typeface="Times New Roman" panose="02020603050405020304" pitchFamily="18" charset="0"/>
              </a:rPr>
              <a:t> Zhang’s talk (https://www.youtube.com/watch?v=VI0uA8aSUCo)</a:t>
            </a:r>
            <a:endParaRPr lang="zh-CN" altLang="en-US" sz="1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10" name="表格 11">
                <a:extLst>
                  <a:ext uri="{FF2B5EF4-FFF2-40B4-BE49-F238E27FC236}">
                    <a16:creationId xmlns:a16="http://schemas.microsoft.com/office/drawing/2014/main" id="{4B150B4A-3C56-4E4D-BC58-274E76DE1181}"/>
                  </a:ext>
                </a:extLst>
              </p:cNvPr>
              <p:cNvGraphicFramePr>
                <a:graphicFrameLocks noGrp="1"/>
              </p:cNvGraphicFramePr>
              <p:nvPr>
                <p:extLst>
                  <p:ext uri="{D42A27DB-BD31-4B8C-83A1-F6EECF244321}">
                    <p14:modId xmlns:p14="http://schemas.microsoft.com/office/powerpoint/2010/main" val="4276328876"/>
                  </p:ext>
                </p:extLst>
              </p:nvPr>
            </p:nvGraphicFramePr>
            <p:xfrm>
              <a:off x="1051034" y="1409762"/>
              <a:ext cx="10089932" cy="4665246"/>
            </p:xfrm>
            <a:graphic>
              <a:graphicData uri="http://schemas.openxmlformats.org/drawingml/2006/table">
                <a:tbl>
                  <a:tblPr firstRow="1" bandRow="1">
                    <a:tableStyleId>{5C22544A-7EE6-4342-B048-85BDC9FD1C3A}</a:tableStyleId>
                  </a:tblPr>
                  <a:tblGrid>
                    <a:gridCol w="2892972">
                      <a:extLst>
                        <a:ext uri="{9D8B030D-6E8A-4147-A177-3AD203B41FA5}">
                          <a16:colId xmlns:a16="http://schemas.microsoft.com/office/drawing/2014/main" val="2995605096"/>
                        </a:ext>
                      </a:extLst>
                    </a:gridCol>
                    <a:gridCol w="1213945">
                      <a:extLst>
                        <a:ext uri="{9D8B030D-6E8A-4147-A177-3AD203B41FA5}">
                          <a16:colId xmlns:a16="http://schemas.microsoft.com/office/drawing/2014/main" val="1958419257"/>
                        </a:ext>
                      </a:extLst>
                    </a:gridCol>
                    <a:gridCol w="1947043">
                      <a:extLst>
                        <a:ext uri="{9D8B030D-6E8A-4147-A177-3AD203B41FA5}">
                          <a16:colId xmlns:a16="http://schemas.microsoft.com/office/drawing/2014/main" val="4020844954"/>
                        </a:ext>
                      </a:extLst>
                    </a:gridCol>
                    <a:gridCol w="2136543">
                      <a:extLst>
                        <a:ext uri="{9D8B030D-6E8A-4147-A177-3AD203B41FA5}">
                          <a16:colId xmlns:a16="http://schemas.microsoft.com/office/drawing/2014/main" val="2587291808"/>
                        </a:ext>
                      </a:extLst>
                    </a:gridCol>
                    <a:gridCol w="1899429">
                      <a:extLst>
                        <a:ext uri="{9D8B030D-6E8A-4147-A177-3AD203B41FA5}">
                          <a16:colId xmlns:a16="http://schemas.microsoft.com/office/drawing/2014/main" val="29003893"/>
                        </a:ext>
                      </a:extLst>
                    </a:gridCol>
                  </a:tblGrid>
                  <a:tr h="339806">
                    <a:tc>
                      <a:txBody>
                        <a:bodyPr/>
                        <a:lstStyle/>
                        <a:p>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Time</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 of input bits</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 of output bits</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Adversary</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07609976"/>
                      </a:ext>
                    </a:extLst>
                  </a:tr>
                  <a:tr h="594661">
                    <a:tc>
                      <a:txBody>
                        <a:bodyPr/>
                        <a:lstStyle/>
                        <a:p>
                          <a:r>
                            <a:rPr lang="en-US" altLang="zh-CN" dirty="0">
                              <a:latin typeface="Times New Roman" panose="02020603050405020304" pitchFamily="18" charset="0"/>
                              <a:cs typeface="Times New Roman" panose="02020603050405020304" pitchFamily="18" charset="0"/>
                            </a:rPr>
                            <a:t>Pironio </a:t>
                          </a:r>
                          <a:r>
                            <a:rPr lang="en-US" altLang="zh-CN" i="1" dirty="0">
                              <a:latin typeface="Times New Roman" panose="02020603050405020304" pitchFamily="18" charset="0"/>
                              <a:cs typeface="Times New Roman" panose="02020603050405020304" pitchFamily="18" charset="0"/>
                            </a:rPr>
                            <a:t>et al., </a:t>
                          </a:r>
                          <a:r>
                            <a:rPr lang="en-US" altLang="zh-CN" dirty="0">
                              <a:latin typeface="Times New Roman" panose="02020603050405020304" pitchFamily="18" charset="0"/>
                              <a:cs typeface="Times New Roman" panose="02020603050405020304" pitchFamily="18" charset="0"/>
                            </a:rPr>
                            <a:t>Nature, 2010</a:t>
                          </a: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dirty="0">
                              <a:latin typeface="Times New Roman" panose="02020603050405020304" pitchFamily="18" charset="0"/>
                              <a:cs typeface="Times New Roman" panose="02020603050405020304" pitchFamily="18" charset="0"/>
                            </a:rPr>
                            <a:t>~1 month</a:t>
                          </a: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14:m>
                            <m:oMathPara xmlns:m="http://schemas.openxmlformats.org/officeDocument/2006/math">
                              <m:oMathParaPr>
                                <m:jc m:val="centerGroup"/>
                              </m:oMathParaPr>
                              <m:oMath xmlns:m="http://schemas.openxmlformats.org/officeDocument/2006/math">
                                <m:r>
                                  <a:rPr lang="en-US" altLang="zh-CN" i="1" dirty="0" smtClean="0">
                                    <a:latin typeface="Cambria Math" panose="02040503050406030204" pitchFamily="18" charset="0"/>
                                    <a:cs typeface="Times New Roman" panose="02020603050405020304" pitchFamily="18" charset="0"/>
                                  </a:rPr>
                                  <m:t>6032</m:t>
                                </m:r>
                              </m:oMath>
                            </m:oMathPara>
                          </a14:m>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cs typeface="Times New Roman" panose="02020603050405020304" pitchFamily="18" charset="0"/>
                                  </a:rPr>
                                  <m:t>42</m:t>
                                </m:r>
                              </m:oMath>
                            </m:oMathPara>
                          </a14:m>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dirty="0">
                              <a:latin typeface="Times New Roman" panose="02020603050405020304" pitchFamily="18" charset="0"/>
                              <a:cs typeface="Times New Roman" panose="02020603050405020304" pitchFamily="18" charset="0"/>
                            </a:rPr>
                            <a:t>经典</a:t>
                          </a:r>
                        </a:p>
                      </a:txBody>
                      <a:tcPr anchor="ctr"/>
                    </a:tc>
                    <a:extLst>
                      <a:ext uri="{0D108BD9-81ED-4DB2-BD59-A6C34878D82A}">
                        <a16:rowId xmlns:a16="http://schemas.microsoft.com/office/drawing/2014/main" val="1218812829"/>
                      </a:ext>
                    </a:extLst>
                  </a:tr>
                  <a:tr h="594661">
                    <a:tc>
                      <a:txBody>
                        <a:bodyPr/>
                        <a:lstStyle/>
                        <a:p>
                          <a:r>
                            <a:rPr lang="en-US" altLang="zh-CN" dirty="0">
                              <a:latin typeface="Times New Roman" panose="02020603050405020304" pitchFamily="18" charset="0"/>
                              <a:cs typeface="Times New Roman" panose="02020603050405020304" pitchFamily="18" charset="0"/>
                            </a:rPr>
                            <a:t>Liu </a:t>
                          </a:r>
                          <a:r>
                            <a:rPr lang="en-US" altLang="zh-CN" i="1" dirty="0">
                              <a:latin typeface="Times New Roman" panose="02020603050405020304" pitchFamily="18" charset="0"/>
                              <a:cs typeface="Times New Roman" panose="02020603050405020304" pitchFamily="18" charset="0"/>
                            </a:rPr>
                            <a:t>et al., </a:t>
                          </a:r>
                          <a:r>
                            <a:rPr lang="en-US" altLang="zh-CN" dirty="0">
                              <a:latin typeface="Times New Roman" panose="02020603050405020304" pitchFamily="18" charset="0"/>
                              <a:cs typeface="Times New Roman" panose="02020603050405020304" pitchFamily="18" charset="0"/>
                            </a:rPr>
                            <a:t>PRL 2017</a:t>
                          </a: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dirty="0">
                              <a:latin typeface="Times New Roman" panose="02020603050405020304" pitchFamily="18" charset="0"/>
                              <a:cs typeface="Times New Roman" panose="02020603050405020304" pitchFamily="18" charset="0"/>
                            </a:rPr>
                            <a:t>111 hours</a:t>
                          </a: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cs typeface="Times New Roman" panose="02020603050405020304" pitchFamily="18" charset="0"/>
                                  </a:rPr>
                                  <m:t>8×</m:t>
                                </m:r>
                                <m:sSup>
                                  <m:sSupPr>
                                    <m:ctrlPr>
                                      <a:rPr lang="en-US" altLang="zh-CN" b="0" i="1" smtClean="0">
                                        <a:latin typeface="Cambria Math" panose="02040503050406030204" pitchFamily="18" charset="0"/>
                                        <a:cs typeface="Times New Roman" panose="02020603050405020304" pitchFamily="18" charset="0"/>
                                      </a:rPr>
                                    </m:ctrlPr>
                                  </m:sSupPr>
                                  <m:e>
                                    <m:r>
                                      <a:rPr lang="en-US" altLang="zh-CN" b="0" i="1" smtClean="0">
                                        <a:latin typeface="Cambria Math" panose="02040503050406030204" pitchFamily="18" charset="0"/>
                                        <a:cs typeface="Times New Roman" panose="02020603050405020304" pitchFamily="18" charset="0"/>
                                      </a:rPr>
                                      <m:t>10</m:t>
                                    </m:r>
                                  </m:e>
                                  <m:sup>
                                    <m:r>
                                      <a:rPr lang="en-US" altLang="zh-CN" b="0" i="1" smtClean="0">
                                        <a:latin typeface="Cambria Math" panose="02040503050406030204" pitchFamily="18" charset="0"/>
                                        <a:cs typeface="Times New Roman" panose="02020603050405020304" pitchFamily="18" charset="0"/>
                                      </a:rPr>
                                      <m:t>10</m:t>
                                    </m:r>
                                  </m:sup>
                                </m:sSup>
                              </m:oMath>
                            </m:oMathPara>
                          </a14:m>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cs typeface="Times New Roman" panose="02020603050405020304" pitchFamily="18" charset="0"/>
                                  </a:rPr>
                                  <m:t>4.6×</m:t>
                                </m:r>
                                <m:sSup>
                                  <m:sSupPr>
                                    <m:ctrlPr>
                                      <a:rPr lang="en-US" altLang="zh-CN" b="0" i="1" smtClean="0">
                                        <a:latin typeface="Cambria Math" panose="02040503050406030204" pitchFamily="18" charset="0"/>
                                        <a:cs typeface="Times New Roman" panose="02020603050405020304" pitchFamily="18" charset="0"/>
                                      </a:rPr>
                                    </m:ctrlPr>
                                  </m:sSupPr>
                                  <m:e>
                                    <m:r>
                                      <a:rPr lang="en-US" altLang="zh-CN" b="0" i="1" smtClean="0">
                                        <a:latin typeface="Cambria Math" panose="02040503050406030204" pitchFamily="18" charset="0"/>
                                        <a:cs typeface="Times New Roman" panose="02020603050405020304" pitchFamily="18" charset="0"/>
                                      </a:rPr>
                                      <m:t>10</m:t>
                                    </m:r>
                                  </m:e>
                                  <m:sup>
                                    <m:r>
                                      <a:rPr lang="en-US" altLang="zh-CN" b="0" i="1" smtClean="0">
                                        <a:latin typeface="Cambria Math" panose="02040503050406030204" pitchFamily="18" charset="0"/>
                                        <a:cs typeface="Times New Roman" panose="02020603050405020304" pitchFamily="18" charset="0"/>
                                      </a:rPr>
                                      <m:t>7</m:t>
                                    </m:r>
                                  </m:sup>
                                </m:sSup>
                              </m:oMath>
                            </m:oMathPara>
                          </a14:m>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dirty="0">
                              <a:latin typeface="Times New Roman" panose="02020603050405020304" pitchFamily="18" charset="0"/>
                              <a:cs typeface="Times New Roman" panose="02020603050405020304" pitchFamily="18" charset="0"/>
                            </a:rPr>
                            <a:t>量子</a:t>
                          </a:r>
                        </a:p>
                      </a:txBody>
                      <a:tcPr anchor="ctr"/>
                    </a:tc>
                    <a:extLst>
                      <a:ext uri="{0D108BD9-81ED-4DB2-BD59-A6C34878D82A}">
                        <a16:rowId xmlns:a16="http://schemas.microsoft.com/office/drawing/2014/main" val="711437715"/>
                      </a:ext>
                    </a:extLst>
                  </a:tr>
                  <a:tr h="594661">
                    <a:tc>
                      <a:txBody>
                        <a:bodyPr/>
                        <a:lstStyle/>
                        <a:p>
                          <a:r>
                            <a:rPr lang="en-US" altLang="zh-CN" dirty="0" err="1">
                              <a:latin typeface="Times New Roman" panose="02020603050405020304" pitchFamily="18" charset="0"/>
                              <a:cs typeface="Times New Roman" panose="02020603050405020304" pitchFamily="18" charset="0"/>
                            </a:rPr>
                            <a:t>Bierhorst</a:t>
                          </a:r>
                          <a:r>
                            <a:rPr lang="en-US" altLang="zh-CN" dirty="0">
                              <a:latin typeface="Times New Roman" panose="02020603050405020304" pitchFamily="18" charset="0"/>
                              <a:cs typeface="Times New Roman" panose="02020603050405020304" pitchFamily="18" charset="0"/>
                            </a:rPr>
                            <a:t> </a:t>
                          </a:r>
                          <a:r>
                            <a:rPr lang="en-US" altLang="zh-CN" i="1" dirty="0">
                              <a:latin typeface="Times New Roman" panose="02020603050405020304" pitchFamily="18" charset="0"/>
                              <a:cs typeface="Times New Roman" panose="02020603050405020304" pitchFamily="18" charset="0"/>
                            </a:rPr>
                            <a:t>et al., </a:t>
                          </a:r>
                          <a:r>
                            <a:rPr lang="en-US" altLang="zh-CN" dirty="0">
                              <a:latin typeface="Times New Roman" panose="02020603050405020304" pitchFamily="18" charset="0"/>
                              <a:cs typeface="Times New Roman" panose="02020603050405020304" pitchFamily="18" charset="0"/>
                            </a:rPr>
                            <a:t>Nature, 2018</a:t>
                          </a: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dirty="0">
                              <a:latin typeface="Times New Roman" panose="02020603050405020304" pitchFamily="18" charset="0"/>
                              <a:cs typeface="Times New Roman" panose="02020603050405020304" pitchFamily="18" charset="0"/>
                            </a:rPr>
                            <a:t>10 mins</a:t>
                          </a: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cs typeface="Times New Roman" panose="02020603050405020304" pitchFamily="18" charset="0"/>
                                  </a:rPr>
                                  <m:t>1.2×</m:t>
                                </m:r>
                                <m:sSup>
                                  <m:sSupPr>
                                    <m:ctrlPr>
                                      <a:rPr lang="en-US" altLang="zh-CN" b="0" i="1" smtClean="0">
                                        <a:latin typeface="Cambria Math" panose="02040503050406030204" pitchFamily="18" charset="0"/>
                                        <a:cs typeface="Times New Roman" panose="02020603050405020304" pitchFamily="18" charset="0"/>
                                      </a:rPr>
                                    </m:ctrlPr>
                                  </m:sSupPr>
                                  <m:e>
                                    <m:r>
                                      <a:rPr lang="en-US" altLang="zh-CN" b="0" i="1" smtClean="0">
                                        <a:latin typeface="Cambria Math" panose="02040503050406030204" pitchFamily="18" charset="0"/>
                                        <a:cs typeface="Times New Roman" panose="02020603050405020304" pitchFamily="18" charset="0"/>
                                      </a:rPr>
                                      <m:t>10</m:t>
                                    </m:r>
                                  </m:e>
                                  <m:sup>
                                    <m:r>
                                      <a:rPr lang="en-US" altLang="zh-CN" b="0" i="1" smtClean="0">
                                        <a:latin typeface="Cambria Math" panose="02040503050406030204" pitchFamily="18" charset="0"/>
                                        <a:cs typeface="Times New Roman" panose="02020603050405020304" pitchFamily="18" charset="0"/>
                                      </a:rPr>
                                      <m:t>8</m:t>
                                    </m:r>
                                  </m:sup>
                                </m:sSup>
                              </m:oMath>
                            </m:oMathPara>
                          </a14:m>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cs typeface="Times New Roman" panose="02020603050405020304" pitchFamily="18" charset="0"/>
                                  </a:rPr>
                                  <m:t>1024</m:t>
                                </m:r>
                              </m:oMath>
                            </m:oMathPara>
                          </a14:m>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dirty="0">
                              <a:latin typeface="Times New Roman" panose="02020603050405020304" pitchFamily="18" charset="0"/>
                              <a:cs typeface="Times New Roman" panose="02020603050405020304" pitchFamily="18" charset="0"/>
                            </a:rPr>
                            <a:t>经典</a:t>
                          </a:r>
                        </a:p>
                      </a:txBody>
                      <a:tcPr anchor="ctr"/>
                    </a:tc>
                    <a:extLst>
                      <a:ext uri="{0D108BD9-81ED-4DB2-BD59-A6C34878D82A}">
                        <a16:rowId xmlns:a16="http://schemas.microsoft.com/office/drawing/2014/main" val="2674382422"/>
                      </a:ext>
                    </a:extLst>
                  </a:tr>
                  <a:tr h="594661">
                    <a:tc>
                      <a:txBody>
                        <a:bodyPr/>
                        <a:lstStyle/>
                        <a:p>
                          <a:r>
                            <a:rPr lang="en-US" altLang="zh-CN" dirty="0">
                              <a:latin typeface="Times New Roman" panose="02020603050405020304" pitchFamily="18" charset="0"/>
                              <a:cs typeface="Times New Roman" panose="02020603050405020304" pitchFamily="18" charset="0"/>
                            </a:rPr>
                            <a:t>Liu </a:t>
                          </a:r>
                          <a:r>
                            <a:rPr lang="en-US" altLang="zh-CN" i="1" dirty="0">
                              <a:latin typeface="Times New Roman" panose="02020603050405020304" pitchFamily="18" charset="0"/>
                              <a:cs typeface="Times New Roman" panose="02020603050405020304" pitchFamily="18" charset="0"/>
                            </a:rPr>
                            <a:t>et al., </a:t>
                          </a:r>
                          <a:r>
                            <a:rPr lang="en-US" altLang="zh-CN" dirty="0">
                              <a:latin typeface="Times New Roman" panose="02020603050405020304" pitchFamily="18" charset="0"/>
                              <a:cs typeface="Times New Roman" panose="02020603050405020304" pitchFamily="18" charset="0"/>
                            </a:rPr>
                            <a:t>Nature, 2018</a:t>
                          </a: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dirty="0">
                              <a:latin typeface="Times New Roman" panose="02020603050405020304" pitchFamily="18" charset="0"/>
                              <a:cs typeface="Times New Roman" panose="02020603050405020304" pitchFamily="18" charset="0"/>
                            </a:rPr>
                            <a:t>96 hours</a:t>
                          </a: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cs typeface="Times New Roman" panose="02020603050405020304" pitchFamily="18" charset="0"/>
                                  </a:rPr>
                                  <m:t>1.4×</m:t>
                                </m:r>
                                <m:sSup>
                                  <m:sSupPr>
                                    <m:ctrlPr>
                                      <a:rPr lang="en-US" altLang="zh-CN" b="0" i="1" smtClean="0">
                                        <a:latin typeface="Cambria Math" panose="02040503050406030204" pitchFamily="18" charset="0"/>
                                        <a:cs typeface="Times New Roman" panose="02020603050405020304" pitchFamily="18" charset="0"/>
                                      </a:rPr>
                                    </m:ctrlPr>
                                  </m:sSupPr>
                                  <m:e>
                                    <m:r>
                                      <a:rPr lang="en-US" altLang="zh-CN" b="0" i="1" smtClean="0">
                                        <a:latin typeface="Cambria Math" panose="02040503050406030204" pitchFamily="18" charset="0"/>
                                        <a:cs typeface="Times New Roman" panose="02020603050405020304" pitchFamily="18" charset="0"/>
                                      </a:rPr>
                                      <m:t>10</m:t>
                                    </m:r>
                                  </m:e>
                                  <m:sup>
                                    <m:r>
                                      <a:rPr lang="en-US" altLang="zh-CN" b="0" i="1" smtClean="0">
                                        <a:latin typeface="Cambria Math" panose="02040503050406030204" pitchFamily="18" charset="0"/>
                                        <a:cs typeface="Times New Roman" panose="02020603050405020304" pitchFamily="18" charset="0"/>
                                      </a:rPr>
                                      <m:t>11</m:t>
                                    </m:r>
                                  </m:sup>
                                </m:sSup>
                              </m:oMath>
                            </m:oMathPara>
                          </a14:m>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cs typeface="Times New Roman" panose="02020603050405020304" pitchFamily="18" charset="0"/>
                                  </a:rPr>
                                  <m:t>6.2×</m:t>
                                </m:r>
                                <m:sSup>
                                  <m:sSupPr>
                                    <m:ctrlPr>
                                      <a:rPr lang="en-US" altLang="zh-CN" b="0" i="1" smtClean="0">
                                        <a:latin typeface="Cambria Math" panose="02040503050406030204" pitchFamily="18" charset="0"/>
                                        <a:cs typeface="Times New Roman" panose="02020603050405020304" pitchFamily="18" charset="0"/>
                                      </a:rPr>
                                    </m:ctrlPr>
                                  </m:sSupPr>
                                  <m:e>
                                    <m:r>
                                      <a:rPr lang="en-US" altLang="zh-CN" b="0" i="1" smtClean="0">
                                        <a:latin typeface="Cambria Math" panose="02040503050406030204" pitchFamily="18" charset="0"/>
                                        <a:cs typeface="Times New Roman" panose="02020603050405020304" pitchFamily="18" charset="0"/>
                                      </a:rPr>
                                      <m:t>10</m:t>
                                    </m:r>
                                  </m:e>
                                  <m:sup>
                                    <m:r>
                                      <a:rPr lang="en-US" altLang="zh-CN" b="0" i="1" smtClean="0">
                                        <a:latin typeface="Cambria Math" panose="02040503050406030204" pitchFamily="18" charset="0"/>
                                        <a:cs typeface="Times New Roman" panose="02020603050405020304" pitchFamily="18" charset="0"/>
                                      </a:rPr>
                                      <m:t>7</m:t>
                                    </m:r>
                                  </m:sup>
                                </m:sSup>
                              </m:oMath>
                            </m:oMathPara>
                          </a14:m>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dirty="0">
                              <a:latin typeface="Times New Roman" panose="02020603050405020304" pitchFamily="18" charset="0"/>
                              <a:cs typeface="Times New Roman" panose="02020603050405020304" pitchFamily="18" charset="0"/>
                            </a:rPr>
                            <a:t>量子</a:t>
                          </a:r>
                        </a:p>
                      </a:txBody>
                      <a:tcPr anchor="ctr"/>
                    </a:tc>
                    <a:extLst>
                      <a:ext uri="{0D108BD9-81ED-4DB2-BD59-A6C34878D82A}">
                        <a16:rowId xmlns:a16="http://schemas.microsoft.com/office/drawing/2014/main" val="3429030843"/>
                      </a:ext>
                    </a:extLst>
                  </a:tr>
                  <a:tr h="594661">
                    <a:tc>
                      <a:txBody>
                        <a:bodyPr/>
                        <a:lstStyle/>
                        <a:p>
                          <a:r>
                            <a:rPr lang="en-US" altLang="zh-CN" dirty="0">
                              <a:latin typeface="Times New Roman" panose="02020603050405020304" pitchFamily="18" charset="0"/>
                              <a:cs typeface="Times New Roman" panose="02020603050405020304" pitchFamily="18" charset="0"/>
                            </a:rPr>
                            <a:t>Shen </a:t>
                          </a:r>
                          <a:r>
                            <a:rPr lang="en-US" altLang="zh-CN" i="1" dirty="0">
                              <a:latin typeface="Times New Roman" panose="02020603050405020304" pitchFamily="18" charset="0"/>
                              <a:cs typeface="Times New Roman" panose="02020603050405020304" pitchFamily="18" charset="0"/>
                            </a:rPr>
                            <a:t>et al., </a:t>
                          </a:r>
                          <a:r>
                            <a:rPr lang="en-US" altLang="zh-CN" dirty="0">
                              <a:latin typeface="Times New Roman" panose="02020603050405020304" pitchFamily="18" charset="0"/>
                              <a:cs typeface="Times New Roman" panose="02020603050405020304" pitchFamily="18" charset="0"/>
                            </a:rPr>
                            <a:t>PRL, 2018</a:t>
                          </a: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dirty="0">
                              <a:latin typeface="Times New Roman" panose="02020603050405020304" pitchFamily="18" charset="0"/>
                              <a:cs typeface="Times New Roman" panose="02020603050405020304" pitchFamily="18" charset="0"/>
                            </a:rPr>
                            <a:t>43 mins</a:t>
                          </a: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cs typeface="Times New Roman" panose="02020603050405020304" pitchFamily="18" charset="0"/>
                                  </a:rPr>
                                  <m:t>3.5×</m:t>
                                </m:r>
                                <m:sSup>
                                  <m:sSupPr>
                                    <m:ctrlPr>
                                      <a:rPr lang="en-US" altLang="zh-CN" b="0" i="1" smtClean="0">
                                        <a:latin typeface="Cambria Math" panose="02040503050406030204" pitchFamily="18" charset="0"/>
                                        <a:cs typeface="Times New Roman" panose="02020603050405020304" pitchFamily="18" charset="0"/>
                                      </a:rPr>
                                    </m:ctrlPr>
                                  </m:sSupPr>
                                  <m:e>
                                    <m:r>
                                      <a:rPr lang="en-US" altLang="zh-CN" b="0" i="1" smtClean="0">
                                        <a:latin typeface="Cambria Math" panose="02040503050406030204" pitchFamily="18" charset="0"/>
                                        <a:cs typeface="Times New Roman" panose="02020603050405020304" pitchFamily="18" charset="0"/>
                                      </a:rPr>
                                      <m:t>10</m:t>
                                    </m:r>
                                  </m:e>
                                  <m:sup>
                                    <m:r>
                                      <a:rPr lang="en-US" altLang="zh-CN" b="0" i="1" smtClean="0">
                                        <a:latin typeface="Cambria Math" panose="02040503050406030204" pitchFamily="18" charset="0"/>
                                        <a:cs typeface="Times New Roman" panose="02020603050405020304" pitchFamily="18" charset="0"/>
                                      </a:rPr>
                                      <m:t>8</m:t>
                                    </m:r>
                                  </m:sup>
                                </m:sSup>
                              </m:oMath>
                            </m:oMathPara>
                          </a14:m>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cs typeface="Times New Roman" panose="02020603050405020304" pitchFamily="18" charset="0"/>
                                  </a:rPr>
                                  <m:t>6.2×</m:t>
                                </m:r>
                                <m:sSup>
                                  <m:sSupPr>
                                    <m:ctrlPr>
                                      <a:rPr lang="en-US" altLang="zh-CN" b="0" i="1" smtClean="0">
                                        <a:latin typeface="Cambria Math" panose="02040503050406030204" pitchFamily="18" charset="0"/>
                                        <a:cs typeface="Times New Roman" panose="02020603050405020304" pitchFamily="18" charset="0"/>
                                      </a:rPr>
                                    </m:ctrlPr>
                                  </m:sSupPr>
                                  <m:e>
                                    <m:r>
                                      <a:rPr lang="en-US" altLang="zh-CN" b="0" i="1" smtClean="0">
                                        <a:latin typeface="Cambria Math" panose="02040503050406030204" pitchFamily="18" charset="0"/>
                                        <a:cs typeface="Times New Roman" panose="02020603050405020304" pitchFamily="18" charset="0"/>
                                      </a:rPr>
                                      <m:t>10</m:t>
                                    </m:r>
                                  </m:e>
                                  <m:sup>
                                    <m:r>
                                      <a:rPr lang="en-US" altLang="zh-CN" b="0" i="1" smtClean="0">
                                        <a:latin typeface="Cambria Math" panose="02040503050406030204" pitchFamily="18" charset="0"/>
                                        <a:cs typeface="Times New Roman" panose="02020603050405020304" pitchFamily="18" charset="0"/>
                                      </a:rPr>
                                      <m:t>5</m:t>
                                    </m:r>
                                  </m:sup>
                                </m:sSup>
                              </m:oMath>
                            </m:oMathPara>
                          </a14:m>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dirty="0">
                              <a:latin typeface="Times New Roman" panose="02020603050405020304" pitchFamily="18" charset="0"/>
                              <a:cs typeface="Times New Roman" panose="02020603050405020304" pitchFamily="18" charset="0"/>
                            </a:rPr>
                            <a:t>量子</a:t>
                          </a:r>
                        </a:p>
                      </a:txBody>
                      <a:tcPr anchor="ctr"/>
                    </a:tc>
                    <a:extLst>
                      <a:ext uri="{0D108BD9-81ED-4DB2-BD59-A6C34878D82A}">
                        <a16:rowId xmlns:a16="http://schemas.microsoft.com/office/drawing/2014/main" val="1703835632"/>
                      </a:ext>
                    </a:extLst>
                  </a:tr>
                  <a:tr h="594661">
                    <a:tc>
                      <a:txBody>
                        <a:bodyPr/>
                        <a:lstStyle/>
                        <a:p>
                          <a:r>
                            <a:rPr lang="en-US" altLang="zh-CN" dirty="0">
                              <a:latin typeface="Times New Roman" panose="02020603050405020304" pitchFamily="18" charset="0"/>
                              <a:cs typeface="Times New Roman" panose="02020603050405020304" pitchFamily="18" charset="0"/>
                            </a:rPr>
                            <a:t>Zhang </a:t>
                          </a:r>
                          <a:r>
                            <a:rPr lang="en-US" altLang="zh-CN" i="1" dirty="0">
                              <a:latin typeface="Times New Roman" panose="02020603050405020304" pitchFamily="18" charset="0"/>
                              <a:cs typeface="Times New Roman" panose="02020603050405020304" pitchFamily="18" charset="0"/>
                            </a:rPr>
                            <a:t>et al., </a:t>
                          </a:r>
                          <a:r>
                            <a:rPr lang="en-US" altLang="zh-CN" dirty="0">
                              <a:latin typeface="Times New Roman" panose="02020603050405020304" pitchFamily="18" charset="0"/>
                              <a:cs typeface="Times New Roman" panose="02020603050405020304" pitchFamily="18" charset="0"/>
                            </a:rPr>
                            <a:t>PRL, 2020</a:t>
                          </a: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dirty="0">
                              <a:latin typeface="Times New Roman" panose="02020603050405020304" pitchFamily="18" charset="0"/>
                              <a:cs typeface="Times New Roman" panose="02020603050405020304" pitchFamily="18" charset="0"/>
                            </a:rPr>
                            <a:t>~ 5 mins</a:t>
                          </a: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cs typeface="Times New Roman" panose="02020603050405020304" pitchFamily="18" charset="0"/>
                                  </a:rPr>
                                  <m:t>4.8×</m:t>
                                </m:r>
                                <m:sSup>
                                  <m:sSupPr>
                                    <m:ctrlPr>
                                      <a:rPr lang="en-US" altLang="zh-CN" b="0" i="1" smtClean="0">
                                        <a:latin typeface="Cambria Math" panose="02040503050406030204" pitchFamily="18" charset="0"/>
                                        <a:cs typeface="Times New Roman" panose="02020603050405020304" pitchFamily="18" charset="0"/>
                                      </a:rPr>
                                    </m:ctrlPr>
                                  </m:sSupPr>
                                  <m:e>
                                    <m:r>
                                      <a:rPr lang="en-US" altLang="zh-CN" b="0" i="1" smtClean="0">
                                        <a:latin typeface="Cambria Math" panose="02040503050406030204" pitchFamily="18" charset="0"/>
                                        <a:cs typeface="Times New Roman" panose="02020603050405020304" pitchFamily="18" charset="0"/>
                                      </a:rPr>
                                      <m:t>10</m:t>
                                    </m:r>
                                  </m:e>
                                  <m:sup>
                                    <m:r>
                                      <a:rPr lang="en-US" altLang="zh-CN" b="0" i="1" smtClean="0">
                                        <a:latin typeface="Cambria Math" panose="02040503050406030204" pitchFamily="18" charset="0"/>
                                        <a:cs typeface="Times New Roman" panose="02020603050405020304" pitchFamily="18" charset="0"/>
                                      </a:rPr>
                                      <m:t>7</m:t>
                                    </m:r>
                                  </m:sup>
                                </m:sSup>
                              </m:oMath>
                            </m:oMathPara>
                          </a14:m>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14:m>
                            <m:oMathPara xmlns:m="http://schemas.openxmlformats.org/officeDocument/2006/math">
                              <m:oMathParaPr>
                                <m:jc m:val="centerGroup"/>
                              </m:oMathParaPr>
                              <m:oMath xmlns:m="http://schemas.openxmlformats.org/officeDocument/2006/math">
                                <m:r>
                                  <a:rPr lang="en-US" altLang="zh-CN" i="1" dirty="0" smtClean="0">
                                    <a:latin typeface="Cambria Math" panose="02040503050406030204" pitchFamily="18" charset="0"/>
                                    <a:cs typeface="Times New Roman" panose="02020603050405020304" pitchFamily="18" charset="0"/>
                                  </a:rPr>
                                  <m:t>512</m:t>
                                </m:r>
                              </m:oMath>
                            </m:oMathPara>
                          </a14:m>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dirty="0">
                              <a:latin typeface="Times New Roman" panose="02020603050405020304" pitchFamily="18" charset="0"/>
                              <a:cs typeface="Times New Roman" panose="02020603050405020304" pitchFamily="18" charset="0"/>
                            </a:rPr>
                            <a:t>量子</a:t>
                          </a:r>
                        </a:p>
                      </a:txBody>
                      <a:tcPr anchor="ctr"/>
                    </a:tc>
                    <a:extLst>
                      <a:ext uri="{0D108BD9-81ED-4DB2-BD59-A6C34878D82A}">
                        <a16:rowId xmlns:a16="http://schemas.microsoft.com/office/drawing/2014/main" val="266397508"/>
                      </a:ext>
                    </a:extLst>
                  </a:tr>
                  <a:tr h="339806">
                    <a:tc>
                      <a:txBody>
                        <a:bodyPr/>
                        <a:lstStyle/>
                        <a:p>
                          <a:r>
                            <a:rPr lang="en-US" altLang="zh-CN" dirty="0" err="1">
                              <a:latin typeface="Times New Roman" panose="02020603050405020304" pitchFamily="18" charset="0"/>
                              <a:cs typeface="Times New Roman" panose="02020603050405020304" pitchFamily="18" charset="0"/>
                            </a:rPr>
                            <a:t>Shalm</a:t>
                          </a:r>
                          <a:r>
                            <a:rPr lang="en-US" altLang="zh-CN" dirty="0">
                              <a:latin typeface="Times New Roman" panose="02020603050405020304" pitchFamily="18" charset="0"/>
                              <a:cs typeface="Times New Roman" panose="02020603050405020304" pitchFamily="18" charset="0"/>
                            </a:rPr>
                            <a:t> </a:t>
                          </a:r>
                          <a:r>
                            <a:rPr lang="en-US" altLang="zh-CN" i="1" dirty="0">
                              <a:latin typeface="Times New Roman" panose="02020603050405020304" pitchFamily="18" charset="0"/>
                              <a:cs typeface="Times New Roman" panose="02020603050405020304" pitchFamily="18" charset="0"/>
                            </a:rPr>
                            <a:t>et al., </a:t>
                          </a:r>
                          <a:r>
                            <a:rPr lang="en-US" altLang="zh-CN" dirty="0">
                              <a:latin typeface="Times New Roman" panose="02020603050405020304" pitchFamily="18" charset="0"/>
                              <a:cs typeface="Times New Roman" panose="02020603050405020304" pitchFamily="18" charset="0"/>
                            </a:rPr>
                            <a:t>NP, 2021</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91 hours</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cs typeface="Times New Roman" panose="02020603050405020304" pitchFamily="18" charset="0"/>
                                  </a:rPr>
                                  <m:t>9.5×</m:t>
                                </m:r>
                                <m:sSup>
                                  <m:sSupPr>
                                    <m:ctrlPr>
                                      <a:rPr lang="en-US" altLang="zh-CN" b="0" i="1" smtClean="0">
                                        <a:latin typeface="Cambria Math" panose="02040503050406030204" pitchFamily="18" charset="0"/>
                                        <a:cs typeface="Times New Roman" panose="02020603050405020304" pitchFamily="18" charset="0"/>
                                      </a:rPr>
                                    </m:ctrlPr>
                                  </m:sSupPr>
                                  <m:e>
                                    <m:r>
                                      <a:rPr lang="en-US" altLang="zh-CN" b="0" i="1" smtClean="0">
                                        <a:latin typeface="Cambria Math" panose="02040503050406030204" pitchFamily="18" charset="0"/>
                                        <a:cs typeface="Times New Roman" panose="02020603050405020304" pitchFamily="18" charset="0"/>
                                      </a:rPr>
                                      <m:t>10</m:t>
                                    </m:r>
                                  </m:e>
                                  <m:sup>
                                    <m:r>
                                      <a:rPr lang="en-US" altLang="zh-CN" b="0" i="1" smtClean="0">
                                        <a:latin typeface="Cambria Math" panose="02040503050406030204" pitchFamily="18" charset="0"/>
                                        <a:cs typeface="Times New Roman" panose="02020603050405020304" pitchFamily="18" charset="0"/>
                                      </a:rPr>
                                      <m:t>8</m:t>
                                    </m:r>
                                  </m:sup>
                                </m:sSup>
                              </m:oMath>
                            </m:oMathPara>
                          </a14:m>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cs typeface="Times New Roman" panose="02020603050405020304" pitchFamily="18" charset="0"/>
                                  </a:rPr>
                                  <m:t>1.2×</m:t>
                                </m:r>
                                <m:sSup>
                                  <m:sSupPr>
                                    <m:ctrlPr>
                                      <a:rPr lang="en-US" altLang="zh-CN" b="0" i="1" smtClean="0">
                                        <a:latin typeface="Cambria Math" panose="02040503050406030204" pitchFamily="18" charset="0"/>
                                        <a:cs typeface="Times New Roman" panose="02020603050405020304" pitchFamily="18" charset="0"/>
                                      </a:rPr>
                                    </m:ctrlPr>
                                  </m:sSupPr>
                                  <m:e>
                                    <m:r>
                                      <a:rPr lang="en-US" altLang="zh-CN" b="0" i="1" smtClean="0">
                                        <a:latin typeface="Cambria Math" panose="02040503050406030204" pitchFamily="18" charset="0"/>
                                        <a:cs typeface="Times New Roman" panose="02020603050405020304" pitchFamily="18" charset="0"/>
                                      </a:rPr>
                                      <m:t>10</m:t>
                                    </m:r>
                                  </m:e>
                                  <m:sup>
                                    <m:r>
                                      <a:rPr lang="en-US" altLang="zh-CN" b="0" i="1" smtClean="0">
                                        <a:latin typeface="Cambria Math" panose="02040503050406030204" pitchFamily="18" charset="0"/>
                                        <a:cs typeface="Times New Roman" panose="02020603050405020304" pitchFamily="18" charset="0"/>
                                      </a:rPr>
                                      <m:t>9</m:t>
                                    </m:r>
                                  </m:sup>
                                </m:sSup>
                              </m:oMath>
                            </m:oMathPara>
                          </a14:m>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zh-CN" altLang="en-US" dirty="0">
                              <a:latin typeface="Times New Roman" panose="02020603050405020304" pitchFamily="18" charset="0"/>
                              <a:cs typeface="Times New Roman" panose="02020603050405020304" pitchFamily="18" charset="0"/>
                            </a:rPr>
                            <a:t>经典</a:t>
                          </a:r>
                        </a:p>
                      </a:txBody>
                      <a:tcPr/>
                    </a:tc>
                    <a:extLst>
                      <a:ext uri="{0D108BD9-81ED-4DB2-BD59-A6C34878D82A}">
                        <a16:rowId xmlns:a16="http://schemas.microsoft.com/office/drawing/2014/main" val="1046591493"/>
                      </a:ext>
                    </a:extLst>
                  </a:tr>
                  <a:tr h="339806">
                    <a:tc>
                      <a:txBody>
                        <a:bodyPr/>
                        <a:lstStyle/>
                        <a:p>
                          <a:r>
                            <a:rPr lang="en-US" altLang="zh-CN" dirty="0">
                              <a:latin typeface="Times New Roman" panose="02020603050405020304" pitchFamily="18" charset="0"/>
                              <a:cs typeface="Times New Roman" panose="02020603050405020304" pitchFamily="18" charset="0"/>
                            </a:rPr>
                            <a:t>Liu </a:t>
                          </a:r>
                          <a:r>
                            <a:rPr lang="en-US" altLang="zh-CN" i="1" dirty="0">
                              <a:latin typeface="Times New Roman" panose="02020603050405020304" pitchFamily="18" charset="0"/>
                              <a:cs typeface="Times New Roman" panose="02020603050405020304" pitchFamily="18" charset="0"/>
                            </a:rPr>
                            <a:t>et al., </a:t>
                          </a:r>
                          <a:r>
                            <a:rPr lang="en-US" altLang="zh-CN" dirty="0">
                              <a:latin typeface="Times New Roman" panose="02020603050405020304" pitchFamily="18" charset="0"/>
                              <a:cs typeface="Times New Roman" panose="02020603050405020304" pitchFamily="18" charset="0"/>
                            </a:rPr>
                            <a:t>NP, 2021</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19.2 hours</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cs typeface="Times New Roman" panose="02020603050405020304" pitchFamily="18" charset="0"/>
                                  </a:rPr>
                                  <m:t>6.8×</m:t>
                                </m:r>
                                <m:sSup>
                                  <m:sSupPr>
                                    <m:ctrlPr>
                                      <a:rPr lang="en-US" altLang="zh-CN" b="0" i="1" smtClean="0">
                                        <a:latin typeface="Cambria Math" panose="02040503050406030204" pitchFamily="18" charset="0"/>
                                        <a:cs typeface="Times New Roman" panose="02020603050405020304" pitchFamily="18" charset="0"/>
                                      </a:rPr>
                                    </m:ctrlPr>
                                  </m:sSupPr>
                                  <m:e>
                                    <m:r>
                                      <a:rPr lang="en-US" altLang="zh-CN" b="0" i="1" smtClean="0">
                                        <a:latin typeface="Cambria Math" panose="02040503050406030204" pitchFamily="18" charset="0"/>
                                        <a:cs typeface="Times New Roman" panose="02020603050405020304" pitchFamily="18" charset="0"/>
                                      </a:rPr>
                                      <m:t>10</m:t>
                                    </m:r>
                                  </m:e>
                                  <m:sup>
                                    <m:r>
                                      <a:rPr lang="en-US" altLang="zh-CN" b="0" i="1" smtClean="0">
                                        <a:latin typeface="Cambria Math" panose="02040503050406030204" pitchFamily="18" charset="0"/>
                                        <a:cs typeface="Times New Roman" panose="02020603050405020304" pitchFamily="18" charset="0"/>
                                      </a:rPr>
                                      <m:t>8</m:t>
                                    </m:r>
                                  </m:sup>
                                </m:sSup>
                              </m:oMath>
                            </m:oMathPara>
                          </a14:m>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cs typeface="Times New Roman" panose="02020603050405020304" pitchFamily="18" charset="0"/>
                                  </a:rPr>
                                  <m:t>9.4×</m:t>
                                </m:r>
                                <m:sSup>
                                  <m:sSupPr>
                                    <m:ctrlPr>
                                      <a:rPr lang="en-US" altLang="zh-CN" b="0" i="1" smtClean="0">
                                        <a:latin typeface="Cambria Math" panose="02040503050406030204" pitchFamily="18" charset="0"/>
                                        <a:cs typeface="Times New Roman" panose="02020603050405020304" pitchFamily="18" charset="0"/>
                                      </a:rPr>
                                    </m:ctrlPr>
                                  </m:sSupPr>
                                  <m:e>
                                    <m:r>
                                      <a:rPr lang="en-US" altLang="zh-CN" b="0" i="1" smtClean="0">
                                        <a:latin typeface="Cambria Math" panose="02040503050406030204" pitchFamily="18" charset="0"/>
                                        <a:cs typeface="Times New Roman" panose="02020603050405020304" pitchFamily="18" charset="0"/>
                                      </a:rPr>
                                      <m:t>10</m:t>
                                    </m:r>
                                  </m:e>
                                  <m:sup>
                                    <m:r>
                                      <a:rPr lang="en-US" altLang="zh-CN" b="0" i="1" smtClean="0">
                                        <a:latin typeface="Cambria Math" panose="02040503050406030204" pitchFamily="18" charset="0"/>
                                        <a:cs typeface="Times New Roman" panose="02020603050405020304" pitchFamily="18" charset="0"/>
                                      </a:rPr>
                                      <m:t>8</m:t>
                                    </m:r>
                                  </m:sup>
                                </m:sSup>
                              </m:oMath>
                            </m:oMathPara>
                          </a14:m>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zh-CN" altLang="en-US" dirty="0">
                              <a:latin typeface="Times New Roman" panose="02020603050405020304" pitchFamily="18" charset="0"/>
                              <a:cs typeface="Times New Roman" panose="02020603050405020304" pitchFamily="18" charset="0"/>
                            </a:rPr>
                            <a:t>量子</a:t>
                          </a:r>
                        </a:p>
                      </a:txBody>
                      <a:tcPr/>
                    </a:tc>
                    <a:extLst>
                      <a:ext uri="{0D108BD9-81ED-4DB2-BD59-A6C34878D82A}">
                        <a16:rowId xmlns:a16="http://schemas.microsoft.com/office/drawing/2014/main" val="3892080010"/>
                      </a:ext>
                    </a:extLst>
                  </a:tr>
                </a:tbl>
              </a:graphicData>
            </a:graphic>
          </p:graphicFrame>
        </mc:Choice>
        <mc:Fallback xmlns="">
          <p:graphicFrame>
            <p:nvGraphicFramePr>
              <p:cNvPr id="10" name="表格 11">
                <a:extLst>
                  <a:ext uri="{FF2B5EF4-FFF2-40B4-BE49-F238E27FC236}">
                    <a16:creationId xmlns:a16="http://schemas.microsoft.com/office/drawing/2014/main" id="{4B150B4A-3C56-4E4D-BC58-274E76DE1181}"/>
                  </a:ext>
                </a:extLst>
              </p:cNvPr>
              <p:cNvGraphicFramePr>
                <a:graphicFrameLocks noGrp="1"/>
              </p:cNvGraphicFramePr>
              <p:nvPr>
                <p:extLst>
                  <p:ext uri="{D42A27DB-BD31-4B8C-83A1-F6EECF244321}">
                    <p14:modId xmlns:p14="http://schemas.microsoft.com/office/powerpoint/2010/main" val="4276328876"/>
                  </p:ext>
                </p:extLst>
              </p:nvPr>
            </p:nvGraphicFramePr>
            <p:xfrm>
              <a:off x="1051034" y="1409762"/>
              <a:ext cx="10089932" cy="4665246"/>
            </p:xfrm>
            <a:graphic>
              <a:graphicData uri="http://schemas.openxmlformats.org/drawingml/2006/table">
                <a:tbl>
                  <a:tblPr firstRow="1" bandRow="1">
                    <a:tableStyleId>{5C22544A-7EE6-4342-B048-85BDC9FD1C3A}</a:tableStyleId>
                  </a:tblPr>
                  <a:tblGrid>
                    <a:gridCol w="2892972">
                      <a:extLst>
                        <a:ext uri="{9D8B030D-6E8A-4147-A177-3AD203B41FA5}">
                          <a16:colId xmlns:a16="http://schemas.microsoft.com/office/drawing/2014/main" val="2995605096"/>
                        </a:ext>
                      </a:extLst>
                    </a:gridCol>
                    <a:gridCol w="1213945">
                      <a:extLst>
                        <a:ext uri="{9D8B030D-6E8A-4147-A177-3AD203B41FA5}">
                          <a16:colId xmlns:a16="http://schemas.microsoft.com/office/drawing/2014/main" val="1958419257"/>
                        </a:ext>
                      </a:extLst>
                    </a:gridCol>
                    <a:gridCol w="1947043">
                      <a:extLst>
                        <a:ext uri="{9D8B030D-6E8A-4147-A177-3AD203B41FA5}">
                          <a16:colId xmlns:a16="http://schemas.microsoft.com/office/drawing/2014/main" val="4020844954"/>
                        </a:ext>
                      </a:extLst>
                    </a:gridCol>
                    <a:gridCol w="2136543">
                      <a:extLst>
                        <a:ext uri="{9D8B030D-6E8A-4147-A177-3AD203B41FA5}">
                          <a16:colId xmlns:a16="http://schemas.microsoft.com/office/drawing/2014/main" val="2587291808"/>
                        </a:ext>
                      </a:extLst>
                    </a:gridCol>
                    <a:gridCol w="1899429">
                      <a:extLst>
                        <a:ext uri="{9D8B030D-6E8A-4147-A177-3AD203B41FA5}">
                          <a16:colId xmlns:a16="http://schemas.microsoft.com/office/drawing/2014/main" val="29003893"/>
                        </a:ext>
                      </a:extLst>
                    </a:gridCol>
                  </a:tblGrid>
                  <a:tr h="365760">
                    <a:tc>
                      <a:txBody>
                        <a:bodyPr/>
                        <a:lstStyle/>
                        <a:p>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Time</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 of input bits</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 of output bits</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Adversary</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07609976"/>
                      </a:ext>
                    </a:extLst>
                  </a:tr>
                  <a:tr h="594661">
                    <a:tc>
                      <a:txBody>
                        <a:bodyPr/>
                        <a:lstStyle/>
                        <a:p>
                          <a:r>
                            <a:rPr lang="en-US" altLang="zh-CN" dirty="0">
                              <a:latin typeface="Times New Roman" panose="02020603050405020304" pitchFamily="18" charset="0"/>
                              <a:cs typeface="Times New Roman" panose="02020603050405020304" pitchFamily="18" charset="0"/>
                            </a:rPr>
                            <a:t>Pironio </a:t>
                          </a:r>
                          <a:r>
                            <a:rPr lang="en-US" altLang="zh-CN" i="1" dirty="0">
                              <a:latin typeface="Times New Roman" panose="02020603050405020304" pitchFamily="18" charset="0"/>
                              <a:cs typeface="Times New Roman" panose="02020603050405020304" pitchFamily="18" charset="0"/>
                            </a:rPr>
                            <a:t>et al., </a:t>
                          </a:r>
                          <a:r>
                            <a:rPr lang="en-US" altLang="zh-CN" dirty="0">
                              <a:latin typeface="Times New Roman" panose="02020603050405020304" pitchFamily="18" charset="0"/>
                              <a:cs typeface="Times New Roman" panose="02020603050405020304" pitchFamily="18" charset="0"/>
                            </a:rPr>
                            <a:t>Nature, 2010</a:t>
                          </a: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dirty="0">
                              <a:latin typeface="Times New Roman" panose="02020603050405020304" pitchFamily="18" charset="0"/>
                              <a:cs typeface="Times New Roman" panose="02020603050405020304" pitchFamily="18" charset="0"/>
                            </a:rPr>
                            <a:t>~1 month</a:t>
                          </a:r>
                          <a:endParaRPr lang="zh-CN" altLang="en-US" dirty="0">
                            <a:latin typeface="Times New Roman" panose="02020603050405020304" pitchFamily="18" charset="0"/>
                            <a:cs typeface="Times New Roman" panose="02020603050405020304" pitchFamily="18" charset="0"/>
                          </a:endParaRPr>
                        </a:p>
                      </a:txBody>
                      <a:tcPr anchor="ctr"/>
                    </a:tc>
                    <a:tc>
                      <a:txBody>
                        <a:bodyPr/>
                        <a:lstStyle/>
                        <a:p>
                          <a:endParaRPr lang="zh-CN"/>
                        </a:p>
                      </a:txBody>
                      <a:tcPr anchor="ctr">
                        <a:blipFill>
                          <a:blip r:embed="rId3"/>
                          <a:stretch>
                            <a:fillRect l="-210938" t="-66327" r="-208125" b="-636735"/>
                          </a:stretch>
                        </a:blipFill>
                      </a:tcPr>
                    </a:tc>
                    <a:tc>
                      <a:txBody>
                        <a:bodyPr/>
                        <a:lstStyle/>
                        <a:p>
                          <a:endParaRPr lang="zh-CN"/>
                        </a:p>
                      </a:txBody>
                      <a:tcPr anchor="ctr">
                        <a:blipFill>
                          <a:blip r:embed="rId3"/>
                          <a:stretch>
                            <a:fillRect l="-284286" t="-66327" r="-90286" b="-636735"/>
                          </a:stretch>
                        </a:blipFill>
                      </a:tcPr>
                    </a:tc>
                    <a:tc>
                      <a:txBody>
                        <a:bodyPr/>
                        <a:lstStyle/>
                        <a:p>
                          <a:pPr algn="ctr"/>
                          <a:r>
                            <a:rPr lang="zh-CN" altLang="en-US" dirty="0">
                              <a:latin typeface="Times New Roman" panose="02020603050405020304" pitchFamily="18" charset="0"/>
                              <a:cs typeface="Times New Roman" panose="02020603050405020304" pitchFamily="18" charset="0"/>
                            </a:rPr>
                            <a:t>经典</a:t>
                          </a:r>
                        </a:p>
                      </a:txBody>
                      <a:tcPr anchor="ctr"/>
                    </a:tc>
                    <a:extLst>
                      <a:ext uri="{0D108BD9-81ED-4DB2-BD59-A6C34878D82A}">
                        <a16:rowId xmlns:a16="http://schemas.microsoft.com/office/drawing/2014/main" val="1218812829"/>
                      </a:ext>
                    </a:extLst>
                  </a:tr>
                  <a:tr h="594661">
                    <a:tc>
                      <a:txBody>
                        <a:bodyPr/>
                        <a:lstStyle/>
                        <a:p>
                          <a:r>
                            <a:rPr lang="en-US" altLang="zh-CN" dirty="0">
                              <a:latin typeface="Times New Roman" panose="02020603050405020304" pitchFamily="18" charset="0"/>
                              <a:cs typeface="Times New Roman" panose="02020603050405020304" pitchFamily="18" charset="0"/>
                            </a:rPr>
                            <a:t>Liu </a:t>
                          </a:r>
                          <a:r>
                            <a:rPr lang="en-US" altLang="zh-CN" i="1" dirty="0">
                              <a:latin typeface="Times New Roman" panose="02020603050405020304" pitchFamily="18" charset="0"/>
                              <a:cs typeface="Times New Roman" panose="02020603050405020304" pitchFamily="18" charset="0"/>
                            </a:rPr>
                            <a:t>et al., </a:t>
                          </a:r>
                          <a:r>
                            <a:rPr lang="en-US" altLang="zh-CN" dirty="0">
                              <a:latin typeface="Times New Roman" panose="02020603050405020304" pitchFamily="18" charset="0"/>
                              <a:cs typeface="Times New Roman" panose="02020603050405020304" pitchFamily="18" charset="0"/>
                            </a:rPr>
                            <a:t>PRL 2017</a:t>
                          </a: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dirty="0">
                              <a:latin typeface="Times New Roman" panose="02020603050405020304" pitchFamily="18" charset="0"/>
                              <a:cs typeface="Times New Roman" panose="02020603050405020304" pitchFamily="18" charset="0"/>
                            </a:rPr>
                            <a:t>111 hours</a:t>
                          </a:r>
                          <a:endParaRPr lang="zh-CN" altLang="en-US" dirty="0">
                            <a:latin typeface="Times New Roman" panose="02020603050405020304" pitchFamily="18" charset="0"/>
                            <a:cs typeface="Times New Roman" panose="02020603050405020304" pitchFamily="18" charset="0"/>
                          </a:endParaRPr>
                        </a:p>
                      </a:txBody>
                      <a:tcPr anchor="ctr"/>
                    </a:tc>
                    <a:tc>
                      <a:txBody>
                        <a:bodyPr/>
                        <a:lstStyle/>
                        <a:p>
                          <a:endParaRPr lang="zh-CN"/>
                        </a:p>
                      </a:txBody>
                      <a:tcPr anchor="ctr">
                        <a:blipFill>
                          <a:blip r:embed="rId3"/>
                          <a:stretch>
                            <a:fillRect l="-210938" t="-168041" r="-208125" b="-543299"/>
                          </a:stretch>
                        </a:blipFill>
                      </a:tcPr>
                    </a:tc>
                    <a:tc>
                      <a:txBody>
                        <a:bodyPr/>
                        <a:lstStyle/>
                        <a:p>
                          <a:endParaRPr lang="zh-CN"/>
                        </a:p>
                      </a:txBody>
                      <a:tcPr anchor="ctr">
                        <a:blipFill>
                          <a:blip r:embed="rId3"/>
                          <a:stretch>
                            <a:fillRect l="-284286" t="-168041" r="-90286" b="-543299"/>
                          </a:stretch>
                        </a:blipFill>
                      </a:tcPr>
                    </a:tc>
                    <a:tc>
                      <a:txBody>
                        <a:bodyPr/>
                        <a:lstStyle/>
                        <a:p>
                          <a:pPr algn="ctr"/>
                          <a:r>
                            <a:rPr lang="zh-CN" altLang="en-US" dirty="0">
                              <a:latin typeface="Times New Roman" panose="02020603050405020304" pitchFamily="18" charset="0"/>
                              <a:cs typeface="Times New Roman" panose="02020603050405020304" pitchFamily="18" charset="0"/>
                            </a:rPr>
                            <a:t>量子</a:t>
                          </a:r>
                        </a:p>
                      </a:txBody>
                      <a:tcPr anchor="ctr"/>
                    </a:tc>
                    <a:extLst>
                      <a:ext uri="{0D108BD9-81ED-4DB2-BD59-A6C34878D82A}">
                        <a16:rowId xmlns:a16="http://schemas.microsoft.com/office/drawing/2014/main" val="711437715"/>
                      </a:ext>
                    </a:extLst>
                  </a:tr>
                  <a:tr h="594661">
                    <a:tc>
                      <a:txBody>
                        <a:bodyPr/>
                        <a:lstStyle/>
                        <a:p>
                          <a:r>
                            <a:rPr lang="en-US" altLang="zh-CN" dirty="0" err="1">
                              <a:latin typeface="Times New Roman" panose="02020603050405020304" pitchFamily="18" charset="0"/>
                              <a:cs typeface="Times New Roman" panose="02020603050405020304" pitchFamily="18" charset="0"/>
                            </a:rPr>
                            <a:t>Bierhorst</a:t>
                          </a:r>
                          <a:r>
                            <a:rPr lang="en-US" altLang="zh-CN" dirty="0">
                              <a:latin typeface="Times New Roman" panose="02020603050405020304" pitchFamily="18" charset="0"/>
                              <a:cs typeface="Times New Roman" panose="02020603050405020304" pitchFamily="18" charset="0"/>
                            </a:rPr>
                            <a:t> </a:t>
                          </a:r>
                          <a:r>
                            <a:rPr lang="en-US" altLang="zh-CN" i="1" dirty="0">
                              <a:latin typeface="Times New Roman" panose="02020603050405020304" pitchFamily="18" charset="0"/>
                              <a:cs typeface="Times New Roman" panose="02020603050405020304" pitchFamily="18" charset="0"/>
                            </a:rPr>
                            <a:t>et al., </a:t>
                          </a:r>
                          <a:r>
                            <a:rPr lang="en-US" altLang="zh-CN" dirty="0">
                              <a:latin typeface="Times New Roman" panose="02020603050405020304" pitchFamily="18" charset="0"/>
                              <a:cs typeface="Times New Roman" panose="02020603050405020304" pitchFamily="18" charset="0"/>
                            </a:rPr>
                            <a:t>Nature, 2018</a:t>
                          </a: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dirty="0">
                              <a:latin typeface="Times New Roman" panose="02020603050405020304" pitchFamily="18" charset="0"/>
                              <a:cs typeface="Times New Roman" panose="02020603050405020304" pitchFamily="18" charset="0"/>
                            </a:rPr>
                            <a:t>10 mins</a:t>
                          </a:r>
                          <a:endParaRPr lang="zh-CN" altLang="en-US" dirty="0">
                            <a:latin typeface="Times New Roman" panose="02020603050405020304" pitchFamily="18" charset="0"/>
                            <a:cs typeface="Times New Roman" panose="02020603050405020304" pitchFamily="18" charset="0"/>
                          </a:endParaRPr>
                        </a:p>
                      </a:txBody>
                      <a:tcPr anchor="ctr"/>
                    </a:tc>
                    <a:tc>
                      <a:txBody>
                        <a:bodyPr/>
                        <a:lstStyle/>
                        <a:p>
                          <a:endParaRPr lang="zh-CN"/>
                        </a:p>
                      </a:txBody>
                      <a:tcPr anchor="ctr">
                        <a:blipFill>
                          <a:blip r:embed="rId3"/>
                          <a:stretch>
                            <a:fillRect l="-210938" t="-265306" r="-208125" b="-437755"/>
                          </a:stretch>
                        </a:blipFill>
                      </a:tcPr>
                    </a:tc>
                    <a:tc>
                      <a:txBody>
                        <a:bodyPr/>
                        <a:lstStyle/>
                        <a:p>
                          <a:endParaRPr lang="zh-CN"/>
                        </a:p>
                      </a:txBody>
                      <a:tcPr anchor="ctr">
                        <a:blipFill>
                          <a:blip r:embed="rId3"/>
                          <a:stretch>
                            <a:fillRect l="-284286" t="-265306" r="-90286" b="-437755"/>
                          </a:stretch>
                        </a:blipFill>
                      </a:tcPr>
                    </a:tc>
                    <a:tc>
                      <a:txBody>
                        <a:bodyPr/>
                        <a:lstStyle/>
                        <a:p>
                          <a:pPr algn="ctr"/>
                          <a:r>
                            <a:rPr lang="zh-CN" altLang="en-US" dirty="0">
                              <a:latin typeface="Times New Roman" panose="02020603050405020304" pitchFamily="18" charset="0"/>
                              <a:cs typeface="Times New Roman" panose="02020603050405020304" pitchFamily="18" charset="0"/>
                            </a:rPr>
                            <a:t>经典</a:t>
                          </a:r>
                        </a:p>
                      </a:txBody>
                      <a:tcPr anchor="ctr"/>
                    </a:tc>
                    <a:extLst>
                      <a:ext uri="{0D108BD9-81ED-4DB2-BD59-A6C34878D82A}">
                        <a16:rowId xmlns:a16="http://schemas.microsoft.com/office/drawing/2014/main" val="2674382422"/>
                      </a:ext>
                    </a:extLst>
                  </a:tr>
                  <a:tr h="594661">
                    <a:tc>
                      <a:txBody>
                        <a:bodyPr/>
                        <a:lstStyle/>
                        <a:p>
                          <a:r>
                            <a:rPr lang="en-US" altLang="zh-CN" dirty="0">
                              <a:latin typeface="Times New Roman" panose="02020603050405020304" pitchFamily="18" charset="0"/>
                              <a:cs typeface="Times New Roman" panose="02020603050405020304" pitchFamily="18" charset="0"/>
                            </a:rPr>
                            <a:t>Liu </a:t>
                          </a:r>
                          <a:r>
                            <a:rPr lang="en-US" altLang="zh-CN" i="1" dirty="0">
                              <a:latin typeface="Times New Roman" panose="02020603050405020304" pitchFamily="18" charset="0"/>
                              <a:cs typeface="Times New Roman" panose="02020603050405020304" pitchFamily="18" charset="0"/>
                            </a:rPr>
                            <a:t>et al., </a:t>
                          </a:r>
                          <a:r>
                            <a:rPr lang="en-US" altLang="zh-CN" dirty="0">
                              <a:latin typeface="Times New Roman" panose="02020603050405020304" pitchFamily="18" charset="0"/>
                              <a:cs typeface="Times New Roman" panose="02020603050405020304" pitchFamily="18" charset="0"/>
                            </a:rPr>
                            <a:t>Nature, 2018</a:t>
                          </a: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dirty="0">
                              <a:latin typeface="Times New Roman" panose="02020603050405020304" pitchFamily="18" charset="0"/>
                              <a:cs typeface="Times New Roman" panose="02020603050405020304" pitchFamily="18" charset="0"/>
                            </a:rPr>
                            <a:t>96 hours</a:t>
                          </a:r>
                          <a:endParaRPr lang="zh-CN" altLang="en-US" dirty="0">
                            <a:latin typeface="Times New Roman" panose="02020603050405020304" pitchFamily="18" charset="0"/>
                            <a:cs typeface="Times New Roman" panose="02020603050405020304" pitchFamily="18" charset="0"/>
                          </a:endParaRPr>
                        </a:p>
                      </a:txBody>
                      <a:tcPr anchor="ctr"/>
                    </a:tc>
                    <a:tc>
                      <a:txBody>
                        <a:bodyPr/>
                        <a:lstStyle/>
                        <a:p>
                          <a:endParaRPr lang="zh-CN"/>
                        </a:p>
                      </a:txBody>
                      <a:tcPr anchor="ctr">
                        <a:blipFill>
                          <a:blip r:embed="rId3"/>
                          <a:stretch>
                            <a:fillRect l="-210938" t="-365306" r="-208125" b="-337755"/>
                          </a:stretch>
                        </a:blipFill>
                      </a:tcPr>
                    </a:tc>
                    <a:tc>
                      <a:txBody>
                        <a:bodyPr/>
                        <a:lstStyle/>
                        <a:p>
                          <a:endParaRPr lang="zh-CN"/>
                        </a:p>
                      </a:txBody>
                      <a:tcPr anchor="ctr">
                        <a:blipFill>
                          <a:blip r:embed="rId3"/>
                          <a:stretch>
                            <a:fillRect l="-284286" t="-365306" r="-90286" b="-337755"/>
                          </a:stretch>
                        </a:blipFill>
                      </a:tcPr>
                    </a:tc>
                    <a:tc>
                      <a:txBody>
                        <a:bodyPr/>
                        <a:lstStyle/>
                        <a:p>
                          <a:pPr algn="ctr"/>
                          <a:r>
                            <a:rPr lang="zh-CN" altLang="en-US" dirty="0">
                              <a:latin typeface="Times New Roman" panose="02020603050405020304" pitchFamily="18" charset="0"/>
                              <a:cs typeface="Times New Roman" panose="02020603050405020304" pitchFamily="18" charset="0"/>
                            </a:rPr>
                            <a:t>量子</a:t>
                          </a:r>
                        </a:p>
                      </a:txBody>
                      <a:tcPr anchor="ctr"/>
                    </a:tc>
                    <a:extLst>
                      <a:ext uri="{0D108BD9-81ED-4DB2-BD59-A6C34878D82A}">
                        <a16:rowId xmlns:a16="http://schemas.microsoft.com/office/drawing/2014/main" val="3429030843"/>
                      </a:ext>
                    </a:extLst>
                  </a:tr>
                  <a:tr h="594661">
                    <a:tc>
                      <a:txBody>
                        <a:bodyPr/>
                        <a:lstStyle/>
                        <a:p>
                          <a:r>
                            <a:rPr lang="en-US" altLang="zh-CN" dirty="0">
                              <a:latin typeface="Times New Roman" panose="02020603050405020304" pitchFamily="18" charset="0"/>
                              <a:cs typeface="Times New Roman" panose="02020603050405020304" pitchFamily="18" charset="0"/>
                            </a:rPr>
                            <a:t>Shen </a:t>
                          </a:r>
                          <a:r>
                            <a:rPr lang="en-US" altLang="zh-CN" i="1" dirty="0">
                              <a:latin typeface="Times New Roman" panose="02020603050405020304" pitchFamily="18" charset="0"/>
                              <a:cs typeface="Times New Roman" panose="02020603050405020304" pitchFamily="18" charset="0"/>
                            </a:rPr>
                            <a:t>et al., </a:t>
                          </a:r>
                          <a:r>
                            <a:rPr lang="en-US" altLang="zh-CN" dirty="0">
                              <a:latin typeface="Times New Roman" panose="02020603050405020304" pitchFamily="18" charset="0"/>
                              <a:cs typeface="Times New Roman" panose="02020603050405020304" pitchFamily="18" charset="0"/>
                            </a:rPr>
                            <a:t>PRL, 2018</a:t>
                          </a: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dirty="0">
                              <a:latin typeface="Times New Roman" panose="02020603050405020304" pitchFamily="18" charset="0"/>
                              <a:cs typeface="Times New Roman" panose="02020603050405020304" pitchFamily="18" charset="0"/>
                            </a:rPr>
                            <a:t>43 mins</a:t>
                          </a:r>
                          <a:endParaRPr lang="zh-CN" altLang="en-US" dirty="0">
                            <a:latin typeface="Times New Roman" panose="02020603050405020304" pitchFamily="18" charset="0"/>
                            <a:cs typeface="Times New Roman" panose="02020603050405020304" pitchFamily="18" charset="0"/>
                          </a:endParaRPr>
                        </a:p>
                      </a:txBody>
                      <a:tcPr anchor="ctr"/>
                    </a:tc>
                    <a:tc>
                      <a:txBody>
                        <a:bodyPr/>
                        <a:lstStyle/>
                        <a:p>
                          <a:endParaRPr lang="zh-CN"/>
                        </a:p>
                      </a:txBody>
                      <a:tcPr anchor="ctr">
                        <a:blipFill>
                          <a:blip r:embed="rId3"/>
                          <a:stretch>
                            <a:fillRect l="-210938" t="-470103" r="-208125" b="-241237"/>
                          </a:stretch>
                        </a:blipFill>
                      </a:tcPr>
                    </a:tc>
                    <a:tc>
                      <a:txBody>
                        <a:bodyPr/>
                        <a:lstStyle/>
                        <a:p>
                          <a:endParaRPr lang="zh-CN"/>
                        </a:p>
                      </a:txBody>
                      <a:tcPr anchor="ctr">
                        <a:blipFill>
                          <a:blip r:embed="rId3"/>
                          <a:stretch>
                            <a:fillRect l="-284286" t="-470103" r="-90286" b="-241237"/>
                          </a:stretch>
                        </a:blipFill>
                      </a:tcPr>
                    </a:tc>
                    <a:tc>
                      <a:txBody>
                        <a:bodyPr/>
                        <a:lstStyle/>
                        <a:p>
                          <a:pPr algn="ctr"/>
                          <a:r>
                            <a:rPr lang="zh-CN" altLang="en-US" dirty="0">
                              <a:latin typeface="Times New Roman" panose="02020603050405020304" pitchFamily="18" charset="0"/>
                              <a:cs typeface="Times New Roman" panose="02020603050405020304" pitchFamily="18" charset="0"/>
                            </a:rPr>
                            <a:t>量子</a:t>
                          </a:r>
                        </a:p>
                      </a:txBody>
                      <a:tcPr anchor="ctr"/>
                    </a:tc>
                    <a:extLst>
                      <a:ext uri="{0D108BD9-81ED-4DB2-BD59-A6C34878D82A}">
                        <a16:rowId xmlns:a16="http://schemas.microsoft.com/office/drawing/2014/main" val="1703835632"/>
                      </a:ext>
                    </a:extLst>
                  </a:tr>
                  <a:tr h="594661">
                    <a:tc>
                      <a:txBody>
                        <a:bodyPr/>
                        <a:lstStyle/>
                        <a:p>
                          <a:r>
                            <a:rPr lang="en-US" altLang="zh-CN" dirty="0">
                              <a:latin typeface="Times New Roman" panose="02020603050405020304" pitchFamily="18" charset="0"/>
                              <a:cs typeface="Times New Roman" panose="02020603050405020304" pitchFamily="18" charset="0"/>
                            </a:rPr>
                            <a:t>Zhang </a:t>
                          </a:r>
                          <a:r>
                            <a:rPr lang="en-US" altLang="zh-CN" i="1" dirty="0">
                              <a:latin typeface="Times New Roman" panose="02020603050405020304" pitchFamily="18" charset="0"/>
                              <a:cs typeface="Times New Roman" panose="02020603050405020304" pitchFamily="18" charset="0"/>
                            </a:rPr>
                            <a:t>et al., </a:t>
                          </a:r>
                          <a:r>
                            <a:rPr lang="en-US" altLang="zh-CN" dirty="0">
                              <a:latin typeface="Times New Roman" panose="02020603050405020304" pitchFamily="18" charset="0"/>
                              <a:cs typeface="Times New Roman" panose="02020603050405020304" pitchFamily="18" charset="0"/>
                            </a:rPr>
                            <a:t>PRL, 2020</a:t>
                          </a: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dirty="0">
                              <a:latin typeface="Times New Roman" panose="02020603050405020304" pitchFamily="18" charset="0"/>
                              <a:cs typeface="Times New Roman" panose="02020603050405020304" pitchFamily="18" charset="0"/>
                            </a:rPr>
                            <a:t>~ 5 mins</a:t>
                          </a:r>
                          <a:endParaRPr lang="zh-CN" altLang="en-US" dirty="0">
                            <a:latin typeface="Times New Roman" panose="02020603050405020304" pitchFamily="18" charset="0"/>
                            <a:cs typeface="Times New Roman" panose="02020603050405020304" pitchFamily="18" charset="0"/>
                          </a:endParaRPr>
                        </a:p>
                      </a:txBody>
                      <a:tcPr anchor="ctr"/>
                    </a:tc>
                    <a:tc>
                      <a:txBody>
                        <a:bodyPr/>
                        <a:lstStyle/>
                        <a:p>
                          <a:endParaRPr lang="zh-CN"/>
                        </a:p>
                      </a:txBody>
                      <a:tcPr anchor="ctr">
                        <a:blipFill>
                          <a:blip r:embed="rId3"/>
                          <a:stretch>
                            <a:fillRect l="-210938" t="-564286" r="-208125" b="-138776"/>
                          </a:stretch>
                        </a:blipFill>
                      </a:tcPr>
                    </a:tc>
                    <a:tc>
                      <a:txBody>
                        <a:bodyPr/>
                        <a:lstStyle/>
                        <a:p>
                          <a:endParaRPr lang="zh-CN"/>
                        </a:p>
                      </a:txBody>
                      <a:tcPr anchor="ctr">
                        <a:blipFill>
                          <a:blip r:embed="rId3"/>
                          <a:stretch>
                            <a:fillRect l="-284286" t="-564286" r="-90286" b="-138776"/>
                          </a:stretch>
                        </a:blipFill>
                      </a:tcPr>
                    </a:tc>
                    <a:tc>
                      <a:txBody>
                        <a:bodyPr/>
                        <a:lstStyle/>
                        <a:p>
                          <a:pPr algn="ctr"/>
                          <a:r>
                            <a:rPr lang="zh-CN" altLang="en-US" dirty="0">
                              <a:latin typeface="Times New Roman" panose="02020603050405020304" pitchFamily="18" charset="0"/>
                              <a:cs typeface="Times New Roman" panose="02020603050405020304" pitchFamily="18" charset="0"/>
                            </a:rPr>
                            <a:t>量子</a:t>
                          </a:r>
                        </a:p>
                      </a:txBody>
                      <a:tcPr anchor="ctr"/>
                    </a:tc>
                    <a:extLst>
                      <a:ext uri="{0D108BD9-81ED-4DB2-BD59-A6C34878D82A}">
                        <a16:rowId xmlns:a16="http://schemas.microsoft.com/office/drawing/2014/main" val="266397508"/>
                      </a:ext>
                    </a:extLst>
                  </a:tr>
                  <a:tr h="365760">
                    <a:tc>
                      <a:txBody>
                        <a:bodyPr/>
                        <a:lstStyle/>
                        <a:p>
                          <a:r>
                            <a:rPr lang="en-US" altLang="zh-CN" dirty="0" err="1">
                              <a:latin typeface="Times New Roman" panose="02020603050405020304" pitchFamily="18" charset="0"/>
                              <a:cs typeface="Times New Roman" panose="02020603050405020304" pitchFamily="18" charset="0"/>
                            </a:rPr>
                            <a:t>Shalm</a:t>
                          </a:r>
                          <a:r>
                            <a:rPr lang="en-US" altLang="zh-CN" dirty="0">
                              <a:latin typeface="Times New Roman" panose="02020603050405020304" pitchFamily="18" charset="0"/>
                              <a:cs typeface="Times New Roman" panose="02020603050405020304" pitchFamily="18" charset="0"/>
                            </a:rPr>
                            <a:t> </a:t>
                          </a:r>
                          <a:r>
                            <a:rPr lang="en-US" altLang="zh-CN" i="1" dirty="0">
                              <a:latin typeface="Times New Roman" panose="02020603050405020304" pitchFamily="18" charset="0"/>
                              <a:cs typeface="Times New Roman" panose="02020603050405020304" pitchFamily="18" charset="0"/>
                            </a:rPr>
                            <a:t>et al., </a:t>
                          </a:r>
                          <a:r>
                            <a:rPr lang="en-US" altLang="zh-CN" dirty="0">
                              <a:latin typeface="Times New Roman" panose="02020603050405020304" pitchFamily="18" charset="0"/>
                              <a:cs typeface="Times New Roman" panose="02020603050405020304" pitchFamily="18" charset="0"/>
                            </a:rPr>
                            <a:t>NP, 2021</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91 hours</a:t>
                          </a:r>
                          <a:endParaRPr lang="zh-CN" altLang="en-US" dirty="0">
                            <a:latin typeface="Times New Roman" panose="02020603050405020304" pitchFamily="18" charset="0"/>
                            <a:cs typeface="Times New Roman" panose="02020603050405020304" pitchFamily="18" charset="0"/>
                          </a:endParaRPr>
                        </a:p>
                      </a:txBody>
                      <a:tcPr/>
                    </a:tc>
                    <a:tc>
                      <a:txBody>
                        <a:bodyPr/>
                        <a:lstStyle/>
                        <a:p>
                          <a:endParaRPr lang="zh-CN"/>
                        </a:p>
                      </a:txBody>
                      <a:tcPr>
                        <a:blipFill>
                          <a:blip r:embed="rId3"/>
                          <a:stretch>
                            <a:fillRect l="-210938" t="-1085000" r="-208125" b="-126667"/>
                          </a:stretch>
                        </a:blipFill>
                      </a:tcPr>
                    </a:tc>
                    <a:tc>
                      <a:txBody>
                        <a:bodyPr/>
                        <a:lstStyle/>
                        <a:p>
                          <a:endParaRPr lang="zh-CN"/>
                        </a:p>
                      </a:txBody>
                      <a:tcPr>
                        <a:blipFill>
                          <a:blip r:embed="rId3"/>
                          <a:stretch>
                            <a:fillRect l="-284286" t="-1085000" r="-90286" b="-126667"/>
                          </a:stretch>
                        </a:blipFill>
                      </a:tcPr>
                    </a:tc>
                    <a:tc>
                      <a:txBody>
                        <a:bodyPr/>
                        <a:lstStyle/>
                        <a:p>
                          <a:pPr algn="ctr"/>
                          <a:r>
                            <a:rPr lang="zh-CN" altLang="en-US" dirty="0">
                              <a:latin typeface="Times New Roman" panose="02020603050405020304" pitchFamily="18" charset="0"/>
                              <a:cs typeface="Times New Roman" panose="02020603050405020304" pitchFamily="18" charset="0"/>
                            </a:rPr>
                            <a:t>经典</a:t>
                          </a:r>
                        </a:p>
                      </a:txBody>
                      <a:tcPr/>
                    </a:tc>
                    <a:extLst>
                      <a:ext uri="{0D108BD9-81ED-4DB2-BD59-A6C34878D82A}">
                        <a16:rowId xmlns:a16="http://schemas.microsoft.com/office/drawing/2014/main" val="1046591493"/>
                      </a:ext>
                    </a:extLst>
                  </a:tr>
                  <a:tr h="365760">
                    <a:tc>
                      <a:txBody>
                        <a:bodyPr/>
                        <a:lstStyle/>
                        <a:p>
                          <a:r>
                            <a:rPr lang="en-US" altLang="zh-CN" dirty="0">
                              <a:latin typeface="Times New Roman" panose="02020603050405020304" pitchFamily="18" charset="0"/>
                              <a:cs typeface="Times New Roman" panose="02020603050405020304" pitchFamily="18" charset="0"/>
                            </a:rPr>
                            <a:t>Liu </a:t>
                          </a:r>
                          <a:r>
                            <a:rPr lang="en-US" altLang="zh-CN" i="1" dirty="0">
                              <a:latin typeface="Times New Roman" panose="02020603050405020304" pitchFamily="18" charset="0"/>
                              <a:cs typeface="Times New Roman" panose="02020603050405020304" pitchFamily="18" charset="0"/>
                            </a:rPr>
                            <a:t>et al., </a:t>
                          </a:r>
                          <a:r>
                            <a:rPr lang="en-US" altLang="zh-CN" dirty="0">
                              <a:latin typeface="Times New Roman" panose="02020603050405020304" pitchFamily="18" charset="0"/>
                              <a:cs typeface="Times New Roman" panose="02020603050405020304" pitchFamily="18" charset="0"/>
                            </a:rPr>
                            <a:t>NP, 2021</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19.2 hours</a:t>
                          </a:r>
                          <a:endParaRPr lang="zh-CN" altLang="en-US" dirty="0">
                            <a:latin typeface="Times New Roman" panose="02020603050405020304" pitchFamily="18" charset="0"/>
                            <a:cs typeface="Times New Roman" panose="02020603050405020304" pitchFamily="18" charset="0"/>
                          </a:endParaRPr>
                        </a:p>
                      </a:txBody>
                      <a:tcPr/>
                    </a:tc>
                    <a:tc>
                      <a:txBody>
                        <a:bodyPr/>
                        <a:lstStyle/>
                        <a:p>
                          <a:endParaRPr lang="zh-CN"/>
                        </a:p>
                      </a:txBody>
                      <a:tcPr>
                        <a:blipFill>
                          <a:blip r:embed="rId3"/>
                          <a:stretch>
                            <a:fillRect l="-210938" t="-1185000" r="-208125" b="-26667"/>
                          </a:stretch>
                        </a:blipFill>
                      </a:tcPr>
                    </a:tc>
                    <a:tc>
                      <a:txBody>
                        <a:bodyPr/>
                        <a:lstStyle/>
                        <a:p>
                          <a:endParaRPr lang="zh-CN"/>
                        </a:p>
                      </a:txBody>
                      <a:tcPr>
                        <a:blipFill>
                          <a:blip r:embed="rId3"/>
                          <a:stretch>
                            <a:fillRect l="-284286" t="-1185000" r="-90286" b="-26667"/>
                          </a:stretch>
                        </a:blipFill>
                      </a:tcPr>
                    </a:tc>
                    <a:tc>
                      <a:txBody>
                        <a:bodyPr/>
                        <a:lstStyle/>
                        <a:p>
                          <a:pPr algn="ctr"/>
                          <a:r>
                            <a:rPr lang="zh-CN" altLang="en-US" dirty="0">
                              <a:latin typeface="Times New Roman" panose="02020603050405020304" pitchFamily="18" charset="0"/>
                              <a:cs typeface="Times New Roman" panose="02020603050405020304" pitchFamily="18" charset="0"/>
                            </a:rPr>
                            <a:t>量子</a:t>
                          </a:r>
                        </a:p>
                      </a:txBody>
                      <a:tcPr/>
                    </a:tc>
                    <a:extLst>
                      <a:ext uri="{0D108BD9-81ED-4DB2-BD59-A6C34878D82A}">
                        <a16:rowId xmlns:a16="http://schemas.microsoft.com/office/drawing/2014/main" val="3892080010"/>
                      </a:ext>
                    </a:extLst>
                  </a:tr>
                </a:tbl>
              </a:graphicData>
            </a:graphic>
          </p:graphicFrame>
        </mc:Fallback>
      </mc:AlternateContent>
    </p:spTree>
    <p:extLst>
      <p:ext uri="{BB962C8B-B14F-4D97-AF65-F5344CB8AC3E}">
        <p14:creationId xmlns:p14="http://schemas.microsoft.com/office/powerpoint/2010/main" val="34905475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6203DAC0-ADFC-456F-9B3F-ED92B735CD8E}"/>
              </a:ext>
            </a:extLst>
          </p:cNvPr>
          <p:cNvSpPr>
            <a:spLocks noGrp="1"/>
          </p:cNvSpPr>
          <p:nvPr>
            <p:ph type="sldNum" sz="quarter" idx="4"/>
          </p:nvPr>
        </p:nvSpPr>
        <p:spPr/>
        <p:txBody>
          <a:bodyPr/>
          <a:lstStyle/>
          <a:p>
            <a:r>
              <a:rPr lang="en-US" altLang="zh-CN">
                <a:sym typeface="Arial" panose="020B0604020202020204" pitchFamily="34" charset="0"/>
              </a:rPr>
              <a:t>&lt; </a:t>
            </a:r>
            <a:fld id="{A548B57D-AE10-4CF7-A9DF-59FEFA91B28E}" type="slidenum">
              <a:rPr lang="zh-CN" altLang="en-US" smtClean="0">
                <a:sym typeface="Arial" panose="020B0604020202020204" pitchFamily="34" charset="0"/>
              </a:rPr>
              <a:pPr/>
              <a:t>48</a:t>
            </a:fld>
            <a:r>
              <a:rPr lang="zh-CN" altLang="en-US">
                <a:sym typeface="Arial" panose="020B0604020202020204" pitchFamily="34" charset="0"/>
              </a:rPr>
              <a:t> </a:t>
            </a:r>
            <a:r>
              <a:rPr lang="en-US" altLang="zh-CN">
                <a:sym typeface="Arial" panose="020B0604020202020204" pitchFamily="34" charset="0"/>
              </a:rPr>
              <a:t>&gt;</a:t>
            </a:r>
            <a:endParaRPr lang="zh-CN" altLang="en-US" dirty="0">
              <a:sym typeface="Arial" panose="020B0604020202020204" pitchFamily="34" charset="0"/>
            </a:endParaRPr>
          </a:p>
        </p:txBody>
      </p:sp>
      <p:sp>
        <p:nvSpPr>
          <p:cNvPr id="4" name="标题 3">
            <a:extLst>
              <a:ext uri="{FF2B5EF4-FFF2-40B4-BE49-F238E27FC236}">
                <a16:creationId xmlns:a16="http://schemas.microsoft.com/office/drawing/2014/main" id="{8C665839-0726-4FA3-BD04-F0C8450DAAA5}"/>
              </a:ext>
            </a:extLst>
          </p:cNvPr>
          <p:cNvSpPr>
            <a:spLocks noGrp="1"/>
          </p:cNvSpPr>
          <p:nvPr>
            <p:ph type="title"/>
          </p:nvPr>
        </p:nvSpPr>
        <p:spPr/>
        <p:txBody>
          <a:bodyPr>
            <a:normAutofit fontScale="90000"/>
          </a:bodyPr>
          <a:lstStyle/>
          <a:p>
            <a:r>
              <a:rPr lang="en-US" altLang="zh-CN" dirty="0">
                <a:sym typeface="Arial" panose="020B0604020202020204" pitchFamily="34" charset="0"/>
              </a:rPr>
              <a:t>Randomness Certification based on Multipartite Steering</a:t>
            </a:r>
          </a:p>
        </p:txBody>
      </p:sp>
      <p:sp>
        <p:nvSpPr>
          <p:cNvPr id="53" name="文本框 52">
            <a:extLst>
              <a:ext uri="{FF2B5EF4-FFF2-40B4-BE49-F238E27FC236}">
                <a16:creationId xmlns:a16="http://schemas.microsoft.com/office/drawing/2014/main" id="{4B3E5DE4-974A-41B7-A91C-1EDF665C73FC}"/>
              </a:ext>
            </a:extLst>
          </p:cNvPr>
          <p:cNvSpPr txBox="1"/>
          <p:nvPr/>
        </p:nvSpPr>
        <p:spPr>
          <a:xfrm>
            <a:off x="499859" y="1014341"/>
            <a:ext cx="2270434" cy="420051"/>
          </a:xfrm>
          <a:prstGeom prst="rect">
            <a:avLst/>
          </a:prstGeom>
          <a:noFill/>
          <a:ln w="12700">
            <a:solidFill>
              <a:sysClr val="windowText" lastClr="000000"/>
            </a:solidFill>
          </a:ln>
        </p:spPr>
        <p:txBody>
          <a:bodyPr wrap="square">
            <a:spAutoFit/>
          </a:bodyPr>
          <a:lstStyle/>
          <a:p>
            <a:pPr marL="0" marR="0" lvl="0" indent="0" defTabSz="914400" eaLnBrk="0" fontAlgn="base" latinLnBrk="0" hangingPunct="0">
              <a:lnSpc>
                <a:spcPts val="2800"/>
              </a:lnSpc>
              <a:spcBef>
                <a:spcPct val="0"/>
              </a:spcBef>
              <a:spcAft>
                <a:spcPct val="0"/>
              </a:spcAft>
              <a:buClrTx/>
              <a:buSzTx/>
              <a:buFont typeface="Arial" panose="020B0604020202020204" pitchFamily="34" charset="0"/>
              <a:buNone/>
              <a:tabLst/>
              <a:defRPr/>
            </a:pPr>
            <a:r>
              <a:rPr kumimoji="0" lang="en-US" altLang="zh-CN" sz="2000" b="0" i="0" u="none" strike="noStrike" kern="0" cap="none" spc="0" normalizeH="0" baseline="0" noProof="0" dirty="0">
                <a:ln>
                  <a:noFill/>
                </a:ln>
                <a:solidFill>
                  <a:prstClr val="black"/>
                </a:solidFill>
                <a:effectLst/>
                <a:uLnTx/>
                <a:uFillTx/>
                <a:cs typeface="Arial" panose="020B0604020202020204" pitchFamily="34" charset="0"/>
              </a:rPr>
              <a:t>Numerical Results</a:t>
            </a:r>
            <a:endParaRPr kumimoji="0" lang="en-US" altLang="zh-CN" sz="2000" b="0" i="0" u="none" strike="noStrike" kern="0" cap="none" spc="0" normalizeH="0" baseline="0" noProof="0" dirty="0">
              <a:ln>
                <a:noFill/>
              </a:ln>
              <a:solidFill>
                <a:srgbClr val="C00000"/>
              </a:solidFill>
              <a:effectLst/>
              <a:uLnTx/>
              <a:uFillTx/>
              <a:cs typeface="Arial" panose="020B0604020202020204" pitchFamily="34" charset="0"/>
            </a:endParaRPr>
          </a:p>
        </p:txBody>
      </p:sp>
      <p:pic>
        <p:nvPicPr>
          <p:cNvPr id="54" name="图片 53">
            <a:extLst>
              <a:ext uri="{FF2B5EF4-FFF2-40B4-BE49-F238E27FC236}">
                <a16:creationId xmlns:a16="http://schemas.microsoft.com/office/drawing/2014/main" id="{71397628-6F9F-46A2-949C-F75ADD98B7C5}"/>
              </a:ext>
            </a:extLst>
          </p:cNvPr>
          <p:cNvPicPr>
            <a:picLocks noChangeAspect="1"/>
          </p:cNvPicPr>
          <p:nvPr/>
        </p:nvPicPr>
        <p:blipFill rotWithShape="1">
          <a:blip r:embed="rId5"/>
          <a:srcRect l="13294" t="2232" r="71454" b="86879"/>
          <a:stretch/>
        </p:blipFill>
        <p:spPr>
          <a:xfrm>
            <a:off x="6847371" y="2466263"/>
            <a:ext cx="968254" cy="354426"/>
          </a:xfrm>
          <a:prstGeom prst="rect">
            <a:avLst/>
          </a:prstGeom>
        </p:spPr>
      </p:pic>
      <p:sp>
        <p:nvSpPr>
          <p:cNvPr id="55" name="左大括号 54">
            <a:extLst>
              <a:ext uri="{FF2B5EF4-FFF2-40B4-BE49-F238E27FC236}">
                <a16:creationId xmlns:a16="http://schemas.microsoft.com/office/drawing/2014/main" id="{DC45D1D1-B9D4-424E-B6E9-A9BE6252E3DC}"/>
              </a:ext>
            </a:extLst>
          </p:cNvPr>
          <p:cNvSpPr/>
          <p:nvPr/>
        </p:nvSpPr>
        <p:spPr bwMode="auto">
          <a:xfrm rot="10800000">
            <a:off x="7882524" y="2981342"/>
            <a:ext cx="74710" cy="1158850"/>
          </a:xfrm>
          <a:prstGeom prst="leftBrace">
            <a:avLst>
              <a:gd name="adj1" fmla="val 40249"/>
              <a:gd name="adj2" fmla="val 50000"/>
            </a:avLst>
          </a:prstGeom>
          <a:noFill/>
          <a:ln w="19050" cap="flat" cmpd="sng" algn="ctr">
            <a:solidFill>
              <a:sysClr val="windowText" lastClr="000000"/>
            </a:solidFill>
            <a:prstDash val="solid"/>
            <a:round/>
            <a:headEnd type="none" w="med" len="med"/>
            <a:tailEnd type="none" w="med" len="me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a:ln>
                <a:noFill/>
              </a:ln>
              <a:solidFill>
                <a:prstClr val="black"/>
              </a:solidFill>
              <a:effectLst/>
              <a:uLnTx/>
              <a:uFillTx/>
              <a:ea typeface="宋体" panose="02010600030101010101" pitchFamily="2" charset="-122"/>
              <a:cs typeface="Arial" panose="020B0604020202020204" pitchFamily="34" charset="0"/>
            </a:endParaRPr>
          </a:p>
        </p:txBody>
      </p:sp>
      <p:sp>
        <p:nvSpPr>
          <p:cNvPr id="56" name="文本框 55">
            <a:extLst>
              <a:ext uri="{FF2B5EF4-FFF2-40B4-BE49-F238E27FC236}">
                <a16:creationId xmlns:a16="http://schemas.microsoft.com/office/drawing/2014/main" id="{E5708430-530C-4158-BCDF-6844022DB694}"/>
              </a:ext>
            </a:extLst>
          </p:cNvPr>
          <p:cNvSpPr txBox="1"/>
          <p:nvPr/>
        </p:nvSpPr>
        <p:spPr>
          <a:xfrm>
            <a:off x="8024840" y="2461182"/>
            <a:ext cx="2407770" cy="338554"/>
          </a:xfrm>
          <a:prstGeom prst="rect">
            <a:avLst/>
          </a:prstGeom>
          <a:noFill/>
          <a:ln>
            <a:noFill/>
          </a:ln>
        </p:spPr>
        <p:txBody>
          <a:bodyPr wrap="square">
            <a:spAutoFit/>
          </a:bodyPr>
          <a:lstStyle/>
          <a:p>
            <a:pPr eaLnBrk="0" fontAlgn="base" hangingPunct="0">
              <a:spcBef>
                <a:spcPct val="0"/>
              </a:spcBef>
              <a:spcAft>
                <a:spcPct val="0"/>
              </a:spcAft>
              <a:buFont typeface="Arial" panose="020B0604020202020204" pitchFamily="34" charset="0"/>
              <a:buNone/>
            </a:pPr>
            <a:r>
              <a:rPr lang="en-US" altLang="zh-CN" sz="1600" dirty="0">
                <a:solidFill>
                  <a:prstClr val="black"/>
                </a:solidFill>
                <a:latin typeface="Times New Roman"/>
                <a:cs typeface="Arial" panose="020B0604020202020204" pitchFamily="34" charset="0"/>
              </a:rPr>
              <a:t>Upper bound</a:t>
            </a:r>
            <a:r>
              <a:rPr lang="zh-CN" altLang="en-US" sz="1600" dirty="0">
                <a:solidFill>
                  <a:prstClr val="black"/>
                </a:solidFill>
                <a:latin typeface="Times New Roman"/>
                <a:cs typeface="Arial" panose="020B0604020202020204" pitchFamily="34" charset="0"/>
              </a:rPr>
              <a:t>（</a:t>
            </a:r>
            <a:r>
              <a:rPr lang="en-US" altLang="zh-CN" sz="1600" dirty="0">
                <a:solidFill>
                  <a:prstClr val="black"/>
                </a:solidFill>
                <a:latin typeface="Times New Roman"/>
                <a:cs typeface="Arial" panose="020B0604020202020204" pitchFamily="34" charset="0"/>
              </a:rPr>
              <a:t>See-saw</a:t>
            </a:r>
            <a:r>
              <a:rPr lang="zh-CN" altLang="en-US" sz="1600" dirty="0">
                <a:solidFill>
                  <a:prstClr val="black"/>
                </a:solidFill>
                <a:latin typeface="Times New Roman"/>
                <a:cs typeface="Arial" panose="020B0604020202020204" pitchFamily="34" charset="0"/>
              </a:rPr>
              <a:t>）</a:t>
            </a:r>
            <a:endParaRPr lang="en-US" altLang="zh-CN" sz="1600" dirty="0">
              <a:solidFill>
                <a:prstClr val="black"/>
              </a:solidFill>
              <a:latin typeface="Times New Roman"/>
              <a:cs typeface="Arial" panose="020B0604020202020204" pitchFamily="34" charset="0"/>
            </a:endParaRPr>
          </a:p>
        </p:txBody>
      </p:sp>
      <p:sp>
        <p:nvSpPr>
          <p:cNvPr id="57" name="文本框 56">
            <a:extLst>
              <a:ext uri="{FF2B5EF4-FFF2-40B4-BE49-F238E27FC236}">
                <a16:creationId xmlns:a16="http://schemas.microsoft.com/office/drawing/2014/main" id="{4F6DF907-5C42-42E4-A06F-F31AC8DDF208}"/>
              </a:ext>
            </a:extLst>
          </p:cNvPr>
          <p:cNvSpPr txBox="1"/>
          <p:nvPr/>
        </p:nvSpPr>
        <p:spPr>
          <a:xfrm>
            <a:off x="8024839" y="4230782"/>
            <a:ext cx="2914477" cy="830997"/>
          </a:xfrm>
          <a:prstGeom prst="rect">
            <a:avLst/>
          </a:prstGeom>
          <a:noFill/>
          <a:ln>
            <a:noFill/>
          </a:ln>
        </p:spPr>
        <p:txBody>
          <a:bodyPr wrap="square">
            <a:spAutoFit/>
          </a:bodyPr>
          <a:lstStyle/>
          <a:p>
            <a:pPr eaLnBrk="0" fontAlgn="base" hangingPunct="0">
              <a:spcBef>
                <a:spcPct val="0"/>
              </a:spcBef>
              <a:spcAft>
                <a:spcPct val="0"/>
              </a:spcAft>
              <a:buFont typeface="Arial" panose="020B0604020202020204" pitchFamily="34" charset="0"/>
              <a:buNone/>
            </a:pPr>
            <a:r>
              <a:rPr lang="en-US" altLang="zh-CN" sz="1600" dirty="0">
                <a:solidFill>
                  <a:prstClr val="black"/>
                </a:solidFill>
                <a:latin typeface="Times New Roman"/>
                <a:cs typeface="Arial" panose="020B0604020202020204" pitchFamily="34" charset="0"/>
              </a:rPr>
              <a:t>Global measurement</a:t>
            </a:r>
          </a:p>
          <a:p>
            <a:pPr eaLnBrk="0" fontAlgn="base" hangingPunct="0">
              <a:spcBef>
                <a:spcPct val="0"/>
              </a:spcBef>
              <a:spcAft>
                <a:spcPct val="0"/>
              </a:spcAft>
              <a:buFont typeface="Arial" panose="020B0604020202020204" pitchFamily="34" charset="0"/>
              <a:buNone/>
            </a:pPr>
            <a:r>
              <a:rPr lang="en-US" altLang="zh-CN" sz="1600" dirty="0">
                <a:solidFill>
                  <a:prstClr val="black"/>
                </a:solidFill>
                <a:latin typeface="Times New Roman"/>
              </a:rPr>
              <a:t>[A. </a:t>
            </a:r>
            <a:r>
              <a:rPr lang="en-US" altLang="zh-CN" sz="1600" dirty="0" err="1">
                <a:solidFill>
                  <a:prstClr val="black"/>
                </a:solidFill>
                <a:latin typeface="Times New Roman"/>
              </a:rPr>
              <a:t>Máttar</a:t>
            </a:r>
            <a:r>
              <a:rPr lang="en-US" altLang="zh-CN" sz="1600" dirty="0">
                <a:solidFill>
                  <a:prstClr val="black"/>
                </a:solidFill>
                <a:latin typeface="Times New Roman"/>
              </a:rPr>
              <a:t>, </a:t>
            </a:r>
            <a:r>
              <a:rPr lang="en-US" altLang="zh-CN" sz="1600" i="1" dirty="0">
                <a:solidFill>
                  <a:prstClr val="black"/>
                </a:solidFill>
                <a:latin typeface="Times New Roman"/>
              </a:rPr>
              <a:t>et al</a:t>
            </a:r>
            <a:r>
              <a:rPr lang="en-US" altLang="zh-CN" sz="1600" dirty="0">
                <a:solidFill>
                  <a:prstClr val="black"/>
                </a:solidFill>
                <a:latin typeface="Times New Roman"/>
              </a:rPr>
              <a:t>., </a:t>
            </a:r>
            <a:r>
              <a:rPr lang="en-US" altLang="zh-CN" sz="1600" i="1" dirty="0">
                <a:solidFill>
                  <a:prstClr val="black"/>
                </a:solidFill>
                <a:latin typeface="Times New Roman"/>
              </a:rPr>
              <a:t>QST</a:t>
            </a:r>
            <a:r>
              <a:rPr lang="en-US" altLang="zh-CN" sz="1600" dirty="0">
                <a:solidFill>
                  <a:prstClr val="black"/>
                </a:solidFill>
                <a:latin typeface="Times New Roman"/>
              </a:rPr>
              <a:t> </a:t>
            </a:r>
            <a:r>
              <a:rPr lang="en-US" altLang="zh-CN" sz="1600" b="1" dirty="0">
                <a:solidFill>
                  <a:prstClr val="black"/>
                </a:solidFill>
                <a:latin typeface="Times New Roman"/>
              </a:rPr>
              <a:t>2</a:t>
            </a:r>
            <a:r>
              <a:rPr lang="en-US" altLang="zh-CN" sz="1600" dirty="0">
                <a:solidFill>
                  <a:prstClr val="black"/>
                </a:solidFill>
                <a:latin typeface="Times New Roman"/>
              </a:rPr>
              <a:t>,</a:t>
            </a:r>
            <a:r>
              <a:rPr lang="en-US" altLang="zh-CN" sz="1600" b="1" dirty="0">
                <a:solidFill>
                  <a:prstClr val="black"/>
                </a:solidFill>
                <a:latin typeface="Times New Roman"/>
              </a:rPr>
              <a:t> </a:t>
            </a:r>
            <a:r>
              <a:rPr lang="en-US" altLang="zh-CN" sz="1600" dirty="0">
                <a:solidFill>
                  <a:prstClr val="black"/>
                </a:solidFill>
                <a:latin typeface="Times New Roman"/>
              </a:rPr>
              <a:t>015011</a:t>
            </a:r>
            <a:r>
              <a:rPr lang="en-US" altLang="zh-CN" sz="1600" b="1" dirty="0">
                <a:solidFill>
                  <a:prstClr val="black"/>
                </a:solidFill>
                <a:latin typeface="Times New Roman"/>
              </a:rPr>
              <a:t> </a:t>
            </a:r>
            <a:r>
              <a:rPr lang="en-US" altLang="zh-CN" sz="1600" dirty="0">
                <a:solidFill>
                  <a:prstClr val="black"/>
                </a:solidFill>
                <a:latin typeface="Times New Roman"/>
              </a:rPr>
              <a:t>(2017)]</a:t>
            </a:r>
          </a:p>
        </p:txBody>
      </p:sp>
      <p:pic>
        <p:nvPicPr>
          <p:cNvPr id="58" name="图片 57">
            <a:extLst>
              <a:ext uri="{FF2B5EF4-FFF2-40B4-BE49-F238E27FC236}">
                <a16:creationId xmlns:a16="http://schemas.microsoft.com/office/drawing/2014/main" id="{EE28CBAE-1C02-4BB0-A989-273F90380B7F}"/>
              </a:ext>
            </a:extLst>
          </p:cNvPr>
          <p:cNvPicPr>
            <a:picLocks noChangeAspect="1"/>
          </p:cNvPicPr>
          <p:nvPr/>
        </p:nvPicPr>
        <p:blipFill>
          <a:blip r:embed="rId6"/>
          <a:stretch>
            <a:fillRect/>
          </a:stretch>
        </p:blipFill>
        <p:spPr>
          <a:xfrm>
            <a:off x="1843577" y="2388970"/>
            <a:ext cx="3360490" cy="2807334"/>
          </a:xfrm>
          <a:prstGeom prst="rect">
            <a:avLst/>
          </a:prstGeom>
        </p:spPr>
      </p:pic>
      <p:sp>
        <p:nvSpPr>
          <p:cNvPr id="59" name="文本框 58">
            <a:extLst>
              <a:ext uri="{FF2B5EF4-FFF2-40B4-BE49-F238E27FC236}">
                <a16:creationId xmlns:a16="http://schemas.microsoft.com/office/drawing/2014/main" id="{AF468A97-A058-4778-B2BF-2CBC963C9FDF}"/>
              </a:ext>
            </a:extLst>
          </p:cNvPr>
          <p:cNvSpPr txBox="1"/>
          <p:nvPr/>
        </p:nvSpPr>
        <p:spPr>
          <a:xfrm>
            <a:off x="4983257" y="2303812"/>
            <a:ext cx="1359141" cy="584775"/>
          </a:xfrm>
          <a:prstGeom prst="rect">
            <a:avLst/>
          </a:prstGeom>
          <a:noFill/>
        </p:spPr>
        <p:txBody>
          <a:bodyPr wrap="square">
            <a:spAutoFit/>
          </a:bodyPr>
          <a:lstStyle/>
          <a:p>
            <a:pPr eaLnBrk="0" fontAlgn="base" hangingPunct="0">
              <a:spcBef>
                <a:spcPct val="0"/>
              </a:spcBef>
              <a:spcAft>
                <a:spcPct val="0"/>
              </a:spcAft>
              <a:buFont typeface="Arial" panose="020B0604020202020204" pitchFamily="34" charset="0"/>
              <a:buNone/>
            </a:pPr>
            <a:r>
              <a:rPr lang="en-US" altLang="zh-CN" sz="1600" b="1" dirty="0">
                <a:solidFill>
                  <a:prstClr val="black"/>
                </a:solidFill>
                <a:latin typeface="Times New Roman"/>
              </a:rPr>
              <a:t>2 bits</a:t>
            </a:r>
          </a:p>
          <a:p>
            <a:pPr eaLnBrk="0" fontAlgn="base" hangingPunct="0">
              <a:spcBef>
                <a:spcPct val="0"/>
              </a:spcBef>
              <a:spcAft>
                <a:spcPct val="0"/>
              </a:spcAft>
              <a:buFont typeface="Arial" panose="020B0604020202020204" pitchFamily="34" charset="0"/>
              <a:buNone/>
            </a:pPr>
            <a:r>
              <a:rPr lang="en-US" altLang="zh-CN" sz="1600" b="1" dirty="0">
                <a:solidFill>
                  <a:prstClr val="black"/>
                </a:solidFill>
                <a:latin typeface="Times New Roman"/>
              </a:rPr>
              <a:t>(Maximum)</a:t>
            </a:r>
            <a:endParaRPr lang="zh-CN" altLang="en-US" sz="1600" b="1" dirty="0">
              <a:solidFill>
                <a:prstClr val="black"/>
              </a:solidFill>
              <a:latin typeface="Times New Roman"/>
            </a:endParaRPr>
          </a:p>
        </p:txBody>
      </p:sp>
      <p:pic>
        <p:nvPicPr>
          <p:cNvPr id="60" name="图片 59">
            <a:extLst>
              <a:ext uri="{FF2B5EF4-FFF2-40B4-BE49-F238E27FC236}">
                <a16:creationId xmlns:a16="http://schemas.microsoft.com/office/drawing/2014/main" id="{2307F62F-4E19-47F9-B1E6-68FEF0524E29}"/>
              </a:ext>
            </a:extLst>
          </p:cNvPr>
          <p:cNvPicPr>
            <a:picLocks noChangeAspect="1"/>
          </p:cNvPicPr>
          <p:nvPr/>
        </p:nvPicPr>
        <p:blipFill rotWithShape="1">
          <a:blip r:embed="rId5"/>
          <a:srcRect l="28488" t="2231" r="56909" b="85970"/>
          <a:stretch/>
        </p:blipFill>
        <p:spPr>
          <a:xfrm>
            <a:off x="6867947" y="2911279"/>
            <a:ext cx="927101" cy="384013"/>
          </a:xfrm>
          <a:prstGeom prst="rect">
            <a:avLst/>
          </a:prstGeom>
        </p:spPr>
      </p:pic>
      <p:pic>
        <p:nvPicPr>
          <p:cNvPr id="61" name="图片 60">
            <a:extLst>
              <a:ext uri="{FF2B5EF4-FFF2-40B4-BE49-F238E27FC236}">
                <a16:creationId xmlns:a16="http://schemas.microsoft.com/office/drawing/2014/main" id="{913807F3-2853-4A62-AB39-E80A97B25343}"/>
              </a:ext>
            </a:extLst>
          </p:cNvPr>
          <p:cNvPicPr>
            <a:picLocks noChangeAspect="1"/>
          </p:cNvPicPr>
          <p:nvPr/>
        </p:nvPicPr>
        <p:blipFill rotWithShape="1">
          <a:blip r:embed="rId5"/>
          <a:srcRect l="44362" t="2232" r="41735" b="86879"/>
          <a:stretch/>
        </p:blipFill>
        <p:spPr>
          <a:xfrm>
            <a:off x="6932974" y="3340750"/>
            <a:ext cx="882651" cy="354426"/>
          </a:xfrm>
          <a:prstGeom prst="rect">
            <a:avLst/>
          </a:prstGeom>
        </p:spPr>
      </p:pic>
      <p:pic>
        <p:nvPicPr>
          <p:cNvPr id="62" name="图片 61">
            <a:extLst>
              <a:ext uri="{FF2B5EF4-FFF2-40B4-BE49-F238E27FC236}">
                <a16:creationId xmlns:a16="http://schemas.microsoft.com/office/drawing/2014/main" id="{EE8FE017-C9E8-4465-9A15-271BD0B05CD4}"/>
              </a:ext>
            </a:extLst>
          </p:cNvPr>
          <p:cNvPicPr>
            <a:picLocks noChangeAspect="1"/>
          </p:cNvPicPr>
          <p:nvPr/>
        </p:nvPicPr>
        <p:blipFill rotWithShape="1">
          <a:blip r:embed="rId5"/>
          <a:srcRect l="60594" t="2232" r="25230" b="86879"/>
          <a:stretch/>
        </p:blipFill>
        <p:spPr>
          <a:xfrm>
            <a:off x="6915686" y="3785766"/>
            <a:ext cx="899939" cy="354426"/>
          </a:xfrm>
          <a:prstGeom prst="rect">
            <a:avLst/>
          </a:prstGeom>
        </p:spPr>
      </p:pic>
      <p:pic>
        <p:nvPicPr>
          <p:cNvPr id="63" name="图片 62">
            <a:extLst>
              <a:ext uri="{FF2B5EF4-FFF2-40B4-BE49-F238E27FC236}">
                <a16:creationId xmlns:a16="http://schemas.microsoft.com/office/drawing/2014/main" id="{C548AE6E-DA0E-43E0-85AE-00AFC91D2A71}"/>
              </a:ext>
            </a:extLst>
          </p:cNvPr>
          <p:cNvPicPr>
            <a:picLocks noChangeAspect="1"/>
          </p:cNvPicPr>
          <p:nvPr/>
        </p:nvPicPr>
        <p:blipFill rotWithShape="1">
          <a:blip r:embed="rId5"/>
          <a:srcRect l="76170" t="2232" r="9432" b="86879"/>
          <a:stretch/>
        </p:blipFill>
        <p:spPr>
          <a:xfrm>
            <a:off x="6932974" y="4230782"/>
            <a:ext cx="914065" cy="354426"/>
          </a:xfrm>
          <a:prstGeom prst="rect">
            <a:avLst/>
          </a:prstGeom>
        </p:spPr>
      </p:pic>
      <p:sp>
        <p:nvSpPr>
          <p:cNvPr id="64" name="文本框 63">
            <a:extLst>
              <a:ext uri="{FF2B5EF4-FFF2-40B4-BE49-F238E27FC236}">
                <a16:creationId xmlns:a16="http://schemas.microsoft.com/office/drawing/2014/main" id="{5B2A01ED-638C-42EE-A048-0FDA0BF17E8C}"/>
              </a:ext>
            </a:extLst>
          </p:cNvPr>
          <p:cNvSpPr txBox="1"/>
          <p:nvPr/>
        </p:nvSpPr>
        <p:spPr>
          <a:xfrm>
            <a:off x="8024840" y="3275546"/>
            <a:ext cx="2661769" cy="584775"/>
          </a:xfrm>
          <a:prstGeom prst="rect">
            <a:avLst/>
          </a:prstGeom>
          <a:noFill/>
          <a:ln>
            <a:noFill/>
          </a:ln>
        </p:spPr>
        <p:txBody>
          <a:bodyPr wrap="square">
            <a:spAutoFit/>
          </a:bodyPr>
          <a:lstStyle/>
          <a:p>
            <a:pPr eaLnBrk="0" fontAlgn="base" hangingPunct="0">
              <a:spcBef>
                <a:spcPct val="0"/>
              </a:spcBef>
              <a:spcAft>
                <a:spcPct val="0"/>
              </a:spcAft>
              <a:buFont typeface="Arial" panose="020B0604020202020204" pitchFamily="34" charset="0"/>
              <a:buNone/>
            </a:pPr>
            <a:r>
              <a:rPr lang="en-US" altLang="zh-CN" sz="1600" dirty="0">
                <a:solidFill>
                  <a:prstClr val="black"/>
                </a:solidFill>
                <a:latin typeface="Times New Roman"/>
                <a:cs typeface="Arial" panose="020B0604020202020204" pitchFamily="34" charset="0"/>
              </a:rPr>
              <a:t>Lower bound</a:t>
            </a:r>
            <a:r>
              <a:rPr lang="zh-CN" altLang="en-US" sz="1600" dirty="0">
                <a:solidFill>
                  <a:prstClr val="black"/>
                </a:solidFill>
                <a:latin typeface="Times New Roman"/>
                <a:cs typeface="Arial" panose="020B0604020202020204" pitchFamily="34" charset="0"/>
              </a:rPr>
              <a:t>（</a:t>
            </a:r>
            <a:r>
              <a:rPr lang="en-US" altLang="zh-CN" sz="1600" dirty="0">
                <a:solidFill>
                  <a:prstClr val="black"/>
                </a:solidFill>
                <a:latin typeface="Times New Roman"/>
                <a:cs typeface="Arial" panose="020B0604020202020204" pitchFamily="34" charset="0"/>
              </a:rPr>
              <a:t>generalized NPA hierarchy</a:t>
            </a:r>
            <a:r>
              <a:rPr lang="zh-CN" altLang="en-US" sz="1600" dirty="0">
                <a:solidFill>
                  <a:prstClr val="black"/>
                </a:solidFill>
                <a:latin typeface="Times New Roman"/>
                <a:cs typeface="Arial" panose="020B0604020202020204" pitchFamily="34" charset="0"/>
              </a:rPr>
              <a:t>）</a:t>
            </a:r>
            <a:endParaRPr lang="en-US" altLang="zh-CN" sz="1600" dirty="0">
              <a:solidFill>
                <a:prstClr val="black"/>
              </a:solidFill>
              <a:latin typeface="Times New Roman"/>
              <a:cs typeface="Arial" panose="020B0604020202020204" pitchFamily="34" charset="0"/>
            </a:endParaRPr>
          </a:p>
        </p:txBody>
      </p:sp>
      <p:pic>
        <p:nvPicPr>
          <p:cNvPr id="65" name="图片 64" descr="\documentclass{article}&#10;\usepackage{amsmath}&#10;\pagestyle{empty}&#10;\begin{document}&#10;&#10;&#10;$H_{\min} = \max_{x^*,y^*}-\log_2P_{\rm guess}(x^*,y^*)$&#10;&#10;&#10;&#10;\end{document}" title="IguanaTex Picture Display">
            <a:extLst>
              <a:ext uri="{FF2B5EF4-FFF2-40B4-BE49-F238E27FC236}">
                <a16:creationId xmlns:a16="http://schemas.microsoft.com/office/drawing/2014/main" id="{0352CFB8-224F-4512-B919-AC6870E8A07A}"/>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1843577" y="5238496"/>
            <a:ext cx="4060952" cy="265143"/>
          </a:xfrm>
          <a:prstGeom prst="rect">
            <a:avLst/>
          </a:prstGeom>
        </p:spPr>
      </p:pic>
      <p:sp>
        <p:nvSpPr>
          <p:cNvPr id="66" name="文本框 65">
            <a:extLst>
              <a:ext uri="{FF2B5EF4-FFF2-40B4-BE49-F238E27FC236}">
                <a16:creationId xmlns:a16="http://schemas.microsoft.com/office/drawing/2014/main" id="{6A758597-C2C6-46D2-99EF-9B95CD969D00}"/>
              </a:ext>
            </a:extLst>
          </p:cNvPr>
          <p:cNvSpPr txBox="1"/>
          <p:nvPr/>
        </p:nvSpPr>
        <p:spPr>
          <a:xfrm>
            <a:off x="2387928" y="2122628"/>
            <a:ext cx="3274899" cy="338554"/>
          </a:xfrm>
          <a:prstGeom prst="rect">
            <a:avLst/>
          </a:prstGeom>
          <a:noFill/>
          <a:ln>
            <a:noFill/>
          </a:ln>
        </p:spPr>
        <p:txBody>
          <a:bodyPr wrap="square">
            <a:spAutoFit/>
          </a:bodyPr>
          <a:lstStyle/>
          <a:p>
            <a:pPr eaLnBrk="0" fontAlgn="base" hangingPunct="0">
              <a:spcBef>
                <a:spcPct val="0"/>
              </a:spcBef>
              <a:spcAft>
                <a:spcPct val="0"/>
              </a:spcAft>
              <a:buFont typeface="Arial" panose="020B0604020202020204" pitchFamily="34" charset="0"/>
              <a:buNone/>
            </a:pPr>
            <a:r>
              <a:rPr lang="en-US" altLang="zh-CN" sz="1600" dirty="0">
                <a:solidFill>
                  <a:prstClr val="black"/>
                </a:solidFill>
                <a:cs typeface="Arial" panose="020B0604020202020204" pitchFamily="34" charset="0"/>
              </a:rPr>
              <a:t>Randomness on Alice &amp; Bob</a:t>
            </a:r>
          </a:p>
        </p:txBody>
      </p:sp>
      <p:pic>
        <p:nvPicPr>
          <p:cNvPr id="67" name="图片 66" descr="\documentclass{article}&#10;\usepackage{amsmath}&#10;\pagestyle{empty}&#10;\begin{document}&#10;&#10;$\rho_\mu = \mu |\Psi\rangle \langle \Psi | + {1-\mu \over 8}\mathcal{I},~~~~~~|\Psi\rangle = {1\over \sqrt{2}}\left( |000\rangle + |111\rangle \right)$&#10;&#10;&#10;\end{document}" title="IguanaTex Picture Display">
            <a:extLst>
              <a:ext uri="{FF2B5EF4-FFF2-40B4-BE49-F238E27FC236}">
                <a16:creationId xmlns:a16="http://schemas.microsoft.com/office/drawing/2014/main" id="{5B5B0C43-C1B0-4D4B-B6CE-FF0767285171}"/>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3618659" y="1310364"/>
            <a:ext cx="5732624" cy="373632"/>
          </a:xfrm>
          <a:prstGeom prst="rect">
            <a:avLst/>
          </a:prstGeom>
        </p:spPr>
      </p:pic>
      <p:sp>
        <p:nvSpPr>
          <p:cNvPr id="19" name="矩形 18">
            <a:extLst>
              <a:ext uri="{FF2B5EF4-FFF2-40B4-BE49-F238E27FC236}">
                <a16:creationId xmlns:a16="http://schemas.microsoft.com/office/drawing/2014/main" id="{6EA2E675-57A1-4A29-8207-B3667C440DDF}"/>
              </a:ext>
            </a:extLst>
          </p:cNvPr>
          <p:cNvSpPr/>
          <p:nvPr/>
        </p:nvSpPr>
        <p:spPr>
          <a:xfrm>
            <a:off x="442913" y="6378772"/>
            <a:ext cx="6568465" cy="307777"/>
          </a:xfrm>
          <a:prstGeom prst="rect">
            <a:avLst/>
          </a:prstGeom>
        </p:spPr>
        <p:txBody>
          <a:bodyPr wrap="none">
            <a:spAutoFit/>
          </a:bodyPr>
          <a:lstStyle/>
          <a:p>
            <a:r>
              <a:rPr lang="en-US" altLang="zh-CN" sz="1400" dirty="0">
                <a:latin typeface="Times New Roman" panose="02020603050405020304" pitchFamily="18" charset="0"/>
                <a:cs typeface="Times New Roman" panose="02020603050405020304" pitchFamily="18" charset="0"/>
              </a:rPr>
              <a:t>Y. Li, Y. Xiang, X.-D. Yu, H. C. Nguyen, O. Gühne and Q. He, </a:t>
            </a:r>
            <a:r>
              <a:rPr lang="en-US" altLang="zh-CN" sz="1400" i="1" dirty="0">
                <a:latin typeface="Times New Roman" panose="02020603050405020304" pitchFamily="18" charset="0"/>
                <a:cs typeface="Times New Roman" panose="02020603050405020304" pitchFamily="18" charset="0"/>
              </a:rPr>
              <a:t>PRL</a:t>
            </a:r>
            <a:r>
              <a:rPr lang="zh-CN" altLang="en-US" sz="1400"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132</a:t>
            </a:r>
            <a:r>
              <a:rPr lang="zh-CN" altLang="en-US" sz="1400" dirty="0">
                <a:latin typeface="Times New Roman" panose="02020603050405020304" pitchFamily="18" charset="0"/>
                <a:cs typeface="Times New Roman" panose="02020603050405020304" pitchFamily="18" charset="0"/>
              </a:rPr>
              <a:t>, 080201 (2024)</a:t>
            </a:r>
            <a:r>
              <a:rPr lang="en-US" altLang="zh-CN" sz="1400" dirty="0">
                <a:latin typeface="Times New Roman" panose="02020603050405020304" pitchFamily="18" charset="0"/>
                <a:cs typeface="Times New Roman" panose="02020603050405020304" pitchFamily="18" charset="0"/>
              </a:rPr>
              <a:t>.</a:t>
            </a:r>
            <a:endParaRPr lang="zh-CN"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1476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61D5E78-5562-4A44-8D2D-1AF250DC02E3}"/>
              </a:ext>
            </a:extLst>
          </p:cNvPr>
          <p:cNvPicPr>
            <a:picLocks noChangeAspect="1"/>
          </p:cNvPicPr>
          <p:nvPr/>
        </p:nvPicPr>
        <p:blipFill rotWithShape="1">
          <a:blip r:embed="rId3"/>
          <a:srcRect t="33128" b="34496"/>
          <a:stretch/>
        </p:blipFill>
        <p:spPr>
          <a:xfrm>
            <a:off x="116251" y="4657573"/>
            <a:ext cx="3906347" cy="767697"/>
          </a:xfrm>
          <a:prstGeom prst="rect">
            <a:avLst/>
          </a:prstGeom>
        </p:spPr>
      </p:pic>
      <p:grpSp>
        <p:nvGrpSpPr>
          <p:cNvPr id="9" name="组合 8">
            <a:extLst>
              <a:ext uri="{FF2B5EF4-FFF2-40B4-BE49-F238E27FC236}">
                <a16:creationId xmlns:a16="http://schemas.microsoft.com/office/drawing/2014/main" id="{37A9B14B-029D-844E-9D62-3F6392179EC8}"/>
              </a:ext>
            </a:extLst>
          </p:cNvPr>
          <p:cNvGrpSpPr/>
          <p:nvPr/>
        </p:nvGrpSpPr>
        <p:grpSpPr>
          <a:xfrm>
            <a:off x="193950" y="2300089"/>
            <a:ext cx="6964697" cy="3675007"/>
            <a:chOff x="-1672401" y="490118"/>
            <a:chExt cx="7545088" cy="3981256"/>
          </a:xfrm>
        </p:grpSpPr>
        <p:grpSp>
          <p:nvGrpSpPr>
            <p:cNvPr id="10" name="组合 9">
              <a:extLst>
                <a:ext uri="{FF2B5EF4-FFF2-40B4-BE49-F238E27FC236}">
                  <a16:creationId xmlns:a16="http://schemas.microsoft.com/office/drawing/2014/main" id="{E6A5EA19-CCA0-D54F-BFCA-85ACD01F61BA}"/>
                </a:ext>
              </a:extLst>
            </p:cNvPr>
            <p:cNvGrpSpPr/>
            <p:nvPr/>
          </p:nvGrpSpPr>
          <p:grpSpPr>
            <a:xfrm>
              <a:off x="2262710" y="1701320"/>
              <a:ext cx="3609977" cy="2175205"/>
              <a:chOff x="233340" y="3642576"/>
              <a:chExt cx="3609977" cy="2418909"/>
            </a:xfrm>
          </p:grpSpPr>
          <p:grpSp>
            <p:nvGrpSpPr>
              <p:cNvPr id="24" name="组 30">
                <a:extLst>
                  <a:ext uri="{FF2B5EF4-FFF2-40B4-BE49-F238E27FC236}">
                    <a16:creationId xmlns:a16="http://schemas.microsoft.com/office/drawing/2014/main" id="{B0EBD5B9-3827-AD45-AB27-F4BF763F2417}"/>
                  </a:ext>
                </a:extLst>
              </p:cNvPr>
              <p:cNvGrpSpPr>
                <a:grpSpLocks noChangeAspect="1"/>
              </p:cNvGrpSpPr>
              <p:nvPr/>
            </p:nvGrpSpPr>
            <p:grpSpPr>
              <a:xfrm>
                <a:off x="233340" y="3642576"/>
                <a:ext cx="3524273" cy="2418909"/>
                <a:chOff x="4707015" y="4435341"/>
                <a:chExt cx="4140460" cy="2205246"/>
              </a:xfrm>
            </p:grpSpPr>
            <p:sp>
              <p:nvSpPr>
                <p:cNvPr id="28" name="椭圆 27">
                  <a:extLst>
                    <a:ext uri="{FF2B5EF4-FFF2-40B4-BE49-F238E27FC236}">
                      <a16:creationId xmlns:a16="http://schemas.microsoft.com/office/drawing/2014/main" id="{A7E7850F-8181-8146-B1C3-0C0292E01966}"/>
                    </a:ext>
                  </a:extLst>
                </p:cNvPr>
                <p:cNvSpPr/>
                <p:nvPr/>
              </p:nvSpPr>
              <p:spPr>
                <a:xfrm>
                  <a:off x="4707015" y="4435341"/>
                  <a:ext cx="4140460" cy="2205246"/>
                </a:xfrm>
                <a:prstGeom prst="ellipse">
                  <a:avLst/>
                </a:prstGeom>
                <a:solidFill>
                  <a:srgbClr val="2F60FA">
                    <a:alpha val="74902"/>
                  </a:srgbClr>
                </a:solidFill>
                <a:ln>
                  <a:solidFill>
                    <a:srgbClr val="2E5DEC"/>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dirty="0"/>
                </a:p>
              </p:txBody>
            </p:sp>
            <p:sp>
              <p:nvSpPr>
                <p:cNvPr id="29" name="椭圆 28">
                  <a:extLst>
                    <a:ext uri="{FF2B5EF4-FFF2-40B4-BE49-F238E27FC236}">
                      <a16:creationId xmlns:a16="http://schemas.microsoft.com/office/drawing/2014/main" id="{BEDE1BEB-9021-854E-B178-9B8E0A7243FC}"/>
                    </a:ext>
                  </a:extLst>
                </p:cNvPr>
                <p:cNvSpPr/>
                <p:nvPr/>
              </p:nvSpPr>
              <p:spPr>
                <a:xfrm>
                  <a:off x="5472100" y="4985533"/>
                  <a:ext cx="2655296" cy="1575676"/>
                </a:xfrm>
                <a:prstGeom prst="ellipse">
                  <a:avLst/>
                </a:prstGeom>
                <a:solidFill>
                  <a:srgbClr val="183FE0">
                    <a:alpha val="69804"/>
                  </a:srgbClr>
                </a:solidFill>
                <a:ln w="12700">
                  <a:solidFill>
                    <a:srgbClr val="1813CE"/>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sz="1200" dirty="0"/>
                </a:p>
              </p:txBody>
            </p:sp>
            <p:sp>
              <p:nvSpPr>
                <p:cNvPr id="30" name="椭圆 29">
                  <a:extLst>
                    <a:ext uri="{FF2B5EF4-FFF2-40B4-BE49-F238E27FC236}">
                      <a16:creationId xmlns:a16="http://schemas.microsoft.com/office/drawing/2014/main" id="{365F43B4-D4C9-8B43-8646-18922BD7DFF9}"/>
                    </a:ext>
                  </a:extLst>
                </p:cNvPr>
                <p:cNvSpPr/>
                <p:nvPr/>
              </p:nvSpPr>
              <p:spPr>
                <a:xfrm>
                  <a:off x="5935337" y="5557688"/>
                  <a:ext cx="1703610" cy="865722"/>
                </a:xfrm>
                <a:prstGeom prst="ellipse">
                  <a:avLst/>
                </a:prstGeom>
                <a:solidFill>
                  <a:srgbClr val="000FB1"/>
                </a:solidFill>
                <a:ln w="19050" cmpd="sng">
                  <a:solidFill>
                    <a:srgbClr val="000FB1"/>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1200" dirty="0">
                    <a:solidFill>
                      <a:schemeClr val="tx1"/>
                    </a:solidFill>
                  </a:endParaRPr>
                </a:p>
              </p:txBody>
            </p:sp>
          </p:grpSp>
          <p:sp>
            <p:nvSpPr>
              <p:cNvPr id="25" name="TextBox 28">
                <a:extLst>
                  <a:ext uri="{FF2B5EF4-FFF2-40B4-BE49-F238E27FC236}">
                    <a16:creationId xmlns:a16="http://schemas.microsoft.com/office/drawing/2014/main" id="{07F50E89-A4F1-424A-A26B-C03843CE05B1}"/>
                  </a:ext>
                </a:extLst>
              </p:cNvPr>
              <p:cNvSpPr txBox="1"/>
              <p:nvPr/>
            </p:nvSpPr>
            <p:spPr>
              <a:xfrm>
                <a:off x="884297" y="4429602"/>
                <a:ext cx="2959020" cy="426397"/>
              </a:xfrm>
              <a:prstGeom prst="rect">
                <a:avLst/>
              </a:prstGeom>
              <a:noFill/>
              <a:ln w="19050" cmpd="sng">
                <a:noFill/>
              </a:ln>
            </p:spPr>
            <p:txBody>
              <a:bodyPr wrap="square" rtlCol="0">
                <a:spAutoFit/>
              </a:bodyPr>
              <a:lstStyle/>
              <a:p>
                <a:r>
                  <a:rPr lang="en-US" altLang="zh-CN" sz="1700" b="1" dirty="0">
                    <a:solidFill>
                      <a:srgbClr val="FFFF00"/>
                    </a:solidFill>
                    <a:latin typeface="微软雅黑" panose="020B0503020204020204" pitchFamily="34" charset="-122"/>
                    <a:ea typeface="微软雅黑" panose="020B0503020204020204" pitchFamily="34" charset="-122"/>
                    <a:cs typeface="Arial"/>
                  </a:rPr>
                  <a:t>Quantum steering</a:t>
                </a:r>
                <a:endParaRPr lang="zh-CN" altLang="en-US" sz="1700" b="1" dirty="0">
                  <a:solidFill>
                    <a:srgbClr val="FFFF00"/>
                  </a:solidFill>
                  <a:latin typeface="微软雅黑" panose="020B0503020204020204" pitchFamily="34" charset="-122"/>
                  <a:ea typeface="微软雅黑" panose="020B0503020204020204" pitchFamily="34" charset="-122"/>
                  <a:cs typeface="Arial"/>
                </a:endParaRPr>
              </a:p>
            </p:txBody>
          </p:sp>
          <p:sp>
            <p:nvSpPr>
              <p:cNvPr id="26" name="TextBox 29">
                <a:extLst>
                  <a:ext uri="{FF2B5EF4-FFF2-40B4-BE49-F238E27FC236}">
                    <a16:creationId xmlns:a16="http://schemas.microsoft.com/office/drawing/2014/main" id="{C75460F4-006D-984C-A944-5004A4A0E6E5}"/>
                  </a:ext>
                </a:extLst>
              </p:cNvPr>
              <p:cNvSpPr txBox="1"/>
              <p:nvPr/>
            </p:nvSpPr>
            <p:spPr>
              <a:xfrm>
                <a:off x="1218750" y="3730072"/>
                <a:ext cx="2041847" cy="444937"/>
              </a:xfrm>
              <a:prstGeom prst="rect">
                <a:avLst/>
              </a:prstGeom>
              <a:noFill/>
            </p:spPr>
            <p:txBody>
              <a:bodyPr wrap="square" rtlCol="0">
                <a:spAutoFit/>
              </a:bodyPr>
              <a:lstStyle/>
              <a:p>
                <a:r>
                  <a:rPr lang="en-US" altLang="zh-CN" b="1" dirty="0">
                    <a:solidFill>
                      <a:schemeClr val="bg1"/>
                    </a:solidFill>
                    <a:latin typeface="微软雅黑" panose="020B0503020204020204" pitchFamily="34" charset="-122"/>
                    <a:ea typeface="微软雅黑" panose="020B0503020204020204" pitchFamily="34" charset="-122"/>
                    <a:cs typeface="Arial"/>
                  </a:rPr>
                  <a:t>inseparable</a:t>
                </a:r>
              </a:p>
            </p:txBody>
          </p:sp>
          <p:sp>
            <p:nvSpPr>
              <p:cNvPr id="27" name="矩形 26">
                <a:extLst>
                  <a:ext uri="{FF2B5EF4-FFF2-40B4-BE49-F238E27FC236}">
                    <a16:creationId xmlns:a16="http://schemas.microsoft.com/office/drawing/2014/main" id="{2FAA3F4C-85DB-FD4E-906E-4C8A8D91AAEB}"/>
                  </a:ext>
                </a:extLst>
              </p:cNvPr>
              <p:cNvSpPr/>
              <p:nvPr/>
            </p:nvSpPr>
            <p:spPr>
              <a:xfrm>
                <a:off x="883851" y="4928352"/>
                <a:ext cx="2223249" cy="778639"/>
              </a:xfrm>
              <a:prstGeom prst="rect">
                <a:avLst/>
              </a:prstGeom>
            </p:spPr>
            <p:txBody>
              <a:bodyPr wrap="square">
                <a:spAutoFit/>
              </a:bodyPr>
              <a:lstStyle/>
              <a:p>
                <a:pPr algn="ctr"/>
                <a:r>
                  <a:rPr lang="en-US" altLang="zh-CN" b="1" dirty="0">
                    <a:solidFill>
                      <a:srgbClr val="FFFF00"/>
                    </a:solidFill>
                    <a:latin typeface="微软雅黑" panose="020B0503020204020204" pitchFamily="34" charset="-122"/>
                    <a:ea typeface="微软雅黑" panose="020B0503020204020204" pitchFamily="34" charset="-122"/>
                    <a:cs typeface="Arial"/>
                  </a:rPr>
                  <a:t>Bell</a:t>
                </a:r>
              </a:p>
              <a:p>
                <a:pPr algn="ctr"/>
                <a:r>
                  <a:rPr lang="en-US" altLang="zh-CN" b="1" dirty="0">
                    <a:solidFill>
                      <a:srgbClr val="FFFF00"/>
                    </a:solidFill>
                    <a:latin typeface="微软雅黑" panose="020B0503020204020204" pitchFamily="34" charset="-122"/>
                    <a:ea typeface="微软雅黑" panose="020B0503020204020204" pitchFamily="34" charset="-122"/>
                    <a:cs typeface="Arial"/>
                  </a:rPr>
                  <a:t>nonlocal</a:t>
                </a:r>
                <a:endParaRPr lang="zh-CN" altLang="en-US" b="1" dirty="0">
                  <a:solidFill>
                    <a:srgbClr val="FFFF00"/>
                  </a:solidFill>
                  <a:latin typeface="微软雅黑" panose="020B0503020204020204" pitchFamily="34" charset="-122"/>
                  <a:ea typeface="微软雅黑" panose="020B0503020204020204" pitchFamily="34" charset="-122"/>
                  <a:cs typeface="Arial"/>
                </a:endParaRPr>
              </a:p>
            </p:txBody>
          </p:sp>
        </p:grpSp>
        <p:sp>
          <p:nvSpPr>
            <p:cNvPr id="11" name="矩形标注 10">
              <a:extLst>
                <a:ext uri="{FF2B5EF4-FFF2-40B4-BE49-F238E27FC236}">
                  <a16:creationId xmlns:a16="http://schemas.microsoft.com/office/drawing/2014/main" id="{B6F65005-D8EC-0948-B322-BF702B6183A0}"/>
                </a:ext>
              </a:extLst>
            </p:cNvPr>
            <p:cNvSpPr>
              <a:spLocks noChangeArrowheads="1"/>
            </p:cNvSpPr>
            <p:nvPr/>
          </p:nvSpPr>
          <p:spPr bwMode="auto">
            <a:xfrm>
              <a:off x="1364034" y="3973596"/>
              <a:ext cx="2905009" cy="497778"/>
            </a:xfrm>
            <a:prstGeom prst="wedgeRectCallout">
              <a:avLst>
                <a:gd name="adj1" fmla="val 34687"/>
                <a:gd name="adj2" fmla="val -138228"/>
              </a:avLst>
            </a:prstGeom>
            <a:solidFill>
              <a:schemeClr val="bg1"/>
            </a:solidFill>
            <a:ln w="12700">
              <a:solidFill>
                <a:srgbClr val="000090"/>
              </a:solidFill>
              <a:miter lim="800000"/>
              <a:headEnd/>
              <a:tailEnd/>
            </a:ln>
            <a:effectLst>
              <a:outerShdw blurRad="76200" sy="23000" kx="-1199993" algn="bl" rotWithShape="0">
                <a:srgbClr val="808080">
                  <a:alpha val="20000"/>
                </a:srgbClr>
              </a:outerShdw>
            </a:effectLst>
          </p:spPr>
          <p:txBody>
            <a:bodyPr wrap="square" lIns="66462" tIns="0" rIns="0" bIns="33231" anchor="ctr">
              <a:spAutoFit/>
            </a:bodyPr>
            <a:lstStyle/>
            <a:p>
              <a:pPr algn="ctr" fontAlgn="auto">
                <a:spcBef>
                  <a:spcPts val="0"/>
                </a:spcBef>
                <a:spcAft>
                  <a:spcPts val="0"/>
                </a:spcAft>
                <a:defRPr/>
              </a:pPr>
              <a:endParaRPr lang="en-US" altLang="zh-CN" sz="2215" dirty="0">
                <a:solidFill>
                  <a:srgbClr val="FFFFFF"/>
                </a:solidFill>
                <a:latin typeface="+mj-ea"/>
                <a:ea typeface="+mn-ea"/>
                <a:cs typeface="Heiti SC Light"/>
              </a:endParaRPr>
            </a:p>
          </p:txBody>
        </p:sp>
        <p:grpSp>
          <p:nvGrpSpPr>
            <p:cNvPr id="15" name="组合 14">
              <a:extLst>
                <a:ext uri="{FF2B5EF4-FFF2-40B4-BE49-F238E27FC236}">
                  <a16:creationId xmlns:a16="http://schemas.microsoft.com/office/drawing/2014/main" id="{AFE5F395-7939-D244-990D-83D681AD6BE4}"/>
                </a:ext>
              </a:extLst>
            </p:cNvPr>
            <p:cNvGrpSpPr/>
            <p:nvPr/>
          </p:nvGrpSpPr>
          <p:grpSpPr>
            <a:xfrm>
              <a:off x="-1672401" y="490118"/>
              <a:ext cx="3710727" cy="2006335"/>
              <a:chOff x="-1672401" y="490118"/>
              <a:chExt cx="3710727" cy="2006335"/>
            </a:xfrm>
          </p:grpSpPr>
          <p:sp>
            <p:nvSpPr>
              <p:cNvPr id="17" name="矩形标注 16">
                <a:extLst>
                  <a:ext uri="{FF2B5EF4-FFF2-40B4-BE49-F238E27FC236}">
                    <a16:creationId xmlns:a16="http://schemas.microsoft.com/office/drawing/2014/main" id="{311729E9-92B1-8D4F-9914-5BA5FC7FF04D}"/>
                  </a:ext>
                </a:extLst>
              </p:cNvPr>
              <p:cNvSpPr>
                <a:spLocks noChangeArrowheads="1"/>
              </p:cNvSpPr>
              <p:nvPr/>
            </p:nvSpPr>
            <p:spPr bwMode="auto">
              <a:xfrm>
                <a:off x="-1672401" y="490118"/>
                <a:ext cx="3710727" cy="2006335"/>
              </a:xfrm>
              <a:prstGeom prst="wedgeRectCallout">
                <a:avLst>
                  <a:gd name="adj1" fmla="val 76494"/>
                  <a:gd name="adj2" fmla="val 53286"/>
                </a:avLst>
              </a:prstGeom>
              <a:solidFill>
                <a:schemeClr val="bg1"/>
              </a:solidFill>
              <a:ln w="12700">
                <a:solidFill>
                  <a:srgbClr val="000090"/>
                </a:solidFill>
                <a:miter lim="800000"/>
                <a:headEnd/>
                <a:tailEnd/>
              </a:ln>
              <a:effectLst>
                <a:outerShdw blurRad="76200" sy="23000" kx="-1199993" algn="bl" rotWithShape="0">
                  <a:srgbClr val="808080">
                    <a:alpha val="20000"/>
                  </a:srgbClr>
                </a:outerShdw>
              </a:effectLst>
            </p:spPr>
            <p:txBody>
              <a:bodyPr wrap="square" lIns="66462" tIns="0" rIns="0" bIns="33231" anchor="ctr">
                <a:spAutoFit/>
              </a:bodyPr>
              <a:lstStyle/>
              <a:p>
                <a:pPr algn="ctr" fontAlgn="auto">
                  <a:spcBef>
                    <a:spcPts val="0"/>
                  </a:spcBef>
                  <a:spcAft>
                    <a:spcPts val="0"/>
                  </a:spcAft>
                  <a:defRPr/>
                </a:pPr>
                <a:endParaRPr lang="en-US" altLang="zh-CN" sz="2954" dirty="0">
                  <a:solidFill>
                    <a:srgbClr val="FFFFFF"/>
                  </a:solidFill>
                  <a:latin typeface="+mj-ea"/>
                  <a:ea typeface="+mn-ea"/>
                  <a:cs typeface="Heiti SC Light"/>
                </a:endParaRPr>
              </a:p>
              <a:p>
                <a:pPr algn="ctr" fontAlgn="auto">
                  <a:spcBef>
                    <a:spcPts val="0"/>
                  </a:spcBef>
                  <a:spcAft>
                    <a:spcPts val="0"/>
                  </a:spcAft>
                  <a:defRPr/>
                </a:pPr>
                <a:endParaRPr lang="en-US" altLang="zh-CN" sz="2954" dirty="0">
                  <a:solidFill>
                    <a:srgbClr val="FFFFFF"/>
                  </a:solidFill>
                  <a:latin typeface="+mj-ea"/>
                  <a:ea typeface="+mn-ea"/>
                  <a:cs typeface="Heiti SC Light"/>
                </a:endParaRPr>
              </a:p>
              <a:p>
                <a:pPr algn="ctr" fontAlgn="auto">
                  <a:spcBef>
                    <a:spcPts val="0"/>
                  </a:spcBef>
                  <a:spcAft>
                    <a:spcPts val="0"/>
                  </a:spcAft>
                  <a:defRPr/>
                </a:pPr>
                <a:endParaRPr lang="en-US" altLang="zh-CN" sz="2954" dirty="0">
                  <a:solidFill>
                    <a:srgbClr val="FFFFFF"/>
                  </a:solidFill>
                  <a:latin typeface="+mj-ea"/>
                  <a:ea typeface="+mn-ea"/>
                  <a:cs typeface="Heiti SC Light"/>
                </a:endParaRPr>
              </a:p>
              <a:p>
                <a:pPr algn="ctr" fontAlgn="auto">
                  <a:spcBef>
                    <a:spcPts val="0"/>
                  </a:spcBef>
                  <a:spcAft>
                    <a:spcPts val="0"/>
                  </a:spcAft>
                  <a:defRPr/>
                </a:pPr>
                <a:endParaRPr lang="zh-CN" altLang="en-US" sz="2954" dirty="0">
                  <a:solidFill>
                    <a:srgbClr val="FFFFFF"/>
                  </a:solidFill>
                  <a:latin typeface="+mj-ea"/>
                  <a:ea typeface="+mn-ea"/>
                  <a:cs typeface="Heiti SC Light"/>
                </a:endParaRPr>
              </a:p>
            </p:txBody>
          </p:sp>
          <p:pic>
            <p:nvPicPr>
              <p:cNvPr id="22" name="图片 21">
                <a:extLst>
                  <a:ext uri="{FF2B5EF4-FFF2-40B4-BE49-F238E27FC236}">
                    <a16:creationId xmlns:a16="http://schemas.microsoft.com/office/drawing/2014/main" id="{51833EBA-760A-4F4B-AB98-B7676EE0C79C}"/>
                  </a:ext>
                </a:extLst>
              </p:cNvPr>
              <p:cNvPicPr>
                <a:picLocks noChangeAspect="1"/>
              </p:cNvPicPr>
              <p:nvPr/>
            </p:nvPicPr>
            <p:blipFill>
              <a:blip r:embed="rId4"/>
              <a:stretch>
                <a:fillRect/>
              </a:stretch>
            </p:blipFill>
            <p:spPr>
              <a:xfrm>
                <a:off x="-1524383" y="627396"/>
                <a:ext cx="3524273" cy="898343"/>
              </a:xfrm>
              <a:prstGeom prst="rect">
                <a:avLst/>
              </a:prstGeom>
            </p:spPr>
          </p:pic>
        </p:grpSp>
      </p:grpSp>
      <p:sp>
        <p:nvSpPr>
          <p:cNvPr id="36" name="灯片编号占位符 2">
            <a:extLst>
              <a:ext uri="{FF2B5EF4-FFF2-40B4-BE49-F238E27FC236}">
                <a16:creationId xmlns:a16="http://schemas.microsoft.com/office/drawing/2014/main" id="{9100F2B8-E68C-DF43-A907-B5301CAB54CC}"/>
              </a:ext>
            </a:extLst>
          </p:cNvPr>
          <p:cNvSpPr>
            <a:spLocks noGrp="1"/>
          </p:cNvSpPr>
          <p:nvPr>
            <p:ph type="sldNum" sz="quarter" idx="4"/>
          </p:nvPr>
        </p:nvSpPr>
        <p:spPr>
          <a:xfrm>
            <a:off x="9005791" y="6394353"/>
            <a:ext cx="2743200" cy="292196"/>
          </a:xfrm>
        </p:spPr>
        <p:txBody>
          <a:bodyPr/>
          <a:lstStyle/>
          <a:p>
            <a:r>
              <a:rPr lang="en-US" altLang="zh-CN" dirty="0">
                <a:sym typeface="Arial" panose="020B0604020202020204" pitchFamily="34" charset="0"/>
              </a:rPr>
              <a:t>&lt; </a:t>
            </a:r>
            <a:fld id="{A548B57D-AE10-4CF7-A9DF-59FEFA91B28E}" type="slidenum">
              <a:rPr lang="zh-CN" altLang="en-US" smtClean="0">
                <a:sym typeface="Arial" panose="020B0604020202020204" pitchFamily="34" charset="0"/>
              </a:rPr>
              <a:pPr/>
              <a:t>5</a:t>
            </a:fld>
            <a:r>
              <a:rPr lang="zh-CN" altLang="en-US" dirty="0">
                <a:sym typeface="Arial" panose="020B0604020202020204" pitchFamily="34" charset="0"/>
              </a:rPr>
              <a:t> </a:t>
            </a:r>
            <a:r>
              <a:rPr lang="en-US" altLang="zh-CN" dirty="0">
                <a:sym typeface="Arial" panose="020B0604020202020204" pitchFamily="34" charset="0"/>
              </a:rPr>
              <a:t>&gt;</a:t>
            </a:r>
            <a:endParaRPr lang="zh-CN" altLang="en-US" dirty="0">
              <a:sym typeface="Arial" panose="020B0604020202020204" pitchFamily="34" charset="0"/>
            </a:endParaRPr>
          </a:p>
        </p:txBody>
      </p:sp>
      <p:sp>
        <p:nvSpPr>
          <p:cNvPr id="4" name="标题 3">
            <a:extLst>
              <a:ext uri="{FF2B5EF4-FFF2-40B4-BE49-F238E27FC236}">
                <a16:creationId xmlns:a16="http://schemas.microsoft.com/office/drawing/2014/main" id="{BE7375EC-B342-ED4A-AAC9-6CA09F52C6D7}"/>
              </a:ext>
            </a:extLst>
          </p:cNvPr>
          <p:cNvSpPr>
            <a:spLocks noGrp="1"/>
          </p:cNvSpPr>
          <p:nvPr>
            <p:ph type="title"/>
          </p:nvPr>
        </p:nvSpPr>
        <p:spPr>
          <a:xfrm>
            <a:off x="442913" y="243569"/>
            <a:ext cx="11306078" cy="617518"/>
          </a:xfrm>
        </p:spPr>
        <p:txBody>
          <a:bodyPr>
            <a:normAutofit/>
          </a:bodyPr>
          <a:lstStyle/>
          <a:p>
            <a:r>
              <a:rPr lang="en-US" altLang="zh-CN" dirty="0"/>
              <a:t>Background: Quantum Nonlocality vs</a:t>
            </a:r>
            <a:r>
              <a:rPr lang="zh-CN" altLang="en-US" dirty="0"/>
              <a:t> </a:t>
            </a:r>
            <a:r>
              <a:rPr lang="en-US" altLang="zh-CN" dirty="0"/>
              <a:t>Randomness Certification</a:t>
            </a:r>
            <a:endParaRPr lang="zh-CN" altLang="en-US" dirty="0"/>
          </a:p>
        </p:txBody>
      </p:sp>
      <p:sp>
        <p:nvSpPr>
          <p:cNvPr id="32" name="文本框 31">
            <a:extLst>
              <a:ext uri="{FF2B5EF4-FFF2-40B4-BE49-F238E27FC236}">
                <a16:creationId xmlns:a16="http://schemas.microsoft.com/office/drawing/2014/main" id="{13B86F3D-C53C-CD4D-BD0B-8DF00DDC2453}"/>
              </a:ext>
            </a:extLst>
          </p:cNvPr>
          <p:cNvSpPr txBox="1"/>
          <p:nvPr/>
        </p:nvSpPr>
        <p:spPr>
          <a:xfrm>
            <a:off x="116251" y="1143138"/>
            <a:ext cx="12435613" cy="579967"/>
          </a:xfrm>
          <a:prstGeom prst="rect">
            <a:avLst/>
          </a:prstGeom>
          <a:noFill/>
        </p:spPr>
        <p:txBody>
          <a:bodyPr wrap="square">
            <a:spAutoFit/>
          </a:bodyPr>
          <a:lstStyle/>
          <a:p>
            <a:pPr algn="ctr" eaLnBrk="0" fontAlgn="base" hangingPunct="0">
              <a:lnSpc>
                <a:spcPct val="150000"/>
              </a:lnSpc>
              <a:spcBef>
                <a:spcPct val="0"/>
              </a:spcBef>
              <a:spcAft>
                <a:spcPct val="0"/>
              </a:spcAft>
            </a:pPr>
            <a:r>
              <a:rPr lang="en-US" altLang="zh-CN" sz="2400" b="1" dirty="0">
                <a:solidFill>
                  <a:srgbClr val="9A0000"/>
                </a:solidFill>
                <a:latin typeface="Times New Roman"/>
              </a:rPr>
              <a:t>1SDI &amp; DI</a:t>
            </a:r>
            <a:r>
              <a:rPr lang="en-US" altLang="zh-CN" sz="2400" b="1" dirty="0">
                <a:solidFill>
                  <a:prstClr val="black"/>
                </a:solidFill>
                <a:latin typeface="Times New Roman"/>
              </a:rPr>
              <a:t> </a:t>
            </a:r>
            <a:r>
              <a:rPr lang="en-US" altLang="zh-CN" sz="2300" b="1" dirty="0">
                <a:latin typeface="Times New Roman"/>
              </a:rPr>
              <a:t>Randomness Certification in Multipartite and High-Dimensional Systems</a:t>
            </a:r>
            <a:endParaRPr lang="zh-CN" altLang="en-US" sz="2300" b="1" dirty="0">
              <a:latin typeface="Times New Roman"/>
            </a:endParaRPr>
          </a:p>
        </p:txBody>
      </p:sp>
      <p:sp>
        <p:nvSpPr>
          <p:cNvPr id="35" name="矩形 34">
            <a:extLst>
              <a:ext uri="{FF2B5EF4-FFF2-40B4-BE49-F238E27FC236}">
                <a16:creationId xmlns:a16="http://schemas.microsoft.com/office/drawing/2014/main" id="{25DE84EB-CD20-E04E-A701-3766EF65EFC6}"/>
              </a:ext>
            </a:extLst>
          </p:cNvPr>
          <p:cNvSpPr/>
          <p:nvPr/>
        </p:nvSpPr>
        <p:spPr>
          <a:xfrm>
            <a:off x="3086058" y="5565063"/>
            <a:ext cx="2681547" cy="407227"/>
          </a:xfrm>
          <a:prstGeom prst="rect">
            <a:avLst/>
          </a:prstGeom>
        </p:spPr>
        <p:txBody>
          <a:bodyPr wrap="square">
            <a:spAutoFit/>
          </a:bodyPr>
          <a:lstStyle/>
          <a:p>
            <a:pPr>
              <a:lnSpc>
                <a:spcPct val="110000"/>
              </a:lnSpc>
            </a:pPr>
            <a:r>
              <a:rPr lang="en-US" altLang="zh-CN" sz="2000" b="1" dirty="0">
                <a:solidFill>
                  <a:srgbClr val="9A0001"/>
                </a:solidFill>
                <a:latin typeface="Microsoft YaHei" panose="020B0503020204020204" pitchFamily="34" charset="-122"/>
                <a:ea typeface="Microsoft YaHei" panose="020B0503020204020204" pitchFamily="34" charset="-122"/>
              </a:rPr>
              <a:t>D</a:t>
            </a:r>
            <a:r>
              <a:rPr lang="en-US" altLang="zh-CN" b="1" dirty="0">
                <a:solidFill>
                  <a:srgbClr val="1813CE"/>
                </a:solidFill>
                <a:latin typeface="Microsoft YaHei" panose="020B0503020204020204" pitchFamily="34" charset="-122"/>
                <a:ea typeface="Microsoft YaHei" panose="020B0503020204020204" pitchFamily="34" charset="-122"/>
              </a:rPr>
              <a:t>evice </a:t>
            </a:r>
            <a:r>
              <a:rPr lang="en-US" altLang="zh-CN" sz="2000" b="1" dirty="0">
                <a:solidFill>
                  <a:srgbClr val="9A0001"/>
                </a:solidFill>
                <a:latin typeface="Microsoft YaHei" panose="020B0503020204020204" pitchFamily="34" charset="-122"/>
                <a:ea typeface="Microsoft YaHei" panose="020B0503020204020204" pitchFamily="34" charset="-122"/>
              </a:rPr>
              <a:t>I</a:t>
            </a:r>
            <a:r>
              <a:rPr lang="en-US" altLang="zh-CN" b="1" dirty="0">
                <a:solidFill>
                  <a:srgbClr val="1813CE"/>
                </a:solidFill>
                <a:latin typeface="Microsoft YaHei" panose="020B0503020204020204" pitchFamily="34" charset="-122"/>
                <a:ea typeface="Microsoft YaHei" panose="020B0503020204020204" pitchFamily="34" charset="-122"/>
              </a:rPr>
              <a:t>ndependent</a:t>
            </a:r>
            <a:endParaRPr lang="zh-CN" altLang="en-US" b="1" dirty="0">
              <a:latin typeface="Microsoft YaHei" panose="020B0503020204020204" pitchFamily="34" charset="-122"/>
              <a:ea typeface="Microsoft YaHei" panose="020B0503020204020204" pitchFamily="34" charset="-122"/>
            </a:endParaRPr>
          </a:p>
        </p:txBody>
      </p:sp>
      <p:sp>
        <p:nvSpPr>
          <p:cNvPr id="37" name="文本框 36">
            <a:extLst>
              <a:ext uri="{FF2B5EF4-FFF2-40B4-BE49-F238E27FC236}">
                <a16:creationId xmlns:a16="http://schemas.microsoft.com/office/drawing/2014/main" id="{0F0CA21F-6047-FE49-B211-B7512A407558}"/>
              </a:ext>
            </a:extLst>
          </p:cNvPr>
          <p:cNvSpPr txBox="1">
            <a:spLocks noChangeArrowheads="1"/>
          </p:cNvSpPr>
          <p:nvPr/>
        </p:nvSpPr>
        <p:spPr bwMode="auto">
          <a:xfrm>
            <a:off x="259340" y="3349949"/>
            <a:ext cx="11407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Wingdings 2" pitchFamily="2" charset="2"/>
              <a:buChar char=""/>
              <a:defRPr kumimoji="1" sz="2700">
                <a:solidFill>
                  <a:schemeClr val="tx1"/>
                </a:solidFill>
                <a:latin typeface="Georgia" panose="02040502050405020303" pitchFamily="18" charset="0"/>
                <a:ea typeface="宋体" panose="02010600030101010101" pitchFamily="2" charset="-122"/>
              </a:defRPr>
            </a:lvl1pPr>
            <a:lvl2pPr marL="742950" indent="-285750">
              <a:spcBef>
                <a:spcPct val="20000"/>
              </a:spcBef>
              <a:buClr>
                <a:schemeClr val="accent2"/>
              </a:buClr>
              <a:buSzPct val="70000"/>
              <a:buFont typeface="Wingdings" pitchFamily="2" charset="2"/>
              <a:buChar char=""/>
              <a:defRPr kumimoji="1" sz="2200">
                <a:solidFill>
                  <a:schemeClr val="tx2"/>
                </a:solidFill>
                <a:latin typeface="Georgia" panose="02040502050405020303" pitchFamily="18" charset="0"/>
                <a:ea typeface="宋体" panose="02010600030101010101" pitchFamily="2" charset="-122"/>
              </a:defRPr>
            </a:lvl2pPr>
            <a:lvl3pPr marL="1143000" indent="-228600">
              <a:spcBef>
                <a:spcPct val="20000"/>
              </a:spcBef>
              <a:buClr>
                <a:srgbClr val="8CADAE"/>
              </a:buClr>
              <a:buSzPct val="75000"/>
              <a:buFont typeface="Wingdings 2" pitchFamily="2" charset="2"/>
              <a:buChar char=""/>
              <a:defRPr kumimoji="1" sz="2000">
                <a:solidFill>
                  <a:schemeClr val="tx1"/>
                </a:solidFill>
                <a:latin typeface="Georgia" panose="02040502050405020303" pitchFamily="18" charset="0"/>
                <a:ea typeface="宋体" panose="02010600030101010101" pitchFamily="2" charset="-122"/>
              </a:defRPr>
            </a:lvl3pPr>
            <a:lvl4pPr marL="1600200" indent="-228600">
              <a:spcBef>
                <a:spcPct val="20000"/>
              </a:spcBef>
              <a:buClr>
                <a:srgbClr val="8C7B70"/>
              </a:buClr>
              <a:buSzPct val="70000"/>
              <a:buFont typeface="Wingdings" pitchFamily="2" charset="2"/>
              <a:buChar char=""/>
              <a:defRPr kumimoji="1" sz="2000">
                <a:solidFill>
                  <a:schemeClr val="tx2"/>
                </a:solidFill>
                <a:latin typeface="Georgia" panose="02040502050405020303" pitchFamily="18" charset="0"/>
                <a:ea typeface="宋体" panose="02010600030101010101" pitchFamily="2" charset="-122"/>
              </a:defRPr>
            </a:lvl4pPr>
            <a:lvl5pPr marL="2057400" indent="-228600">
              <a:spcBef>
                <a:spcPct val="20000"/>
              </a:spcBef>
              <a:buClr>
                <a:srgbClr val="8FB08C"/>
              </a:buClr>
              <a:buChar char="•"/>
              <a:defRPr kumimoji="1">
                <a:solidFill>
                  <a:schemeClr val="tx1"/>
                </a:solidFill>
                <a:latin typeface="Georgia" panose="02040502050405020303" pitchFamily="18" charset="0"/>
                <a:ea typeface="宋体" panose="02010600030101010101" pitchFamily="2" charset="-122"/>
              </a:defRPr>
            </a:lvl5pPr>
            <a:lvl6pPr marL="2514600" indent="-228600" eaLnBrk="0" fontAlgn="base" hangingPunct="0">
              <a:spcBef>
                <a:spcPct val="20000"/>
              </a:spcBef>
              <a:spcAft>
                <a:spcPct val="0"/>
              </a:spcAft>
              <a:buClr>
                <a:srgbClr val="8FB08C"/>
              </a:buClr>
              <a:buChar char="•"/>
              <a:defRPr kumimoji="1">
                <a:solidFill>
                  <a:schemeClr val="tx1"/>
                </a:solidFill>
                <a:latin typeface="Georgia" panose="02040502050405020303" pitchFamily="18" charset="0"/>
                <a:ea typeface="宋体" panose="02010600030101010101" pitchFamily="2" charset="-122"/>
              </a:defRPr>
            </a:lvl6pPr>
            <a:lvl7pPr marL="2971800" indent="-228600" eaLnBrk="0" fontAlgn="base" hangingPunct="0">
              <a:spcBef>
                <a:spcPct val="20000"/>
              </a:spcBef>
              <a:spcAft>
                <a:spcPct val="0"/>
              </a:spcAft>
              <a:buClr>
                <a:srgbClr val="8FB08C"/>
              </a:buClr>
              <a:buChar char="•"/>
              <a:defRPr kumimoji="1">
                <a:solidFill>
                  <a:schemeClr val="tx1"/>
                </a:solidFill>
                <a:latin typeface="Georgia" panose="02040502050405020303" pitchFamily="18" charset="0"/>
                <a:ea typeface="宋体" panose="02010600030101010101" pitchFamily="2" charset="-122"/>
              </a:defRPr>
            </a:lvl7pPr>
            <a:lvl8pPr marL="3429000" indent="-228600" eaLnBrk="0" fontAlgn="base" hangingPunct="0">
              <a:spcBef>
                <a:spcPct val="20000"/>
              </a:spcBef>
              <a:spcAft>
                <a:spcPct val="0"/>
              </a:spcAft>
              <a:buClr>
                <a:srgbClr val="8FB08C"/>
              </a:buClr>
              <a:buChar char="•"/>
              <a:defRPr kumimoji="1">
                <a:solidFill>
                  <a:schemeClr val="tx1"/>
                </a:solidFill>
                <a:latin typeface="Georgia" panose="02040502050405020303" pitchFamily="18" charset="0"/>
                <a:ea typeface="宋体" panose="02010600030101010101" pitchFamily="2" charset="-122"/>
              </a:defRPr>
            </a:lvl8pPr>
            <a:lvl9pPr marL="3886200" indent="-228600" eaLnBrk="0" fontAlgn="base" hangingPunct="0">
              <a:spcBef>
                <a:spcPct val="20000"/>
              </a:spcBef>
              <a:spcAft>
                <a:spcPct val="0"/>
              </a:spcAft>
              <a:buClr>
                <a:srgbClr val="8FB08C"/>
              </a:buClr>
              <a:buChar char="•"/>
              <a:defRPr kumimoji="1">
                <a:solidFill>
                  <a:schemeClr val="tx1"/>
                </a:solidFill>
                <a:latin typeface="Georgia" panose="02040502050405020303" pitchFamily="18" charset="0"/>
                <a:ea typeface="宋体" panose="02010600030101010101" pitchFamily="2" charset="-122"/>
              </a:defRPr>
            </a:lvl9pPr>
          </a:lstStyle>
          <a:p>
            <a:pPr eaLnBrk="1" hangingPunct="1">
              <a:spcBef>
                <a:spcPct val="0"/>
              </a:spcBef>
              <a:buClrTx/>
              <a:buSzTx/>
              <a:buFontTx/>
              <a:buNone/>
            </a:pPr>
            <a:r>
              <a:rPr lang="en-US" altLang="zh-CN" sz="1400" b="1" dirty="0">
                <a:latin typeface="Microsoft YaHei" panose="020B0503020204020204" pitchFamily="34" charset="-122"/>
                <a:ea typeface="Microsoft YaHei" panose="020B0503020204020204" pitchFamily="34" charset="-122"/>
              </a:rPr>
              <a:t>measure A</a:t>
            </a:r>
            <a:endParaRPr lang="zh-CN" altLang="en-US" sz="1400" b="1" dirty="0">
              <a:latin typeface="Microsoft YaHei" panose="020B0503020204020204" pitchFamily="34" charset="-122"/>
              <a:ea typeface="Microsoft YaHei" panose="020B0503020204020204" pitchFamily="34" charset="-122"/>
            </a:endParaRPr>
          </a:p>
        </p:txBody>
      </p:sp>
      <p:sp>
        <p:nvSpPr>
          <p:cNvPr id="39" name="文本框 38">
            <a:extLst>
              <a:ext uri="{FF2B5EF4-FFF2-40B4-BE49-F238E27FC236}">
                <a16:creationId xmlns:a16="http://schemas.microsoft.com/office/drawing/2014/main" id="{793AC5FB-95A0-B24C-A341-CB76A06812F4}"/>
              </a:ext>
            </a:extLst>
          </p:cNvPr>
          <p:cNvSpPr txBox="1">
            <a:spLocks noChangeArrowheads="1"/>
          </p:cNvSpPr>
          <p:nvPr/>
        </p:nvSpPr>
        <p:spPr bwMode="auto">
          <a:xfrm>
            <a:off x="2663270" y="3344229"/>
            <a:ext cx="8803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Wingdings 2" pitchFamily="2" charset="2"/>
              <a:buChar char=""/>
              <a:defRPr kumimoji="1" sz="2700">
                <a:solidFill>
                  <a:schemeClr val="tx1"/>
                </a:solidFill>
                <a:latin typeface="Georgia" panose="02040502050405020303" pitchFamily="18" charset="0"/>
                <a:ea typeface="宋体" panose="02010600030101010101" pitchFamily="2" charset="-122"/>
              </a:defRPr>
            </a:lvl1pPr>
            <a:lvl2pPr marL="742950" indent="-285750">
              <a:spcBef>
                <a:spcPct val="20000"/>
              </a:spcBef>
              <a:buClr>
                <a:schemeClr val="accent2"/>
              </a:buClr>
              <a:buSzPct val="70000"/>
              <a:buFont typeface="Wingdings" pitchFamily="2" charset="2"/>
              <a:buChar char=""/>
              <a:defRPr kumimoji="1" sz="2200">
                <a:solidFill>
                  <a:schemeClr val="tx2"/>
                </a:solidFill>
                <a:latin typeface="Georgia" panose="02040502050405020303" pitchFamily="18" charset="0"/>
                <a:ea typeface="宋体" panose="02010600030101010101" pitchFamily="2" charset="-122"/>
              </a:defRPr>
            </a:lvl2pPr>
            <a:lvl3pPr marL="1143000" indent="-228600">
              <a:spcBef>
                <a:spcPct val="20000"/>
              </a:spcBef>
              <a:buClr>
                <a:srgbClr val="8CADAE"/>
              </a:buClr>
              <a:buSzPct val="75000"/>
              <a:buFont typeface="Wingdings 2" pitchFamily="2" charset="2"/>
              <a:buChar char=""/>
              <a:defRPr kumimoji="1" sz="2000">
                <a:solidFill>
                  <a:schemeClr val="tx1"/>
                </a:solidFill>
                <a:latin typeface="Georgia" panose="02040502050405020303" pitchFamily="18" charset="0"/>
                <a:ea typeface="宋体" panose="02010600030101010101" pitchFamily="2" charset="-122"/>
              </a:defRPr>
            </a:lvl3pPr>
            <a:lvl4pPr marL="1600200" indent="-228600">
              <a:spcBef>
                <a:spcPct val="20000"/>
              </a:spcBef>
              <a:buClr>
                <a:srgbClr val="8C7B70"/>
              </a:buClr>
              <a:buSzPct val="70000"/>
              <a:buFont typeface="Wingdings" pitchFamily="2" charset="2"/>
              <a:buChar char=""/>
              <a:defRPr kumimoji="1" sz="2000">
                <a:solidFill>
                  <a:schemeClr val="tx2"/>
                </a:solidFill>
                <a:latin typeface="Georgia" panose="02040502050405020303" pitchFamily="18" charset="0"/>
                <a:ea typeface="宋体" panose="02010600030101010101" pitchFamily="2" charset="-122"/>
              </a:defRPr>
            </a:lvl4pPr>
            <a:lvl5pPr marL="2057400" indent="-228600">
              <a:spcBef>
                <a:spcPct val="20000"/>
              </a:spcBef>
              <a:buClr>
                <a:srgbClr val="8FB08C"/>
              </a:buClr>
              <a:buChar char="•"/>
              <a:defRPr kumimoji="1">
                <a:solidFill>
                  <a:schemeClr val="tx1"/>
                </a:solidFill>
                <a:latin typeface="Georgia" panose="02040502050405020303" pitchFamily="18" charset="0"/>
                <a:ea typeface="宋体" panose="02010600030101010101" pitchFamily="2" charset="-122"/>
              </a:defRPr>
            </a:lvl5pPr>
            <a:lvl6pPr marL="2514600" indent="-228600" eaLnBrk="0" fontAlgn="base" hangingPunct="0">
              <a:spcBef>
                <a:spcPct val="20000"/>
              </a:spcBef>
              <a:spcAft>
                <a:spcPct val="0"/>
              </a:spcAft>
              <a:buClr>
                <a:srgbClr val="8FB08C"/>
              </a:buClr>
              <a:buChar char="•"/>
              <a:defRPr kumimoji="1">
                <a:solidFill>
                  <a:schemeClr val="tx1"/>
                </a:solidFill>
                <a:latin typeface="Georgia" panose="02040502050405020303" pitchFamily="18" charset="0"/>
                <a:ea typeface="宋体" panose="02010600030101010101" pitchFamily="2" charset="-122"/>
              </a:defRPr>
            </a:lvl6pPr>
            <a:lvl7pPr marL="2971800" indent="-228600" eaLnBrk="0" fontAlgn="base" hangingPunct="0">
              <a:spcBef>
                <a:spcPct val="20000"/>
              </a:spcBef>
              <a:spcAft>
                <a:spcPct val="0"/>
              </a:spcAft>
              <a:buClr>
                <a:srgbClr val="8FB08C"/>
              </a:buClr>
              <a:buChar char="•"/>
              <a:defRPr kumimoji="1">
                <a:solidFill>
                  <a:schemeClr val="tx1"/>
                </a:solidFill>
                <a:latin typeface="Georgia" panose="02040502050405020303" pitchFamily="18" charset="0"/>
                <a:ea typeface="宋体" panose="02010600030101010101" pitchFamily="2" charset="-122"/>
              </a:defRPr>
            </a:lvl7pPr>
            <a:lvl8pPr marL="3429000" indent="-228600" eaLnBrk="0" fontAlgn="base" hangingPunct="0">
              <a:spcBef>
                <a:spcPct val="20000"/>
              </a:spcBef>
              <a:spcAft>
                <a:spcPct val="0"/>
              </a:spcAft>
              <a:buClr>
                <a:srgbClr val="8FB08C"/>
              </a:buClr>
              <a:buChar char="•"/>
              <a:defRPr kumimoji="1">
                <a:solidFill>
                  <a:schemeClr val="tx1"/>
                </a:solidFill>
                <a:latin typeface="Georgia" panose="02040502050405020303" pitchFamily="18" charset="0"/>
                <a:ea typeface="宋体" panose="02010600030101010101" pitchFamily="2" charset="-122"/>
              </a:defRPr>
            </a:lvl8pPr>
            <a:lvl9pPr marL="3886200" indent="-228600" eaLnBrk="0" fontAlgn="base" hangingPunct="0">
              <a:spcBef>
                <a:spcPct val="20000"/>
              </a:spcBef>
              <a:spcAft>
                <a:spcPct val="0"/>
              </a:spcAft>
              <a:buClr>
                <a:srgbClr val="8FB08C"/>
              </a:buClr>
              <a:buChar char="•"/>
              <a:defRPr kumimoji="1">
                <a:solidFill>
                  <a:schemeClr val="tx1"/>
                </a:solidFill>
                <a:latin typeface="Georgia" panose="02040502050405020303" pitchFamily="18" charset="0"/>
                <a:ea typeface="宋体" panose="02010600030101010101" pitchFamily="2" charset="-122"/>
              </a:defRPr>
            </a:lvl9pPr>
          </a:lstStyle>
          <a:p>
            <a:pPr eaLnBrk="1" hangingPunct="1">
              <a:spcBef>
                <a:spcPct val="0"/>
              </a:spcBef>
              <a:buClrTx/>
              <a:buSzTx/>
              <a:buFontTx/>
              <a:buNone/>
            </a:pPr>
            <a:r>
              <a:rPr lang="en-US" altLang="zh-CN" sz="1400" b="1" dirty="0">
                <a:latin typeface="Microsoft YaHei" panose="020B0503020204020204" pitchFamily="34" charset="-122"/>
                <a:ea typeface="Microsoft YaHei" panose="020B0503020204020204" pitchFamily="34" charset="-122"/>
              </a:rPr>
              <a:t>affect B</a:t>
            </a:r>
            <a:endParaRPr lang="zh-CN" altLang="en-US" sz="1400" b="1" dirty="0">
              <a:latin typeface="Microsoft YaHei" panose="020B0503020204020204" pitchFamily="34" charset="-122"/>
              <a:ea typeface="Microsoft YaHei" panose="020B0503020204020204" pitchFamily="34" charset="-122"/>
            </a:endParaRPr>
          </a:p>
        </p:txBody>
      </p:sp>
      <p:sp>
        <p:nvSpPr>
          <p:cNvPr id="40" name="矩形 39">
            <a:extLst>
              <a:ext uri="{FF2B5EF4-FFF2-40B4-BE49-F238E27FC236}">
                <a16:creationId xmlns:a16="http://schemas.microsoft.com/office/drawing/2014/main" id="{875D89A1-D7CA-1544-9406-A1AD9FF08AC1}"/>
              </a:ext>
            </a:extLst>
          </p:cNvPr>
          <p:cNvSpPr/>
          <p:nvPr/>
        </p:nvSpPr>
        <p:spPr>
          <a:xfrm>
            <a:off x="300110" y="3678026"/>
            <a:ext cx="3486115" cy="400110"/>
          </a:xfrm>
          <a:prstGeom prst="rect">
            <a:avLst/>
          </a:prstGeom>
        </p:spPr>
        <p:txBody>
          <a:bodyPr wrap="square">
            <a:spAutoFit/>
          </a:bodyPr>
          <a:lstStyle/>
          <a:p>
            <a:r>
              <a:rPr lang="en-US" altLang="zh-CN" sz="2000" b="1" dirty="0">
                <a:solidFill>
                  <a:srgbClr val="9A0001"/>
                </a:solidFill>
                <a:latin typeface="Microsoft YaHei" panose="020B0503020204020204" pitchFamily="34" charset="-122"/>
                <a:ea typeface="Microsoft YaHei" panose="020B0503020204020204" pitchFamily="34" charset="-122"/>
              </a:rPr>
              <a:t>1</a:t>
            </a:r>
            <a:r>
              <a:rPr lang="en-US" altLang="zh-CN" sz="1700" b="1" dirty="0">
                <a:solidFill>
                  <a:srgbClr val="9A0001"/>
                </a:solidFill>
                <a:latin typeface="Microsoft YaHei" panose="020B0503020204020204" pitchFamily="34" charset="-122"/>
                <a:ea typeface="Microsoft YaHei" panose="020B0503020204020204" pitchFamily="34" charset="-122"/>
              </a:rPr>
              <a:t>-</a:t>
            </a:r>
            <a:r>
              <a:rPr lang="en-US" altLang="zh-CN" sz="2000" b="1" dirty="0">
                <a:solidFill>
                  <a:srgbClr val="9A0001"/>
                </a:solidFill>
                <a:latin typeface="Microsoft YaHei" panose="020B0503020204020204" pitchFamily="34" charset="-122"/>
                <a:ea typeface="Microsoft YaHei" panose="020B0503020204020204" pitchFamily="34" charset="-122"/>
              </a:rPr>
              <a:t>S</a:t>
            </a:r>
            <a:r>
              <a:rPr lang="en-US" altLang="zh-CN" sz="1700" b="1" dirty="0">
                <a:solidFill>
                  <a:srgbClr val="0000D7"/>
                </a:solidFill>
                <a:latin typeface="Microsoft YaHei" panose="020B0503020204020204" pitchFamily="34" charset="-122"/>
                <a:ea typeface="Microsoft YaHei" panose="020B0503020204020204" pitchFamily="34" charset="-122"/>
              </a:rPr>
              <a:t>ided-</a:t>
            </a:r>
            <a:r>
              <a:rPr lang="en-US" altLang="zh-CN" sz="2000" b="1" dirty="0">
                <a:solidFill>
                  <a:srgbClr val="9A0001"/>
                </a:solidFill>
                <a:latin typeface="Microsoft YaHei" panose="020B0503020204020204" pitchFamily="34" charset="-122"/>
                <a:ea typeface="Microsoft YaHei" panose="020B0503020204020204" pitchFamily="34" charset="-122"/>
              </a:rPr>
              <a:t>D</a:t>
            </a:r>
            <a:r>
              <a:rPr lang="en-US" altLang="zh-CN" sz="1700" b="1" dirty="0">
                <a:solidFill>
                  <a:srgbClr val="0000D7"/>
                </a:solidFill>
                <a:latin typeface="Microsoft YaHei" panose="020B0503020204020204" pitchFamily="34" charset="-122"/>
                <a:ea typeface="Microsoft YaHei" panose="020B0503020204020204" pitchFamily="34" charset="-122"/>
              </a:rPr>
              <a:t>evice </a:t>
            </a:r>
            <a:r>
              <a:rPr lang="en-US" altLang="zh-CN" sz="2000" b="1" dirty="0">
                <a:solidFill>
                  <a:srgbClr val="9A0001"/>
                </a:solidFill>
                <a:latin typeface="Microsoft YaHei" panose="020B0503020204020204" pitchFamily="34" charset="-122"/>
                <a:ea typeface="Microsoft YaHei" panose="020B0503020204020204" pitchFamily="34" charset="-122"/>
              </a:rPr>
              <a:t>I</a:t>
            </a:r>
            <a:r>
              <a:rPr lang="en-US" altLang="zh-CN" sz="1700" b="1" dirty="0">
                <a:solidFill>
                  <a:srgbClr val="0000D7"/>
                </a:solidFill>
                <a:latin typeface="Microsoft YaHei" panose="020B0503020204020204" pitchFamily="34" charset="-122"/>
                <a:ea typeface="Microsoft YaHei" panose="020B0503020204020204" pitchFamily="34" charset="-122"/>
              </a:rPr>
              <a:t>ndependent</a:t>
            </a:r>
          </a:p>
        </p:txBody>
      </p:sp>
      <p:pic>
        <p:nvPicPr>
          <p:cNvPr id="43" name="图片 42">
            <a:extLst>
              <a:ext uri="{FF2B5EF4-FFF2-40B4-BE49-F238E27FC236}">
                <a16:creationId xmlns:a16="http://schemas.microsoft.com/office/drawing/2014/main" id="{F88729B9-E994-4C49-A7DE-22851734F441}"/>
              </a:ext>
            </a:extLst>
          </p:cNvPr>
          <p:cNvPicPr>
            <a:picLocks noChangeAspect="1"/>
          </p:cNvPicPr>
          <p:nvPr/>
        </p:nvPicPr>
        <p:blipFill>
          <a:blip r:embed="rId5"/>
          <a:stretch>
            <a:fillRect/>
          </a:stretch>
        </p:blipFill>
        <p:spPr>
          <a:xfrm>
            <a:off x="8370708" y="3284938"/>
            <a:ext cx="3046756" cy="2218639"/>
          </a:xfrm>
          <a:prstGeom prst="ellipse">
            <a:avLst/>
          </a:prstGeom>
          <a:effectLst>
            <a:softEdge rad="0"/>
          </a:effectLst>
        </p:spPr>
      </p:pic>
      <p:sp>
        <p:nvSpPr>
          <p:cNvPr id="45" name="下箭头 44">
            <a:extLst>
              <a:ext uri="{FF2B5EF4-FFF2-40B4-BE49-F238E27FC236}">
                <a16:creationId xmlns:a16="http://schemas.microsoft.com/office/drawing/2014/main" id="{46EF2D0D-7D44-A746-9DE1-994997332077}"/>
              </a:ext>
            </a:extLst>
          </p:cNvPr>
          <p:cNvSpPr/>
          <p:nvPr/>
        </p:nvSpPr>
        <p:spPr>
          <a:xfrm rot="16200000">
            <a:off x="1984742" y="3085636"/>
            <a:ext cx="229351" cy="852137"/>
          </a:xfrm>
          <a:prstGeom prst="downArrow">
            <a:avLst/>
          </a:prstGeom>
          <a:gradFill>
            <a:gsLst>
              <a:gs pos="0">
                <a:srgbClr val="1813CE"/>
              </a:gs>
              <a:gs pos="50000">
                <a:srgbClr val="000090">
                  <a:tint val="44500"/>
                  <a:satMod val="160000"/>
                </a:srgbClr>
              </a:gs>
              <a:gs pos="100000">
                <a:srgbClr val="000090">
                  <a:tint val="23500"/>
                  <a:satMod val="1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6" name="图片 45">
            <a:extLst>
              <a:ext uri="{FF2B5EF4-FFF2-40B4-BE49-F238E27FC236}">
                <a16:creationId xmlns:a16="http://schemas.microsoft.com/office/drawing/2014/main" id="{C07DA0D7-AE0D-094A-BAC5-85AD37D6DAFC}"/>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colorTemperature colorTemp="5984"/>
                    </a14:imgEffect>
                    <a14:imgEffect>
                      <a14:saturation sat="0"/>
                    </a14:imgEffect>
                  </a14:imgLayer>
                </a14:imgProps>
              </a:ext>
            </a:extLst>
          </a:blip>
          <a:stretch>
            <a:fillRect/>
          </a:stretch>
        </p:blipFill>
        <p:spPr>
          <a:xfrm>
            <a:off x="7086966" y="3675416"/>
            <a:ext cx="1208313" cy="1208313"/>
          </a:xfrm>
          <a:prstGeom prst="rect">
            <a:avLst/>
          </a:prstGeom>
        </p:spPr>
      </p:pic>
    </p:spTree>
    <p:extLst>
      <p:ext uri="{BB962C8B-B14F-4D97-AF65-F5344CB8AC3E}">
        <p14:creationId xmlns:p14="http://schemas.microsoft.com/office/powerpoint/2010/main" val="338952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54">
            <a:extLst>
              <a:ext uri="{FF2B5EF4-FFF2-40B4-BE49-F238E27FC236}">
                <a16:creationId xmlns:a16="http://schemas.microsoft.com/office/drawing/2014/main" id="{3764D69D-4C89-4836-96B3-1F4C701B8CA7}"/>
              </a:ext>
            </a:extLst>
          </p:cNvPr>
          <p:cNvPicPr>
            <a:picLocks noChangeAspect="1"/>
          </p:cNvPicPr>
          <p:nvPr/>
        </p:nvPicPr>
        <p:blipFill>
          <a:blip r:embed="rId3"/>
          <a:stretch>
            <a:fillRect/>
          </a:stretch>
        </p:blipFill>
        <p:spPr>
          <a:xfrm>
            <a:off x="6878340" y="1468851"/>
            <a:ext cx="4254902" cy="2298799"/>
          </a:xfrm>
          <a:prstGeom prst="rect">
            <a:avLst/>
          </a:prstGeom>
        </p:spPr>
      </p:pic>
      <p:sp>
        <p:nvSpPr>
          <p:cNvPr id="3" name="灯片编号占位符 2">
            <a:extLst>
              <a:ext uri="{FF2B5EF4-FFF2-40B4-BE49-F238E27FC236}">
                <a16:creationId xmlns:a16="http://schemas.microsoft.com/office/drawing/2014/main" id="{6203DAC0-ADFC-456F-9B3F-ED92B735CD8E}"/>
              </a:ext>
            </a:extLst>
          </p:cNvPr>
          <p:cNvSpPr>
            <a:spLocks noGrp="1"/>
          </p:cNvSpPr>
          <p:nvPr>
            <p:ph type="sldNum" sz="quarter" idx="4"/>
          </p:nvPr>
        </p:nvSpPr>
        <p:spPr/>
        <p:txBody>
          <a:bodyPr/>
          <a:lstStyle/>
          <a:p>
            <a:r>
              <a:rPr lang="en-US" altLang="zh-CN" dirty="0">
                <a:sym typeface="Arial" panose="020B0604020202020204" pitchFamily="34" charset="0"/>
              </a:rPr>
              <a:t>&lt; </a:t>
            </a:r>
            <a:fld id="{A548B57D-AE10-4CF7-A9DF-59FEFA91B28E}" type="slidenum">
              <a:rPr lang="zh-CN" altLang="en-US" smtClean="0">
                <a:sym typeface="Arial" panose="020B0604020202020204" pitchFamily="34" charset="0"/>
              </a:rPr>
              <a:pPr/>
              <a:t>6</a:t>
            </a:fld>
            <a:r>
              <a:rPr lang="zh-CN" altLang="en-US" dirty="0">
                <a:sym typeface="Arial" panose="020B0604020202020204" pitchFamily="34" charset="0"/>
              </a:rPr>
              <a:t> </a:t>
            </a:r>
            <a:r>
              <a:rPr lang="en-US" altLang="zh-CN" dirty="0">
                <a:sym typeface="Arial" panose="020B0604020202020204" pitchFamily="34" charset="0"/>
              </a:rPr>
              <a:t>&gt;</a:t>
            </a:r>
            <a:endParaRPr lang="zh-CN" altLang="en-US" dirty="0">
              <a:sym typeface="Arial" panose="020B0604020202020204" pitchFamily="34" charset="0"/>
            </a:endParaRPr>
          </a:p>
        </p:txBody>
      </p:sp>
      <p:sp>
        <p:nvSpPr>
          <p:cNvPr id="4" name="标题 3">
            <a:extLst>
              <a:ext uri="{FF2B5EF4-FFF2-40B4-BE49-F238E27FC236}">
                <a16:creationId xmlns:a16="http://schemas.microsoft.com/office/drawing/2014/main" id="{8C665839-0726-4FA3-BD04-F0C8450DAAA5}"/>
              </a:ext>
            </a:extLst>
          </p:cNvPr>
          <p:cNvSpPr>
            <a:spLocks noGrp="1"/>
          </p:cNvSpPr>
          <p:nvPr>
            <p:ph type="title"/>
          </p:nvPr>
        </p:nvSpPr>
        <p:spPr/>
        <p:txBody>
          <a:bodyPr/>
          <a:lstStyle/>
          <a:p>
            <a:r>
              <a:rPr lang="en-US" altLang="zh-CN" dirty="0">
                <a:sym typeface="Arial" panose="020B0604020202020204" pitchFamily="34" charset="0"/>
              </a:rPr>
              <a:t>Background: Random numbers and their applications</a:t>
            </a:r>
            <a:endParaRPr lang="zh-CN" altLang="en-US" dirty="0">
              <a:sym typeface="Arial" panose="020B0604020202020204" pitchFamily="34" charset="0"/>
            </a:endParaRPr>
          </a:p>
        </p:txBody>
      </p:sp>
      <p:pic>
        <p:nvPicPr>
          <p:cNvPr id="25" name="图片 24">
            <a:extLst>
              <a:ext uri="{FF2B5EF4-FFF2-40B4-BE49-F238E27FC236}">
                <a16:creationId xmlns:a16="http://schemas.microsoft.com/office/drawing/2014/main" id="{0C2CC8FE-F7B5-4A2F-B00E-046EB07EDC6B}"/>
              </a:ext>
            </a:extLst>
          </p:cNvPr>
          <p:cNvPicPr>
            <a:picLocks noChangeAspect="1"/>
          </p:cNvPicPr>
          <p:nvPr/>
        </p:nvPicPr>
        <p:blipFill>
          <a:blip r:embed="rId4"/>
          <a:stretch>
            <a:fillRect/>
          </a:stretch>
        </p:blipFill>
        <p:spPr>
          <a:xfrm>
            <a:off x="8033295" y="4093519"/>
            <a:ext cx="2974528" cy="2298800"/>
          </a:xfrm>
          <a:prstGeom prst="rect">
            <a:avLst/>
          </a:prstGeom>
        </p:spPr>
      </p:pic>
      <p:sp>
        <p:nvSpPr>
          <p:cNvPr id="26" name="矩形 25">
            <a:extLst>
              <a:ext uri="{FF2B5EF4-FFF2-40B4-BE49-F238E27FC236}">
                <a16:creationId xmlns:a16="http://schemas.microsoft.com/office/drawing/2014/main" id="{A33A8917-3A35-487F-9BA8-260327B2FF92}"/>
              </a:ext>
            </a:extLst>
          </p:cNvPr>
          <p:cNvSpPr/>
          <p:nvPr/>
        </p:nvSpPr>
        <p:spPr>
          <a:xfrm>
            <a:off x="1087281" y="6484742"/>
            <a:ext cx="2277931" cy="307777"/>
          </a:xfrm>
          <a:prstGeom prst="rect">
            <a:avLst/>
          </a:prstGeom>
        </p:spPr>
        <p:txBody>
          <a:bodyPr wrap="none">
            <a:spAutoFit/>
          </a:bodyPr>
          <a:lstStyle/>
          <a:p>
            <a:r>
              <a:rPr lang="fr-FR" altLang="zh-CN" sz="1400" i="1" dirty="0">
                <a:latin typeface="Times New Roman" panose="02020603050405020304" pitchFamily="18" charset="0"/>
                <a:cs typeface="Times New Roman" panose="02020603050405020304" pitchFamily="18" charset="0"/>
              </a:rPr>
              <a:t>Nature </a:t>
            </a:r>
            <a:r>
              <a:rPr lang="fr-FR" altLang="zh-CN" sz="1400" b="1" dirty="0">
                <a:latin typeface="Times New Roman" panose="02020603050405020304" pitchFamily="18" charset="0"/>
                <a:cs typeface="Times New Roman" panose="02020603050405020304" pitchFamily="18" charset="0"/>
              </a:rPr>
              <a:t>617</a:t>
            </a:r>
            <a:r>
              <a:rPr lang="fr-FR" altLang="zh-CN" sz="1400" dirty="0">
                <a:latin typeface="Times New Roman" panose="02020603050405020304" pitchFamily="18" charset="0"/>
                <a:cs typeface="Times New Roman" panose="02020603050405020304" pitchFamily="18" charset="0"/>
              </a:rPr>
              <a:t>, 265–270 (2023).</a:t>
            </a:r>
            <a:endParaRPr lang="zh-CN" altLang="en-US" sz="1400" dirty="0">
              <a:latin typeface="Times New Roman" panose="02020603050405020304" pitchFamily="18" charset="0"/>
              <a:cs typeface="Times New Roman" panose="02020603050405020304" pitchFamily="18" charset="0"/>
            </a:endParaRPr>
          </a:p>
        </p:txBody>
      </p:sp>
      <p:sp>
        <p:nvSpPr>
          <p:cNvPr id="31" name="文本框 30">
            <a:extLst>
              <a:ext uri="{FF2B5EF4-FFF2-40B4-BE49-F238E27FC236}">
                <a16:creationId xmlns:a16="http://schemas.microsoft.com/office/drawing/2014/main" id="{2CB27A93-33EB-4311-94CD-ECFAF58B685C}"/>
              </a:ext>
            </a:extLst>
          </p:cNvPr>
          <p:cNvSpPr txBox="1"/>
          <p:nvPr/>
        </p:nvSpPr>
        <p:spPr>
          <a:xfrm>
            <a:off x="9473406" y="3468919"/>
            <a:ext cx="2513140" cy="307777"/>
          </a:xfrm>
          <a:prstGeom prst="rect">
            <a:avLst/>
          </a:prstGeom>
          <a:noFill/>
        </p:spPr>
        <p:txBody>
          <a:bodyPr wrap="square">
            <a:spAutoFit/>
          </a:bodyPr>
          <a:lstStyle/>
          <a:p>
            <a:r>
              <a:rPr lang="fr-FR" altLang="zh-CN" sz="1400" b="0" i="1" dirty="0">
                <a:solidFill>
                  <a:srgbClr val="222222"/>
                </a:solidFill>
                <a:effectLst/>
                <a:latin typeface="Times New Roman" panose="02020603050405020304" pitchFamily="18" charset="0"/>
                <a:cs typeface="Times New Roman" panose="02020603050405020304" pitchFamily="18" charset="0"/>
              </a:rPr>
              <a:t>Nature </a:t>
            </a:r>
            <a:r>
              <a:rPr lang="fr-FR" altLang="zh-CN" sz="1400" b="1" dirty="0">
                <a:solidFill>
                  <a:srgbClr val="222222"/>
                </a:solidFill>
                <a:effectLst/>
                <a:latin typeface="Times New Roman" panose="02020603050405020304" pitchFamily="18" charset="0"/>
                <a:cs typeface="Times New Roman" panose="02020603050405020304" pitchFamily="18" charset="0"/>
              </a:rPr>
              <a:t>607</a:t>
            </a:r>
            <a:r>
              <a:rPr lang="fr-FR" altLang="zh-CN" sz="1400" b="0" dirty="0">
                <a:solidFill>
                  <a:srgbClr val="222222"/>
                </a:solidFill>
                <a:effectLst/>
                <a:latin typeface="Times New Roman" panose="02020603050405020304" pitchFamily="18" charset="0"/>
                <a:cs typeface="Times New Roman" panose="02020603050405020304" pitchFamily="18" charset="0"/>
              </a:rPr>
              <a:t>, 682–686 (2022).</a:t>
            </a:r>
            <a:endParaRPr lang="zh-CN" altLang="en-US" sz="1400" dirty="0">
              <a:latin typeface="Times New Roman" panose="02020603050405020304" pitchFamily="18" charset="0"/>
              <a:cs typeface="Times New Roman" panose="02020603050405020304" pitchFamily="18" charset="0"/>
            </a:endParaRPr>
          </a:p>
        </p:txBody>
      </p:sp>
      <p:sp>
        <p:nvSpPr>
          <p:cNvPr id="34" name="矩形: 圆角 33">
            <a:extLst>
              <a:ext uri="{FF2B5EF4-FFF2-40B4-BE49-F238E27FC236}">
                <a16:creationId xmlns:a16="http://schemas.microsoft.com/office/drawing/2014/main" id="{04BF95CD-AE27-484F-BCB6-02FBED2E7F79}"/>
              </a:ext>
            </a:extLst>
          </p:cNvPr>
          <p:cNvSpPr/>
          <p:nvPr/>
        </p:nvSpPr>
        <p:spPr>
          <a:xfrm>
            <a:off x="7513981" y="3496013"/>
            <a:ext cx="1912654" cy="324539"/>
          </a:xfrm>
          <a:prstGeom prst="roundRect">
            <a:avLst>
              <a:gd name="adj" fmla="val 2270"/>
            </a:avLst>
          </a:prstGeom>
          <a:noFill/>
          <a:ln w="19050">
            <a:solidFill>
              <a:srgbClr val="9A0001"/>
            </a:solidFill>
            <a:prstDash val="solid"/>
          </a:ln>
        </p:spPr>
        <p:txBody>
          <a:bodyPr wrap="square" rtlCol="0" anchor="ctr">
            <a:spAutoFit/>
          </a:bodyPr>
          <a:lstStyle/>
          <a:p>
            <a:pPr algn="l"/>
            <a:endParaRPr lang="zh-CN" altLang="en-US" dirty="0">
              <a:solidFill>
                <a:srgbClr val="FF0000"/>
              </a:solidFill>
              <a:latin typeface="+mj-lt"/>
              <a:ea typeface="微软雅黑" panose="020B0503020204020204" pitchFamily="34" charset="-122"/>
            </a:endParaRPr>
          </a:p>
        </p:txBody>
      </p:sp>
      <p:sp>
        <p:nvSpPr>
          <p:cNvPr id="36" name="文本框 35">
            <a:extLst>
              <a:ext uri="{FF2B5EF4-FFF2-40B4-BE49-F238E27FC236}">
                <a16:creationId xmlns:a16="http://schemas.microsoft.com/office/drawing/2014/main" id="{A07B45BF-5AA7-48FA-883F-8A994F155A21}"/>
              </a:ext>
            </a:extLst>
          </p:cNvPr>
          <p:cNvSpPr txBox="1"/>
          <p:nvPr/>
        </p:nvSpPr>
        <p:spPr>
          <a:xfrm>
            <a:off x="1644931" y="3842600"/>
            <a:ext cx="1175025" cy="369332"/>
          </a:xfrm>
          <a:prstGeom prst="rect">
            <a:avLst/>
          </a:prstGeom>
          <a:noFill/>
        </p:spPr>
        <p:txBody>
          <a:bodyPr wrap="square">
            <a:spAutoFit/>
          </a:bodyPr>
          <a:lstStyle/>
          <a:p>
            <a:r>
              <a:rPr lang="en-US" altLang="zh-CN" sz="1800" b="1" dirty="0">
                <a:latin typeface="微软雅黑" panose="020B0503020204020204" pitchFamily="34" charset="-122"/>
                <a:ea typeface="微软雅黑" panose="020B0503020204020204" pitchFamily="34" charset="-122"/>
              </a:rPr>
              <a:t>Bell Test</a:t>
            </a:r>
            <a:endParaRPr lang="zh-CN" altLang="en-US" dirty="0"/>
          </a:p>
        </p:txBody>
      </p:sp>
      <p:sp>
        <p:nvSpPr>
          <p:cNvPr id="37" name="文本框 36">
            <a:extLst>
              <a:ext uri="{FF2B5EF4-FFF2-40B4-BE49-F238E27FC236}">
                <a16:creationId xmlns:a16="http://schemas.microsoft.com/office/drawing/2014/main" id="{3A2B4971-7AC6-4E54-A469-4348C50D3D3E}"/>
              </a:ext>
            </a:extLst>
          </p:cNvPr>
          <p:cNvSpPr txBox="1"/>
          <p:nvPr/>
        </p:nvSpPr>
        <p:spPr>
          <a:xfrm>
            <a:off x="7369406" y="1155605"/>
            <a:ext cx="3254829" cy="369332"/>
          </a:xfrm>
          <a:prstGeom prst="rect">
            <a:avLst/>
          </a:prstGeom>
          <a:noFill/>
        </p:spPr>
        <p:txBody>
          <a:bodyPr wrap="square">
            <a:spAutoFit/>
          </a:bodyPr>
          <a:lstStyle/>
          <a:p>
            <a:r>
              <a:rPr lang="en-US" altLang="zh-CN" sz="1800" b="1" dirty="0">
                <a:latin typeface="微软雅黑" panose="020B0503020204020204" pitchFamily="34" charset="-122"/>
                <a:ea typeface="微软雅黑" panose="020B0503020204020204" pitchFamily="34" charset="-122"/>
              </a:rPr>
              <a:t>Quantum Key Distribution</a:t>
            </a:r>
            <a:endParaRPr lang="zh-CN" altLang="en-US" dirty="0"/>
          </a:p>
        </p:txBody>
      </p:sp>
      <p:pic>
        <p:nvPicPr>
          <p:cNvPr id="38" name="图片 37">
            <a:extLst>
              <a:ext uri="{FF2B5EF4-FFF2-40B4-BE49-F238E27FC236}">
                <a16:creationId xmlns:a16="http://schemas.microsoft.com/office/drawing/2014/main" id="{C9741FA5-398D-40F8-9821-63DB0CA253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9595" y="1410871"/>
            <a:ext cx="2443602" cy="2443602"/>
          </a:xfrm>
          <a:prstGeom prst="rect">
            <a:avLst/>
          </a:prstGeom>
        </p:spPr>
      </p:pic>
      <p:sp>
        <p:nvSpPr>
          <p:cNvPr id="39" name="文本框 38">
            <a:extLst>
              <a:ext uri="{FF2B5EF4-FFF2-40B4-BE49-F238E27FC236}">
                <a16:creationId xmlns:a16="http://schemas.microsoft.com/office/drawing/2014/main" id="{4FEC05B1-9115-4D85-8509-77941380B485}"/>
              </a:ext>
            </a:extLst>
          </p:cNvPr>
          <p:cNvSpPr txBox="1"/>
          <p:nvPr/>
        </p:nvSpPr>
        <p:spPr>
          <a:xfrm>
            <a:off x="2695573" y="1153304"/>
            <a:ext cx="1451646" cy="369332"/>
          </a:xfrm>
          <a:prstGeom prst="rect">
            <a:avLst/>
          </a:prstGeom>
          <a:noFill/>
        </p:spPr>
        <p:txBody>
          <a:bodyPr wrap="square">
            <a:spAutoFit/>
          </a:bodyPr>
          <a:lstStyle/>
          <a:p>
            <a:r>
              <a:rPr lang="en-US" altLang="zh-CN" sz="1800" b="1" dirty="0">
                <a:latin typeface="微软雅黑" panose="020B0503020204020204" pitchFamily="34" charset="-122"/>
                <a:ea typeface="微软雅黑" panose="020B0503020204020204" pitchFamily="34" charset="-122"/>
              </a:rPr>
              <a:t>Simulation</a:t>
            </a:r>
            <a:endParaRPr lang="zh-CN" altLang="en-US" dirty="0"/>
          </a:p>
        </p:txBody>
      </p:sp>
      <p:sp>
        <p:nvSpPr>
          <p:cNvPr id="40" name="矩形 39">
            <a:extLst>
              <a:ext uri="{FF2B5EF4-FFF2-40B4-BE49-F238E27FC236}">
                <a16:creationId xmlns:a16="http://schemas.microsoft.com/office/drawing/2014/main" id="{BD0C213F-307F-4E6C-BCCC-D1F530F01C7D}"/>
              </a:ext>
            </a:extLst>
          </p:cNvPr>
          <p:cNvSpPr/>
          <p:nvPr/>
        </p:nvSpPr>
        <p:spPr>
          <a:xfrm>
            <a:off x="8587179" y="6357509"/>
            <a:ext cx="2142961" cy="307777"/>
          </a:xfrm>
          <a:prstGeom prst="rect">
            <a:avLst/>
          </a:prstGeom>
        </p:spPr>
        <p:txBody>
          <a:bodyPr wrap="square">
            <a:spAutoFit/>
          </a:bodyPr>
          <a:lstStyle/>
          <a:p>
            <a:r>
              <a:rPr lang="zh-CN" altLang="en-US" sz="1400" dirty="0">
                <a:latin typeface="Times New Roman" panose="02020603050405020304" pitchFamily="18" charset="0"/>
                <a:cs typeface="Times New Roman" panose="02020603050405020304" pitchFamily="18" charset="0"/>
              </a:rPr>
              <a:t>www.idquantique.com</a:t>
            </a:r>
          </a:p>
        </p:txBody>
      </p:sp>
      <p:grpSp>
        <p:nvGrpSpPr>
          <p:cNvPr id="41" name="组合 40">
            <a:extLst>
              <a:ext uri="{FF2B5EF4-FFF2-40B4-BE49-F238E27FC236}">
                <a16:creationId xmlns:a16="http://schemas.microsoft.com/office/drawing/2014/main" id="{137CE0BE-ADCA-49FE-9054-F0A7A6EEBCA3}"/>
              </a:ext>
            </a:extLst>
          </p:cNvPr>
          <p:cNvGrpSpPr/>
          <p:nvPr/>
        </p:nvGrpSpPr>
        <p:grpSpPr>
          <a:xfrm>
            <a:off x="5163669" y="5173952"/>
            <a:ext cx="1515306" cy="1065920"/>
            <a:chOff x="4338880" y="4382532"/>
            <a:chExt cx="1562469" cy="1099096"/>
          </a:xfrm>
        </p:grpSpPr>
        <p:pic>
          <p:nvPicPr>
            <p:cNvPr id="42" name="图片 41">
              <a:extLst>
                <a:ext uri="{FF2B5EF4-FFF2-40B4-BE49-F238E27FC236}">
                  <a16:creationId xmlns:a16="http://schemas.microsoft.com/office/drawing/2014/main" id="{F570C4E5-C3B4-41C5-8768-1ADCB5843A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38880" y="4382532"/>
              <a:ext cx="1209017" cy="953303"/>
            </a:xfrm>
            <a:prstGeom prst="rect">
              <a:avLst/>
            </a:prstGeom>
          </p:spPr>
        </p:pic>
        <p:pic>
          <p:nvPicPr>
            <p:cNvPr id="43" name="图片 42">
              <a:extLst>
                <a:ext uri="{FF2B5EF4-FFF2-40B4-BE49-F238E27FC236}">
                  <a16:creationId xmlns:a16="http://schemas.microsoft.com/office/drawing/2014/main" id="{826A56EE-53EB-4CD2-A717-26E2A956C9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332697">
              <a:off x="4692332" y="4528326"/>
              <a:ext cx="1209017" cy="953302"/>
            </a:xfrm>
            <a:prstGeom prst="rect">
              <a:avLst/>
            </a:prstGeom>
          </p:spPr>
        </p:pic>
      </p:grpSp>
      <p:sp>
        <p:nvSpPr>
          <p:cNvPr id="44" name="箭头: 上 43">
            <a:extLst>
              <a:ext uri="{FF2B5EF4-FFF2-40B4-BE49-F238E27FC236}">
                <a16:creationId xmlns:a16="http://schemas.microsoft.com/office/drawing/2014/main" id="{4F08CB04-EE4E-4384-ACFF-CAD8F81EB3C8}"/>
              </a:ext>
            </a:extLst>
          </p:cNvPr>
          <p:cNvSpPr/>
          <p:nvPr/>
        </p:nvSpPr>
        <p:spPr>
          <a:xfrm rot="19033746">
            <a:off x="4879521" y="3909325"/>
            <a:ext cx="126000" cy="1332000"/>
          </a:xfrm>
          <a:prstGeom prst="upArrow">
            <a:avLst/>
          </a:prstGeom>
          <a:solidFill>
            <a:srgbClr val="9A0000">
              <a:alpha val="72000"/>
            </a:srgbClr>
          </a:solidFill>
          <a:ln w="28575">
            <a:noFill/>
            <a:prstDash val="dash"/>
          </a:ln>
        </p:spPr>
        <p:txBody>
          <a:bodyPr wrap="square" rtlCol="0" anchor="ctr">
            <a:spAutoFit/>
          </a:bodyPr>
          <a:lstStyle/>
          <a:p>
            <a:pPr algn="l"/>
            <a:endParaRPr lang="zh-CN" altLang="en-US" dirty="0">
              <a:latin typeface="+mj-lt"/>
              <a:ea typeface="微软雅黑" panose="020B0503020204020204" pitchFamily="34" charset="-122"/>
            </a:endParaRPr>
          </a:p>
        </p:txBody>
      </p:sp>
      <p:sp>
        <p:nvSpPr>
          <p:cNvPr id="45" name="箭头: 上 44">
            <a:extLst>
              <a:ext uri="{FF2B5EF4-FFF2-40B4-BE49-F238E27FC236}">
                <a16:creationId xmlns:a16="http://schemas.microsoft.com/office/drawing/2014/main" id="{D6CACEB3-53C1-4285-8107-739FB7D1C260}"/>
              </a:ext>
            </a:extLst>
          </p:cNvPr>
          <p:cNvSpPr/>
          <p:nvPr/>
        </p:nvSpPr>
        <p:spPr>
          <a:xfrm rot="2152739">
            <a:off x="6597159" y="3913337"/>
            <a:ext cx="126000" cy="1332000"/>
          </a:xfrm>
          <a:prstGeom prst="upArrow">
            <a:avLst/>
          </a:prstGeom>
          <a:solidFill>
            <a:srgbClr val="9A0000">
              <a:alpha val="72000"/>
            </a:srgbClr>
          </a:solidFill>
          <a:ln w="28575">
            <a:noFill/>
            <a:prstDash val="dash"/>
          </a:ln>
        </p:spPr>
        <p:txBody>
          <a:bodyPr wrap="square" rtlCol="0" anchor="ctr">
            <a:spAutoFit/>
          </a:bodyPr>
          <a:lstStyle/>
          <a:p>
            <a:pPr algn="l"/>
            <a:endParaRPr lang="zh-CN" altLang="en-US" dirty="0">
              <a:latin typeface="+mj-lt"/>
              <a:ea typeface="微软雅黑" panose="020B0503020204020204" pitchFamily="34" charset="-122"/>
            </a:endParaRPr>
          </a:p>
        </p:txBody>
      </p:sp>
      <p:sp>
        <p:nvSpPr>
          <p:cNvPr id="46" name="箭头: 上 45">
            <a:extLst>
              <a:ext uri="{FF2B5EF4-FFF2-40B4-BE49-F238E27FC236}">
                <a16:creationId xmlns:a16="http://schemas.microsoft.com/office/drawing/2014/main" id="{54905DA8-E566-48C7-8858-B0338A9B0F4E}"/>
              </a:ext>
            </a:extLst>
          </p:cNvPr>
          <p:cNvSpPr/>
          <p:nvPr/>
        </p:nvSpPr>
        <p:spPr>
          <a:xfrm rot="5400000">
            <a:off x="7274211" y="5106858"/>
            <a:ext cx="126000" cy="1332000"/>
          </a:xfrm>
          <a:prstGeom prst="upArrow">
            <a:avLst/>
          </a:prstGeom>
          <a:solidFill>
            <a:srgbClr val="9A0000">
              <a:alpha val="72000"/>
            </a:srgbClr>
          </a:solidFill>
          <a:ln w="28575">
            <a:noFill/>
            <a:prstDash val="dash"/>
          </a:ln>
        </p:spPr>
        <p:txBody>
          <a:bodyPr wrap="square" rtlCol="0" anchor="ctr">
            <a:spAutoFit/>
          </a:bodyPr>
          <a:lstStyle/>
          <a:p>
            <a:pPr algn="l"/>
            <a:endParaRPr lang="zh-CN" altLang="en-US" dirty="0">
              <a:latin typeface="+mj-lt"/>
              <a:ea typeface="微软雅黑" panose="020B0503020204020204" pitchFamily="34" charset="-122"/>
            </a:endParaRPr>
          </a:p>
        </p:txBody>
      </p:sp>
      <p:sp>
        <p:nvSpPr>
          <p:cNvPr id="47" name="箭头: 上 46">
            <a:extLst>
              <a:ext uri="{FF2B5EF4-FFF2-40B4-BE49-F238E27FC236}">
                <a16:creationId xmlns:a16="http://schemas.microsoft.com/office/drawing/2014/main" id="{1A051B54-C32F-4545-8970-A00358AE6368}"/>
              </a:ext>
            </a:extLst>
          </p:cNvPr>
          <p:cNvSpPr/>
          <p:nvPr/>
        </p:nvSpPr>
        <p:spPr>
          <a:xfrm rot="16200000">
            <a:off x="4366975" y="5104043"/>
            <a:ext cx="126000" cy="1332000"/>
          </a:xfrm>
          <a:prstGeom prst="upArrow">
            <a:avLst/>
          </a:prstGeom>
          <a:solidFill>
            <a:srgbClr val="9A0000">
              <a:alpha val="72000"/>
            </a:srgbClr>
          </a:solidFill>
          <a:ln w="28575">
            <a:noFill/>
            <a:prstDash val="dash"/>
          </a:ln>
        </p:spPr>
        <p:txBody>
          <a:bodyPr wrap="square" rtlCol="0" anchor="ctr">
            <a:spAutoFit/>
          </a:bodyPr>
          <a:lstStyle/>
          <a:p>
            <a:pPr algn="l"/>
            <a:endParaRPr lang="zh-CN" altLang="en-US" dirty="0">
              <a:latin typeface="+mj-lt"/>
              <a:ea typeface="微软雅黑" panose="020B0503020204020204" pitchFamily="34" charset="-122"/>
            </a:endParaRPr>
          </a:p>
        </p:txBody>
      </p:sp>
      <p:sp>
        <p:nvSpPr>
          <p:cNvPr id="48" name="文本框 47">
            <a:extLst>
              <a:ext uri="{FF2B5EF4-FFF2-40B4-BE49-F238E27FC236}">
                <a16:creationId xmlns:a16="http://schemas.microsoft.com/office/drawing/2014/main" id="{432BADAF-CF72-4C17-B19A-BF090900F7BD}"/>
              </a:ext>
            </a:extLst>
          </p:cNvPr>
          <p:cNvSpPr txBox="1"/>
          <p:nvPr/>
        </p:nvSpPr>
        <p:spPr>
          <a:xfrm rot="2820769">
            <a:off x="4342784" y="4390385"/>
            <a:ext cx="1631354" cy="338554"/>
          </a:xfrm>
          <a:prstGeom prst="rect">
            <a:avLst/>
          </a:prstGeom>
          <a:noFill/>
        </p:spPr>
        <p:txBody>
          <a:bodyPr wrap="square">
            <a:spAutoFit/>
          </a:bodyPr>
          <a:lstStyle/>
          <a:p>
            <a:r>
              <a:rPr lang="en-US" altLang="zh-CN" sz="1600" b="1" dirty="0">
                <a:solidFill>
                  <a:srgbClr val="9A0001"/>
                </a:solidFill>
                <a:latin typeface="微软雅黑" panose="020B0503020204020204" pitchFamily="34" charset="-122"/>
                <a:ea typeface="微软雅黑" panose="020B0503020204020204" pitchFamily="34" charset="-122"/>
              </a:rPr>
              <a:t>Simulation</a:t>
            </a:r>
            <a:endParaRPr lang="zh-CN" altLang="en-US" sz="1600" dirty="0">
              <a:solidFill>
                <a:srgbClr val="9A0001"/>
              </a:solidFill>
            </a:endParaRPr>
          </a:p>
        </p:txBody>
      </p:sp>
      <p:sp>
        <p:nvSpPr>
          <p:cNvPr id="49" name="文本框 48">
            <a:extLst>
              <a:ext uri="{FF2B5EF4-FFF2-40B4-BE49-F238E27FC236}">
                <a16:creationId xmlns:a16="http://schemas.microsoft.com/office/drawing/2014/main" id="{B6C195B6-2102-4DDE-ABC1-77C3909B98B7}"/>
              </a:ext>
            </a:extLst>
          </p:cNvPr>
          <p:cNvSpPr txBox="1"/>
          <p:nvPr/>
        </p:nvSpPr>
        <p:spPr>
          <a:xfrm rot="18369325">
            <a:off x="5590341" y="4101035"/>
            <a:ext cx="1631354" cy="584775"/>
          </a:xfrm>
          <a:prstGeom prst="rect">
            <a:avLst/>
          </a:prstGeom>
          <a:noFill/>
        </p:spPr>
        <p:txBody>
          <a:bodyPr wrap="square">
            <a:spAutoFit/>
          </a:bodyPr>
          <a:lstStyle/>
          <a:p>
            <a:r>
              <a:rPr lang="en-US" altLang="zh-CN" sz="1600" b="1" dirty="0">
                <a:solidFill>
                  <a:srgbClr val="9A0001"/>
                </a:solidFill>
                <a:latin typeface="微软雅黑" panose="020B0503020204020204" pitchFamily="34" charset="-122"/>
                <a:ea typeface="微软雅黑" panose="020B0503020204020204" pitchFamily="34" charset="-122"/>
              </a:rPr>
              <a:t>Quantum Cryptography</a:t>
            </a:r>
            <a:endParaRPr lang="zh-CN" altLang="en-US" sz="1600" dirty="0">
              <a:solidFill>
                <a:srgbClr val="9A0001"/>
              </a:solidFill>
            </a:endParaRPr>
          </a:p>
        </p:txBody>
      </p:sp>
      <p:sp>
        <p:nvSpPr>
          <p:cNvPr id="50" name="文本框 49">
            <a:extLst>
              <a:ext uri="{FF2B5EF4-FFF2-40B4-BE49-F238E27FC236}">
                <a16:creationId xmlns:a16="http://schemas.microsoft.com/office/drawing/2014/main" id="{0A68D953-4A48-4C18-AD14-0320FABFB86C}"/>
              </a:ext>
            </a:extLst>
          </p:cNvPr>
          <p:cNvSpPr txBox="1"/>
          <p:nvPr/>
        </p:nvSpPr>
        <p:spPr>
          <a:xfrm>
            <a:off x="3706137" y="5208229"/>
            <a:ext cx="1631354" cy="584775"/>
          </a:xfrm>
          <a:prstGeom prst="rect">
            <a:avLst/>
          </a:prstGeom>
          <a:noFill/>
        </p:spPr>
        <p:txBody>
          <a:bodyPr wrap="square">
            <a:spAutoFit/>
          </a:bodyPr>
          <a:lstStyle/>
          <a:p>
            <a:r>
              <a:rPr lang="en-US" altLang="zh-CN" sz="1600" b="1" dirty="0">
                <a:solidFill>
                  <a:srgbClr val="9A0001"/>
                </a:solidFill>
                <a:latin typeface="微软雅黑" panose="020B0503020204020204" pitchFamily="34" charset="-122"/>
                <a:ea typeface="微软雅黑" panose="020B0503020204020204" pitchFamily="34" charset="-122"/>
              </a:rPr>
              <a:t>Fundamental Science</a:t>
            </a:r>
            <a:endParaRPr lang="zh-CN" altLang="en-US" sz="1600" dirty="0">
              <a:solidFill>
                <a:srgbClr val="9A0001"/>
              </a:solidFill>
            </a:endParaRPr>
          </a:p>
        </p:txBody>
      </p:sp>
      <p:sp>
        <p:nvSpPr>
          <p:cNvPr id="51" name="文本框 50">
            <a:extLst>
              <a:ext uri="{FF2B5EF4-FFF2-40B4-BE49-F238E27FC236}">
                <a16:creationId xmlns:a16="http://schemas.microsoft.com/office/drawing/2014/main" id="{A4AD45C5-6B67-4758-84AA-A0F805A2FEB8}"/>
              </a:ext>
            </a:extLst>
          </p:cNvPr>
          <p:cNvSpPr txBox="1"/>
          <p:nvPr/>
        </p:nvSpPr>
        <p:spPr>
          <a:xfrm>
            <a:off x="6618725" y="5224180"/>
            <a:ext cx="1631354" cy="584775"/>
          </a:xfrm>
          <a:prstGeom prst="rect">
            <a:avLst/>
          </a:prstGeom>
          <a:noFill/>
        </p:spPr>
        <p:txBody>
          <a:bodyPr wrap="square">
            <a:spAutoFit/>
          </a:bodyPr>
          <a:lstStyle/>
          <a:p>
            <a:r>
              <a:rPr lang="en-US" altLang="zh-CN" sz="1600" b="1" dirty="0">
                <a:solidFill>
                  <a:srgbClr val="9A0001"/>
                </a:solidFill>
                <a:latin typeface="微软雅黑" panose="020B0503020204020204" pitchFamily="34" charset="-122"/>
                <a:ea typeface="微软雅黑" panose="020B0503020204020204" pitchFamily="34" charset="-122"/>
              </a:rPr>
              <a:t>Commercial</a:t>
            </a:r>
          </a:p>
          <a:p>
            <a:r>
              <a:rPr lang="en-US" altLang="zh-CN" sz="1600" b="1" dirty="0">
                <a:solidFill>
                  <a:srgbClr val="9A0001"/>
                </a:solidFill>
                <a:latin typeface="微软雅黑" panose="020B0503020204020204" pitchFamily="34" charset="-122"/>
                <a:ea typeface="微软雅黑" panose="020B0503020204020204" pitchFamily="34" charset="-122"/>
              </a:rPr>
              <a:t>Products</a:t>
            </a:r>
            <a:endParaRPr lang="zh-CN" altLang="en-US" sz="1600" dirty="0">
              <a:solidFill>
                <a:srgbClr val="9A0001"/>
              </a:solidFill>
            </a:endParaRPr>
          </a:p>
        </p:txBody>
      </p:sp>
      <p:pic>
        <p:nvPicPr>
          <p:cNvPr id="56" name="图片 55">
            <a:extLst>
              <a:ext uri="{FF2B5EF4-FFF2-40B4-BE49-F238E27FC236}">
                <a16:creationId xmlns:a16="http://schemas.microsoft.com/office/drawing/2014/main" id="{C21F6634-DFCE-4456-8CDD-4A66C7A3FA95}"/>
              </a:ext>
            </a:extLst>
          </p:cNvPr>
          <p:cNvPicPr>
            <a:picLocks noChangeAspect="1"/>
          </p:cNvPicPr>
          <p:nvPr/>
        </p:nvPicPr>
        <p:blipFill>
          <a:blip r:embed="rId7"/>
          <a:stretch>
            <a:fillRect/>
          </a:stretch>
        </p:blipFill>
        <p:spPr>
          <a:xfrm>
            <a:off x="1174690" y="4177235"/>
            <a:ext cx="2115506" cy="2186478"/>
          </a:xfrm>
          <a:prstGeom prst="rect">
            <a:avLst/>
          </a:prstGeom>
        </p:spPr>
      </p:pic>
      <p:sp>
        <p:nvSpPr>
          <p:cNvPr id="59" name="矩形: 圆角 58">
            <a:extLst>
              <a:ext uri="{FF2B5EF4-FFF2-40B4-BE49-F238E27FC236}">
                <a16:creationId xmlns:a16="http://schemas.microsoft.com/office/drawing/2014/main" id="{C37585E5-B6C7-4E9B-8F9D-BEB13B177296}"/>
              </a:ext>
            </a:extLst>
          </p:cNvPr>
          <p:cNvSpPr/>
          <p:nvPr/>
        </p:nvSpPr>
        <p:spPr>
          <a:xfrm>
            <a:off x="1988397" y="5954768"/>
            <a:ext cx="488093" cy="263575"/>
          </a:xfrm>
          <a:prstGeom prst="roundRect">
            <a:avLst>
              <a:gd name="adj" fmla="val 2270"/>
            </a:avLst>
          </a:prstGeom>
          <a:noFill/>
          <a:ln w="19050">
            <a:solidFill>
              <a:srgbClr val="9A0001"/>
            </a:solidFill>
            <a:prstDash val="solid"/>
          </a:ln>
        </p:spPr>
        <p:txBody>
          <a:bodyPr wrap="square" rtlCol="0" anchor="ctr">
            <a:spAutoFit/>
          </a:bodyPr>
          <a:lstStyle/>
          <a:p>
            <a:pPr algn="l"/>
            <a:endParaRPr lang="zh-CN" altLang="en-US" dirty="0">
              <a:solidFill>
                <a:srgbClr val="FF0000"/>
              </a:solidFill>
              <a:latin typeface="+mj-lt"/>
              <a:ea typeface="微软雅黑" panose="020B0503020204020204" pitchFamily="34" charset="-122"/>
            </a:endParaRPr>
          </a:p>
        </p:txBody>
      </p:sp>
    </p:spTree>
    <p:extLst>
      <p:ext uri="{BB962C8B-B14F-4D97-AF65-F5344CB8AC3E}">
        <p14:creationId xmlns:p14="http://schemas.microsoft.com/office/powerpoint/2010/main" val="4109697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6203DAC0-ADFC-456F-9B3F-ED92B735CD8E}"/>
              </a:ext>
            </a:extLst>
          </p:cNvPr>
          <p:cNvSpPr>
            <a:spLocks noGrp="1"/>
          </p:cNvSpPr>
          <p:nvPr>
            <p:ph type="sldNum" sz="quarter" idx="4"/>
          </p:nvPr>
        </p:nvSpPr>
        <p:spPr/>
        <p:txBody>
          <a:bodyPr/>
          <a:lstStyle/>
          <a:p>
            <a:r>
              <a:rPr lang="en-US" altLang="zh-CN">
                <a:sym typeface="Arial" panose="020B0604020202020204" pitchFamily="34" charset="0"/>
              </a:rPr>
              <a:t>&lt; </a:t>
            </a:r>
            <a:fld id="{A548B57D-AE10-4CF7-A9DF-59FEFA91B28E}" type="slidenum">
              <a:rPr lang="zh-CN" altLang="en-US" smtClean="0">
                <a:sym typeface="Arial" panose="020B0604020202020204" pitchFamily="34" charset="0"/>
              </a:rPr>
              <a:pPr/>
              <a:t>7</a:t>
            </a:fld>
            <a:r>
              <a:rPr lang="zh-CN" altLang="en-US">
                <a:sym typeface="Arial" panose="020B0604020202020204" pitchFamily="34" charset="0"/>
              </a:rPr>
              <a:t> </a:t>
            </a:r>
            <a:r>
              <a:rPr lang="en-US" altLang="zh-CN">
                <a:sym typeface="Arial" panose="020B0604020202020204" pitchFamily="34" charset="0"/>
              </a:rPr>
              <a:t>&gt;</a:t>
            </a:r>
            <a:endParaRPr lang="zh-CN" altLang="en-US" dirty="0">
              <a:sym typeface="Arial" panose="020B0604020202020204" pitchFamily="34" charset="0"/>
            </a:endParaRPr>
          </a:p>
        </p:txBody>
      </p:sp>
      <p:sp>
        <p:nvSpPr>
          <p:cNvPr id="4" name="标题 3">
            <a:extLst>
              <a:ext uri="{FF2B5EF4-FFF2-40B4-BE49-F238E27FC236}">
                <a16:creationId xmlns:a16="http://schemas.microsoft.com/office/drawing/2014/main" id="{8C665839-0726-4FA3-BD04-F0C8450DAAA5}"/>
              </a:ext>
            </a:extLst>
          </p:cNvPr>
          <p:cNvSpPr>
            <a:spLocks noGrp="1"/>
          </p:cNvSpPr>
          <p:nvPr>
            <p:ph type="title"/>
          </p:nvPr>
        </p:nvSpPr>
        <p:spPr/>
        <p:txBody>
          <a:bodyPr/>
          <a:lstStyle/>
          <a:p>
            <a:r>
              <a:rPr lang="en-US" altLang="zh-CN" dirty="0">
                <a:sym typeface="Arial" panose="020B0604020202020204" pitchFamily="34" charset="0"/>
              </a:rPr>
              <a:t>Background: Random numbers and their applications</a:t>
            </a:r>
            <a:endParaRPr lang="zh-CN" altLang="en-US" dirty="0">
              <a:sym typeface="Arial" panose="020B0604020202020204" pitchFamily="34" charset="0"/>
            </a:endParaRPr>
          </a:p>
        </p:txBody>
      </p:sp>
      <p:pic>
        <p:nvPicPr>
          <p:cNvPr id="6" name="图片 5">
            <a:extLst>
              <a:ext uri="{FF2B5EF4-FFF2-40B4-BE49-F238E27FC236}">
                <a16:creationId xmlns:a16="http://schemas.microsoft.com/office/drawing/2014/main" id="{2F609336-D501-43D1-ABB4-E736133F2A6A}"/>
              </a:ext>
            </a:extLst>
          </p:cNvPr>
          <p:cNvPicPr>
            <a:picLocks noChangeAspect="1"/>
          </p:cNvPicPr>
          <p:nvPr/>
        </p:nvPicPr>
        <p:blipFill>
          <a:blip r:embed="rId3"/>
          <a:stretch>
            <a:fillRect/>
          </a:stretch>
        </p:blipFill>
        <p:spPr>
          <a:xfrm>
            <a:off x="7032419" y="2427241"/>
            <a:ext cx="3954524" cy="360673"/>
          </a:xfrm>
          <a:prstGeom prst="rect">
            <a:avLst/>
          </a:prstGeom>
        </p:spPr>
      </p:pic>
      <p:sp>
        <p:nvSpPr>
          <p:cNvPr id="8" name="矩形 7">
            <a:extLst>
              <a:ext uri="{FF2B5EF4-FFF2-40B4-BE49-F238E27FC236}">
                <a16:creationId xmlns:a16="http://schemas.microsoft.com/office/drawing/2014/main" id="{E18FF281-09DD-4D27-A8EE-99413D9CB918}"/>
              </a:ext>
            </a:extLst>
          </p:cNvPr>
          <p:cNvSpPr/>
          <p:nvPr/>
        </p:nvSpPr>
        <p:spPr>
          <a:xfrm>
            <a:off x="6019321" y="2006980"/>
            <a:ext cx="4483920" cy="400110"/>
          </a:xfrm>
          <a:prstGeom prst="rect">
            <a:avLst/>
          </a:prstGeom>
        </p:spPr>
        <p:txBody>
          <a:bodyPr wrap="none">
            <a:spAutoFit/>
          </a:bodyPr>
          <a:lstStyle/>
          <a:p>
            <a:r>
              <a:rPr lang="en-US" altLang="zh-CN" sz="2000" b="1" dirty="0">
                <a:latin typeface="+mj-lt"/>
              </a:rPr>
              <a:t>E.g., Linear Congruential Generator</a:t>
            </a:r>
            <a:endParaRPr lang="zh-CN" altLang="en-US" sz="2000" b="1" dirty="0">
              <a:latin typeface="+mj-lt"/>
            </a:endParaRPr>
          </a:p>
        </p:txBody>
      </p:sp>
      <p:graphicFrame>
        <p:nvGraphicFramePr>
          <p:cNvPr id="10" name="表格 27">
            <a:extLst>
              <a:ext uri="{FF2B5EF4-FFF2-40B4-BE49-F238E27FC236}">
                <a16:creationId xmlns:a16="http://schemas.microsoft.com/office/drawing/2014/main" id="{523C599B-7257-4D3A-B2DE-69808B3C96A5}"/>
              </a:ext>
            </a:extLst>
          </p:cNvPr>
          <p:cNvGraphicFramePr>
            <a:graphicFrameLocks noGrp="1"/>
          </p:cNvGraphicFramePr>
          <p:nvPr>
            <p:extLst>
              <p:ext uri="{D42A27DB-BD31-4B8C-83A1-F6EECF244321}">
                <p14:modId xmlns:p14="http://schemas.microsoft.com/office/powerpoint/2010/main" val="1916815371"/>
              </p:ext>
            </p:extLst>
          </p:nvPr>
        </p:nvGraphicFramePr>
        <p:xfrm>
          <a:off x="1018737" y="1851325"/>
          <a:ext cx="4228664" cy="3843510"/>
        </p:xfrm>
        <a:graphic>
          <a:graphicData uri="http://schemas.openxmlformats.org/drawingml/2006/table">
            <a:tbl>
              <a:tblPr firstRow="1" bandRow="1">
                <a:tableStyleId>{5C22544A-7EE6-4342-B048-85BDC9FD1C3A}</a:tableStyleId>
              </a:tblPr>
              <a:tblGrid>
                <a:gridCol w="2114332">
                  <a:extLst>
                    <a:ext uri="{9D8B030D-6E8A-4147-A177-3AD203B41FA5}">
                      <a16:colId xmlns:a16="http://schemas.microsoft.com/office/drawing/2014/main" val="3639484613"/>
                    </a:ext>
                  </a:extLst>
                </a:gridCol>
                <a:gridCol w="2114332">
                  <a:extLst>
                    <a:ext uri="{9D8B030D-6E8A-4147-A177-3AD203B41FA5}">
                      <a16:colId xmlns:a16="http://schemas.microsoft.com/office/drawing/2014/main" val="2589824515"/>
                    </a:ext>
                  </a:extLst>
                </a:gridCol>
              </a:tblGrid>
              <a:tr h="628494">
                <a:tc>
                  <a:txBody>
                    <a:bodyPr/>
                    <a:lstStyle/>
                    <a:p>
                      <a:pPr algn="ctr">
                        <a:lnSpc>
                          <a:spcPct val="100000"/>
                        </a:lnSpc>
                      </a:pPr>
                      <a:r>
                        <a:rPr lang="en-US" altLang="zh-CN" sz="2000" dirty="0">
                          <a:solidFill>
                            <a:schemeClr val="bg1"/>
                          </a:solidFill>
                        </a:rPr>
                        <a:t>PRNG</a:t>
                      </a:r>
                      <a:endParaRPr lang="zh-CN" altLang="en-US" sz="2000" dirty="0">
                        <a:solidFill>
                          <a:schemeClr val="bg1"/>
                        </a:solidFill>
                      </a:endParaRPr>
                    </a:p>
                  </a:txBody>
                  <a:tcPr anchor="ctr"/>
                </a:tc>
                <a:tc>
                  <a:txBody>
                    <a:bodyPr/>
                    <a:lstStyle/>
                    <a:p>
                      <a:pPr algn="ctr">
                        <a:lnSpc>
                          <a:spcPct val="100000"/>
                        </a:lnSpc>
                      </a:pPr>
                      <a:r>
                        <a:rPr lang="en-US" altLang="zh-CN" sz="2000" dirty="0"/>
                        <a:t>TRNG</a:t>
                      </a:r>
                      <a:endParaRPr lang="zh-CN" altLang="en-US" sz="2000" dirty="0"/>
                    </a:p>
                  </a:txBody>
                  <a:tcPr anchor="ctr"/>
                </a:tc>
                <a:extLst>
                  <a:ext uri="{0D108BD9-81ED-4DB2-BD59-A6C34878D82A}">
                    <a16:rowId xmlns:a16="http://schemas.microsoft.com/office/drawing/2014/main" val="842735543"/>
                  </a:ext>
                </a:extLst>
              </a:tr>
              <a:tr h="628494">
                <a:tc>
                  <a:txBody>
                    <a:bodyPr/>
                    <a:lstStyle/>
                    <a:p>
                      <a:pPr algn="ctr">
                        <a:lnSpc>
                          <a:spcPct val="100000"/>
                        </a:lnSpc>
                      </a:pPr>
                      <a:r>
                        <a:rPr lang="en-US" altLang="zh-CN" sz="2000" b="1"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Predictable</a:t>
                      </a:r>
                      <a:endParaRPr lang="zh-CN" altLang="en-US" sz="2000" b="1"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endParaRPr>
                    </a:p>
                  </a:txBody>
                  <a:tcPr anchor="ctr"/>
                </a:tc>
                <a:tc>
                  <a:txBody>
                    <a:bodyPr/>
                    <a:lstStyle/>
                    <a:p>
                      <a:pPr algn="ctr">
                        <a:lnSpc>
                          <a:spcPct val="100000"/>
                        </a:lnSpc>
                      </a:pP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Unpredictable</a:t>
                      </a:r>
                      <a:endParaRPr lang="zh-CN" altLang="en-US" sz="20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tc>
                <a:extLst>
                  <a:ext uri="{0D108BD9-81ED-4DB2-BD59-A6C34878D82A}">
                    <a16:rowId xmlns:a16="http://schemas.microsoft.com/office/drawing/2014/main" val="2538168151"/>
                  </a:ext>
                </a:extLst>
              </a:tr>
              <a:tr h="628494">
                <a:tc>
                  <a:txBody>
                    <a:bodyPr/>
                    <a:lstStyle/>
                    <a:p>
                      <a:pPr algn="ctr">
                        <a:lnSpc>
                          <a:spcPct val="100000"/>
                        </a:lnSpc>
                      </a:pPr>
                      <a:r>
                        <a:rPr lang="en-US" altLang="zh-CN" sz="2000" b="1"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Reproducible</a:t>
                      </a:r>
                      <a:endParaRPr lang="zh-CN" altLang="en-US" sz="2000" b="1"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endParaRPr>
                    </a:p>
                  </a:txBody>
                  <a:tcPr anchor="ctr"/>
                </a:tc>
                <a:tc>
                  <a:txBody>
                    <a:bodyPr/>
                    <a:lstStyle/>
                    <a:p>
                      <a:pPr algn="ctr">
                        <a:lnSpc>
                          <a:spcPct val="100000"/>
                        </a:lnSpc>
                      </a:pP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Non-reproducible</a:t>
                      </a:r>
                    </a:p>
                  </a:txBody>
                  <a:tcPr anchor="ctr"/>
                </a:tc>
                <a:extLst>
                  <a:ext uri="{0D108BD9-81ED-4DB2-BD59-A6C34878D82A}">
                    <a16:rowId xmlns:a16="http://schemas.microsoft.com/office/drawing/2014/main" val="1671986153"/>
                  </a:ext>
                </a:extLst>
              </a:tr>
              <a:tr h="628494">
                <a:tc>
                  <a:txBody>
                    <a:bodyPr/>
                    <a:lstStyle/>
                    <a:p>
                      <a:pPr algn="ctr">
                        <a:lnSpc>
                          <a:spcPct val="100000"/>
                        </a:lnSpc>
                      </a:pPr>
                      <a:r>
                        <a:rPr lang="en-US" altLang="zh-CN" sz="2000" b="1"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Periodic</a:t>
                      </a:r>
                      <a:endParaRPr lang="zh-CN" altLang="en-US" sz="2000" b="1"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endParaRPr>
                    </a:p>
                  </a:txBody>
                  <a:tcPr anchor="ctr"/>
                </a:tc>
                <a:tc>
                  <a:txBody>
                    <a:bodyPr/>
                    <a:lstStyle/>
                    <a:p>
                      <a:pPr algn="ctr">
                        <a:lnSpc>
                          <a:spcPct val="100000"/>
                        </a:lnSpc>
                      </a:pP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Time-independent</a:t>
                      </a:r>
                      <a:endParaRPr lang="zh-CN" altLang="en-US" sz="20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tc>
                <a:extLst>
                  <a:ext uri="{0D108BD9-81ED-4DB2-BD59-A6C34878D82A}">
                    <a16:rowId xmlns:a16="http://schemas.microsoft.com/office/drawing/2014/main" val="1094878200"/>
                  </a:ext>
                </a:extLst>
              </a:tr>
              <a:tr h="6284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Deterministic</a:t>
                      </a:r>
                      <a:endParaRPr lang="zh-CN" altLang="en-US" sz="2000" b="1"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endParaRPr>
                    </a:p>
                  </a:txBody>
                  <a:tcPr anchor="ctr"/>
                </a:tc>
                <a:tc>
                  <a:txBody>
                    <a:bodyPr/>
                    <a:lstStyle/>
                    <a:p>
                      <a:pPr algn="ctr">
                        <a:lnSpc>
                          <a:spcPct val="100000"/>
                        </a:lnSpc>
                      </a:pP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Probabilistic</a:t>
                      </a:r>
                      <a:endParaRPr lang="zh-CN" altLang="en-US" sz="20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tc>
                <a:extLst>
                  <a:ext uri="{0D108BD9-81ED-4DB2-BD59-A6C34878D82A}">
                    <a16:rowId xmlns:a16="http://schemas.microsoft.com/office/drawing/2014/main" val="247926060"/>
                  </a:ext>
                </a:extLst>
              </a:tr>
              <a:tr h="628494">
                <a:tc>
                  <a:txBody>
                    <a:bodyPr/>
                    <a:lstStyle/>
                    <a:p>
                      <a:pPr algn="ctr">
                        <a:lnSpc>
                          <a:spcPct val="100000"/>
                        </a:lnSpc>
                      </a:pPr>
                      <a:r>
                        <a:rPr lang="en-US" altLang="zh-CN" sz="2000" b="1"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Algorithm-based</a:t>
                      </a:r>
                      <a:endParaRPr lang="zh-CN" altLang="en-US" sz="2000" b="1"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endParaRPr>
                    </a:p>
                  </a:txBody>
                  <a:tcPr anchor="ctr"/>
                </a:tc>
                <a:tc>
                  <a:txBody>
                    <a:bodyPr/>
                    <a:lstStyle/>
                    <a:p>
                      <a:pPr algn="ctr">
                        <a:lnSpc>
                          <a:spcPct val="100000"/>
                        </a:lnSpc>
                      </a:pP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Physical-process-based</a:t>
                      </a:r>
                      <a:endParaRPr lang="zh-CN" altLang="en-US" sz="20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tc>
                <a:extLst>
                  <a:ext uri="{0D108BD9-81ED-4DB2-BD59-A6C34878D82A}">
                    <a16:rowId xmlns:a16="http://schemas.microsoft.com/office/drawing/2014/main" val="2081630416"/>
                  </a:ext>
                </a:extLst>
              </a:tr>
            </a:tbl>
          </a:graphicData>
        </a:graphic>
      </p:graphicFrame>
      <p:sp>
        <p:nvSpPr>
          <p:cNvPr id="12" name="文本占位符 3">
            <a:extLst>
              <a:ext uri="{FF2B5EF4-FFF2-40B4-BE49-F238E27FC236}">
                <a16:creationId xmlns:a16="http://schemas.microsoft.com/office/drawing/2014/main" id="{927A4E2D-6414-4370-8A19-26449C533085}"/>
              </a:ext>
            </a:extLst>
          </p:cNvPr>
          <p:cNvSpPr txBox="1">
            <a:spLocks/>
          </p:cNvSpPr>
          <p:nvPr/>
        </p:nvSpPr>
        <p:spPr>
          <a:xfrm>
            <a:off x="442913" y="1101047"/>
            <a:ext cx="10864738" cy="381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000"/>
              </a:lnSpc>
            </a:pPr>
            <a:r>
              <a:rPr lang="en-US" altLang="zh-CN" sz="2400" b="1" dirty="0">
                <a:latin typeface="+mj-ea"/>
                <a:ea typeface="+mj-ea"/>
                <a:sym typeface="Arial" panose="020B0604020202020204" pitchFamily="34" charset="0"/>
              </a:rPr>
              <a:t>Pseudorandom number generators (PRNGs)</a:t>
            </a:r>
            <a:endParaRPr lang="zh-CN" altLang="en-US" sz="2400" b="1" dirty="0">
              <a:latin typeface="+mj-ea"/>
              <a:ea typeface="+mj-ea"/>
              <a:sym typeface="Arial" panose="020B0604020202020204" pitchFamily="34" charset="0"/>
            </a:endParaRPr>
          </a:p>
        </p:txBody>
      </p:sp>
      <p:pic>
        <p:nvPicPr>
          <p:cNvPr id="16" name="图片 15">
            <a:extLst>
              <a:ext uri="{FF2B5EF4-FFF2-40B4-BE49-F238E27FC236}">
                <a16:creationId xmlns:a16="http://schemas.microsoft.com/office/drawing/2014/main" id="{5ACA942A-05C5-4FC4-BFCC-C43C5EAF2409}"/>
              </a:ext>
            </a:extLst>
          </p:cNvPr>
          <p:cNvPicPr>
            <a:picLocks noChangeAspect="1"/>
          </p:cNvPicPr>
          <p:nvPr/>
        </p:nvPicPr>
        <p:blipFill>
          <a:blip r:embed="rId4"/>
          <a:stretch>
            <a:fillRect/>
          </a:stretch>
        </p:blipFill>
        <p:spPr>
          <a:xfrm>
            <a:off x="6543733" y="2892393"/>
            <a:ext cx="4799668" cy="2657816"/>
          </a:xfrm>
          <a:prstGeom prst="rect">
            <a:avLst/>
          </a:prstGeom>
        </p:spPr>
      </p:pic>
      <p:sp>
        <p:nvSpPr>
          <p:cNvPr id="20" name="文本框 19">
            <a:extLst>
              <a:ext uri="{FF2B5EF4-FFF2-40B4-BE49-F238E27FC236}">
                <a16:creationId xmlns:a16="http://schemas.microsoft.com/office/drawing/2014/main" id="{8AB38A65-38E3-4D5A-95A0-E1604FD2EE82}"/>
              </a:ext>
            </a:extLst>
          </p:cNvPr>
          <p:cNvSpPr txBox="1"/>
          <p:nvPr/>
        </p:nvSpPr>
        <p:spPr>
          <a:xfrm>
            <a:off x="7032419" y="5694835"/>
            <a:ext cx="6096000" cy="307777"/>
          </a:xfrm>
          <a:prstGeom prst="rect">
            <a:avLst/>
          </a:prstGeom>
          <a:noFill/>
        </p:spPr>
        <p:txBody>
          <a:bodyPr wrap="square">
            <a:spAutoFit/>
          </a:bodyPr>
          <a:lstStyle/>
          <a:p>
            <a:r>
              <a:rPr lang="zh-CN" altLang="en-US" sz="1400" dirty="0">
                <a:latin typeface="Times New Roman" panose="02020603050405020304" pitchFamily="18" charset="0"/>
                <a:cs typeface="Times New Roman" panose="02020603050405020304" pitchFamily="18" charset="0"/>
              </a:rPr>
              <a:t>https://www.youtube.com/watch?v=kRCmR4qr-hQ</a:t>
            </a:r>
          </a:p>
        </p:txBody>
      </p:sp>
      <p:sp>
        <p:nvSpPr>
          <p:cNvPr id="14" name="矩形 13">
            <a:extLst>
              <a:ext uri="{FF2B5EF4-FFF2-40B4-BE49-F238E27FC236}">
                <a16:creationId xmlns:a16="http://schemas.microsoft.com/office/drawing/2014/main" id="{C48B8FAC-AA3F-5546-8949-5E45709EFCAB}"/>
              </a:ext>
            </a:extLst>
          </p:cNvPr>
          <p:cNvSpPr/>
          <p:nvPr/>
        </p:nvSpPr>
        <p:spPr>
          <a:xfrm>
            <a:off x="677375" y="6002612"/>
            <a:ext cx="6193836" cy="338554"/>
          </a:xfrm>
          <a:prstGeom prst="rect">
            <a:avLst/>
          </a:prstGeom>
        </p:spPr>
        <p:txBody>
          <a:bodyPr wrap="square">
            <a:spAutoFit/>
          </a:bodyPr>
          <a:lstStyle/>
          <a:p>
            <a:r>
              <a:rPr lang="en-US" altLang="zh-CN" sz="1600" dirty="0">
                <a:latin typeface="Times New Roman" panose="02020603050405020304" pitchFamily="18" charset="0"/>
                <a:cs typeface="Times New Roman" panose="02020603050405020304" pitchFamily="18" charset="0"/>
              </a:rPr>
              <a:t>[Ref] </a:t>
            </a:r>
            <a:r>
              <a:rPr lang="en-US" altLang="zh-CN" sz="1600" i="1" dirty="0">
                <a:latin typeface="Times New Roman" panose="02020603050405020304" pitchFamily="18" charset="0"/>
                <a:cs typeface="Times New Roman" panose="02020603050405020304" pitchFamily="18" charset="0"/>
              </a:rPr>
              <a:t>Applied cryptography.</a:t>
            </a:r>
            <a:r>
              <a:rPr lang="zh-CN" altLang="en-US" sz="1600" i="1"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CRC press, Boca Raton, 1996.</a:t>
            </a:r>
            <a:endParaRPr lang="zh-CN"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2570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6203DAC0-ADFC-456F-9B3F-ED92B735CD8E}"/>
              </a:ext>
            </a:extLst>
          </p:cNvPr>
          <p:cNvSpPr>
            <a:spLocks noGrp="1"/>
          </p:cNvSpPr>
          <p:nvPr>
            <p:ph type="sldNum" sz="quarter" idx="4"/>
          </p:nvPr>
        </p:nvSpPr>
        <p:spPr/>
        <p:txBody>
          <a:bodyPr/>
          <a:lstStyle/>
          <a:p>
            <a:r>
              <a:rPr lang="en-US" altLang="zh-CN">
                <a:sym typeface="Arial" panose="020B0604020202020204" pitchFamily="34" charset="0"/>
              </a:rPr>
              <a:t>&lt; </a:t>
            </a:r>
            <a:fld id="{A548B57D-AE10-4CF7-A9DF-59FEFA91B28E}" type="slidenum">
              <a:rPr lang="zh-CN" altLang="en-US" smtClean="0">
                <a:sym typeface="Arial" panose="020B0604020202020204" pitchFamily="34" charset="0"/>
              </a:rPr>
              <a:pPr/>
              <a:t>8</a:t>
            </a:fld>
            <a:r>
              <a:rPr lang="zh-CN" altLang="en-US">
                <a:sym typeface="Arial" panose="020B0604020202020204" pitchFamily="34" charset="0"/>
              </a:rPr>
              <a:t> </a:t>
            </a:r>
            <a:r>
              <a:rPr lang="en-US" altLang="zh-CN">
                <a:sym typeface="Arial" panose="020B0604020202020204" pitchFamily="34" charset="0"/>
              </a:rPr>
              <a:t>&gt;</a:t>
            </a:r>
            <a:endParaRPr lang="zh-CN" altLang="en-US" dirty="0">
              <a:sym typeface="Arial" panose="020B0604020202020204" pitchFamily="34" charset="0"/>
            </a:endParaRPr>
          </a:p>
        </p:txBody>
      </p:sp>
      <p:sp>
        <p:nvSpPr>
          <p:cNvPr id="4" name="标题 3">
            <a:extLst>
              <a:ext uri="{FF2B5EF4-FFF2-40B4-BE49-F238E27FC236}">
                <a16:creationId xmlns:a16="http://schemas.microsoft.com/office/drawing/2014/main" id="{8C665839-0726-4FA3-BD04-F0C8450DAAA5}"/>
              </a:ext>
            </a:extLst>
          </p:cNvPr>
          <p:cNvSpPr>
            <a:spLocks noGrp="1"/>
          </p:cNvSpPr>
          <p:nvPr>
            <p:ph type="title"/>
          </p:nvPr>
        </p:nvSpPr>
        <p:spPr/>
        <p:txBody>
          <a:bodyPr/>
          <a:lstStyle/>
          <a:p>
            <a:r>
              <a:rPr lang="en-US" altLang="zh-CN" dirty="0">
                <a:sym typeface="Arial" panose="020B0604020202020204" pitchFamily="34" charset="0"/>
              </a:rPr>
              <a:t>Background: Random numbers and their applications</a:t>
            </a:r>
            <a:endParaRPr lang="zh-CN" altLang="en-US" dirty="0">
              <a:sym typeface="Arial" panose="020B0604020202020204" pitchFamily="34" charset="0"/>
            </a:endParaRPr>
          </a:p>
        </p:txBody>
      </p:sp>
      <p:sp>
        <p:nvSpPr>
          <p:cNvPr id="14" name="文本框 13">
            <a:extLst>
              <a:ext uri="{FF2B5EF4-FFF2-40B4-BE49-F238E27FC236}">
                <a16:creationId xmlns:a16="http://schemas.microsoft.com/office/drawing/2014/main" id="{7CEF5EDD-3583-447F-880D-FEB6603277C6}"/>
              </a:ext>
            </a:extLst>
          </p:cNvPr>
          <p:cNvSpPr txBox="1"/>
          <p:nvPr/>
        </p:nvSpPr>
        <p:spPr>
          <a:xfrm>
            <a:off x="6674239" y="5928682"/>
            <a:ext cx="4438941" cy="323165"/>
          </a:xfrm>
          <a:prstGeom prst="rect">
            <a:avLst/>
          </a:prstGeom>
          <a:noFill/>
        </p:spPr>
        <p:txBody>
          <a:bodyPr wrap="square">
            <a:spAutoFit/>
          </a:bodyPr>
          <a:lstStyle/>
          <a:p>
            <a:r>
              <a:rPr lang="en-US" altLang="zh-CN" sz="1500" dirty="0">
                <a:latin typeface="Times New Roman" panose="02020603050405020304" pitchFamily="18" charset="0"/>
                <a:cs typeface="Times New Roman" panose="02020603050405020304" pitchFamily="18" charset="0"/>
              </a:rPr>
              <a:t>https://www.youtube.com/watch?v=1DAHRPU3BEM</a:t>
            </a:r>
            <a:endParaRPr lang="zh-CN" altLang="en-US" sz="1500" dirty="0">
              <a:latin typeface="Times New Roman" panose="02020603050405020304" pitchFamily="18" charset="0"/>
              <a:cs typeface="Times New Roman" panose="02020603050405020304" pitchFamily="18" charset="0"/>
            </a:endParaRPr>
          </a:p>
        </p:txBody>
      </p:sp>
      <p:sp>
        <p:nvSpPr>
          <p:cNvPr id="15" name="矩形 14">
            <a:extLst>
              <a:ext uri="{FF2B5EF4-FFF2-40B4-BE49-F238E27FC236}">
                <a16:creationId xmlns:a16="http://schemas.microsoft.com/office/drawing/2014/main" id="{29922E15-644E-49E1-9340-B10CFDF51397}"/>
              </a:ext>
            </a:extLst>
          </p:cNvPr>
          <p:cNvSpPr/>
          <p:nvPr/>
        </p:nvSpPr>
        <p:spPr>
          <a:xfrm>
            <a:off x="6941549" y="1867338"/>
            <a:ext cx="1797095" cy="461665"/>
          </a:xfrm>
          <a:prstGeom prst="rect">
            <a:avLst/>
          </a:prstGeom>
        </p:spPr>
        <p:txBody>
          <a:bodyPr wrap="none">
            <a:spAutoFit/>
          </a:bodyPr>
          <a:lstStyle/>
          <a:p>
            <a:r>
              <a:rPr lang="en-US" altLang="zh-CN" sz="2400" b="1" dirty="0" err="1">
                <a:solidFill>
                  <a:srgbClr val="9A0001"/>
                </a:solidFill>
                <a:latin typeface="+mj-lt"/>
              </a:rPr>
              <a:t>Born’s</a:t>
            </a:r>
            <a:r>
              <a:rPr lang="en-US" altLang="zh-CN" sz="2400" b="1" dirty="0">
                <a:solidFill>
                  <a:srgbClr val="9A0001"/>
                </a:solidFill>
                <a:latin typeface="+mj-lt"/>
              </a:rPr>
              <a:t> rule</a:t>
            </a:r>
            <a:endParaRPr lang="zh-CN" altLang="en-US" sz="2400" b="1" dirty="0">
              <a:latin typeface="+mj-lt"/>
            </a:endParaRPr>
          </a:p>
        </p:txBody>
      </p:sp>
      <mc:AlternateContent xmlns:mc="http://schemas.openxmlformats.org/markup-compatibility/2006" xmlns:a14="http://schemas.microsoft.com/office/drawing/2010/main">
        <mc:Choice Requires="a14">
          <p:sp>
            <p:nvSpPr>
              <p:cNvPr id="17" name="矩形 16">
                <a:extLst>
                  <a:ext uri="{FF2B5EF4-FFF2-40B4-BE49-F238E27FC236}">
                    <a16:creationId xmlns:a16="http://schemas.microsoft.com/office/drawing/2014/main" id="{0CCD1BE9-F4B7-44A8-90DE-0669129D5F3F}"/>
                  </a:ext>
                </a:extLst>
              </p:cNvPr>
              <p:cNvSpPr/>
              <p:nvPr/>
            </p:nvSpPr>
            <p:spPr>
              <a:xfrm>
                <a:off x="8834351" y="1909221"/>
                <a:ext cx="2278829"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tLang="zh-CN" sz="2200" i="1" smtClean="0">
                          <a:latin typeface="Cambria Math" panose="02040503050406030204" pitchFamily="18" charset="0"/>
                        </a:rPr>
                        <m:t>Pr</m:t>
                      </m:r>
                      <m:d>
                        <m:dPr>
                          <m:ctrlPr>
                            <a:rPr lang="en-US" altLang="zh-CN" sz="2200" b="0" i="1" smtClean="0">
                              <a:latin typeface="Cambria Math" panose="02040503050406030204" pitchFamily="18" charset="0"/>
                            </a:rPr>
                          </m:ctrlPr>
                        </m:dPr>
                        <m:e>
                          <m:r>
                            <a:rPr lang="en-US" altLang="zh-CN" sz="2200" b="0" i="1" smtClean="0">
                              <a:latin typeface="Cambria Math" panose="02040503050406030204" pitchFamily="18" charset="0"/>
                            </a:rPr>
                            <m:t>𝑖</m:t>
                          </m:r>
                        </m:e>
                      </m:d>
                      <m:r>
                        <a:rPr lang="en-US" altLang="zh-CN" sz="2200" b="0" i="0" smtClean="0">
                          <a:latin typeface="Cambria Math" panose="02040503050406030204" pitchFamily="18" charset="0"/>
                        </a:rPr>
                        <m:t>=</m:t>
                      </m:r>
                      <m:sSup>
                        <m:sSupPr>
                          <m:ctrlPr>
                            <a:rPr lang="en-US" altLang="zh-CN" sz="2200" b="0" i="1" smtClean="0">
                              <a:latin typeface="Cambria Math" panose="02040503050406030204" pitchFamily="18" charset="0"/>
                            </a:rPr>
                          </m:ctrlPr>
                        </m:sSupPr>
                        <m:e>
                          <m:d>
                            <m:dPr>
                              <m:begChr m:val="|"/>
                              <m:endChr m:val="|"/>
                              <m:ctrlPr>
                                <a:rPr lang="en-US" altLang="zh-CN" sz="2200" b="0" i="1" smtClean="0">
                                  <a:latin typeface="Cambria Math" panose="02040503050406030204" pitchFamily="18" charset="0"/>
                                </a:rPr>
                              </m:ctrlPr>
                            </m:dPr>
                            <m:e>
                              <m:d>
                                <m:dPr>
                                  <m:begChr m:val="⟨"/>
                                  <m:endChr m:val="⟩"/>
                                  <m:ctrlPr>
                                    <a:rPr lang="en-US" altLang="zh-CN" sz="2200" b="0" i="1" smtClean="0">
                                      <a:latin typeface="Cambria Math" panose="02040503050406030204" pitchFamily="18" charset="0"/>
                                    </a:rPr>
                                  </m:ctrlPr>
                                </m:dPr>
                                <m:e>
                                  <m:sSub>
                                    <m:sSubPr>
                                      <m:ctrlPr>
                                        <a:rPr lang="en-US" altLang="zh-CN" sz="2200" b="0" i="1" smtClean="0">
                                          <a:latin typeface="Cambria Math" panose="02040503050406030204" pitchFamily="18" charset="0"/>
                                        </a:rPr>
                                      </m:ctrlPr>
                                    </m:sSubPr>
                                    <m:e>
                                      <m:r>
                                        <a:rPr lang="en-US" altLang="zh-CN" sz="2200" b="0" i="1" smtClean="0">
                                          <a:latin typeface="Cambria Math" panose="02040503050406030204" pitchFamily="18" charset="0"/>
                                        </a:rPr>
                                        <m:t>𝜆</m:t>
                                      </m:r>
                                    </m:e>
                                    <m:sub>
                                      <m:r>
                                        <a:rPr lang="en-US" altLang="zh-CN" sz="2200" b="0" i="1" smtClean="0">
                                          <a:latin typeface="Cambria Math" panose="02040503050406030204" pitchFamily="18" charset="0"/>
                                        </a:rPr>
                                        <m:t>𝑖</m:t>
                                      </m:r>
                                    </m:sub>
                                  </m:sSub>
                                </m:e>
                                <m:e>
                                  <m:r>
                                    <m:rPr>
                                      <m:sty m:val="p"/>
                                    </m:rPr>
                                    <a:rPr lang="en-US" altLang="zh-CN" sz="2200" b="0" i="0" smtClean="0">
                                      <a:latin typeface="Cambria Math" panose="02040503050406030204" pitchFamily="18" charset="0"/>
                                    </a:rPr>
                                    <m:t>Ψ</m:t>
                                  </m:r>
                                </m:e>
                              </m:d>
                            </m:e>
                          </m:d>
                        </m:e>
                        <m:sup>
                          <m:r>
                            <a:rPr lang="en-US" altLang="zh-CN" sz="2200" b="0" i="1" smtClean="0">
                              <a:latin typeface="Cambria Math" panose="02040503050406030204" pitchFamily="18" charset="0"/>
                            </a:rPr>
                            <m:t>2</m:t>
                          </m:r>
                        </m:sup>
                      </m:sSup>
                    </m:oMath>
                  </m:oMathPara>
                </a14:m>
                <a:endParaRPr lang="zh-CN" altLang="en-US" sz="2200" dirty="0">
                  <a:latin typeface="+mj-lt"/>
                </a:endParaRPr>
              </a:p>
            </p:txBody>
          </p:sp>
        </mc:Choice>
        <mc:Fallback xmlns="">
          <p:sp>
            <p:nvSpPr>
              <p:cNvPr id="17" name="矩形 16">
                <a:extLst>
                  <a:ext uri="{FF2B5EF4-FFF2-40B4-BE49-F238E27FC236}">
                    <a16:creationId xmlns:a16="http://schemas.microsoft.com/office/drawing/2014/main" id="{0CCD1BE9-F4B7-44A8-90DE-0669129D5F3F}"/>
                  </a:ext>
                </a:extLst>
              </p:cNvPr>
              <p:cNvSpPr>
                <a:spLocks noRot="1" noChangeAspect="1" noMove="1" noResize="1" noEditPoints="1" noAdjustHandles="1" noChangeArrowheads="1" noChangeShapeType="1" noTextEdit="1"/>
              </p:cNvSpPr>
              <p:nvPr/>
            </p:nvSpPr>
            <p:spPr>
              <a:xfrm>
                <a:off x="8834351" y="1909221"/>
                <a:ext cx="2278829" cy="430887"/>
              </a:xfrm>
              <a:prstGeom prst="rect">
                <a:avLst/>
              </a:prstGeom>
              <a:blipFill>
                <a:blip r:embed="rId3"/>
                <a:stretch>
                  <a:fillRect b="-2857"/>
                </a:stretch>
              </a:blipFill>
            </p:spPr>
            <p:txBody>
              <a:bodyPr/>
              <a:lstStyle/>
              <a:p>
                <a:r>
                  <a:rPr lang="zh-CN" altLang="en-US">
                    <a:noFill/>
                  </a:rPr>
                  <a:t> </a:t>
                </a:r>
              </a:p>
            </p:txBody>
          </p:sp>
        </mc:Fallback>
      </mc:AlternateContent>
      <p:pic>
        <p:nvPicPr>
          <p:cNvPr id="18" name="图片 17">
            <a:extLst>
              <a:ext uri="{FF2B5EF4-FFF2-40B4-BE49-F238E27FC236}">
                <a16:creationId xmlns:a16="http://schemas.microsoft.com/office/drawing/2014/main" id="{F958641C-7EA2-4A8E-AF11-8A11FEA61268}"/>
              </a:ext>
            </a:extLst>
          </p:cNvPr>
          <p:cNvPicPr>
            <a:picLocks noChangeAspect="1"/>
          </p:cNvPicPr>
          <p:nvPr/>
        </p:nvPicPr>
        <p:blipFill>
          <a:blip r:embed="rId4"/>
          <a:stretch>
            <a:fillRect/>
          </a:stretch>
        </p:blipFill>
        <p:spPr>
          <a:xfrm>
            <a:off x="6636749" y="2517418"/>
            <a:ext cx="4404302" cy="3138065"/>
          </a:xfrm>
          <a:prstGeom prst="rect">
            <a:avLst/>
          </a:prstGeom>
        </p:spPr>
      </p:pic>
      <p:sp>
        <p:nvSpPr>
          <p:cNvPr id="19" name="文本占位符 3">
            <a:extLst>
              <a:ext uri="{FF2B5EF4-FFF2-40B4-BE49-F238E27FC236}">
                <a16:creationId xmlns:a16="http://schemas.microsoft.com/office/drawing/2014/main" id="{919FCC7E-BB5E-3F48-A749-0532C0C1D8B7}"/>
              </a:ext>
            </a:extLst>
          </p:cNvPr>
          <p:cNvSpPr txBox="1">
            <a:spLocks/>
          </p:cNvSpPr>
          <p:nvPr/>
        </p:nvSpPr>
        <p:spPr>
          <a:xfrm>
            <a:off x="442913" y="1097007"/>
            <a:ext cx="10864738" cy="381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000"/>
              </a:lnSpc>
            </a:pPr>
            <a:r>
              <a:rPr lang="en-US" altLang="zh-CN" sz="2400" b="1" dirty="0">
                <a:latin typeface="+mj-ea"/>
                <a:ea typeface="+mj-ea"/>
                <a:sym typeface="Arial" panose="020B0604020202020204" pitchFamily="34" charset="0"/>
              </a:rPr>
              <a:t>True random number generators (TRNGs)</a:t>
            </a:r>
            <a:endParaRPr lang="zh-CN" altLang="en-US" sz="2400" b="1" dirty="0">
              <a:latin typeface="+mj-ea"/>
              <a:ea typeface="+mj-ea"/>
              <a:sym typeface="Arial" panose="020B0604020202020204" pitchFamily="34" charset="0"/>
            </a:endParaRPr>
          </a:p>
        </p:txBody>
      </p:sp>
      <p:graphicFrame>
        <p:nvGraphicFramePr>
          <p:cNvPr id="21" name="表格 27">
            <a:extLst>
              <a:ext uri="{FF2B5EF4-FFF2-40B4-BE49-F238E27FC236}">
                <a16:creationId xmlns:a16="http://schemas.microsoft.com/office/drawing/2014/main" id="{D78F4405-340D-5044-A02A-C41F8F82F343}"/>
              </a:ext>
            </a:extLst>
          </p:cNvPr>
          <p:cNvGraphicFramePr>
            <a:graphicFrameLocks noGrp="1"/>
          </p:cNvGraphicFramePr>
          <p:nvPr>
            <p:extLst>
              <p:ext uri="{D42A27DB-BD31-4B8C-83A1-F6EECF244321}">
                <p14:modId xmlns:p14="http://schemas.microsoft.com/office/powerpoint/2010/main" val="3332836128"/>
              </p:ext>
            </p:extLst>
          </p:nvPr>
        </p:nvGraphicFramePr>
        <p:xfrm>
          <a:off x="1018737" y="1851325"/>
          <a:ext cx="4228664" cy="3916056"/>
        </p:xfrm>
        <a:graphic>
          <a:graphicData uri="http://schemas.openxmlformats.org/drawingml/2006/table">
            <a:tbl>
              <a:tblPr firstRow="1" bandRow="1">
                <a:tableStyleId>{5C22544A-7EE6-4342-B048-85BDC9FD1C3A}</a:tableStyleId>
              </a:tblPr>
              <a:tblGrid>
                <a:gridCol w="2114332">
                  <a:extLst>
                    <a:ext uri="{9D8B030D-6E8A-4147-A177-3AD203B41FA5}">
                      <a16:colId xmlns:a16="http://schemas.microsoft.com/office/drawing/2014/main" val="3639484613"/>
                    </a:ext>
                  </a:extLst>
                </a:gridCol>
                <a:gridCol w="2114332">
                  <a:extLst>
                    <a:ext uri="{9D8B030D-6E8A-4147-A177-3AD203B41FA5}">
                      <a16:colId xmlns:a16="http://schemas.microsoft.com/office/drawing/2014/main" val="2589824515"/>
                    </a:ext>
                  </a:extLst>
                </a:gridCol>
              </a:tblGrid>
              <a:tr h="628494">
                <a:tc>
                  <a:txBody>
                    <a:bodyPr/>
                    <a:lstStyle/>
                    <a:p>
                      <a:pPr algn="ctr">
                        <a:lnSpc>
                          <a:spcPct val="100000"/>
                        </a:lnSpc>
                      </a:pPr>
                      <a:r>
                        <a:rPr lang="en-US" altLang="zh-CN" sz="2000" dirty="0">
                          <a:solidFill>
                            <a:schemeClr val="bg1"/>
                          </a:solidFill>
                        </a:rPr>
                        <a:t>PRNG</a:t>
                      </a:r>
                      <a:endParaRPr lang="zh-CN" altLang="en-US" sz="2000" dirty="0">
                        <a:solidFill>
                          <a:schemeClr val="bg1"/>
                        </a:solidFill>
                      </a:endParaRPr>
                    </a:p>
                  </a:txBody>
                  <a:tcPr anchor="ctr"/>
                </a:tc>
                <a:tc>
                  <a:txBody>
                    <a:bodyPr/>
                    <a:lstStyle/>
                    <a:p>
                      <a:pPr algn="ctr">
                        <a:lnSpc>
                          <a:spcPct val="100000"/>
                        </a:lnSpc>
                      </a:pPr>
                      <a:r>
                        <a:rPr lang="en-US" altLang="zh-CN" sz="2000" dirty="0"/>
                        <a:t>TRNG</a:t>
                      </a:r>
                      <a:endParaRPr lang="zh-CN" altLang="en-US" sz="2000" dirty="0"/>
                    </a:p>
                  </a:txBody>
                  <a:tcPr anchor="ctr"/>
                </a:tc>
                <a:extLst>
                  <a:ext uri="{0D108BD9-81ED-4DB2-BD59-A6C34878D82A}">
                    <a16:rowId xmlns:a16="http://schemas.microsoft.com/office/drawing/2014/main" val="842735543"/>
                  </a:ext>
                </a:extLst>
              </a:tr>
              <a:tr h="628494">
                <a:tc>
                  <a:txBody>
                    <a:bodyPr/>
                    <a:lstStyle/>
                    <a:p>
                      <a:pPr algn="ctr">
                        <a:lnSpc>
                          <a:spcPct val="100000"/>
                        </a:lnSpc>
                      </a:pPr>
                      <a:r>
                        <a:rPr lang="en-US" altLang="zh-CN" sz="2000" b="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Predictable</a:t>
                      </a:r>
                      <a:endParaRPr lang="zh-CN" altLang="en-US" sz="2000" b="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a:txBody>
                  <a:tcPr anchor="ctr"/>
                </a:tc>
                <a:tc>
                  <a:txBody>
                    <a:bodyPr/>
                    <a:lstStyle/>
                    <a:p>
                      <a:pPr algn="ctr">
                        <a:lnSpc>
                          <a:spcPct val="100000"/>
                        </a:lnSpc>
                      </a:pPr>
                      <a:r>
                        <a:rPr lang="en-US" altLang="zh-CN" sz="2000" b="1" kern="1200"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Unpredictable</a:t>
                      </a:r>
                      <a:endParaRPr lang="zh-CN" altLang="en-US" sz="2000" b="1" kern="1200"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endParaRPr>
                    </a:p>
                  </a:txBody>
                  <a:tcPr anchor="ctr"/>
                </a:tc>
                <a:extLst>
                  <a:ext uri="{0D108BD9-81ED-4DB2-BD59-A6C34878D82A}">
                    <a16:rowId xmlns:a16="http://schemas.microsoft.com/office/drawing/2014/main" val="2538168151"/>
                  </a:ext>
                </a:extLst>
              </a:tr>
              <a:tr h="628494">
                <a:tc>
                  <a:txBody>
                    <a:bodyPr/>
                    <a:lstStyle/>
                    <a:p>
                      <a:pPr algn="ctr">
                        <a:lnSpc>
                          <a:spcPct val="100000"/>
                        </a:lnSpc>
                      </a:pPr>
                      <a:r>
                        <a:rPr lang="en-US" altLang="zh-CN" sz="2000" b="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Reproducible</a:t>
                      </a:r>
                      <a:endParaRPr lang="zh-CN" altLang="en-US" sz="2000" b="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a:txBody>
                  <a:tcPr anchor="ctr"/>
                </a:tc>
                <a:tc>
                  <a:txBody>
                    <a:bodyPr/>
                    <a:lstStyle/>
                    <a:p>
                      <a:pPr algn="ctr">
                        <a:lnSpc>
                          <a:spcPct val="100000"/>
                        </a:lnSpc>
                      </a:pPr>
                      <a:r>
                        <a:rPr lang="en-US" altLang="zh-CN" sz="2000" b="1" kern="1200"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Non-reproducible</a:t>
                      </a:r>
                    </a:p>
                  </a:txBody>
                  <a:tcPr anchor="ctr"/>
                </a:tc>
                <a:extLst>
                  <a:ext uri="{0D108BD9-81ED-4DB2-BD59-A6C34878D82A}">
                    <a16:rowId xmlns:a16="http://schemas.microsoft.com/office/drawing/2014/main" val="1671986153"/>
                  </a:ext>
                </a:extLst>
              </a:tr>
              <a:tr h="628494">
                <a:tc>
                  <a:txBody>
                    <a:bodyPr/>
                    <a:lstStyle/>
                    <a:p>
                      <a:pPr algn="ctr">
                        <a:lnSpc>
                          <a:spcPct val="100000"/>
                        </a:lnSpc>
                      </a:pPr>
                      <a:r>
                        <a:rPr lang="en-US" altLang="zh-CN" sz="2000" b="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Periodic</a:t>
                      </a:r>
                      <a:endParaRPr lang="zh-CN" altLang="en-US" sz="2000" b="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a:txBody>
                  <a:tcPr anchor="ctr"/>
                </a:tc>
                <a:tc>
                  <a:txBody>
                    <a:bodyPr/>
                    <a:lstStyle/>
                    <a:p>
                      <a:pPr algn="ctr">
                        <a:lnSpc>
                          <a:spcPct val="100000"/>
                        </a:lnSpc>
                      </a:pPr>
                      <a:r>
                        <a:rPr lang="en-US" altLang="zh-CN" sz="2000" b="1" kern="1200"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Time-independent</a:t>
                      </a:r>
                      <a:endParaRPr lang="zh-CN" altLang="en-US" sz="2000" b="1" kern="1200"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endParaRPr>
                    </a:p>
                  </a:txBody>
                  <a:tcPr anchor="ctr"/>
                </a:tc>
                <a:extLst>
                  <a:ext uri="{0D108BD9-81ED-4DB2-BD59-A6C34878D82A}">
                    <a16:rowId xmlns:a16="http://schemas.microsoft.com/office/drawing/2014/main" val="1094878200"/>
                  </a:ext>
                </a:extLst>
              </a:tr>
              <a:tr h="6284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Deterministic</a:t>
                      </a:r>
                      <a:endParaRPr lang="zh-CN" altLang="en-US" sz="2000" b="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a:txBody>
                  <a:tcPr anchor="ctr"/>
                </a:tc>
                <a:tc>
                  <a:txBody>
                    <a:bodyPr/>
                    <a:lstStyle/>
                    <a:p>
                      <a:pPr algn="ctr">
                        <a:lnSpc>
                          <a:spcPct val="100000"/>
                        </a:lnSpc>
                      </a:pPr>
                      <a:r>
                        <a:rPr lang="en-US" altLang="zh-CN" sz="2000" b="1" kern="1200"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Probabilistic</a:t>
                      </a:r>
                      <a:endParaRPr lang="zh-CN" altLang="en-US" sz="2000" b="1" kern="1200"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endParaRPr>
                    </a:p>
                  </a:txBody>
                  <a:tcPr anchor="ctr"/>
                </a:tc>
                <a:extLst>
                  <a:ext uri="{0D108BD9-81ED-4DB2-BD59-A6C34878D82A}">
                    <a16:rowId xmlns:a16="http://schemas.microsoft.com/office/drawing/2014/main" val="247926060"/>
                  </a:ext>
                </a:extLst>
              </a:tr>
              <a:tr h="628494">
                <a:tc>
                  <a:txBody>
                    <a:bodyPr/>
                    <a:lstStyle/>
                    <a:p>
                      <a:pPr algn="ctr">
                        <a:lnSpc>
                          <a:spcPct val="100000"/>
                        </a:lnSpc>
                      </a:pPr>
                      <a:r>
                        <a:rPr lang="en-US" altLang="zh-CN" sz="2000" b="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Algorithm-based</a:t>
                      </a:r>
                      <a:endParaRPr lang="zh-CN" altLang="en-US" sz="2000" b="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a:txBody>
                  <a:tcPr anchor="ctr"/>
                </a:tc>
                <a:tc>
                  <a:txBody>
                    <a:bodyPr/>
                    <a:lstStyle/>
                    <a:p>
                      <a:pPr algn="ctr">
                        <a:lnSpc>
                          <a:spcPct val="100000"/>
                        </a:lnSpc>
                      </a:pPr>
                      <a:r>
                        <a:rPr lang="en-US" altLang="zh-CN" sz="2000" b="1" kern="1200"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rPr>
                        <a:t>Physical-process-based</a:t>
                      </a:r>
                      <a:endParaRPr lang="zh-CN" altLang="en-US" sz="2000" b="1" kern="1200" dirty="0">
                        <a:solidFill>
                          <a:srgbClr val="9A0001"/>
                        </a:solidFill>
                        <a:latin typeface="Times New Roman" panose="02020603050405020304" pitchFamily="18" charset="0"/>
                        <a:ea typeface="楷体" panose="02010609060101010101" pitchFamily="49" charset="-122"/>
                        <a:cs typeface="Times New Roman" panose="02020603050405020304" pitchFamily="18" charset="0"/>
                      </a:endParaRPr>
                    </a:p>
                  </a:txBody>
                  <a:tcPr anchor="ctr"/>
                </a:tc>
                <a:extLst>
                  <a:ext uri="{0D108BD9-81ED-4DB2-BD59-A6C34878D82A}">
                    <a16:rowId xmlns:a16="http://schemas.microsoft.com/office/drawing/2014/main" val="2081630416"/>
                  </a:ext>
                </a:extLst>
              </a:tr>
            </a:tbl>
          </a:graphicData>
        </a:graphic>
      </p:graphicFrame>
      <p:sp>
        <p:nvSpPr>
          <p:cNvPr id="23" name="矩形 22">
            <a:extLst>
              <a:ext uri="{FF2B5EF4-FFF2-40B4-BE49-F238E27FC236}">
                <a16:creationId xmlns:a16="http://schemas.microsoft.com/office/drawing/2014/main" id="{178E71E6-BEEA-284F-B5E2-81547B085432}"/>
              </a:ext>
            </a:extLst>
          </p:cNvPr>
          <p:cNvSpPr/>
          <p:nvPr/>
        </p:nvSpPr>
        <p:spPr>
          <a:xfrm>
            <a:off x="677375" y="6002612"/>
            <a:ext cx="6193836" cy="338554"/>
          </a:xfrm>
          <a:prstGeom prst="rect">
            <a:avLst/>
          </a:prstGeom>
        </p:spPr>
        <p:txBody>
          <a:bodyPr wrap="square">
            <a:spAutoFit/>
          </a:bodyPr>
          <a:lstStyle/>
          <a:p>
            <a:r>
              <a:rPr lang="en-US" altLang="zh-CN" sz="1600" dirty="0">
                <a:latin typeface="Times New Roman" panose="02020603050405020304" pitchFamily="18" charset="0"/>
                <a:cs typeface="Times New Roman" panose="02020603050405020304" pitchFamily="18" charset="0"/>
              </a:rPr>
              <a:t>[Ref] </a:t>
            </a:r>
            <a:r>
              <a:rPr lang="en-US" altLang="zh-CN" sz="1600" i="1" dirty="0">
                <a:latin typeface="Times New Roman" panose="02020603050405020304" pitchFamily="18" charset="0"/>
                <a:cs typeface="Times New Roman" panose="02020603050405020304" pitchFamily="18" charset="0"/>
              </a:rPr>
              <a:t>Applied cryptography.</a:t>
            </a:r>
            <a:r>
              <a:rPr lang="zh-CN" altLang="en-US" sz="1600" i="1"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CRC press, Boca Raton, 1996.</a:t>
            </a:r>
            <a:endParaRPr lang="zh-CN"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8852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6203DAC0-ADFC-456F-9B3F-ED92B735CD8E}"/>
              </a:ext>
            </a:extLst>
          </p:cNvPr>
          <p:cNvSpPr>
            <a:spLocks noGrp="1"/>
          </p:cNvSpPr>
          <p:nvPr>
            <p:ph type="sldNum" sz="quarter" idx="4"/>
          </p:nvPr>
        </p:nvSpPr>
        <p:spPr/>
        <p:txBody>
          <a:bodyPr/>
          <a:lstStyle/>
          <a:p>
            <a:r>
              <a:rPr lang="en-US" altLang="zh-CN">
                <a:sym typeface="Arial" panose="020B0604020202020204" pitchFamily="34" charset="0"/>
              </a:rPr>
              <a:t>&lt; </a:t>
            </a:r>
            <a:fld id="{A548B57D-AE10-4CF7-A9DF-59FEFA91B28E}" type="slidenum">
              <a:rPr lang="zh-CN" altLang="en-US" smtClean="0">
                <a:sym typeface="Arial" panose="020B0604020202020204" pitchFamily="34" charset="0"/>
              </a:rPr>
              <a:pPr/>
              <a:t>9</a:t>
            </a:fld>
            <a:r>
              <a:rPr lang="zh-CN" altLang="en-US">
                <a:sym typeface="Arial" panose="020B0604020202020204" pitchFamily="34" charset="0"/>
              </a:rPr>
              <a:t> </a:t>
            </a:r>
            <a:r>
              <a:rPr lang="en-US" altLang="zh-CN">
                <a:sym typeface="Arial" panose="020B0604020202020204" pitchFamily="34" charset="0"/>
              </a:rPr>
              <a:t>&gt;</a:t>
            </a:r>
            <a:endParaRPr lang="zh-CN" altLang="en-US" dirty="0">
              <a:sym typeface="Arial" panose="020B0604020202020204" pitchFamily="34" charset="0"/>
            </a:endParaRPr>
          </a:p>
        </p:txBody>
      </p:sp>
      <p:sp>
        <p:nvSpPr>
          <p:cNvPr id="4" name="标题 3">
            <a:extLst>
              <a:ext uri="{FF2B5EF4-FFF2-40B4-BE49-F238E27FC236}">
                <a16:creationId xmlns:a16="http://schemas.microsoft.com/office/drawing/2014/main" id="{8C665839-0726-4FA3-BD04-F0C8450DAAA5}"/>
              </a:ext>
            </a:extLst>
          </p:cNvPr>
          <p:cNvSpPr>
            <a:spLocks noGrp="1"/>
          </p:cNvSpPr>
          <p:nvPr>
            <p:ph type="title"/>
          </p:nvPr>
        </p:nvSpPr>
        <p:spPr/>
        <p:txBody>
          <a:bodyPr/>
          <a:lstStyle/>
          <a:p>
            <a:r>
              <a:rPr lang="en-US" altLang="zh-CN" dirty="0">
                <a:sym typeface="Arial" panose="020B0604020202020204" pitchFamily="34" charset="0"/>
              </a:rPr>
              <a:t>Background: Random numbers and their applications</a:t>
            </a:r>
            <a:endParaRPr lang="zh-CN" altLang="en-US" dirty="0">
              <a:sym typeface="Arial" panose="020B0604020202020204" pitchFamily="34" charset="0"/>
            </a:endParaRPr>
          </a:p>
        </p:txBody>
      </p:sp>
      <p:sp>
        <p:nvSpPr>
          <p:cNvPr id="12" name="矩形 11">
            <a:extLst>
              <a:ext uri="{FF2B5EF4-FFF2-40B4-BE49-F238E27FC236}">
                <a16:creationId xmlns:a16="http://schemas.microsoft.com/office/drawing/2014/main" id="{4CA51931-0209-46D3-BA1A-39FDFCBC61A3}"/>
              </a:ext>
            </a:extLst>
          </p:cNvPr>
          <p:cNvSpPr/>
          <p:nvPr/>
        </p:nvSpPr>
        <p:spPr>
          <a:xfrm>
            <a:off x="1094589" y="3208480"/>
            <a:ext cx="1813437" cy="307777"/>
          </a:xfrm>
          <a:prstGeom prst="rect">
            <a:avLst/>
          </a:prstGeom>
        </p:spPr>
        <p:txBody>
          <a:bodyPr wrap="square">
            <a:spAutoFit/>
          </a:bodyPr>
          <a:lstStyle/>
          <a:p>
            <a:r>
              <a:rPr lang="zh-CN" altLang="en-US" sz="1400" dirty="0">
                <a:latin typeface="Times New Roman" panose="02020603050405020304" pitchFamily="18" charset="0"/>
                <a:cs typeface="Times New Roman" panose="02020603050405020304" pitchFamily="18" charset="0"/>
              </a:rPr>
              <a:t>www.idquantique.com</a:t>
            </a:r>
          </a:p>
        </p:txBody>
      </p:sp>
      <p:pic>
        <p:nvPicPr>
          <p:cNvPr id="15" name="图片 14">
            <a:extLst>
              <a:ext uri="{FF2B5EF4-FFF2-40B4-BE49-F238E27FC236}">
                <a16:creationId xmlns:a16="http://schemas.microsoft.com/office/drawing/2014/main" id="{042014A4-CEEF-4254-93D2-D19DAE1E45A7}"/>
              </a:ext>
            </a:extLst>
          </p:cNvPr>
          <p:cNvPicPr>
            <a:picLocks noChangeAspect="1"/>
          </p:cNvPicPr>
          <p:nvPr/>
        </p:nvPicPr>
        <p:blipFill>
          <a:blip r:embed="rId3"/>
          <a:stretch>
            <a:fillRect/>
          </a:stretch>
        </p:blipFill>
        <p:spPr>
          <a:xfrm>
            <a:off x="521406" y="1276850"/>
            <a:ext cx="2959804" cy="1931630"/>
          </a:xfrm>
          <a:prstGeom prst="rect">
            <a:avLst/>
          </a:prstGeom>
        </p:spPr>
      </p:pic>
      <p:pic>
        <p:nvPicPr>
          <p:cNvPr id="16" name="图片 15">
            <a:extLst>
              <a:ext uri="{FF2B5EF4-FFF2-40B4-BE49-F238E27FC236}">
                <a16:creationId xmlns:a16="http://schemas.microsoft.com/office/drawing/2014/main" id="{1B8B43E6-92CF-476F-9683-AEE418424081}"/>
              </a:ext>
            </a:extLst>
          </p:cNvPr>
          <p:cNvPicPr>
            <a:picLocks noChangeAspect="1"/>
          </p:cNvPicPr>
          <p:nvPr/>
        </p:nvPicPr>
        <p:blipFill>
          <a:blip r:embed="rId4"/>
          <a:stretch>
            <a:fillRect/>
          </a:stretch>
        </p:blipFill>
        <p:spPr>
          <a:xfrm>
            <a:off x="442913" y="1193128"/>
            <a:ext cx="1080740" cy="897730"/>
          </a:xfrm>
          <a:prstGeom prst="rect">
            <a:avLst/>
          </a:prstGeom>
        </p:spPr>
      </p:pic>
      <p:pic>
        <p:nvPicPr>
          <p:cNvPr id="17" name="图片 16">
            <a:extLst>
              <a:ext uri="{FF2B5EF4-FFF2-40B4-BE49-F238E27FC236}">
                <a16:creationId xmlns:a16="http://schemas.microsoft.com/office/drawing/2014/main" id="{E29C3112-4992-4953-A2E1-93ED582A1FE0}"/>
              </a:ext>
            </a:extLst>
          </p:cNvPr>
          <p:cNvPicPr>
            <a:picLocks noChangeAspect="1"/>
          </p:cNvPicPr>
          <p:nvPr/>
        </p:nvPicPr>
        <p:blipFill>
          <a:blip r:embed="rId5"/>
          <a:stretch>
            <a:fillRect/>
          </a:stretch>
        </p:blipFill>
        <p:spPr>
          <a:xfrm>
            <a:off x="132767" y="3995698"/>
            <a:ext cx="3849765" cy="1778117"/>
          </a:xfrm>
          <a:prstGeom prst="rect">
            <a:avLst/>
          </a:prstGeom>
        </p:spPr>
      </p:pic>
      <p:sp>
        <p:nvSpPr>
          <p:cNvPr id="18" name="矩形 17">
            <a:extLst>
              <a:ext uri="{FF2B5EF4-FFF2-40B4-BE49-F238E27FC236}">
                <a16:creationId xmlns:a16="http://schemas.microsoft.com/office/drawing/2014/main" id="{10EF3203-5CD9-4404-A792-944DB7853063}"/>
              </a:ext>
            </a:extLst>
          </p:cNvPr>
          <p:cNvSpPr/>
          <p:nvPr/>
        </p:nvSpPr>
        <p:spPr>
          <a:xfrm>
            <a:off x="948225" y="6166886"/>
            <a:ext cx="2255164" cy="307777"/>
          </a:xfrm>
          <a:prstGeom prst="rect">
            <a:avLst/>
          </a:prstGeom>
        </p:spPr>
        <p:txBody>
          <a:bodyPr wrap="square">
            <a:spAutoFit/>
          </a:bodyPr>
          <a:lstStyle/>
          <a:p>
            <a:r>
              <a:rPr lang="zh-CN" altLang="en-US" sz="1400" dirty="0">
                <a:latin typeface="Times New Roman" panose="02020603050405020304" pitchFamily="18" charset="0"/>
                <a:cs typeface="Times New Roman" panose="02020603050405020304" pitchFamily="18" charset="0"/>
              </a:rPr>
              <a:t>www.quintessencelabs.com</a:t>
            </a:r>
          </a:p>
        </p:txBody>
      </p:sp>
      <p:sp>
        <p:nvSpPr>
          <p:cNvPr id="35" name="矩形 34">
            <a:extLst>
              <a:ext uri="{FF2B5EF4-FFF2-40B4-BE49-F238E27FC236}">
                <a16:creationId xmlns:a16="http://schemas.microsoft.com/office/drawing/2014/main" id="{13E4174F-F052-4D9A-9F1C-E51A6DA951DF}"/>
              </a:ext>
            </a:extLst>
          </p:cNvPr>
          <p:cNvSpPr/>
          <p:nvPr/>
        </p:nvSpPr>
        <p:spPr>
          <a:xfrm>
            <a:off x="7664055" y="6197664"/>
            <a:ext cx="5095497" cy="276999"/>
          </a:xfrm>
          <a:prstGeom prst="rect">
            <a:avLst/>
          </a:prstGeom>
        </p:spPr>
        <p:txBody>
          <a:bodyPr wrap="square">
            <a:spAutoFit/>
          </a:bodyPr>
          <a:lstStyle/>
          <a:p>
            <a:r>
              <a:rPr lang="en-US" altLang="zh-CN" sz="1200" dirty="0">
                <a:latin typeface="Times New Roman" panose="02020603050405020304" pitchFamily="18" charset="0"/>
                <a:cs typeface="Times New Roman" panose="02020603050405020304" pitchFamily="18" charset="0"/>
              </a:rPr>
              <a:t>https://market.us/report/quantum-random-number-generator-market/</a:t>
            </a:r>
            <a:endParaRPr lang="zh-CN" altLang="en-US" sz="1200" dirty="0">
              <a:latin typeface="Times New Roman" panose="02020603050405020304" pitchFamily="18" charset="0"/>
              <a:cs typeface="Times New Roman" panose="02020603050405020304" pitchFamily="18" charset="0"/>
            </a:endParaRPr>
          </a:p>
        </p:txBody>
      </p:sp>
      <p:pic>
        <p:nvPicPr>
          <p:cNvPr id="36" name="Picture 2" descr="量子随机数生成器市场区域">
            <a:extLst>
              <a:ext uri="{FF2B5EF4-FFF2-40B4-BE49-F238E27FC236}">
                <a16:creationId xmlns:a16="http://schemas.microsoft.com/office/drawing/2014/main" id="{4B4542A3-BD8C-4F1C-8599-24C14A7C4A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8881" y="1169970"/>
            <a:ext cx="3800236" cy="2320353"/>
          </a:xfrm>
          <a:prstGeom prst="rect">
            <a:avLst/>
          </a:prstGeom>
          <a:noFill/>
          <a:extLst>
            <a:ext uri="{909E8E84-426E-40DD-AFC4-6F175D3DCCD1}">
              <a14:hiddenFill xmlns:a14="http://schemas.microsoft.com/office/drawing/2010/main">
                <a:solidFill>
                  <a:srgbClr val="FFFFFF"/>
                </a:solidFill>
              </a14:hiddenFill>
            </a:ext>
          </a:extLst>
        </p:spPr>
      </p:pic>
      <p:pic>
        <p:nvPicPr>
          <p:cNvPr id="39" name="图片 38">
            <a:extLst>
              <a:ext uri="{FF2B5EF4-FFF2-40B4-BE49-F238E27FC236}">
                <a16:creationId xmlns:a16="http://schemas.microsoft.com/office/drawing/2014/main" id="{C145777A-C9E5-4C8B-A9C2-5766254F559E}"/>
              </a:ext>
            </a:extLst>
          </p:cNvPr>
          <p:cNvPicPr>
            <a:picLocks noChangeAspect="1"/>
          </p:cNvPicPr>
          <p:nvPr/>
        </p:nvPicPr>
        <p:blipFill>
          <a:blip r:embed="rId7"/>
          <a:stretch>
            <a:fillRect/>
          </a:stretch>
        </p:blipFill>
        <p:spPr>
          <a:xfrm>
            <a:off x="3949857" y="915067"/>
            <a:ext cx="3323107" cy="2424023"/>
          </a:xfrm>
          <a:prstGeom prst="rect">
            <a:avLst/>
          </a:prstGeom>
        </p:spPr>
      </p:pic>
      <p:sp>
        <p:nvSpPr>
          <p:cNvPr id="40" name="矩形 39">
            <a:extLst>
              <a:ext uri="{FF2B5EF4-FFF2-40B4-BE49-F238E27FC236}">
                <a16:creationId xmlns:a16="http://schemas.microsoft.com/office/drawing/2014/main" id="{EA1A84E0-553D-4917-87ED-5747BEA8742B}"/>
              </a:ext>
            </a:extLst>
          </p:cNvPr>
          <p:cNvSpPr/>
          <p:nvPr/>
        </p:nvSpPr>
        <p:spPr>
          <a:xfrm>
            <a:off x="4642459" y="3209783"/>
            <a:ext cx="1937903" cy="307777"/>
          </a:xfrm>
          <a:prstGeom prst="rect">
            <a:avLst/>
          </a:prstGeom>
        </p:spPr>
        <p:txBody>
          <a:bodyPr wrap="none">
            <a:spAutoFit/>
          </a:bodyPr>
          <a:lstStyle/>
          <a:p>
            <a:r>
              <a:rPr lang="zh-CN" altLang="en-US" sz="1400" dirty="0">
                <a:latin typeface="Times New Roman" panose="02020603050405020304" pitchFamily="18" charset="0"/>
                <a:cs typeface="Times New Roman" panose="02020603050405020304" pitchFamily="18" charset="0"/>
              </a:rPr>
              <a:t>www.quantum-info.com</a:t>
            </a:r>
          </a:p>
        </p:txBody>
      </p:sp>
      <p:pic>
        <p:nvPicPr>
          <p:cNvPr id="41" name="图片 40">
            <a:extLst>
              <a:ext uri="{FF2B5EF4-FFF2-40B4-BE49-F238E27FC236}">
                <a16:creationId xmlns:a16="http://schemas.microsoft.com/office/drawing/2014/main" id="{370BD722-C44A-48A3-94B3-01376C770A91}"/>
              </a:ext>
            </a:extLst>
          </p:cNvPr>
          <p:cNvPicPr>
            <a:picLocks noChangeAspect="1"/>
          </p:cNvPicPr>
          <p:nvPr/>
        </p:nvPicPr>
        <p:blipFill>
          <a:blip r:embed="rId8"/>
          <a:stretch>
            <a:fillRect/>
          </a:stretch>
        </p:blipFill>
        <p:spPr>
          <a:xfrm>
            <a:off x="4241668" y="3849501"/>
            <a:ext cx="2897604" cy="2359431"/>
          </a:xfrm>
          <a:prstGeom prst="rect">
            <a:avLst/>
          </a:prstGeom>
        </p:spPr>
      </p:pic>
      <p:pic>
        <p:nvPicPr>
          <p:cNvPr id="42" name="图片 41">
            <a:extLst>
              <a:ext uri="{FF2B5EF4-FFF2-40B4-BE49-F238E27FC236}">
                <a16:creationId xmlns:a16="http://schemas.microsoft.com/office/drawing/2014/main" id="{9A062E69-A82B-48D5-858D-2C9C65E5C52C}"/>
              </a:ext>
            </a:extLst>
          </p:cNvPr>
          <p:cNvPicPr>
            <a:picLocks noChangeAspect="1"/>
          </p:cNvPicPr>
          <p:nvPr/>
        </p:nvPicPr>
        <p:blipFill rotWithShape="1">
          <a:blip r:embed="rId9"/>
          <a:srcRect l="22048" t="3808" r="23728" b="84972"/>
          <a:stretch/>
        </p:blipFill>
        <p:spPr>
          <a:xfrm>
            <a:off x="6306937" y="3913413"/>
            <a:ext cx="832335" cy="164570"/>
          </a:xfrm>
          <a:prstGeom prst="rect">
            <a:avLst/>
          </a:prstGeom>
        </p:spPr>
      </p:pic>
      <p:sp>
        <p:nvSpPr>
          <p:cNvPr id="43" name="矩形 42">
            <a:extLst>
              <a:ext uri="{FF2B5EF4-FFF2-40B4-BE49-F238E27FC236}">
                <a16:creationId xmlns:a16="http://schemas.microsoft.com/office/drawing/2014/main" id="{6DF52304-D70E-4338-92CE-22EBF5F48107}"/>
              </a:ext>
            </a:extLst>
          </p:cNvPr>
          <p:cNvSpPr/>
          <p:nvPr/>
        </p:nvSpPr>
        <p:spPr>
          <a:xfrm>
            <a:off x="4825731" y="6176682"/>
            <a:ext cx="1800045" cy="307777"/>
          </a:xfrm>
          <a:prstGeom prst="rect">
            <a:avLst/>
          </a:prstGeom>
        </p:spPr>
        <p:txBody>
          <a:bodyPr wrap="none">
            <a:spAutoFit/>
          </a:bodyPr>
          <a:lstStyle/>
          <a:p>
            <a:r>
              <a:rPr lang="en-US" altLang="zh-CN" sz="1400" dirty="0">
                <a:latin typeface="Times New Roman" panose="02020603050405020304" pitchFamily="18" charset="0"/>
                <a:cs typeface="Times New Roman" panose="02020603050405020304" pitchFamily="18" charset="0"/>
              </a:rPr>
              <a:t>www.sammobile.com</a:t>
            </a:r>
            <a:endParaRPr lang="zh-CN" altLang="en-US" sz="1400" dirty="0">
              <a:latin typeface="Times New Roman" panose="02020603050405020304" pitchFamily="18" charset="0"/>
              <a:cs typeface="Times New Roman" panose="02020603050405020304" pitchFamily="18" charset="0"/>
            </a:endParaRPr>
          </a:p>
        </p:txBody>
      </p:sp>
      <p:pic>
        <p:nvPicPr>
          <p:cNvPr id="2052" name="Picture 4">
            <a:extLst>
              <a:ext uri="{FF2B5EF4-FFF2-40B4-BE49-F238E27FC236}">
                <a16:creationId xmlns:a16="http://schemas.microsoft.com/office/drawing/2014/main" id="{C5C4B91D-3A59-4DA8-9EDB-36CA732CBE83}"/>
              </a:ext>
            </a:extLst>
          </p:cNvPr>
          <p:cNvPicPr>
            <a:picLocks noChangeAspect="1" noChangeArrowheads="1"/>
          </p:cNvPicPr>
          <p:nvPr/>
        </p:nvPicPr>
        <p:blipFill>
          <a:blip r:embed="rId10"/>
          <a:srcRect/>
          <a:stretch/>
        </p:blipFill>
        <p:spPr bwMode="auto">
          <a:xfrm>
            <a:off x="7938318" y="3982665"/>
            <a:ext cx="3810673" cy="2026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877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686.9141"/>
  <p:tag name="ORIGINALWIDTH" val="3443.569"/>
  <p:tag name="OUTPUTTYPE" val="PNG"/>
  <p:tag name="IGUANATEXVERSION" val="161"/>
  <p:tag name="LATEXADDIN" val="\documentclass{article}&#10;\usepackage{amsmath}&#10;\usepackage{mathtools}&#10;\usepackage{color} &#10;\pagestyle{empty}&#10;\begin{document}&#10;&#10;\begin{equation}&#10;\begin{aligned}&#10;P_{\rm guess}(x^*,y^*)\coloneqq&amp;\max\sum_{ab}{\rm tr}\left[\rho_{ABE}\left( M_{a|x^*} \otimes M_{b|y^*} \otimes M_{e=a,e'=b}\right)\right]\\&#10;&amp; {\rm w.r.t.}~~\rho_{ABE},~\left\{M_{a|x}, M_{b|y},M_{ee'}\right\}\\&#10;&amp; {\rm s.t.}~~{\rm tr}\left[\rho_{AB} \left(M_{a|x}\otimes M_{b|y}\right)\right] = \textcolor{red}{P^{\rm obs}(ab|xy)}&#10;\notag&#10;\end{aligned}&#10;\end{equation}&#10;&#10;&#10;\end{document}"/>
  <p:tag name="IGUANATEXSIZE" val="20"/>
  <p:tag name="IGUANATEXCURSOR" val="493"/>
  <p:tag name="TRANSPARENCY" val="True"/>
  <p:tag name="FILENAME" val=""/>
  <p:tag name="LATEXENGINEID" val="0"/>
  <p:tag name="TEMPFOLDER" val="c:\temp\"/>
  <p:tag name="LATEXFORMHEIGHT" val="320"/>
  <p:tag name="LATEXFORMWIDTH" val="385"/>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691.4135"/>
  <p:tag name="ORIGINALWIDTH" val="2881.89"/>
  <p:tag name="OUTPUTTYPE" val="PNG"/>
  <p:tag name="IGUANATEXVERSION" val="161"/>
  <p:tag name="LATEXADDIN" val="\documentclass{article}&#10;\usepackage{amsmath}&#10;\usepackage{mathtools}&#10;\usepackage{color} &#10;\pagestyle{empty}&#10;\begin{document}&#10;&#10;\begin{equation}&#10;\begin{aligned}&#10;P_{\rm guess}(x^*)\coloneqq &amp;\max \sum_{a}{\rm tr}\left[\rho_{ABE}\left( M_{a|x^*} \otimes \mathcal{I}_B\otimes M_{e=a}\right)\right]\\&#10;&amp; {\rm w.r.t.}~~\rho_{ABE},~\left\{M_{a|x},M_{e}\right\}\\&#10;&amp; {\rm s.t.}~~{\rm tr}_A\left[\rho_{AB} \left(M_{a|x}\otimes \mathcal{I}_B\right)\right] = \textcolor{red}{\sigma^{\rm obs}_{a|x}} \notag&#10;\end{aligned}&#10;\end{equation}&#10;&#10;&#10;\end{document}"/>
  <p:tag name="IGUANATEXSIZE" val="20"/>
  <p:tag name="IGUANATEXCURSOR" val="489"/>
  <p:tag name="TRANSPARENCY" val="True"/>
  <p:tag name="FILENAME" val=""/>
  <p:tag name="LATEXENGINEID" val="0"/>
  <p:tag name="TEMPFOLDER" val="c:\temp\"/>
  <p:tag name="LATEXFORMHEIGHT" val="320"/>
  <p:tag name="LATEXFORMWIDTH" val="385"/>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698.1628"/>
  <p:tag name="ORIGINALWIDTH" val="3241.095"/>
  <p:tag name="OUTPUTTYPE" val="PNG"/>
  <p:tag name="IGUANATEXVERSION" val="161"/>
  <p:tag name="LATEXADDIN" val="\documentclass{article}&#10;\usepackage{amsmath}&#10;\usepackage{color}&#10;\pagestyle{empty}&#10;\begin{document}&#10;&#10;\begin{equation}&#10;\begin{aligned}&#10;P_g(x^*,y^*) = &amp;\max\sum_{ab} {\rm tr}\left[\rho_{ABE} \left( M_{a|x^*} \otimes M_{b|y^*} \otimes M_{e=a,e'=b} \right) \right]\\&#10;&amp; {\rm w.r.t.} ~~ \rho_{ABCE}, \left\{ M_{a|x}, M_{b|y}, M_{ee'} \right\}\\&#10;&amp; {\rm s.t.} ~~ {\rm tr}_{AB}\left[\rho_{ABC}\left( M_{a|x}\otimes M_{b|y}\otimes \mathcal{I}_C\right)\right] = \textcolor{red}{\sigma_{ab|xy}^{\rm obs}}&#10;\notag&#10;\end{aligned}&#10;\end{equation}&#10;&#10;&#10;&#10;\end{document}"/>
  <p:tag name="IGUANATEXSIZE" val="20"/>
  <p:tag name="IGUANATEXCURSOR" val="148"/>
  <p:tag name="TRANSPARENCY" val="True"/>
  <p:tag name="FILENAME" val=""/>
  <p:tag name="LATEXENGINEID" val="0"/>
  <p:tag name="TEMPFOLDER" val="c:\temp\"/>
  <p:tag name="LATEXFORMHEIGHT" val="320"/>
  <p:tag name="LATEXFORMWIDTH" val="385"/>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254.2182"/>
  <p:tag name="ORIGINALWIDTH" val="1904.012"/>
  <p:tag name="OUTPUTTYPE" val="PNG"/>
  <p:tag name="IGUANATEXVERSION" val="161"/>
  <p:tag name="LATEXADDIN" val="\documentclass{article}&#10;\usepackage{amsmath}&#10;\pagestyle{empty}&#10;\begin{document}&#10;&#10;&#10;$$\rho_{AB}^{p,\theta} = p|\Psi_\theta\rangle \langle \Psi_\theta| + (1 - p){I_A\over2} \otimes \rho_B^\theta&#10;$$&#10;&#10;\end{document}"/>
  <p:tag name="IGUANATEXSIZE" val="20"/>
  <p:tag name="IGUANATEXCURSOR" val="159"/>
  <p:tag name="TRANSPARENCY" val="True"/>
  <p:tag name="FILENAME" val=""/>
  <p:tag name="LATEXENGINEID" val="0"/>
  <p:tag name="TEMPFOLDER" val="c:\temp\"/>
  <p:tag name="LATEXFORMHEIGHT" val="320"/>
  <p:tag name="LATEXFORMWIDTH" val="385"/>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144.7319"/>
  <p:tag name="ORIGINALWIDTH" val="2932.134"/>
  <p:tag name="OUTPUTTYPE" val="PNG"/>
  <p:tag name="IGUANATEXVERSION" val="161"/>
  <p:tag name="LATEXADDIN" val="\documentclass{article}&#10;\usepackage{amsmath}&#10;\pagestyle{empty}&#10;\begin{document}&#10;&#10;&#10;$$|\Psi_\theta\rangle = \cos(\theta) |00\rangle + \sin(\theta) |11\rangle,&#10;\quad&#10;\rho_B^\theta = \mathrm{Tr}_A \left( |\Psi_\theta\rangle \langle \Psi_\theta| \right).&#10;$$&#10;&#10;\end{document}"/>
  <p:tag name="IGUANATEXSIZE" val="20"/>
  <p:tag name="IGUANATEXCURSOR" val="250"/>
  <p:tag name="TRANSPARENCY" val="True"/>
  <p:tag name="FILENAME" val=""/>
  <p:tag name="LATEXENGINEID" val="0"/>
  <p:tag name="TEMPFOLDER" val="c:\temp\"/>
  <p:tag name="LATEXFORMHEIGHT" val="320"/>
  <p:tag name="LATEXFORMWIDTH" val="385"/>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130.4837"/>
  <p:tag name="ORIGINALWIDTH" val="1998.5"/>
  <p:tag name="OUTPUTTYPE" val="PNG"/>
  <p:tag name="IGUANATEXVERSION" val="161"/>
  <p:tag name="LATEXADDIN" val="\documentclass{article}&#10;\usepackage{amsmath}&#10;\pagestyle{empty}&#10;\begin{document}&#10;&#10;&#10;$H_{\min} = \max_{x^*,y^*}-\log_2P_{\rm guess}(x^*,y^*)$&#10;&#10;&#10;&#10;\end{document}"/>
  <p:tag name="IGUANATEXSIZE" val="20"/>
  <p:tag name="IGUANATEXCURSOR" val="134"/>
  <p:tag name="TRANSPARENCY" val="True"/>
  <p:tag name="FILENAME" val=""/>
  <p:tag name="LATEXENGINEID" val="0"/>
  <p:tag name="TEMPFOLDER" val="c:\temp\"/>
  <p:tag name="LATEXFORMHEIGHT" val="320"/>
  <p:tag name="LATEXFORMWIDTH" val="385"/>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181.4773"/>
  <p:tag name="ORIGINALWIDTH" val="2784.402"/>
  <p:tag name="OUTPUTTYPE" val="PNG"/>
  <p:tag name="IGUANATEXVERSION" val="161"/>
  <p:tag name="LATEXADDIN" val="\documentclass{article}&#10;\usepackage{amsmath}&#10;\pagestyle{empty}&#10;\begin{document}&#10;&#10;$\rho_\mu = \mu |\Psi\rangle \langle \Psi | + {1-\mu \over 8}\mathcal{I},~~~~~~|\Psi\rangle = {1\over \sqrt{2}}\left( |000\rangle + |111\rangle \right)$&#10;&#10;&#10;\end{document}"/>
  <p:tag name="IGUANATEXSIZE" val="20"/>
  <p:tag name="IGUANATEXCURSOR" val="160"/>
  <p:tag name="TRANSPARENCY" val="True"/>
  <p:tag name="FILENAME" val=""/>
  <p:tag name="LATEXENGINEID" val="0"/>
  <p:tag name="TEMPFOLDER" val="c:\temp\"/>
  <p:tag name="LATEXFORMHEIGHT" val="320"/>
  <p:tag name="LATEXFORMWIDTH" val="385"/>
  <p:tag name="LATEXFORMWRAP" val="True"/>
  <p:tag name="BITMAPVECTOR" val="0"/>
</p:tagLst>
</file>

<file path=ppt/theme/theme1.xml><?xml version="1.0" encoding="utf-8"?>
<a:theme xmlns:a="http://schemas.openxmlformats.org/drawingml/2006/main" name="自定义设计方案">
  <a:themeElements>
    <a:clrScheme name="自定义 2">
      <a:dk1>
        <a:sysClr val="windowText" lastClr="000000"/>
      </a:dk1>
      <a:lt1>
        <a:sysClr val="window" lastClr="FFFFFF"/>
      </a:lt1>
      <a:dk2>
        <a:srgbClr val="768395"/>
      </a:dk2>
      <a:lt2>
        <a:srgbClr val="F0F0F0"/>
      </a:lt2>
      <a:accent1>
        <a:srgbClr val="9A0001"/>
      </a:accent1>
      <a:accent2>
        <a:srgbClr val="CEAB6E"/>
      </a:accent2>
      <a:accent3>
        <a:srgbClr val="063771"/>
      </a:accent3>
      <a:accent4>
        <a:srgbClr val="F3F4F8"/>
      </a:accent4>
      <a:accent5>
        <a:srgbClr val="64646C"/>
      </a:accent5>
      <a:accent6>
        <a:srgbClr val="FFFFFF"/>
      </a:accent6>
      <a:hlink>
        <a:srgbClr val="0070C0"/>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ctr">
          <a:defRPr sz="2000" dirty="0" smtClean="0">
            <a:latin typeface="Arial" panose="020B0604020202020204" pitchFamily="34" charset="0"/>
            <a:ea typeface="微软雅黑" panose="020B0503020204020204" pitchFamily="34" charset="-122"/>
            <a:cs typeface="+mn-ea"/>
            <a:sym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自定义 2">
      <a:dk1>
        <a:srgbClr val="000000"/>
      </a:dk1>
      <a:lt1>
        <a:srgbClr val="FFFFFF"/>
      </a:lt1>
      <a:dk2>
        <a:srgbClr val="768395"/>
      </a:dk2>
      <a:lt2>
        <a:srgbClr val="F0F0F0"/>
      </a:lt2>
      <a:accent1>
        <a:srgbClr val="9A0001"/>
      </a:accent1>
      <a:accent2>
        <a:srgbClr val="CEAB6E"/>
      </a:accent2>
      <a:accent3>
        <a:srgbClr val="063771"/>
      </a:accent3>
      <a:accent4>
        <a:srgbClr val="F3F4F8"/>
      </a:accent4>
      <a:accent5>
        <a:srgbClr val="64646C"/>
      </a:accent5>
      <a:accent6>
        <a:srgbClr val="FFFFFF"/>
      </a:accent6>
      <a:hlink>
        <a:srgbClr val="0070C0"/>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ctr">
          <a:defRPr sz="2000" dirty="0" smtClean="0">
            <a:latin typeface="Arial" panose="020B0604020202020204" pitchFamily="34" charset="0"/>
            <a:ea typeface="微软雅黑" panose="020B0503020204020204" pitchFamily="34" charset="-122"/>
            <a:cs typeface="+mn-ea"/>
            <a:sym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PLUS">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22649</TotalTime>
  <Words>4093</Words>
  <Application>Microsoft Office PowerPoint</Application>
  <PresentationFormat>Panorámica</PresentationFormat>
  <Paragraphs>685</Paragraphs>
  <Slides>48</Slides>
  <Notes>48</Notes>
  <HiddenSlides>0</HiddenSlides>
  <MMClips>0</MMClips>
  <ScaleCrop>false</ScaleCrop>
  <HeadingPairs>
    <vt:vector size="6" baseType="variant">
      <vt:variant>
        <vt:lpstr>Fuentes usadas</vt:lpstr>
      </vt:variant>
      <vt:variant>
        <vt:i4>15</vt:i4>
      </vt:variant>
      <vt:variant>
        <vt:lpstr>Tema</vt:lpstr>
      </vt:variant>
      <vt:variant>
        <vt:i4>3</vt:i4>
      </vt:variant>
      <vt:variant>
        <vt:lpstr>Títulos de diapositiva</vt:lpstr>
      </vt:variant>
      <vt:variant>
        <vt:i4>48</vt:i4>
      </vt:variant>
    </vt:vector>
  </HeadingPairs>
  <TitlesOfParts>
    <vt:vector size="66" baseType="lpstr">
      <vt:lpstr>等线</vt:lpstr>
      <vt:lpstr>楷体</vt:lpstr>
      <vt:lpstr>楷体</vt:lpstr>
      <vt:lpstr>Microsoft YaHei</vt:lpstr>
      <vt:lpstr>Microsoft YaHei</vt:lpstr>
      <vt:lpstr>SimHei</vt:lpstr>
      <vt:lpstr>AdvOT483a8203</vt:lpstr>
      <vt:lpstr>Arial</vt:lpstr>
      <vt:lpstr>Calibri</vt:lpstr>
      <vt:lpstr>Cambria Math</vt:lpstr>
      <vt:lpstr>Helvetica Neue</vt:lpstr>
      <vt:lpstr>Latin Modern Math</vt:lpstr>
      <vt:lpstr>MathematicalPi</vt:lpstr>
      <vt:lpstr>Times New Roman</vt:lpstr>
      <vt:lpstr>Wingdings</vt:lpstr>
      <vt:lpstr>自定义设计方案</vt:lpstr>
      <vt:lpstr>1_自定义设计方案</vt:lpstr>
      <vt:lpstr>1_OfficePLUS</vt:lpstr>
      <vt:lpstr>Presentación de PowerPoint</vt:lpstr>
      <vt:lpstr>Presentación de PowerPoint</vt:lpstr>
      <vt:lpstr>Presentación de PowerPoint</vt:lpstr>
      <vt:lpstr>Background: Quantum Nonlocality</vt:lpstr>
      <vt:lpstr>Background: Quantum Nonlocality vs Randomness Certification</vt:lpstr>
      <vt:lpstr>Background: Random numbers and their applications</vt:lpstr>
      <vt:lpstr>Background: Random numbers and their applications</vt:lpstr>
      <vt:lpstr>Background: Random numbers and their applications</vt:lpstr>
      <vt:lpstr>Background: Random numbers and their applications</vt:lpstr>
      <vt:lpstr>Background: Random numbers and their applications</vt:lpstr>
      <vt:lpstr>Background: Device-Independent random number generator</vt:lpstr>
      <vt:lpstr>Background: Device-Independent random number generator</vt:lpstr>
      <vt:lpstr>Background: Device-Independent random number generator</vt:lpstr>
      <vt:lpstr>Background: Device-Independent random number generator</vt:lpstr>
      <vt:lpstr>Background: Block diagram of typical TRNGs</vt:lpstr>
      <vt:lpstr>Background: Randomness certification</vt:lpstr>
      <vt:lpstr>Background: Randomness certification</vt:lpstr>
      <vt:lpstr>Background: Randomness expansion in bipartite scenario</vt:lpstr>
      <vt:lpstr>Background: Quantum nonlocality vs Randomness</vt:lpstr>
      <vt:lpstr>Background: Quantum nonlocality vs Randomness</vt:lpstr>
      <vt:lpstr>Presentación de PowerPoint</vt:lpstr>
      <vt:lpstr>1. Randomness Certification based on Multipartite Steering</vt:lpstr>
      <vt:lpstr>1. Randomness Certification based on Multipartite Steering</vt:lpstr>
      <vt:lpstr>1. Randomness Certification based on Multipartite Steering</vt:lpstr>
      <vt:lpstr>Problem Statements</vt:lpstr>
      <vt:lpstr>Compatible measurements</vt:lpstr>
      <vt:lpstr>Compatible measurements</vt:lpstr>
      <vt:lpstr>Quantum nonlocality vs Compatible measurements</vt:lpstr>
      <vt:lpstr>2. Necessary and Sufficient Condition for Randomness Certification </vt:lpstr>
      <vt:lpstr>2. Necessary and Sufficient Condition for Randomness Certification </vt:lpstr>
      <vt:lpstr>2. Necessary and Sufficient Condition for Randomness Certification </vt:lpstr>
      <vt:lpstr>Presentación de PowerPoint</vt:lpstr>
      <vt:lpstr>Experimental Realization</vt:lpstr>
      <vt:lpstr>Presentación de PowerPoint</vt:lpstr>
      <vt:lpstr>Conclusion</vt:lpstr>
      <vt:lpstr>Acknowledgments</vt:lpstr>
      <vt:lpstr>Our current research interests</vt:lpstr>
      <vt:lpstr>Our current research interests (2021-2025)</vt:lpstr>
      <vt:lpstr>Entanglement meets Ultrafast Optics</vt:lpstr>
      <vt:lpstr>Presentación de PowerPoint</vt:lpstr>
      <vt:lpstr>Randomness Certification based on Multipartite Steering</vt:lpstr>
      <vt:lpstr>Randomness Certification based on Multipartite Steering</vt:lpstr>
      <vt:lpstr>2. Necessary and Sufficient Condition for Randomness Certification </vt:lpstr>
      <vt:lpstr>2. Necessary and Sufficient Condition for Randomness Certification </vt:lpstr>
      <vt:lpstr>Quantum nonlocality vs Randomness </vt:lpstr>
      <vt:lpstr>Quantum nonlocality vs Randomness </vt:lpstr>
      <vt:lpstr>Background: Generation rate of DI QRNGs</vt:lpstr>
      <vt:lpstr>Randomness Certification based on Multipartite Steering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Yi</dc:creator>
  <cp:lastModifiedBy>Salón de Actos</cp:lastModifiedBy>
  <cp:revision>1456</cp:revision>
  <dcterms:created xsi:type="dcterms:W3CDTF">2018-12-09T14:29:24Z</dcterms:created>
  <dcterms:modified xsi:type="dcterms:W3CDTF">2025-10-20T08:40:06Z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Nuaxnuy@DESKTOP-GLORKB7</vt:lpwstr>
  </property>
  <property fmtid="{D5CDD505-2E9C-101B-9397-08002B2CF9AE}" pid="5" name="MSIP_Label_f42aa342-8706-4288-bd11-ebb85995028c_SetDate">
    <vt:lpwstr>2019-04-13T09:21:34.3521271Z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8ba33e4d-f70c-4f8a-80c4-7b79b430a7ab</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