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85" r:id="rId3"/>
    <p:sldMasterId id="2147483672" r:id="rId4"/>
  </p:sldMasterIdLst>
  <p:notesMasterIdLst>
    <p:notesMasterId r:id="rId69"/>
  </p:notesMasterIdLst>
  <p:sldIdLst>
    <p:sldId id="256" r:id="rId5"/>
    <p:sldId id="304" r:id="rId6"/>
    <p:sldId id="305" r:id="rId7"/>
    <p:sldId id="257" r:id="rId8"/>
    <p:sldId id="306" r:id="rId9"/>
    <p:sldId id="258" r:id="rId10"/>
    <p:sldId id="259" r:id="rId11"/>
    <p:sldId id="260" r:id="rId12"/>
    <p:sldId id="261" r:id="rId13"/>
    <p:sldId id="262" r:id="rId14"/>
    <p:sldId id="272" r:id="rId15"/>
    <p:sldId id="263" r:id="rId16"/>
    <p:sldId id="266" r:id="rId17"/>
    <p:sldId id="267" r:id="rId18"/>
    <p:sldId id="264" r:id="rId19"/>
    <p:sldId id="265" r:id="rId20"/>
    <p:sldId id="269" r:id="rId21"/>
    <p:sldId id="268" r:id="rId22"/>
    <p:sldId id="286" r:id="rId23"/>
    <p:sldId id="307" r:id="rId24"/>
    <p:sldId id="423" r:id="rId25"/>
    <p:sldId id="270" r:id="rId26"/>
    <p:sldId id="271" r:id="rId27"/>
    <p:sldId id="273" r:id="rId28"/>
    <p:sldId id="274" r:id="rId29"/>
    <p:sldId id="275" r:id="rId30"/>
    <p:sldId id="424" r:id="rId31"/>
    <p:sldId id="276" r:id="rId32"/>
    <p:sldId id="277" r:id="rId33"/>
    <p:sldId id="278" r:id="rId34"/>
    <p:sldId id="279" r:id="rId35"/>
    <p:sldId id="280" r:id="rId36"/>
    <p:sldId id="425" r:id="rId37"/>
    <p:sldId id="281" r:id="rId38"/>
    <p:sldId id="282" r:id="rId39"/>
    <p:sldId id="283" r:id="rId40"/>
    <p:sldId id="284" r:id="rId41"/>
    <p:sldId id="285" r:id="rId42"/>
    <p:sldId id="308" r:id="rId43"/>
    <p:sldId id="426" r:id="rId44"/>
    <p:sldId id="289" r:id="rId45"/>
    <p:sldId id="290" r:id="rId46"/>
    <p:sldId id="291" r:id="rId47"/>
    <p:sldId id="292" r:id="rId48"/>
    <p:sldId id="293" r:id="rId49"/>
    <p:sldId id="287" r:id="rId50"/>
    <p:sldId id="288" r:id="rId51"/>
    <p:sldId id="427" r:id="rId52"/>
    <p:sldId id="294" r:id="rId53"/>
    <p:sldId id="428" r:id="rId54"/>
    <p:sldId id="295" r:id="rId55"/>
    <p:sldId id="431" r:id="rId56"/>
    <p:sldId id="298" r:id="rId57"/>
    <p:sldId id="299" r:id="rId58"/>
    <p:sldId id="300" r:id="rId59"/>
    <p:sldId id="309" r:id="rId60"/>
    <p:sldId id="301" r:id="rId61"/>
    <p:sldId id="303" r:id="rId62"/>
    <p:sldId id="432" r:id="rId63"/>
    <p:sldId id="429" r:id="rId64"/>
    <p:sldId id="296" r:id="rId65"/>
    <p:sldId id="297" r:id="rId66"/>
    <p:sldId id="422" r:id="rId67"/>
    <p:sldId id="302" r:id="rId6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0" autoAdjust="0"/>
  </p:normalViewPr>
  <p:slideViewPr>
    <p:cSldViewPr snapToGrid="0">
      <p:cViewPr>
        <p:scale>
          <a:sx n="95" d="100"/>
          <a:sy n="95" d="100"/>
        </p:scale>
        <p:origin x="2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Reina Valero" userId="09bbf76c-e3de-420c-88bb-64d781de57ed" providerId="ADAL" clId="{4E1991B2-09FF-42F7-9709-F224484897B0}"/>
    <pc:docChg chg="modSld">
      <pc:chgData name="José Reina Valero" userId="09bbf76c-e3de-420c-88bb-64d781de57ed" providerId="ADAL" clId="{4E1991B2-09FF-42F7-9709-F224484897B0}" dt="2024-07-01T09:59:06.405" v="0" actId="164"/>
      <pc:docMkLst>
        <pc:docMk/>
      </pc:docMkLst>
      <pc:sldChg chg="addSp modSp">
        <pc:chgData name="José Reina Valero" userId="09bbf76c-e3de-420c-88bb-64d781de57ed" providerId="ADAL" clId="{4E1991B2-09FF-42F7-9709-F224484897B0}" dt="2024-07-01T09:59:06.405" v="0" actId="164"/>
        <pc:sldMkLst>
          <pc:docMk/>
          <pc:sldMk cId="654887812" sldId="278"/>
        </pc:sldMkLst>
        <pc:spChg chg="mod">
          <ac:chgData name="José Reina Valero" userId="09bbf76c-e3de-420c-88bb-64d781de57ed" providerId="ADAL" clId="{4E1991B2-09FF-42F7-9709-F224484897B0}" dt="2024-07-01T09:59:06.405" v="0" actId="164"/>
          <ac:spMkLst>
            <pc:docMk/>
            <pc:sldMk cId="654887812" sldId="278"/>
            <ac:spMk id="6" creationId="{CF6B48D0-D779-F43D-6718-5BA2B5678B1A}"/>
          </ac:spMkLst>
        </pc:spChg>
        <pc:spChg chg="mod">
          <ac:chgData name="José Reina Valero" userId="09bbf76c-e3de-420c-88bb-64d781de57ed" providerId="ADAL" clId="{4E1991B2-09FF-42F7-9709-F224484897B0}" dt="2024-07-01T09:59:06.405" v="0" actId="164"/>
          <ac:spMkLst>
            <pc:docMk/>
            <pc:sldMk cId="654887812" sldId="278"/>
            <ac:spMk id="9" creationId="{CD508666-B349-C002-CBBD-FC9576B727E6}"/>
          </ac:spMkLst>
        </pc:spChg>
        <pc:grpChg chg="add mod">
          <ac:chgData name="José Reina Valero" userId="09bbf76c-e3de-420c-88bb-64d781de57ed" providerId="ADAL" clId="{4E1991B2-09FF-42F7-9709-F224484897B0}" dt="2024-07-01T09:59:06.405" v="0" actId="164"/>
          <ac:grpSpMkLst>
            <pc:docMk/>
            <pc:sldMk cId="654887812" sldId="278"/>
            <ac:grpSpMk id="15" creationId="{8DC91CA6-C6E4-3FAF-EB2B-70B79BF99AD5}"/>
          </ac:grpSpMkLst>
        </pc:grpChg>
        <pc:picChg chg="mod">
          <ac:chgData name="José Reina Valero" userId="09bbf76c-e3de-420c-88bb-64d781de57ed" providerId="ADAL" clId="{4E1991B2-09FF-42F7-9709-F224484897B0}" dt="2024-07-01T09:59:06.405" v="0" actId="164"/>
          <ac:picMkLst>
            <pc:docMk/>
            <pc:sldMk cId="654887812" sldId="278"/>
            <ac:picMk id="13" creationId="{4C72FEC6-C8CC-AD3C-21D0-2E4641B0837A}"/>
          </ac:picMkLst>
        </pc:picChg>
        <pc:picChg chg="mod">
          <ac:chgData name="José Reina Valero" userId="09bbf76c-e3de-420c-88bb-64d781de57ed" providerId="ADAL" clId="{4E1991B2-09FF-42F7-9709-F224484897B0}" dt="2024-07-01T09:59:06.405" v="0" actId="164"/>
          <ac:picMkLst>
            <pc:docMk/>
            <pc:sldMk cId="654887812" sldId="278"/>
            <ac:picMk id="18" creationId="{A8766A2E-2866-D14A-3B3F-26F5C6859542}"/>
          </ac:picMkLst>
        </pc:picChg>
        <pc:cxnChg chg="mod">
          <ac:chgData name="José Reina Valero" userId="09bbf76c-e3de-420c-88bb-64d781de57ed" providerId="ADAL" clId="{4E1991B2-09FF-42F7-9709-F224484897B0}" dt="2024-07-01T09:59:06.405" v="0" actId="164"/>
          <ac:cxnSpMkLst>
            <pc:docMk/>
            <pc:sldMk cId="654887812" sldId="278"/>
            <ac:cxnSpMk id="7" creationId="{6A1CCB08-6A07-4DE9-E236-8E15CE3AF429}"/>
          </ac:cxnSpMkLst>
        </pc:cxnChg>
        <pc:cxnChg chg="mod">
          <ac:chgData name="José Reina Valero" userId="09bbf76c-e3de-420c-88bb-64d781de57ed" providerId="ADAL" clId="{4E1991B2-09FF-42F7-9709-F224484897B0}" dt="2024-07-01T09:59:06.405" v="0" actId="164"/>
          <ac:cxnSpMkLst>
            <pc:docMk/>
            <pc:sldMk cId="654887812" sldId="278"/>
            <ac:cxnSpMk id="8" creationId="{9104F0BF-33D5-488E-7543-72207A53151A}"/>
          </ac:cxnSpMkLst>
        </pc:cxnChg>
      </pc:sldChg>
    </pc:docChg>
  </pc:docChgLst>
  <pc:docChgLst>
    <pc:chgData name="José Reina Valero" userId="09bbf76c-e3de-420c-88bb-64d781de57ed" providerId="ADAL" clId="{4F9449EF-5CB9-49D3-B6A5-1391152C9998}"/>
    <pc:docChg chg="undo custSel addSld delSld modSld sldOrd">
      <pc:chgData name="José Reina Valero" userId="09bbf76c-e3de-420c-88bb-64d781de57ed" providerId="ADAL" clId="{4F9449EF-5CB9-49D3-B6A5-1391152C9998}" dt="2024-05-07T08:25:36.419" v="9724" actId="1076"/>
      <pc:docMkLst>
        <pc:docMk/>
      </pc:docMkLst>
      <pc:sldChg chg="addSp delSp modSp mod">
        <pc:chgData name="José Reina Valero" userId="09bbf76c-e3de-420c-88bb-64d781de57ed" providerId="ADAL" clId="{4F9449EF-5CB9-49D3-B6A5-1391152C9998}" dt="2024-05-04T04:20:40.326" v="6614" actId="20577"/>
        <pc:sldMkLst>
          <pc:docMk/>
          <pc:sldMk cId="322350464" sldId="256"/>
        </pc:sldMkLst>
        <pc:spChg chg="mod">
          <ac:chgData name="José Reina Valero" userId="09bbf76c-e3de-420c-88bb-64d781de57ed" providerId="ADAL" clId="{4F9449EF-5CB9-49D3-B6A5-1391152C9998}" dt="2024-05-03T01:14:12.848" v="5874" actId="1038"/>
          <ac:spMkLst>
            <pc:docMk/>
            <pc:sldMk cId="322350464" sldId="256"/>
            <ac:spMk id="2" creationId="{FC3CA67D-9F26-7023-288D-5FAA03B862AB}"/>
          </ac:spMkLst>
        </pc:spChg>
        <pc:spChg chg="mod">
          <ac:chgData name="José Reina Valero" userId="09bbf76c-e3de-420c-88bb-64d781de57ed" providerId="ADAL" clId="{4F9449EF-5CB9-49D3-B6A5-1391152C9998}" dt="2024-05-03T08:13:26.629" v="5962" actId="1076"/>
          <ac:spMkLst>
            <pc:docMk/>
            <pc:sldMk cId="322350464" sldId="256"/>
            <ac:spMk id="3" creationId="{828D50DA-388E-ACFE-4D2F-6E21D5859067}"/>
          </ac:spMkLst>
        </pc:spChg>
        <pc:spChg chg="add del mod">
          <ac:chgData name="José Reina Valero" userId="09bbf76c-e3de-420c-88bb-64d781de57ed" providerId="ADAL" clId="{4F9449EF-5CB9-49D3-B6A5-1391152C9998}" dt="2024-05-04T04:20:40.326" v="6614" actId="20577"/>
          <ac:spMkLst>
            <pc:docMk/>
            <pc:sldMk cId="322350464" sldId="256"/>
            <ac:spMk id="8" creationId="{0A572AF5-4E0A-2402-9A4E-6081D49770D2}"/>
          </ac:spMkLst>
        </pc:spChg>
        <pc:spChg chg="add del mod">
          <ac:chgData name="José Reina Valero" userId="09bbf76c-e3de-420c-88bb-64d781de57ed" providerId="ADAL" clId="{4F9449EF-5CB9-49D3-B6A5-1391152C9998}" dt="2024-05-03T01:12:56.587" v="5857" actId="478"/>
          <ac:spMkLst>
            <pc:docMk/>
            <pc:sldMk cId="322350464" sldId="256"/>
            <ac:spMk id="9" creationId="{7AAF435F-AA11-F993-75EE-FE1084299D29}"/>
          </ac:spMkLst>
        </pc:spChg>
        <pc:spChg chg="add mod">
          <ac:chgData name="José Reina Valero" userId="09bbf76c-e3de-420c-88bb-64d781de57ed" providerId="ADAL" clId="{4F9449EF-5CB9-49D3-B6A5-1391152C9998}" dt="2024-05-03T08:15:08.823" v="6009" actId="14100"/>
          <ac:spMkLst>
            <pc:docMk/>
            <pc:sldMk cId="322350464" sldId="256"/>
            <ac:spMk id="10" creationId="{7CE8BF13-F233-AF6F-877A-EB9C3C8014D8}"/>
          </ac:spMkLst>
        </pc:spChg>
        <pc:graphicFrameChg chg="add del">
          <ac:chgData name="José Reina Valero" userId="09bbf76c-e3de-420c-88bb-64d781de57ed" providerId="ADAL" clId="{4F9449EF-5CB9-49D3-B6A5-1391152C9998}" dt="2024-05-03T01:13:16.961" v="5861" actId="26606"/>
          <ac:graphicFrameMkLst>
            <pc:docMk/>
            <pc:sldMk cId="322350464" sldId="256"/>
            <ac:graphicFrameMk id="13" creationId="{87E268A8-242A-B112-BEBD-02F680C1EEF2}"/>
          </ac:graphicFrameMkLst>
        </pc:graphicFrameChg>
        <pc:picChg chg="add mod">
          <ac:chgData name="José Reina Valero" userId="09bbf76c-e3de-420c-88bb-64d781de57ed" providerId="ADAL" clId="{4F9449EF-5CB9-49D3-B6A5-1391152C9998}" dt="2024-05-03T08:14:46.198" v="6007" actId="1076"/>
          <ac:picMkLst>
            <pc:docMk/>
            <pc:sldMk cId="322350464" sldId="256"/>
            <ac:picMk id="5" creationId="{B10A3F6A-5C9D-36B2-AAA9-9ED6948E2A2A}"/>
          </ac:picMkLst>
        </pc:picChg>
        <pc:picChg chg="add mod">
          <ac:chgData name="José Reina Valero" userId="09bbf76c-e3de-420c-88bb-64d781de57ed" providerId="ADAL" clId="{4F9449EF-5CB9-49D3-B6A5-1391152C9998}" dt="2024-05-03T08:14:50.325" v="6008" actId="1076"/>
          <ac:picMkLst>
            <pc:docMk/>
            <pc:sldMk cId="322350464" sldId="256"/>
            <ac:picMk id="6" creationId="{E488F457-ED4E-1C57-623E-37C4F3C0570D}"/>
          </ac:picMkLst>
        </pc:picChg>
        <pc:picChg chg="add mod">
          <ac:chgData name="José Reina Valero" userId="09bbf76c-e3de-420c-88bb-64d781de57ed" providerId="ADAL" clId="{4F9449EF-5CB9-49D3-B6A5-1391152C9998}" dt="2024-05-03T01:13:14.957" v="5859"/>
          <ac:picMkLst>
            <pc:docMk/>
            <pc:sldMk cId="322350464" sldId="256"/>
            <ac:picMk id="11" creationId="{077EBD96-AA9C-0342-A114-5948E8BACCD2}"/>
          </ac:picMkLst>
        </pc:picChg>
        <pc:cxnChg chg="add mod">
          <ac:chgData name="José Reina Valero" userId="09bbf76c-e3de-420c-88bb-64d781de57ed" providerId="ADAL" clId="{4F9449EF-5CB9-49D3-B6A5-1391152C9998}" dt="2024-05-03T01:14:12.848" v="5874" actId="1038"/>
          <ac:cxnSpMkLst>
            <pc:docMk/>
            <pc:sldMk cId="322350464" sldId="256"/>
            <ac:cxnSpMk id="14" creationId="{A12B4255-B8D7-6D89-80DF-F44C75E8BB8F}"/>
          </ac:cxnSpMkLst>
        </pc:cxnChg>
      </pc:sldChg>
      <pc:sldChg chg="addSp delSp modSp mod setBg">
        <pc:chgData name="José Reina Valero" userId="09bbf76c-e3de-420c-88bb-64d781de57ed" providerId="ADAL" clId="{4F9449EF-5CB9-49D3-B6A5-1391152C9998}" dt="2024-05-04T15:05:55.664" v="8289" actId="1076"/>
        <pc:sldMkLst>
          <pc:docMk/>
          <pc:sldMk cId="1298802392" sldId="257"/>
        </pc:sldMkLst>
        <pc:spChg chg="mod ord">
          <ac:chgData name="José Reina Valero" userId="09bbf76c-e3de-420c-88bb-64d781de57ed" providerId="ADAL" clId="{4F9449EF-5CB9-49D3-B6A5-1391152C9998}" dt="2024-05-04T04:18:42.095" v="6586" actId="26606"/>
          <ac:spMkLst>
            <pc:docMk/>
            <pc:sldMk cId="1298802392" sldId="257"/>
            <ac:spMk id="2" creationId="{3085BA32-7F3F-FD93-603D-50889890BADB}"/>
          </ac:spMkLst>
        </pc:spChg>
        <pc:spChg chg="mod">
          <ac:chgData name="José Reina Valero" userId="09bbf76c-e3de-420c-88bb-64d781de57ed" providerId="ADAL" clId="{4F9449EF-5CB9-49D3-B6A5-1391152C9998}" dt="2024-05-04T04:18:42.095" v="6586" actId="26606"/>
          <ac:spMkLst>
            <pc:docMk/>
            <pc:sldMk cId="1298802392" sldId="257"/>
            <ac:spMk id="6" creationId="{92989E2A-1A94-53C2-E693-FC10835F6E75}"/>
          </ac:spMkLst>
        </pc:spChg>
        <pc:spChg chg="mod ord">
          <ac:chgData name="José Reina Valero" userId="09bbf76c-e3de-420c-88bb-64d781de57ed" providerId="ADAL" clId="{4F9449EF-5CB9-49D3-B6A5-1391152C9998}" dt="2024-05-04T15:05:55.664" v="8289" actId="1076"/>
          <ac:spMkLst>
            <pc:docMk/>
            <pc:sldMk cId="1298802392" sldId="257"/>
            <ac:spMk id="7" creationId="{F64F2D6B-DB37-1D23-94BF-4E519EC8B4AE}"/>
          </ac:spMkLst>
        </pc:spChg>
        <pc:spChg chg="add del">
          <ac:chgData name="José Reina Valero" userId="09bbf76c-e3de-420c-88bb-64d781de57ed" providerId="ADAL" clId="{4F9449EF-5CB9-49D3-B6A5-1391152C9998}" dt="2024-05-04T04:18:32.848" v="6582" actId="26606"/>
          <ac:spMkLst>
            <pc:docMk/>
            <pc:sldMk cId="1298802392" sldId="257"/>
            <ac:spMk id="10" creationId="{2DAA6C16-BF9B-4A3E-BC70-EE6015D4F967}"/>
          </ac:spMkLst>
        </pc:spChg>
        <pc:spChg chg="add del">
          <ac:chgData name="José Reina Valero" userId="09bbf76c-e3de-420c-88bb-64d781de57ed" providerId="ADAL" clId="{4F9449EF-5CB9-49D3-B6A5-1391152C9998}" dt="2024-05-04T04:18:38.504" v="6584" actId="26606"/>
          <ac:spMkLst>
            <pc:docMk/>
            <pc:sldMk cId="1298802392" sldId="257"/>
            <ac:spMk id="12" creationId="{FA69AAE0-49D5-4C8B-8BA2-55898C00E05E}"/>
          </ac:spMkLst>
        </pc:spChg>
        <pc:spChg chg="add del">
          <ac:chgData name="José Reina Valero" userId="09bbf76c-e3de-420c-88bb-64d781de57ed" providerId="ADAL" clId="{4F9449EF-5CB9-49D3-B6A5-1391152C9998}" dt="2024-05-04T04:18:42.095" v="6586" actId="26606"/>
          <ac:spMkLst>
            <pc:docMk/>
            <pc:sldMk cId="1298802392" sldId="257"/>
            <ac:spMk id="14" creationId="{27BDFED6-6E33-4606-AFE2-886ADB1C018E}"/>
          </ac:spMkLst>
        </pc:spChg>
        <pc:spChg chg="add del">
          <ac:chgData name="José Reina Valero" userId="09bbf76c-e3de-420c-88bb-64d781de57ed" providerId="ADAL" clId="{4F9449EF-5CB9-49D3-B6A5-1391152C9998}" dt="2024-05-04T04:18:42.095" v="6586" actId="26606"/>
          <ac:spMkLst>
            <pc:docMk/>
            <pc:sldMk cId="1298802392" sldId="257"/>
            <ac:spMk id="16" creationId="{890DEF05-784E-4B61-89E4-04C4ECF4E5A0}"/>
          </ac:spMkLst>
        </pc:spChg>
        <pc:spChg chg="del">
          <ac:chgData name="José Reina Valero" userId="09bbf76c-e3de-420c-88bb-64d781de57ed" providerId="ADAL" clId="{4F9449EF-5CB9-49D3-B6A5-1391152C9998}" dt="2024-05-03T08:24:57.170" v="6013" actId="478"/>
          <ac:spMkLst>
            <pc:docMk/>
            <pc:sldMk cId="1298802392" sldId="257"/>
            <ac:spMk id="27" creationId="{F5F22E0E-E9B2-D3B3-F6D4-566E037F1225}"/>
          </ac:spMkLst>
        </pc:spChg>
        <pc:spChg chg="del">
          <ac:chgData name="José Reina Valero" userId="09bbf76c-e3de-420c-88bb-64d781de57ed" providerId="ADAL" clId="{4F9449EF-5CB9-49D3-B6A5-1391152C9998}" dt="2024-05-03T08:24:58.608" v="6014" actId="478"/>
          <ac:spMkLst>
            <pc:docMk/>
            <pc:sldMk cId="1298802392" sldId="257"/>
            <ac:spMk id="29" creationId="{3F0AA870-4C77-0FFB-32F3-9E8B6BEAAE22}"/>
          </ac:spMkLst>
        </pc:spChg>
        <pc:grpChg chg="add del">
          <ac:chgData name="José Reina Valero" userId="09bbf76c-e3de-420c-88bb-64d781de57ed" providerId="ADAL" clId="{4F9449EF-5CB9-49D3-B6A5-1391152C9998}" dt="2024-05-04T04:18:32.848" v="6582" actId="26606"/>
          <ac:grpSpMkLst>
            <pc:docMk/>
            <pc:sldMk cId="1298802392" sldId="257"/>
            <ac:grpSpMk id="11" creationId="{A4AE1828-51FD-4AD7-BCF6-9AF5C696CE5D}"/>
          </ac:grpSpMkLst>
        </pc:grpChg>
        <pc:picChg chg="add del mod">
          <ac:chgData name="José Reina Valero" userId="09bbf76c-e3de-420c-88bb-64d781de57ed" providerId="ADAL" clId="{4F9449EF-5CB9-49D3-B6A5-1391152C9998}" dt="2024-05-04T04:18:03.083" v="6573" actId="478"/>
          <ac:picMkLst>
            <pc:docMk/>
            <pc:sldMk cId="1298802392" sldId="257"/>
            <ac:picMk id="4" creationId="{8991D36C-47E6-FCBA-61EA-ED4016343598}"/>
          </ac:picMkLst>
        </pc:picChg>
        <pc:picChg chg="add mod ord">
          <ac:chgData name="José Reina Valero" userId="09bbf76c-e3de-420c-88bb-64d781de57ed" providerId="ADAL" clId="{4F9449EF-5CB9-49D3-B6A5-1391152C9998}" dt="2024-05-04T04:18:42.095" v="6586" actId="26606"/>
          <ac:picMkLst>
            <pc:docMk/>
            <pc:sldMk cId="1298802392" sldId="257"/>
            <ac:picMk id="5" creationId="{7F7DCB21-073D-D191-F3B8-0BC5D77C1EC5}"/>
          </ac:picMkLst>
        </pc:picChg>
        <pc:picChg chg="add mod ord">
          <ac:chgData name="José Reina Valero" userId="09bbf76c-e3de-420c-88bb-64d781de57ed" providerId="ADAL" clId="{4F9449EF-5CB9-49D3-B6A5-1391152C9998}" dt="2024-05-04T04:18:49.476" v="6587" actId="1076"/>
          <ac:picMkLst>
            <pc:docMk/>
            <pc:sldMk cId="1298802392" sldId="257"/>
            <ac:picMk id="8" creationId="{FD42B4AA-EB69-54A8-87FA-48D384623158}"/>
          </ac:picMkLst>
        </pc:picChg>
        <pc:picChg chg="del">
          <ac:chgData name="José Reina Valero" userId="09bbf76c-e3de-420c-88bb-64d781de57ed" providerId="ADAL" clId="{4F9449EF-5CB9-49D3-B6A5-1391152C9998}" dt="2024-05-03T08:24:51.379" v="6010" actId="478"/>
          <ac:picMkLst>
            <pc:docMk/>
            <pc:sldMk cId="1298802392" sldId="257"/>
            <ac:picMk id="25" creationId="{2B4F31B8-1EA4-165F-A910-600B0862FEE9}"/>
          </ac:picMkLst>
        </pc:picChg>
        <pc:picChg chg="del">
          <ac:chgData name="José Reina Valero" userId="09bbf76c-e3de-420c-88bb-64d781de57ed" providerId="ADAL" clId="{4F9449EF-5CB9-49D3-B6A5-1391152C9998}" dt="2024-05-03T08:24:52.949" v="6011" actId="478"/>
          <ac:picMkLst>
            <pc:docMk/>
            <pc:sldMk cId="1298802392" sldId="257"/>
            <ac:picMk id="28" creationId="{6FC87F28-4E49-F6E2-5E13-4E83E6E9A6FB}"/>
          </ac:picMkLst>
        </pc:picChg>
        <pc:cxnChg chg="del">
          <ac:chgData name="José Reina Valero" userId="09bbf76c-e3de-420c-88bb-64d781de57ed" providerId="ADAL" clId="{4F9449EF-5CB9-49D3-B6A5-1391152C9998}" dt="2024-05-03T08:24:55.369" v="6012" actId="478"/>
          <ac:cxnSpMkLst>
            <pc:docMk/>
            <pc:sldMk cId="1298802392" sldId="257"/>
            <ac:cxnSpMk id="13" creationId="{92F5209A-0E7F-88D9-BB6E-1088E5D2A6DF}"/>
          </ac:cxnSpMkLst>
        </pc:cxnChg>
        <pc:cxnChg chg="del">
          <ac:chgData name="José Reina Valero" userId="09bbf76c-e3de-420c-88bb-64d781de57ed" providerId="ADAL" clId="{4F9449EF-5CB9-49D3-B6A5-1391152C9998}" dt="2024-05-03T08:24:55.369" v="6012" actId="478"/>
          <ac:cxnSpMkLst>
            <pc:docMk/>
            <pc:sldMk cId="1298802392" sldId="257"/>
            <ac:cxnSpMk id="15" creationId="{EB93E18D-2D17-30B7-E10E-FD163BB62137}"/>
          </ac:cxnSpMkLst>
        </pc:cxnChg>
        <pc:cxnChg chg="add del">
          <ac:chgData name="José Reina Valero" userId="09bbf76c-e3de-420c-88bb-64d781de57ed" providerId="ADAL" clId="{4F9449EF-5CB9-49D3-B6A5-1391152C9998}" dt="2024-05-04T04:18:42.095" v="6586" actId="26606"/>
          <ac:cxnSpMkLst>
            <pc:docMk/>
            <pc:sldMk cId="1298802392" sldId="257"/>
            <ac:cxnSpMk id="17" creationId="{C41BAEC7-F7B0-4224-8B18-8F74B7D87F0B}"/>
          </ac:cxnSpMkLst>
        </pc:cxnChg>
        <pc:cxnChg chg="del">
          <ac:chgData name="José Reina Valero" userId="09bbf76c-e3de-420c-88bb-64d781de57ed" providerId="ADAL" clId="{4F9449EF-5CB9-49D3-B6A5-1391152C9998}" dt="2024-05-03T08:24:55.369" v="6012" actId="478"/>
          <ac:cxnSpMkLst>
            <pc:docMk/>
            <pc:sldMk cId="1298802392" sldId="257"/>
            <ac:cxnSpMk id="18" creationId="{99C07A77-9EF1-FE8A-E141-5AE0732EF231}"/>
          </ac:cxnSpMkLst>
        </pc:cxnChg>
        <pc:cxnChg chg="del">
          <ac:chgData name="José Reina Valero" userId="09bbf76c-e3de-420c-88bb-64d781de57ed" providerId="ADAL" clId="{4F9449EF-5CB9-49D3-B6A5-1391152C9998}" dt="2024-05-03T08:24:55.369" v="6012" actId="478"/>
          <ac:cxnSpMkLst>
            <pc:docMk/>
            <pc:sldMk cId="1298802392" sldId="257"/>
            <ac:cxnSpMk id="23" creationId="{39604960-0D5E-05A8-2216-F899B20ABA77}"/>
          </ac:cxnSpMkLst>
        </pc:cxnChg>
        <pc:cxnChg chg="del">
          <ac:chgData name="José Reina Valero" userId="09bbf76c-e3de-420c-88bb-64d781de57ed" providerId="ADAL" clId="{4F9449EF-5CB9-49D3-B6A5-1391152C9998}" dt="2024-05-03T08:24:55.369" v="6012" actId="478"/>
          <ac:cxnSpMkLst>
            <pc:docMk/>
            <pc:sldMk cId="1298802392" sldId="257"/>
            <ac:cxnSpMk id="24" creationId="{86EA06C4-1D29-B832-AE15-4A8F6AD61FF1}"/>
          </ac:cxnSpMkLst>
        </pc:cxnChg>
      </pc:sldChg>
      <pc:sldChg chg="addSp modSp mod">
        <pc:chgData name="José Reina Valero" userId="09bbf76c-e3de-420c-88bb-64d781de57ed" providerId="ADAL" clId="{4F9449EF-5CB9-49D3-B6A5-1391152C9998}" dt="2024-05-04T16:39:52.360" v="8353" actId="1076"/>
        <pc:sldMkLst>
          <pc:docMk/>
          <pc:sldMk cId="694852670" sldId="258"/>
        </pc:sldMkLst>
        <pc:spChg chg="mod">
          <ac:chgData name="José Reina Valero" userId="09bbf76c-e3de-420c-88bb-64d781de57ed" providerId="ADAL" clId="{4F9449EF-5CB9-49D3-B6A5-1391152C9998}" dt="2024-05-03T08:32:08.271" v="6040" actId="20577"/>
          <ac:spMkLst>
            <pc:docMk/>
            <pc:sldMk cId="694852670" sldId="258"/>
            <ac:spMk id="2" creationId="{70F4BC84-199F-ADEC-BDB6-703FA73F9094}"/>
          </ac:spMkLst>
        </pc:spChg>
        <pc:spChg chg="mod">
          <ac:chgData name="José Reina Valero" userId="09bbf76c-e3de-420c-88bb-64d781de57ed" providerId="ADAL" clId="{4F9449EF-5CB9-49D3-B6A5-1391152C9998}" dt="2024-05-03T08:32:20.042" v="6044" actId="20577"/>
          <ac:spMkLst>
            <pc:docMk/>
            <pc:sldMk cId="694852670" sldId="258"/>
            <ac:spMk id="3" creationId="{FB5B9FAA-3799-A7EE-FD2C-312AF15D5FD3}"/>
          </ac:spMkLst>
        </pc:spChg>
        <pc:spChg chg="add mod">
          <ac:chgData name="José Reina Valero" userId="09bbf76c-e3de-420c-88bb-64d781de57ed" providerId="ADAL" clId="{4F9449EF-5CB9-49D3-B6A5-1391152C9998}" dt="2024-05-04T16:39:52.360" v="8353" actId="1076"/>
          <ac:spMkLst>
            <pc:docMk/>
            <pc:sldMk cId="694852670" sldId="258"/>
            <ac:spMk id="5" creationId="{350EFA65-7AD3-0BF6-76A7-2E5632507A69}"/>
          </ac:spMkLst>
        </pc:spChg>
      </pc:sldChg>
      <pc:sldChg chg="addSp modSp mod">
        <pc:chgData name="José Reina Valero" userId="09bbf76c-e3de-420c-88bb-64d781de57ed" providerId="ADAL" clId="{4F9449EF-5CB9-49D3-B6A5-1391152C9998}" dt="2024-05-04T16:42:44.012" v="8416" actId="255"/>
        <pc:sldMkLst>
          <pc:docMk/>
          <pc:sldMk cId="1930065112" sldId="259"/>
        </pc:sldMkLst>
        <pc:spChg chg="mod">
          <ac:chgData name="José Reina Valero" userId="09bbf76c-e3de-420c-88bb-64d781de57ed" providerId="ADAL" clId="{4F9449EF-5CB9-49D3-B6A5-1391152C9998}" dt="2024-05-04T16:41:31.413" v="8380" actId="1076"/>
          <ac:spMkLst>
            <pc:docMk/>
            <pc:sldMk cId="1930065112" sldId="259"/>
            <ac:spMk id="2" creationId="{740DB087-01A9-B7F1-60CF-6551FCA94658}"/>
          </ac:spMkLst>
        </pc:spChg>
        <pc:spChg chg="mod">
          <ac:chgData name="José Reina Valero" userId="09bbf76c-e3de-420c-88bb-64d781de57ed" providerId="ADAL" clId="{4F9449EF-5CB9-49D3-B6A5-1391152C9998}" dt="2024-05-01T22:55:23.404" v="99" actId="1037"/>
          <ac:spMkLst>
            <pc:docMk/>
            <pc:sldMk cId="1930065112" sldId="259"/>
            <ac:spMk id="4" creationId="{EF1F0820-7A70-CE59-BDA1-4BBB4C3F95D1}"/>
          </ac:spMkLst>
        </pc:spChg>
        <pc:spChg chg="mod">
          <ac:chgData name="José Reina Valero" userId="09bbf76c-e3de-420c-88bb-64d781de57ed" providerId="ADAL" clId="{4F9449EF-5CB9-49D3-B6A5-1391152C9998}" dt="2024-05-01T22:55:13.135" v="89" actId="1038"/>
          <ac:spMkLst>
            <pc:docMk/>
            <pc:sldMk cId="1930065112" sldId="259"/>
            <ac:spMk id="5" creationId="{12E6795C-A61E-213D-B6BE-43A749A0FF9E}"/>
          </ac:spMkLst>
        </pc:spChg>
        <pc:spChg chg="mod">
          <ac:chgData name="José Reina Valero" userId="09bbf76c-e3de-420c-88bb-64d781de57ed" providerId="ADAL" clId="{4F9449EF-5CB9-49D3-B6A5-1391152C9998}" dt="2024-05-04T16:42:37.458" v="8414" actId="14100"/>
          <ac:spMkLst>
            <pc:docMk/>
            <pc:sldMk cId="1930065112" sldId="259"/>
            <ac:spMk id="27" creationId="{598DF3A0-066F-6F04-6EF8-98BD6958BB62}"/>
          </ac:spMkLst>
        </pc:spChg>
        <pc:spChg chg="mod">
          <ac:chgData name="José Reina Valero" userId="09bbf76c-e3de-420c-88bb-64d781de57ed" providerId="ADAL" clId="{4F9449EF-5CB9-49D3-B6A5-1391152C9998}" dt="2024-05-04T16:42:44.012" v="8416" actId="255"/>
          <ac:spMkLst>
            <pc:docMk/>
            <pc:sldMk cId="1930065112" sldId="259"/>
            <ac:spMk id="28" creationId="{D3F85543-FF36-4745-7358-A15586544F38}"/>
          </ac:spMkLst>
        </pc:spChg>
        <pc:spChg chg="mod">
          <ac:chgData name="José Reina Valero" userId="09bbf76c-e3de-420c-88bb-64d781de57ed" providerId="ADAL" clId="{4F9449EF-5CB9-49D3-B6A5-1391152C9998}" dt="2024-05-04T16:42:39.808" v="8415" actId="14100"/>
          <ac:spMkLst>
            <pc:docMk/>
            <pc:sldMk cId="1930065112" sldId="259"/>
            <ac:spMk id="29" creationId="{29DAC4E3-41BF-5256-BB8E-38C730C9B356}"/>
          </ac:spMkLst>
        </pc:spChg>
        <pc:spChg chg="mod">
          <ac:chgData name="José Reina Valero" userId="09bbf76c-e3de-420c-88bb-64d781de57ed" providerId="ADAL" clId="{4F9449EF-5CB9-49D3-B6A5-1391152C9998}" dt="2024-05-03T08:26:46.836" v="6034" actId="20577"/>
          <ac:spMkLst>
            <pc:docMk/>
            <pc:sldMk cId="1930065112" sldId="259"/>
            <ac:spMk id="34" creationId="{E7B75FE0-E08D-1BFE-F53B-355D6E7EAAC9}"/>
          </ac:spMkLst>
        </pc:spChg>
        <pc:spChg chg="add mod">
          <ac:chgData name="José Reina Valero" userId="09bbf76c-e3de-420c-88bb-64d781de57ed" providerId="ADAL" clId="{4F9449EF-5CB9-49D3-B6A5-1391152C9998}" dt="2024-05-01T22:55:01.338" v="23" actId="255"/>
          <ac:spMkLst>
            <pc:docMk/>
            <pc:sldMk cId="1930065112" sldId="259"/>
            <ac:spMk id="60" creationId="{9C2E7A40-01EB-8111-55FC-A7D80FD2C7CB}"/>
          </ac:spMkLst>
        </pc:spChg>
        <pc:spChg chg="add mod">
          <ac:chgData name="José Reina Valero" userId="09bbf76c-e3de-420c-88bb-64d781de57ed" providerId="ADAL" clId="{4F9449EF-5CB9-49D3-B6A5-1391152C9998}" dt="2024-05-01T22:55:32.053" v="101" actId="1076"/>
          <ac:spMkLst>
            <pc:docMk/>
            <pc:sldMk cId="1930065112" sldId="259"/>
            <ac:spMk id="61" creationId="{8E56EE27-F80B-4CF6-80BD-3FA574CE5532}"/>
          </ac:spMkLst>
        </pc:spChg>
        <pc:spChg chg="add mod">
          <ac:chgData name="José Reina Valero" userId="09bbf76c-e3de-420c-88bb-64d781de57ed" providerId="ADAL" clId="{4F9449EF-5CB9-49D3-B6A5-1391152C9998}" dt="2024-05-01T22:55:57.301" v="119" actId="1076"/>
          <ac:spMkLst>
            <pc:docMk/>
            <pc:sldMk cId="1930065112" sldId="259"/>
            <ac:spMk id="62" creationId="{845A5F3D-39B7-1572-D169-21DDA7A7CA26}"/>
          </ac:spMkLst>
        </pc:spChg>
        <pc:spChg chg="add mod">
          <ac:chgData name="José Reina Valero" userId="09bbf76c-e3de-420c-88bb-64d781de57ed" providerId="ADAL" clId="{4F9449EF-5CB9-49D3-B6A5-1391152C9998}" dt="2024-05-01T22:56:03.104" v="121" actId="1076"/>
          <ac:spMkLst>
            <pc:docMk/>
            <pc:sldMk cId="1930065112" sldId="259"/>
            <ac:spMk id="63" creationId="{2952AB89-ADBC-5D23-E091-7DD41749287B}"/>
          </ac:spMkLst>
        </pc:spChg>
      </pc:sldChg>
      <pc:sldChg chg="addSp delSp modSp mod">
        <pc:chgData name="José Reina Valero" userId="09bbf76c-e3de-420c-88bb-64d781de57ed" providerId="ADAL" clId="{4F9449EF-5CB9-49D3-B6A5-1391152C9998}" dt="2024-05-04T05:11:45.263" v="7832" actId="20577"/>
        <pc:sldMkLst>
          <pc:docMk/>
          <pc:sldMk cId="2420432795" sldId="260"/>
        </pc:sldMkLst>
        <pc:spChg chg="mod">
          <ac:chgData name="José Reina Valero" userId="09bbf76c-e3de-420c-88bb-64d781de57ed" providerId="ADAL" clId="{4F9449EF-5CB9-49D3-B6A5-1391152C9998}" dt="2024-05-03T08:27:40.886" v="6038" actId="20577"/>
          <ac:spMkLst>
            <pc:docMk/>
            <pc:sldMk cId="2420432795" sldId="260"/>
            <ac:spMk id="4" creationId="{68846755-D204-059C-43A4-76E04E7B18BB}"/>
          </ac:spMkLst>
        </pc:spChg>
        <pc:spChg chg="mod">
          <ac:chgData name="José Reina Valero" userId="09bbf76c-e3de-420c-88bb-64d781de57ed" providerId="ADAL" clId="{4F9449EF-5CB9-49D3-B6A5-1391152C9998}" dt="2024-05-04T04:25:20.869" v="6856" actId="1076"/>
          <ac:spMkLst>
            <pc:docMk/>
            <pc:sldMk cId="2420432795" sldId="260"/>
            <ac:spMk id="6" creationId="{EA9A630D-0228-DCDE-16D2-32252B91D26E}"/>
          </ac:spMkLst>
        </pc:spChg>
        <pc:spChg chg="del mod">
          <ac:chgData name="José Reina Valero" userId="09bbf76c-e3de-420c-88bb-64d781de57ed" providerId="ADAL" clId="{4F9449EF-5CB9-49D3-B6A5-1391152C9998}" dt="2024-05-04T04:21:53.105" v="6626" actId="478"/>
          <ac:spMkLst>
            <pc:docMk/>
            <pc:sldMk cId="2420432795" sldId="260"/>
            <ac:spMk id="7" creationId="{D1C94DB7-E08F-798E-636A-5B5D6041145C}"/>
          </ac:spMkLst>
        </pc:spChg>
        <pc:spChg chg="del mod">
          <ac:chgData name="José Reina Valero" userId="09bbf76c-e3de-420c-88bb-64d781de57ed" providerId="ADAL" clId="{4F9449EF-5CB9-49D3-B6A5-1391152C9998}" dt="2024-05-04T04:21:56.217" v="6627" actId="478"/>
          <ac:spMkLst>
            <pc:docMk/>
            <pc:sldMk cId="2420432795" sldId="260"/>
            <ac:spMk id="8" creationId="{50D712FC-39DF-B04C-D234-B1611A97AA25}"/>
          </ac:spMkLst>
        </pc:spChg>
        <pc:spChg chg="add mod">
          <ac:chgData name="José Reina Valero" userId="09bbf76c-e3de-420c-88bb-64d781de57ed" providerId="ADAL" clId="{4F9449EF-5CB9-49D3-B6A5-1391152C9998}" dt="2024-05-04T04:26:08.530" v="6883" actId="208"/>
          <ac:spMkLst>
            <pc:docMk/>
            <pc:sldMk cId="2420432795" sldId="260"/>
            <ac:spMk id="9" creationId="{7850A847-0F76-A8FB-1311-9FF59452F311}"/>
          </ac:spMkLst>
        </pc:spChg>
        <pc:spChg chg="add mod">
          <ac:chgData name="José Reina Valero" userId="09bbf76c-e3de-420c-88bb-64d781de57ed" providerId="ADAL" clId="{4F9449EF-5CB9-49D3-B6A5-1391152C9998}" dt="2024-05-04T05:10:36.125" v="7797" actId="20577"/>
          <ac:spMkLst>
            <pc:docMk/>
            <pc:sldMk cId="2420432795" sldId="260"/>
            <ac:spMk id="10" creationId="{37A14590-CBD1-F559-166F-F9F5BEE19D7C}"/>
          </ac:spMkLst>
        </pc:spChg>
        <pc:spChg chg="add mod">
          <ac:chgData name="José Reina Valero" userId="09bbf76c-e3de-420c-88bb-64d781de57ed" providerId="ADAL" clId="{4F9449EF-5CB9-49D3-B6A5-1391152C9998}" dt="2024-05-04T04:25:46.425" v="6866" actId="1076"/>
          <ac:spMkLst>
            <pc:docMk/>
            <pc:sldMk cId="2420432795" sldId="260"/>
            <ac:spMk id="11" creationId="{CB3ED81A-4717-9369-7550-7711E6CD478E}"/>
          </ac:spMkLst>
        </pc:spChg>
        <pc:spChg chg="add mod">
          <ac:chgData name="José Reina Valero" userId="09bbf76c-e3de-420c-88bb-64d781de57ed" providerId="ADAL" clId="{4F9449EF-5CB9-49D3-B6A5-1391152C9998}" dt="2024-05-04T04:26:15.061" v="6884" actId="115"/>
          <ac:spMkLst>
            <pc:docMk/>
            <pc:sldMk cId="2420432795" sldId="260"/>
            <ac:spMk id="12" creationId="{941D1A95-BC12-4556-B2D0-5AAC9A4C6738}"/>
          </ac:spMkLst>
        </pc:spChg>
        <pc:spChg chg="add mod">
          <ac:chgData name="José Reina Valero" userId="09bbf76c-e3de-420c-88bb-64d781de57ed" providerId="ADAL" clId="{4F9449EF-5CB9-49D3-B6A5-1391152C9998}" dt="2024-05-04T05:11:45.263" v="7832" actId="20577"/>
          <ac:spMkLst>
            <pc:docMk/>
            <pc:sldMk cId="2420432795" sldId="260"/>
            <ac:spMk id="13" creationId="{C8EDFB2A-26E7-81C3-BB3B-5C6394FE1EAC}"/>
          </ac:spMkLst>
        </pc:spChg>
        <pc:picChg chg="add mod">
          <ac:chgData name="José Reina Valero" userId="09bbf76c-e3de-420c-88bb-64d781de57ed" providerId="ADAL" clId="{4F9449EF-5CB9-49D3-B6A5-1391152C9998}" dt="2024-05-04T04:24:25.564" v="6822" actId="1076"/>
          <ac:picMkLst>
            <pc:docMk/>
            <pc:sldMk cId="2420432795" sldId="260"/>
            <ac:picMk id="3" creationId="{FB112F79-78E4-3CEC-8F86-007170058A37}"/>
          </ac:picMkLst>
        </pc:picChg>
        <pc:picChg chg="mod">
          <ac:chgData name="José Reina Valero" userId="09bbf76c-e3de-420c-88bb-64d781de57ed" providerId="ADAL" clId="{4F9449EF-5CB9-49D3-B6A5-1391152C9998}" dt="2024-05-04T04:24:25.564" v="6822" actId="1076"/>
          <ac:picMkLst>
            <pc:docMk/>
            <pc:sldMk cId="2420432795" sldId="260"/>
            <ac:picMk id="5" creationId="{0676E2C4-0EC0-4401-B86E-DA6402AE1DAB}"/>
          </ac:picMkLst>
        </pc:picChg>
      </pc:sldChg>
      <pc:sldChg chg="modSp mod">
        <pc:chgData name="José Reina Valero" userId="09bbf76c-e3de-420c-88bb-64d781de57ed" providerId="ADAL" clId="{4F9449EF-5CB9-49D3-B6A5-1391152C9998}" dt="2024-05-07T08:25:36.419" v="9724" actId="1076"/>
        <pc:sldMkLst>
          <pc:docMk/>
          <pc:sldMk cId="3365994610" sldId="261"/>
        </pc:sldMkLst>
        <pc:spChg chg="mod">
          <ac:chgData name="José Reina Valero" userId="09bbf76c-e3de-420c-88bb-64d781de57ed" providerId="ADAL" clId="{4F9449EF-5CB9-49D3-B6A5-1391152C9998}" dt="2024-05-05T04:37:48.133" v="9585" actId="20577"/>
          <ac:spMkLst>
            <pc:docMk/>
            <pc:sldMk cId="3365994610" sldId="261"/>
            <ac:spMk id="4" creationId="{7F9A8708-9854-07E8-1830-0937870D2398}"/>
          </ac:spMkLst>
        </pc:spChg>
        <pc:spChg chg="mod">
          <ac:chgData name="José Reina Valero" userId="09bbf76c-e3de-420c-88bb-64d781de57ed" providerId="ADAL" clId="{4F9449EF-5CB9-49D3-B6A5-1391152C9998}" dt="2024-05-07T08:25:36.419" v="9724" actId="1076"/>
          <ac:spMkLst>
            <pc:docMk/>
            <pc:sldMk cId="3365994610" sldId="261"/>
            <ac:spMk id="7" creationId="{3578B05F-3A4A-8ACC-E3BA-DA480E964147}"/>
          </ac:spMkLst>
        </pc:spChg>
      </pc:sldChg>
      <pc:sldChg chg="addSp modSp mod">
        <pc:chgData name="José Reina Valero" userId="09bbf76c-e3de-420c-88bb-64d781de57ed" providerId="ADAL" clId="{4F9449EF-5CB9-49D3-B6A5-1391152C9998}" dt="2024-05-05T03:53:28.457" v="8906" actId="20577"/>
        <pc:sldMkLst>
          <pc:docMk/>
          <pc:sldMk cId="4116868742" sldId="262"/>
        </pc:sldMkLst>
        <pc:spChg chg="add mod">
          <ac:chgData name="José Reina Valero" userId="09bbf76c-e3de-420c-88bb-64d781de57ed" providerId="ADAL" clId="{4F9449EF-5CB9-49D3-B6A5-1391152C9998}" dt="2024-05-05T03:53:28.457" v="8906" actId="20577"/>
          <ac:spMkLst>
            <pc:docMk/>
            <pc:sldMk cId="4116868742" sldId="262"/>
            <ac:spMk id="3" creationId="{31B06CA9-854A-0009-15BD-48EB12D5528E}"/>
          </ac:spMkLst>
        </pc:spChg>
        <pc:spChg chg="mod">
          <ac:chgData name="José Reina Valero" userId="09bbf76c-e3de-420c-88bb-64d781de57ed" providerId="ADAL" clId="{4F9449EF-5CB9-49D3-B6A5-1391152C9998}" dt="2024-05-04T16:45:42.405" v="8478" actId="20577"/>
          <ac:spMkLst>
            <pc:docMk/>
            <pc:sldMk cId="4116868742" sldId="262"/>
            <ac:spMk id="5" creationId="{29FA9D8D-EFC8-862F-242E-D04983E54FC0}"/>
          </ac:spMkLst>
        </pc:spChg>
        <pc:spChg chg="mod">
          <ac:chgData name="José Reina Valero" userId="09bbf76c-e3de-420c-88bb-64d781de57ed" providerId="ADAL" clId="{4F9449EF-5CB9-49D3-B6A5-1391152C9998}" dt="2024-05-05T03:53:23.937" v="8904" actId="1076"/>
          <ac:spMkLst>
            <pc:docMk/>
            <pc:sldMk cId="4116868742" sldId="262"/>
            <ac:spMk id="6" creationId="{9F2DF384-4B49-8571-43F2-12BCFFF619AD}"/>
          </ac:spMkLst>
        </pc:spChg>
        <pc:spChg chg="mod">
          <ac:chgData name="José Reina Valero" userId="09bbf76c-e3de-420c-88bb-64d781de57ed" providerId="ADAL" clId="{4F9449EF-5CB9-49D3-B6A5-1391152C9998}" dt="2024-05-05T03:53:23.937" v="8904" actId="1076"/>
          <ac:spMkLst>
            <pc:docMk/>
            <pc:sldMk cId="4116868742" sldId="262"/>
            <ac:spMk id="7" creationId="{38DDE3A7-F87E-AEE6-1D09-DA650F29623E}"/>
          </ac:spMkLst>
        </pc:spChg>
      </pc:sldChg>
      <pc:sldChg chg="delSp modSp mod">
        <pc:chgData name="José Reina Valero" userId="09bbf76c-e3de-420c-88bb-64d781de57ed" providerId="ADAL" clId="{4F9449EF-5CB9-49D3-B6A5-1391152C9998}" dt="2024-05-04T16:47:56.390" v="8565" actId="20577"/>
        <pc:sldMkLst>
          <pc:docMk/>
          <pc:sldMk cId="395502499" sldId="263"/>
        </pc:sldMkLst>
        <pc:spChg chg="mod">
          <ac:chgData name="José Reina Valero" userId="09bbf76c-e3de-420c-88bb-64d781de57ed" providerId="ADAL" clId="{4F9449EF-5CB9-49D3-B6A5-1391152C9998}" dt="2024-05-04T16:47:52.595" v="8554" actId="20577"/>
          <ac:spMkLst>
            <pc:docMk/>
            <pc:sldMk cId="395502499" sldId="263"/>
            <ac:spMk id="4" creationId="{0D71DF20-5ED4-0F74-DDE7-76B0B3779005}"/>
          </ac:spMkLst>
        </pc:spChg>
        <pc:spChg chg="mod">
          <ac:chgData name="José Reina Valero" userId="09bbf76c-e3de-420c-88bb-64d781de57ed" providerId="ADAL" clId="{4F9449EF-5CB9-49D3-B6A5-1391152C9998}" dt="2024-05-02T00:17:57.160" v="891" actId="1076"/>
          <ac:spMkLst>
            <pc:docMk/>
            <pc:sldMk cId="395502499" sldId="263"/>
            <ac:spMk id="6" creationId="{BE3A8DF3-0E47-C4AA-0AEC-3A2624CB557E}"/>
          </ac:spMkLst>
        </pc:spChg>
        <pc:spChg chg="mod">
          <ac:chgData name="José Reina Valero" userId="09bbf76c-e3de-420c-88bb-64d781de57ed" providerId="ADAL" clId="{4F9449EF-5CB9-49D3-B6A5-1391152C9998}" dt="2024-05-02T00:17:57.160" v="891" actId="1076"/>
          <ac:spMkLst>
            <pc:docMk/>
            <pc:sldMk cId="395502499" sldId="263"/>
            <ac:spMk id="7" creationId="{823B243C-D640-D958-CD89-5924C9F9D6F5}"/>
          </ac:spMkLst>
        </pc:spChg>
        <pc:spChg chg="mod">
          <ac:chgData name="José Reina Valero" userId="09bbf76c-e3de-420c-88bb-64d781de57ed" providerId="ADAL" clId="{4F9449EF-5CB9-49D3-B6A5-1391152C9998}" dt="2024-05-04T16:47:56.390" v="8565" actId="20577"/>
          <ac:spMkLst>
            <pc:docMk/>
            <pc:sldMk cId="395502499" sldId="263"/>
            <ac:spMk id="8" creationId="{FAE5D909-B4BC-AF6A-0340-D7E5AC76F4A8}"/>
          </ac:spMkLst>
        </pc:spChg>
        <pc:spChg chg="mod">
          <ac:chgData name="José Reina Valero" userId="09bbf76c-e3de-420c-88bb-64d781de57ed" providerId="ADAL" clId="{4F9449EF-5CB9-49D3-B6A5-1391152C9998}" dt="2024-05-02T00:17:51.892" v="890" actId="1076"/>
          <ac:spMkLst>
            <pc:docMk/>
            <pc:sldMk cId="395502499" sldId="263"/>
            <ac:spMk id="9" creationId="{6253B4B2-D47B-604F-78A5-2FB879A66A68}"/>
          </ac:spMkLst>
        </pc:spChg>
        <pc:spChg chg="mod">
          <ac:chgData name="José Reina Valero" userId="09bbf76c-e3de-420c-88bb-64d781de57ed" providerId="ADAL" clId="{4F9449EF-5CB9-49D3-B6A5-1391152C9998}" dt="2024-05-02T00:17:51.892" v="890" actId="1076"/>
          <ac:spMkLst>
            <pc:docMk/>
            <pc:sldMk cId="395502499" sldId="263"/>
            <ac:spMk id="10" creationId="{D5238BD8-9A17-6CE1-5E87-4DDC05E11CEF}"/>
          </ac:spMkLst>
        </pc:spChg>
        <pc:spChg chg="mod">
          <ac:chgData name="José Reina Valero" userId="09bbf76c-e3de-420c-88bb-64d781de57ed" providerId="ADAL" clId="{4F9449EF-5CB9-49D3-B6A5-1391152C9998}" dt="2024-05-02T00:17:51.892" v="890" actId="1076"/>
          <ac:spMkLst>
            <pc:docMk/>
            <pc:sldMk cId="395502499" sldId="263"/>
            <ac:spMk id="11" creationId="{DA01A616-EB93-881D-A50C-9374075E7DD5}"/>
          </ac:spMkLst>
        </pc:spChg>
        <pc:spChg chg="mod">
          <ac:chgData name="José Reina Valero" userId="09bbf76c-e3de-420c-88bb-64d781de57ed" providerId="ADAL" clId="{4F9449EF-5CB9-49D3-B6A5-1391152C9998}" dt="2024-05-02T00:17:51.892" v="890" actId="1076"/>
          <ac:spMkLst>
            <pc:docMk/>
            <pc:sldMk cId="395502499" sldId="263"/>
            <ac:spMk id="13" creationId="{CFE551AC-4CC8-7C50-0739-16221B2AAD57}"/>
          </ac:spMkLst>
        </pc:spChg>
        <pc:spChg chg="mod">
          <ac:chgData name="José Reina Valero" userId="09bbf76c-e3de-420c-88bb-64d781de57ed" providerId="ADAL" clId="{4F9449EF-5CB9-49D3-B6A5-1391152C9998}" dt="2024-05-02T00:17:51.892" v="890" actId="1076"/>
          <ac:spMkLst>
            <pc:docMk/>
            <pc:sldMk cId="395502499" sldId="263"/>
            <ac:spMk id="14" creationId="{5B343A33-EB26-40DE-2FC3-F2FE10696890}"/>
          </ac:spMkLst>
        </pc:spChg>
        <pc:spChg chg="del mod">
          <ac:chgData name="José Reina Valero" userId="09bbf76c-e3de-420c-88bb-64d781de57ed" providerId="ADAL" clId="{4F9449EF-5CB9-49D3-B6A5-1391152C9998}" dt="2024-05-02T00:17:30.004" v="884" actId="478"/>
          <ac:spMkLst>
            <pc:docMk/>
            <pc:sldMk cId="395502499" sldId="263"/>
            <ac:spMk id="16" creationId="{93DF28B6-EE0A-7F4C-517A-1FBC088A7F6F}"/>
          </ac:spMkLst>
        </pc:spChg>
        <pc:spChg chg="del">
          <ac:chgData name="José Reina Valero" userId="09bbf76c-e3de-420c-88bb-64d781de57ed" providerId="ADAL" clId="{4F9449EF-5CB9-49D3-B6A5-1391152C9998}" dt="2024-05-02T00:17:31.072" v="885" actId="478"/>
          <ac:spMkLst>
            <pc:docMk/>
            <pc:sldMk cId="395502499" sldId="263"/>
            <ac:spMk id="17" creationId="{79CB435D-A636-013A-2D8B-3B46A83DAC34}"/>
          </ac:spMkLst>
        </pc:spChg>
        <pc:spChg chg="del mod">
          <ac:chgData name="José Reina Valero" userId="09bbf76c-e3de-420c-88bb-64d781de57ed" providerId="ADAL" clId="{4F9449EF-5CB9-49D3-B6A5-1391152C9998}" dt="2024-05-02T00:17:32.202" v="886" actId="478"/>
          <ac:spMkLst>
            <pc:docMk/>
            <pc:sldMk cId="395502499" sldId="263"/>
            <ac:spMk id="18" creationId="{C77C2647-AA5A-1245-EE15-F4BC19FFA9A2}"/>
          </ac:spMkLst>
        </pc:spChg>
        <pc:spChg chg="del">
          <ac:chgData name="José Reina Valero" userId="09bbf76c-e3de-420c-88bb-64d781de57ed" providerId="ADAL" clId="{4F9449EF-5CB9-49D3-B6A5-1391152C9998}" dt="2024-05-02T00:17:26.875" v="881" actId="478"/>
          <ac:spMkLst>
            <pc:docMk/>
            <pc:sldMk cId="395502499" sldId="263"/>
            <ac:spMk id="20" creationId="{1D82F5B2-657C-EC2B-5538-E8AED4AE4FD9}"/>
          </ac:spMkLst>
        </pc:spChg>
        <pc:spChg chg="del">
          <ac:chgData name="José Reina Valero" userId="09bbf76c-e3de-420c-88bb-64d781de57ed" providerId="ADAL" clId="{4F9449EF-5CB9-49D3-B6A5-1391152C9998}" dt="2024-05-02T00:17:28.088" v="882" actId="478"/>
          <ac:spMkLst>
            <pc:docMk/>
            <pc:sldMk cId="395502499" sldId="263"/>
            <ac:spMk id="21" creationId="{7F5D0054-D808-05ED-F81E-7A4F7F0A4E6A}"/>
          </ac:spMkLst>
        </pc:spChg>
        <pc:cxnChg chg="mod">
          <ac:chgData name="José Reina Valero" userId="09bbf76c-e3de-420c-88bb-64d781de57ed" providerId="ADAL" clId="{4F9449EF-5CB9-49D3-B6A5-1391152C9998}" dt="2024-05-02T00:17:57.160" v="891" actId="1076"/>
          <ac:cxnSpMkLst>
            <pc:docMk/>
            <pc:sldMk cId="395502499" sldId="263"/>
            <ac:cxnSpMk id="12" creationId="{4E6A7B04-AD75-C06A-B4A8-178833A3582D}"/>
          </ac:cxnSpMkLst>
        </pc:cxnChg>
      </pc:sldChg>
      <pc:sldChg chg="addSp delSp modSp new mod ord">
        <pc:chgData name="José Reina Valero" userId="09bbf76c-e3de-420c-88bb-64d781de57ed" providerId="ADAL" clId="{4F9449EF-5CB9-49D3-B6A5-1391152C9998}" dt="2024-05-04T16:56:43.827" v="8687"/>
        <pc:sldMkLst>
          <pc:docMk/>
          <pc:sldMk cId="512009957" sldId="264"/>
        </pc:sldMkLst>
        <pc:spChg chg="add del mod">
          <ac:chgData name="José Reina Valero" userId="09bbf76c-e3de-420c-88bb-64d781de57ed" providerId="ADAL" clId="{4F9449EF-5CB9-49D3-B6A5-1391152C9998}" dt="2024-05-03T01:16:49.473" v="5898" actId="478"/>
          <ac:spMkLst>
            <pc:docMk/>
            <pc:sldMk cId="512009957" sldId="264"/>
            <ac:spMk id="2" creationId="{7560DD58-BCD7-5D46-4117-FE06DC118FA1}"/>
          </ac:spMkLst>
        </pc:spChg>
        <pc:spChg chg="del">
          <ac:chgData name="José Reina Valero" userId="09bbf76c-e3de-420c-88bb-64d781de57ed" providerId="ADAL" clId="{4F9449EF-5CB9-49D3-B6A5-1391152C9998}" dt="2024-05-01T22:57:12.734" v="133" actId="478"/>
          <ac:spMkLst>
            <pc:docMk/>
            <pc:sldMk cId="512009957" sldId="264"/>
            <ac:spMk id="2" creationId="{A053D6D9-DB44-2826-1E8D-8F6AABC9A653}"/>
          </ac:spMkLst>
        </pc:spChg>
        <pc:spChg chg="del">
          <ac:chgData name="José Reina Valero" userId="09bbf76c-e3de-420c-88bb-64d781de57ed" providerId="ADAL" clId="{4F9449EF-5CB9-49D3-B6A5-1391152C9998}" dt="2024-05-01T22:57:13.617" v="134" actId="478"/>
          <ac:spMkLst>
            <pc:docMk/>
            <pc:sldMk cId="512009957" sldId="264"/>
            <ac:spMk id="3" creationId="{8E7D58BA-61EF-FA04-D93D-8338F0F277CD}"/>
          </ac:spMkLst>
        </pc:spChg>
        <pc:spChg chg="add mod">
          <ac:chgData name="José Reina Valero" userId="09bbf76c-e3de-420c-88bb-64d781de57ed" providerId="ADAL" clId="{4F9449EF-5CB9-49D3-B6A5-1391152C9998}" dt="2024-05-04T16:56:01.335" v="8683" actId="14100"/>
          <ac:spMkLst>
            <pc:docMk/>
            <pc:sldMk cId="512009957" sldId="264"/>
            <ac:spMk id="4" creationId="{6ADFA568-87A0-3F41-6951-E6EC29755A0E}"/>
          </ac:spMkLst>
        </pc:spChg>
        <pc:spChg chg="add mod">
          <ac:chgData name="José Reina Valero" userId="09bbf76c-e3de-420c-88bb-64d781de57ed" providerId="ADAL" clId="{4F9449EF-5CB9-49D3-B6A5-1391152C9998}" dt="2024-05-04T16:56:43.827" v="8687"/>
          <ac:spMkLst>
            <pc:docMk/>
            <pc:sldMk cId="512009957" sldId="264"/>
            <ac:spMk id="6" creationId="{9E1E2A9E-C12C-0EFB-2BCC-FA9DEC88B05A}"/>
          </ac:spMkLst>
        </pc:spChg>
        <pc:spChg chg="add mod">
          <ac:chgData name="José Reina Valero" userId="09bbf76c-e3de-420c-88bb-64d781de57ed" providerId="ADAL" clId="{4F9449EF-5CB9-49D3-B6A5-1391152C9998}" dt="2024-05-03T09:30:29.931" v="6171" actId="1037"/>
          <ac:spMkLst>
            <pc:docMk/>
            <pc:sldMk cId="512009957" sldId="264"/>
            <ac:spMk id="7" creationId="{D674FC0A-96DC-1018-9D0C-A435E70A9D1F}"/>
          </ac:spMkLst>
        </pc:spChg>
        <pc:spChg chg="add del mod">
          <ac:chgData name="José Reina Valero" userId="09bbf76c-e3de-420c-88bb-64d781de57ed" providerId="ADAL" clId="{4F9449EF-5CB9-49D3-B6A5-1391152C9998}" dt="2024-05-02T09:09:32.919" v="1622" actId="478"/>
          <ac:spMkLst>
            <pc:docMk/>
            <pc:sldMk cId="512009957" sldId="264"/>
            <ac:spMk id="8" creationId="{1307B7AA-DDE5-B4DB-A375-D21CD4CD730C}"/>
          </ac:spMkLst>
        </pc:spChg>
        <pc:spChg chg="add mod">
          <ac:chgData name="José Reina Valero" userId="09bbf76c-e3de-420c-88bb-64d781de57ed" providerId="ADAL" clId="{4F9449EF-5CB9-49D3-B6A5-1391152C9998}" dt="2024-05-03T01:17:50.956" v="5915" actId="1076"/>
          <ac:spMkLst>
            <pc:docMk/>
            <pc:sldMk cId="512009957" sldId="264"/>
            <ac:spMk id="8" creationId="{2BA3827B-3CCC-F8E5-21C8-57C36F2A3BE5}"/>
          </ac:spMkLst>
        </pc:spChg>
        <pc:spChg chg="add mod">
          <ac:chgData name="José Reina Valero" userId="09bbf76c-e3de-420c-88bb-64d781de57ed" providerId="ADAL" clId="{4F9449EF-5CB9-49D3-B6A5-1391152C9998}" dt="2024-05-02T09:06:59.407" v="1585" actId="1076"/>
          <ac:spMkLst>
            <pc:docMk/>
            <pc:sldMk cId="512009957" sldId="264"/>
            <ac:spMk id="9" creationId="{1A0DD936-55C9-6DAD-C7AD-07EFD859AAEA}"/>
          </ac:spMkLst>
        </pc:spChg>
        <pc:spChg chg="add mod">
          <ac:chgData name="José Reina Valero" userId="09bbf76c-e3de-420c-88bb-64d781de57ed" providerId="ADAL" clId="{4F9449EF-5CB9-49D3-B6A5-1391152C9998}" dt="2024-05-01T22:58:01.966" v="182" actId="1076"/>
          <ac:spMkLst>
            <pc:docMk/>
            <pc:sldMk cId="512009957" sldId="264"/>
            <ac:spMk id="10" creationId="{1559C745-B6E0-6C1E-CE79-82FB3625033C}"/>
          </ac:spMkLst>
        </pc:spChg>
        <pc:spChg chg="add mod">
          <ac:chgData name="José Reina Valero" userId="09bbf76c-e3de-420c-88bb-64d781de57ed" providerId="ADAL" clId="{4F9449EF-5CB9-49D3-B6A5-1391152C9998}" dt="2024-05-04T16:55:51.721" v="8669" actId="20577"/>
          <ac:spMkLst>
            <pc:docMk/>
            <pc:sldMk cId="512009957" sldId="264"/>
            <ac:spMk id="11" creationId="{118360BE-E610-85E1-4D81-DF4518A671C4}"/>
          </ac:spMkLst>
        </pc:spChg>
        <pc:spChg chg="add mod">
          <ac:chgData name="José Reina Valero" userId="09bbf76c-e3de-420c-88bb-64d781de57ed" providerId="ADAL" clId="{4F9449EF-5CB9-49D3-B6A5-1391152C9998}" dt="2024-05-02T09:07:03.814" v="1592" actId="1035"/>
          <ac:spMkLst>
            <pc:docMk/>
            <pc:sldMk cId="512009957" sldId="264"/>
            <ac:spMk id="12" creationId="{276D7810-6240-C877-EBED-EFC48D526B02}"/>
          </ac:spMkLst>
        </pc:spChg>
        <pc:spChg chg="add mod">
          <ac:chgData name="José Reina Valero" userId="09bbf76c-e3de-420c-88bb-64d781de57ed" providerId="ADAL" clId="{4F9449EF-5CB9-49D3-B6A5-1391152C9998}" dt="2024-05-01T22:58:01.966" v="182" actId="1076"/>
          <ac:spMkLst>
            <pc:docMk/>
            <pc:sldMk cId="512009957" sldId="264"/>
            <ac:spMk id="13" creationId="{76134F1F-E749-185A-5F5F-D5B2A29EA2D5}"/>
          </ac:spMkLst>
        </pc:spChg>
        <pc:spChg chg="add mod">
          <ac:chgData name="José Reina Valero" userId="09bbf76c-e3de-420c-88bb-64d781de57ed" providerId="ADAL" clId="{4F9449EF-5CB9-49D3-B6A5-1391152C9998}" dt="2024-05-01T22:58:01.966" v="182" actId="1076"/>
          <ac:spMkLst>
            <pc:docMk/>
            <pc:sldMk cId="512009957" sldId="264"/>
            <ac:spMk id="14" creationId="{19B19074-8E29-351F-553D-AABE7966DAC2}"/>
          </ac:spMkLst>
        </pc:spChg>
        <pc:spChg chg="add mod">
          <ac:chgData name="José Reina Valero" userId="09bbf76c-e3de-420c-88bb-64d781de57ed" providerId="ADAL" clId="{4F9449EF-5CB9-49D3-B6A5-1391152C9998}" dt="2024-05-01T22:58:55.029" v="221" actId="1036"/>
          <ac:spMkLst>
            <pc:docMk/>
            <pc:sldMk cId="512009957" sldId="264"/>
            <ac:spMk id="15" creationId="{12F09D9F-C747-660F-28ED-40212FE56FA0}"/>
          </ac:spMkLst>
        </pc:spChg>
        <pc:spChg chg="add mod">
          <ac:chgData name="José Reina Valero" userId="09bbf76c-e3de-420c-88bb-64d781de57ed" providerId="ADAL" clId="{4F9449EF-5CB9-49D3-B6A5-1391152C9998}" dt="2024-05-01T22:58:08.551" v="183" actId="1076"/>
          <ac:spMkLst>
            <pc:docMk/>
            <pc:sldMk cId="512009957" sldId="264"/>
            <ac:spMk id="16" creationId="{A3FFC802-1DDA-44AD-45C5-80B3AD7418CD}"/>
          </ac:spMkLst>
        </pc:spChg>
        <pc:picChg chg="add mod">
          <ac:chgData name="José Reina Valero" userId="09bbf76c-e3de-420c-88bb-64d781de57ed" providerId="ADAL" clId="{4F9449EF-5CB9-49D3-B6A5-1391152C9998}" dt="2024-05-01T22:58:01.966" v="182" actId="1076"/>
          <ac:picMkLst>
            <pc:docMk/>
            <pc:sldMk cId="512009957" sldId="264"/>
            <ac:picMk id="5" creationId="{EB03C3FA-5048-5272-DF2C-3F18CB896DCC}"/>
          </ac:picMkLst>
        </pc:picChg>
      </pc:sldChg>
      <pc:sldChg chg="addSp delSp modSp new mod ord">
        <pc:chgData name="José Reina Valero" userId="09bbf76c-e3de-420c-88bb-64d781de57ed" providerId="ADAL" clId="{4F9449EF-5CB9-49D3-B6A5-1391152C9998}" dt="2024-05-02T09:05:36.755" v="1561"/>
        <pc:sldMkLst>
          <pc:docMk/>
          <pc:sldMk cId="413570493" sldId="265"/>
        </pc:sldMkLst>
        <pc:spChg chg="del">
          <ac:chgData name="José Reina Valero" userId="09bbf76c-e3de-420c-88bb-64d781de57ed" providerId="ADAL" clId="{4F9449EF-5CB9-49D3-B6A5-1391152C9998}" dt="2024-05-01T23:10:20.483" v="223" actId="478"/>
          <ac:spMkLst>
            <pc:docMk/>
            <pc:sldMk cId="413570493" sldId="265"/>
            <ac:spMk id="2" creationId="{36890AAB-7C9A-FC47-7164-023FA1E33974}"/>
          </ac:spMkLst>
        </pc:spChg>
        <pc:spChg chg="del">
          <ac:chgData name="José Reina Valero" userId="09bbf76c-e3de-420c-88bb-64d781de57ed" providerId="ADAL" clId="{4F9449EF-5CB9-49D3-B6A5-1391152C9998}" dt="2024-05-01T23:10:21.375" v="224" actId="478"/>
          <ac:spMkLst>
            <pc:docMk/>
            <pc:sldMk cId="413570493" sldId="265"/>
            <ac:spMk id="3" creationId="{C1730EEA-DF01-AEDA-B803-5F1E7F5AA2BD}"/>
          </ac:spMkLst>
        </pc:spChg>
        <pc:spChg chg="add mod">
          <ac:chgData name="José Reina Valero" userId="09bbf76c-e3de-420c-88bb-64d781de57ed" providerId="ADAL" clId="{4F9449EF-5CB9-49D3-B6A5-1391152C9998}" dt="2024-05-01T23:10:25.419" v="225"/>
          <ac:spMkLst>
            <pc:docMk/>
            <pc:sldMk cId="413570493" sldId="265"/>
            <ac:spMk id="4" creationId="{E9E3F684-E15A-A5EB-AE9B-3CA7E75D10D8}"/>
          </ac:spMkLst>
        </pc:spChg>
        <pc:spChg chg="add mod">
          <ac:chgData name="José Reina Valero" userId="09bbf76c-e3de-420c-88bb-64d781de57ed" providerId="ADAL" clId="{4F9449EF-5CB9-49D3-B6A5-1391152C9998}" dt="2024-05-01T23:10:39.323" v="226"/>
          <ac:spMkLst>
            <pc:docMk/>
            <pc:sldMk cId="413570493" sldId="265"/>
            <ac:spMk id="7" creationId="{A6C53E4B-341A-E839-D3B6-E325458ABA0D}"/>
          </ac:spMkLst>
        </pc:spChg>
        <pc:spChg chg="add mod">
          <ac:chgData name="José Reina Valero" userId="09bbf76c-e3de-420c-88bb-64d781de57ed" providerId="ADAL" clId="{4F9449EF-5CB9-49D3-B6A5-1391152C9998}" dt="2024-05-01T23:10:39.323" v="226"/>
          <ac:spMkLst>
            <pc:docMk/>
            <pc:sldMk cId="413570493" sldId="265"/>
            <ac:spMk id="8" creationId="{0AE80233-F2A2-0A17-67E5-75D5E308942E}"/>
          </ac:spMkLst>
        </pc:spChg>
        <pc:spChg chg="add mod">
          <ac:chgData name="José Reina Valero" userId="09bbf76c-e3de-420c-88bb-64d781de57ed" providerId="ADAL" clId="{4F9449EF-5CB9-49D3-B6A5-1391152C9998}" dt="2024-05-02T09:04:16.695" v="1557" actId="208"/>
          <ac:spMkLst>
            <pc:docMk/>
            <pc:sldMk cId="413570493" sldId="265"/>
            <ac:spMk id="13" creationId="{6FC8FA75-B192-2995-3DCE-C3569A9E9B1C}"/>
          </ac:spMkLst>
        </pc:spChg>
        <pc:spChg chg="add mod">
          <ac:chgData name="José Reina Valero" userId="09bbf76c-e3de-420c-88bb-64d781de57ed" providerId="ADAL" clId="{4F9449EF-5CB9-49D3-B6A5-1391152C9998}" dt="2024-05-02T09:04:21.116" v="1559" actId="208"/>
          <ac:spMkLst>
            <pc:docMk/>
            <pc:sldMk cId="413570493" sldId="265"/>
            <ac:spMk id="17" creationId="{B36A383E-295E-3A83-4A72-880B085CA802}"/>
          </ac:spMkLst>
        </pc:spChg>
        <pc:spChg chg="add mod">
          <ac:chgData name="José Reina Valero" userId="09bbf76c-e3de-420c-88bb-64d781de57ed" providerId="ADAL" clId="{4F9449EF-5CB9-49D3-B6A5-1391152C9998}" dt="2024-05-01T23:13:57.642" v="311" actId="1076"/>
          <ac:spMkLst>
            <pc:docMk/>
            <pc:sldMk cId="413570493" sldId="265"/>
            <ac:spMk id="21" creationId="{C680DC91-F6A9-37FD-328E-AC3990F276CE}"/>
          </ac:spMkLst>
        </pc:spChg>
        <pc:picChg chg="add mod">
          <ac:chgData name="José Reina Valero" userId="09bbf76c-e3de-420c-88bb-64d781de57ed" providerId="ADAL" clId="{4F9449EF-5CB9-49D3-B6A5-1391152C9998}" dt="2024-05-01T23:10:39.323" v="226"/>
          <ac:picMkLst>
            <pc:docMk/>
            <pc:sldMk cId="413570493" sldId="265"/>
            <ac:picMk id="5" creationId="{CCF904E6-4CC1-7012-8C51-DDCF498008C1}"/>
          </ac:picMkLst>
        </pc:picChg>
        <pc:picChg chg="add mod">
          <ac:chgData name="José Reina Valero" userId="09bbf76c-e3de-420c-88bb-64d781de57ed" providerId="ADAL" clId="{4F9449EF-5CB9-49D3-B6A5-1391152C9998}" dt="2024-05-01T23:10:39.323" v="226"/>
          <ac:picMkLst>
            <pc:docMk/>
            <pc:sldMk cId="413570493" sldId="265"/>
            <ac:picMk id="6" creationId="{927B9D37-566B-F613-1561-0A4EFD1D640A}"/>
          </ac:picMkLst>
        </pc:picChg>
        <pc:picChg chg="add mod">
          <ac:chgData name="José Reina Valero" userId="09bbf76c-e3de-420c-88bb-64d781de57ed" providerId="ADAL" clId="{4F9449EF-5CB9-49D3-B6A5-1391152C9998}" dt="2024-05-01T23:10:56.336" v="228" actId="1076"/>
          <ac:picMkLst>
            <pc:docMk/>
            <pc:sldMk cId="413570493" sldId="265"/>
            <ac:picMk id="11" creationId="{F849A399-6FAA-FBC8-6A03-FF1107D77EFF}"/>
          </ac:picMkLst>
        </pc:picChg>
        <pc:picChg chg="add mod">
          <ac:chgData name="José Reina Valero" userId="09bbf76c-e3de-420c-88bb-64d781de57ed" providerId="ADAL" clId="{4F9449EF-5CB9-49D3-B6A5-1391152C9998}" dt="2024-05-02T09:03:58.839" v="1555" actId="1076"/>
          <ac:picMkLst>
            <pc:docMk/>
            <pc:sldMk cId="413570493" sldId="265"/>
            <ac:picMk id="12" creationId="{7D95E2FB-458F-E268-FF47-7A4BA943C6EB}"/>
          </ac:picMkLst>
        </pc:picChg>
        <pc:cxnChg chg="add mod">
          <ac:chgData name="José Reina Valero" userId="09bbf76c-e3de-420c-88bb-64d781de57ed" providerId="ADAL" clId="{4F9449EF-5CB9-49D3-B6A5-1391152C9998}" dt="2024-05-01T23:10:39.323" v="226"/>
          <ac:cxnSpMkLst>
            <pc:docMk/>
            <pc:sldMk cId="413570493" sldId="265"/>
            <ac:cxnSpMk id="9" creationId="{15E67B0C-D078-2955-8163-1FA9EC5FE4E0}"/>
          </ac:cxnSpMkLst>
        </pc:cxnChg>
        <pc:cxnChg chg="add mod">
          <ac:chgData name="José Reina Valero" userId="09bbf76c-e3de-420c-88bb-64d781de57ed" providerId="ADAL" clId="{4F9449EF-5CB9-49D3-B6A5-1391152C9998}" dt="2024-05-01T23:10:39.323" v="226"/>
          <ac:cxnSpMkLst>
            <pc:docMk/>
            <pc:sldMk cId="413570493" sldId="265"/>
            <ac:cxnSpMk id="10" creationId="{82C39577-322A-2C79-9350-DC20B2BA4B0E}"/>
          </ac:cxnSpMkLst>
        </pc:cxnChg>
        <pc:cxnChg chg="add mod">
          <ac:chgData name="José Reina Valero" userId="09bbf76c-e3de-420c-88bb-64d781de57ed" providerId="ADAL" clId="{4F9449EF-5CB9-49D3-B6A5-1391152C9998}" dt="2024-05-02T09:04:14.392" v="1556" actId="208"/>
          <ac:cxnSpMkLst>
            <pc:docMk/>
            <pc:sldMk cId="413570493" sldId="265"/>
            <ac:cxnSpMk id="15" creationId="{DAEE93FA-B45E-59C0-4163-D230A3F832A1}"/>
          </ac:cxnSpMkLst>
        </pc:cxnChg>
        <pc:cxnChg chg="add mod">
          <ac:chgData name="José Reina Valero" userId="09bbf76c-e3de-420c-88bb-64d781de57ed" providerId="ADAL" clId="{4F9449EF-5CB9-49D3-B6A5-1391152C9998}" dt="2024-05-02T09:04:18.966" v="1558" actId="208"/>
          <ac:cxnSpMkLst>
            <pc:docMk/>
            <pc:sldMk cId="413570493" sldId="265"/>
            <ac:cxnSpMk id="16" creationId="{22586CF1-29D4-774F-D72F-FF4835B7C955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4T16:52:12.502" v="8603" actId="14100"/>
        <pc:sldMkLst>
          <pc:docMk/>
          <pc:sldMk cId="3143861789" sldId="266"/>
        </pc:sldMkLst>
        <pc:spChg chg="del">
          <ac:chgData name="José Reina Valero" userId="09bbf76c-e3de-420c-88bb-64d781de57ed" providerId="ADAL" clId="{4F9449EF-5CB9-49D3-B6A5-1391152C9998}" dt="2024-05-01T23:19:43.785" v="313" actId="478"/>
          <ac:spMkLst>
            <pc:docMk/>
            <pc:sldMk cId="3143861789" sldId="266"/>
            <ac:spMk id="2" creationId="{341EBCB3-D349-CD69-6811-28B521E674A4}"/>
          </ac:spMkLst>
        </pc:spChg>
        <pc:spChg chg="add mod">
          <ac:chgData name="José Reina Valero" userId="09bbf76c-e3de-420c-88bb-64d781de57ed" providerId="ADAL" clId="{4F9449EF-5CB9-49D3-B6A5-1391152C9998}" dt="2024-05-04T16:51:18.111" v="8591" actId="1076"/>
          <ac:spMkLst>
            <pc:docMk/>
            <pc:sldMk cId="3143861789" sldId="266"/>
            <ac:spMk id="3" creationId="{E93AE80E-D094-2485-6E5F-CC216C805179}"/>
          </ac:spMkLst>
        </pc:spChg>
        <pc:spChg chg="del">
          <ac:chgData name="José Reina Valero" userId="09bbf76c-e3de-420c-88bb-64d781de57ed" providerId="ADAL" clId="{4F9449EF-5CB9-49D3-B6A5-1391152C9998}" dt="2024-05-01T23:19:47.438" v="314" actId="478"/>
          <ac:spMkLst>
            <pc:docMk/>
            <pc:sldMk cId="3143861789" sldId="266"/>
            <ac:spMk id="3" creationId="{ED3828EF-F8DB-97C6-3F83-B1A5ABFBF2A8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5" creationId="{4CEAB134-9511-5AF5-1A84-6AA74B9B077B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7" creationId="{9DD104D5-C67C-ECEC-7695-18F9EEF4A1E7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8" creationId="{60DDDDDB-AA75-ED6A-99DD-013B38833771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10" creationId="{7AC3CFF0-1339-103B-FF99-12503091892B}"/>
          </ac:spMkLst>
        </pc:spChg>
        <pc:spChg chg="add mod">
          <ac:chgData name="José Reina Valero" userId="09bbf76c-e3de-420c-88bb-64d781de57ed" providerId="ADAL" clId="{4F9449EF-5CB9-49D3-B6A5-1391152C9998}" dt="2024-05-02T09:09:21.809" v="1620" actId="20577"/>
          <ac:spMkLst>
            <pc:docMk/>
            <pc:sldMk cId="3143861789" sldId="266"/>
            <ac:spMk id="11" creationId="{9F5B55C9-9A07-5A9C-0EA0-1A85F1D0D3C6}"/>
          </ac:spMkLst>
        </pc:spChg>
        <pc:spChg chg="add mod">
          <ac:chgData name="José Reina Valero" userId="09bbf76c-e3de-420c-88bb-64d781de57ed" providerId="ADAL" clId="{4F9449EF-5CB9-49D3-B6A5-1391152C9998}" dt="2024-05-04T16:51:59.710" v="8600" actId="688"/>
          <ac:spMkLst>
            <pc:docMk/>
            <pc:sldMk cId="3143861789" sldId="266"/>
            <ac:spMk id="12" creationId="{27378C06-D43F-C527-2453-672660AAD12F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13" creationId="{622D0F18-9057-35DB-FA05-B899C5301634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14" creationId="{F9DB07F2-71ED-A3D3-0328-411F0BDC9182}"/>
          </ac:spMkLst>
        </pc:spChg>
        <pc:spChg chg="add mod">
          <ac:chgData name="José Reina Valero" userId="09bbf76c-e3de-420c-88bb-64d781de57ed" providerId="ADAL" clId="{4F9449EF-5CB9-49D3-B6A5-1391152C9998}" dt="2024-05-01T23:21:35.672" v="376" actId="1076"/>
          <ac:spMkLst>
            <pc:docMk/>
            <pc:sldMk cId="3143861789" sldId="266"/>
            <ac:spMk id="16" creationId="{8678C7FA-4B0B-5FD9-BDFC-70BC877E5798}"/>
          </ac:spMkLst>
        </pc:spChg>
        <pc:spChg chg="add mod">
          <ac:chgData name="José Reina Valero" userId="09bbf76c-e3de-420c-88bb-64d781de57ed" providerId="ADAL" clId="{4F9449EF-5CB9-49D3-B6A5-1391152C9998}" dt="2024-05-04T16:51:42.169" v="8598" actId="688"/>
          <ac:spMkLst>
            <pc:docMk/>
            <pc:sldMk cId="3143861789" sldId="266"/>
            <ac:spMk id="17" creationId="{818FD8BD-26BF-E6C0-2E2F-27BFC4DA1D13}"/>
          </ac:spMkLst>
        </pc:spChg>
        <pc:spChg chg="add del mod">
          <ac:chgData name="José Reina Valero" userId="09bbf76c-e3de-420c-88bb-64d781de57ed" providerId="ADAL" clId="{4F9449EF-5CB9-49D3-B6A5-1391152C9998}" dt="2024-05-03T09:29:33.476" v="6156" actId="478"/>
          <ac:spMkLst>
            <pc:docMk/>
            <pc:sldMk cId="3143861789" sldId="266"/>
            <ac:spMk id="18" creationId="{0C2390D8-5481-A3C1-BC31-63240AEE87FD}"/>
          </ac:spMkLst>
        </pc:spChg>
        <pc:spChg chg="add del mod">
          <ac:chgData name="José Reina Valero" userId="09bbf76c-e3de-420c-88bb-64d781de57ed" providerId="ADAL" clId="{4F9449EF-5CB9-49D3-B6A5-1391152C9998}" dt="2024-05-03T09:29:36.157" v="6157" actId="478"/>
          <ac:spMkLst>
            <pc:docMk/>
            <pc:sldMk cId="3143861789" sldId="266"/>
            <ac:spMk id="19" creationId="{832E58F4-E74F-3281-28E1-3176B3857B97}"/>
          </ac:spMkLst>
        </pc:spChg>
        <pc:spChg chg="add mod">
          <ac:chgData name="José Reina Valero" userId="09bbf76c-e3de-420c-88bb-64d781de57ed" providerId="ADAL" clId="{4F9449EF-5CB9-49D3-B6A5-1391152C9998}" dt="2024-05-01T23:25:32.681" v="389" actId="1076"/>
          <ac:spMkLst>
            <pc:docMk/>
            <pc:sldMk cId="3143861789" sldId="266"/>
            <ac:spMk id="20" creationId="{A4C86013-50A3-C740-9A55-B9B9B2187A32}"/>
          </ac:spMkLst>
        </pc:spChg>
        <pc:spChg chg="add mod">
          <ac:chgData name="José Reina Valero" userId="09bbf76c-e3de-420c-88bb-64d781de57ed" providerId="ADAL" clId="{4F9449EF-5CB9-49D3-B6A5-1391152C9998}" dt="2024-05-03T08:35:55.273" v="6088" actId="255"/>
          <ac:spMkLst>
            <pc:docMk/>
            <pc:sldMk cId="3143861789" sldId="266"/>
            <ac:spMk id="21" creationId="{795A3EE8-3CEC-3F72-7831-E2F13A4DB46A}"/>
          </ac:spMkLst>
        </pc:spChg>
        <pc:spChg chg="add mod">
          <ac:chgData name="José Reina Valero" userId="09bbf76c-e3de-420c-88bb-64d781de57ed" providerId="ADAL" clId="{4F9449EF-5CB9-49D3-B6A5-1391152C9998}" dt="2024-05-03T09:29:17.800" v="6155" actId="14100"/>
          <ac:spMkLst>
            <pc:docMk/>
            <pc:sldMk cId="3143861789" sldId="266"/>
            <ac:spMk id="22" creationId="{88696C84-8611-9B34-D55A-E19E146A4421}"/>
          </ac:spMkLst>
        </pc:spChg>
        <pc:picChg chg="add mod">
          <ac:chgData name="José Reina Valero" userId="09bbf76c-e3de-420c-88bb-64d781de57ed" providerId="ADAL" clId="{4F9449EF-5CB9-49D3-B6A5-1391152C9998}" dt="2024-05-01T23:21:35.672" v="376" actId="1076"/>
          <ac:picMkLst>
            <pc:docMk/>
            <pc:sldMk cId="3143861789" sldId="266"/>
            <ac:picMk id="4" creationId="{620B10A6-83B7-2A45-575F-1EC54EB63EBD}"/>
          </ac:picMkLst>
        </pc:picChg>
        <pc:cxnChg chg="add mod">
          <ac:chgData name="José Reina Valero" userId="09bbf76c-e3de-420c-88bb-64d781de57ed" providerId="ADAL" clId="{4F9449EF-5CB9-49D3-B6A5-1391152C9998}" dt="2024-05-01T23:21:35.672" v="376" actId="1076"/>
          <ac:cxnSpMkLst>
            <pc:docMk/>
            <pc:sldMk cId="3143861789" sldId="266"/>
            <ac:cxnSpMk id="6" creationId="{BA381CF8-00BE-5E69-F786-85B970384EE9}"/>
          </ac:cxnSpMkLst>
        </pc:cxnChg>
        <pc:cxnChg chg="add mod">
          <ac:chgData name="José Reina Valero" userId="09bbf76c-e3de-420c-88bb-64d781de57ed" providerId="ADAL" clId="{4F9449EF-5CB9-49D3-B6A5-1391152C9998}" dt="2024-05-01T23:21:35.672" v="376" actId="1076"/>
          <ac:cxnSpMkLst>
            <pc:docMk/>
            <pc:sldMk cId="3143861789" sldId="266"/>
            <ac:cxnSpMk id="9" creationId="{AA72FFDA-99C4-5C26-460C-C5A106BA236C}"/>
          </ac:cxnSpMkLst>
        </pc:cxnChg>
        <pc:cxnChg chg="add mod">
          <ac:chgData name="José Reina Valero" userId="09bbf76c-e3de-420c-88bb-64d781de57ed" providerId="ADAL" clId="{4F9449EF-5CB9-49D3-B6A5-1391152C9998}" dt="2024-05-04T16:52:12.502" v="8603" actId="14100"/>
          <ac:cxnSpMkLst>
            <pc:docMk/>
            <pc:sldMk cId="3143861789" sldId="266"/>
            <ac:cxnSpMk id="15" creationId="{832666DA-1239-C339-7D5B-502700978474}"/>
          </ac:cxnSpMkLst>
        </pc:cxnChg>
        <pc:cxnChg chg="add mod">
          <ac:chgData name="José Reina Valero" userId="09bbf76c-e3de-420c-88bb-64d781de57ed" providerId="ADAL" clId="{4F9449EF-5CB9-49D3-B6A5-1391152C9998}" dt="2024-05-04T16:51:37.549" v="8597" actId="14100"/>
          <ac:cxnSpMkLst>
            <pc:docMk/>
            <pc:sldMk cId="3143861789" sldId="266"/>
            <ac:cxnSpMk id="18" creationId="{5FAEC4A4-7FBD-FB9F-2DBA-652B6634C9FB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5T04:03:28.602" v="9073" actId="1076"/>
        <pc:sldMkLst>
          <pc:docMk/>
          <pc:sldMk cId="2446241667" sldId="267"/>
        </pc:sldMkLst>
        <pc:spChg chg="del">
          <ac:chgData name="José Reina Valero" userId="09bbf76c-e3de-420c-88bb-64d781de57ed" providerId="ADAL" clId="{4F9449EF-5CB9-49D3-B6A5-1391152C9998}" dt="2024-05-01T23:23:23.395" v="378" actId="478"/>
          <ac:spMkLst>
            <pc:docMk/>
            <pc:sldMk cId="2446241667" sldId="267"/>
            <ac:spMk id="2" creationId="{CCB35B43-EC87-37B9-495A-902472A8BEDB}"/>
          </ac:spMkLst>
        </pc:spChg>
        <pc:spChg chg="add mod">
          <ac:chgData name="José Reina Valero" userId="09bbf76c-e3de-420c-88bb-64d781de57ed" providerId="ADAL" clId="{4F9449EF-5CB9-49D3-B6A5-1391152C9998}" dt="2024-05-05T04:03:28.602" v="9073" actId="1076"/>
          <ac:spMkLst>
            <pc:docMk/>
            <pc:sldMk cId="2446241667" sldId="267"/>
            <ac:spMk id="3" creationId="{78F892F1-BCAE-1C16-D41E-12929D1E5AD8}"/>
          </ac:spMkLst>
        </pc:spChg>
        <pc:spChg chg="del">
          <ac:chgData name="José Reina Valero" userId="09bbf76c-e3de-420c-88bb-64d781de57ed" providerId="ADAL" clId="{4F9449EF-5CB9-49D3-B6A5-1391152C9998}" dt="2024-05-01T23:23:24.279" v="379" actId="478"/>
          <ac:spMkLst>
            <pc:docMk/>
            <pc:sldMk cId="2446241667" sldId="267"/>
            <ac:spMk id="3" creationId="{F5473720-A576-FA03-3962-7412D1475B20}"/>
          </ac:spMkLst>
        </pc:spChg>
        <pc:spChg chg="add mod">
          <ac:chgData name="José Reina Valero" userId="09bbf76c-e3de-420c-88bb-64d781de57ed" providerId="ADAL" clId="{4F9449EF-5CB9-49D3-B6A5-1391152C9998}" dt="2024-05-01T23:27:01.252" v="394" actId="1076"/>
          <ac:spMkLst>
            <pc:docMk/>
            <pc:sldMk cId="2446241667" sldId="267"/>
            <ac:spMk id="4" creationId="{1BE2DC08-C37B-C70E-6E3D-69CA56E2C4E4}"/>
          </ac:spMkLst>
        </pc:spChg>
        <pc:spChg chg="add mod">
          <ac:chgData name="José Reina Valero" userId="09bbf76c-e3de-420c-88bb-64d781de57ed" providerId="ADAL" clId="{4F9449EF-5CB9-49D3-B6A5-1391152C9998}" dt="2024-05-05T03:57:15.740" v="8927" actId="1076"/>
          <ac:spMkLst>
            <pc:docMk/>
            <pc:sldMk cId="2446241667" sldId="267"/>
            <ac:spMk id="5" creationId="{83B10DB0-6CF4-4A26-4F7E-21C0657E78B7}"/>
          </ac:spMkLst>
        </pc:spChg>
        <pc:spChg chg="add mod">
          <ac:chgData name="José Reina Valero" userId="09bbf76c-e3de-420c-88bb-64d781de57ed" providerId="ADAL" clId="{4F9449EF-5CB9-49D3-B6A5-1391152C9998}" dt="2024-05-01T23:24:16.303" v="387" actId="1076"/>
          <ac:spMkLst>
            <pc:docMk/>
            <pc:sldMk cId="2446241667" sldId="267"/>
            <ac:spMk id="6" creationId="{19996F55-A787-C826-FDEA-F15C0636BA74}"/>
          </ac:spMkLst>
        </pc:spChg>
        <pc:spChg chg="add mod">
          <ac:chgData name="José Reina Valero" userId="09bbf76c-e3de-420c-88bb-64d781de57ed" providerId="ADAL" clId="{4F9449EF-5CB9-49D3-B6A5-1391152C9998}" dt="2024-05-01T23:24:16.303" v="387" actId="1076"/>
          <ac:spMkLst>
            <pc:docMk/>
            <pc:sldMk cId="2446241667" sldId="267"/>
            <ac:spMk id="7" creationId="{378D2DB3-53BF-0F5F-608E-ECFB8F6194DE}"/>
          </ac:spMkLst>
        </pc:spChg>
        <pc:spChg chg="add mod">
          <ac:chgData name="José Reina Valero" userId="09bbf76c-e3de-420c-88bb-64d781de57ed" providerId="ADAL" clId="{4F9449EF-5CB9-49D3-B6A5-1391152C9998}" dt="2024-05-01T23:24:16.303" v="387" actId="1076"/>
          <ac:spMkLst>
            <pc:docMk/>
            <pc:sldMk cId="2446241667" sldId="267"/>
            <ac:spMk id="8" creationId="{DB46529A-8939-0CFA-F956-361E715DDB86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1" creationId="{C33905A1-AE09-320E-8051-E009A07A98D9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2" creationId="{11124563-62AB-0B42-98C8-C47E9DE954F1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3" creationId="{6D0D0EC8-0E35-379F-A027-34787360F6A4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4" creationId="{4F352318-77D3-D868-53FB-BA24A2C8937F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5" creationId="{58757896-D9D7-1151-E8F8-2C03A4991C62}"/>
          </ac:spMkLst>
        </pc:spChg>
        <pc:spChg chg="add mod">
          <ac:chgData name="José Reina Valero" userId="09bbf76c-e3de-420c-88bb-64d781de57ed" providerId="ADAL" clId="{4F9449EF-5CB9-49D3-B6A5-1391152C9998}" dt="2024-05-04T16:54:23.222" v="8648" actId="1076"/>
          <ac:spMkLst>
            <pc:docMk/>
            <pc:sldMk cId="2446241667" sldId="267"/>
            <ac:spMk id="16" creationId="{A83BC56E-DC49-BCAE-08B4-2143A93214A1}"/>
          </ac:spMkLst>
        </pc:spChg>
        <pc:spChg chg="add mod">
          <ac:chgData name="José Reina Valero" userId="09bbf76c-e3de-420c-88bb-64d781de57ed" providerId="ADAL" clId="{4F9449EF-5CB9-49D3-B6A5-1391152C9998}" dt="2024-05-05T04:03:28.602" v="9073" actId="1076"/>
          <ac:spMkLst>
            <pc:docMk/>
            <pc:sldMk cId="2446241667" sldId="267"/>
            <ac:spMk id="17" creationId="{7995E290-E22C-351C-611E-C428B6228C30}"/>
          </ac:spMkLst>
        </pc:spChg>
        <pc:spChg chg="add mod">
          <ac:chgData name="José Reina Valero" userId="09bbf76c-e3de-420c-88bb-64d781de57ed" providerId="ADAL" clId="{4F9449EF-5CB9-49D3-B6A5-1391152C9998}" dt="2024-05-05T04:03:28.602" v="9073" actId="1076"/>
          <ac:spMkLst>
            <pc:docMk/>
            <pc:sldMk cId="2446241667" sldId="267"/>
            <ac:spMk id="19" creationId="{F993247B-D4F8-2C52-D8E9-34BCD6527998}"/>
          </ac:spMkLst>
        </pc:spChg>
        <pc:spChg chg="add mod">
          <ac:chgData name="José Reina Valero" userId="09bbf76c-e3de-420c-88bb-64d781de57ed" providerId="ADAL" clId="{4F9449EF-5CB9-49D3-B6A5-1391152C9998}" dt="2024-05-05T04:03:28.602" v="9073" actId="1076"/>
          <ac:spMkLst>
            <pc:docMk/>
            <pc:sldMk cId="2446241667" sldId="267"/>
            <ac:spMk id="21" creationId="{6704596B-4CEA-F35F-70D8-C3FC142874A7}"/>
          </ac:spMkLst>
        </pc:spChg>
        <pc:picChg chg="add mod">
          <ac:chgData name="José Reina Valero" userId="09bbf76c-e3de-420c-88bb-64d781de57ed" providerId="ADAL" clId="{4F9449EF-5CB9-49D3-B6A5-1391152C9998}" dt="2024-05-04T16:53:18.337" v="8606" actId="1076"/>
          <ac:picMkLst>
            <pc:docMk/>
            <pc:sldMk cId="2446241667" sldId="267"/>
            <ac:picMk id="10" creationId="{AA6B4833-D3F9-179C-CC0A-6BDE4AFD740E}"/>
          </ac:picMkLst>
        </pc:picChg>
        <pc:cxnChg chg="add mod">
          <ac:chgData name="José Reina Valero" userId="09bbf76c-e3de-420c-88bb-64d781de57ed" providerId="ADAL" clId="{4F9449EF-5CB9-49D3-B6A5-1391152C9998}" dt="2024-05-01T23:24:16.303" v="387" actId="1076"/>
          <ac:cxnSpMkLst>
            <pc:docMk/>
            <pc:sldMk cId="2446241667" sldId="267"/>
            <ac:cxnSpMk id="9" creationId="{FAC8FEAA-59DB-33FE-5E8E-632C616E8D39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5T04:06:35.482" v="9104" actId="114"/>
        <pc:sldMkLst>
          <pc:docMk/>
          <pc:sldMk cId="503791811" sldId="268"/>
        </pc:sldMkLst>
        <pc:spChg chg="del">
          <ac:chgData name="José Reina Valero" userId="09bbf76c-e3de-420c-88bb-64d781de57ed" providerId="ADAL" clId="{4F9449EF-5CB9-49D3-B6A5-1391152C9998}" dt="2024-05-01T23:25:43.374" v="391" actId="478"/>
          <ac:spMkLst>
            <pc:docMk/>
            <pc:sldMk cId="503791811" sldId="268"/>
            <ac:spMk id="2" creationId="{E1B526BF-69C5-F17D-B3B7-3658F1618370}"/>
          </ac:spMkLst>
        </pc:spChg>
        <pc:spChg chg="del">
          <ac:chgData name="José Reina Valero" userId="09bbf76c-e3de-420c-88bb-64d781de57ed" providerId="ADAL" clId="{4F9449EF-5CB9-49D3-B6A5-1391152C9998}" dt="2024-05-01T23:25:44.919" v="392" actId="478"/>
          <ac:spMkLst>
            <pc:docMk/>
            <pc:sldMk cId="503791811" sldId="268"/>
            <ac:spMk id="3" creationId="{2AC17507-FD85-CE55-D89E-F24F4B9DAB09}"/>
          </ac:spMkLst>
        </pc:spChg>
        <pc:spChg chg="add mod">
          <ac:chgData name="José Reina Valero" userId="09bbf76c-e3de-420c-88bb-64d781de57ed" providerId="ADAL" clId="{4F9449EF-5CB9-49D3-B6A5-1391152C9998}" dt="2024-05-05T04:06:35.482" v="9104" actId="114"/>
          <ac:spMkLst>
            <pc:docMk/>
            <pc:sldMk cId="503791811" sldId="268"/>
            <ac:spMk id="3" creationId="{AF00E17F-A51A-BA3A-14EC-D24BE85827AF}"/>
          </ac:spMkLst>
        </pc:spChg>
        <pc:spChg chg="add mod">
          <ac:chgData name="José Reina Valero" userId="09bbf76c-e3de-420c-88bb-64d781de57ed" providerId="ADAL" clId="{4F9449EF-5CB9-49D3-B6A5-1391152C9998}" dt="2024-05-01T23:53:28.386" v="478" actId="1076"/>
          <ac:spMkLst>
            <pc:docMk/>
            <pc:sldMk cId="503791811" sldId="268"/>
            <ac:spMk id="4" creationId="{DB71295C-FF30-09A3-0C9B-35EC4BC26AF8}"/>
          </ac:spMkLst>
        </pc:spChg>
        <pc:spChg chg="add mod">
          <ac:chgData name="José Reina Valero" userId="09bbf76c-e3de-420c-88bb-64d781de57ed" providerId="ADAL" clId="{4F9449EF-5CB9-49D3-B6A5-1391152C9998}" dt="2024-05-02T00:26:34.693" v="949" actId="208"/>
          <ac:spMkLst>
            <pc:docMk/>
            <pc:sldMk cId="503791811" sldId="268"/>
            <ac:spMk id="9" creationId="{2E0551E6-197F-E1F3-40B1-18F736B06C33}"/>
          </ac:spMkLst>
        </pc:spChg>
        <pc:spChg chg="add del mod">
          <ac:chgData name="José Reina Valero" userId="09bbf76c-e3de-420c-88bb-64d781de57ed" providerId="ADAL" clId="{4F9449EF-5CB9-49D3-B6A5-1391152C9998}" dt="2024-05-02T00:28:05.438" v="966" actId="1076"/>
          <ac:spMkLst>
            <pc:docMk/>
            <pc:sldMk cId="503791811" sldId="268"/>
            <ac:spMk id="10" creationId="{B5E06095-89FA-51DE-7870-8F06E7148F66}"/>
          </ac:spMkLst>
        </pc:spChg>
        <pc:spChg chg="add del mod">
          <ac:chgData name="José Reina Valero" userId="09bbf76c-e3de-420c-88bb-64d781de57ed" providerId="ADAL" clId="{4F9449EF-5CB9-49D3-B6A5-1391152C9998}" dt="2024-05-02T00:28:05.438" v="966" actId="1076"/>
          <ac:spMkLst>
            <pc:docMk/>
            <pc:sldMk cId="503791811" sldId="268"/>
            <ac:spMk id="11" creationId="{E83F2B98-EDE7-3446-EDBD-B1B6B535FC4C}"/>
          </ac:spMkLst>
        </pc:spChg>
        <pc:picChg chg="add mod">
          <ac:chgData name="José Reina Valero" userId="09bbf76c-e3de-420c-88bb-64d781de57ed" providerId="ADAL" clId="{4F9449EF-5CB9-49D3-B6A5-1391152C9998}" dt="2024-05-01T23:27:34.726" v="434" actId="1076"/>
          <ac:picMkLst>
            <pc:docMk/>
            <pc:sldMk cId="503791811" sldId="268"/>
            <ac:picMk id="5" creationId="{AE9DC1FB-6FDF-A03B-F41A-A1A1D67B5603}"/>
          </ac:picMkLst>
        </pc:picChg>
        <pc:picChg chg="add mod">
          <ac:chgData name="José Reina Valero" userId="09bbf76c-e3de-420c-88bb-64d781de57ed" providerId="ADAL" clId="{4F9449EF-5CB9-49D3-B6A5-1391152C9998}" dt="2024-05-01T23:27:36.721" v="435" actId="1076"/>
          <ac:picMkLst>
            <pc:docMk/>
            <pc:sldMk cId="503791811" sldId="268"/>
            <ac:picMk id="6" creationId="{3FA2CE86-C76E-C1FE-3ADF-FB32DA4BBEC6}"/>
          </ac:picMkLst>
        </pc:picChg>
        <pc:picChg chg="add mod">
          <ac:chgData name="José Reina Valero" userId="09bbf76c-e3de-420c-88bb-64d781de57ed" providerId="ADAL" clId="{4F9449EF-5CB9-49D3-B6A5-1391152C9998}" dt="2024-05-01T23:27:43.193" v="438" actId="1076"/>
          <ac:picMkLst>
            <pc:docMk/>
            <pc:sldMk cId="503791811" sldId="268"/>
            <ac:picMk id="7" creationId="{1499F3DD-9D85-C3E5-A022-ED5A822ADA76}"/>
          </ac:picMkLst>
        </pc:picChg>
        <pc:picChg chg="add mod">
          <ac:chgData name="José Reina Valero" userId="09bbf76c-e3de-420c-88bb-64d781de57ed" providerId="ADAL" clId="{4F9449EF-5CB9-49D3-B6A5-1391152C9998}" dt="2024-05-05T04:05:16.678" v="9075" actId="1076"/>
          <ac:picMkLst>
            <pc:docMk/>
            <pc:sldMk cId="503791811" sldId="268"/>
            <ac:picMk id="8" creationId="{E90B71C4-9AA0-F366-6685-A639A2449CC2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6:57:26.701" v="8691" actId="14100"/>
        <pc:sldMkLst>
          <pc:docMk/>
          <pc:sldMk cId="3844618498" sldId="269"/>
        </pc:sldMkLst>
        <pc:spChg chg="del">
          <ac:chgData name="José Reina Valero" userId="09bbf76c-e3de-420c-88bb-64d781de57ed" providerId="ADAL" clId="{4F9449EF-5CB9-49D3-B6A5-1391152C9998}" dt="2024-05-01T23:37:18.379" v="441" actId="478"/>
          <ac:spMkLst>
            <pc:docMk/>
            <pc:sldMk cId="3844618498" sldId="269"/>
            <ac:spMk id="2" creationId="{8AC2D4D3-6D34-1BA0-3CE8-35CAF39DCFE3}"/>
          </ac:spMkLst>
        </pc:spChg>
        <pc:spChg chg="add del">
          <ac:chgData name="José Reina Valero" userId="09bbf76c-e3de-420c-88bb-64d781de57ed" providerId="ADAL" clId="{4F9449EF-5CB9-49D3-B6A5-1391152C9998}" dt="2024-05-02T09:12:39.307" v="1627" actId="11529"/>
          <ac:spMkLst>
            <pc:docMk/>
            <pc:sldMk cId="3844618498" sldId="269"/>
            <ac:spMk id="2" creationId="{F5F649C9-5ADD-E34A-D25B-AE44619250A3}"/>
          </ac:spMkLst>
        </pc:spChg>
        <pc:spChg chg="del">
          <ac:chgData name="José Reina Valero" userId="09bbf76c-e3de-420c-88bb-64d781de57ed" providerId="ADAL" clId="{4F9449EF-5CB9-49D3-B6A5-1391152C9998}" dt="2024-05-01T23:37:19.215" v="442" actId="478"/>
          <ac:spMkLst>
            <pc:docMk/>
            <pc:sldMk cId="3844618498" sldId="269"/>
            <ac:spMk id="3" creationId="{4FCC14F3-04AB-B2FC-9963-B77E07A8BE53}"/>
          </ac:spMkLst>
        </pc:spChg>
        <pc:spChg chg="add del mod">
          <ac:chgData name="José Reina Valero" userId="09bbf76c-e3de-420c-88bb-64d781de57ed" providerId="ADAL" clId="{4F9449EF-5CB9-49D3-B6A5-1391152C9998}" dt="2024-05-03T01:19:03.235" v="5935" actId="478"/>
          <ac:spMkLst>
            <pc:docMk/>
            <pc:sldMk cId="3844618498" sldId="269"/>
            <ac:spMk id="3" creationId="{E9F068CA-5130-D156-7493-586AE9109EE7}"/>
          </ac:spMkLst>
        </pc:spChg>
        <pc:spChg chg="add mod">
          <ac:chgData name="José Reina Valero" userId="09bbf76c-e3de-420c-88bb-64d781de57ed" providerId="ADAL" clId="{4F9449EF-5CB9-49D3-B6A5-1391152C9998}" dt="2024-05-01T23:37:25.301" v="444" actId="1076"/>
          <ac:spMkLst>
            <pc:docMk/>
            <pc:sldMk cId="3844618498" sldId="269"/>
            <ac:spMk id="4" creationId="{7C6CCDA3-94DF-807E-B362-AF1D8AA19FE3}"/>
          </ac:spMkLst>
        </pc:spChg>
        <pc:spChg chg="add mod">
          <ac:chgData name="José Reina Valero" userId="09bbf76c-e3de-420c-88bb-64d781de57ed" providerId="ADAL" clId="{4F9449EF-5CB9-49D3-B6A5-1391152C9998}" dt="2024-05-02T00:28:14.022" v="969" actId="1076"/>
          <ac:spMkLst>
            <pc:docMk/>
            <pc:sldMk cId="3844618498" sldId="269"/>
            <ac:spMk id="6" creationId="{9433D11B-78FE-E9A4-7C9A-909E193B6131}"/>
          </ac:spMkLst>
        </pc:spChg>
        <pc:spChg chg="add mod">
          <ac:chgData name="José Reina Valero" userId="09bbf76c-e3de-420c-88bb-64d781de57ed" providerId="ADAL" clId="{4F9449EF-5CB9-49D3-B6A5-1391152C9998}" dt="2024-05-01T23:37:25.301" v="444" actId="1076"/>
          <ac:spMkLst>
            <pc:docMk/>
            <pc:sldMk cId="3844618498" sldId="269"/>
            <ac:spMk id="9" creationId="{EE7EE07F-2B54-065C-C059-96D21462405F}"/>
          </ac:spMkLst>
        </pc:spChg>
        <pc:spChg chg="add mod">
          <ac:chgData name="José Reina Valero" userId="09bbf76c-e3de-420c-88bb-64d781de57ed" providerId="ADAL" clId="{4F9449EF-5CB9-49D3-B6A5-1391152C9998}" dt="2024-05-01T23:37:25.301" v="444" actId="1076"/>
          <ac:spMkLst>
            <pc:docMk/>
            <pc:sldMk cId="3844618498" sldId="269"/>
            <ac:spMk id="10" creationId="{51F1651D-53BB-BB88-199A-D1F769931B6A}"/>
          </ac:spMkLst>
        </pc:spChg>
        <pc:spChg chg="add mod">
          <ac:chgData name="José Reina Valero" userId="09bbf76c-e3de-420c-88bb-64d781de57ed" providerId="ADAL" clId="{4F9449EF-5CB9-49D3-B6A5-1391152C9998}" dt="2024-05-01T23:37:46.025" v="448" actId="1076"/>
          <ac:spMkLst>
            <pc:docMk/>
            <pc:sldMk cId="3844618498" sldId="269"/>
            <ac:spMk id="11" creationId="{4E73C76E-19A2-FF50-A643-B88BA09AE8A6}"/>
          </ac:spMkLst>
        </pc:spChg>
        <pc:spChg chg="add mod">
          <ac:chgData name="José Reina Valero" userId="09bbf76c-e3de-420c-88bb-64d781de57ed" providerId="ADAL" clId="{4F9449EF-5CB9-49D3-B6A5-1391152C9998}" dt="2024-05-01T23:40:25.437" v="472" actId="1035"/>
          <ac:spMkLst>
            <pc:docMk/>
            <pc:sldMk cId="3844618498" sldId="269"/>
            <ac:spMk id="14" creationId="{F7D963BB-00E0-28F0-62DA-0CE14FAA4A92}"/>
          </ac:spMkLst>
        </pc:spChg>
        <pc:spChg chg="add mod">
          <ac:chgData name="José Reina Valero" userId="09bbf76c-e3de-420c-88bb-64d781de57ed" providerId="ADAL" clId="{4F9449EF-5CB9-49D3-B6A5-1391152C9998}" dt="2024-05-01T23:40:25.437" v="472" actId="1035"/>
          <ac:spMkLst>
            <pc:docMk/>
            <pc:sldMk cId="3844618498" sldId="269"/>
            <ac:spMk id="15" creationId="{84C50AAA-D486-0261-8625-94A2A91CCD5B}"/>
          </ac:spMkLst>
        </pc:spChg>
        <pc:spChg chg="add mod">
          <ac:chgData name="José Reina Valero" userId="09bbf76c-e3de-420c-88bb-64d781de57ed" providerId="ADAL" clId="{4F9449EF-5CB9-49D3-B6A5-1391152C9998}" dt="2024-05-01T23:40:25.437" v="472" actId="1035"/>
          <ac:spMkLst>
            <pc:docMk/>
            <pc:sldMk cId="3844618498" sldId="269"/>
            <ac:spMk id="16" creationId="{CB4FEFDE-9D9D-35B0-F352-C4A83112D450}"/>
          </ac:spMkLst>
        </pc:spChg>
        <pc:spChg chg="add del mod">
          <ac:chgData name="José Reina Valero" userId="09bbf76c-e3de-420c-88bb-64d781de57ed" providerId="ADAL" clId="{4F9449EF-5CB9-49D3-B6A5-1391152C9998}" dt="2024-05-01T23:39:15.100" v="453" actId="478"/>
          <ac:spMkLst>
            <pc:docMk/>
            <pc:sldMk cId="3844618498" sldId="269"/>
            <ac:spMk id="17" creationId="{8538F04D-ADF2-C2FC-BBB0-EC4D885D0A12}"/>
          </ac:spMkLst>
        </pc:spChg>
        <pc:spChg chg="add mod">
          <ac:chgData name="José Reina Valero" userId="09bbf76c-e3de-420c-88bb-64d781de57ed" providerId="ADAL" clId="{4F9449EF-5CB9-49D3-B6A5-1391152C9998}" dt="2024-05-01T23:40:25.437" v="472" actId="1035"/>
          <ac:spMkLst>
            <pc:docMk/>
            <pc:sldMk cId="3844618498" sldId="269"/>
            <ac:spMk id="18" creationId="{B88028D8-D400-64E0-182B-CDFB14536663}"/>
          </ac:spMkLst>
        </pc:spChg>
        <pc:spChg chg="add mod">
          <ac:chgData name="José Reina Valero" userId="09bbf76c-e3de-420c-88bb-64d781de57ed" providerId="ADAL" clId="{4F9449EF-5CB9-49D3-B6A5-1391152C9998}" dt="2024-05-03T01:19:06.208" v="5936" actId="1076"/>
          <ac:spMkLst>
            <pc:docMk/>
            <pc:sldMk cId="3844618498" sldId="269"/>
            <ac:spMk id="21" creationId="{B5E06095-89FA-51DE-7870-8F06E7148F66}"/>
          </ac:spMkLst>
        </pc:spChg>
        <pc:picChg chg="add mod">
          <ac:chgData name="José Reina Valero" userId="09bbf76c-e3de-420c-88bb-64d781de57ed" providerId="ADAL" clId="{4F9449EF-5CB9-49D3-B6A5-1391152C9998}" dt="2024-05-01T23:37:25.301" v="444" actId="1076"/>
          <ac:picMkLst>
            <pc:docMk/>
            <pc:sldMk cId="3844618498" sldId="269"/>
            <ac:picMk id="5" creationId="{449C74C3-7D16-160F-52A7-C18F7C8AC72A}"/>
          </ac:picMkLst>
        </pc:picChg>
        <pc:picChg chg="add mod">
          <ac:chgData name="José Reina Valero" userId="09bbf76c-e3de-420c-88bb-64d781de57ed" providerId="ADAL" clId="{4F9449EF-5CB9-49D3-B6A5-1391152C9998}" dt="2024-05-01T23:39:51.377" v="459" actId="1076"/>
          <ac:picMkLst>
            <pc:docMk/>
            <pc:sldMk cId="3844618498" sldId="269"/>
            <ac:picMk id="7" creationId="{035EF1FD-8424-09EB-1DDF-6CCE264AA73D}"/>
          </ac:picMkLst>
        </pc:picChg>
        <pc:picChg chg="add mod">
          <ac:chgData name="José Reina Valero" userId="09bbf76c-e3de-420c-88bb-64d781de57ed" providerId="ADAL" clId="{4F9449EF-5CB9-49D3-B6A5-1391152C9998}" dt="2024-05-01T23:40:25.437" v="472" actId="1035"/>
          <ac:picMkLst>
            <pc:docMk/>
            <pc:sldMk cId="3844618498" sldId="269"/>
            <ac:picMk id="12" creationId="{3199621A-F096-90E4-9857-FAE2112D943F}"/>
          </ac:picMkLst>
        </pc:picChg>
        <pc:cxnChg chg="add mod">
          <ac:chgData name="José Reina Valero" userId="09bbf76c-e3de-420c-88bb-64d781de57ed" providerId="ADAL" clId="{4F9449EF-5CB9-49D3-B6A5-1391152C9998}" dt="2024-05-01T23:40:29.508" v="473" actId="14100"/>
          <ac:cxnSpMkLst>
            <pc:docMk/>
            <pc:sldMk cId="3844618498" sldId="269"/>
            <ac:cxnSpMk id="8" creationId="{FB859553-9ED1-3CC6-75D2-7E18B2B4053D}"/>
          </ac:cxnSpMkLst>
        </pc:cxnChg>
        <pc:cxnChg chg="add mod">
          <ac:chgData name="José Reina Valero" userId="09bbf76c-e3de-420c-88bb-64d781de57ed" providerId="ADAL" clId="{4F9449EF-5CB9-49D3-B6A5-1391152C9998}" dt="2024-05-01T23:40:25.437" v="472" actId="1035"/>
          <ac:cxnSpMkLst>
            <pc:docMk/>
            <pc:sldMk cId="3844618498" sldId="269"/>
            <ac:cxnSpMk id="13" creationId="{A8A3E943-0369-DB78-8A4F-C313E433C34B}"/>
          </ac:cxnSpMkLst>
        </pc:cxnChg>
        <pc:cxnChg chg="add mod">
          <ac:chgData name="José Reina Valero" userId="09bbf76c-e3de-420c-88bb-64d781de57ed" providerId="ADAL" clId="{4F9449EF-5CB9-49D3-B6A5-1391152C9998}" dt="2024-05-04T16:57:26.701" v="8691" actId="14100"/>
          <ac:cxnSpMkLst>
            <pc:docMk/>
            <pc:sldMk cId="3844618498" sldId="269"/>
            <ac:cxnSpMk id="22" creationId="{F03FF59B-A262-3E09-950A-F2D26116FE82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5T04:45:37.982" v="9674" actId="1076"/>
        <pc:sldMkLst>
          <pc:docMk/>
          <pc:sldMk cId="147846926" sldId="270"/>
        </pc:sldMkLst>
        <pc:spChg chg="del">
          <ac:chgData name="José Reina Valero" userId="09bbf76c-e3de-420c-88bb-64d781de57ed" providerId="ADAL" clId="{4F9449EF-5CB9-49D3-B6A5-1391152C9998}" dt="2024-05-01T23:53:23.261" v="475" actId="478"/>
          <ac:spMkLst>
            <pc:docMk/>
            <pc:sldMk cId="147846926" sldId="270"/>
            <ac:spMk id="2" creationId="{03445303-A9EB-9F2F-2006-F13EDBB5C288}"/>
          </ac:spMkLst>
        </pc:spChg>
        <pc:spChg chg="add del mod">
          <ac:chgData name="José Reina Valero" userId="09bbf76c-e3de-420c-88bb-64d781de57ed" providerId="ADAL" clId="{4F9449EF-5CB9-49D3-B6A5-1391152C9998}" dt="2024-05-04T14:54:36.313" v="8171" actId="478"/>
          <ac:spMkLst>
            <pc:docMk/>
            <pc:sldMk cId="147846926" sldId="270"/>
            <ac:spMk id="2" creationId="{AF45255A-4EDD-5E8D-98A1-3C23C3EFD16D}"/>
          </ac:spMkLst>
        </pc:spChg>
        <pc:spChg chg="del">
          <ac:chgData name="José Reina Valero" userId="09bbf76c-e3de-420c-88bb-64d781de57ed" providerId="ADAL" clId="{4F9449EF-5CB9-49D3-B6A5-1391152C9998}" dt="2024-05-01T23:53:24.800" v="476" actId="478"/>
          <ac:spMkLst>
            <pc:docMk/>
            <pc:sldMk cId="147846926" sldId="270"/>
            <ac:spMk id="3" creationId="{4FC67669-45C6-8F37-59EB-2F201F0E508F}"/>
          </ac:spMkLst>
        </pc:spChg>
        <pc:spChg chg="add mod">
          <ac:chgData name="José Reina Valero" userId="09bbf76c-e3de-420c-88bb-64d781de57ed" providerId="ADAL" clId="{4F9449EF-5CB9-49D3-B6A5-1391152C9998}" dt="2024-05-02T00:06:54.868" v="579" actId="1076"/>
          <ac:spMkLst>
            <pc:docMk/>
            <pc:sldMk cId="147846926" sldId="270"/>
            <ac:spMk id="4" creationId="{FFBF9FD2-8CBE-5AF4-BA19-CACC04BE9126}"/>
          </ac:spMkLst>
        </pc:spChg>
        <pc:spChg chg="add del mod">
          <ac:chgData name="José Reina Valero" userId="09bbf76c-e3de-420c-88bb-64d781de57ed" providerId="ADAL" clId="{4F9449EF-5CB9-49D3-B6A5-1391152C9998}" dt="2024-05-04T04:59:40.700" v="7324" actId="478"/>
          <ac:spMkLst>
            <pc:docMk/>
            <pc:sldMk cId="147846926" sldId="270"/>
            <ac:spMk id="5" creationId="{019DE255-F118-23B1-AE38-14FD93D53732}"/>
          </ac:spMkLst>
        </pc:spChg>
        <pc:spChg chg="add del mod">
          <ac:chgData name="José Reina Valero" userId="09bbf76c-e3de-420c-88bb-64d781de57ed" providerId="ADAL" clId="{4F9449EF-5CB9-49D3-B6A5-1391152C9998}" dt="2024-05-04T05:00:40.344" v="7389" actId="478"/>
          <ac:spMkLst>
            <pc:docMk/>
            <pc:sldMk cId="147846926" sldId="270"/>
            <ac:spMk id="6" creationId="{2E8CF5CE-4A53-6C5D-6F57-A4E373E5E323}"/>
          </ac:spMkLst>
        </pc:spChg>
        <pc:spChg chg="add mod">
          <ac:chgData name="José Reina Valero" userId="09bbf76c-e3de-420c-88bb-64d781de57ed" providerId="ADAL" clId="{4F9449EF-5CB9-49D3-B6A5-1391152C9998}" dt="2024-05-01T23:57:21.370" v="498"/>
          <ac:spMkLst>
            <pc:docMk/>
            <pc:sldMk cId="147846926" sldId="270"/>
            <ac:spMk id="7" creationId="{7499C6C0-52DA-2A38-4A8D-F5F0891605A5}"/>
          </ac:spMkLst>
        </pc:spChg>
        <pc:spChg chg="add mod">
          <ac:chgData name="José Reina Valero" userId="09bbf76c-e3de-420c-88bb-64d781de57ed" providerId="ADAL" clId="{4F9449EF-5CB9-49D3-B6A5-1391152C9998}" dt="2024-05-01T23:57:21.370" v="498"/>
          <ac:spMkLst>
            <pc:docMk/>
            <pc:sldMk cId="147846926" sldId="270"/>
            <ac:spMk id="8" creationId="{16014941-C291-966B-C198-4BFA7E606E90}"/>
          </ac:spMkLst>
        </pc:spChg>
        <pc:spChg chg="add mod">
          <ac:chgData name="José Reina Valero" userId="09bbf76c-e3de-420c-88bb-64d781de57ed" providerId="ADAL" clId="{4F9449EF-5CB9-49D3-B6A5-1391152C9998}" dt="2024-05-01T23:57:21.370" v="498"/>
          <ac:spMkLst>
            <pc:docMk/>
            <pc:sldMk cId="147846926" sldId="270"/>
            <ac:spMk id="9" creationId="{D71F7A5F-49A9-4172-6EE0-EA5F3AEA2BF2}"/>
          </ac:spMkLst>
        </pc:spChg>
        <pc:spChg chg="add mod">
          <ac:chgData name="José Reina Valero" userId="09bbf76c-e3de-420c-88bb-64d781de57ed" providerId="ADAL" clId="{4F9449EF-5CB9-49D3-B6A5-1391152C9998}" dt="2024-05-01T23:57:21.370" v="498"/>
          <ac:spMkLst>
            <pc:docMk/>
            <pc:sldMk cId="147846926" sldId="270"/>
            <ac:spMk id="10" creationId="{DEACD94C-2574-99AD-1040-6176CD07FFAA}"/>
          </ac:spMkLst>
        </pc:spChg>
        <pc:spChg chg="add mod">
          <ac:chgData name="José Reina Valero" userId="09bbf76c-e3de-420c-88bb-64d781de57ed" providerId="ADAL" clId="{4F9449EF-5CB9-49D3-B6A5-1391152C9998}" dt="2024-05-01T23:58:29.585" v="508" actId="1076"/>
          <ac:spMkLst>
            <pc:docMk/>
            <pc:sldMk cId="147846926" sldId="270"/>
            <ac:spMk id="13" creationId="{7D938C86-2EC0-1E40-74A0-46AE11EE808E}"/>
          </ac:spMkLst>
        </pc:spChg>
        <pc:spChg chg="add mod">
          <ac:chgData name="José Reina Valero" userId="09bbf76c-e3de-420c-88bb-64d781de57ed" providerId="ADAL" clId="{4F9449EF-5CB9-49D3-B6A5-1391152C9998}" dt="2024-05-01T23:59:42.474" v="528" actId="1076"/>
          <ac:spMkLst>
            <pc:docMk/>
            <pc:sldMk cId="147846926" sldId="270"/>
            <ac:spMk id="16" creationId="{C1E22335-4D8C-F58B-5E7B-E55E40D71AB9}"/>
          </ac:spMkLst>
        </pc:spChg>
        <pc:spChg chg="add mod">
          <ac:chgData name="José Reina Valero" userId="09bbf76c-e3de-420c-88bb-64d781de57ed" providerId="ADAL" clId="{4F9449EF-5CB9-49D3-B6A5-1391152C9998}" dt="2024-05-01T23:59:36.786" v="527" actId="1076"/>
          <ac:spMkLst>
            <pc:docMk/>
            <pc:sldMk cId="147846926" sldId="270"/>
            <ac:spMk id="17" creationId="{8E8C2224-EB74-06F3-A20B-0D16DB107CB1}"/>
          </ac:spMkLst>
        </pc:spChg>
        <pc:spChg chg="add mod">
          <ac:chgData name="José Reina Valero" userId="09bbf76c-e3de-420c-88bb-64d781de57ed" providerId="ADAL" clId="{4F9449EF-5CB9-49D3-B6A5-1391152C9998}" dt="2024-05-01T23:59:36.786" v="527" actId="1076"/>
          <ac:spMkLst>
            <pc:docMk/>
            <pc:sldMk cId="147846926" sldId="270"/>
            <ac:spMk id="18" creationId="{246A6E70-BD18-56B6-C6CA-9A5B3690CCDE}"/>
          </ac:spMkLst>
        </pc:spChg>
        <pc:spChg chg="add mod">
          <ac:chgData name="José Reina Valero" userId="09bbf76c-e3de-420c-88bb-64d781de57ed" providerId="ADAL" clId="{4F9449EF-5CB9-49D3-B6A5-1391152C9998}" dt="2024-05-01T23:59:36.786" v="527" actId="1076"/>
          <ac:spMkLst>
            <pc:docMk/>
            <pc:sldMk cId="147846926" sldId="270"/>
            <ac:spMk id="19" creationId="{6C338A20-6DC6-07C0-DB47-DBF11CF9537A}"/>
          </ac:spMkLst>
        </pc:spChg>
        <pc:spChg chg="add mod">
          <ac:chgData name="José Reina Valero" userId="09bbf76c-e3de-420c-88bb-64d781de57ed" providerId="ADAL" clId="{4F9449EF-5CB9-49D3-B6A5-1391152C9998}" dt="2024-05-05T04:45:37.982" v="9674" actId="1076"/>
          <ac:spMkLst>
            <pc:docMk/>
            <pc:sldMk cId="147846926" sldId="270"/>
            <ac:spMk id="20" creationId="{C8B42D5B-75FD-25ED-9342-B1A97CC20D40}"/>
          </ac:spMkLst>
        </pc:spChg>
        <pc:spChg chg="add mod">
          <ac:chgData name="José Reina Valero" userId="09bbf76c-e3de-420c-88bb-64d781de57ed" providerId="ADAL" clId="{4F9449EF-5CB9-49D3-B6A5-1391152C9998}" dt="2024-05-02T00:07:09.612" v="581" actId="1076"/>
          <ac:spMkLst>
            <pc:docMk/>
            <pc:sldMk cId="147846926" sldId="270"/>
            <ac:spMk id="32" creationId="{AADCC6CE-1E46-F104-9A0B-6AEDC0042951}"/>
          </ac:spMkLst>
        </pc:spChg>
        <pc:spChg chg="add mod">
          <ac:chgData name="José Reina Valero" userId="09bbf76c-e3de-420c-88bb-64d781de57ed" providerId="ADAL" clId="{4F9449EF-5CB9-49D3-B6A5-1391152C9998}" dt="2024-05-02T00:07:31.427" v="605" actId="115"/>
          <ac:spMkLst>
            <pc:docMk/>
            <pc:sldMk cId="147846926" sldId="270"/>
            <ac:spMk id="33" creationId="{E594F60C-F63B-D30E-5819-55449CF8BBD6}"/>
          </ac:spMkLst>
        </pc:spChg>
        <pc:grpChg chg="del mod">
          <ac:chgData name="José Reina Valero" userId="09bbf76c-e3de-420c-88bb-64d781de57ed" providerId="ADAL" clId="{4F9449EF-5CB9-49D3-B6A5-1391152C9998}" dt="2024-05-04T04:59:55.239" v="7331"/>
          <ac:grpSpMkLst>
            <pc:docMk/>
            <pc:sldMk cId="147846926" sldId="270"/>
            <ac:grpSpMk id="10" creationId="{D9A0F588-343B-E6A5-5E5F-1280809BF04F}"/>
          </ac:grpSpMkLst>
        </pc:grpChg>
        <pc:grpChg chg="del mod">
          <ac:chgData name="José Reina Valero" userId="09bbf76c-e3de-420c-88bb-64d781de57ed" providerId="ADAL" clId="{4F9449EF-5CB9-49D3-B6A5-1391152C9998}" dt="2024-05-04T05:00:02.950" v="7352"/>
          <ac:grpSpMkLst>
            <pc:docMk/>
            <pc:sldMk cId="147846926" sldId="270"/>
            <ac:grpSpMk id="23" creationId="{5E70EBB6-B587-840D-2C81-63A843207831}"/>
          </ac:grpSpMkLst>
        </pc:grpChg>
        <pc:grpChg chg="mod">
          <ac:chgData name="José Reina Valero" userId="09bbf76c-e3de-420c-88bb-64d781de57ed" providerId="ADAL" clId="{4F9449EF-5CB9-49D3-B6A5-1391152C9998}" dt="2024-05-04T05:00:02.950" v="7352"/>
          <ac:grpSpMkLst>
            <pc:docMk/>
            <pc:sldMk cId="147846926" sldId="270"/>
            <ac:grpSpMk id="46" creationId="{7EF276B6-23F9-C273-3777-DD28271B5530}"/>
          </ac:grpSpMkLst>
        </pc:grpChg>
        <pc:grpChg chg="add del mod">
          <ac:chgData name="José Reina Valero" userId="09bbf76c-e3de-420c-88bb-64d781de57ed" providerId="ADAL" clId="{4F9449EF-5CB9-49D3-B6A5-1391152C9998}" dt="2024-05-04T05:00:38.284" v="7386"/>
          <ac:grpSpMkLst>
            <pc:docMk/>
            <pc:sldMk cId="147846926" sldId="270"/>
            <ac:grpSpMk id="49" creationId="{6154DEDF-6400-8A53-BBA9-72D7704FD5AC}"/>
          </ac:grpSpMkLst>
        </pc:grpChg>
        <pc:grpChg chg="mod">
          <ac:chgData name="José Reina Valero" userId="09bbf76c-e3de-420c-88bb-64d781de57ed" providerId="ADAL" clId="{4F9449EF-5CB9-49D3-B6A5-1391152C9998}" dt="2024-05-04T05:00:29.139" v="7372"/>
          <ac:grpSpMkLst>
            <pc:docMk/>
            <pc:sldMk cId="147846926" sldId="270"/>
            <ac:grpSpMk id="63" creationId="{F019A42D-0B0A-5854-059A-E1F9A57CDBE7}"/>
          </ac:grpSpMkLst>
        </pc:grpChg>
        <pc:grpChg chg="del mod">
          <ac:chgData name="José Reina Valero" userId="09bbf76c-e3de-420c-88bb-64d781de57ed" providerId="ADAL" clId="{4F9449EF-5CB9-49D3-B6A5-1391152C9998}" dt="2024-05-04T05:01:00.899" v="7405"/>
          <ac:grpSpMkLst>
            <pc:docMk/>
            <pc:sldMk cId="147846926" sldId="270"/>
            <ac:grpSpMk id="67" creationId="{572486A8-41F9-E4ED-33D2-CA7D247D9600}"/>
          </ac:grpSpMkLst>
        </pc:grpChg>
        <pc:grpChg chg="del mod">
          <ac:chgData name="José Reina Valero" userId="09bbf76c-e3de-420c-88bb-64d781de57ed" providerId="ADAL" clId="{4F9449EF-5CB9-49D3-B6A5-1391152C9998}" dt="2024-05-04T05:01:04.423" v="7410"/>
          <ac:grpSpMkLst>
            <pc:docMk/>
            <pc:sldMk cId="147846926" sldId="270"/>
            <ac:grpSpMk id="78" creationId="{2878321F-A118-DBAB-DD5A-2405D0A508D3}"/>
          </ac:grpSpMkLst>
        </pc:grpChg>
        <pc:grpChg chg="mod">
          <ac:chgData name="José Reina Valero" userId="09bbf76c-e3de-420c-88bb-64d781de57ed" providerId="ADAL" clId="{4F9449EF-5CB9-49D3-B6A5-1391152C9998}" dt="2024-05-04T05:01:04.423" v="7410"/>
          <ac:grpSpMkLst>
            <pc:docMk/>
            <pc:sldMk cId="147846926" sldId="270"/>
            <ac:grpSpMk id="83" creationId="{267AE78B-C622-DFD9-32DC-6C44CD2CFC5D}"/>
          </ac:grpSpMkLst>
        </pc:grpChg>
        <pc:picChg chg="add mod">
          <ac:chgData name="José Reina Valero" userId="09bbf76c-e3de-420c-88bb-64d781de57ed" providerId="ADAL" clId="{4F9449EF-5CB9-49D3-B6A5-1391152C9998}" dt="2024-05-01T23:57:21.370" v="498"/>
          <ac:picMkLst>
            <pc:docMk/>
            <pc:sldMk cId="147846926" sldId="270"/>
            <ac:picMk id="5" creationId="{F92134C8-C7B7-91EA-98E7-7CD9A313F57A}"/>
          </ac:picMkLst>
        </pc:picChg>
        <pc:picChg chg="add mod">
          <ac:chgData name="José Reina Valero" userId="09bbf76c-e3de-420c-88bb-64d781de57ed" providerId="ADAL" clId="{4F9449EF-5CB9-49D3-B6A5-1391152C9998}" dt="2024-05-01T23:57:30.013" v="500" actId="1076"/>
          <ac:picMkLst>
            <pc:docMk/>
            <pc:sldMk cId="147846926" sldId="270"/>
            <ac:picMk id="6" creationId="{366290CF-0C8B-57A6-BD92-E063D56B1BF3}"/>
          </ac:picMkLst>
        </pc:picChg>
        <pc:picChg chg="add mod">
          <ac:chgData name="José Reina Valero" userId="09bbf76c-e3de-420c-88bb-64d781de57ed" providerId="ADAL" clId="{4F9449EF-5CB9-49D3-B6A5-1391152C9998}" dt="2024-05-01T23:59:42.474" v="528" actId="1076"/>
          <ac:picMkLst>
            <pc:docMk/>
            <pc:sldMk cId="147846926" sldId="270"/>
            <ac:picMk id="11" creationId="{6D82B107-7B69-C478-3C27-C942C982529F}"/>
          </ac:picMkLst>
        </pc:picChg>
        <pc:picChg chg="add mod">
          <ac:chgData name="José Reina Valero" userId="09bbf76c-e3de-420c-88bb-64d781de57ed" providerId="ADAL" clId="{4F9449EF-5CB9-49D3-B6A5-1391152C9998}" dt="2024-05-01T23:58:26.493" v="507" actId="1076"/>
          <ac:picMkLst>
            <pc:docMk/>
            <pc:sldMk cId="147846926" sldId="270"/>
            <ac:picMk id="12" creationId="{4E423AAE-9AF2-B8A9-AA22-FF8B70510CF8}"/>
          </ac:picMkLst>
        </pc:pic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7" creationId="{2C4F50E8-9B20-FA2A-6726-6D30EF6B7028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8" creationId="{5245E43F-4826-69B9-83F3-78EFF474A33C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9" creationId="{425E2F13-85F1-2E1D-EA00-F53FD8DD6E07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1" creationId="{740B731B-3E55-5B57-EA0C-B1F827955237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2" creationId="{2C4350E9-A69E-0D2A-E7DB-B9193F340852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4" creationId="{72EE5A55-4C18-3543-2838-04AF3A04095F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5" creationId="{D1A36922-7C64-BEF6-7CE9-5CE489F52479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6" creationId="{4DF4CD35-B265-4715-923D-BB1E00911963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7" creationId="{F3C0B28C-704C-4415-A7CD-919B9E1133B3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8" creationId="{4597FABC-DBD3-92E6-7BF8-1B062B02699F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29" creationId="{F4A4E5A9-F7E7-6670-0066-7FB963DCC554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0" creationId="{347DF4A6-5704-EBFD-3E2D-E5453B5C33ED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1" creationId="{4E3B3760-34FF-EF1F-FBFF-59699976D623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4" creationId="{D7D4B7B5-94E8-36C8-59F6-C010593A8C48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5" creationId="{CEC17826-CA4B-FD44-A0DC-257420C8A703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6" creationId="{7C438A15-9E91-5008-C61B-91FF59F4D7FB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7" creationId="{C751BAE3-1D04-B57E-34A5-CF50EB325A80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8" creationId="{E1D97208-F822-3B3F-3A59-7549E06B3018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39" creationId="{9C81F619-53B2-68BF-CAA9-E22A64BFFAC7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0" creationId="{A316CBF6-CDFA-3D61-57BC-11E7C2A36920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1" creationId="{971FE71D-33BF-521C-9893-C2B1C00CD931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2" creationId="{9CFB6F27-7453-0886-00B0-B8FC5948AE9D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3" creationId="{45027A9B-641D-04D7-E043-FCAD5B0AC480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4" creationId="{A8C16E72-1ACB-B641-D5AA-4F36A3AFB877}"/>
          </ac:inkMkLst>
        </pc:inkChg>
        <pc:inkChg chg="add mod">
          <ac:chgData name="José Reina Valero" userId="09bbf76c-e3de-420c-88bb-64d781de57ed" providerId="ADAL" clId="{4F9449EF-5CB9-49D3-B6A5-1391152C9998}" dt="2024-05-04T05:00:02.950" v="7352"/>
          <ac:inkMkLst>
            <pc:docMk/>
            <pc:sldMk cId="147846926" sldId="270"/>
            <ac:inkMk id="45" creationId="{376E3BEB-09A9-D178-D7F4-B0435A6F50EC}"/>
          </ac:inkMkLst>
        </pc:inkChg>
        <pc:inkChg chg="add del mod">
          <ac:chgData name="José Reina Valero" userId="09bbf76c-e3de-420c-88bb-64d781de57ed" providerId="ADAL" clId="{4F9449EF-5CB9-49D3-B6A5-1391152C9998}" dt="2024-05-04T05:00:38.578" v="7387" actId="9405"/>
          <ac:inkMkLst>
            <pc:docMk/>
            <pc:sldMk cId="147846926" sldId="270"/>
            <ac:inkMk id="47" creationId="{338A1070-ADF1-CEF3-C7F1-4F0364B5A2AA}"/>
          </ac:inkMkLst>
        </pc:inkChg>
        <pc:inkChg chg="add del mod">
          <ac:chgData name="José Reina Valero" userId="09bbf76c-e3de-420c-88bb-64d781de57ed" providerId="ADAL" clId="{4F9449EF-5CB9-49D3-B6A5-1391152C9998}" dt="2024-05-04T05:00:38.284" v="7386"/>
          <ac:inkMkLst>
            <pc:docMk/>
            <pc:sldMk cId="147846926" sldId="270"/>
            <ac:inkMk id="48" creationId="{24C0D168-10BE-FB1E-25E7-C0F8EED617E4}"/>
          </ac:inkMkLst>
        </pc:inkChg>
        <pc:inkChg chg="add del mod">
          <ac:chgData name="José Reina Valero" userId="09bbf76c-e3de-420c-88bb-64d781de57ed" providerId="ADAL" clId="{4F9449EF-5CB9-49D3-B6A5-1391152C9998}" dt="2024-05-04T05:00:37.922" v="7384" actId="9405"/>
          <ac:inkMkLst>
            <pc:docMk/>
            <pc:sldMk cId="147846926" sldId="270"/>
            <ac:inkMk id="50" creationId="{2DB29DF2-BC68-0A4C-8E24-CD54257FCC8F}"/>
          </ac:inkMkLst>
        </pc:inkChg>
        <pc:inkChg chg="add del mod">
          <ac:chgData name="José Reina Valero" userId="09bbf76c-e3de-420c-88bb-64d781de57ed" providerId="ADAL" clId="{4F9449EF-5CB9-49D3-B6A5-1391152C9998}" dt="2024-05-04T05:00:37.607" v="7383" actId="9405"/>
          <ac:inkMkLst>
            <pc:docMk/>
            <pc:sldMk cId="147846926" sldId="270"/>
            <ac:inkMk id="51" creationId="{A2B58D42-3F9E-788C-DD0F-B2F7C3CAE82C}"/>
          </ac:inkMkLst>
        </pc:inkChg>
        <pc:inkChg chg="add del mod">
          <ac:chgData name="José Reina Valero" userId="09bbf76c-e3de-420c-88bb-64d781de57ed" providerId="ADAL" clId="{4F9449EF-5CB9-49D3-B6A5-1391152C9998}" dt="2024-05-04T05:00:37.278" v="7382" actId="9405"/>
          <ac:inkMkLst>
            <pc:docMk/>
            <pc:sldMk cId="147846926" sldId="270"/>
            <ac:inkMk id="52" creationId="{706F9851-D72B-75A4-2FE8-462EF69EF34B}"/>
          </ac:inkMkLst>
        </pc:inkChg>
        <pc:inkChg chg="add del mod">
          <ac:chgData name="José Reina Valero" userId="09bbf76c-e3de-420c-88bb-64d781de57ed" providerId="ADAL" clId="{4F9449EF-5CB9-49D3-B6A5-1391152C9998}" dt="2024-05-04T05:00:36.979" v="7381" actId="9405"/>
          <ac:inkMkLst>
            <pc:docMk/>
            <pc:sldMk cId="147846926" sldId="270"/>
            <ac:inkMk id="53" creationId="{F20DAAA2-DFD7-0E5F-A982-388D08330780}"/>
          </ac:inkMkLst>
        </pc:inkChg>
        <pc:inkChg chg="add del mod">
          <ac:chgData name="José Reina Valero" userId="09bbf76c-e3de-420c-88bb-64d781de57ed" providerId="ADAL" clId="{4F9449EF-5CB9-49D3-B6A5-1391152C9998}" dt="2024-05-04T05:00:36.556" v="7380" actId="9405"/>
          <ac:inkMkLst>
            <pc:docMk/>
            <pc:sldMk cId="147846926" sldId="270"/>
            <ac:inkMk id="54" creationId="{9F849074-9CD4-A821-2994-D46D536FF706}"/>
          </ac:inkMkLst>
        </pc:inkChg>
        <pc:inkChg chg="add del mod">
          <ac:chgData name="José Reina Valero" userId="09bbf76c-e3de-420c-88bb-64d781de57ed" providerId="ADAL" clId="{4F9449EF-5CB9-49D3-B6A5-1391152C9998}" dt="2024-05-04T05:00:35.829" v="7379" actId="9405"/>
          <ac:inkMkLst>
            <pc:docMk/>
            <pc:sldMk cId="147846926" sldId="270"/>
            <ac:inkMk id="55" creationId="{AD54FA5F-DCAD-41B5-9B17-C3AAD5E5F693}"/>
          </ac:inkMkLst>
        </pc:inkChg>
        <pc:inkChg chg="add del mod">
          <ac:chgData name="José Reina Valero" userId="09bbf76c-e3de-420c-88bb-64d781de57ed" providerId="ADAL" clId="{4F9449EF-5CB9-49D3-B6A5-1391152C9998}" dt="2024-05-04T05:00:33.855" v="7378" actId="9405"/>
          <ac:inkMkLst>
            <pc:docMk/>
            <pc:sldMk cId="147846926" sldId="270"/>
            <ac:inkMk id="56" creationId="{1D853E9E-DEA8-7D6A-8EA3-7658223E3D3C}"/>
          </ac:inkMkLst>
        </pc:inkChg>
        <pc:inkChg chg="add del mod">
          <ac:chgData name="José Reina Valero" userId="09bbf76c-e3de-420c-88bb-64d781de57ed" providerId="ADAL" clId="{4F9449EF-5CB9-49D3-B6A5-1391152C9998}" dt="2024-05-04T05:00:33.484" v="7377" actId="9405"/>
          <ac:inkMkLst>
            <pc:docMk/>
            <pc:sldMk cId="147846926" sldId="270"/>
            <ac:inkMk id="57" creationId="{CF2FF81B-2A7E-91F4-C9C1-5169414BCE7D}"/>
          </ac:inkMkLst>
        </pc:inkChg>
        <pc:inkChg chg="add del mod">
          <ac:chgData name="José Reina Valero" userId="09bbf76c-e3de-420c-88bb-64d781de57ed" providerId="ADAL" clId="{4F9449EF-5CB9-49D3-B6A5-1391152C9998}" dt="2024-05-04T05:00:31.758" v="7376" actId="9405"/>
          <ac:inkMkLst>
            <pc:docMk/>
            <pc:sldMk cId="147846926" sldId="270"/>
            <ac:inkMk id="58" creationId="{543998E8-29B5-A95C-9FE9-AB9F67E3816F}"/>
          </ac:inkMkLst>
        </pc:inkChg>
        <pc:inkChg chg="add del mod">
          <ac:chgData name="José Reina Valero" userId="09bbf76c-e3de-420c-88bb-64d781de57ed" providerId="ADAL" clId="{4F9449EF-5CB9-49D3-B6A5-1391152C9998}" dt="2024-05-04T05:00:31.546" v="7375" actId="9405"/>
          <ac:inkMkLst>
            <pc:docMk/>
            <pc:sldMk cId="147846926" sldId="270"/>
            <ac:inkMk id="59" creationId="{0F5CB769-7CDC-EEA8-B16D-B4CEC2662118}"/>
          </ac:inkMkLst>
        </pc:inkChg>
        <pc:inkChg chg="add del mod">
          <ac:chgData name="José Reina Valero" userId="09bbf76c-e3de-420c-88bb-64d781de57ed" providerId="ADAL" clId="{4F9449EF-5CB9-49D3-B6A5-1391152C9998}" dt="2024-05-04T05:00:31.245" v="7374" actId="9405"/>
          <ac:inkMkLst>
            <pc:docMk/>
            <pc:sldMk cId="147846926" sldId="270"/>
            <ac:inkMk id="60" creationId="{05FE846B-89DB-6ED7-5FCE-5C2132A69553}"/>
          </ac:inkMkLst>
        </pc:inkChg>
        <pc:inkChg chg="add del mod">
          <ac:chgData name="José Reina Valero" userId="09bbf76c-e3de-420c-88bb-64d781de57ed" providerId="ADAL" clId="{4F9449EF-5CB9-49D3-B6A5-1391152C9998}" dt="2024-05-04T05:00:29.673" v="7373" actId="9405"/>
          <ac:inkMkLst>
            <pc:docMk/>
            <pc:sldMk cId="147846926" sldId="270"/>
            <ac:inkMk id="61" creationId="{A5F626F1-8843-DDE9-1F69-CDC6C7020A1B}"/>
          </ac:inkMkLst>
        </pc:inkChg>
        <pc:inkChg chg="add del mod">
          <ac:chgData name="José Reina Valero" userId="09bbf76c-e3de-420c-88bb-64d781de57ed" providerId="ADAL" clId="{4F9449EF-5CB9-49D3-B6A5-1391152C9998}" dt="2024-05-04T05:00:29.139" v="7372"/>
          <ac:inkMkLst>
            <pc:docMk/>
            <pc:sldMk cId="147846926" sldId="270"/>
            <ac:inkMk id="62" creationId="{67C75EC2-8954-7693-8DD8-13F10A37AF75}"/>
          </ac:inkMkLst>
        </pc:inkChg>
        <pc:inkChg chg="add del">
          <ac:chgData name="José Reina Valero" userId="09bbf76c-e3de-420c-88bb-64d781de57ed" providerId="ADAL" clId="{4F9449EF-5CB9-49D3-B6A5-1391152C9998}" dt="2024-05-04T05:00:49.616" v="7391" actId="9405"/>
          <ac:inkMkLst>
            <pc:docMk/>
            <pc:sldMk cId="147846926" sldId="270"/>
            <ac:inkMk id="64" creationId="{F6E36970-8641-7C64-B334-3010947CA0C4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65" creationId="{CDACBBD2-7B57-601A-7D48-3A85AA3BAE26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66" creationId="{72860F21-F7CE-D508-1B97-E9C7904F57BD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68" creationId="{6C0B5443-C278-93D6-F088-97F07D2DF0E2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69" creationId="{860E244A-91F7-813B-B66D-05750A87BB46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0" creationId="{02E161EF-8BF9-9118-91EB-09AA6591375D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1" creationId="{24704CCD-5347-1BF4-EC13-2A10206AC4F8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2" creationId="{F897F597-D1E9-D90B-D2E2-F833EE1E444A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3" creationId="{A0FA605B-73FD-888F-71AE-B9B21C031381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4" creationId="{8832C909-5FB8-0E37-9443-E94AAC59A1DE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5" creationId="{933F34AE-6B04-30F5-CA3A-7F6D76945772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6" creationId="{24482891-C818-34E4-AB6D-94837B1D5614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7" creationId="{C0E5FC24-3532-6897-4B88-39FF5C337EDE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79" creationId="{0F86D300-2983-0E2D-F763-60917BD19F74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80" creationId="{33F5F554-8BE4-3436-B8F0-48BF7F6CA373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81" creationId="{E036916B-864D-7CF9-95D7-72F1E862D4B0}"/>
          </ac:inkMkLst>
        </pc:inkChg>
        <pc:inkChg chg="add mod">
          <ac:chgData name="José Reina Valero" userId="09bbf76c-e3de-420c-88bb-64d781de57ed" providerId="ADAL" clId="{4F9449EF-5CB9-49D3-B6A5-1391152C9998}" dt="2024-05-04T05:01:04.423" v="7410"/>
          <ac:inkMkLst>
            <pc:docMk/>
            <pc:sldMk cId="147846926" sldId="270"/>
            <ac:inkMk id="82" creationId="{837ACA5C-2438-7B71-C1FA-43F6266FFFFD}"/>
          </ac:inkMkLst>
        </pc:inkChg>
        <pc:cxnChg chg="add mod">
          <ac:chgData name="José Reina Valero" userId="09bbf76c-e3de-420c-88bb-64d781de57ed" providerId="ADAL" clId="{4F9449EF-5CB9-49D3-B6A5-1391152C9998}" dt="2024-05-01T23:59:50.879" v="530" actId="14100"/>
          <ac:cxnSpMkLst>
            <pc:docMk/>
            <pc:sldMk cId="147846926" sldId="270"/>
            <ac:cxnSpMk id="14" creationId="{F1974FA9-D03E-6138-07C2-49D21F1165F9}"/>
          </ac:cxnSpMkLst>
        </pc:cxnChg>
        <pc:cxnChg chg="add mod">
          <ac:chgData name="José Reina Valero" userId="09bbf76c-e3de-420c-88bb-64d781de57ed" providerId="ADAL" clId="{4F9449EF-5CB9-49D3-B6A5-1391152C9998}" dt="2024-05-01T23:59:58.894" v="532" actId="14100"/>
          <ac:cxnSpMkLst>
            <pc:docMk/>
            <pc:sldMk cId="147846926" sldId="270"/>
            <ac:cxnSpMk id="15" creationId="{935ADB83-E597-F4A0-2436-1D155E0B098D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5T04:45:42.099" v="9675" actId="1076"/>
        <pc:sldMkLst>
          <pc:docMk/>
          <pc:sldMk cId="3885876106" sldId="271"/>
        </pc:sldMkLst>
        <pc:spChg chg="del">
          <ac:chgData name="José Reina Valero" userId="09bbf76c-e3de-420c-88bb-64d781de57ed" providerId="ADAL" clId="{4F9449EF-5CB9-49D3-B6A5-1391152C9998}" dt="2024-05-02T00:00:36.403" v="535" actId="478"/>
          <ac:spMkLst>
            <pc:docMk/>
            <pc:sldMk cId="3885876106" sldId="271"/>
            <ac:spMk id="2" creationId="{BC75B5E6-13F9-A18C-E287-EDC47CC6A44C}"/>
          </ac:spMkLst>
        </pc:spChg>
        <pc:spChg chg="add mod">
          <ac:chgData name="José Reina Valero" userId="09bbf76c-e3de-420c-88bb-64d781de57ed" providerId="ADAL" clId="{4F9449EF-5CB9-49D3-B6A5-1391152C9998}" dt="2024-05-05T04:45:42.099" v="9675" actId="1076"/>
          <ac:spMkLst>
            <pc:docMk/>
            <pc:sldMk cId="3885876106" sldId="271"/>
            <ac:spMk id="3" creationId="{C3978954-5281-C6E3-8B64-7689CB4A721F}"/>
          </ac:spMkLst>
        </pc:spChg>
        <pc:spChg chg="del">
          <ac:chgData name="José Reina Valero" userId="09bbf76c-e3de-420c-88bb-64d781de57ed" providerId="ADAL" clId="{4F9449EF-5CB9-49D3-B6A5-1391152C9998}" dt="2024-05-02T00:00:35.618" v="534" actId="478"/>
          <ac:spMkLst>
            <pc:docMk/>
            <pc:sldMk cId="3885876106" sldId="271"/>
            <ac:spMk id="3" creationId="{DE26B611-07D2-B494-B600-7D4B05BAF0A8}"/>
          </ac:spMkLst>
        </pc:spChg>
        <pc:spChg chg="add mod">
          <ac:chgData name="José Reina Valero" userId="09bbf76c-e3de-420c-88bb-64d781de57ed" providerId="ADAL" clId="{4F9449EF-5CB9-49D3-B6A5-1391152C9998}" dt="2024-05-02T00:08:32.145" v="644" actId="1076"/>
          <ac:spMkLst>
            <pc:docMk/>
            <pc:sldMk cId="3885876106" sldId="271"/>
            <ac:spMk id="6" creationId="{CF6B48D0-D779-F43D-6718-5BA2B5678B1A}"/>
          </ac:spMkLst>
        </pc:spChg>
        <pc:spChg chg="add mod">
          <ac:chgData name="José Reina Valero" userId="09bbf76c-e3de-420c-88bb-64d781de57ed" providerId="ADAL" clId="{4F9449EF-5CB9-49D3-B6A5-1391152C9998}" dt="2024-05-02T00:01:27.392" v="549" actId="1076"/>
          <ac:spMkLst>
            <pc:docMk/>
            <pc:sldMk cId="3885876106" sldId="271"/>
            <ac:spMk id="9" creationId="{CD508666-B349-C002-CBBD-FC9576B727E6}"/>
          </ac:spMkLst>
        </pc:spChg>
        <pc:spChg chg="add mod">
          <ac:chgData name="José Reina Valero" userId="09bbf76c-e3de-420c-88bb-64d781de57ed" providerId="ADAL" clId="{4F9449EF-5CB9-49D3-B6A5-1391152C9998}" dt="2024-05-02T00:00:58.287" v="540" actId="1076"/>
          <ac:spMkLst>
            <pc:docMk/>
            <pc:sldMk cId="3885876106" sldId="271"/>
            <ac:spMk id="10" creationId="{C1861A7A-CCCA-96B4-B6CB-1161650DB3AF}"/>
          </ac:spMkLst>
        </pc:spChg>
        <pc:spChg chg="add mod">
          <ac:chgData name="José Reina Valero" userId="09bbf76c-e3de-420c-88bb-64d781de57ed" providerId="ADAL" clId="{4F9449EF-5CB9-49D3-B6A5-1391152C9998}" dt="2024-05-02T00:00:58.287" v="540" actId="1076"/>
          <ac:spMkLst>
            <pc:docMk/>
            <pc:sldMk cId="3885876106" sldId="271"/>
            <ac:spMk id="11" creationId="{1DCB52A9-49D9-3651-3174-FE8C65D637E1}"/>
          </ac:spMkLst>
        </pc:spChg>
        <pc:spChg chg="add mod">
          <ac:chgData name="José Reina Valero" userId="09bbf76c-e3de-420c-88bb-64d781de57ed" providerId="ADAL" clId="{4F9449EF-5CB9-49D3-B6A5-1391152C9998}" dt="2024-05-02T00:00:58.287" v="540" actId="1076"/>
          <ac:spMkLst>
            <pc:docMk/>
            <pc:sldMk cId="3885876106" sldId="271"/>
            <ac:spMk id="12" creationId="{2F61A19B-20F2-9EB9-32BC-37E774618DE6}"/>
          </ac:spMkLst>
        </pc:spChg>
        <pc:spChg chg="add del mod">
          <ac:chgData name="José Reina Valero" userId="09bbf76c-e3de-420c-88bb-64d781de57ed" providerId="ADAL" clId="{4F9449EF-5CB9-49D3-B6A5-1391152C9998}" dt="2024-05-03T08:55:00.307" v="6128" actId="478"/>
          <ac:spMkLst>
            <pc:docMk/>
            <pc:sldMk cId="3885876106" sldId="271"/>
            <ac:spMk id="13" creationId="{CBC3A38C-631D-F980-539E-5C5FF41D70F2}"/>
          </ac:spMkLst>
        </pc:spChg>
        <pc:spChg chg="add mod">
          <ac:chgData name="José Reina Valero" userId="09bbf76c-e3de-420c-88bb-64d781de57ed" providerId="ADAL" clId="{4F9449EF-5CB9-49D3-B6A5-1391152C9998}" dt="2024-05-02T00:07:56.248" v="629" actId="20577"/>
          <ac:spMkLst>
            <pc:docMk/>
            <pc:sldMk cId="3885876106" sldId="271"/>
            <ac:spMk id="14" creationId="{AAADE432-8706-B6C2-0FF7-F269643E5351}"/>
          </ac:spMkLst>
        </pc:spChg>
        <pc:spChg chg="add mod">
          <ac:chgData name="José Reina Valero" userId="09bbf76c-e3de-420c-88bb-64d781de57ed" providerId="ADAL" clId="{4F9449EF-5CB9-49D3-B6A5-1391152C9998}" dt="2024-05-02T00:07:57.480" v="630"/>
          <ac:spMkLst>
            <pc:docMk/>
            <pc:sldMk cId="3885876106" sldId="271"/>
            <ac:spMk id="18" creationId="{BAB7C854-DFE7-1FCE-7E3C-F24462C0A376}"/>
          </ac:spMkLst>
        </pc:spChg>
        <pc:spChg chg="add mod">
          <ac:chgData name="José Reina Valero" userId="09bbf76c-e3de-420c-88bb-64d781de57ed" providerId="ADAL" clId="{4F9449EF-5CB9-49D3-B6A5-1391152C9998}" dt="2024-05-02T00:08:13.363" v="642" actId="1037"/>
          <ac:spMkLst>
            <pc:docMk/>
            <pc:sldMk cId="3885876106" sldId="271"/>
            <ac:spMk id="19" creationId="{5603F90F-0DC0-D1BF-7B64-1668824BBE4E}"/>
          </ac:spMkLst>
        </pc:spChg>
        <pc:spChg chg="add mod">
          <ac:chgData name="José Reina Valero" userId="09bbf76c-e3de-420c-88bb-64d781de57ed" providerId="ADAL" clId="{4F9449EF-5CB9-49D3-B6A5-1391152C9998}" dt="2024-05-02T00:08:13.363" v="642" actId="1037"/>
          <ac:spMkLst>
            <pc:docMk/>
            <pc:sldMk cId="3885876106" sldId="271"/>
            <ac:spMk id="20" creationId="{AEF71595-DF32-1C93-7713-CA958BF34E79}"/>
          </ac:spMkLst>
        </pc:spChg>
        <pc:picChg chg="add mod">
          <ac:chgData name="José Reina Valero" userId="09bbf76c-e3de-420c-88bb-64d781de57ed" providerId="ADAL" clId="{4F9449EF-5CB9-49D3-B6A5-1391152C9998}" dt="2024-05-02T00:01:27.392" v="549" actId="1076"/>
          <ac:picMkLst>
            <pc:docMk/>
            <pc:sldMk cId="3885876106" sldId="271"/>
            <ac:picMk id="4" creationId="{7D70EB29-A733-FF70-D01B-3DF367D79480}"/>
          </ac:picMkLst>
        </pc:picChg>
        <pc:picChg chg="add mod">
          <ac:chgData name="José Reina Valero" userId="09bbf76c-e3de-420c-88bb-64d781de57ed" providerId="ADAL" clId="{4F9449EF-5CB9-49D3-B6A5-1391152C9998}" dt="2024-05-02T00:08:26.845" v="643" actId="1076"/>
          <ac:picMkLst>
            <pc:docMk/>
            <pc:sldMk cId="3885876106" sldId="271"/>
            <ac:picMk id="5" creationId="{C9431B78-D356-A9CD-C71F-B89BE523DE27}"/>
          </ac:picMkLst>
        </pc:picChg>
        <pc:inkChg chg="add del">
          <ac:chgData name="José Reina Valero" userId="09bbf76c-e3de-420c-88bb-64d781de57ed" providerId="ADAL" clId="{4F9449EF-5CB9-49D3-B6A5-1391152C9998}" dt="2024-05-04T04:57:34.452" v="7295" actId="9405"/>
          <ac:inkMkLst>
            <pc:docMk/>
            <pc:sldMk cId="3885876106" sldId="271"/>
            <ac:inkMk id="13" creationId="{295FDD13-ABE7-DC0C-CFC9-8AD19D078F50}"/>
          </ac:inkMkLst>
        </pc:inkChg>
        <pc:inkChg chg="add del">
          <ac:chgData name="José Reina Valero" userId="09bbf76c-e3de-420c-88bb-64d781de57ed" providerId="ADAL" clId="{4F9449EF-5CB9-49D3-B6A5-1391152C9998}" dt="2024-05-04T04:57:56.169" v="7297" actId="9405"/>
          <ac:inkMkLst>
            <pc:docMk/>
            <pc:sldMk cId="3885876106" sldId="271"/>
            <ac:inkMk id="15" creationId="{39105977-5B12-AE2B-DF57-C2F83EBD4394}"/>
          </ac:inkMkLst>
        </pc:inkChg>
        <pc:inkChg chg="add">
          <ac:chgData name="José Reina Valero" userId="09bbf76c-e3de-420c-88bb-64d781de57ed" providerId="ADAL" clId="{4F9449EF-5CB9-49D3-B6A5-1391152C9998}" dt="2024-05-04T04:58:13.359" v="7298" actId="9405"/>
          <ac:inkMkLst>
            <pc:docMk/>
            <pc:sldMk cId="3885876106" sldId="271"/>
            <ac:inkMk id="16" creationId="{5F11EC60-3D26-12DC-2EDB-D3A923473A1B}"/>
          </ac:inkMkLst>
        </pc:inkChg>
        <pc:inkChg chg="add">
          <ac:chgData name="José Reina Valero" userId="09bbf76c-e3de-420c-88bb-64d781de57ed" providerId="ADAL" clId="{4F9449EF-5CB9-49D3-B6A5-1391152C9998}" dt="2024-05-04T04:58:22.346" v="7299" actId="9405"/>
          <ac:inkMkLst>
            <pc:docMk/>
            <pc:sldMk cId="3885876106" sldId="271"/>
            <ac:inkMk id="17" creationId="{0AD06267-4D10-38A8-0437-358411934EEF}"/>
          </ac:inkMkLst>
        </pc:inkChg>
        <pc:inkChg chg="add">
          <ac:chgData name="José Reina Valero" userId="09bbf76c-e3de-420c-88bb-64d781de57ed" providerId="ADAL" clId="{4F9449EF-5CB9-49D3-B6A5-1391152C9998}" dt="2024-05-04T04:58:35.081" v="7300" actId="9405"/>
          <ac:inkMkLst>
            <pc:docMk/>
            <pc:sldMk cId="3885876106" sldId="271"/>
            <ac:inkMk id="18" creationId="{8F2F6236-682B-0E06-AC38-C1CBB5515A1D}"/>
          </ac:inkMkLst>
        </pc:inkChg>
        <pc:cxnChg chg="add mod">
          <ac:chgData name="José Reina Valero" userId="09bbf76c-e3de-420c-88bb-64d781de57ed" providerId="ADAL" clId="{4F9449EF-5CB9-49D3-B6A5-1391152C9998}" dt="2024-05-02T00:08:46.156" v="648" actId="14100"/>
          <ac:cxnSpMkLst>
            <pc:docMk/>
            <pc:sldMk cId="3885876106" sldId="271"/>
            <ac:cxnSpMk id="7" creationId="{6A1CCB08-6A07-4DE9-E236-8E15CE3AF429}"/>
          </ac:cxnSpMkLst>
        </pc:cxnChg>
        <pc:cxnChg chg="add mod">
          <ac:chgData name="José Reina Valero" userId="09bbf76c-e3de-420c-88bb-64d781de57ed" providerId="ADAL" clId="{4F9449EF-5CB9-49D3-B6A5-1391152C9998}" dt="2024-05-02T00:08:52.230" v="649" actId="14100"/>
          <ac:cxnSpMkLst>
            <pc:docMk/>
            <pc:sldMk cId="3885876106" sldId="271"/>
            <ac:cxnSpMk id="8" creationId="{9104F0BF-33D5-488E-7543-72207A53151A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16:46:52.265" v="8527" actId="14100"/>
        <pc:sldMkLst>
          <pc:docMk/>
          <pc:sldMk cId="1693070544" sldId="272"/>
        </pc:sldMkLst>
        <pc:spChg chg="add 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" creationId="{B149B1FE-4CED-DF1F-7179-73DC2A9CD64C}"/>
          </ac:spMkLst>
        </pc:spChg>
        <pc:spChg chg="add del mod">
          <ac:chgData name="José Reina Valero" userId="09bbf76c-e3de-420c-88bb-64d781de57ed" providerId="ADAL" clId="{4F9449EF-5CB9-49D3-B6A5-1391152C9998}" dt="2024-05-02T00:21:46.796" v="903" actId="478"/>
          <ac:spMkLst>
            <pc:docMk/>
            <pc:sldMk cId="1693070544" sldId="272"/>
            <ac:spMk id="3" creationId="{0266C62B-0F41-D06F-20D3-9AB4BCD62651}"/>
          </ac:spMkLst>
        </pc:spChg>
        <pc:spChg chg="add 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4" creationId="{E9E43F47-E3C5-BFD2-3694-0F92753300F5}"/>
          </ac:spMkLst>
        </pc:spChg>
        <pc:spChg chg="add del mod">
          <ac:chgData name="José Reina Valero" userId="09bbf76c-e3de-420c-88bb-64d781de57ed" providerId="ADAL" clId="{4F9449EF-5CB9-49D3-B6A5-1391152C9998}" dt="2024-05-02T00:21:43.148" v="902" actId="478"/>
          <ac:spMkLst>
            <pc:docMk/>
            <pc:sldMk cId="1693070544" sldId="272"/>
            <ac:spMk id="5" creationId="{C32C159B-ECAD-85BB-CC30-4C07371389C7}"/>
          </ac:spMkLst>
        </pc:spChg>
        <pc:spChg chg="mod">
          <ac:chgData name="José Reina Valero" userId="09bbf76c-e3de-420c-88bb-64d781de57ed" providerId="ADAL" clId="{4F9449EF-5CB9-49D3-B6A5-1391152C9998}" dt="2024-05-02T00:12:49.046" v="851" actId="1076"/>
          <ac:spMkLst>
            <pc:docMk/>
            <pc:sldMk cId="1693070544" sldId="272"/>
            <ac:spMk id="8" creationId="{396D3761-BBD2-C085-050A-99174CB02015}"/>
          </ac:spMkLst>
        </pc:spChg>
        <pc:spChg chg="add 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9" creationId="{69721FB2-286C-DB5A-07E0-798472A8DEC8}"/>
          </ac:spMkLst>
        </pc:spChg>
        <pc:spChg chg="mod">
          <ac:chgData name="José Reina Valero" userId="09bbf76c-e3de-420c-88bb-64d781de57ed" providerId="ADAL" clId="{4F9449EF-5CB9-49D3-B6A5-1391152C9998}" dt="2024-05-04T16:46:52.265" v="8527" actId="14100"/>
          <ac:spMkLst>
            <pc:docMk/>
            <pc:sldMk cId="1693070544" sldId="272"/>
            <ac:spMk id="18" creationId="{8C5507F7-E417-DFF6-7A81-03F44FD7C1BA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19" creationId="{9994E2F4-14C8-4397-94C5-25A34BE3116B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0" creationId="{7A18F4A4-2150-6F49-4E2F-F0623D4314CC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1" creationId="{258397A1-3489-0460-1FE8-E3428E776679}"/>
          </ac:spMkLst>
        </pc:spChg>
        <pc:spChg chg="del mod">
          <ac:chgData name="José Reina Valero" userId="09bbf76c-e3de-420c-88bb-64d781de57ed" providerId="ADAL" clId="{4F9449EF-5CB9-49D3-B6A5-1391152C9998}" dt="2024-05-02T00:17:09.332" v="879" actId="478"/>
          <ac:spMkLst>
            <pc:docMk/>
            <pc:sldMk cId="1693070544" sldId="272"/>
            <ac:spMk id="22" creationId="{47E6025F-A706-D38D-7E70-6F81CEF8C019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3" creationId="{0F5B8A32-3762-6EFF-DBAE-6E2A22401B9F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4" creationId="{134A7E7E-6F26-4E8C-5488-5A59B67AB503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5" creationId="{1C11EFFC-E236-50D1-5777-C4901354C508}"/>
          </ac:spMkLst>
        </pc:spChg>
        <pc:spChg chg="del">
          <ac:chgData name="José Reina Valero" userId="09bbf76c-e3de-420c-88bb-64d781de57ed" providerId="ADAL" clId="{4F9449EF-5CB9-49D3-B6A5-1391152C9998}" dt="2024-05-02T00:13:02.929" v="853" actId="478"/>
          <ac:spMkLst>
            <pc:docMk/>
            <pc:sldMk cId="1693070544" sldId="272"/>
            <ac:spMk id="26" creationId="{7AA45D4B-0E1F-E9B3-B3DC-65FC9DEB4D85}"/>
          </ac:spMkLst>
        </pc:spChg>
        <pc:spChg chg="mod">
          <ac:chgData name="José Reina Valero" userId="09bbf76c-e3de-420c-88bb-64d781de57ed" providerId="ADAL" clId="{4F9449EF-5CB9-49D3-B6A5-1391152C9998}" dt="2024-05-02T00:22:22.559" v="914" actId="1076"/>
          <ac:spMkLst>
            <pc:docMk/>
            <pc:sldMk cId="1693070544" sldId="272"/>
            <ac:spMk id="27" creationId="{DC620D03-B279-E9C2-ADD6-F646C6EBD1F8}"/>
          </ac:spMkLst>
        </pc:spChg>
        <pc:cxnChg chg="add del mod">
          <ac:chgData name="José Reina Valero" userId="09bbf76c-e3de-420c-88bb-64d781de57ed" providerId="ADAL" clId="{4F9449EF-5CB9-49D3-B6A5-1391152C9998}" dt="2024-05-02T00:21:49.126" v="904" actId="478"/>
          <ac:cxnSpMkLst>
            <pc:docMk/>
            <pc:sldMk cId="1693070544" sldId="272"/>
            <ac:cxnSpMk id="7" creationId="{957FE4B0-FB57-9C23-6226-522567A53DB3}"/>
          </ac:cxnSpMkLst>
        </pc:cxnChg>
      </pc:sldChg>
      <pc:sldChg chg="addSp delSp modSp new del mod">
        <pc:chgData name="José Reina Valero" userId="09bbf76c-e3de-420c-88bb-64d781de57ed" providerId="ADAL" clId="{4F9449EF-5CB9-49D3-B6A5-1391152C9998}" dt="2024-05-02T00:12:27.712" v="814" actId="2696"/>
        <pc:sldMkLst>
          <pc:docMk/>
          <pc:sldMk cId="2037683373" sldId="272"/>
        </pc:sldMkLst>
        <pc:spChg chg="del">
          <ac:chgData name="José Reina Valero" userId="09bbf76c-e3de-420c-88bb-64d781de57ed" providerId="ADAL" clId="{4F9449EF-5CB9-49D3-B6A5-1391152C9998}" dt="2024-05-02T00:09:11" v="651" actId="478"/>
          <ac:spMkLst>
            <pc:docMk/>
            <pc:sldMk cId="2037683373" sldId="272"/>
            <ac:spMk id="2" creationId="{0D5AF0AB-47F4-E034-CF8D-771D2A889E61}"/>
          </ac:spMkLst>
        </pc:spChg>
        <pc:spChg chg="del">
          <ac:chgData name="José Reina Valero" userId="09bbf76c-e3de-420c-88bb-64d781de57ed" providerId="ADAL" clId="{4F9449EF-5CB9-49D3-B6A5-1391152C9998}" dt="2024-05-02T00:09:12.981" v="652" actId="478"/>
          <ac:spMkLst>
            <pc:docMk/>
            <pc:sldMk cId="2037683373" sldId="272"/>
            <ac:spMk id="3" creationId="{1394F40D-0E28-4DDE-F37A-E6E8E7746ED0}"/>
          </ac:spMkLst>
        </pc:spChg>
        <pc:spChg chg="add del">
          <ac:chgData name="José Reina Valero" userId="09bbf76c-e3de-420c-88bb-64d781de57ed" providerId="ADAL" clId="{4F9449EF-5CB9-49D3-B6A5-1391152C9998}" dt="2024-05-02T00:09:20.703" v="654" actId="22"/>
          <ac:spMkLst>
            <pc:docMk/>
            <pc:sldMk cId="2037683373" sldId="272"/>
            <ac:spMk id="5" creationId="{01385CD0-5B96-5825-CA40-546DB5CCF5EB}"/>
          </ac:spMkLst>
        </pc:spChg>
        <pc:spChg chg="add del">
          <ac:chgData name="José Reina Valero" userId="09bbf76c-e3de-420c-88bb-64d781de57ed" providerId="ADAL" clId="{4F9449EF-5CB9-49D3-B6A5-1391152C9998}" dt="2024-05-02T00:09:27.278" v="656" actId="478"/>
          <ac:spMkLst>
            <pc:docMk/>
            <pc:sldMk cId="2037683373" sldId="272"/>
            <ac:spMk id="7" creationId="{7F65E9E8-F842-6656-265E-989F3A9244A8}"/>
          </ac:spMkLst>
        </pc:spChg>
        <pc:spChg chg="add mod">
          <ac:chgData name="José Reina Valero" userId="09bbf76c-e3de-420c-88bb-64d781de57ed" providerId="ADAL" clId="{4F9449EF-5CB9-49D3-B6A5-1391152C9998}" dt="2024-05-02T00:10:00.782" v="716" actId="14100"/>
          <ac:spMkLst>
            <pc:docMk/>
            <pc:sldMk cId="2037683373" sldId="272"/>
            <ac:spMk id="8" creationId="{396D3761-BBD2-C085-050A-99174CB02015}"/>
          </ac:spMkLst>
        </pc:spChg>
        <pc:spChg chg="add del mod">
          <ac:chgData name="José Reina Valero" userId="09bbf76c-e3de-420c-88bb-64d781de57ed" providerId="ADAL" clId="{4F9449EF-5CB9-49D3-B6A5-1391152C9998}" dt="2024-05-02T00:10:15.115" v="719"/>
          <ac:spMkLst>
            <pc:docMk/>
            <pc:sldMk cId="2037683373" sldId="272"/>
            <ac:spMk id="9" creationId="{BDAEC09C-D361-CF3E-C03F-F6C7D09D387D}"/>
          </ac:spMkLst>
        </pc:spChg>
        <pc:spChg chg="add mod">
          <ac:chgData name="José Reina Valero" userId="09bbf76c-e3de-420c-88bb-64d781de57ed" providerId="ADAL" clId="{4F9449EF-5CB9-49D3-B6A5-1391152C9998}" dt="2024-05-02T00:10:43.205" v="727" actId="255"/>
          <ac:spMkLst>
            <pc:docMk/>
            <pc:sldMk cId="2037683373" sldId="272"/>
            <ac:spMk id="12" creationId="{0ED34AB2-43A4-6D9D-7BA1-950AB2B7868E}"/>
          </ac:spMkLst>
        </pc:spChg>
        <pc:spChg chg="add mod">
          <ac:chgData name="José Reina Valero" userId="09bbf76c-e3de-420c-88bb-64d781de57ed" providerId="ADAL" clId="{4F9449EF-5CB9-49D3-B6A5-1391152C9998}" dt="2024-05-02T00:10:35.222" v="724" actId="1076"/>
          <ac:spMkLst>
            <pc:docMk/>
            <pc:sldMk cId="2037683373" sldId="272"/>
            <ac:spMk id="13" creationId="{42CDB8B9-67CA-D61A-4CA6-4A81AC322FB6}"/>
          </ac:spMkLst>
        </pc:spChg>
        <pc:spChg chg="add mod">
          <ac:chgData name="José Reina Valero" userId="09bbf76c-e3de-420c-88bb-64d781de57ed" providerId="ADAL" clId="{4F9449EF-5CB9-49D3-B6A5-1391152C9998}" dt="2024-05-02T00:10:46.870" v="728" actId="1076"/>
          <ac:spMkLst>
            <pc:docMk/>
            <pc:sldMk cId="2037683373" sldId="272"/>
            <ac:spMk id="14" creationId="{D364172A-C623-B23D-A33F-44F2050923B5}"/>
          </ac:spMkLst>
        </pc:spChg>
        <pc:spChg chg="add mod">
          <ac:chgData name="José Reina Valero" userId="09bbf76c-e3de-420c-88bb-64d781de57ed" providerId="ADAL" clId="{4F9449EF-5CB9-49D3-B6A5-1391152C9998}" dt="2024-05-02T00:11:02.503" v="732" actId="1076"/>
          <ac:spMkLst>
            <pc:docMk/>
            <pc:sldMk cId="2037683373" sldId="272"/>
            <ac:spMk id="15" creationId="{C89FE758-2819-04E9-E8FF-59BD94B796E8}"/>
          </ac:spMkLst>
        </pc:spChg>
        <pc:spChg chg="add mod">
          <ac:chgData name="José Reina Valero" userId="09bbf76c-e3de-420c-88bb-64d781de57ed" providerId="ADAL" clId="{4F9449EF-5CB9-49D3-B6A5-1391152C9998}" dt="2024-05-02T00:11:35.538" v="811" actId="20577"/>
          <ac:spMkLst>
            <pc:docMk/>
            <pc:sldMk cId="2037683373" sldId="272"/>
            <ac:spMk id="18" creationId="{8C5507F7-E417-DFF6-7A81-03F44FD7C1BA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19" creationId="{9994E2F4-14C8-4397-94C5-25A34BE3116B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0" creationId="{7A18F4A4-2150-6F49-4E2F-F0623D4314CC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1" creationId="{258397A1-3489-0460-1FE8-E3428E776679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2" creationId="{47E6025F-A706-D38D-7E70-6F81CEF8C019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3" creationId="{0F5B8A32-3762-6EFF-DBAE-6E2A22401B9F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4" creationId="{134A7E7E-6F26-4E8C-5488-5A59B67AB503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5" creationId="{1C11EFFC-E236-50D1-5777-C4901354C508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6" creationId="{7AA45D4B-0E1F-E9B3-B3DC-65FC9DEB4D85}"/>
          </ac:spMkLst>
        </pc:spChg>
        <pc:spChg chg="add mod">
          <ac:chgData name="José Reina Valero" userId="09bbf76c-e3de-420c-88bb-64d781de57ed" providerId="ADAL" clId="{4F9449EF-5CB9-49D3-B6A5-1391152C9998}" dt="2024-05-02T00:11:51.613" v="813" actId="1076"/>
          <ac:spMkLst>
            <pc:docMk/>
            <pc:sldMk cId="2037683373" sldId="272"/>
            <ac:spMk id="27" creationId="{DC620D03-B279-E9C2-ADD6-F646C6EBD1F8}"/>
          </ac:spMkLst>
        </pc:spChg>
        <pc:picChg chg="add mod">
          <ac:chgData name="José Reina Valero" userId="09bbf76c-e3de-420c-88bb-64d781de57ed" providerId="ADAL" clId="{4F9449EF-5CB9-49D3-B6A5-1391152C9998}" dt="2024-05-02T00:10:35.222" v="724" actId="1076"/>
          <ac:picMkLst>
            <pc:docMk/>
            <pc:sldMk cId="2037683373" sldId="272"/>
            <ac:picMk id="10" creationId="{CA88116E-4A81-293F-5181-E1D3EA048CE0}"/>
          </ac:picMkLst>
        </pc:picChg>
        <pc:cxnChg chg="add mod">
          <ac:chgData name="José Reina Valero" userId="09bbf76c-e3de-420c-88bb-64d781de57ed" providerId="ADAL" clId="{4F9449EF-5CB9-49D3-B6A5-1391152C9998}" dt="2024-05-02T00:10:37.767" v="725" actId="1076"/>
          <ac:cxnSpMkLst>
            <pc:docMk/>
            <pc:sldMk cId="2037683373" sldId="272"/>
            <ac:cxnSpMk id="11" creationId="{C9F5ECD8-C3B1-D872-CC37-720E068D8B11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04:59:30.317" v="7323"/>
        <pc:sldMkLst>
          <pc:docMk/>
          <pc:sldMk cId="3871331407" sldId="273"/>
        </pc:sldMkLst>
        <pc:spChg chg="add mod">
          <ac:chgData name="José Reina Valero" userId="09bbf76c-e3de-420c-88bb-64d781de57ed" providerId="ADAL" clId="{4F9449EF-5CB9-49D3-B6A5-1391152C9998}" dt="2024-05-03T08:55:29.177" v="6137" actId="1076"/>
          <ac:spMkLst>
            <pc:docMk/>
            <pc:sldMk cId="3871331407" sldId="273"/>
            <ac:spMk id="5" creationId="{4E25DCE8-DB02-137C-CE6A-32AEC5F178DD}"/>
          </ac:spMkLst>
        </pc:spChg>
        <pc:spChg chg="del mod">
          <ac:chgData name="José Reina Valero" userId="09bbf76c-e3de-420c-88bb-64d781de57ed" providerId="ADAL" clId="{4F9449EF-5CB9-49D3-B6A5-1391152C9998}" dt="2024-05-03T08:55:22.328" v="6133" actId="478"/>
          <ac:spMkLst>
            <pc:docMk/>
            <pc:sldMk cId="3871331407" sldId="273"/>
            <ac:spMk id="13" creationId="{CBC3A38C-631D-F980-539E-5C5FF41D70F2}"/>
          </ac:spMkLst>
        </pc:spChg>
        <pc:grpChg chg="del mod">
          <ac:chgData name="José Reina Valero" userId="09bbf76c-e3de-420c-88bb-64d781de57ed" providerId="ADAL" clId="{4F9449EF-5CB9-49D3-B6A5-1391152C9998}" dt="2024-05-04T04:58:52.111" v="7307"/>
          <ac:grpSpMkLst>
            <pc:docMk/>
            <pc:sldMk cId="3871331407" sldId="273"/>
            <ac:grpSpMk id="17" creationId="{9F001E39-00FC-BBFF-A85F-955242C67D9B}"/>
          </ac:grpSpMkLst>
        </pc:grpChg>
        <pc:grpChg chg="mod">
          <ac:chgData name="José Reina Valero" userId="09bbf76c-e3de-420c-88bb-64d781de57ed" providerId="ADAL" clId="{4F9449EF-5CB9-49D3-B6A5-1391152C9998}" dt="2024-05-04T04:58:52.111" v="7307"/>
          <ac:grpSpMkLst>
            <pc:docMk/>
            <pc:sldMk cId="3871331407" sldId="273"/>
            <ac:grpSpMk id="22" creationId="{73B26FBE-FC83-C0A7-F34F-3BC3A5036D94}"/>
          </ac:grpSpMkLst>
        </pc:grpChg>
        <pc:grpChg chg="del mod">
          <ac:chgData name="José Reina Valero" userId="09bbf76c-e3de-420c-88bb-64d781de57ed" providerId="ADAL" clId="{4F9449EF-5CB9-49D3-B6A5-1391152C9998}" dt="2024-05-04T04:59:26.398" v="7319"/>
          <ac:grpSpMkLst>
            <pc:docMk/>
            <pc:sldMk cId="3871331407" sldId="273"/>
            <ac:grpSpMk id="32" creationId="{4A9CE1FA-17D2-CF79-BC95-69130CD11820}"/>
          </ac:grpSpMkLst>
        </pc:grpChg>
        <pc:grpChg chg="del mod">
          <ac:chgData name="José Reina Valero" userId="09bbf76c-e3de-420c-88bb-64d781de57ed" providerId="ADAL" clId="{4F9449EF-5CB9-49D3-B6A5-1391152C9998}" dt="2024-05-04T04:59:27.626" v="7321"/>
          <ac:grpSpMkLst>
            <pc:docMk/>
            <pc:sldMk cId="3871331407" sldId="273"/>
            <ac:grpSpMk id="34" creationId="{E9AF41A2-0844-DC52-1B9A-9B8182591BC0}"/>
          </ac:grpSpMkLst>
        </pc:grpChg>
        <pc:grpChg chg="del mod">
          <ac:chgData name="José Reina Valero" userId="09bbf76c-e3de-420c-88bb-64d781de57ed" providerId="ADAL" clId="{4F9449EF-5CB9-49D3-B6A5-1391152C9998}" dt="2024-05-04T04:59:30.317" v="7323"/>
          <ac:grpSpMkLst>
            <pc:docMk/>
            <pc:sldMk cId="3871331407" sldId="273"/>
            <ac:grpSpMk id="36" creationId="{74B4A80F-0B43-6F53-B525-7B969003E3AB}"/>
          </ac:grpSpMkLst>
        </pc:grpChg>
        <pc:grpChg chg="mod">
          <ac:chgData name="José Reina Valero" userId="09bbf76c-e3de-420c-88bb-64d781de57ed" providerId="ADAL" clId="{4F9449EF-5CB9-49D3-B6A5-1391152C9998}" dt="2024-05-04T04:59:30.317" v="7323"/>
          <ac:grpSpMkLst>
            <pc:docMk/>
            <pc:sldMk cId="3871331407" sldId="273"/>
            <ac:grpSpMk id="38" creationId="{B05F5185-E219-946B-7E8A-B26DF5AE2E81}"/>
          </ac:grpSpMkLst>
        </pc:grpChg>
        <pc:picChg chg="add mod ord">
          <ac:chgData name="José Reina Valero" userId="09bbf76c-e3de-420c-88bb-64d781de57ed" providerId="ADAL" clId="{4F9449EF-5CB9-49D3-B6A5-1391152C9998}" dt="2024-05-02T00:50:52.256" v="996" actId="1038"/>
          <ac:picMkLst>
            <pc:docMk/>
            <pc:sldMk cId="3871331407" sldId="273"/>
            <ac:picMk id="2" creationId="{F43A942A-D760-6788-E477-4874B568B877}"/>
          </ac:picMkLst>
        </pc:picChg>
        <pc:picChg chg="add mod ord">
          <ac:chgData name="José Reina Valero" userId="09bbf76c-e3de-420c-88bb-64d781de57ed" providerId="ADAL" clId="{4F9449EF-5CB9-49D3-B6A5-1391152C9998}" dt="2024-05-02T00:51:06.054" v="1001" actId="1076"/>
          <ac:picMkLst>
            <pc:docMk/>
            <pc:sldMk cId="3871331407" sldId="273"/>
            <ac:picMk id="3" creationId="{F1EC4792-A64F-303F-1687-997816C51B97}"/>
          </ac:picMkLst>
        </pc:picChg>
        <pc:picChg chg="del">
          <ac:chgData name="José Reina Valero" userId="09bbf76c-e3de-420c-88bb-64d781de57ed" providerId="ADAL" clId="{4F9449EF-5CB9-49D3-B6A5-1391152C9998}" dt="2024-05-02T00:50:30.804" v="983" actId="478"/>
          <ac:picMkLst>
            <pc:docMk/>
            <pc:sldMk cId="3871331407" sldId="273"/>
            <ac:picMk id="4" creationId="{7D70EB29-A733-FF70-D01B-3DF367D79480}"/>
          </ac:picMkLst>
        </pc:picChg>
        <pc:picChg chg="del">
          <ac:chgData name="José Reina Valero" userId="09bbf76c-e3de-420c-88bb-64d781de57ed" providerId="ADAL" clId="{4F9449EF-5CB9-49D3-B6A5-1391152C9998}" dt="2024-05-02T00:50:30.226" v="982" actId="478"/>
          <ac:picMkLst>
            <pc:docMk/>
            <pc:sldMk cId="3871331407" sldId="273"/>
            <ac:picMk id="5" creationId="{C9431B78-D356-A9CD-C71F-B89BE523DE27}"/>
          </ac:picMkLst>
        </pc:picChg>
        <pc:inkChg chg="add mod">
          <ac:chgData name="José Reina Valero" userId="09bbf76c-e3de-420c-88bb-64d781de57ed" providerId="ADAL" clId="{4F9449EF-5CB9-49D3-B6A5-1391152C9998}" dt="2024-05-04T04:58:52.111" v="7307"/>
          <ac:inkMkLst>
            <pc:docMk/>
            <pc:sldMk cId="3871331407" sldId="273"/>
            <ac:inkMk id="13" creationId="{93F6AAA0-FDB1-8E5F-5E9B-43A93D1259BF}"/>
          </ac:inkMkLst>
        </pc:inkChg>
        <pc:inkChg chg="add mod">
          <ac:chgData name="José Reina Valero" userId="09bbf76c-e3de-420c-88bb-64d781de57ed" providerId="ADAL" clId="{4F9449EF-5CB9-49D3-B6A5-1391152C9998}" dt="2024-05-04T04:58:52.111" v="7307"/>
          <ac:inkMkLst>
            <pc:docMk/>
            <pc:sldMk cId="3871331407" sldId="273"/>
            <ac:inkMk id="15" creationId="{BD449282-B587-BDB9-75E0-C756FBC71CA2}"/>
          </ac:inkMkLst>
        </pc:inkChg>
        <pc:inkChg chg="add mod">
          <ac:chgData name="José Reina Valero" userId="09bbf76c-e3de-420c-88bb-64d781de57ed" providerId="ADAL" clId="{4F9449EF-5CB9-49D3-B6A5-1391152C9998}" dt="2024-05-04T04:58:52.111" v="7307"/>
          <ac:inkMkLst>
            <pc:docMk/>
            <pc:sldMk cId="3871331407" sldId="273"/>
            <ac:inkMk id="16" creationId="{4F9F67A1-75A0-BF84-59DA-C582401479EB}"/>
          </ac:inkMkLst>
        </pc:inkChg>
        <pc:inkChg chg="add mod">
          <ac:chgData name="José Reina Valero" userId="09bbf76c-e3de-420c-88bb-64d781de57ed" providerId="ADAL" clId="{4F9449EF-5CB9-49D3-B6A5-1391152C9998}" dt="2024-05-04T04:58:52.111" v="7307"/>
          <ac:inkMkLst>
            <pc:docMk/>
            <pc:sldMk cId="3871331407" sldId="273"/>
            <ac:inkMk id="18" creationId="{79AB2F2F-39E6-9E56-6BF5-9852AE39344D}"/>
          </ac:inkMkLst>
        </pc:inkChg>
        <pc:inkChg chg="add mod">
          <ac:chgData name="José Reina Valero" userId="09bbf76c-e3de-420c-88bb-64d781de57ed" providerId="ADAL" clId="{4F9449EF-5CB9-49D3-B6A5-1391152C9998}" dt="2024-05-04T04:58:52.111" v="7307"/>
          <ac:inkMkLst>
            <pc:docMk/>
            <pc:sldMk cId="3871331407" sldId="273"/>
            <ac:inkMk id="21" creationId="{835FCFED-0D09-8537-93B4-58ADB151B358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3" creationId="{AA5AEC26-1120-7A07-0641-9725D9322FCF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4" creationId="{7E97F695-6F12-60A0-DC51-0491FC70329C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5" creationId="{1026867C-C271-3066-CE9E-CA6CEBFFE550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6" creationId="{45DEF889-A02F-0585-364F-CF5157297488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7" creationId="{D879CCA9-0318-A46C-BDB2-A08DD5694BBE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8" creationId="{97DB3A0D-D170-EF06-EBA1-2651A4D5ACB8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29" creationId="{AAC9F084-EA3B-9C6B-D036-21989E2EED9B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30" creationId="{9E3F95FA-2CEE-5385-D696-AE9CA9F1F810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31" creationId="{135DC972-512F-CB0B-6BE3-D2F7316305B3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33" creationId="{23C9EC92-495F-415F-2D1B-D0C238092635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35" creationId="{6EC9817E-7701-B78C-8593-12183336672C}"/>
          </ac:inkMkLst>
        </pc:inkChg>
        <pc:inkChg chg="add mod">
          <ac:chgData name="José Reina Valero" userId="09bbf76c-e3de-420c-88bb-64d781de57ed" providerId="ADAL" clId="{4F9449EF-5CB9-49D3-B6A5-1391152C9998}" dt="2024-05-04T04:59:30.317" v="7323"/>
          <ac:inkMkLst>
            <pc:docMk/>
            <pc:sldMk cId="3871331407" sldId="273"/>
            <ac:inkMk id="37" creationId="{67C7F0B2-0663-7321-45BA-395A8D18E945}"/>
          </ac:inkMkLst>
        </pc:inkChg>
      </pc:sldChg>
      <pc:sldChg chg="addSp delSp modSp add mod">
        <pc:chgData name="José Reina Valero" userId="09bbf76c-e3de-420c-88bb-64d781de57ed" providerId="ADAL" clId="{4F9449EF-5CB9-49D3-B6A5-1391152C9998}" dt="2024-05-04T05:01:46.553" v="7456"/>
        <pc:sldMkLst>
          <pc:docMk/>
          <pc:sldMk cId="3412240737" sldId="274"/>
        </pc:sldMkLst>
        <pc:spChg chg="add mod">
          <ac:chgData name="José Reina Valero" userId="09bbf76c-e3de-420c-88bb-64d781de57ed" providerId="ADAL" clId="{4F9449EF-5CB9-49D3-B6A5-1391152C9998}" dt="2024-05-03T08:55:41.748" v="6142" actId="20577"/>
          <ac:spMkLst>
            <pc:docMk/>
            <pc:sldMk cId="3412240737" sldId="274"/>
            <ac:spMk id="3" creationId="{1757903E-1C46-EBF9-352C-D039EE84F1B3}"/>
          </ac:spMkLst>
        </pc:spChg>
        <pc:spChg chg="del mod">
          <ac:chgData name="José Reina Valero" userId="09bbf76c-e3de-420c-88bb-64d781de57ed" providerId="ADAL" clId="{4F9449EF-5CB9-49D3-B6A5-1391152C9998}" dt="2024-05-03T08:55:33.363" v="6138" actId="478"/>
          <ac:spMkLst>
            <pc:docMk/>
            <pc:sldMk cId="3412240737" sldId="274"/>
            <ac:spMk id="13" creationId="{CBC3A38C-631D-F980-539E-5C5FF41D70F2}"/>
          </ac:spMkLst>
        </pc:spChg>
        <pc:grpChg chg="mod">
          <ac:chgData name="José Reina Valero" userId="09bbf76c-e3de-420c-88bb-64d781de57ed" providerId="ADAL" clId="{4F9449EF-5CB9-49D3-B6A5-1391152C9998}" dt="2024-05-04T05:01:31.411" v="7438"/>
          <ac:grpSpMkLst>
            <pc:docMk/>
            <pc:sldMk cId="3412240737" sldId="274"/>
            <ac:grpSpMk id="43" creationId="{D5709DF5-2F86-F116-5AAE-541B44BA2BE2}"/>
          </ac:grpSpMkLst>
        </pc:grpChg>
        <pc:grpChg chg="mod">
          <ac:chgData name="José Reina Valero" userId="09bbf76c-e3de-420c-88bb-64d781de57ed" providerId="ADAL" clId="{4F9449EF-5CB9-49D3-B6A5-1391152C9998}" dt="2024-05-04T05:01:46.553" v="7456"/>
          <ac:grpSpMkLst>
            <pc:docMk/>
            <pc:sldMk cId="3412240737" sldId="274"/>
            <ac:grpSpMk id="61" creationId="{4C433A56-969B-3A88-07D6-79DDBECB93FE}"/>
          </ac:grpSpMkLst>
        </pc:grpChg>
        <pc:picChg chg="del">
          <ac:chgData name="José Reina Valero" userId="09bbf76c-e3de-420c-88bb-64d781de57ed" providerId="ADAL" clId="{4F9449EF-5CB9-49D3-B6A5-1391152C9998}" dt="2024-05-02T00:51:28.498" v="1006" actId="478"/>
          <ac:picMkLst>
            <pc:docMk/>
            <pc:sldMk cId="3412240737" sldId="274"/>
            <ac:picMk id="2" creationId="{F43A942A-D760-6788-E477-4874B568B877}"/>
          </ac:picMkLst>
        </pc:picChg>
        <pc:picChg chg="del">
          <ac:chgData name="José Reina Valero" userId="09bbf76c-e3de-420c-88bb-64d781de57ed" providerId="ADAL" clId="{4F9449EF-5CB9-49D3-B6A5-1391152C9998}" dt="2024-05-02T00:51:29.369" v="1007" actId="478"/>
          <ac:picMkLst>
            <pc:docMk/>
            <pc:sldMk cId="3412240737" sldId="274"/>
            <ac:picMk id="3" creationId="{F1EC4792-A64F-303F-1687-997816C51B97}"/>
          </ac:picMkLst>
        </pc:picChg>
        <pc:picChg chg="add mod ord">
          <ac:chgData name="José Reina Valero" userId="09bbf76c-e3de-420c-88bb-64d781de57ed" providerId="ADAL" clId="{4F9449EF-5CB9-49D3-B6A5-1391152C9998}" dt="2024-05-02T00:51:52.827" v="1012" actId="1076"/>
          <ac:picMkLst>
            <pc:docMk/>
            <pc:sldMk cId="3412240737" sldId="274"/>
            <ac:picMk id="4" creationId="{776AEE46-447C-CEE8-D441-91E8263159AE}"/>
          </ac:picMkLst>
        </pc:picChg>
        <pc:picChg chg="add mod ord">
          <ac:chgData name="José Reina Valero" userId="09bbf76c-e3de-420c-88bb-64d781de57ed" providerId="ADAL" clId="{4F9449EF-5CB9-49D3-B6A5-1391152C9998}" dt="2024-05-02T00:52:16.564" v="1019" actId="1076"/>
          <ac:picMkLst>
            <pc:docMk/>
            <pc:sldMk cId="3412240737" sldId="274"/>
            <ac:picMk id="5" creationId="{DC7F8AF5-45DF-AE80-AEFB-29A03A3CAF38}"/>
          </ac:picMkLst>
        </pc:pic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13" creationId="{1838BC00-B18F-F358-EE82-74B7837D44EA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15" creationId="{F27D5B0C-0F79-F06C-402B-EF514F7FDCBA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16" creationId="{FADA16C2-4D7C-CDB5-B6A7-ADAFA6D6D344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17" creationId="{C7C4DB71-021E-423E-7A2D-8F80405EAEA4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18" creationId="{5B60349F-22F2-1335-0B9E-284C79B2097C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1" creationId="{A39EBF8C-AD8E-DD93-ECA9-8056FE03C837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2" creationId="{538C7678-6D3B-32BC-562C-E19E4CD86557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3" creationId="{CAD78A40-F03C-C6BE-6663-F3278FDBB7FA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4" creationId="{53B29552-6DA5-9705-74E7-C11C149AE396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5" creationId="{F4DEAAB4-E239-9C14-F0CC-7927FC23A5AC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6" creationId="{A7A5FC1D-AD85-739E-DCFA-1E81FE7DCC71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7" creationId="{7FFD57F8-0CFF-8ACA-E7D4-CE041E2A019D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8" creationId="{1809D106-65F5-58A6-9E74-6A4EE8ADFE35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29" creationId="{D2322B05-B6BF-8A34-19EA-1A3B1ED36B99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0" creationId="{C6324B69-5D74-E0BA-A97D-CF10F0310088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1" creationId="{E261D795-0B1F-9BCC-BF62-4DD904220D72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2" creationId="{AB6432FD-8FC2-0001-57BE-1FA8A6CEA112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3" creationId="{70E837EA-9BA6-8F8D-E76D-1A166C5AF4ED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4" creationId="{40EA9B5B-103A-DC50-3115-DCECF53EA606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5" creationId="{C4E7904E-BD54-E0A3-37FA-8E743CEAEC67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6" creationId="{494CAE84-0F91-F256-F1AE-15F19C8B2B17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7" creationId="{1BC4505F-B344-AFB5-C22C-2D3FC55E57EC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8" creationId="{7D5EB8C5-9EB2-3412-D1FA-60EE69ED8963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39" creationId="{5D670300-6833-7336-1255-08F4D51D20DB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40" creationId="{FE430FDA-0F27-88A3-D9F9-44AC84395DB9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41" creationId="{89C059F0-230F-9F5C-4D9A-36B96F7E652E}"/>
          </ac:inkMkLst>
        </pc:inkChg>
        <pc:inkChg chg="add mod">
          <ac:chgData name="José Reina Valero" userId="09bbf76c-e3de-420c-88bb-64d781de57ed" providerId="ADAL" clId="{4F9449EF-5CB9-49D3-B6A5-1391152C9998}" dt="2024-05-04T05:01:31.411" v="7438"/>
          <ac:inkMkLst>
            <pc:docMk/>
            <pc:sldMk cId="3412240737" sldId="274"/>
            <ac:inkMk id="42" creationId="{084174B6-C9A3-965F-3950-48E5F1C0B1BE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4" creationId="{2B5D9AF7-EAFB-0AD1-A036-DDC9022C3CF3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5" creationId="{6611E951-5D5B-3E80-81A8-E6C6B9999243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6" creationId="{37E71ED6-8723-AFFD-6BF4-F647AFB0F9B8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7" creationId="{CCDA4BB9-19E3-55F0-1B7F-E4527CB89191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8" creationId="{812D6DFE-BD7F-C70C-1E66-B6C682467763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49" creationId="{54F416B7-5940-69BD-45B2-FEFC0528DD4D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0" creationId="{9D107B8B-880D-EB90-2BAD-ED29FB097517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1" creationId="{D666998D-3428-99F1-D01A-DA73D7404F3F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2" creationId="{D4505034-D76E-2945-5A73-607A780809E0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3" creationId="{FDC9D58B-CCDB-4947-C827-0E20BA50EE92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4" creationId="{48C6B15A-3C37-9501-3F3B-5485E8F8791B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5" creationId="{44909EE2-99BE-9DBC-2BA1-7DFED8F3234E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6" creationId="{8E2BF1F0-FBD2-07D5-3CE3-6CF416F3F729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7" creationId="{5C9CDE11-C7C7-2781-C808-911B16FF1E68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8" creationId="{493CE62F-4E16-6592-B9B4-3E29733B887C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59" creationId="{B9EFD4A1-D102-BE61-E6B9-6B9E64F698B6}"/>
          </ac:inkMkLst>
        </pc:inkChg>
        <pc:inkChg chg="add mod">
          <ac:chgData name="José Reina Valero" userId="09bbf76c-e3de-420c-88bb-64d781de57ed" providerId="ADAL" clId="{4F9449EF-5CB9-49D3-B6A5-1391152C9998}" dt="2024-05-04T05:01:46.553" v="7456"/>
          <ac:inkMkLst>
            <pc:docMk/>
            <pc:sldMk cId="3412240737" sldId="274"/>
            <ac:inkMk id="60" creationId="{260B0BD3-996C-C331-5B5E-F8480C351F42}"/>
          </ac:inkMkLst>
        </pc:inkChg>
      </pc:sldChg>
      <pc:sldChg chg="addSp delSp modSp add mod">
        <pc:chgData name="José Reina Valero" userId="09bbf76c-e3de-420c-88bb-64d781de57ed" providerId="ADAL" clId="{4F9449EF-5CB9-49D3-B6A5-1391152C9998}" dt="2024-05-04T05:02:32.197" v="7518"/>
        <pc:sldMkLst>
          <pc:docMk/>
          <pc:sldMk cId="4006853309" sldId="275"/>
        </pc:sldMkLst>
        <pc:spChg chg="add mod">
          <ac:chgData name="José Reina Valero" userId="09bbf76c-e3de-420c-88bb-64d781de57ed" providerId="ADAL" clId="{4F9449EF-5CB9-49D3-B6A5-1391152C9998}" dt="2024-05-03T08:55:55.590" v="6147" actId="20577"/>
          <ac:spMkLst>
            <pc:docMk/>
            <pc:sldMk cId="4006853309" sldId="275"/>
            <ac:spMk id="5" creationId="{459A56FB-5B20-AB47-84E2-0679875DD9E2}"/>
          </ac:spMkLst>
        </pc:spChg>
        <pc:spChg chg="del mod">
          <ac:chgData name="José Reina Valero" userId="09bbf76c-e3de-420c-88bb-64d781de57ed" providerId="ADAL" clId="{4F9449EF-5CB9-49D3-B6A5-1391152C9998}" dt="2024-05-02T00:52:29.034" v="1022" actId="478"/>
          <ac:spMkLst>
            <pc:docMk/>
            <pc:sldMk cId="4006853309" sldId="275"/>
            <ac:spMk id="13" creationId="{CBC3A38C-631D-F980-539E-5C5FF41D70F2}"/>
          </ac:spMkLst>
        </pc:spChg>
        <pc:spChg chg="add del mod">
          <ac:chgData name="José Reina Valero" userId="09bbf76c-e3de-420c-88bb-64d781de57ed" providerId="ADAL" clId="{4F9449EF-5CB9-49D3-B6A5-1391152C9998}" dt="2024-05-03T08:55:45.309" v="6143" actId="478"/>
          <ac:spMkLst>
            <pc:docMk/>
            <pc:sldMk cId="4006853309" sldId="275"/>
            <ac:spMk id="15" creationId="{2DB0B388-6981-516F-64A6-74EF541E1892}"/>
          </ac:spMkLst>
        </pc:spChg>
        <pc:grpChg chg="mod">
          <ac:chgData name="José Reina Valero" userId="09bbf76c-e3de-420c-88bb-64d781de57ed" providerId="ADAL" clId="{4F9449EF-5CB9-49D3-B6A5-1391152C9998}" dt="2024-05-04T05:01:58.150" v="7468"/>
          <ac:grpSpMkLst>
            <pc:docMk/>
            <pc:sldMk cId="4006853309" sldId="275"/>
            <ac:grpSpMk id="25" creationId="{AAB032B0-B4FA-8223-2096-5CF634D4EA03}"/>
          </ac:grpSpMkLst>
        </pc:grpChg>
        <pc:grpChg chg="del mod">
          <ac:chgData name="José Reina Valero" userId="09bbf76c-e3de-420c-88bb-64d781de57ed" providerId="ADAL" clId="{4F9449EF-5CB9-49D3-B6A5-1391152C9998}" dt="2024-05-04T05:02:06.914" v="7486"/>
          <ac:grpSpMkLst>
            <pc:docMk/>
            <pc:sldMk cId="4006853309" sldId="275"/>
            <ac:grpSpMk id="36" creationId="{8456CB84-820B-9B36-9A31-31FBDE1DA839}"/>
          </ac:grpSpMkLst>
        </pc:grpChg>
        <pc:grpChg chg="del mod">
          <ac:chgData name="José Reina Valero" userId="09bbf76c-e3de-420c-88bb-64d781de57ed" providerId="ADAL" clId="{4F9449EF-5CB9-49D3-B6A5-1391152C9998}" dt="2024-05-04T05:02:08.517" v="7490"/>
          <ac:grpSpMkLst>
            <pc:docMk/>
            <pc:sldMk cId="4006853309" sldId="275"/>
            <ac:grpSpMk id="40" creationId="{EED61012-F8F9-8BA5-D990-3736421F8596}"/>
          </ac:grpSpMkLst>
        </pc:grpChg>
        <pc:grpChg chg="mod">
          <ac:chgData name="José Reina Valero" userId="09bbf76c-e3de-420c-88bb-64d781de57ed" providerId="ADAL" clId="{4F9449EF-5CB9-49D3-B6A5-1391152C9998}" dt="2024-05-04T05:02:08.517" v="7490"/>
          <ac:grpSpMkLst>
            <pc:docMk/>
            <pc:sldMk cId="4006853309" sldId="275"/>
            <ac:grpSpMk id="44" creationId="{C275902B-57AC-68D6-E89F-04FF114942F8}"/>
          </ac:grpSpMkLst>
        </pc:grpChg>
        <pc:grpChg chg="del mod">
          <ac:chgData name="José Reina Valero" userId="09bbf76c-e3de-420c-88bb-64d781de57ed" providerId="ADAL" clId="{4F9449EF-5CB9-49D3-B6A5-1391152C9998}" dt="2024-05-04T05:02:32.197" v="7518"/>
          <ac:grpSpMkLst>
            <pc:docMk/>
            <pc:sldMk cId="4006853309" sldId="275"/>
            <ac:grpSpMk id="70" creationId="{7520875E-608C-0111-CFB9-651C8ECF3CB4}"/>
          </ac:grpSpMkLst>
        </pc:grpChg>
        <pc:grpChg chg="mod">
          <ac:chgData name="José Reina Valero" userId="09bbf76c-e3de-420c-88bb-64d781de57ed" providerId="ADAL" clId="{4F9449EF-5CB9-49D3-B6A5-1391152C9998}" dt="2024-05-04T05:02:32.197" v="7518"/>
          <ac:grpSpMkLst>
            <pc:docMk/>
            <pc:sldMk cId="4006853309" sldId="275"/>
            <ac:grpSpMk id="72" creationId="{A4076CA4-7662-0820-24C2-BF653CED9423}"/>
          </ac:grpSpMkLst>
        </pc:grpChg>
        <pc:picChg chg="add mod ord">
          <ac:chgData name="José Reina Valero" userId="09bbf76c-e3de-420c-88bb-64d781de57ed" providerId="ADAL" clId="{4F9449EF-5CB9-49D3-B6A5-1391152C9998}" dt="2024-05-02T00:52:43.436" v="1029" actId="1076"/>
          <ac:picMkLst>
            <pc:docMk/>
            <pc:sldMk cId="4006853309" sldId="275"/>
            <ac:picMk id="2" creationId="{CEF8E678-8D4B-3BE4-5989-6CE540EF8252}"/>
          </ac:picMkLst>
        </pc:picChg>
        <pc:picChg chg="add mod ord">
          <ac:chgData name="José Reina Valero" userId="09bbf76c-e3de-420c-88bb-64d781de57ed" providerId="ADAL" clId="{4F9449EF-5CB9-49D3-B6A5-1391152C9998}" dt="2024-05-02T00:53:13.596" v="1037" actId="1076"/>
          <ac:picMkLst>
            <pc:docMk/>
            <pc:sldMk cId="4006853309" sldId="275"/>
            <ac:picMk id="3" creationId="{B91410AC-F0AC-2ED4-033E-5AF6D8121851}"/>
          </ac:picMkLst>
        </pc:picChg>
        <pc:picChg chg="del">
          <ac:chgData name="José Reina Valero" userId="09bbf76c-e3de-420c-88bb-64d781de57ed" providerId="ADAL" clId="{4F9449EF-5CB9-49D3-B6A5-1391152C9998}" dt="2024-05-02T00:52:29.034" v="1022" actId="478"/>
          <ac:picMkLst>
            <pc:docMk/>
            <pc:sldMk cId="4006853309" sldId="275"/>
            <ac:picMk id="4" creationId="{776AEE46-447C-CEE8-D441-91E8263159AE}"/>
          </ac:picMkLst>
        </pc:picChg>
        <pc:picChg chg="del">
          <ac:chgData name="José Reina Valero" userId="09bbf76c-e3de-420c-88bb-64d781de57ed" providerId="ADAL" clId="{4F9449EF-5CB9-49D3-B6A5-1391152C9998}" dt="2024-05-02T00:52:29.734" v="1023" actId="478"/>
          <ac:picMkLst>
            <pc:docMk/>
            <pc:sldMk cId="4006853309" sldId="275"/>
            <ac:picMk id="5" creationId="{DC7F8AF5-45DF-AE80-AEFB-29A03A3CAF38}"/>
          </ac:picMkLst>
        </pc:pic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13" creationId="{CF2C97DA-EBBF-54F2-5611-02E2B18834BE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15" creationId="{93C1DC51-9FB4-9CD9-AEF8-748573013295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16" creationId="{EE7C8D06-5156-A4B9-7AA1-CCAC0EAF27B4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17" creationId="{F78602E4-4C55-FB0D-FF92-7B3D4A4F9BFF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18" creationId="{AA16E77D-40D5-4F61-ABA3-E035F559441E}"/>
          </ac:inkMkLst>
        </pc:inkChg>
        <pc:inkChg chg="add del mod">
          <ac:chgData name="José Reina Valero" userId="09bbf76c-e3de-420c-88bb-64d781de57ed" providerId="ADAL" clId="{4F9449EF-5CB9-49D3-B6A5-1391152C9998}" dt="2024-05-04T05:01:59.178" v="7471" actId="9405"/>
          <ac:inkMkLst>
            <pc:docMk/>
            <pc:sldMk cId="4006853309" sldId="275"/>
            <ac:inkMk id="21" creationId="{7B8AEEA9-AA03-2AB8-08F3-D4BDC6FA2702}"/>
          </ac:inkMkLst>
        </pc:inkChg>
        <pc:inkChg chg="add del mod">
          <ac:chgData name="José Reina Valero" userId="09bbf76c-e3de-420c-88bb-64d781de57ed" providerId="ADAL" clId="{4F9449EF-5CB9-49D3-B6A5-1391152C9998}" dt="2024-05-04T05:01:58.831" v="7470" actId="9405"/>
          <ac:inkMkLst>
            <pc:docMk/>
            <pc:sldMk cId="4006853309" sldId="275"/>
            <ac:inkMk id="22" creationId="{5A2B0234-3ECB-1A6F-0F26-9A95D9A6A33C}"/>
          </ac:inkMkLst>
        </pc:inkChg>
        <pc:inkChg chg="add del mod">
          <ac:chgData name="José Reina Valero" userId="09bbf76c-e3de-420c-88bb-64d781de57ed" providerId="ADAL" clId="{4F9449EF-5CB9-49D3-B6A5-1391152C9998}" dt="2024-05-04T05:01:58.489" v="7469" actId="9405"/>
          <ac:inkMkLst>
            <pc:docMk/>
            <pc:sldMk cId="4006853309" sldId="275"/>
            <ac:inkMk id="23" creationId="{E99FE6E6-859E-A18C-8DEE-7B023AA8AE54}"/>
          </ac:inkMkLst>
        </pc:inkChg>
        <pc:inkChg chg="add del mod">
          <ac:chgData name="José Reina Valero" userId="09bbf76c-e3de-420c-88bb-64d781de57ed" providerId="ADAL" clId="{4F9449EF-5CB9-49D3-B6A5-1391152C9998}" dt="2024-05-04T05:01:58.150" v="7468"/>
          <ac:inkMkLst>
            <pc:docMk/>
            <pc:sldMk cId="4006853309" sldId="275"/>
            <ac:inkMk id="24" creationId="{52581EB2-08F0-1C8F-FE67-D50255ED0EAE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26" creationId="{DEAC2716-1B1F-377E-4844-EAB9FBC188D0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27" creationId="{EDE424E6-FFF5-2CE0-C8D0-8224604F1DDB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28" creationId="{BEE995CA-C2E6-837B-B78E-E34E242160A3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29" creationId="{655B8483-B37D-53FF-9470-1D1798712930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0" creationId="{C9FBFC01-06CF-E563-B6E6-3CE328283614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1" creationId="{274A6836-5B45-1053-F66A-709EF549D454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2" creationId="{B790748F-EF43-5AEF-13A0-FDAD26BAFCD9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3" creationId="{9E12A68A-4EB7-BA8B-4BD8-A0F17FC9D65D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4" creationId="{4E662FB0-3B11-F759-78F3-759E41DA1FA6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5" creationId="{597D54F0-9421-9F26-5B02-13431EA048CB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7" creationId="{0FFF3FE0-084C-B03F-37E1-B53B67714BE1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8" creationId="{8ED01B19-FA9F-B0F2-E52A-0AE852F1F5D5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39" creationId="{3632FFBB-77A3-CDFE-C1FE-8039CECDDD1A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41" creationId="{79AF7CFB-4F26-308C-9DA4-ED272D738F2B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42" creationId="{9922B87D-68B8-3812-F17C-61108F7BF7A3}"/>
          </ac:inkMkLst>
        </pc:inkChg>
        <pc:inkChg chg="add mod">
          <ac:chgData name="José Reina Valero" userId="09bbf76c-e3de-420c-88bb-64d781de57ed" providerId="ADAL" clId="{4F9449EF-5CB9-49D3-B6A5-1391152C9998}" dt="2024-05-04T05:02:08.517" v="7490"/>
          <ac:inkMkLst>
            <pc:docMk/>
            <pc:sldMk cId="4006853309" sldId="275"/>
            <ac:inkMk id="43" creationId="{8A311B81-0BD8-66B1-B0D1-31B60947A5E7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45" creationId="{39E8521A-4241-99EE-F820-B6C9C18E096E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46" creationId="{EB08F189-FA89-F85B-BB8D-FD2862593E58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47" creationId="{9E74F4F5-06E4-352F-ACCD-92805CF99225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48" creationId="{E2CEC50D-BE8F-E5A0-1D18-69962B6D46F5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49" creationId="{20949DE2-DE2A-EC11-4EF6-9D74B436F920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0" creationId="{B4446513-D1E5-CA1B-533A-257F60896005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1" creationId="{DC2D18A3-93B7-D99B-829D-D83A192182A8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2" creationId="{8872C248-412D-A12D-2D71-3E9926872ABA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3" creationId="{87173D4B-DE8A-408A-A8BF-279B53B60601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4" creationId="{AB3422F5-7127-FFC5-3AA7-7CB185E6AC34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5" creationId="{26DEF22B-6E57-E8D3-23C2-A41A87359EB0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6" creationId="{44F8CEF6-8183-DC82-EE17-B580083726B4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7" creationId="{213396E3-7AB8-CBB3-CF9D-F79CBD741677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8" creationId="{52732CF4-FF57-0C4C-E3DD-8B9BF8840260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59" creationId="{7C3672A4-3D73-B9E2-E050-B71F024C4E96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0" creationId="{60107917-DF75-4332-D199-846673D5240A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1" creationId="{59179D2D-7702-280D-FF22-C32A96DC7770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2" creationId="{9D1147C7-B500-EB96-FA16-21A8E59C1B05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3" creationId="{B65B51F1-A3E0-466B-715F-2A7EBA4839E2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4" creationId="{F39CDD2C-F1AF-0371-8ECD-E9546A0E976A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5" creationId="{94E2A8A1-7CB0-A5F1-0068-BC54B0A744F2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6" creationId="{88D27861-3FCD-12C7-8936-02A7DEE7001E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7" creationId="{A9FDFBEF-034B-81F2-58C1-24EDD87CEB50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8" creationId="{E35DB0FA-3530-5193-895F-F2E6FB909A7C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69" creationId="{1317A387-919F-988F-A42F-B1DC90170D5B}"/>
          </ac:inkMkLst>
        </pc:inkChg>
        <pc:inkChg chg="add mod">
          <ac:chgData name="José Reina Valero" userId="09bbf76c-e3de-420c-88bb-64d781de57ed" providerId="ADAL" clId="{4F9449EF-5CB9-49D3-B6A5-1391152C9998}" dt="2024-05-04T05:02:32.197" v="7518"/>
          <ac:inkMkLst>
            <pc:docMk/>
            <pc:sldMk cId="4006853309" sldId="275"/>
            <ac:inkMk id="71" creationId="{62C051F1-DFF2-8EFE-B2E6-C4A8ABFE677C}"/>
          </ac:inkMkLst>
        </pc:inkChg>
      </pc:sldChg>
      <pc:sldChg chg="addSp delSp modSp add mod">
        <pc:chgData name="José Reina Valero" userId="09bbf76c-e3de-420c-88bb-64d781de57ed" providerId="ADAL" clId="{4F9449EF-5CB9-49D3-B6A5-1391152C9998}" dt="2024-05-04T05:03:22.685" v="7553"/>
        <pc:sldMkLst>
          <pc:docMk/>
          <pc:sldMk cId="1341382771" sldId="276"/>
        </pc:sldMkLst>
        <pc:spChg chg="add mod">
          <ac:chgData name="José Reina Valero" userId="09bbf76c-e3de-420c-88bb-64d781de57ed" providerId="ADAL" clId="{4F9449EF-5CB9-49D3-B6A5-1391152C9998}" dt="2024-05-04T04:54:09.505" v="7248" actId="20577"/>
          <ac:spMkLst>
            <pc:docMk/>
            <pc:sldMk cId="1341382771" sldId="276"/>
            <ac:spMk id="3" creationId="{3898F77F-7392-06D7-C72B-69CEF0C96D6D}"/>
          </ac:spMkLst>
        </pc:spChg>
        <pc:spChg chg="add mod">
          <ac:chgData name="José Reina Valero" userId="09bbf76c-e3de-420c-88bb-64d781de57ed" providerId="ADAL" clId="{4F9449EF-5CB9-49D3-B6A5-1391152C9998}" dt="2024-05-02T00:55:22.954" v="1077" actId="1038"/>
          <ac:spMkLst>
            <pc:docMk/>
            <pc:sldMk cId="1341382771" sldId="276"/>
            <ac:spMk id="4" creationId="{9852775D-BB36-19A1-0755-5C29561F88F9}"/>
          </ac:spMkLst>
        </pc:spChg>
        <pc:spChg chg="add mod">
          <ac:chgData name="José Reina Valero" userId="09bbf76c-e3de-420c-88bb-64d781de57ed" providerId="ADAL" clId="{4F9449EF-5CB9-49D3-B6A5-1391152C9998}" dt="2024-05-02T00:55:16.896" v="1072" actId="20577"/>
          <ac:spMkLst>
            <pc:docMk/>
            <pc:sldMk cId="1341382771" sldId="276"/>
            <ac:spMk id="5" creationId="{7001E1CF-1466-363E-E66A-DEE86E45541F}"/>
          </ac:spMkLst>
        </pc:spChg>
        <pc:spChg chg="mod">
          <ac:chgData name="José Reina Valero" userId="09bbf76c-e3de-420c-88bb-64d781de57ed" providerId="ADAL" clId="{4F9449EF-5CB9-49D3-B6A5-1391152C9998}" dt="2024-05-02T00:56:25.369" v="1089" actId="1076"/>
          <ac:spMkLst>
            <pc:docMk/>
            <pc:sldMk cId="1341382771" sldId="276"/>
            <ac:spMk id="6" creationId="{CF6B48D0-D779-F43D-6718-5BA2B5678B1A}"/>
          </ac:spMkLst>
        </pc:spChg>
        <pc:spChg chg="mod">
          <ac:chgData name="José Reina Valero" userId="09bbf76c-e3de-420c-88bb-64d781de57ed" providerId="ADAL" clId="{4F9449EF-5CB9-49D3-B6A5-1391152C9998}" dt="2024-05-02T00:56:46.716" v="1098" actId="14100"/>
          <ac:spMkLst>
            <pc:docMk/>
            <pc:sldMk cId="1341382771" sldId="276"/>
            <ac:spMk id="9" creationId="{CD508666-B349-C002-CBBD-FC9576B727E6}"/>
          </ac:spMkLst>
        </pc:spChg>
        <pc:spChg chg="mod">
          <ac:chgData name="José Reina Valero" userId="09bbf76c-e3de-420c-88bb-64d781de57ed" providerId="ADAL" clId="{4F9449EF-5CB9-49D3-B6A5-1391152C9998}" dt="2024-05-02T00:54:58.295" v="1050" actId="1076"/>
          <ac:spMkLst>
            <pc:docMk/>
            <pc:sldMk cId="1341382771" sldId="276"/>
            <ac:spMk id="14" creationId="{AAADE432-8706-B6C2-0FF7-F269643E5351}"/>
          </ac:spMkLst>
        </pc:spChg>
        <pc:spChg chg="del mod">
          <ac:chgData name="José Reina Valero" userId="09bbf76c-e3de-420c-88bb-64d781de57ed" providerId="ADAL" clId="{4F9449EF-5CB9-49D3-B6A5-1391152C9998}" dt="2024-05-04T04:54:06.228" v="7245" actId="478"/>
          <ac:spMkLst>
            <pc:docMk/>
            <pc:sldMk cId="1341382771" sldId="276"/>
            <ac:spMk id="15" creationId="{2DB0B388-6981-516F-64A6-74EF541E1892}"/>
          </ac:spMkLst>
        </pc:spChg>
        <pc:spChg chg="del">
          <ac:chgData name="José Reina Valero" userId="09bbf76c-e3de-420c-88bb-64d781de57ed" providerId="ADAL" clId="{4F9449EF-5CB9-49D3-B6A5-1391152C9998}" dt="2024-05-02T00:54:50.759" v="1048" actId="478"/>
          <ac:spMkLst>
            <pc:docMk/>
            <pc:sldMk cId="1341382771" sldId="276"/>
            <ac:spMk id="19" creationId="{5603F90F-0DC0-D1BF-7B64-1668824BBE4E}"/>
          </ac:spMkLst>
        </pc:spChg>
        <pc:spChg chg="del">
          <ac:chgData name="José Reina Valero" userId="09bbf76c-e3de-420c-88bb-64d781de57ed" providerId="ADAL" clId="{4F9449EF-5CB9-49D3-B6A5-1391152C9998}" dt="2024-05-02T00:54:50.125" v="1047" actId="478"/>
          <ac:spMkLst>
            <pc:docMk/>
            <pc:sldMk cId="1341382771" sldId="276"/>
            <ac:spMk id="20" creationId="{AEF71595-DF32-1C93-7713-CA958BF34E79}"/>
          </ac:spMkLst>
        </pc:spChg>
        <pc:grpChg chg="mod">
          <ac:chgData name="José Reina Valero" userId="09bbf76c-e3de-420c-88bb-64d781de57ed" providerId="ADAL" clId="{4F9449EF-5CB9-49D3-B6A5-1391152C9998}" dt="2024-05-04T05:02:59.270" v="7525"/>
          <ac:grpSpMkLst>
            <pc:docMk/>
            <pc:sldMk cId="1341382771" sldId="276"/>
            <ac:grpSpMk id="20" creationId="{A9A96B71-98DF-50D4-8312-FE7AF463E69F}"/>
          </ac:grpSpMkLst>
        </pc:grpChg>
        <pc:grpChg chg="mod">
          <ac:chgData name="José Reina Valero" userId="09bbf76c-e3de-420c-88bb-64d781de57ed" providerId="ADAL" clId="{4F9449EF-5CB9-49D3-B6A5-1391152C9998}" dt="2024-05-04T05:03:06.993" v="7541"/>
          <ac:grpSpMkLst>
            <pc:docMk/>
            <pc:sldMk cId="1341382771" sldId="276"/>
            <ac:grpSpMk id="37" creationId="{E7E40B17-6C56-CBAE-EA2D-E77627B9D9AC}"/>
          </ac:grpSpMkLst>
        </pc:grpChg>
        <pc:grpChg chg="mod">
          <ac:chgData name="José Reina Valero" userId="09bbf76c-e3de-420c-88bb-64d781de57ed" providerId="ADAL" clId="{4F9449EF-5CB9-49D3-B6A5-1391152C9998}" dt="2024-05-04T05:03:22.685" v="7553"/>
          <ac:grpSpMkLst>
            <pc:docMk/>
            <pc:sldMk cId="1341382771" sldId="276"/>
            <ac:grpSpMk id="49" creationId="{0787751A-F76E-9507-0EF5-69DA6DAE52DD}"/>
          </ac:grpSpMkLst>
        </pc:grpChg>
        <pc:picChg chg="del">
          <ac:chgData name="José Reina Valero" userId="09bbf76c-e3de-420c-88bb-64d781de57ed" providerId="ADAL" clId="{4F9449EF-5CB9-49D3-B6A5-1391152C9998}" dt="2024-05-02T00:56:00.464" v="1081" actId="478"/>
          <ac:picMkLst>
            <pc:docMk/>
            <pc:sldMk cId="1341382771" sldId="276"/>
            <ac:picMk id="2" creationId="{CEF8E678-8D4B-3BE4-5989-6CE540EF8252}"/>
          </ac:picMkLst>
        </pc:picChg>
        <pc:picChg chg="del">
          <ac:chgData name="José Reina Valero" userId="09bbf76c-e3de-420c-88bb-64d781de57ed" providerId="ADAL" clId="{4F9449EF-5CB9-49D3-B6A5-1391152C9998}" dt="2024-05-02T00:56:00.950" v="1082" actId="478"/>
          <ac:picMkLst>
            <pc:docMk/>
            <pc:sldMk cId="1341382771" sldId="276"/>
            <ac:picMk id="3" creationId="{B91410AC-F0AC-2ED4-033E-5AF6D8121851}"/>
          </ac:picMkLst>
        </pc:picChg>
        <pc:picChg chg="add mod ord">
          <ac:chgData name="José Reina Valero" userId="09bbf76c-e3de-420c-88bb-64d781de57ed" providerId="ADAL" clId="{4F9449EF-5CB9-49D3-B6A5-1391152C9998}" dt="2024-05-02T00:56:18.617" v="1088" actId="1076"/>
          <ac:picMkLst>
            <pc:docMk/>
            <pc:sldMk cId="1341382771" sldId="276"/>
            <ac:picMk id="13" creationId="{78A503A5-E0DF-94B4-63BC-3BF4A92D8CE1}"/>
          </ac:picMkLst>
        </pc:picChg>
        <pc:picChg chg="add mod ord">
          <ac:chgData name="José Reina Valero" userId="09bbf76c-e3de-420c-88bb-64d781de57ed" providerId="ADAL" clId="{4F9449EF-5CB9-49D3-B6A5-1391152C9998}" dt="2024-05-02T00:57:00.642" v="1105" actId="1076"/>
          <ac:picMkLst>
            <pc:docMk/>
            <pc:sldMk cId="1341382771" sldId="276"/>
            <ac:picMk id="23" creationId="{D3CF873D-154D-4ED4-E2D1-184BA030DEC7}"/>
          </ac:picMkLst>
        </pc:pic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16" creationId="{E645407E-6EB7-2411-1021-6CC0CFA337AD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17" creationId="{8F372B2D-7CAE-F13A-976C-E125FCCFA380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18" creationId="{D365151F-2E52-8851-CD4E-18DFB993C27A}"/>
          </ac:inkMkLst>
        </pc:inkChg>
        <pc:inkChg chg="add del mod">
          <ac:chgData name="José Reina Valero" userId="09bbf76c-e3de-420c-88bb-64d781de57ed" providerId="ADAL" clId="{4F9449EF-5CB9-49D3-B6A5-1391152C9998}" dt="2024-05-04T05:02:59.270" v="7525"/>
          <ac:inkMkLst>
            <pc:docMk/>
            <pc:sldMk cId="1341382771" sldId="276"/>
            <ac:inkMk id="19" creationId="{C3BAE9A3-0BF8-F375-78D1-DC9F12023BEC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1" creationId="{AC0BBD80-D920-FA31-7D25-C5D82567F062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2" creationId="{833A9294-CCDC-4D33-C86C-7670EB0442B7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4" creationId="{646262B2-55BE-9198-5045-FAB46402DD82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5" creationId="{D7645700-7C69-F2D3-88D8-105B1E4DDCC3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6" creationId="{2C0B4003-BCE8-2A39-9154-1AB55BDAE174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7" creationId="{54600A47-35E5-5F0E-B3AE-4CFD9BB35C05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8" creationId="{0285613B-CF04-BE66-70F5-222792572A64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29" creationId="{B8023BC1-12D7-E21F-5C86-4E1D2AF7CE2B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0" creationId="{121523BC-E2A7-ABFB-C12A-099168C9B1D5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1" creationId="{CAF5790E-433D-5DA7-BE5C-E316EF619D56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2" creationId="{520292E0-4534-8DF6-421B-6A2F9EB5D8D4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3" creationId="{254F5F96-7D27-382F-C800-0808AA8EBF93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4" creationId="{F63CE33D-5E4E-800D-1E48-7F99F6FBB5CB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5" creationId="{E5D5DBDB-7CEC-9450-90B0-CFBEEEFC50EC}"/>
          </ac:inkMkLst>
        </pc:inkChg>
        <pc:inkChg chg="add mod">
          <ac:chgData name="José Reina Valero" userId="09bbf76c-e3de-420c-88bb-64d781de57ed" providerId="ADAL" clId="{4F9449EF-5CB9-49D3-B6A5-1391152C9998}" dt="2024-05-04T05:03:06.993" v="7541"/>
          <ac:inkMkLst>
            <pc:docMk/>
            <pc:sldMk cId="1341382771" sldId="276"/>
            <ac:inkMk id="36" creationId="{74A8CE6C-7666-6DCA-1460-84F7199B6D49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38" creationId="{650DF10C-C55F-8FC8-A2D8-285751C16617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39" creationId="{64C156F4-BE42-4224-9ABB-49F9ABBCB208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0" creationId="{A7688D8F-02FA-5DB2-C341-0FF73356BC27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1" creationId="{6E056883-F33F-3DBE-C102-B43EBFEFD6E6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2" creationId="{35CD7911-0689-28CE-5818-47DB8C60620A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3" creationId="{902CCDAE-06BF-9F28-D8AF-6E2973721DAE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4" creationId="{5CE249FC-2240-E672-89FA-FD21D84DF37A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5" creationId="{FFA96896-61F8-1E30-9BA5-79474331DC71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6" creationId="{BAD857F3-9414-567C-AFC5-99965D15A148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7" creationId="{C26EDF21-59F2-9B21-C414-C0270C33C5A0}"/>
          </ac:inkMkLst>
        </pc:inkChg>
        <pc:inkChg chg="add mod">
          <ac:chgData name="José Reina Valero" userId="09bbf76c-e3de-420c-88bb-64d781de57ed" providerId="ADAL" clId="{4F9449EF-5CB9-49D3-B6A5-1391152C9998}" dt="2024-05-04T05:03:22.685" v="7553"/>
          <ac:inkMkLst>
            <pc:docMk/>
            <pc:sldMk cId="1341382771" sldId="276"/>
            <ac:inkMk id="48" creationId="{F65D2FAB-59EA-B116-5724-A8B1E69894DC}"/>
          </ac:inkMkLst>
        </pc:inkChg>
        <pc:cxnChg chg="mod">
          <ac:chgData name="José Reina Valero" userId="09bbf76c-e3de-420c-88bb-64d781de57ed" providerId="ADAL" clId="{4F9449EF-5CB9-49D3-B6A5-1391152C9998}" dt="2024-05-02T00:56:48.780" v="1099" actId="14100"/>
          <ac:cxnSpMkLst>
            <pc:docMk/>
            <pc:sldMk cId="1341382771" sldId="276"/>
            <ac:cxnSpMk id="7" creationId="{6A1CCB08-6A07-4DE9-E236-8E15CE3AF429}"/>
          </ac:cxnSpMkLst>
        </pc:cxnChg>
        <pc:cxnChg chg="mod">
          <ac:chgData name="José Reina Valero" userId="09bbf76c-e3de-420c-88bb-64d781de57ed" providerId="ADAL" clId="{4F9449EF-5CB9-49D3-B6A5-1391152C9998}" dt="2024-05-02T00:56:41.991" v="1096" actId="14100"/>
          <ac:cxnSpMkLst>
            <pc:docMk/>
            <pc:sldMk cId="1341382771" sldId="276"/>
            <ac:cxnSpMk id="8" creationId="{9104F0BF-33D5-488E-7543-72207A53151A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05:04:12.836" v="7594"/>
        <pc:sldMkLst>
          <pc:docMk/>
          <pc:sldMk cId="1226822945" sldId="277"/>
        </pc:sldMkLst>
        <pc:spChg chg="mod">
          <ac:chgData name="José Reina Valero" userId="09bbf76c-e3de-420c-88bb-64d781de57ed" providerId="ADAL" clId="{4F9449EF-5CB9-49D3-B6A5-1391152C9998}" dt="2024-05-02T00:59:00.462" v="1139" actId="1076"/>
          <ac:spMkLst>
            <pc:docMk/>
            <pc:sldMk cId="1226822945" sldId="277"/>
            <ac:spMk id="6" creationId="{CF6B48D0-D779-F43D-6718-5BA2B5678B1A}"/>
          </ac:spMkLst>
        </pc:spChg>
        <pc:spChg chg="del mod">
          <ac:chgData name="José Reina Valero" userId="09bbf76c-e3de-420c-88bb-64d781de57ed" providerId="ADAL" clId="{4F9449EF-5CB9-49D3-B6A5-1391152C9998}" dt="2024-05-04T04:53:58.396" v="7241" actId="478"/>
          <ac:spMkLst>
            <pc:docMk/>
            <pc:sldMk cId="1226822945" sldId="277"/>
            <ac:spMk id="15" creationId="{2DB0B388-6981-516F-64A6-74EF541E1892}"/>
          </ac:spMkLst>
        </pc:spChg>
        <pc:spChg chg="add mod">
          <ac:chgData name="José Reina Valero" userId="09bbf76c-e3de-420c-88bb-64d781de57ed" providerId="ADAL" clId="{4F9449EF-5CB9-49D3-B6A5-1391152C9998}" dt="2024-05-04T04:54:02" v="7244" actId="20577"/>
          <ac:spMkLst>
            <pc:docMk/>
            <pc:sldMk cId="1226822945" sldId="277"/>
            <ac:spMk id="16" creationId="{C4DD8F31-4BFF-B04C-93A7-8156B5416ACF}"/>
          </ac:spMkLst>
        </pc:spChg>
        <pc:grpChg chg="del mod">
          <ac:chgData name="José Reina Valero" userId="09bbf76c-e3de-420c-88bb-64d781de57ed" providerId="ADAL" clId="{4F9449EF-5CB9-49D3-B6A5-1391152C9998}" dt="2024-05-04T05:03:52.620" v="7574"/>
          <ac:grpSpMkLst>
            <pc:docMk/>
            <pc:sldMk cId="1226822945" sldId="277"/>
            <ac:grpSpMk id="21" creationId="{50B9A910-3556-2413-B04D-CA8A1F353A88}"/>
          </ac:grpSpMkLst>
        </pc:grpChg>
        <pc:grpChg chg="mod">
          <ac:chgData name="José Reina Valero" userId="09bbf76c-e3de-420c-88bb-64d781de57ed" providerId="ADAL" clId="{4F9449EF-5CB9-49D3-B6A5-1391152C9998}" dt="2024-05-04T05:03:52.620" v="7574"/>
          <ac:grpSpMkLst>
            <pc:docMk/>
            <pc:sldMk cId="1226822945" sldId="277"/>
            <ac:grpSpMk id="37" creationId="{8464095B-1C71-B4AF-0299-0ABE34D78A79}"/>
          </ac:grpSpMkLst>
        </pc:grpChg>
        <pc:grpChg chg="mod">
          <ac:chgData name="José Reina Valero" userId="09bbf76c-e3de-420c-88bb-64d781de57ed" providerId="ADAL" clId="{4F9449EF-5CB9-49D3-B6A5-1391152C9998}" dt="2024-05-04T05:04:12.836" v="7594"/>
          <ac:grpSpMkLst>
            <pc:docMk/>
            <pc:sldMk cId="1226822945" sldId="277"/>
            <ac:grpSpMk id="57" creationId="{093A356B-B500-CA27-3987-224845133DF9}"/>
          </ac:grpSpMkLst>
        </pc:grpChg>
        <pc:picChg chg="add mod ord">
          <ac:chgData name="José Reina Valero" userId="09bbf76c-e3de-420c-88bb-64d781de57ed" providerId="ADAL" clId="{4F9449EF-5CB9-49D3-B6A5-1391152C9998}" dt="2024-05-02T00:58:56.513" v="1138" actId="1076"/>
          <ac:picMkLst>
            <pc:docMk/>
            <pc:sldMk cId="1226822945" sldId="277"/>
            <ac:picMk id="2" creationId="{60E1B26E-CCC1-254A-A320-2994C66B7F69}"/>
          </ac:picMkLst>
        </pc:picChg>
        <pc:picChg chg="add mod ord">
          <ac:chgData name="José Reina Valero" userId="09bbf76c-e3de-420c-88bb-64d781de57ed" providerId="ADAL" clId="{4F9449EF-5CB9-49D3-B6A5-1391152C9998}" dt="2024-05-02T00:57:59.778" v="1128" actId="1076"/>
          <ac:picMkLst>
            <pc:docMk/>
            <pc:sldMk cId="1226822945" sldId="277"/>
            <ac:picMk id="3" creationId="{8F78EFAE-D575-6474-C168-EF2D4E83C393}"/>
          </ac:picMkLst>
        </pc:picChg>
        <pc:picChg chg="del">
          <ac:chgData name="José Reina Valero" userId="09bbf76c-e3de-420c-88bb-64d781de57ed" providerId="ADAL" clId="{4F9449EF-5CB9-49D3-B6A5-1391152C9998}" dt="2024-05-02T00:57:31.008" v="1117" actId="478"/>
          <ac:picMkLst>
            <pc:docMk/>
            <pc:sldMk cId="1226822945" sldId="277"/>
            <ac:picMk id="13" creationId="{78A503A5-E0DF-94B4-63BC-3BF4A92D8CE1}"/>
          </ac:picMkLst>
        </pc:picChg>
        <pc:picChg chg="del">
          <ac:chgData name="José Reina Valero" userId="09bbf76c-e3de-420c-88bb-64d781de57ed" providerId="ADAL" clId="{4F9449EF-5CB9-49D3-B6A5-1391152C9998}" dt="2024-05-02T00:57:30.207" v="1116" actId="478"/>
          <ac:picMkLst>
            <pc:docMk/>
            <pc:sldMk cId="1226822945" sldId="277"/>
            <ac:picMk id="23" creationId="{D3CF873D-154D-4ED4-E2D1-184BA030DEC7}"/>
          </ac:picMkLst>
        </pc:pic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17" creationId="{06357F27-CFF1-0293-8CB9-715E416DBA06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18" creationId="{8ED582DE-0C48-874D-145A-4642212BFAC2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19" creationId="{9B2B431C-F1F5-C2C3-AA1A-407B5D49420E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0" creationId="{29628809-197F-4713-C4D5-E54AD53FFC6C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2" creationId="{1B52B28F-A1CE-7B6E-1956-854FB5F45E41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3" creationId="{260895C2-1723-13F8-7BF5-B6DF2C112004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4" creationId="{1AD41A41-4E03-67E5-4956-F8F1864A70D0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5" creationId="{09CD319C-1129-BE39-75F7-C58BECC07BB2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6" creationId="{7028DC23-380C-795D-C2E8-14C1535D40DE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7" creationId="{31513E66-FC55-7520-E1D0-13F266D51ED2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8" creationId="{4D2BF63A-497B-D84D-8442-D4DF6F33C9F9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29" creationId="{9D692D87-BB05-10CC-92F2-14578083BA6A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0" creationId="{C745C35F-B6EF-9A2C-066A-37E5F48B467E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1" creationId="{1C35E99A-CC2F-D295-60C1-D0AC4D5EC4E1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2" creationId="{CD66B853-62D0-C688-4A89-1AC25EDABFA6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3" creationId="{0A2DE261-77E1-78D0-A297-6C5BD40F903E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4" creationId="{07448E81-4353-6B39-999A-A40B32071B3A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5" creationId="{B60FF8C7-313F-1BEA-ED8B-45F64A240926}"/>
          </ac:inkMkLst>
        </pc:inkChg>
        <pc:inkChg chg="add mod">
          <ac:chgData name="José Reina Valero" userId="09bbf76c-e3de-420c-88bb-64d781de57ed" providerId="ADAL" clId="{4F9449EF-5CB9-49D3-B6A5-1391152C9998}" dt="2024-05-04T05:03:52.620" v="7574"/>
          <ac:inkMkLst>
            <pc:docMk/>
            <pc:sldMk cId="1226822945" sldId="277"/>
            <ac:inkMk id="36" creationId="{49C1A57E-E638-DFA8-770B-5AFBEF9BC1F9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38" creationId="{4C732D81-74FE-DA26-04E5-0968CA3FA1E8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39" creationId="{8D55594F-C433-F9E6-A36C-9EB2BB1439D9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0" creationId="{63412388-ABDF-946D-254E-2FA57AEA5BFE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1" creationId="{091E661F-1EB3-E4E9-5A71-495E439E1889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2" creationId="{9248E2AE-7716-AA51-D5DA-08B3F56240C5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3" creationId="{F8852D70-258F-D4CB-225C-229470224D97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4" creationId="{737793A5-0E40-1E55-2820-79119215DDB5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5" creationId="{E1E2A493-4C6E-78C2-0C3A-33910408A45A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6" creationId="{F500C25B-8EFD-BB16-CD40-AFE8A3ADD6DA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7" creationId="{C23E7F3C-A822-A3A8-741E-BEE953B984D6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8" creationId="{979B251C-92F2-2AA6-F47F-EFF2263B62BF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49" creationId="{C7DF3588-0DC9-EF18-35D9-1A8BB71E7F0B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0" creationId="{09634888-B258-A3E9-D3CC-6A0E1A0C0F29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1" creationId="{31AED593-DB2D-6C56-EC57-914121714FFE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2" creationId="{C9D6CC8B-E882-4633-136F-A0697B324A3D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3" creationId="{0BEA71F4-164B-414C-0012-F8E6A372BF2E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4" creationId="{9F9764D1-91AD-F5A5-D9C5-4D0043697FDD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5" creationId="{1A83F2FE-C752-567A-3121-AF9C3164A146}"/>
          </ac:inkMkLst>
        </pc:inkChg>
        <pc:inkChg chg="add mod">
          <ac:chgData name="José Reina Valero" userId="09bbf76c-e3de-420c-88bb-64d781de57ed" providerId="ADAL" clId="{4F9449EF-5CB9-49D3-B6A5-1391152C9998}" dt="2024-05-04T05:04:12.836" v="7594"/>
          <ac:inkMkLst>
            <pc:docMk/>
            <pc:sldMk cId="1226822945" sldId="277"/>
            <ac:inkMk id="56" creationId="{CA36E484-63F8-B566-66FD-01601E8282DD}"/>
          </ac:inkMkLst>
        </pc:inkChg>
        <pc:cxnChg chg="mod">
          <ac:chgData name="José Reina Valero" userId="09bbf76c-e3de-420c-88bb-64d781de57ed" providerId="ADAL" clId="{4F9449EF-5CB9-49D3-B6A5-1391152C9998}" dt="2024-05-02T00:59:02.660" v="1140" actId="14100"/>
          <ac:cxnSpMkLst>
            <pc:docMk/>
            <pc:sldMk cId="1226822945" sldId="277"/>
            <ac:cxnSpMk id="7" creationId="{6A1CCB08-6A07-4DE9-E236-8E15CE3AF429}"/>
          </ac:cxnSpMkLst>
        </pc:cxnChg>
        <pc:cxnChg chg="mod">
          <ac:chgData name="José Reina Valero" userId="09bbf76c-e3de-420c-88bb-64d781de57ed" providerId="ADAL" clId="{4F9449EF-5CB9-49D3-B6A5-1391152C9998}" dt="2024-05-02T00:59:08.541" v="1141" actId="14100"/>
          <ac:cxnSpMkLst>
            <pc:docMk/>
            <pc:sldMk cId="1226822945" sldId="277"/>
            <ac:cxnSpMk id="8" creationId="{9104F0BF-33D5-488E-7543-72207A53151A}"/>
          </ac:cxnSpMkLst>
        </pc:cxnChg>
      </pc:sldChg>
      <pc:sldChg chg="new del">
        <pc:chgData name="José Reina Valero" userId="09bbf76c-e3de-420c-88bb-64d781de57ed" providerId="ADAL" clId="{4F9449EF-5CB9-49D3-B6A5-1391152C9998}" dt="2024-05-02T00:57:15.218" v="1107" actId="680"/>
        <pc:sldMkLst>
          <pc:docMk/>
          <pc:sldMk cId="2991430698" sldId="277"/>
        </pc:sldMkLst>
      </pc:sldChg>
      <pc:sldChg chg="addSp delSp modSp add mod">
        <pc:chgData name="José Reina Valero" userId="09bbf76c-e3de-420c-88bb-64d781de57ed" providerId="ADAL" clId="{4F9449EF-5CB9-49D3-B6A5-1391152C9998}" dt="2024-05-04T05:06:07.274" v="7692"/>
        <pc:sldMkLst>
          <pc:docMk/>
          <pc:sldMk cId="654887812" sldId="278"/>
        </pc:sldMkLst>
        <pc:spChg chg="add mod">
          <ac:chgData name="José Reina Valero" userId="09bbf76c-e3de-420c-88bb-64d781de57ed" providerId="ADAL" clId="{4F9449EF-5CB9-49D3-B6A5-1391152C9998}" dt="2024-05-04T04:53:53.860" v="7240"/>
          <ac:spMkLst>
            <pc:docMk/>
            <pc:sldMk cId="654887812" sldId="278"/>
            <ac:spMk id="3" creationId="{78104C28-9B44-2AE3-38AA-C6E29D3FFC54}"/>
          </ac:spMkLst>
        </pc:spChg>
        <pc:spChg chg="del mod">
          <ac:chgData name="José Reina Valero" userId="09bbf76c-e3de-420c-88bb-64d781de57ed" providerId="ADAL" clId="{4F9449EF-5CB9-49D3-B6A5-1391152C9998}" dt="2024-05-04T04:53:53.617" v="7239" actId="478"/>
          <ac:spMkLst>
            <pc:docMk/>
            <pc:sldMk cId="654887812" sldId="278"/>
            <ac:spMk id="15" creationId="{2DB0B388-6981-516F-64A6-74EF541E1892}"/>
          </ac:spMkLst>
        </pc:spChg>
        <pc:grpChg chg="del mod">
          <ac:chgData name="José Reina Valero" userId="09bbf76c-e3de-420c-88bb-64d781de57ed" providerId="ADAL" clId="{4F9449EF-5CB9-49D3-B6A5-1391152C9998}" dt="2024-05-04T05:04:27.111" v="7614"/>
          <ac:grpSpMkLst>
            <pc:docMk/>
            <pc:sldMk cId="654887812" sldId="278"/>
            <ac:grpSpMk id="32" creationId="{86BBAA9D-B683-C0ED-DA5F-385CEB1D994A}"/>
          </ac:grpSpMkLst>
        </pc:grpChg>
        <pc:grpChg chg="mod">
          <ac:chgData name="José Reina Valero" userId="09bbf76c-e3de-420c-88bb-64d781de57ed" providerId="ADAL" clId="{4F9449EF-5CB9-49D3-B6A5-1391152C9998}" dt="2024-05-04T05:04:27.111" v="7614"/>
          <ac:grpSpMkLst>
            <pc:docMk/>
            <pc:sldMk cId="654887812" sldId="278"/>
            <ac:grpSpMk id="36" creationId="{C8A68172-6908-598A-0768-5FA729046673}"/>
          </ac:grpSpMkLst>
        </pc:grpChg>
        <pc:grpChg chg="del mod">
          <ac:chgData name="José Reina Valero" userId="09bbf76c-e3de-420c-88bb-64d781de57ed" providerId="ADAL" clId="{4F9449EF-5CB9-49D3-B6A5-1391152C9998}" dt="2024-05-04T05:06:04.348" v="7687"/>
          <ac:grpSpMkLst>
            <pc:docMk/>
            <pc:sldMk cId="654887812" sldId="278"/>
            <ac:grpSpMk id="56" creationId="{5DE62E76-499B-4614-B055-A644015A01AA}"/>
          </ac:grpSpMkLst>
        </pc:grpChg>
        <pc:grpChg chg="del mod">
          <ac:chgData name="José Reina Valero" userId="09bbf76c-e3de-420c-88bb-64d781de57ed" providerId="ADAL" clId="{4F9449EF-5CB9-49D3-B6A5-1391152C9998}" dt="2024-05-04T05:06:07.274" v="7692"/>
          <ac:grpSpMkLst>
            <pc:docMk/>
            <pc:sldMk cId="654887812" sldId="278"/>
            <ac:grpSpMk id="59" creationId="{7ABB9E63-FEE0-7C54-1E77-7CABDCCC76DF}"/>
          </ac:grpSpMkLst>
        </pc:grpChg>
        <pc:grpChg chg="mod">
          <ac:chgData name="José Reina Valero" userId="09bbf76c-e3de-420c-88bb-64d781de57ed" providerId="ADAL" clId="{4F9449EF-5CB9-49D3-B6A5-1391152C9998}" dt="2024-05-04T05:06:07.274" v="7692"/>
          <ac:grpSpMkLst>
            <pc:docMk/>
            <pc:sldMk cId="654887812" sldId="278"/>
            <ac:grpSpMk id="64" creationId="{9A0D8E04-B5BE-E221-CC6D-115AE886757C}"/>
          </ac:grpSpMkLst>
        </pc:grpChg>
        <pc:picChg chg="del">
          <ac:chgData name="José Reina Valero" userId="09bbf76c-e3de-420c-88bb-64d781de57ed" providerId="ADAL" clId="{4F9449EF-5CB9-49D3-B6A5-1391152C9998}" dt="2024-05-02T00:58:35.995" v="1131" actId="478"/>
          <ac:picMkLst>
            <pc:docMk/>
            <pc:sldMk cId="654887812" sldId="278"/>
            <ac:picMk id="2" creationId="{60E1B26E-CCC1-254A-A320-2994C66B7F69}"/>
          </ac:picMkLst>
        </pc:picChg>
        <pc:picChg chg="del">
          <ac:chgData name="José Reina Valero" userId="09bbf76c-e3de-420c-88bb-64d781de57ed" providerId="ADAL" clId="{4F9449EF-5CB9-49D3-B6A5-1391152C9998}" dt="2024-05-02T00:58:36.475" v="1132" actId="478"/>
          <ac:picMkLst>
            <pc:docMk/>
            <pc:sldMk cId="654887812" sldId="278"/>
            <ac:picMk id="3" creationId="{8F78EFAE-D575-6474-C168-EF2D4E83C393}"/>
          </ac:picMkLst>
        </pc:picChg>
        <pc:picChg chg="add mod ord">
          <ac:chgData name="José Reina Valero" userId="09bbf76c-e3de-420c-88bb-64d781de57ed" providerId="ADAL" clId="{4F9449EF-5CB9-49D3-B6A5-1391152C9998}" dt="2024-05-02T00:58:44.938" v="1136" actId="1076"/>
          <ac:picMkLst>
            <pc:docMk/>
            <pc:sldMk cId="654887812" sldId="278"/>
            <ac:picMk id="13" creationId="{4C72FEC6-C8CC-AD3C-21D0-2E4641B0837A}"/>
          </ac:picMkLst>
        </pc:picChg>
        <pc:picChg chg="add mod">
          <ac:chgData name="José Reina Valero" userId="09bbf76c-e3de-420c-88bb-64d781de57ed" providerId="ADAL" clId="{4F9449EF-5CB9-49D3-B6A5-1391152C9998}" dt="2024-05-02T00:59:18.432" v="1142"/>
          <ac:picMkLst>
            <pc:docMk/>
            <pc:sldMk cId="654887812" sldId="278"/>
            <ac:picMk id="16" creationId="{FA48F8D9-9865-060F-3718-165DCEDAE7FF}"/>
          </ac:picMkLst>
        </pc:picChg>
        <pc:picChg chg="add mod">
          <ac:chgData name="José Reina Valero" userId="09bbf76c-e3de-420c-88bb-64d781de57ed" providerId="ADAL" clId="{4F9449EF-5CB9-49D3-B6A5-1391152C9998}" dt="2024-05-02T00:59:18.432" v="1142"/>
          <ac:picMkLst>
            <pc:docMk/>
            <pc:sldMk cId="654887812" sldId="278"/>
            <ac:picMk id="17" creationId="{92BF288A-3241-CCF9-6B34-15257C04C953}"/>
          </ac:picMkLst>
        </pc:picChg>
        <pc:picChg chg="add mod ord">
          <ac:chgData name="José Reina Valero" userId="09bbf76c-e3de-420c-88bb-64d781de57ed" providerId="ADAL" clId="{4F9449EF-5CB9-49D3-B6A5-1391152C9998}" dt="2024-05-02T00:59:31.493" v="1147" actId="1076"/>
          <ac:picMkLst>
            <pc:docMk/>
            <pc:sldMk cId="654887812" sldId="278"/>
            <ac:picMk id="18" creationId="{A8766A2E-2866-D14A-3B3F-26F5C6859542}"/>
          </ac:picMkLst>
        </pc:pic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16" creationId="{6A4A1461-75FA-A1E4-E5AC-04B24353F0F0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17" creationId="{B3B12DB5-1F87-2409-8A2A-F1F1260C1BA7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19" creationId="{6E04074B-C237-245F-8369-8EAA02BDAEF8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0" creationId="{CB0D1ED1-C827-C259-E261-BEEE39A1CC85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1" creationId="{635C4804-0ECC-9F18-CF4B-A43B3A160929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2" creationId="{1C5FB2CB-A9D9-3112-2885-0C5C88778F56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3" creationId="{22C823F5-3A62-23D0-648A-2515BAA86184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4" creationId="{1E3E7C28-9F12-3EB4-7EFC-2927EED4AC00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5" creationId="{1F87DA78-6BCB-0069-A6E9-D70DF8703066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6" creationId="{3A6C5F1B-259B-8BC7-25AE-1311E745EBAD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7" creationId="{49E020CD-81E7-3F99-F062-3DF739326955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8" creationId="{CE48050C-E857-F922-79FB-B2F2F18F9EB6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29" creationId="{6A86FEC1-2D70-86CA-FB38-5B55185A481F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30" creationId="{B97769C7-F3A4-DACF-5EDD-B4CD6F6F5572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31" creationId="{705E4881-7BDF-C2C5-500B-89531BA9DE16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33" creationId="{314B55E5-C780-1088-A9E4-08429E765007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34" creationId="{190C3A47-67C2-DDA1-C15A-26F7671F6CBD}"/>
          </ac:inkMkLst>
        </pc:inkChg>
        <pc:inkChg chg="add mod">
          <ac:chgData name="José Reina Valero" userId="09bbf76c-e3de-420c-88bb-64d781de57ed" providerId="ADAL" clId="{4F9449EF-5CB9-49D3-B6A5-1391152C9998}" dt="2024-05-04T05:04:27.111" v="7614"/>
          <ac:inkMkLst>
            <pc:docMk/>
            <pc:sldMk cId="654887812" sldId="278"/>
            <ac:inkMk id="35" creationId="{340997CF-6274-ACDA-5723-9882515EAEFD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37" creationId="{B77B9B92-219F-5B30-3361-F4E7E841FBCA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38" creationId="{2BDD75B3-5FFF-AE68-6D28-ABFEE6A8B5EE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39" creationId="{40AEEFFF-FF2D-3419-03C0-0241F5B2C854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0" creationId="{E2BD8F67-00C6-BB72-9149-198457592674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1" creationId="{50AC54F3-B396-5F7D-030A-D51048177FAA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2" creationId="{28E308E4-5681-803A-F525-49BEED51D367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3" creationId="{DE980AFF-5AD1-2C11-1CF4-DBF0AF9D53EA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4" creationId="{7F8CF31F-E272-9EB1-A807-E0810D18936C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5" creationId="{40C580B8-8E6A-464C-25D6-2BEAFCB8E294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6" creationId="{AC23BCE3-6B7E-5C35-3696-14CA2310BBE7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7" creationId="{9F8C1F72-F592-9796-0BBB-A849E85B9FC7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8" creationId="{5CEC9788-C7B7-9EEC-51A8-1B0949BDD1EE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49" creationId="{AC02B553-380F-77C1-0EB0-058255F6B82C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0" creationId="{CC05CD1C-062D-190B-55C0-EE0290F3CF59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1" creationId="{99506603-AC8A-ADD6-D578-9342A10C57A6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2" creationId="{FEF02BCD-73E3-F702-3CB2-DD39F8D01D2C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3" creationId="{8CE5CA47-FDD0-4480-6C41-E0B094F32C14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4" creationId="{37C62F19-3DDF-801C-DF1A-08B1E0B5C5ED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5" creationId="{623EFC8B-B314-DB90-0EE8-5C7F75B76315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7" creationId="{0529D828-E958-1A0C-F368-8A45F8A370DE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58" creationId="{F2F2C11E-8FCB-4201-90DC-FD9DD43EFD21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60" creationId="{90184045-9DF4-95A1-1D43-2DD89C47E663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61" creationId="{37C77550-5CFB-E476-D124-071D9E5A0C04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62" creationId="{DB5FB1D9-623B-80C9-5069-41058A431306}"/>
          </ac:inkMkLst>
        </pc:inkChg>
        <pc:inkChg chg="add mod">
          <ac:chgData name="José Reina Valero" userId="09bbf76c-e3de-420c-88bb-64d781de57ed" providerId="ADAL" clId="{4F9449EF-5CB9-49D3-B6A5-1391152C9998}" dt="2024-05-04T05:06:07.274" v="7692"/>
          <ac:inkMkLst>
            <pc:docMk/>
            <pc:sldMk cId="654887812" sldId="278"/>
            <ac:inkMk id="63" creationId="{0A1FA58F-47BC-CF86-D22D-D506DF4FADC2}"/>
          </ac:inkMkLst>
        </pc:inkChg>
      </pc:sldChg>
      <pc:sldChg chg="addSp delSp modSp add mod">
        <pc:chgData name="José Reina Valero" userId="09bbf76c-e3de-420c-88bb-64d781de57ed" providerId="ADAL" clId="{4F9449EF-5CB9-49D3-B6A5-1391152C9998}" dt="2024-05-04T05:06:20.348" v="7713"/>
        <pc:sldMkLst>
          <pc:docMk/>
          <pc:sldMk cId="30453316" sldId="279"/>
        </pc:sldMkLst>
        <pc:spChg chg="mod">
          <ac:chgData name="José Reina Valero" userId="09bbf76c-e3de-420c-88bb-64d781de57ed" providerId="ADAL" clId="{4F9449EF-5CB9-49D3-B6A5-1391152C9998}" dt="2024-05-02T01:00:36.243" v="1168" actId="1037"/>
          <ac:spMkLst>
            <pc:docMk/>
            <pc:sldMk cId="30453316" sldId="279"/>
            <ac:spMk id="6" creationId="{CF6B48D0-D779-F43D-6718-5BA2B5678B1A}"/>
          </ac:spMkLst>
        </pc:spChg>
        <pc:spChg chg="mod">
          <ac:chgData name="José Reina Valero" userId="09bbf76c-e3de-420c-88bb-64d781de57ed" providerId="ADAL" clId="{4F9449EF-5CB9-49D3-B6A5-1391152C9998}" dt="2024-05-02T01:00:08.860" v="1151" actId="20577"/>
          <ac:spMkLst>
            <pc:docMk/>
            <pc:sldMk cId="30453316" sldId="279"/>
            <ac:spMk id="10" creationId="{C1861A7A-CCCA-96B4-B6CB-1161650DB3AF}"/>
          </ac:spMkLst>
        </pc:spChg>
        <pc:spChg chg="add mod">
          <ac:chgData name="José Reina Valero" userId="09bbf76c-e3de-420c-88bb-64d781de57ed" providerId="ADAL" clId="{4F9449EF-5CB9-49D3-B6A5-1391152C9998}" dt="2024-05-04T04:54:54.055" v="7250"/>
          <ac:spMkLst>
            <pc:docMk/>
            <pc:sldMk cId="30453316" sldId="279"/>
            <ac:spMk id="13" creationId="{3C1CC349-E0CA-B4BE-1125-417C594478DE}"/>
          </ac:spMkLst>
        </pc:spChg>
        <pc:spChg chg="del mod">
          <ac:chgData name="José Reina Valero" userId="09bbf76c-e3de-420c-88bb-64d781de57ed" providerId="ADAL" clId="{4F9449EF-5CB9-49D3-B6A5-1391152C9998}" dt="2024-05-04T04:54:53.705" v="7249" actId="478"/>
          <ac:spMkLst>
            <pc:docMk/>
            <pc:sldMk cId="30453316" sldId="279"/>
            <ac:spMk id="15" creationId="{2DB0B388-6981-516F-64A6-74EF541E1892}"/>
          </ac:spMkLst>
        </pc:spChg>
        <pc:grpChg chg="mod">
          <ac:chgData name="José Reina Valero" userId="09bbf76c-e3de-420c-88bb-64d781de57ed" providerId="ADAL" clId="{4F9449EF-5CB9-49D3-B6A5-1391152C9998}" dt="2024-05-04T05:04:41.401" v="7636"/>
          <ac:grpSpMkLst>
            <pc:docMk/>
            <pc:sldMk cId="30453316" sldId="279"/>
            <ac:grpSpMk id="38" creationId="{C4434BB1-8099-D02A-2D95-8CDBEB19F3FC}"/>
          </ac:grpSpMkLst>
        </pc:grpChg>
        <pc:grpChg chg="del mod">
          <ac:chgData name="José Reina Valero" userId="09bbf76c-e3de-420c-88bb-64d781de57ed" providerId="ADAL" clId="{4F9449EF-5CB9-49D3-B6A5-1391152C9998}" dt="2024-05-04T05:06:20.348" v="7713"/>
          <ac:grpSpMkLst>
            <pc:docMk/>
            <pc:sldMk cId="30453316" sldId="279"/>
            <ac:grpSpMk id="55" creationId="{6C60237F-D5BA-2C74-6BB1-660BB99F280C}"/>
          </ac:grpSpMkLst>
        </pc:grpChg>
        <pc:grpChg chg="mod">
          <ac:chgData name="José Reina Valero" userId="09bbf76c-e3de-420c-88bb-64d781de57ed" providerId="ADAL" clId="{4F9449EF-5CB9-49D3-B6A5-1391152C9998}" dt="2024-05-04T05:06:20.348" v="7713"/>
          <ac:grpSpMkLst>
            <pc:docMk/>
            <pc:sldMk cId="30453316" sldId="279"/>
            <ac:grpSpMk id="59" creationId="{4F82825D-29A1-17EE-9B13-AD6AA74DE578}"/>
          </ac:grpSpMkLst>
        </pc:grpChg>
        <pc:picChg chg="add mod ord">
          <ac:chgData name="José Reina Valero" userId="09bbf76c-e3de-420c-88bb-64d781de57ed" providerId="ADAL" clId="{4F9449EF-5CB9-49D3-B6A5-1391152C9998}" dt="2024-05-02T01:00:30.680" v="1159" actId="1076"/>
          <ac:picMkLst>
            <pc:docMk/>
            <pc:sldMk cId="30453316" sldId="279"/>
            <ac:picMk id="2" creationId="{32FDC770-4711-0F0C-F151-311CCDAC0820}"/>
          </ac:picMkLst>
        </pc:picChg>
        <pc:picChg chg="del">
          <ac:chgData name="José Reina Valero" userId="09bbf76c-e3de-420c-88bb-64d781de57ed" providerId="ADAL" clId="{4F9449EF-5CB9-49D3-B6A5-1391152C9998}" dt="2024-05-02T01:00:15.439" v="1153" actId="478"/>
          <ac:picMkLst>
            <pc:docMk/>
            <pc:sldMk cId="30453316" sldId="279"/>
            <ac:picMk id="13" creationId="{4C72FEC6-C8CC-AD3C-21D0-2E4641B0837A}"/>
          </ac:picMkLst>
        </pc:picChg>
        <pc:picChg chg="add mod ord">
          <ac:chgData name="José Reina Valero" userId="09bbf76c-e3de-420c-88bb-64d781de57ed" providerId="ADAL" clId="{4F9449EF-5CB9-49D3-B6A5-1391152C9998}" dt="2024-05-02T01:01:10.427" v="1180" actId="1037"/>
          <ac:picMkLst>
            <pc:docMk/>
            <pc:sldMk cId="30453316" sldId="279"/>
            <ac:picMk id="17" creationId="{2B9F3DCB-6C11-B8E4-A7FD-1C2AC2287AD2}"/>
          </ac:picMkLst>
        </pc:picChg>
        <pc:picChg chg="del">
          <ac:chgData name="José Reina Valero" userId="09bbf76c-e3de-420c-88bb-64d781de57ed" providerId="ADAL" clId="{4F9449EF-5CB9-49D3-B6A5-1391152C9998}" dt="2024-05-02T01:00:16.095" v="1154" actId="478"/>
          <ac:picMkLst>
            <pc:docMk/>
            <pc:sldMk cId="30453316" sldId="279"/>
            <ac:picMk id="18" creationId="{A8766A2E-2866-D14A-3B3F-26F5C6859542}"/>
          </ac:picMkLst>
        </pc:pic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16" creationId="{A1DA26FC-CAE4-A3A1-0B12-04D8ACDFFF46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18" creationId="{49DA4821-21F8-E66A-3E45-DCBD75471165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19" creationId="{149C45DC-45DF-E129-8B03-61B459C971BA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0" creationId="{67446938-33C6-8D75-C907-73F10D7B8698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1" creationId="{5DDFC0A0-B999-5EFD-8241-6C3E0E397E30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2" creationId="{93FF2C08-E12C-B0F0-F014-97EA70B1E1E0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3" creationId="{6F4D8571-88C3-2030-C9B6-58A2DE53A31A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4" creationId="{BB76D8AE-9126-3103-0007-F68D1959A47D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5" creationId="{D8313530-7B52-88F5-5A7D-896A7BCAA3BC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6" creationId="{999DA752-F5ED-0D34-8277-EBE49904DE63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7" creationId="{8F0C21F8-68CE-8513-B70C-DC44C1FBDD1E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8" creationId="{C9E268B6-5339-D152-CA17-AAFA23747235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29" creationId="{3D99A2FE-824A-3B97-5790-FA72E98AFA20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0" creationId="{3655040E-AD74-EDD6-475D-FEFCB9B02791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1" creationId="{2D38AC05-2BE4-2EB8-53C1-A9D515E593BA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2" creationId="{310527CA-65E3-1AB2-1170-88949098695D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3" creationId="{B701643C-F1D9-7B4A-0AAD-F9974DFC3596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4" creationId="{817AA1A3-1EE5-39C5-194D-FD856FA5A14B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5" creationId="{912BD223-D01D-D157-142A-00B6A479DDD1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6" creationId="{4C366221-D96B-D41D-B4A6-9579CFEA1A79}"/>
          </ac:inkMkLst>
        </pc:inkChg>
        <pc:inkChg chg="add mod">
          <ac:chgData name="José Reina Valero" userId="09bbf76c-e3de-420c-88bb-64d781de57ed" providerId="ADAL" clId="{4F9449EF-5CB9-49D3-B6A5-1391152C9998}" dt="2024-05-04T05:04:41.401" v="7636"/>
          <ac:inkMkLst>
            <pc:docMk/>
            <pc:sldMk cId="30453316" sldId="279"/>
            <ac:inkMk id="37" creationId="{417F3B66-787B-E952-D4C1-DD28780A9978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39" creationId="{96966B47-3E4D-7907-09A2-06AAFE825260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0" creationId="{671ACFB8-5053-2AAC-CABA-01A30181849C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1" creationId="{8280F0A1-577B-7FA5-082D-CDA7CF1CE9CD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2" creationId="{389CE4C6-4C64-C014-420C-155F80E0C8E7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3" creationId="{1C9CC8E4-6A44-E69B-FA4D-ABD10B7BB190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4" creationId="{6D306E66-2747-E335-5D92-066426B0C0C0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5" creationId="{9F2A0A8D-CDFB-B8E4-C82C-6B464A99E15C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6" creationId="{2CE2C0CE-60E8-28C2-3B1F-9E3650B6CFD6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7" creationId="{B9BED927-14B1-4F10-5598-76EDB2BB05CE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8" creationId="{84AA73B7-AE10-9D11-2A4A-0D39113776B8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49" creationId="{0B01F965-A2E3-93B7-4432-0DB3BF286F72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0" creationId="{3C812F32-8756-EA6E-26BA-DCB7894AC318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1" creationId="{ABEFA529-E3B9-DCA9-91D9-1340E89A8023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2" creationId="{E17D7344-DF6B-A96C-07C0-C122AFA1402B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3" creationId="{A2FA5E84-13BC-CDB5-501C-7BAA6D14B535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4" creationId="{B7F4378C-F1E4-4280-0D96-CD8B71F8BA07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6" creationId="{89F0565B-23F8-9BDA-DC76-E8ADC1099BEB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7" creationId="{5A17BD9B-E305-9718-349E-A9C78AC8B8BE}"/>
          </ac:inkMkLst>
        </pc:inkChg>
        <pc:inkChg chg="add mod">
          <ac:chgData name="José Reina Valero" userId="09bbf76c-e3de-420c-88bb-64d781de57ed" providerId="ADAL" clId="{4F9449EF-5CB9-49D3-B6A5-1391152C9998}" dt="2024-05-04T05:06:20.348" v="7713"/>
          <ac:inkMkLst>
            <pc:docMk/>
            <pc:sldMk cId="30453316" sldId="279"/>
            <ac:inkMk id="58" creationId="{C69F1CB5-B93E-C0D9-A050-02E0DC563DFB}"/>
          </ac:inkMkLst>
        </pc:inkChg>
        <pc:cxnChg chg="mod">
          <ac:chgData name="José Reina Valero" userId="09bbf76c-e3de-420c-88bb-64d781de57ed" providerId="ADAL" clId="{4F9449EF-5CB9-49D3-B6A5-1391152C9998}" dt="2024-05-02T01:00:41.634" v="1169" actId="14100"/>
          <ac:cxnSpMkLst>
            <pc:docMk/>
            <pc:sldMk cId="30453316" sldId="279"/>
            <ac:cxnSpMk id="7" creationId="{6A1CCB08-6A07-4DE9-E236-8E15CE3AF429}"/>
          </ac:cxnSpMkLst>
        </pc:cxnChg>
        <pc:cxnChg chg="mod">
          <ac:chgData name="José Reina Valero" userId="09bbf76c-e3de-420c-88bb-64d781de57ed" providerId="ADAL" clId="{4F9449EF-5CB9-49D3-B6A5-1391152C9998}" dt="2024-05-02T01:00:44.109" v="1170" actId="14100"/>
          <ac:cxnSpMkLst>
            <pc:docMk/>
            <pc:sldMk cId="30453316" sldId="279"/>
            <ac:cxnSpMk id="8" creationId="{9104F0BF-33D5-488E-7543-72207A53151A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05:06:35.963" v="7743"/>
        <pc:sldMkLst>
          <pc:docMk/>
          <pc:sldMk cId="2740082131" sldId="280"/>
        </pc:sldMkLst>
        <pc:spChg chg="del mod">
          <ac:chgData name="José Reina Valero" userId="09bbf76c-e3de-420c-88bb-64d781de57ed" providerId="ADAL" clId="{4F9449EF-5CB9-49D3-B6A5-1391152C9998}" dt="2024-05-04T04:55:00.256" v="7251" actId="478"/>
          <ac:spMkLst>
            <pc:docMk/>
            <pc:sldMk cId="2740082131" sldId="280"/>
            <ac:spMk id="15" creationId="{2DB0B388-6981-516F-64A6-74EF541E1892}"/>
          </ac:spMkLst>
        </pc:spChg>
        <pc:spChg chg="add mod">
          <ac:chgData name="José Reina Valero" userId="09bbf76c-e3de-420c-88bb-64d781de57ed" providerId="ADAL" clId="{4F9449EF-5CB9-49D3-B6A5-1391152C9998}" dt="2024-05-04T04:55:00.539" v="7252"/>
          <ac:spMkLst>
            <pc:docMk/>
            <pc:sldMk cId="2740082131" sldId="280"/>
            <ac:spMk id="16" creationId="{C981B8B7-09E6-1AEC-397F-2C5FA24DB7E1}"/>
          </ac:spMkLst>
        </pc:spChg>
        <pc:grpChg chg="mod">
          <ac:chgData name="José Reina Valero" userId="09bbf76c-e3de-420c-88bb-64d781de57ed" providerId="ADAL" clId="{4F9449EF-5CB9-49D3-B6A5-1391152C9998}" dt="2024-05-04T05:04:52.926" v="7650"/>
          <ac:grpSpMkLst>
            <pc:docMk/>
            <pc:sldMk cId="2740082131" sldId="280"/>
            <ac:grpSpMk id="30" creationId="{43016266-3E88-4B51-637F-39F31F226766}"/>
          </ac:grpSpMkLst>
        </pc:grpChg>
        <pc:grpChg chg="mod">
          <ac:chgData name="José Reina Valero" userId="09bbf76c-e3de-420c-88bb-64d781de57ed" providerId="ADAL" clId="{4F9449EF-5CB9-49D3-B6A5-1391152C9998}" dt="2024-05-04T05:06:35.963" v="7743"/>
          <ac:grpSpMkLst>
            <pc:docMk/>
            <pc:sldMk cId="2740082131" sldId="280"/>
            <ac:grpSpMk id="60" creationId="{99031301-8CE3-1B4A-FA95-C3E227FF000E}"/>
          </ac:grpSpMkLst>
        </pc:grpChg>
        <pc:picChg chg="del">
          <ac:chgData name="José Reina Valero" userId="09bbf76c-e3de-420c-88bb-64d781de57ed" providerId="ADAL" clId="{4F9449EF-5CB9-49D3-B6A5-1391152C9998}" dt="2024-05-02T01:01:25.861" v="1183" actId="478"/>
          <ac:picMkLst>
            <pc:docMk/>
            <pc:sldMk cId="2740082131" sldId="280"/>
            <ac:picMk id="2" creationId="{32FDC770-4711-0F0C-F151-311CCDAC0820}"/>
          </ac:picMkLst>
        </pc:picChg>
        <pc:picChg chg="add mod ord">
          <ac:chgData name="José Reina Valero" userId="09bbf76c-e3de-420c-88bb-64d781de57ed" providerId="ADAL" clId="{4F9449EF-5CB9-49D3-B6A5-1391152C9998}" dt="2024-05-02T01:01:37.857" v="1190" actId="1076"/>
          <ac:picMkLst>
            <pc:docMk/>
            <pc:sldMk cId="2740082131" sldId="280"/>
            <ac:picMk id="3" creationId="{3B5602BB-3D89-2953-95A5-EFFAEB0B9CA6}"/>
          </ac:picMkLst>
        </pc:picChg>
        <pc:picChg chg="add mod ord">
          <ac:chgData name="José Reina Valero" userId="09bbf76c-e3de-420c-88bb-64d781de57ed" providerId="ADAL" clId="{4F9449EF-5CB9-49D3-B6A5-1391152C9998}" dt="2024-05-02T01:01:52.719" v="1203" actId="1037"/>
          <ac:picMkLst>
            <pc:docMk/>
            <pc:sldMk cId="2740082131" sldId="280"/>
            <ac:picMk id="13" creationId="{8306EF56-60D2-872A-3E74-37E0FF4AF44A}"/>
          </ac:picMkLst>
        </pc:picChg>
        <pc:picChg chg="add mod">
          <ac:chgData name="José Reina Valero" userId="09bbf76c-e3de-420c-88bb-64d781de57ed" providerId="ADAL" clId="{4F9449EF-5CB9-49D3-B6A5-1391152C9998}" dt="2024-05-02T01:03:24.475" v="1204"/>
          <ac:picMkLst>
            <pc:docMk/>
            <pc:sldMk cId="2740082131" sldId="280"/>
            <ac:picMk id="16" creationId="{BFB95451-5B2D-C533-92E4-1ED08BBFBAD9}"/>
          </ac:picMkLst>
        </pc:picChg>
        <pc:picChg chg="del">
          <ac:chgData name="José Reina Valero" userId="09bbf76c-e3de-420c-88bb-64d781de57ed" providerId="ADAL" clId="{4F9449EF-5CB9-49D3-B6A5-1391152C9998}" dt="2024-05-02T01:01:26.462" v="1184" actId="478"/>
          <ac:picMkLst>
            <pc:docMk/>
            <pc:sldMk cId="2740082131" sldId="280"/>
            <ac:picMk id="17" creationId="{2B9F3DCB-6C11-B8E4-A7FD-1C2AC2287AD2}"/>
          </ac:picMkLst>
        </pc:pic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17" creationId="{176A64EA-EDB0-62D3-3179-96CA661614C4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18" creationId="{9F19EB55-516D-705E-0C25-12A0B7B880A6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19" creationId="{6F340088-2147-1864-A7B0-E95082B89B0B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0" creationId="{47ABCF7C-468D-F444-9F68-A2D1B87FAD1F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1" creationId="{9DCAC066-7199-A1DB-FAB5-F4C4F04D7740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2" creationId="{5994B4E0-74C0-FE2C-DAE1-B4AFE3CEF11E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3" creationId="{91C40C8E-046B-16AA-20FB-0A55F1EDF6E0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4" creationId="{E8320A1A-3202-1BFB-A4C7-91DA3074E802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5" creationId="{699E10BF-6A52-B0D9-EE02-C357F00A2A59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6" creationId="{577279CA-2C2A-C613-3823-102F696ACF54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7" creationId="{19D376A6-86B9-F663-AC39-4E849A40B8C5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8" creationId="{2ED1BF87-9753-05D6-F525-87CFDF2F1A85}"/>
          </ac:inkMkLst>
        </pc:inkChg>
        <pc:inkChg chg="add mod">
          <ac:chgData name="José Reina Valero" userId="09bbf76c-e3de-420c-88bb-64d781de57ed" providerId="ADAL" clId="{4F9449EF-5CB9-49D3-B6A5-1391152C9998}" dt="2024-05-04T05:04:52.926" v="7650"/>
          <ac:inkMkLst>
            <pc:docMk/>
            <pc:sldMk cId="2740082131" sldId="280"/>
            <ac:inkMk id="29" creationId="{4842B9A3-82D1-5759-BCEE-DEAC39BD32A3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1" creationId="{EC7DBA6A-76F3-77E2-B761-BCD764AD8E0C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2" creationId="{8606F5B6-B2BA-9669-CAF0-AFDCBC507DAA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3" creationId="{821A6B03-CB8E-B125-263B-9BBCA6329E51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4" creationId="{7D006F96-3DF1-B345-ADFE-BF1DF0743E22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5" creationId="{4E008B6E-7720-0786-1DEA-201E125A112D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6" creationId="{512490E1-693C-4E30-E032-18408A937EFA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7" creationId="{E988BE42-4514-D677-8D97-310251FB5262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8" creationId="{85EDEDC5-26A7-E323-2F4B-3AC8002DF31A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39" creationId="{8B8322C3-E27E-170C-D1B6-61BAE7CDE82D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0" creationId="{BF1DDBD9-C406-285E-FA1D-5DC6992EE9C5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1" creationId="{301DBC3C-B9C1-54A1-276C-095939B4F69D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2" creationId="{F1BCC9E6-A30C-3B48-1252-C0C0E2F8EAF0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3" creationId="{7B7C3C48-E8AB-EDC8-1AC2-0D1A646B03FA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4" creationId="{BD6FE556-BB63-E830-0B1E-AABA15C49514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5" creationId="{CD8AB6C3-377D-73EE-01E5-601DB83C4090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6" creationId="{E252D1C2-8C39-B0FF-5089-658432CCCA85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7" creationId="{23470D48-2B1A-0621-39FC-E1390C31D5C4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8" creationId="{8EC92FEB-DD7A-047E-AA04-25A23B4BD44D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49" creationId="{6CA611FA-AB57-43B5-4BDA-4F369E2DA12C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0" creationId="{F6EF3309-0C7C-B8F9-6EBB-B0D1A77C82F6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1" creationId="{F5983C4E-3F2F-4AEB-DC73-2E0388BF7338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2" creationId="{C6E8F2FA-3BEA-5A7C-A5B4-75F33039E37E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3" creationId="{B5798933-9053-450F-48B0-AEFC71AC09C0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4" creationId="{000D08B9-1F14-F02E-7D76-35C0F0CA9482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5" creationId="{64B45AD7-8B87-F701-9F5E-DF6C2529879B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6" creationId="{9D11AB7D-1CCB-B332-8CD1-B424139A820A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7" creationId="{6F59C939-BCD7-F86B-295D-B954F2760A8F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8" creationId="{5B837BAC-9566-1652-851A-0FF0804BD513}"/>
          </ac:inkMkLst>
        </pc:inkChg>
        <pc:inkChg chg="add mod">
          <ac:chgData name="José Reina Valero" userId="09bbf76c-e3de-420c-88bb-64d781de57ed" providerId="ADAL" clId="{4F9449EF-5CB9-49D3-B6A5-1391152C9998}" dt="2024-05-04T05:06:35.963" v="7743"/>
          <ac:inkMkLst>
            <pc:docMk/>
            <pc:sldMk cId="2740082131" sldId="280"/>
            <ac:inkMk id="59" creationId="{F7D55496-745D-1EC6-F317-1DCBDEE9A51A}"/>
          </ac:inkMkLst>
        </pc:inkChg>
      </pc:sldChg>
      <pc:sldChg chg="addSp delSp modSp add mod">
        <pc:chgData name="José Reina Valero" userId="09bbf76c-e3de-420c-88bb-64d781de57ed" providerId="ADAL" clId="{4F9449EF-5CB9-49D3-B6A5-1391152C9998}" dt="2024-05-04T05:06:50.437" v="7771"/>
        <pc:sldMkLst>
          <pc:docMk/>
          <pc:sldMk cId="3740548106" sldId="281"/>
        </pc:sldMkLst>
        <pc:spChg chg="mod">
          <ac:chgData name="José Reina Valero" userId="09bbf76c-e3de-420c-88bb-64d781de57ed" providerId="ADAL" clId="{4F9449EF-5CB9-49D3-B6A5-1391152C9998}" dt="2024-05-02T01:04:00.432" v="1217" actId="1076"/>
          <ac:spMkLst>
            <pc:docMk/>
            <pc:sldMk cId="3740548106" sldId="281"/>
            <ac:spMk id="6" creationId="{CF6B48D0-D779-F43D-6718-5BA2B5678B1A}"/>
          </ac:spMkLst>
        </pc:spChg>
        <pc:spChg chg="add mod">
          <ac:chgData name="José Reina Valero" userId="09bbf76c-e3de-420c-88bb-64d781de57ed" providerId="ADAL" clId="{4F9449EF-5CB9-49D3-B6A5-1391152C9998}" dt="2024-05-04T04:55:04.917" v="7254"/>
          <ac:spMkLst>
            <pc:docMk/>
            <pc:sldMk cId="3740548106" sldId="281"/>
            <ac:spMk id="13" creationId="{26E17004-D639-3D86-A75C-EAD6702D2AAE}"/>
          </ac:spMkLst>
        </pc:spChg>
        <pc:spChg chg="mod">
          <ac:chgData name="José Reina Valero" userId="09bbf76c-e3de-420c-88bb-64d781de57ed" providerId="ADAL" clId="{4F9449EF-5CB9-49D3-B6A5-1391152C9998}" dt="2024-05-02T01:03:31.069" v="1207" actId="20577"/>
          <ac:spMkLst>
            <pc:docMk/>
            <pc:sldMk cId="3740548106" sldId="281"/>
            <ac:spMk id="14" creationId="{AAADE432-8706-B6C2-0FF7-F269643E5351}"/>
          </ac:spMkLst>
        </pc:spChg>
        <pc:spChg chg="del">
          <ac:chgData name="José Reina Valero" userId="09bbf76c-e3de-420c-88bb-64d781de57ed" providerId="ADAL" clId="{4F9449EF-5CB9-49D3-B6A5-1391152C9998}" dt="2024-05-04T04:55:04.662" v="7253" actId="478"/>
          <ac:spMkLst>
            <pc:docMk/>
            <pc:sldMk cId="3740548106" sldId="281"/>
            <ac:spMk id="15" creationId="{2DB0B388-6981-516F-64A6-74EF541E1892}"/>
          </ac:spMkLst>
        </pc:spChg>
        <pc:grpChg chg="mod">
          <ac:chgData name="José Reina Valero" userId="09bbf76c-e3de-420c-88bb-64d781de57ed" providerId="ADAL" clId="{4F9449EF-5CB9-49D3-B6A5-1391152C9998}" dt="2024-05-04T05:05:21.815" v="7664"/>
          <ac:grpSpMkLst>
            <pc:docMk/>
            <pc:sldMk cId="3740548106" sldId="281"/>
            <ac:grpSpMk id="30" creationId="{68C72194-690A-3919-1058-B14CBC1AE057}"/>
          </ac:grpSpMkLst>
        </pc:grpChg>
        <pc:grpChg chg="del mod">
          <ac:chgData name="José Reina Valero" userId="09bbf76c-e3de-420c-88bb-64d781de57ed" providerId="ADAL" clId="{4F9449EF-5CB9-49D3-B6A5-1391152C9998}" dt="2024-05-04T05:06:50.437" v="7771"/>
          <ac:grpSpMkLst>
            <pc:docMk/>
            <pc:sldMk cId="3740548106" sldId="281"/>
            <ac:grpSpMk id="48" creationId="{2125DDFF-A392-F0AA-C6AA-B47D3B61EA93}"/>
          </ac:grpSpMkLst>
        </pc:grpChg>
        <pc:grpChg chg="mod">
          <ac:chgData name="José Reina Valero" userId="09bbf76c-e3de-420c-88bb-64d781de57ed" providerId="ADAL" clId="{4F9449EF-5CB9-49D3-B6A5-1391152C9998}" dt="2024-05-04T05:06:50.437" v="7771"/>
          <ac:grpSpMkLst>
            <pc:docMk/>
            <pc:sldMk cId="3740548106" sldId="281"/>
            <ac:grpSpMk id="58" creationId="{1ED66932-BFA1-77E4-0D8B-8FD689949CC7}"/>
          </ac:grpSpMkLst>
        </pc:grpChg>
        <pc:picChg chg="add mod ord">
          <ac:chgData name="José Reina Valero" userId="09bbf76c-e3de-420c-88bb-64d781de57ed" providerId="ADAL" clId="{4F9449EF-5CB9-49D3-B6A5-1391152C9998}" dt="2024-05-02T01:03:52.737" v="1216" actId="1076"/>
          <ac:picMkLst>
            <pc:docMk/>
            <pc:sldMk cId="3740548106" sldId="281"/>
            <ac:picMk id="2" creationId="{4E31B687-7ADD-550E-BE3A-50888B660166}"/>
          </ac:picMkLst>
        </pc:picChg>
        <pc:picChg chg="del">
          <ac:chgData name="José Reina Valero" userId="09bbf76c-e3de-420c-88bb-64d781de57ed" providerId="ADAL" clId="{4F9449EF-5CB9-49D3-B6A5-1391152C9998}" dt="2024-05-02T01:03:40.633" v="1208" actId="478"/>
          <ac:picMkLst>
            <pc:docMk/>
            <pc:sldMk cId="3740548106" sldId="281"/>
            <ac:picMk id="3" creationId="{3B5602BB-3D89-2953-95A5-EFFAEB0B9CA6}"/>
          </ac:picMkLst>
        </pc:picChg>
        <pc:picChg chg="del">
          <ac:chgData name="José Reina Valero" userId="09bbf76c-e3de-420c-88bb-64d781de57ed" providerId="ADAL" clId="{4F9449EF-5CB9-49D3-B6A5-1391152C9998}" dt="2024-05-02T01:04:12.354" v="1220" actId="478"/>
          <ac:picMkLst>
            <pc:docMk/>
            <pc:sldMk cId="3740548106" sldId="281"/>
            <ac:picMk id="13" creationId="{8306EF56-60D2-872A-3E74-37E0FF4AF44A}"/>
          </ac:picMkLst>
        </pc:picChg>
        <pc:picChg chg="add mod ord">
          <ac:chgData name="José Reina Valero" userId="09bbf76c-e3de-420c-88bb-64d781de57ed" providerId="ADAL" clId="{4F9449EF-5CB9-49D3-B6A5-1391152C9998}" dt="2024-05-02T01:04:24.896" v="1225" actId="1076"/>
          <ac:picMkLst>
            <pc:docMk/>
            <pc:sldMk cId="3740548106" sldId="281"/>
            <ac:picMk id="18" creationId="{14C25DEF-5B41-51F5-0CC2-04841783F786}"/>
          </ac:picMkLst>
        </pc:pic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16" creationId="{F3D561C7-F819-6858-D73E-BCB061D68A75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17" creationId="{5BE8AEEE-0976-BCC8-231F-E7A0B7F264A1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19" creationId="{DC713154-8A04-641F-0994-60A9E7C25D65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0" creationId="{074A05F6-02CF-0AC3-8A06-3E1A91A957EF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1" creationId="{3AEC6070-CD78-984E-8ACD-C3C4938B616C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2" creationId="{1C8B3700-3E2D-E52A-0D38-CC0B19E4B331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3" creationId="{2DAF1C8E-F405-6921-F683-05DB5F380391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4" creationId="{345B0509-A2DD-C464-EACB-B4DD59C84D3F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5" creationId="{0A03B9FA-B3E3-44EA-9ED5-5264DA673529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6" creationId="{A1735C68-602A-5B58-E1EB-6F16C9270ED9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7" creationId="{23B9ACA3-14A5-04F0-57FC-1DD229022BDE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8" creationId="{B5EB12E3-1EFE-C1B0-F941-67E24839CFED}"/>
          </ac:inkMkLst>
        </pc:inkChg>
        <pc:inkChg chg="add mod">
          <ac:chgData name="José Reina Valero" userId="09bbf76c-e3de-420c-88bb-64d781de57ed" providerId="ADAL" clId="{4F9449EF-5CB9-49D3-B6A5-1391152C9998}" dt="2024-05-04T05:05:21.815" v="7664"/>
          <ac:inkMkLst>
            <pc:docMk/>
            <pc:sldMk cId="3740548106" sldId="281"/>
            <ac:inkMk id="29" creationId="{C9BCFB72-7807-0E17-CBB5-17BED71FE4F6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1" creationId="{21D1BA35-3ACE-10D1-A196-3A0F79372F86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2" creationId="{D58C0C15-D082-CBC8-FECA-78FBCB91E4F6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3" creationId="{6FF560FA-8803-11AD-523A-545B8D3026D8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4" creationId="{BE0B8400-2BF3-F1CA-F61D-146D78EBAE93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5" creationId="{AB7006DA-2A8C-79D1-9D21-E6FB64F1A386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6" creationId="{3363AC83-AEEA-5F55-FE89-56853D2D86F7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7" creationId="{C19E5492-2535-D1A9-CF46-21D7ECB9805F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8" creationId="{69BACC6B-D333-704F-15F1-79193FD8BC3C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39" creationId="{97AA20B7-9F77-8C6F-96BB-8DDBB4127FFA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0" creationId="{08E4E37D-A0CC-3718-73B4-B4CC8CA0B25D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1" creationId="{48857FD4-28CA-F8AD-63E7-7B44D0D23502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2" creationId="{29561A74-9CCA-8D5E-2DAD-F9DDBE2ACEE2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3" creationId="{2FAF5B30-4BE9-4880-CC2C-B3311954D1C4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4" creationId="{73E1E5C6-1548-F170-FAE2-7A3890EA6C84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5" creationId="{33ACC05C-5639-7693-575C-0A4B2DCAD53A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6" creationId="{5B9F30FE-1F0C-B1FD-C56B-A47C9FC8B3CA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7" creationId="{69F2F306-5209-F7DE-BA45-7F6AEE70C19A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49" creationId="{EC110597-F3FC-DC0D-517D-A63B7373B3FE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0" creationId="{01B6E11B-5060-C1E8-F739-68A0CB4BEC3B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1" creationId="{0464AC50-7E15-DECB-4403-FD7C6EBE5593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2" creationId="{3A6D6EAC-19CD-3BE1-601E-4C42565D19EC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3" creationId="{B0D34BCB-3366-84AA-8741-7B33EE753168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4" creationId="{F2020975-B532-7550-862A-DA6DD0757282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5" creationId="{C557EFC8-6D43-7D28-A766-1847F278E177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6" creationId="{5346FA87-0E09-3F8B-F618-146B0FD37743}"/>
          </ac:inkMkLst>
        </pc:inkChg>
        <pc:inkChg chg="add mod">
          <ac:chgData name="José Reina Valero" userId="09bbf76c-e3de-420c-88bb-64d781de57ed" providerId="ADAL" clId="{4F9449EF-5CB9-49D3-B6A5-1391152C9998}" dt="2024-05-04T05:06:50.437" v="7771"/>
          <ac:inkMkLst>
            <pc:docMk/>
            <pc:sldMk cId="3740548106" sldId="281"/>
            <ac:inkMk id="57" creationId="{63628C25-CCCC-26E4-0089-74BEE6EF16C0}"/>
          </ac:inkMkLst>
        </pc:inkChg>
        <pc:cxnChg chg="mod">
          <ac:chgData name="José Reina Valero" userId="09bbf76c-e3de-420c-88bb-64d781de57ed" providerId="ADAL" clId="{4F9449EF-5CB9-49D3-B6A5-1391152C9998}" dt="2024-05-02T01:04:03.702" v="1218" actId="14100"/>
          <ac:cxnSpMkLst>
            <pc:docMk/>
            <pc:sldMk cId="3740548106" sldId="281"/>
            <ac:cxnSpMk id="7" creationId="{6A1CCB08-6A07-4DE9-E236-8E15CE3AF429}"/>
          </ac:cxnSpMkLst>
        </pc:cxnChg>
        <pc:cxnChg chg="mod">
          <ac:chgData name="José Reina Valero" userId="09bbf76c-e3de-420c-88bb-64d781de57ed" providerId="ADAL" clId="{4F9449EF-5CB9-49D3-B6A5-1391152C9998}" dt="2024-05-02T01:04:07.422" v="1219" actId="14100"/>
          <ac:cxnSpMkLst>
            <pc:docMk/>
            <pc:sldMk cId="3740548106" sldId="281"/>
            <ac:cxnSpMk id="8" creationId="{9104F0BF-33D5-488E-7543-72207A53151A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2T01:06:47.762" v="1313" actId="1076"/>
        <pc:sldMkLst>
          <pc:docMk/>
          <pc:sldMk cId="3671081869" sldId="282"/>
        </pc:sldMkLst>
        <pc:spChg chg="del">
          <ac:chgData name="José Reina Valero" userId="09bbf76c-e3de-420c-88bb-64d781de57ed" providerId="ADAL" clId="{4F9449EF-5CB9-49D3-B6A5-1391152C9998}" dt="2024-05-02T01:05:48.486" v="1227" actId="478"/>
          <ac:spMkLst>
            <pc:docMk/>
            <pc:sldMk cId="3671081869" sldId="282"/>
            <ac:spMk id="2" creationId="{15051E65-4B6B-01BC-57A2-ECFFECE04957}"/>
          </ac:spMkLst>
        </pc:spChg>
        <pc:spChg chg="del">
          <ac:chgData name="José Reina Valero" userId="09bbf76c-e3de-420c-88bb-64d781de57ed" providerId="ADAL" clId="{4F9449EF-5CB9-49D3-B6A5-1391152C9998}" dt="2024-05-02T01:05:49.484" v="1228" actId="478"/>
          <ac:spMkLst>
            <pc:docMk/>
            <pc:sldMk cId="3671081869" sldId="282"/>
            <ac:spMk id="3" creationId="{4EC019A9-5D54-8955-04FC-DF806604F134}"/>
          </ac:spMkLst>
        </pc:spChg>
        <pc:spChg chg="add mod">
          <ac:chgData name="José Reina Valero" userId="09bbf76c-e3de-420c-88bb-64d781de57ed" providerId="ADAL" clId="{4F9449EF-5CB9-49D3-B6A5-1391152C9998}" dt="2024-05-02T01:06:39.672" v="1311" actId="1076"/>
          <ac:spMkLst>
            <pc:docMk/>
            <pc:sldMk cId="3671081869" sldId="282"/>
            <ac:spMk id="4" creationId="{4DBDD6DE-5718-F9A6-3CEA-1D9A628EDDB6}"/>
          </ac:spMkLst>
        </pc:spChg>
        <pc:picChg chg="add mod">
          <ac:chgData name="José Reina Valero" userId="09bbf76c-e3de-420c-88bb-64d781de57ed" providerId="ADAL" clId="{4F9449EF-5CB9-49D3-B6A5-1391152C9998}" dt="2024-05-02T01:06:47.762" v="1313" actId="1076"/>
          <ac:picMkLst>
            <pc:docMk/>
            <pc:sldMk cId="3671081869" sldId="282"/>
            <ac:picMk id="5" creationId="{9BA37323-378F-971C-03B3-10E758AE30CE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7:07:48.078" v="8758" actId="1076"/>
        <pc:sldMkLst>
          <pc:docMk/>
          <pc:sldMk cId="3983699295" sldId="283"/>
        </pc:sldMkLst>
        <pc:spChg chg="del">
          <ac:chgData name="José Reina Valero" userId="09bbf76c-e3de-420c-88bb-64d781de57ed" providerId="ADAL" clId="{4F9449EF-5CB9-49D3-B6A5-1391152C9998}" dt="2024-05-02T01:06:59.777" v="1316" actId="478"/>
          <ac:spMkLst>
            <pc:docMk/>
            <pc:sldMk cId="3983699295" sldId="283"/>
            <ac:spMk id="2" creationId="{22EBB65A-4164-BF7A-C4DF-536EBC522F16}"/>
          </ac:spMkLst>
        </pc:spChg>
        <pc:spChg chg="del">
          <ac:chgData name="José Reina Valero" userId="09bbf76c-e3de-420c-88bb-64d781de57ed" providerId="ADAL" clId="{4F9449EF-5CB9-49D3-B6A5-1391152C9998}" dt="2024-05-02T01:06:58.786" v="1315" actId="478"/>
          <ac:spMkLst>
            <pc:docMk/>
            <pc:sldMk cId="3983699295" sldId="283"/>
            <ac:spMk id="3" creationId="{F5643D77-48EB-6486-59DA-FF9FAE570A74}"/>
          </ac:spMkLst>
        </pc:spChg>
        <pc:spChg chg="add mod">
          <ac:chgData name="José Reina Valero" userId="09bbf76c-e3de-420c-88bb-64d781de57ed" providerId="ADAL" clId="{4F9449EF-5CB9-49D3-B6A5-1391152C9998}" dt="2024-05-04T17:07:48.078" v="8758" actId="1076"/>
          <ac:spMkLst>
            <pc:docMk/>
            <pc:sldMk cId="3983699295" sldId="283"/>
            <ac:spMk id="4" creationId="{1270110B-B4BA-892E-7323-FD19AA9C1264}"/>
          </ac:spMkLst>
        </pc:spChg>
        <pc:spChg chg="add mod">
          <ac:chgData name="José Reina Valero" userId="09bbf76c-e3de-420c-88bb-64d781de57ed" providerId="ADAL" clId="{4F9449EF-5CB9-49D3-B6A5-1391152C9998}" dt="2024-05-02T01:09:18.711" v="1344" actId="1076"/>
          <ac:spMkLst>
            <pc:docMk/>
            <pc:sldMk cId="3983699295" sldId="283"/>
            <ac:spMk id="5" creationId="{02E7AF6A-F444-3CD6-B6D0-F0CF301D2396}"/>
          </ac:spMkLst>
        </pc:spChg>
        <pc:spChg chg="add mod">
          <ac:chgData name="José Reina Valero" userId="09bbf76c-e3de-420c-88bb-64d781de57ed" providerId="ADAL" clId="{4F9449EF-5CB9-49D3-B6A5-1391152C9998}" dt="2024-05-02T01:09:18.711" v="1344" actId="1076"/>
          <ac:spMkLst>
            <pc:docMk/>
            <pc:sldMk cId="3983699295" sldId="283"/>
            <ac:spMk id="6" creationId="{0530DEAC-60C3-DE1D-ACFD-772A84DFF6B8}"/>
          </ac:spMkLst>
        </pc:spChg>
        <pc:picChg chg="add mod">
          <ac:chgData name="José Reina Valero" userId="09bbf76c-e3de-420c-88bb-64d781de57ed" providerId="ADAL" clId="{4F9449EF-5CB9-49D3-B6A5-1391152C9998}" dt="2024-05-02T01:09:18.711" v="1344" actId="1076"/>
          <ac:picMkLst>
            <pc:docMk/>
            <pc:sldMk cId="3983699295" sldId="283"/>
            <ac:picMk id="7" creationId="{42FFDFC9-D8FD-FD5A-4158-7B54A5010AD8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5T04:43:19.837" v="9673" actId="1076"/>
        <pc:sldMkLst>
          <pc:docMk/>
          <pc:sldMk cId="1505713663" sldId="284"/>
        </pc:sldMkLst>
        <pc:spChg chg="del">
          <ac:chgData name="José Reina Valero" userId="09bbf76c-e3de-420c-88bb-64d781de57ed" providerId="ADAL" clId="{4F9449EF-5CB9-49D3-B6A5-1391152C9998}" dt="2024-05-02T01:09:27.667" v="1347" actId="478"/>
          <ac:spMkLst>
            <pc:docMk/>
            <pc:sldMk cId="1505713663" sldId="284"/>
            <ac:spMk id="2" creationId="{070DC7CA-0226-E0EC-DCAB-A1A3714A8B33}"/>
          </ac:spMkLst>
        </pc:spChg>
        <pc:spChg chg="del">
          <ac:chgData name="José Reina Valero" userId="09bbf76c-e3de-420c-88bb-64d781de57ed" providerId="ADAL" clId="{4F9449EF-5CB9-49D3-B6A5-1391152C9998}" dt="2024-05-02T01:09:27.100" v="1346" actId="478"/>
          <ac:spMkLst>
            <pc:docMk/>
            <pc:sldMk cId="1505713663" sldId="284"/>
            <ac:spMk id="3" creationId="{599648AE-235F-BD67-DAAC-22BBD41DB55E}"/>
          </ac:spMkLst>
        </pc:spChg>
        <pc:spChg chg="add mod">
          <ac:chgData name="José Reina Valero" userId="09bbf76c-e3de-420c-88bb-64d781de57ed" providerId="ADAL" clId="{4F9449EF-5CB9-49D3-B6A5-1391152C9998}" dt="2024-05-05T04:43:19.837" v="9673" actId="1076"/>
          <ac:spMkLst>
            <pc:docMk/>
            <pc:sldMk cId="1505713663" sldId="284"/>
            <ac:spMk id="3" creationId="{8E547E2C-C39C-7B50-57DD-6568E5478675}"/>
          </ac:spMkLst>
        </pc:spChg>
        <pc:spChg chg="add mod">
          <ac:chgData name="José Reina Valero" userId="09bbf76c-e3de-420c-88bb-64d781de57ed" providerId="ADAL" clId="{4F9449EF-5CB9-49D3-B6A5-1391152C9998}" dt="2024-05-02T01:09:31.121" v="1348"/>
          <ac:spMkLst>
            <pc:docMk/>
            <pc:sldMk cId="1505713663" sldId="284"/>
            <ac:spMk id="4" creationId="{DEF1BCEA-4F1E-EB43-9E91-262933875F38}"/>
          </ac:spMkLst>
        </pc:spChg>
        <pc:spChg chg="add mod">
          <ac:chgData name="José Reina Valero" userId="09bbf76c-e3de-420c-88bb-64d781de57ed" providerId="ADAL" clId="{4F9449EF-5CB9-49D3-B6A5-1391152C9998}" dt="2024-05-05T04:41:50.536" v="9625" actId="1076"/>
          <ac:spMkLst>
            <pc:docMk/>
            <pc:sldMk cId="1505713663" sldId="284"/>
            <ac:spMk id="5" creationId="{12B7E77D-1DF9-77D2-3781-E4D2B5A6E5F6}"/>
          </ac:spMkLst>
        </pc:spChg>
        <pc:spChg chg="add mod">
          <ac:chgData name="José Reina Valero" userId="09bbf76c-e3de-420c-88bb-64d781de57ed" providerId="ADAL" clId="{4F9449EF-5CB9-49D3-B6A5-1391152C9998}" dt="2024-05-05T04:41:48.542" v="9624" actId="1076"/>
          <ac:spMkLst>
            <pc:docMk/>
            <pc:sldMk cId="1505713663" sldId="284"/>
            <ac:spMk id="7" creationId="{C9D2353D-12FA-B258-6521-0B33ECF57975}"/>
          </ac:spMkLst>
        </pc:spChg>
        <pc:picChg chg="add mod">
          <ac:chgData name="José Reina Valero" userId="09bbf76c-e3de-420c-88bb-64d781de57ed" providerId="ADAL" clId="{4F9449EF-5CB9-49D3-B6A5-1391152C9998}" dt="2024-05-02T01:09:43.046" v="1354" actId="1076"/>
          <ac:picMkLst>
            <pc:docMk/>
            <pc:sldMk cId="1505713663" sldId="284"/>
            <ac:picMk id="6" creationId="{1145F21A-3C03-BE3D-CA1E-E73DA4EC4B05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7:09:04.975" v="8760" actId="20577"/>
        <pc:sldMkLst>
          <pc:docMk/>
          <pc:sldMk cId="2645367701" sldId="285"/>
        </pc:sldMkLst>
        <pc:spChg chg="del">
          <ac:chgData name="José Reina Valero" userId="09bbf76c-e3de-420c-88bb-64d781de57ed" providerId="ADAL" clId="{4F9449EF-5CB9-49D3-B6A5-1391152C9998}" dt="2024-05-02T01:11:06.150" v="1460" actId="478"/>
          <ac:spMkLst>
            <pc:docMk/>
            <pc:sldMk cId="2645367701" sldId="285"/>
            <ac:spMk id="2" creationId="{0942074F-06B5-157F-8AC9-EC8C93F21154}"/>
          </ac:spMkLst>
        </pc:spChg>
        <pc:spChg chg="del">
          <ac:chgData name="José Reina Valero" userId="09bbf76c-e3de-420c-88bb-64d781de57ed" providerId="ADAL" clId="{4F9449EF-5CB9-49D3-B6A5-1391152C9998}" dt="2024-05-02T01:11:05.581" v="1459" actId="478"/>
          <ac:spMkLst>
            <pc:docMk/>
            <pc:sldMk cId="2645367701" sldId="285"/>
            <ac:spMk id="3" creationId="{0E189A4E-9099-E4EA-8DAE-BC63EEA1B31D}"/>
          </ac:spMkLst>
        </pc:spChg>
        <pc:spChg chg="add mod">
          <ac:chgData name="José Reina Valero" userId="09bbf76c-e3de-420c-88bb-64d781de57ed" providerId="ADAL" clId="{4F9449EF-5CB9-49D3-B6A5-1391152C9998}" dt="2024-05-02T01:11:11.491" v="1461"/>
          <ac:spMkLst>
            <pc:docMk/>
            <pc:sldMk cId="2645367701" sldId="285"/>
            <ac:spMk id="4" creationId="{7D36D761-59D6-DEA7-6E3F-1204ED3F12E7}"/>
          </ac:spMkLst>
        </pc:spChg>
        <pc:spChg chg="add mod">
          <ac:chgData name="José Reina Valero" userId="09bbf76c-e3de-420c-88bb-64d781de57ed" providerId="ADAL" clId="{4F9449EF-5CB9-49D3-B6A5-1391152C9998}" dt="2024-05-02T01:11:24.114" v="1463" actId="1076"/>
          <ac:spMkLst>
            <pc:docMk/>
            <pc:sldMk cId="2645367701" sldId="285"/>
            <ac:spMk id="5" creationId="{AE93AAE3-EE91-A275-60F7-7C516BFF3654}"/>
          </ac:spMkLst>
        </pc:spChg>
        <pc:spChg chg="add mod">
          <ac:chgData name="José Reina Valero" userId="09bbf76c-e3de-420c-88bb-64d781de57ed" providerId="ADAL" clId="{4F9449EF-5CB9-49D3-B6A5-1391152C9998}" dt="2024-05-02T01:11:24.114" v="1463" actId="1076"/>
          <ac:spMkLst>
            <pc:docMk/>
            <pc:sldMk cId="2645367701" sldId="285"/>
            <ac:spMk id="6" creationId="{614C7503-C4C9-85C5-F4AD-395F9BE8CF52}"/>
          </ac:spMkLst>
        </pc:spChg>
        <pc:spChg chg="add mod">
          <ac:chgData name="José Reina Valero" userId="09bbf76c-e3de-420c-88bb-64d781de57ed" providerId="ADAL" clId="{4F9449EF-5CB9-49D3-B6A5-1391152C9998}" dt="2024-05-04T17:09:04.975" v="8760" actId="20577"/>
          <ac:spMkLst>
            <pc:docMk/>
            <pc:sldMk cId="2645367701" sldId="285"/>
            <ac:spMk id="7" creationId="{14694B87-A268-B974-4EA0-51E63F9EE7E4}"/>
          </ac:spMkLst>
        </pc:spChg>
        <pc:spChg chg="add mod">
          <ac:chgData name="José Reina Valero" userId="09bbf76c-e3de-420c-88bb-64d781de57ed" providerId="ADAL" clId="{4F9449EF-5CB9-49D3-B6A5-1391152C9998}" dt="2024-05-02T01:11:24.114" v="1463" actId="1076"/>
          <ac:spMkLst>
            <pc:docMk/>
            <pc:sldMk cId="2645367701" sldId="285"/>
            <ac:spMk id="8" creationId="{10FF2C0F-8AAE-2F49-2958-7F39628D6461}"/>
          </ac:spMkLst>
        </pc:spChg>
        <pc:spChg chg="add mod">
          <ac:chgData name="José Reina Valero" userId="09bbf76c-e3de-420c-88bb-64d781de57ed" providerId="ADAL" clId="{4F9449EF-5CB9-49D3-B6A5-1391152C9998}" dt="2024-05-02T01:11:24.114" v="1463" actId="1076"/>
          <ac:spMkLst>
            <pc:docMk/>
            <pc:sldMk cId="2645367701" sldId="285"/>
            <ac:spMk id="9" creationId="{1B6835A3-0545-6FD6-3B3B-3998C489B6DA}"/>
          </ac:spMkLst>
        </pc:spChg>
        <pc:spChg chg="add mod">
          <ac:chgData name="José Reina Valero" userId="09bbf76c-e3de-420c-88bb-64d781de57ed" providerId="ADAL" clId="{4F9449EF-5CB9-49D3-B6A5-1391152C9998}" dt="2024-05-02T01:11:24.114" v="1463" actId="1076"/>
          <ac:spMkLst>
            <pc:docMk/>
            <pc:sldMk cId="2645367701" sldId="285"/>
            <ac:spMk id="10" creationId="{59638FB1-9D4F-FBA4-A28F-B10D0236AE41}"/>
          </ac:spMkLst>
        </pc:spChg>
        <pc:picChg chg="add mod">
          <ac:chgData name="José Reina Valero" userId="09bbf76c-e3de-420c-88bb-64d781de57ed" providerId="ADAL" clId="{4F9449EF-5CB9-49D3-B6A5-1391152C9998}" dt="2024-05-02T01:11:24.114" v="1463" actId="1076"/>
          <ac:picMkLst>
            <pc:docMk/>
            <pc:sldMk cId="2645367701" sldId="285"/>
            <ac:picMk id="11" creationId="{B696FD1C-F4FC-068A-BEE6-0C2A4AC4FC2E}"/>
          </ac:picMkLst>
        </pc:picChg>
      </pc:sldChg>
      <pc:sldChg chg="addSp delSp modSp new mod ord">
        <pc:chgData name="José Reina Valero" userId="09bbf76c-e3de-420c-88bb-64d781de57ed" providerId="ADAL" clId="{4F9449EF-5CB9-49D3-B6A5-1391152C9998}" dt="2024-05-04T17:01:35.457" v="8697" actId="1076"/>
        <pc:sldMkLst>
          <pc:docMk/>
          <pc:sldMk cId="3119709448" sldId="286"/>
        </pc:sldMkLst>
        <pc:spChg chg="del">
          <ac:chgData name="José Reina Valero" userId="09bbf76c-e3de-420c-88bb-64d781de57ed" providerId="ADAL" clId="{4F9449EF-5CB9-49D3-B6A5-1391152C9998}" dt="2024-05-02T01:12:26.876" v="1466" actId="478"/>
          <ac:spMkLst>
            <pc:docMk/>
            <pc:sldMk cId="3119709448" sldId="286"/>
            <ac:spMk id="2" creationId="{0000C037-1B70-F4B0-E0EF-260833079415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2" creationId="{DB84F590-08D0-FD11-114D-784BE900B712}"/>
          </ac:spMkLst>
        </pc:spChg>
        <pc:spChg chg="del">
          <ac:chgData name="José Reina Valero" userId="09bbf76c-e3de-420c-88bb-64d781de57ed" providerId="ADAL" clId="{4F9449EF-5CB9-49D3-B6A5-1391152C9998}" dt="2024-05-02T01:12:26.370" v="1465" actId="478"/>
          <ac:spMkLst>
            <pc:docMk/>
            <pc:sldMk cId="3119709448" sldId="286"/>
            <ac:spMk id="3" creationId="{F34097D6-F9A1-DFB3-AC23-85B38BB3DF2E}"/>
          </ac:spMkLst>
        </pc:spChg>
        <pc:spChg chg="add mod">
          <ac:chgData name="José Reina Valero" userId="09bbf76c-e3de-420c-88bb-64d781de57ed" providerId="ADAL" clId="{4F9449EF-5CB9-49D3-B6A5-1391152C9998}" dt="2024-05-02T10:34:03.350" v="1913" actId="1076"/>
          <ac:spMkLst>
            <pc:docMk/>
            <pc:sldMk cId="3119709448" sldId="286"/>
            <ac:spMk id="4" creationId="{E59CA4E7-26FB-EBF1-EB3A-74FEB7666EB6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5" creationId="{6B581585-5A01-47BE-8379-74E261DB948D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7" creationId="{FF771071-1800-E09F-AEBF-063048ABAA63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9" creationId="{4505AE73-0A89-E00B-90D7-BFB2B7BC6A5D}"/>
          </ac:spMkLst>
        </pc:spChg>
        <pc:spChg chg="add mod">
          <ac:chgData name="José Reina Valero" userId="09bbf76c-e3de-420c-88bb-64d781de57ed" providerId="ADAL" clId="{4F9449EF-5CB9-49D3-B6A5-1391152C9998}" dt="2024-05-04T17:00:57.267" v="8693" actId="1076"/>
          <ac:spMkLst>
            <pc:docMk/>
            <pc:sldMk cId="3119709448" sldId="286"/>
            <ac:spMk id="10" creationId="{44D7B55B-0459-BFE3-4B1C-54DA422CA74D}"/>
          </ac:spMkLst>
        </pc:spChg>
        <pc:spChg chg="add del mod">
          <ac:chgData name="José Reina Valero" userId="09bbf76c-e3de-420c-88bb-64d781de57ed" providerId="ADAL" clId="{4F9449EF-5CB9-49D3-B6A5-1391152C9998}" dt="2024-05-04T17:00:52.340" v="8692" actId="478"/>
          <ac:spMkLst>
            <pc:docMk/>
            <pc:sldMk cId="3119709448" sldId="286"/>
            <ac:spMk id="11" creationId="{3D151DA2-75E2-9622-936D-93F4154E3FC1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14" creationId="{CE1D14C9-585D-B9E3-5F8B-455FFCDECACA}"/>
          </ac:spMkLst>
        </pc:spChg>
        <pc:spChg chg="add mod">
          <ac:chgData name="José Reina Valero" userId="09bbf76c-e3de-420c-88bb-64d781de57ed" providerId="ADAL" clId="{4F9449EF-5CB9-49D3-B6A5-1391152C9998}" dt="2024-05-02T10:30:39.802" v="1860" actId="1076"/>
          <ac:spMkLst>
            <pc:docMk/>
            <pc:sldMk cId="3119709448" sldId="286"/>
            <ac:spMk id="15" creationId="{4D9B1A42-248A-9458-220D-501603E42E94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16" creationId="{86AF5208-89EB-4450-9A8C-3D1EC85FD030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17" creationId="{D4E649E4-2E6D-B7F9-EC4D-6D9CED6C0CD5}"/>
          </ac:spMkLst>
        </pc:spChg>
        <pc:spChg chg="add mod">
          <ac:chgData name="José Reina Valero" userId="09bbf76c-e3de-420c-88bb-64d781de57ed" providerId="ADAL" clId="{4F9449EF-5CB9-49D3-B6A5-1391152C9998}" dt="2024-05-02T10:23:30.654" v="1671" actId="1076"/>
          <ac:spMkLst>
            <pc:docMk/>
            <pc:sldMk cId="3119709448" sldId="286"/>
            <ac:spMk id="18" creationId="{5636859E-3647-776C-0C5C-BFA8A7DE946F}"/>
          </ac:spMkLst>
        </pc:spChg>
        <pc:spChg chg="add del mod">
          <ac:chgData name="José Reina Valero" userId="09bbf76c-e3de-420c-88bb-64d781de57ed" providerId="ADAL" clId="{4F9449EF-5CB9-49D3-B6A5-1391152C9998}" dt="2024-05-02T10:23:20.426" v="1670" actId="478"/>
          <ac:spMkLst>
            <pc:docMk/>
            <pc:sldMk cId="3119709448" sldId="286"/>
            <ac:spMk id="19" creationId="{F1746238-9A2D-5DE1-D508-9092F16E4F6B}"/>
          </ac:spMkLst>
        </pc:spChg>
        <pc:spChg chg="add mod">
          <ac:chgData name="José Reina Valero" userId="09bbf76c-e3de-420c-88bb-64d781de57ed" providerId="ADAL" clId="{4F9449EF-5CB9-49D3-B6A5-1391152C9998}" dt="2024-05-02T10:32:36.924" v="1883" actId="1036"/>
          <ac:spMkLst>
            <pc:docMk/>
            <pc:sldMk cId="3119709448" sldId="286"/>
            <ac:spMk id="20" creationId="{CDA60D6B-DD22-173A-8D64-AAAFB7C09B65}"/>
          </ac:spMkLst>
        </pc:spChg>
        <pc:spChg chg="add mod">
          <ac:chgData name="José Reina Valero" userId="09bbf76c-e3de-420c-88bb-64d781de57ed" providerId="ADAL" clId="{4F9449EF-5CB9-49D3-B6A5-1391152C9998}" dt="2024-05-02T10:25:36.225" v="1735" actId="1582"/>
          <ac:spMkLst>
            <pc:docMk/>
            <pc:sldMk cId="3119709448" sldId="286"/>
            <ac:spMk id="21" creationId="{2E64117B-A341-4768-CD55-DEB1E5679B5C}"/>
          </ac:spMkLst>
        </pc:spChg>
        <pc:spChg chg="add mod">
          <ac:chgData name="José Reina Valero" userId="09bbf76c-e3de-420c-88bb-64d781de57ed" providerId="ADAL" clId="{4F9449EF-5CB9-49D3-B6A5-1391152C9998}" dt="2024-05-03T09:33:26.026" v="6175" actId="20577"/>
          <ac:spMkLst>
            <pc:docMk/>
            <pc:sldMk cId="3119709448" sldId="286"/>
            <ac:spMk id="22" creationId="{2082FA41-9947-0CDF-CC3E-D23F05AA6A37}"/>
          </ac:spMkLst>
        </pc:spChg>
        <pc:spChg chg="add mod">
          <ac:chgData name="José Reina Valero" userId="09bbf76c-e3de-420c-88bb-64d781de57ed" providerId="ADAL" clId="{4F9449EF-5CB9-49D3-B6A5-1391152C9998}" dt="2024-05-02T10:31:53.146" v="1877" actId="2711"/>
          <ac:spMkLst>
            <pc:docMk/>
            <pc:sldMk cId="3119709448" sldId="286"/>
            <ac:spMk id="24" creationId="{B3EE52D3-A767-D3AF-E5DA-8477BA670926}"/>
          </ac:spMkLst>
        </pc:spChg>
        <pc:spChg chg="add mod">
          <ac:chgData name="José Reina Valero" userId="09bbf76c-e3de-420c-88bb-64d781de57ed" providerId="ADAL" clId="{4F9449EF-5CB9-49D3-B6A5-1391152C9998}" dt="2024-05-02T10:31:09.732" v="1865" actId="1076"/>
          <ac:spMkLst>
            <pc:docMk/>
            <pc:sldMk cId="3119709448" sldId="286"/>
            <ac:spMk id="25" creationId="{62668173-1F9D-B471-2051-C652EC89C841}"/>
          </ac:spMkLst>
        </pc:spChg>
        <pc:spChg chg="add mod">
          <ac:chgData name="José Reina Valero" userId="09bbf76c-e3de-420c-88bb-64d781de57ed" providerId="ADAL" clId="{4F9449EF-5CB9-49D3-B6A5-1391152C9998}" dt="2024-05-02T10:31:41.454" v="1876" actId="14100"/>
          <ac:spMkLst>
            <pc:docMk/>
            <pc:sldMk cId="3119709448" sldId="286"/>
            <ac:spMk id="26" creationId="{4F10A2E1-1F7F-40E4-E51C-BD588C79E710}"/>
          </ac:spMkLst>
        </pc:spChg>
        <pc:spChg chg="add mod">
          <ac:chgData name="José Reina Valero" userId="09bbf76c-e3de-420c-88bb-64d781de57ed" providerId="ADAL" clId="{4F9449EF-5CB9-49D3-B6A5-1391152C9998}" dt="2024-05-04T17:01:18.355" v="8695" actId="1076"/>
          <ac:spMkLst>
            <pc:docMk/>
            <pc:sldMk cId="3119709448" sldId="286"/>
            <ac:spMk id="27" creationId="{5188AD30-93CF-554D-19F6-38A72D3EE984}"/>
          </ac:spMkLst>
        </pc:spChg>
        <pc:spChg chg="add mod">
          <ac:chgData name="José Reina Valero" userId="09bbf76c-e3de-420c-88bb-64d781de57ed" providerId="ADAL" clId="{4F9449EF-5CB9-49D3-B6A5-1391152C9998}" dt="2024-05-04T17:01:35.457" v="8697" actId="1076"/>
          <ac:spMkLst>
            <pc:docMk/>
            <pc:sldMk cId="3119709448" sldId="286"/>
            <ac:spMk id="28" creationId="{8E12C624-9C5B-44B4-E717-8954D8C963E2}"/>
          </ac:spMkLst>
        </pc:spChg>
        <pc:picChg chg="add mod">
          <ac:chgData name="José Reina Valero" userId="09bbf76c-e3de-420c-88bb-64d781de57ed" providerId="ADAL" clId="{4F9449EF-5CB9-49D3-B6A5-1391152C9998}" dt="2024-05-02T10:23:30.654" v="1671" actId="1076"/>
          <ac:picMkLst>
            <pc:docMk/>
            <pc:sldMk cId="3119709448" sldId="286"/>
            <ac:picMk id="12" creationId="{EA5A55E9-A164-4A14-FEB7-9E86247A8DB2}"/>
          </ac:picMkLst>
        </pc:picChg>
        <pc:cxnChg chg="add mod">
          <ac:chgData name="José Reina Valero" userId="09bbf76c-e3de-420c-88bb-64d781de57ed" providerId="ADAL" clId="{4F9449EF-5CB9-49D3-B6A5-1391152C9998}" dt="2024-05-02T10:23:30.654" v="1671" actId="1076"/>
          <ac:cxnSpMkLst>
            <pc:docMk/>
            <pc:sldMk cId="3119709448" sldId="286"/>
            <ac:cxnSpMk id="3" creationId="{5B847FB3-31E1-4F92-3C65-05328B194632}"/>
          </ac:cxnSpMkLst>
        </pc:cxnChg>
        <pc:cxnChg chg="add mod">
          <ac:chgData name="José Reina Valero" userId="09bbf76c-e3de-420c-88bb-64d781de57ed" providerId="ADAL" clId="{4F9449EF-5CB9-49D3-B6A5-1391152C9998}" dt="2024-05-02T10:23:30.654" v="1671" actId="1076"/>
          <ac:cxnSpMkLst>
            <pc:docMk/>
            <pc:sldMk cId="3119709448" sldId="286"/>
            <ac:cxnSpMk id="6" creationId="{FAD63BBA-4EDE-C4EC-F2D9-1B64F6FB2325}"/>
          </ac:cxnSpMkLst>
        </pc:cxnChg>
        <pc:cxnChg chg="add mod">
          <ac:chgData name="José Reina Valero" userId="09bbf76c-e3de-420c-88bb-64d781de57ed" providerId="ADAL" clId="{4F9449EF-5CB9-49D3-B6A5-1391152C9998}" dt="2024-05-02T10:23:30.654" v="1671" actId="1076"/>
          <ac:cxnSpMkLst>
            <pc:docMk/>
            <pc:sldMk cId="3119709448" sldId="286"/>
            <ac:cxnSpMk id="8" creationId="{B73F22FC-82B4-BE7C-EAAF-82F95B307A3E}"/>
          </ac:cxnSpMkLst>
        </pc:cxnChg>
        <pc:cxnChg chg="add mod">
          <ac:chgData name="José Reina Valero" userId="09bbf76c-e3de-420c-88bb-64d781de57ed" providerId="ADAL" clId="{4F9449EF-5CB9-49D3-B6A5-1391152C9998}" dt="2024-05-02T10:23:30.654" v="1671" actId="1076"/>
          <ac:cxnSpMkLst>
            <pc:docMk/>
            <pc:sldMk cId="3119709448" sldId="286"/>
            <ac:cxnSpMk id="13" creationId="{257A1677-91D2-F395-16A6-13C85EAC3FC1}"/>
          </ac:cxnSpMkLst>
        </pc:cxnChg>
        <pc:cxnChg chg="add">
          <ac:chgData name="José Reina Valero" userId="09bbf76c-e3de-420c-88bb-64d781de57ed" providerId="ADAL" clId="{4F9449EF-5CB9-49D3-B6A5-1391152C9998}" dt="2024-05-02T10:25:44.246" v="1736" actId="11529"/>
          <ac:cxnSpMkLst>
            <pc:docMk/>
            <pc:sldMk cId="3119709448" sldId="286"/>
            <ac:cxnSpMk id="23" creationId="{F3989130-6BF8-884B-5C83-3C8AD4DF19A2}"/>
          </ac:cxnSpMkLst>
        </pc:cxnChg>
      </pc:sldChg>
      <pc:sldChg chg="addSp delSp modSp new mod ord">
        <pc:chgData name="José Reina Valero" userId="09bbf76c-e3de-420c-88bb-64d781de57ed" providerId="ADAL" clId="{4F9449EF-5CB9-49D3-B6A5-1391152C9998}" dt="2024-05-05T04:28:16.648" v="9172" actId="1076"/>
        <pc:sldMkLst>
          <pc:docMk/>
          <pc:sldMk cId="3156599072" sldId="287"/>
        </pc:sldMkLst>
        <pc:spChg chg="del">
          <ac:chgData name="José Reina Valero" userId="09bbf76c-e3de-420c-88bb-64d781de57ed" providerId="ADAL" clId="{4F9449EF-5CB9-49D3-B6A5-1391152C9998}" dt="2024-05-02T10:33:33.546" v="1886" actId="478"/>
          <ac:spMkLst>
            <pc:docMk/>
            <pc:sldMk cId="3156599072" sldId="287"/>
            <ac:spMk id="2" creationId="{CD1EFD16-F5E9-D44E-5AAC-CAABAC9742D7}"/>
          </ac:spMkLst>
        </pc:spChg>
        <pc:spChg chg="del">
          <ac:chgData name="José Reina Valero" userId="09bbf76c-e3de-420c-88bb-64d781de57ed" providerId="ADAL" clId="{4F9449EF-5CB9-49D3-B6A5-1391152C9998}" dt="2024-05-02T10:33:32.168" v="1885" actId="478"/>
          <ac:spMkLst>
            <pc:docMk/>
            <pc:sldMk cId="3156599072" sldId="287"/>
            <ac:spMk id="3" creationId="{D54023AC-BAA0-01C1-E025-53A033AC2CD9}"/>
          </ac:spMkLst>
        </pc:spChg>
        <pc:spChg chg="add mod">
          <ac:chgData name="José Reina Valero" userId="09bbf76c-e3de-420c-88bb-64d781de57ed" providerId="ADAL" clId="{4F9449EF-5CB9-49D3-B6A5-1391152C9998}" dt="2024-05-05T04:28:16.648" v="9172" actId="1076"/>
          <ac:spMkLst>
            <pc:docMk/>
            <pc:sldMk cId="3156599072" sldId="287"/>
            <ac:spMk id="3" creationId="{E92AFE18-1A2B-4240-050D-71141AF0B332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1" creationId="{32B1AC4B-C0EE-CCE0-8455-E88C2CA5F4A0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2" creationId="{D1CCA652-0A05-55EF-19EF-AABD32D7B24C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3" creationId="{3CBBEB76-8916-3509-392F-D5D60A33F21D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4" creationId="{B90440CB-D2C1-C41B-DD94-3E79ED175EBE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5" creationId="{837D4842-5CC4-F726-E956-5F048943133A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6" creationId="{39CE2731-4836-5778-419B-25985C7DDFC9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7" creationId="{F400806A-02C8-867E-51F3-CB83153D0D54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8" creationId="{157E5C93-75A1-77A3-7A8F-D30FBB498875}"/>
          </ac:spMkLst>
        </pc:spChg>
        <pc:spChg chg="add mod">
          <ac:chgData name="José Reina Valero" userId="09bbf76c-e3de-420c-88bb-64d781de57ed" providerId="ADAL" clId="{4F9449EF-5CB9-49D3-B6A5-1391152C9998}" dt="2024-05-02T10:40:48.155" v="2133" actId="1076"/>
          <ac:spMkLst>
            <pc:docMk/>
            <pc:sldMk cId="3156599072" sldId="287"/>
            <ac:spMk id="19" creationId="{8CC30895-AAAD-750C-0381-CDE7B8A0A19F}"/>
          </ac:spMkLst>
        </pc:spChg>
        <pc:spChg chg="add mod">
          <ac:chgData name="José Reina Valero" userId="09bbf76c-e3de-420c-88bb-64d781de57ed" providerId="ADAL" clId="{4F9449EF-5CB9-49D3-B6A5-1391152C9998}" dt="2024-05-02T15:18:51.228" v="2781" actId="1076"/>
          <ac:spMkLst>
            <pc:docMk/>
            <pc:sldMk cId="3156599072" sldId="287"/>
            <ac:spMk id="20" creationId="{0A48703A-1654-49AC-ABBB-7BE8D8EEA95B}"/>
          </ac:spMkLst>
        </pc:spChg>
        <pc:spChg chg="add mod">
          <ac:chgData name="José Reina Valero" userId="09bbf76c-e3de-420c-88bb-64d781de57ed" providerId="ADAL" clId="{4F9449EF-5CB9-49D3-B6A5-1391152C9998}" dt="2024-05-02T16:14:26.522" v="3585" actId="20577"/>
          <ac:spMkLst>
            <pc:docMk/>
            <pc:sldMk cId="3156599072" sldId="287"/>
            <ac:spMk id="21" creationId="{E7589B7D-A013-9A42-86A8-22347EDA8B57}"/>
          </ac:spMkLst>
        </pc:spChg>
        <pc:spChg chg="add mod">
          <ac:chgData name="José Reina Valero" userId="09bbf76c-e3de-420c-88bb-64d781de57ed" providerId="ADAL" clId="{4F9449EF-5CB9-49D3-B6A5-1391152C9998}" dt="2024-05-02T10:41:52.349" v="2242" actId="1076"/>
          <ac:spMkLst>
            <pc:docMk/>
            <pc:sldMk cId="3156599072" sldId="287"/>
            <ac:spMk id="22" creationId="{8A3C259B-8F58-BA50-34D7-90C8C6463423}"/>
          </ac:spMkLst>
        </pc:spChg>
        <pc:spChg chg="add mod">
          <ac:chgData name="José Reina Valero" userId="09bbf76c-e3de-420c-88bb-64d781de57ed" providerId="ADAL" clId="{4F9449EF-5CB9-49D3-B6A5-1391152C9998}" dt="2024-05-05T04:09:23.671" v="9132" actId="20577"/>
          <ac:spMkLst>
            <pc:docMk/>
            <pc:sldMk cId="3156599072" sldId="287"/>
            <ac:spMk id="24" creationId="{C365132D-5FF4-9D9D-C32C-AB8270D60020}"/>
          </ac:spMkLst>
        </pc:spChg>
        <pc:spChg chg="add del mod">
          <ac:chgData name="José Reina Valero" userId="09bbf76c-e3de-420c-88bb-64d781de57ed" providerId="ADAL" clId="{4F9449EF-5CB9-49D3-B6A5-1391152C9998}" dt="2024-05-02T16:04:20.628" v="3395" actId="478"/>
          <ac:spMkLst>
            <pc:docMk/>
            <pc:sldMk cId="3156599072" sldId="287"/>
            <ac:spMk id="25" creationId="{6BD7323D-8CEC-CA01-459D-0CF782FEFCC9}"/>
          </ac:spMkLst>
        </pc:spChg>
        <pc:picChg chg="add mod">
          <ac:chgData name="José Reina Valero" userId="09bbf76c-e3de-420c-88bb-64d781de57ed" providerId="ADAL" clId="{4F9449EF-5CB9-49D3-B6A5-1391152C9998}" dt="2024-05-02T10:42:31.332" v="2259" actId="1076"/>
          <ac:picMkLst>
            <pc:docMk/>
            <pc:sldMk cId="3156599072" sldId="287"/>
            <ac:picMk id="23" creationId="{C99571CF-60FD-B451-FE57-38E77BB2600E}"/>
          </ac:picMkLst>
        </pc:pic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4" creationId="{B2FA3768-8FC1-F067-33D0-B6CBEDFC5BBE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5" creationId="{3D2A8646-5FF3-BC16-69B0-5BBF55EA688C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6" creationId="{6D880813-7EC6-1164-69E3-9B5E70494E78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7" creationId="{E37001A4-7230-6272-4DF7-66D9CFAE1AAC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8" creationId="{B90E6FE0-CC81-498D-B9CE-A451F59E39FA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9" creationId="{96520B4D-3922-E85C-CBEA-10FE38D628AF}"/>
          </ac:cxnSpMkLst>
        </pc:cxnChg>
        <pc:cxnChg chg="add mod">
          <ac:chgData name="José Reina Valero" userId="09bbf76c-e3de-420c-88bb-64d781de57ed" providerId="ADAL" clId="{4F9449EF-5CB9-49D3-B6A5-1391152C9998}" dt="2024-05-02T10:40:48.155" v="2133" actId="1076"/>
          <ac:cxnSpMkLst>
            <pc:docMk/>
            <pc:sldMk cId="3156599072" sldId="287"/>
            <ac:cxnSpMk id="10" creationId="{BB335C0D-6650-E6D6-5413-D6CA58883DC7}"/>
          </ac:cxnSpMkLst>
        </pc:cxnChg>
      </pc:sldChg>
      <pc:sldChg chg="addSp modSp add mod">
        <pc:chgData name="José Reina Valero" userId="09bbf76c-e3de-420c-88bb-64d781de57ed" providerId="ADAL" clId="{4F9449EF-5CB9-49D3-B6A5-1391152C9998}" dt="2024-05-02T10:58:40.521" v="2761" actId="1076"/>
        <pc:sldMkLst>
          <pc:docMk/>
          <pc:sldMk cId="2899748180" sldId="288"/>
        </pc:sldMkLst>
        <pc:spChg chg="add mod">
          <ac:chgData name="José Reina Valero" userId="09bbf76c-e3de-420c-88bb-64d781de57ed" providerId="ADAL" clId="{4F9449EF-5CB9-49D3-B6A5-1391152C9998}" dt="2024-05-02T10:57:07.252" v="2760" actId="20577"/>
          <ac:spMkLst>
            <pc:docMk/>
            <pc:sldMk cId="2899748180" sldId="288"/>
            <ac:spMk id="3" creationId="{EBBCABAD-778F-EA86-1A0B-66718A02EE1F}"/>
          </ac:spMkLst>
        </pc:spChg>
        <pc:spChg chg="mod">
          <ac:chgData name="José Reina Valero" userId="09bbf76c-e3de-420c-88bb-64d781de57ed" providerId="ADAL" clId="{4F9449EF-5CB9-49D3-B6A5-1391152C9998}" dt="2024-05-02T10:53:45.279" v="2506" actId="1076"/>
          <ac:spMkLst>
            <pc:docMk/>
            <pc:sldMk cId="2899748180" sldId="288"/>
            <ac:spMk id="5" creationId="{B21069F1-6850-BB1B-9542-F39FAA597C08}"/>
          </ac:spMkLst>
        </pc:spChg>
        <pc:spChg chg="mod">
          <ac:chgData name="José Reina Valero" userId="09bbf76c-e3de-420c-88bb-64d781de57ed" providerId="ADAL" clId="{4F9449EF-5CB9-49D3-B6A5-1391152C9998}" dt="2024-05-02T10:54:36.869" v="2515" actId="1076"/>
          <ac:spMkLst>
            <pc:docMk/>
            <pc:sldMk cId="2899748180" sldId="288"/>
            <ac:spMk id="9" creationId="{0F039046-05DE-3128-9997-F52A9DB99666}"/>
          </ac:spMkLst>
        </pc:spChg>
        <pc:picChg chg="add mod">
          <ac:chgData name="José Reina Valero" userId="09bbf76c-e3de-420c-88bb-64d781de57ed" providerId="ADAL" clId="{4F9449EF-5CB9-49D3-B6A5-1391152C9998}" dt="2024-05-02T10:56:23.951" v="2754" actId="1076"/>
          <ac:picMkLst>
            <pc:docMk/>
            <pc:sldMk cId="2899748180" sldId="288"/>
            <ac:picMk id="2" creationId="{59E97535-C4A6-4065-D374-BFDDF14BF58B}"/>
          </ac:picMkLst>
        </pc:picChg>
        <pc:picChg chg="mod">
          <ac:chgData name="José Reina Valero" userId="09bbf76c-e3de-420c-88bb-64d781de57ed" providerId="ADAL" clId="{4F9449EF-5CB9-49D3-B6A5-1391152C9998}" dt="2024-05-02T10:58:40.521" v="2761" actId="1076"/>
          <ac:picMkLst>
            <pc:docMk/>
            <pc:sldMk cId="2899748180" sldId="288"/>
            <ac:picMk id="4" creationId="{7A501675-C64A-C4E5-27C2-7874061D1656}"/>
          </ac:picMkLst>
        </pc:picChg>
      </pc:sldChg>
      <pc:sldChg chg="addSp delSp modSp new del mod">
        <pc:chgData name="José Reina Valero" userId="09bbf76c-e3de-420c-88bb-64d781de57ed" providerId="ADAL" clId="{4F9449EF-5CB9-49D3-B6A5-1391152C9998}" dt="2024-05-02T10:51:44.307" v="2483" actId="2696"/>
        <pc:sldMkLst>
          <pc:docMk/>
          <pc:sldMk cId="3222088015" sldId="288"/>
        </pc:sldMkLst>
        <pc:spChg chg="del">
          <ac:chgData name="José Reina Valero" userId="09bbf76c-e3de-420c-88bb-64d781de57ed" providerId="ADAL" clId="{4F9449EF-5CB9-49D3-B6A5-1391152C9998}" dt="2024-05-02T10:43:00.494" v="2261" actId="478"/>
          <ac:spMkLst>
            <pc:docMk/>
            <pc:sldMk cId="3222088015" sldId="288"/>
            <ac:spMk id="2" creationId="{CC215599-110B-99E2-2BDD-E43807716BBD}"/>
          </ac:spMkLst>
        </pc:spChg>
        <pc:spChg chg="del">
          <ac:chgData name="José Reina Valero" userId="09bbf76c-e3de-420c-88bb-64d781de57ed" providerId="ADAL" clId="{4F9449EF-5CB9-49D3-B6A5-1391152C9998}" dt="2024-05-02T10:43:01.369" v="2262" actId="478"/>
          <ac:spMkLst>
            <pc:docMk/>
            <pc:sldMk cId="3222088015" sldId="288"/>
            <ac:spMk id="3" creationId="{B9D23115-CB03-1A23-F23C-0E4798D4C7C9}"/>
          </ac:spMkLst>
        </pc:spChg>
        <pc:spChg chg="add mod">
          <ac:chgData name="José Reina Valero" userId="09bbf76c-e3de-420c-88bb-64d781de57ed" providerId="ADAL" clId="{4F9449EF-5CB9-49D3-B6A5-1391152C9998}" dt="2024-05-02T10:51:18.005" v="2480" actId="20577"/>
          <ac:spMkLst>
            <pc:docMk/>
            <pc:sldMk cId="3222088015" sldId="288"/>
            <ac:spMk id="5" creationId="{B21069F1-6850-BB1B-9542-F39FAA597C08}"/>
          </ac:spMkLst>
        </pc:spChg>
        <pc:spChg chg="add del mod">
          <ac:chgData name="José Reina Valero" userId="09bbf76c-e3de-420c-88bb-64d781de57ed" providerId="ADAL" clId="{4F9449EF-5CB9-49D3-B6A5-1391152C9998}" dt="2024-05-02T10:43:46.149" v="2286"/>
          <ac:spMkLst>
            <pc:docMk/>
            <pc:sldMk cId="3222088015" sldId="288"/>
            <ac:spMk id="6" creationId="{96CA16A0-5D2D-FB9C-A744-6971CFABF93A}"/>
          </ac:spMkLst>
        </pc:spChg>
        <pc:spChg chg="add del mod">
          <ac:chgData name="José Reina Valero" userId="09bbf76c-e3de-420c-88bb-64d781de57ed" providerId="ADAL" clId="{4F9449EF-5CB9-49D3-B6A5-1391152C9998}" dt="2024-05-02T10:43:46.145" v="2284" actId="478"/>
          <ac:spMkLst>
            <pc:docMk/>
            <pc:sldMk cId="3222088015" sldId="288"/>
            <ac:spMk id="7" creationId="{61F83E39-2B82-E62F-8323-6F8096145B57}"/>
          </ac:spMkLst>
        </pc:spChg>
        <pc:spChg chg="add mod">
          <ac:chgData name="José Reina Valero" userId="09bbf76c-e3de-420c-88bb-64d781de57ed" providerId="ADAL" clId="{4F9449EF-5CB9-49D3-B6A5-1391152C9998}" dt="2024-05-02T10:51:21.882" v="2482" actId="1076"/>
          <ac:spMkLst>
            <pc:docMk/>
            <pc:sldMk cId="3222088015" sldId="288"/>
            <ac:spMk id="9" creationId="{0F039046-05DE-3128-9997-F52A9DB99666}"/>
          </ac:spMkLst>
        </pc:spChg>
        <pc:picChg chg="add mod">
          <ac:chgData name="José Reina Valero" userId="09bbf76c-e3de-420c-88bb-64d781de57ed" providerId="ADAL" clId="{4F9449EF-5CB9-49D3-B6A5-1391152C9998}" dt="2024-05-02T10:46:44.763" v="2433" actId="1076"/>
          <ac:picMkLst>
            <pc:docMk/>
            <pc:sldMk cId="3222088015" sldId="288"/>
            <ac:picMk id="4" creationId="{7A501675-C64A-C4E5-27C2-7874061D1656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7:11:21.941" v="8800" actId="1076"/>
        <pc:sldMkLst>
          <pc:docMk/>
          <pc:sldMk cId="365464841" sldId="289"/>
        </pc:sldMkLst>
        <pc:spChg chg="del">
          <ac:chgData name="José Reina Valero" userId="09bbf76c-e3de-420c-88bb-64d781de57ed" providerId="ADAL" clId="{4F9449EF-5CB9-49D3-B6A5-1391152C9998}" dt="2024-05-02T15:20:58.880" v="2783" actId="478"/>
          <ac:spMkLst>
            <pc:docMk/>
            <pc:sldMk cId="365464841" sldId="289"/>
            <ac:spMk id="2" creationId="{468B343B-9519-371E-28B6-AEB9FED6C7F0}"/>
          </ac:spMkLst>
        </pc:spChg>
        <pc:spChg chg="del">
          <ac:chgData name="José Reina Valero" userId="09bbf76c-e3de-420c-88bb-64d781de57ed" providerId="ADAL" clId="{4F9449EF-5CB9-49D3-B6A5-1391152C9998}" dt="2024-05-02T15:20:59.788" v="2784" actId="478"/>
          <ac:spMkLst>
            <pc:docMk/>
            <pc:sldMk cId="365464841" sldId="289"/>
            <ac:spMk id="3" creationId="{E3FCB37D-C6A4-C3BB-64A5-EEE59E29F229}"/>
          </ac:spMkLst>
        </pc:spChg>
        <pc:spChg chg="add mod">
          <ac:chgData name="José Reina Valero" userId="09bbf76c-e3de-420c-88bb-64d781de57ed" providerId="ADAL" clId="{4F9449EF-5CB9-49D3-B6A5-1391152C9998}" dt="2024-05-04T17:11:21.941" v="8800" actId="1076"/>
          <ac:spMkLst>
            <pc:docMk/>
            <pc:sldMk cId="365464841" sldId="289"/>
            <ac:spMk id="4" creationId="{9EEFBBC0-185A-0EC0-4DD2-9904F4EE6C73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7" creationId="{0A7E9390-C348-E2D8-5CD7-63DE56FBFEBA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10" creationId="{02299EED-1E86-0BF7-0486-F064D33BF343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11" creationId="{E4CE9CF6-CF48-01E4-C318-E7E924EBD643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13" creationId="{8A9DBF2B-20EA-5A8F-2616-9D8D96AD0B94}"/>
          </ac:spMkLst>
        </pc:spChg>
        <pc:spChg chg="add del mod">
          <ac:chgData name="José Reina Valero" userId="09bbf76c-e3de-420c-88bb-64d781de57ed" providerId="ADAL" clId="{4F9449EF-5CB9-49D3-B6A5-1391152C9998}" dt="2024-05-02T15:26:21.627" v="2871" actId="478"/>
          <ac:spMkLst>
            <pc:docMk/>
            <pc:sldMk cId="365464841" sldId="289"/>
            <ac:spMk id="15" creationId="{ED4CEAFE-25C2-2E7D-CAB3-BAA6DEF3F58D}"/>
          </ac:spMkLst>
        </pc:spChg>
        <pc:spChg chg="add del mod">
          <ac:chgData name="José Reina Valero" userId="09bbf76c-e3de-420c-88bb-64d781de57ed" providerId="ADAL" clId="{4F9449EF-5CB9-49D3-B6A5-1391152C9998}" dt="2024-05-02T15:24:39.778" v="2847" actId="478"/>
          <ac:spMkLst>
            <pc:docMk/>
            <pc:sldMk cId="365464841" sldId="289"/>
            <ac:spMk id="16" creationId="{98CE48DF-4F39-EF52-45DB-161ADC02C075}"/>
          </ac:spMkLst>
        </pc:spChg>
        <pc:spChg chg="add del mod">
          <ac:chgData name="José Reina Valero" userId="09bbf76c-e3de-420c-88bb-64d781de57ed" providerId="ADAL" clId="{4F9449EF-5CB9-49D3-B6A5-1391152C9998}" dt="2024-05-02T15:24:44.133" v="2852" actId="478"/>
          <ac:spMkLst>
            <pc:docMk/>
            <pc:sldMk cId="365464841" sldId="289"/>
            <ac:spMk id="17" creationId="{BF2A226D-B306-91C9-F806-BDFE27600BBF}"/>
          </ac:spMkLst>
        </pc:spChg>
        <pc:spChg chg="add del mod">
          <ac:chgData name="José Reina Valero" userId="09bbf76c-e3de-420c-88bb-64d781de57ed" providerId="ADAL" clId="{4F9449EF-5CB9-49D3-B6A5-1391152C9998}" dt="2024-05-02T15:24:38.208" v="2846" actId="478"/>
          <ac:spMkLst>
            <pc:docMk/>
            <pc:sldMk cId="365464841" sldId="289"/>
            <ac:spMk id="18" creationId="{D5CDF70C-9341-542E-E87B-70666F3CDC03}"/>
          </ac:spMkLst>
        </pc:spChg>
        <pc:spChg chg="add del mod">
          <ac:chgData name="José Reina Valero" userId="09bbf76c-e3de-420c-88bb-64d781de57ed" providerId="ADAL" clId="{4F9449EF-5CB9-49D3-B6A5-1391152C9998}" dt="2024-05-02T15:24:43.409" v="2851" actId="478"/>
          <ac:spMkLst>
            <pc:docMk/>
            <pc:sldMk cId="365464841" sldId="289"/>
            <ac:spMk id="19" creationId="{56927FDB-F208-CA16-35FB-8E0A43CD5753}"/>
          </ac:spMkLst>
        </pc:spChg>
        <pc:spChg chg="add del mod">
          <ac:chgData name="José Reina Valero" userId="09bbf76c-e3de-420c-88bb-64d781de57ed" providerId="ADAL" clId="{4F9449EF-5CB9-49D3-B6A5-1391152C9998}" dt="2024-05-02T15:24:41.309" v="2848" actId="478"/>
          <ac:spMkLst>
            <pc:docMk/>
            <pc:sldMk cId="365464841" sldId="289"/>
            <ac:spMk id="20" creationId="{EAB9890C-7E15-1484-876E-08791AD5D0FC}"/>
          </ac:spMkLst>
        </pc:spChg>
        <pc:spChg chg="add del mod">
          <ac:chgData name="José Reina Valero" userId="09bbf76c-e3de-420c-88bb-64d781de57ed" providerId="ADAL" clId="{4F9449EF-5CB9-49D3-B6A5-1391152C9998}" dt="2024-05-02T15:24:42.921" v="2850" actId="478"/>
          <ac:spMkLst>
            <pc:docMk/>
            <pc:sldMk cId="365464841" sldId="289"/>
            <ac:spMk id="21" creationId="{68E44EE7-F6D5-4E2E-1DE7-FB68376728B5}"/>
          </ac:spMkLst>
        </pc:spChg>
        <pc:spChg chg="add del mod">
          <ac:chgData name="José Reina Valero" userId="09bbf76c-e3de-420c-88bb-64d781de57ed" providerId="ADAL" clId="{4F9449EF-5CB9-49D3-B6A5-1391152C9998}" dt="2024-05-02T15:24:42.354" v="2849" actId="478"/>
          <ac:spMkLst>
            <pc:docMk/>
            <pc:sldMk cId="365464841" sldId="289"/>
            <ac:spMk id="22" creationId="{31352C67-5E29-36B0-4E6B-2DDEAE5D513B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3" creationId="{D22DE0EF-DB76-6BC5-AD1D-7FA71E290637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4" creationId="{75FB8E02-A181-4392-3E68-6D4D532FA760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5" creationId="{7878CD98-B1EF-5E43-C002-BDC2D30F361C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6" creationId="{8F0B2B71-9243-4180-A758-F73D0E50CCF4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7" creationId="{60D6420B-A2E2-8643-3156-6A3492862D6A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8" creationId="{093846C8-0F4C-F8D4-2C23-12E619EAAF8C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29" creationId="{ED84413B-F409-210E-DD2E-EAD07FB35F73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0" creationId="{4C2EA520-0901-CB5F-3AFB-C8AD3154F023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1" creationId="{1449CCB7-6125-3000-5D2E-BD4D3C3FF160}"/>
          </ac:spMkLst>
        </pc:spChg>
        <pc:spChg chg="add mod">
          <ac:chgData name="José Reina Valero" userId="09bbf76c-e3de-420c-88bb-64d781de57ed" providerId="ADAL" clId="{4F9449EF-5CB9-49D3-B6A5-1391152C9998}" dt="2024-05-02T15:24:49.398" v="2856" actId="1076"/>
          <ac:spMkLst>
            <pc:docMk/>
            <pc:sldMk cId="365464841" sldId="289"/>
            <ac:spMk id="32" creationId="{40F5FFE2-09A6-D902-4D1F-03B3138D3216}"/>
          </ac:spMkLst>
        </pc:spChg>
        <pc:spChg chg="add mod">
          <ac:chgData name="José Reina Valero" userId="09bbf76c-e3de-420c-88bb-64d781de57ed" providerId="ADAL" clId="{4F9449EF-5CB9-49D3-B6A5-1391152C9998}" dt="2024-05-02T15:24:49.398" v="2856" actId="1076"/>
          <ac:spMkLst>
            <pc:docMk/>
            <pc:sldMk cId="365464841" sldId="289"/>
            <ac:spMk id="33" creationId="{904B00C7-0F27-1BB4-5F67-6168F32E6895}"/>
          </ac:spMkLst>
        </pc:spChg>
        <pc:spChg chg="add mod">
          <ac:chgData name="José Reina Valero" userId="09bbf76c-e3de-420c-88bb-64d781de57ed" providerId="ADAL" clId="{4F9449EF-5CB9-49D3-B6A5-1391152C9998}" dt="2024-05-02T15:24:49.398" v="2856" actId="1076"/>
          <ac:spMkLst>
            <pc:docMk/>
            <pc:sldMk cId="365464841" sldId="289"/>
            <ac:spMk id="34" creationId="{4B1C5A57-A140-9769-153F-C75D1DF1DAB4}"/>
          </ac:spMkLst>
        </pc:spChg>
        <pc:spChg chg="add mod">
          <ac:chgData name="José Reina Valero" userId="09bbf76c-e3de-420c-88bb-64d781de57ed" providerId="ADAL" clId="{4F9449EF-5CB9-49D3-B6A5-1391152C9998}" dt="2024-05-02T15:24:49.398" v="2856" actId="1076"/>
          <ac:spMkLst>
            <pc:docMk/>
            <pc:sldMk cId="365464841" sldId="289"/>
            <ac:spMk id="35" creationId="{082299C4-B5DE-8F3C-8F47-869B0E23116A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6" creationId="{E67F5E31-15AE-3E1F-84D0-FA180D13D405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7" creationId="{EE5E1C5F-23FC-0358-1267-8EBA041FFE3F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8" creationId="{B48B9538-9320-C54A-91BD-CB1499118C41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39" creationId="{1EE74B7B-4ED1-ABE6-7F0A-DFDD1AC8332D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40" creationId="{39F13394-5719-5AEA-25AD-3D14A7AD3AA6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41" creationId="{F67208D9-AA9E-0EDE-63A3-657283B59DB6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42" creationId="{DE7654C5-C55B-F1CF-9A1A-46808C97856B}"/>
          </ac:spMkLst>
        </pc:spChg>
        <pc:spChg chg="add mod">
          <ac:chgData name="José Reina Valero" userId="09bbf76c-e3de-420c-88bb-64d781de57ed" providerId="ADAL" clId="{4F9449EF-5CB9-49D3-B6A5-1391152C9998}" dt="2024-05-02T15:29:44.599" v="2923" actId="1076"/>
          <ac:spMkLst>
            <pc:docMk/>
            <pc:sldMk cId="365464841" sldId="289"/>
            <ac:spMk id="43" creationId="{F0792FD0-8751-ED2A-2DC1-AA2C6EBC79E8}"/>
          </ac:spMkLst>
        </pc:spChg>
        <pc:spChg chg="add del mod">
          <ac:chgData name="José Reina Valero" userId="09bbf76c-e3de-420c-88bb-64d781de57ed" providerId="ADAL" clId="{4F9449EF-5CB9-49D3-B6A5-1391152C9998}" dt="2024-05-04T17:11:04.884" v="8793" actId="478"/>
          <ac:spMkLst>
            <pc:docMk/>
            <pc:sldMk cId="365464841" sldId="289"/>
            <ac:spMk id="44" creationId="{35CB7BEF-3D40-AD64-BF94-7F7B327582C6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45" creationId="{1D9672FB-3F07-282A-0D0A-EB30C51D8334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46" creationId="{15811CC2-3217-54BB-C917-A333BED8D1A6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47" creationId="{98E21295-4901-834D-F6DA-E5B416744E93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48" creationId="{2A5E42DA-DBB4-BED8-4CE3-044EAF7F858A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49" creationId="{BD03F205-42C5-8A2E-9D38-8E3839A454A5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50" creationId="{AE07BA1C-54E7-2646-09A4-73BB6A4872D7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51" creationId="{3340F9CF-1CC2-22C8-621C-63C018B5EC00}"/>
          </ac:spMkLst>
        </pc:spChg>
        <pc:spChg chg="add mod">
          <ac:chgData name="José Reina Valero" userId="09bbf76c-e3de-420c-88bb-64d781de57ed" providerId="ADAL" clId="{4F9449EF-5CB9-49D3-B6A5-1391152C9998}" dt="2024-05-02T15:35:18.433" v="3131"/>
          <ac:spMkLst>
            <pc:docMk/>
            <pc:sldMk cId="365464841" sldId="289"/>
            <ac:spMk id="52" creationId="{14DA8EE0-EDFD-E104-40E0-89EC47BDD65B}"/>
          </ac:spMkLst>
        </pc:spChg>
        <pc:picChg chg="add mod">
          <ac:chgData name="José Reina Valero" userId="09bbf76c-e3de-420c-88bb-64d781de57ed" providerId="ADAL" clId="{4F9449EF-5CB9-49D3-B6A5-1391152C9998}" dt="2024-05-02T15:29:44.599" v="2923" actId="1076"/>
          <ac:picMkLst>
            <pc:docMk/>
            <pc:sldMk cId="365464841" sldId="289"/>
            <ac:picMk id="5" creationId="{C7425ECB-1D30-B936-9D5B-4884F9F41DE6}"/>
          </ac:picMkLst>
        </pc:picChg>
        <pc:picChg chg="add mod">
          <ac:chgData name="José Reina Valero" userId="09bbf76c-e3de-420c-88bb-64d781de57ed" providerId="ADAL" clId="{4F9449EF-5CB9-49D3-B6A5-1391152C9998}" dt="2024-05-02T15:29:44.599" v="2923" actId="1076"/>
          <ac:picMkLst>
            <pc:docMk/>
            <pc:sldMk cId="365464841" sldId="289"/>
            <ac:picMk id="6" creationId="{1FA8E882-4F10-DFD7-8C21-280F7C6DF4FE}"/>
          </ac:picMkLst>
        </pc:picChg>
        <pc:cxnChg chg="add mod">
          <ac:chgData name="José Reina Valero" userId="09bbf76c-e3de-420c-88bb-64d781de57ed" providerId="ADAL" clId="{4F9449EF-5CB9-49D3-B6A5-1391152C9998}" dt="2024-05-02T15:29:44.599" v="2923" actId="1076"/>
          <ac:cxnSpMkLst>
            <pc:docMk/>
            <pc:sldMk cId="365464841" sldId="289"/>
            <ac:cxnSpMk id="8" creationId="{204A787C-0701-E264-3715-0BB2EFBB5662}"/>
          </ac:cxnSpMkLst>
        </pc:cxnChg>
        <pc:cxnChg chg="add mod">
          <ac:chgData name="José Reina Valero" userId="09bbf76c-e3de-420c-88bb-64d781de57ed" providerId="ADAL" clId="{4F9449EF-5CB9-49D3-B6A5-1391152C9998}" dt="2024-05-02T15:29:44.599" v="2923" actId="1076"/>
          <ac:cxnSpMkLst>
            <pc:docMk/>
            <pc:sldMk cId="365464841" sldId="289"/>
            <ac:cxnSpMk id="9" creationId="{CC62381A-B57E-602C-CB9D-96DAF7F52F15}"/>
          </ac:cxnSpMkLst>
        </pc:cxnChg>
        <pc:cxnChg chg="add mod">
          <ac:chgData name="José Reina Valero" userId="09bbf76c-e3de-420c-88bb-64d781de57ed" providerId="ADAL" clId="{4F9449EF-5CB9-49D3-B6A5-1391152C9998}" dt="2024-05-02T15:29:44.599" v="2923" actId="1076"/>
          <ac:cxnSpMkLst>
            <pc:docMk/>
            <pc:sldMk cId="365464841" sldId="289"/>
            <ac:cxnSpMk id="12" creationId="{F1B526A7-849A-6397-74C9-4520FE5443A4}"/>
          </ac:cxnSpMkLst>
        </pc:cxnChg>
        <pc:cxnChg chg="add mod">
          <ac:chgData name="José Reina Valero" userId="09bbf76c-e3de-420c-88bb-64d781de57ed" providerId="ADAL" clId="{4F9449EF-5CB9-49D3-B6A5-1391152C9998}" dt="2024-05-02T15:29:44.599" v="2923" actId="1076"/>
          <ac:cxnSpMkLst>
            <pc:docMk/>
            <pc:sldMk cId="365464841" sldId="289"/>
            <ac:cxnSpMk id="14" creationId="{CF17B7CD-70E9-2E1E-C865-CBF58625B201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17:11:25.403" v="8808" actId="20577"/>
        <pc:sldMkLst>
          <pc:docMk/>
          <pc:sldMk cId="2321669126" sldId="290"/>
        </pc:sldMkLst>
        <pc:spChg chg="mod">
          <ac:chgData name="José Reina Valero" userId="09bbf76c-e3de-420c-88bb-64d781de57ed" providerId="ADAL" clId="{4F9449EF-5CB9-49D3-B6A5-1391152C9998}" dt="2024-05-04T17:11:25.403" v="8808" actId="20577"/>
          <ac:spMkLst>
            <pc:docMk/>
            <pc:sldMk cId="2321669126" sldId="290"/>
            <ac:spMk id="4" creationId="{9EEFBBC0-185A-0EC0-4DD2-9904F4EE6C73}"/>
          </ac:spMkLst>
        </pc:spChg>
        <pc:spChg chg="del">
          <ac:chgData name="José Reina Valero" userId="09bbf76c-e3de-420c-88bb-64d781de57ed" providerId="ADAL" clId="{4F9449EF-5CB9-49D3-B6A5-1391152C9998}" dt="2024-05-02T15:35:32.086" v="3138" actId="478"/>
          <ac:spMkLst>
            <pc:docMk/>
            <pc:sldMk cId="2321669126" sldId="290"/>
            <ac:spMk id="7" creationId="{0A7E9390-C348-E2D8-5CD7-63DE56FBFEBA}"/>
          </ac:spMkLst>
        </pc:spChg>
        <pc:spChg chg="del">
          <ac:chgData name="José Reina Valero" userId="09bbf76c-e3de-420c-88bb-64d781de57ed" providerId="ADAL" clId="{4F9449EF-5CB9-49D3-B6A5-1391152C9998}" dt="2024-05-02T15:35:27.771" v="3135" actId="478"/>
          <ac:spMkLst>
            <pc:docMk/>
            <pc:sldMk cId="2321669126" sldId="290"/>
            <ac:spMk id="10" creationId="{02299EED-1E86-0BF7-0486-F064D33BF343}"/>
          </ac:spMkLst>
        </pc:spChg>
        <pc:spChg chg="del">
          <ac:chgData name="José Reina Valero" userId="09bbf76c-e3de-420c-88bb-64d781de57ed" providerId="ADAL" clId="{4F9449EF-5CB9-49D3-B6A5-1391152C9998}" dt="2024-05-02T15:35:35.163" v="3142" actId="478"/>
          <ac:spMkLst>
            <pc:docMk/>
            <pc:sldMk cId="2321669126" sldId="290"/>
            <ac:spMk id="11" creationId="{E4CE9CF6-CF48-01E4-C318-E7E924EBD643}"/>
          </ac:spMkLst>
        </pc:spChg>
        <pc:spChg chg="del">
          <ac:chgData name="José Reina Valero" userId="09bbf76c-e3de-420c-88bb-64d781de57ed" providerId="ADAL" clId="{4F9449EF-5CB9-49D3-B6A5-1391152C9998}" dt="2024-05-02T15:35:32.961" v="3139" actId="478"/>
          <ac:spMkLst>
            <pc:docMk/>
            <pc:sldMk cId="2321669126" sldId="290"/>
            <ac:spMk id="13" creationId="{8A9DBF2B-20EA-5A8F-2616-9D8D96AD0B94}"/>
          </ac:spMkLst>
        </pc:spChg>
        <pc:spChg chg="add mod">
          <ac:chgData name="José Reina Valero" userId="09bbf76c-e3de-420c-88bb-64d781de57ed" providerId="ADAL" clId="{4F9449EF-5CB9-49D3-B6A5-1391152C9998}" dt="2024-05-02T15:37:26.999" v="3172" actId="207"/>
          <ac:spMkLst>
            <pc:docMk/>
            <pc:sldMk cId="2321669126" sldId="290"/>
            <ac:spMk id="16" creationId="{B84F6C9D-AF70-180B-60B2-686904BB8D46}"/>
          </ac:spMkLst>
        </pc:spChg>
        <pc:spChg chg="add mod">
          <ac:chgData name="José Reina Valero" userId="09bbf76c-e3de-420c-88bb-64d781de57ed" providerId="ADAL" clId="{4F9449EF-5CB9-49D3-B6A5-1391152C9998}" dt="2024-05-02T15:37:26.999" v="3172" actId="207"/>
          <ac:spMkLst>
            <pc:docMk/>
            <pc:sldMk cId="2321669126" sldId="290"/>
            <ac:spMk id="19" creationId="{76E9BD2E-C900-BFCB-80EF-D9EA8DF474DA}"/>
          </ac:spMkLst>
        </pc:spChg>
        <pc:spChg chg="add mod">
          <ac:chgData name="José Reina Valero" userId="09bbf76c-e3de-420c-88bb-64d781de57ed" providerId="ADAL" clId="{4F9449EF-5CB9-49D3-B6A5-1391152C9998}" dt="2024-05-02T15:37:26.999" v="3172" actId="207"/>
          <ac:spMkLst>
            <pc:docMk/>
            <pc:sldMk cId="2321669126" sldId="290"/>
            <ac:spMk id="20" creationId="{16442C3B-FDAA-69C1-5B94-19EF9E43ABDD}"/>
          </ac:spMkLst>
        </pc:spChg>
        <pc:spChg chg="add mod">
          <ac:chgData name="José Reina Valero" userId="09bbf76c-e3de-420c-88bb-64d781de57ed" providerId="ADAL" clId="{4F9449EF-5CB9-49D3-B6A5-1391152C9998}" dt="2024-05-02T15:37:26.999" v="3172" actId="207"/>
          <ac:spMkLst>
            <pc:docMk/>
            <pc:sldMk cId="2321669126" sldId="290"/>
            <ac:spMk id="22" creationId="{FB31EC14-5C34-F89C-53CC-2DF818A64945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3" creationId="{D22DE0EF-DB76-6BC5-AD1D-7FA71E290637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4" creationId="{75FB8E02-A181-4392-3E68-6D4D532FA760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5" creationId="{7878CD98-B1EF-5E43-C002-BDC2D30F361C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6" creationId="{8F0B2B71-9243-4180-A758-F73D0E50CCF4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7" creationId="{60D6420B-A2E2-8643-3156-6A3492862D6A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8" creationId="{093846C8-0F4C-F8D4-2C23-12E619EAAF8C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29" creationId="{ED84413B-F409-210E-DD2E-EAD07FB35F73}"/>
          </ac:spMkLst>
        </pc:spChg>
        <pc:spChg chg="mod">
          <ac:chgData name="José Reina Valero" userId="09bbf76c-e3de-420c-88bb-64d781de57ed" providerId="ADAL" clId="{4F9449EF-5CB9-49D3-B6A5-1391152C9998}" dt="2024-05-02T15:37:55.242" v="3193" actId="1036"/>
          <ac:spMkLst>
            <pc:docMk/>
            <pc:sldMk cId="2321669126" sldId="290"/>
            <ac:spMk id="30" creationId="{4C2EA520-0901-CB5F-3AFB-C8AD3154F023}"/>
          </ac:spMkLst>
        </pc:spChg>
        <pc:spChg chg="del">
          <ac:chgData name="José Reina Valero" userId="09bbf76c-e3de-420c-88bb-64d781de57ed" providerId="ADAL" clId="{4F9449EF-5CB9-49D3-B6A5-1391152C9998}" dt="2024-05-02T15:36:00.733" v="3148" actId="478"/>
          <ac:spMkLst>
            <pc:docMk/>
            <pc:sldMk cId="2321669126" sldId="290"/>
            <ac:spMk id="31" creationId="{1449CCB7-6125-3000-5D2E-BD4D3C3FF160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33" creationId="{F507ECB0-77B1-4EEC-2815-0AC85356161E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34" creationId="{82A24B54-E8A8-7E79-4F0A-57F9CC50C21D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35" creationId="{99139309-6BE9-2172-8C70-0D292C134EF0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36" creationId="{E67F5E31-15AE-3E1F-84D0-FA180D13D405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37" creationId="{EE5E1C5F-23FC-0358-1267-8EBA041FFE3F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38" creationId="{B48B9538-9320-C54A-91BD-CB1499118C41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39" creationId="{1EE74B7B-4ED1-ABE6-7F0A-DFDD1AC8332D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40" creationId="{39F13394-5719-5AEA-25AD-3D14A7AD3AA6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41" creationId="{F67208D9-AA9E-0EDE-63A3-657283B59DB6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42" creationId="{DE7654C5-C55B-F1CF-9A1A-46808C97856B}"/>
          </ac:spMkLst>
        </pc:spChg>
        <pc:spChg chg="del">
          <ac:chgData name="José Reina Valero" userId="09bbf76c-e3de-420c-88bb-64d781de57ed" providerId="ADAL" clId="{4F9449EF-5CB9-49D3-B6A5-1391152C9998}" dt="2024-05-02T15:35:48.033" v="3146" actId="478"/>
          <ac:spMkLst>
            <pc:docMk/>
            <pc:sldMk cId="2321669126" sldId="290"/>
            <ac:spMk id="43" creationId="{F0792FD0-8751-ED2A-2DC1-AA2C6EBC79E8}"/>
          </ac:spMkLst>
        </pc:spChg>
        <pc:spChg chg="del mod">
          <ac:chgData name="José Reina Valero" userId="09bbf76c-e3de-420c-88bb-64d781de57ed" providerId="ADAL" clId="{4F9449EF-5CB9-49D3-B6A5-1391152C9998}" dt="2024-05-04T17:11:06.955" v="8794" actId="478"/>
          <ac:spMkLst>
            <pc:docMk/>
            <pc:sldMk cId="2321669126" sldId="290"/>
            <ac:spMk id="44" creationId="{35CB7BEF-3D40-AD64-BF94-7F7B327582C6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45" creationId="{377C9A2A-D6CB-D083-6153-C6D270E3D5B7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46" creationId="{90988664-F825-D667-6CB8-6603F8EF1F01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47" creationId="{4ECD4491-2237-EACD-60D8-42BFE2F20042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48" creationId="{5EF6A2E6-D3A9-0762-B49B-C354D793CD49}"/>
          </ac:spMkLst>
        </pc:spChg>
        <pc:spChg chg="add del mod">
          <ac:chgData name="José Reina Valero" userId="09bbf76c-e3de-420c-88bb-64d781de57ed" providerId="ADAL" clId="{4F9449EF-5CB9-49D3-B6A5-1391152C9998}" dt="2024-05-02T15:36:35.492" v="3165" actId="478"/>
          <ac:spMkLst>
            <pc:docMk/>
            <pc:sldMk cId="2321669126" sldId="290"/>
            <ac:spMk id="49" creationId="{328F9BC1-0607-B2B2-0261-ACF5120B6ECA}"/>
          </ac:spMkLst>
        </pc:spChg>
        <pc:spChg chg="add del mod">
          <ac:chgData name="José Reina Valero" userId="09bbf76c-e3de-420c-88bb-64d781de57ed" providerId="ADAL" clId="{4F9449EF-5CB9-49D3-B6A5-1391152C9998}" dt="2024-05-02T15:36:38.929" v="3166" actId="478"/>
          <ac:spMkLst>
            <pc:docMk/>
            <pc:sldMk cId="2321669126" sldId="290"/>
            <ac:spMk id="50" creationId="{5320A99E-766C-69DD-7231-F88AA03F91D1}"/>
          </ac:spMkLst>
        </pc:spChg>
        <pc:spChg chg="add del mod">
          <ac:chgData name="José Reina Valero" userId="09bbf76c-e3de-420c-88bb-64d781de57ed" providerId="ADAL" clId="{4F9449EF-5CB9-49D3-B6A5-1391152C9998}" dt="2024-05-02T15:36:42.910" v="3167" actId="478"/>
          <ac:spMkLst>
            <pc:docMk/>
            <pc:sldMk cId="2321669126" sldId="290"/>
            <ac:spMk id="51" creationId="{113E6D17-DFD1-8D3C-C242-E8D4F34747D0}"/>
          </ac:spMkLst>
        </pc:spChg>
        <pc:spChg chg="add del mod">
          <ac:chgData name="José Reina Valero" userId="09bbf76c-e3de-420c-88bb-64d781de57ed" providerId="ADAL" clId="{4F9449EF-5CB9-49D3-B6A5-1391152C9998}" dt="2024-05-02T15:36:38.929" v="3166" actId="478"/>
          <ac:spMkLst>
            <pc:docMk/>
            <pc:sldMk cId="2321669126" sldId="290"/>
            <ac:spMk id="52" creationId="{68BBC11C-0D5E-DAC4-2612-2A85750CACE0}"/>
          </ac:spMkLst>
        </pc:spChg>
        <pc:spChg chg="add del mod">
          <ac:chgData name="José Reina Valero" userId="09bbf76c-e3de-420c-88bb-64d781de57ed" providerId="ADAL" clId="{4F9449EF-5CB9-49D3-B6A5-1391152C9998}" dt="2024-05-02T15:36:38.929" v="3166" actId="478"/>
          <ac:spMkLst>
            <pc:docMk/>
            <pc:sldMk cId="2321669126" sldId="290"/>
            <ac:spMk id="53" creationId="{4FD5A2B6-3E5D-009E-BC6B-E2B0A13A5184}"/>
          </ac:spMkLst>
        </pc:spChg>
        <pc:spChg chg="add del mod">
          <ac:chgData name="José Reina Valero" userId="09bbf76c-e3de-420c-88bb-64d781de57ed" providerId="ADAL" clId="{4F9449EF-5CB9-49D3-B6A5-1391152C9998}" dt="2024-05-02T15:36:38.929" v="3166" actId="478"/>
          <ac:spMkLst>
            <pc:docMk/>
            <pc:sldMk cId="2321669126" sldId="290"/>
            <ac:spMk id="54" creationId="{4F5C4FBA-010C-C880-F2D9-52F9AE41BA3A}"/>
          </ac:spMkLst>
        </pc:spChg>
        <pc:spChg chg="add del mod">
          <ac:chgData name="José Reina Valero" userId="09bbf76c-e3de-420c-88bb-64d781de57ed" providerId="ADAL" clId="{4F9449EF-5CB9-49D3-B6A5-1391152C9998}" dt="2024-05-02T15:36:42.910" v="3167" actId="478"/>
          <ac:spMkLst>
            <pc:docMk/>
            <pc:sldMk cId="2321669126" sldId="290"/>
            <ac:spMk id="55" creationId="{A0728B76-DDCB-74D9-387B-9DC5E86C9771}"/>
          </ac:spMkLst>
        </pc:spChg>
        <pc:spChg chg="add del mod">
          <ac:chgData name="José Reina Valero" userId="09bbf76c-e3de-420c-88bb-64d781de57ed" providerId="ADAL" clId="{4F9449EF-5CB9-49D3-B6A5-1391152C9998}" dt="2024-05-02T15:36:38.929" v="3166" actId="478"/>
          <ac:spMkLst>
            <pc:docMk/>
            <pc:sldMk cId="2321669126" sldId="290"/>
            <ac:spMk id="56" creationId="{1D018048-0CC2-70C9-7EE3-2FC177B54B65}"/>
          </ac:spMkLst>
        </pc:spChg>
        <pc:spChg chg="add del mod">
          <ac:chgData name="José Reina Valero" userId="09bbf76c-e3de-420c-88bb-64d781de57ed" providerId="ADAL" clId="{4F9449EF-5CB9-49D3-B6A5-1391152C9998}" dt="2024-05-02T15:36:42.910" v="3167" actId="478"/>
          <ac:spMkLst>
            <pc:docMk/>
            <pc:sldMk cId="2321669126" sldId="290"/>
            <ac:spMk id="57" creationId="{9EAC5C95-0247-1863-BF89-D1EE4061EA5D}"/>
          </ac:spMkLst>
        </pc:spChg>
        <pc:spChg chg="add mod">
          <ac:chgData name="José Reina Valero" userId="09bbf76c-e3de-420c-88bb-64d781de57ed" providerId="ADAL" clId="{4F9449EF-5CB9-49D3-B6A5-1391152C9998}" dt="2024-05-03T09:39:47.681" v="6209" actId="1076"/>
          <ac:spMkLst>
            <pc:docMk/>
            <pc:sldMk cId="2321669126" sldId="290"/>
            <ac:spMk id="58" creationId="{77D485DD-76CC-9103-A22D-E7E3D4B6B9FF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59" creationId="{D1A30DAE-0EDD-FBA4-B11A-C82E2880A893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0" creationId="{13AA232B-6BDD-8B54-9E8F-87C89552BC3C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1" creationId="{616A9743-B7F0-77B5-F78F-7AB653149F2F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2" creationId="{1E0E5A64-9B7E-6738-AF02-CA644DC2143E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3" creationId="{C6B1D71E-8650-8A5A-F785-E945D2242A16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4" creationId="{09B26F04-AC8C-E6D5-9B4C-39159066E5AF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5" creationId="{FFC393D8-3F9F-928B-08E0-546EAED47B3D}"/>
          </ac:spMkLst>
        </pc:spChg>
        <pc:spChg chg="add mod">
          <ac:chgData name="José Reina Valero" userId="09bbf76c-e3de-420c-88bb-64d781de57ed" providerId="ADAL" clId="{4F9449EF-5CB9-49D3-B6A5-1391152C9998}" dt="2024-05-02T15:38:29.447" v="3195" actId="1076"/>
          <ac:spMkLst>
            <pc:docMk/>
            <pc:sldMk cId="2321669126" sldId="290"/>
            <ac:spMk id="66" creationId="{6699ECC7-FE6C-DD8E-1E2D-5E63A2AB47E0}"/>
          </ac:spMkLst>
        </pc:spChg>
        <pc:picChg chg="add mod">
          <ac:chgData name="José Reina Valero" userId="09bbf76c-e3de-420c-88bb-64d781de57ed" providerId="ADAL" clId="{4F9449EF-5CB9-49D3-B6A5-1391152C9998}" dt="2024-05-02T15:35:44.409" v="3145" actId="1076"/>
          <ac:picMkLst>
            <pc:docMk/>
            <pc:sldMk cId="2321669126" sldId="290"/>
            <ac:picMk id="2" creationId="{7B6E96C1-1CD4-E23C-BE43-D1296A87059E}"/>
          </ac:picMkLst>
        </pc:picChg>
        <pc:picChg chg="add mod ord">
          <ac:chgData name="José Reina Valero" userId="09bbf76c-e3de-420c-88bb-64d781de57ed" providerId="ADAL" clId="{4F9449EF-5CB9-49D3-B6A5-1391152C9998}" dt="2024-05-02T15:37:42.163" v="3175" actId="167"/>
          <ac:picMkLst>
            <pc:docMk/>
            <pc:sldMk cId="2321669126" sldId="290"/>
            <ac:picMk id="3" creationId="{4EEB034C-AE4A-FD31-EA47-8BBE91F1A127}"/>
          </ac:picMkLst>
        </pc:picChg>
        <pc:picChg chg="del">
          <ac:chgData name="José Reina Valero" userId="09bbf76c-e3de-420c-88bb-64d781de57ed" providerId="ADAL" clId="{4F9449EF-5CB9-49D3-B6A5-1391152C9998}" dt="2024-05-02T15:35:24.883" v="3133" actId="478"/>
          <ac:picMkLst>
            <pc:docMk/>
            <pc:sldMk cId="2321669126" sldId="290"/>
            <ac:picMk id="5" creationId="{C7425ECB-1D30-B936-9D5B-4884F9F41DE6}"/>
          </ac:picMkLst>
        </pc:picChg>
        <pc:picChg chg="del">
          <ac:chgData name="José Reina Valero" userId="09bbf76c-e3de-420c-88bb-64d781de57ed" providerId="ADAL" clId="{4F9449EF-5CB9-49D3-B6A5-1391152C9998}" dt="2024-05-02T15:35:26.520" v="3134" actId="478"/>
          <ac:picMkLst>
            <pc:docMk/>
            <pc:sldMk cId="2321669126" sldId="290"/>
            <ac:picMk id="6" creationId="{1FA8E882-4F10-DFD7-8C21-280F7C6DF4FE}"/>
          </ac:picMkLst>
        </pc:picChg>
        <pc:picChg chg="add mod ord">
          <ac:chgData name="José Reina Valero" userId="09bbf76c-e3de-420c-88bb-64d781de57ed" providerId="ADAL" clId="{4F9449EF-5CB9-49D3-B6A5-1391152C9998}" dt="2024-05-02T15:37:40.205" v="3174" actId="167"/>
          <ac:picMkLst>
            <pc:docMk/>
            <pc:sldMk cId="2321669126" sldId="290"/>
            <ac:picMk id="15" creationId="{F198217F-46EF-2D3F-0149-1264342B4B96}"/>
          </ac:picMkLst>
        </pc:picChg>
        <pc:cxnChg chg="del mod">
          <ac:chgData name="José Reina Valero" userId="09bbf76c-e3de-420c-88bb-64d781de57ed" providerId="ADAL" clId="{4F9449EF-5CB9-49D3-B6A5-1391152C9998}" dt="2024-05-02T15:35:31.247" v="3137" actId="478"/>
          <ac:cxnSpMkLst>
            <pc:docMk/>
            <pc:sldMk cId="2321669126" sldId="290"/>
            <ac:cxnSpMk id="8" creationId="{204A787C-0701-E264-3715-0BB2EFBB5662}"/>
          </ac:cxnSpMkLst>
        </pc:cxnChg>
        <pc:cxnChg chg="del mod">
          <ac:chgData name="José Reina Valero" userId="09bbf76c-e3de-420c-88bb-64d781de57ed" providerId="ADAL" clId="{4F9449EF-5CB9-49D3-B6A5-1391152C9998}" dt="2024-05-02T15:35:28.362" v="3136" actId="478"/>
          <ac:cxnSpMkLst>
            <pc:docMk/>
            <pc:sldMk cId="2321669126" sldId="290"/>
            <ac:cxnSpMk id="9" creationId="{CC62381A-B57E-602C-CB9D-96DAF7F52F15}"/>
          </ac:cxnSpMkLst>
        </pc:cxnChg>
        <pc:cxnChg chg="del">
          <ac:chgData name="José Reina Valero" userId="09bbf76c-e3de-420c-88bb-64d781de57ed" providerId="ADAL" clId="{4F9449EF-5CB9-49D3-B6A5-1391152C9998}" dt="2024-05-02T15:35:33.952" v="3140" actId="478"/>
          <ac:cxnSpMkLst>
            <pc:docMk/>
            <pc:sldMk cId="2321669126" sldId="290"/>
            <ac:cxnSpMk id="12" creationId="{F1B526A7-849A-6397-74C9-4520FE5443A4}"/>
          </ac:cxnSpMkLst>
        </pc:cxnChg>
        <pc:cxnChg chg="del mod">
          <ac:chgData name="José Reina Valero" userId="09bbf76c-e3de-420c-88bb-64d781de57ed" providerId="ADAL" clId="{4F9449EF-5CB9-49D3-B6A5-1391152C9998}" dt="2024-05-02T15:35:34.552" v="3141" actId="478"/>
          <ac:cxnSpMkLst>
            <pc:docMk/>
            <pc:sldMk cId="2321669126" sldId="290"/>
            <ac:cxnSpMk id="14" creationId="{CF17B7CD-70E9-2E1E-C865-CBF58625B201}"/>
          </ac:cxnSpMkLst>
        </pc:cxnChg>
        <pc:cxnChg chg="add mod">
          <ac:chgData name="José Reina Valero" userId="09bbf76c-e3de-420c-88bb-64d781de57ed" providerId="ADAL" clId="{4F9449EF-5CB9-49D3-B6A5-1391152C9998}" dt="2024-05-02T15:37:23.884" v="3168" actId="208"/>
          <ac:cxnSpMkLst>
            <pc:docMk/>
            <pc:sldMk cId="2321669126" sldId="290"/>
            <ac:cxnSpMk id="17" creationId="{1DE5F43E-87A4-F676-5E9F-A550390208C0}"/>
          </ac:cxnSpMkLst>
        </pc:cxnChg>
        <pc:cxnChg chg="add mod">
          <ac:chgData name="José Reina Valero" userId="09bbf76c-e3de-420c-88bb-64d781de57ed" providerId="ADAL" clId="{4F9449EF-5CB9-49D3-B6A5-1391152C9998}" dt="2024-05-02T15:37:23.884" v="3168" actId="208"/>
          <ac:cxnSpMkLst>
            <pc:docMk/>
            <pc:sldMk cId="2321669126" sldId="290"/>
            <ac:cxnSpMk id="18" creationId="{93AAE1EE-FEF8-A6C1-0CE2-2AB1B196C795}"/>
          </ac:cxnSpMkLst>
        </pc:cxnChg>
        <pc:cxnChg chg="add mod">
          <ac:chgData name="José Reina Valero" userId="09bbf76c-e3de-420c-88bb-64d781de57ed" providerId="ADAL" clId="{4F9449EF-5CB9-49D3-B6A5-1391152C9998}" dt="2024-05-02T15:37:23.884" v="3168" actId="208"/>
          <ac:cxnSpMkLst>
            <pc:docMk/>
            <pc:sldMk cId="2321669126" sldId="290"/>
            <ac:cxnSpMk id="21" creationId="{4A2D25C9-1D26-5BB3-77CF-8B6D77BF64D3}"/>
          </ac:cxnSpMkLst>
        </pc:cxnChg>
        <pc:cxnChg chg="add mod">
          <ac:chgData name="José Reina Valero" userId="09bbf76c-e3de-420c-88bb-64d781de57ed" providerId="ADAL" clId="{4F9449EF-5CB9-49D3-B6A5-1391152C9998}" dt="2024-05-02T15:37:23.884" v="3168" actId="208"/>
          <ac:cxnSpMkLst>
            <pc:docMk/>
            <pc:sldMk cId="2321669126" sldId="290"/>
            <ac:cxnSpMk id="32" creationId="{F29A111D-B942-4E51-5F69-D9F249A67E64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17:11:29.863" v="8811" actId="20577"/>
        <pc:sldMkLst>
          <pc:docMk/>
          <pc:sldMk cId="2035922853" sldId="291"/>
        </pc:sldMkLst>
        <pc:spChg chg="mod">
          <ac:chgData name="José Reina Valero" userId="09bbf76c-e3de-420c-88bb-64d781de57ed" providerId="ADAL" clId="{4F9449EF-5CB9-49D3-B6A5-1391152C9998}" dt="2024-05-04T17:11:29.863" v="8811" actId="20577"/>
          <ac:spMkLst>
            <pc:docMk/>
            <pc:sldMk cId="2035922853" sldId="291"/>
            <ac:spMk id="4" creationId="{9EEFBBC0-185A-0EC0-4DD2-9904F4EE6C73}"/>
          </ac:spMkLst>
        </pc:spChg>
        <pc:spChg chg="add mod">
          <ac:chgData name="José Reina Valero" userId="09bbf76c-e3de-420c-88bb-64d781de57ed" providerId="ADAL" clId="{4F9449EF-5CB9-49D3-B6A5-1391152C9998}" dt="2024-05-02T15:44:09.465" v="3203" actId="208"/>
          <ac:spMkLst>
            <pc:docMk/>
            <pc:sldMk cId="2035922853" sldId="291"/>
            <ac:spMk id="6" creationId="{DEC9D62A-9466-E224-2936-6805C98D966E}"/>
          </ac:spMkLst>
        </pc:spChg>
        <pc:spChg chg="add mod">
          <ac:chgData name="José Reina Valero" userId="09bbf76c-e3de-420c-88bb-64d781de57ed" providerId="ADAL" clId="{4F9449EF-5CB9-49D3-B6A5-1391152C9998}" dt="2024-05-02T15:44:09.465" v="3203" actId="208"/>
          <ac:spMkLst>
            <pc:docMk/>
            <pc:sldMk cId="2035922853" sldId="291"/>
            <ac:spMk id="9" creationId="{8F523C40-A53A-3430-FE14-5426A489B584}"/>
          </ac:spMkLst>
        </pc:spChg>
        <pc:spChg chg="add mod">
          <ac:chgData name="José Reina Valero" userId="09bbf76c-e3de-420c-88bb-64d781de57ed" providerId="ADAL" clId="{4F9449EF-5CB9-49D3-B6A5-1391152C9998}" dt="2024-05-02T15:44:09.465" v="3203" actId="208"/>
          <ac:spMkLst>
            <pc:docMk/>
            <pc:sldMk cId="2035922853" sldId="291"/>
            <ac:spMk id="11" creationId="{F59F7227-AC1B-2EA8-5363-AB2BC9CECB2B}"/>
          </ac:spMkLst>
        </pc:spChg>
        <pc:spChg chg="add mod">
          <ac:chgData name="José Reina Valero" userId="09bbf76c-e3de-420c-88bb-64d781de57ed" providerId="ADAL" clId="{4F9449EF-5CB9-49D3-B6A5-1391152C9998}" dt="2024-05-02T15:44:09.465" v="3203" actId="208"/>
          <ac:spMkLst>
            <pc:docMk/>
            <pc:sldMk cId="2035922853" sldId="291"/>
            <ac:spMk id="13" creationId="{3DB897D9-74C4-3954-F093-C2BE4C1F6DB5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14" creationId="{FED8623E-D64E-B9B1-6FFF-561ADD1B99EC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16" creationId="{B84F6C9D-AF70-180B-60B2-686904BB8D46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19" creationId="{76E9BD2E-C900-BFCB-80EF-D9EA8DF474DA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0" creationId="{16442C3B-FDAA-69C1-5B94-19EF9E43ABDD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2" creationId="{FB31EC14-5C34-F89C-53CC-2DF818A64945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3" creationId="{D22DE0EF-DB76-6BC5-AD1D-7FA71E290637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4" creationId="{75FB8E02-A181-4392-3E68-6D4D532FA760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5" creationId="{7878CD98-B1EF-5E43-C002-BDC2D30F361C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6" creationId="{8F0B2B71-9243-4180-A758-F73D0E50CCF4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7" creationId="{60D6420B-A2E2-8643-3156-6A3492862D6A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8" creationId="{093846C8-0F4C-F8D4-2C23-12E619EAAF8C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29" creationId="{ED84413B-F409-210E-DD2E-EAD07FB35F73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30" creationId="{4C2EA520-0901-CB5F-3AFB-C8AD3154F023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1" creationId="{02F9899A-23CC-8309-7AAD-222A5CA205D3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3" creationId="{3349C2C0-1F97-9CF9-99E8-00FD97254BD8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4" creationId="{A644D39B-FEDF-44B5-160D-E000721080E0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5" creationId="{758CDCF2-3019-7A70-E9CD-5D3F58CF565F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6" creationId="{12944304-D24D-8E96-35EE-5D50916A4CB6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7" creationId="{CDCF9803-CC98-7AFE-2B58-3D990F616F6B}"/>
          </ac:spMkLst>
        </pc:spChg>
        <pc:spChg chg="add del mod">
          <ac:chgData name="José Reina Valero" userId="09bbf76c-e3de-420c-88bb-64d781de57ed" providerId="ADAL" clId="{4F9449EF-5CB9-49D3-B6A5-1391152C9998}" dt="2024-05-02T15:44:21.641" v="3204" actId="478"/>
          <ac:spMkLst>
            <pc:docMk/>
            <pc:sldMk cId="2035922853" sldId="291"/>
            <ac:spMk id="38" creationId="{76411745-50A6-DB0A-C859-6DB0218EBCDF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39" creationId="{12D66C3B-6363-D5E1-DAE4-A4A7F0715521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0" creationId="{6A759C3B-4009-B4E7-727B-67DFBA98E877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1" creationId="{3D8E5DA0-80A3-6C4C-038F-750AAF72ABEA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2" creationId="{B5E9A58B-BA57-4AC5-0E5C-A880A982CD76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3" creationId="{9C3390DB-D212-ACC6-2576-C1A55DF1C08A}"/>
          </ac:spMkLst>
        </pc:spChg>
        <pc:spChg chg="del">
          <ac:chgData name="José Reina Valero" userId="09bbf76c-e3de-420c-88bb-64d781de57ed" providerId="ADAL" clId="{4F9449EF-5CB9-49D3-B6A5-1391152C9998}" dt="2024-05-04T17:11:08.233" v="8795" actId="478"/>
          <ac:spMkLst>
            <pc:docMk/>
            <pc:sldMk cId="2035922853" sldId="291"/>
            <ac:spMk id="44" creationId="{35CB7BEF-3D40-AD64-BF94-7F7B327582C6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5" creationId="{C5CF3598-4243-70D7-B3C5-DB8A4A5E9A03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6" creationId="{9D1E9293-0BC3-1A18-E938-45902C0E1C74}"/>
          </ac:spMkLst>
        </pc:spChg>
        <pc:spChg chg="add del mod">
          <ac:chgData name="José Reina Valero" userId="09bbf76c-e3de-420c-88bb-64d781de57ed" providerId="ADAL" clId="{4F9449EF-5CB9-49D3-B6A5-1391152C9998}" dt="2024-05-02T15:44:26.682" v="3205" actId="478"/>
          <ac:spMkLst>
            <pc:docMk/>
            <pc:sldMk cId="2035922853" sldId="291"/>
            <ac:spMk id="47" creationId="{8BE166AC-96AF-ABD7-35B2-7D588223E901}"/>
          </ac:spMkLst>
        </pc:spChg>
        <pc:spChg chg="add mod">
          <ac:chgData name="José Reina Valero" userId="09bbf76c-e3de-420c-88bb-64d781de57ed" providerId="ADAL" clId="{4F9449EF-5CB9-49D3-B6A5-1391152C9998}" dt="2024-05-02T15:43:44.845" v="3202" actId="1076"/>
          <ac:spMkLst>
            <pc:docMk/>
            <pc:sldMk cId="2035922853" sldId="291"/>
            <ac:spMk id="48" creationId="{821F09B7-EEFE-D752-E4FF-EEDAD704FC35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49" creationId="{10D40123-DBD4-A1F2-A379-80180126C7A6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0" creationId="{47AA0D1D-A6C8-9613-CEBB-0E6AE2E5C5DC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1" creationId="{D4A240C5-B494-AA24-6136-C7F4C1D1A7BE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2" creationId="{D20A0F1D-958F-8C80-FF43-97E37DB62FAF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3" creationId="{20A0A53F-D078-1C97-3085-58677AF83C2A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4" creationId="{BCA2915A-2CDF-EA54-8090-99370B824C27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5" creationId="{BDF6F6E5-CCFF-4FDA-2F2C-102D08CC5307}"/>
          </ac:spMkLst>
        </pc:spChg>
        <pc:spChg chg="add mod">
          <ac:chgData name="José Reina Valero" userId="09bbf76c-e3de-420c-88bb-64d781de57ed" providerId="ADAL" clId="{4F9449EF-5CB9-49D3-B6A5-1391152C9998}" dt="2024-05-02T15:44:37.087" v="3208" actId="1037"/>
          <ac:spMkLst>
            <pc:docMk/>
            <pc:sldMk cId="2035922853" sldId="291"/>
            <ac:spMk id="56" creationId="{47A84181-8256-598F-C0C0-059096FCA85C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57" creationId="{660E0A22-1CDD-DAE6-7C0F-ADB84A93775C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58" creationId="{77D485DD-76CC-9103-A22D-E7E3D4B6B9FF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59" creationId="{D1A30DAE-0EDD-FBA4-B11A-C82E2880A893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0" creationId="{13AA232B-6BDD-8B54-9E8F-87C89552BC3C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1" creationId="{616A9743-B7F0-77B5-F78F-7AB653149F2F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2" creationId="{1E0E5A64-9B7E-6738-AF02-CA644DC2143E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3" creationId="{C6B1D71E-8650-8A5A-F785-E945D2242A16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4" creationId="{09B26F04-AC8C-E6D5-9B4C-39159066E5AF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5" creationId="{FFC393D8-3F9F-928B-08E0-546EAED47B3D}"/>
          </ac:spMkLst>
        </pc:spChg>
        <pc:spChg chg="del">
          <ac:chgData name="José Reina Valero" userId="09bbf76c-e3de-420c-88bb-64d781de57ed" providerId="ADAL" clId="{4F9449EF-5CB9-49D3-B6A5-1391152C9998}" dt="2024-05-02T15:43:29.144" v="3199" actId="478"/>
          <ac:spMkLst>
            <pc:docMk/>
            <pc:sldMk cId="2035922853" sldId="291"/>
            <ac:spMk id="66" creationId="{6699ECC7-FE6C-DD8E-1E2D-5E63A2AB47E0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67" creationId="{638C1CBC-A64C-C586-D431-7E5A79F468EC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68" creationId="{068ABB41-4327-A91A-98F4-090264EBA7FE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69" creationId="{C84E833E-6D8A-CFE8-A078-0031EA149364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70" creationId="{603B3F25-22D2-ACF9-4D28-29B9FD1E44DB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71" creationId="{27BC7256-9A92-4010-6A9B-66A3427F31ED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72" creationId="{4878D7F9-BB4D-EE36-E400-29E37B88DD71}"/>
          </ac:spMkLst>
        </pc:spChg>
        <pc:spChg chg="add mod">
          <ac:chgData name="José Reina Valero" userId="09bbf76c-e3de-420c-88bb-64d781de57ed" providerId="ADAL" clId="{4F9449EF-5CB9-49D3-B6A5-1391152C9998}" dt="2024-05-02T15:45:01.148" v="3215" actId="1035"/>
          <ac:spMkLst>
            <pc:docMk/>
            <pc:sldMk cId="2035922853" sldId="291"/>
            <ac:spMk id="73" creationId="{F2D9809C-0FEC-E5E1-A6FE-29946D303A94}"/>
          </ac:spMkLst>
        </pc:spChg>
        <pc:picChg chg="add mod">
          <ac:chgData name="José Reina Valero" userId="09bbf76c-e3de-420c-88bb-64d781de57ed" providerId="ADAL" clId="{4F9449EF-5CB9-49D3-B6A5-1391152C9998}" dt="2024-05-02T15:43:36.962" v="3201" actId="1076"/>
          <ac:picMkLst>
            <pc:docMk/>
            <pc:sldMk cId="2035922853" sldId="291"/>
            <ac:picMk id="2" creationId="{EFF919BF-7733-459C-0DBB-D4479FC08F85}"/>
          </ac:picMkLst>
        </pc:picChg>
        <pc:picChg chg="del">
          <ac:chgData name="José Reina Valero" userId="09bbf76c-e3de-420c-88bb-64d781de57ed" providerId="ADAL" clId="{4F9449EF-5CB9-49D3-B6A5-1391152C9998}" dt="2024-05-02T15:43:29.144" v="3199" actId="478"/>
          <ac:picMkLst>
            <pc:docMk/>
            <pc:sldMk cId="2035922853" sldId="291"/>
            <ac:picMk id="3" creationId="{4EEB034C-AE4A-FD31-EA47-8BBE91F1A127}"/>
          </ac:picMkLst>
        </pc:picChg>
        <pc:picChg chg="add mod">
          <ac:chgData name="José Reina Valero" userId="09bbf76c-e3de-420c-88bb-64d781de57ed" providerId="ADAL" clId="{4F9449EF-5CB9-49D3-B6A5-1391152C9998}" dt="2024-05-02T15:43:36.962" v="3201" actId="1076"/>
          <ac:picMkLst>
            <pc:docMk/>
            <pc:sldMk cId="2035922853" sldId="291"/>
            <ac:picMk id="5" creationId="{3773E31D-31F6-D551-4499-88641E090724}"/>
          </ac:picMkLst>
        </pc:picChg>
        <pc:picChg chg="del">
          <ac:chgData name="José Reina Valero" userId="09bbf76c-e3de-420c-88bb-64d781de57ed" providerId="ADAL" clId="{4F9449EF-5CB9-49D3-B6A5-1391152C9998}" dt="2024-05-02T15:43:29.144" v="3199" actId="478"/>
          <ac:picMkLst>
            <pc:docMk/>
            <pc:sldMk cId="2035922853" sldId="291"/>
            <ac:picMk id="15" creationId="{F198217F-46EF-2D3F-0149-1264342B4B96}"/>
          </ac:picMkLst>
        </pc:picChg>
        <pc:cxnChg chg="add mod">
          <ac:chgData name="José Reina Valero" userId="09bbf76c-e3de-420c-88bb-64d781de57ed" providerId="ADAL" clId="{4F9449EF-5CB9-49D3-B6A5-1391152C9998}" dt="2024-05-02T15:44:09.465" v="3203" actId="208"/>
          <ac:cxnSpMkLst>
            <pc:docMk/>
            <pc:sldMk cId="2035922853" sldId="291"/>
            <ac:cxnSpMk id="7" creationId="{46ADB66D-B176-0410-1CFE-4274339124AE}"/>
          </ac:cxnSpMkLst>
        </pc:cxnChg>
        <pc:cxnChg chg="add mod">
          <ac:chgData name="José Reina Valero" userId="09bbf76c-e3de-420c-88bb-64d781de57ed" providerId="ADAL" clId="{4F9449EF-5CB9-49D3-B6A5-1391152C9998}" dt="2024-05-02T15:44:09.465" v="3203" actId="208"/>
          <ac:cxnSpMkLst>
            <pc:docMk/>
            <pc:sldMk cId="2035922853" sldId="291"/>
            <ac:cxnSpMk id="8" creationId="{EFDAC654-1E39-3685-5349-01CF3628116F}"/>
          </ac:cxnSpMkLst>
        </pc:cxnChg>
        <pc:cxnChg chg="add mod">
          <ac:chgData name="José Reina Valero" userId="09bbf76c-e3de-420c-88bb-64d781de57ed" providerId="ADAL" clId="{4F9449EF-5CB9-49D3-B6A5-1391152C9998}" dt="2024-05-02T15:44:09.465" v="3203" actId="208"/>
          <ac:cxnSpMkLst>
            <pc:docMk/>
            <pc:sldMk cId="2035922853" sldId="291"/>
            <ac:cxnSpMk id="10" creationId="{DCA45FA6-CF31-96B8-3C88-2C7774BB4D27}"/>
          </ac:cxnSpMkLst>
        </pc:cxnChg>
        <pc:cxnChg chg="add mod">
          <ac:chgData name="José Reina Valero" userId="09bbf76c-e3de-420c-88bb-64d781de57ed" providerId="ADAL" clId="{4F9449EF-5CB9-49D3-B6A5-1391152C9998}" dt="2024-05-02T15:44:09.465" v="3203" actId="208"/>
          <ac:cxnSpMkLst>
            <pc:docMk/>
            <pc:sldMk cId="2035922853" sldId="291"/>
            <ac:cxnSpMk id="12" creationId="{4A6A4BE9-4CA5-5E7A-67A0-8B16CC6DB9A6}"/>
          </ac:cxnSpMkLst>
        </pc:cxnChg>
        <pc:cxnChg chg="del mod">
          <ac:chgData name="José Reina Valero" userId="09bbf76c-e3de-420c-88bb-64d781de57ed" providerId="ADAL" clId="{4F9449EF-5CB9-49D3-B6A5-1391152C9998}" dt="2024-05-02T15:43:29.144" v="3199" actId="478"/>
          <ac:cxnSpMkLst>
            <pc:docMk/>
            <pc:sldMk cId="2035922853" sldId="291"/>
            <ac:cxnSpMk id="17" creationId="{1DE5F43E-87A4-F676-5E9F-A550390208C0}"/>
          </ac:cxnSpMkLst>
        </pc:cxnChg>
        <pc:cxnChg chg="del mod">
          <ac:chgData name="José Reina Valero" userId="09bbf76c-e3de-420c-88bb-64d781de57ed" providerId="ADAL" clId="{4F9449EF-5CB9-49D3-B6A5-1391152C9998}" dt="2024-05-02T15:43:29.144" v="3199" actId="478"/>
          <ac:cxnSpMkLst>
            <pc:docMk/>
            <pc:sldMk cId="2035922853" sldId="291"/>
            <ac:cxnSpMk id="18" creationId="{93AAE1EE-FEF8-A6C1-0CE2-2AB1B196C795}"/>
          </ac:cxnSpMkLst>
        </pc:cxnChg>
        <pc:cxnChg chg="del">
          <ac:chgData name="José Reina Valero" userId="09bbf76c-e3de-420c-88bb-64d781de57ed" providerId="ADAL" clId="{4F9449EF-5CB9-49D3-B6A5-1391152C9998}" dt="2024-05-02T15:43:29.144" v="3199" actId="478"/>
          <ac:cxnSpMkLst>
            <pc:docMk/>
            <pc:sldMk cId="2035922853" sldId="291"/>
            <ac:cxnSpMk id="21" creationId="{4A2D25C9-1D26-5BB3-77CF-8B6D77BF64D3}"/>
          </ac:cxnSpMkLst>
        </pc:cxnChg>
        <pc:cxnChg chg="del mod">
          <ac:chgData name="José Reina Valero" userId="09bbf76c-e3de-420c-88bb-64d781de57ed" providerId="ADAL" clId="{4F9449EF-5CB9-49D3-B6A5-1391152C9998}" dt="2024-05-02T15:43:29.144" v="3199" actId="478"/>
          <ac:cxnSpMkLst>
            <pc:docMk/>
            <pc:sldMk cId="2035922853" sldId="291"/>
            <ac:cxnSpMk id="32" creationId="{F29A111D-B942-4E51-5F69-D9F249A67E64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4T17:12:02.074" v="8818" actId="1076"/>
        <pc:sldMkLst>
          <pc:docMk/>
          <pc:sldMk cId="4022183878" sldId="292"/>
        </pc:sldMkLst>
        <pc:spChg chg="del">
          <ac:chgData name="José Reina Valero" userId="09bbf76c-e3de-420c-88bb-64d781de57ed" providerId="ADAL" clId="{4F9449EF-5CB9-49D3-B6A5-1391152C9998}" dt="2024-05-02T15:45:59.326" v="3217" actId="478"/>
          <ac:spMkLst>
            <pc:docMk/>
            <pc:sldMk cId="4022183878" sldId="292"/>
            <ac:spMk id="2" creationId="{373CAB6E-F5D3-FD26-2297-C859E6ED27A6}"/>
          </ac:spMkLst>
        </pc:spChg>
        <pc:spChg chg="del">
          <ac:chgData name="José Reina Valero" userId="09bbf76c-e3de-420c-88bb-64d781de57ed" providerId="ADAL" clId="{4F9449EF-5CB9-49D3-B6A5-1391152C9998}" dt="2024-05-02T15:46:00.688" v="3218" actId="478"/>
          <ac:spMkLst>
            <pc:docMk/>
            <pc:sldMk cId="4022183878" sldId="292"/>
            <ac:spMk id="3" creationId="{A930ADA7-F729-49A8-E308-700F4CF6767C}"/>
          </ac:spMkLst>
        </pc:spChg>
        <pc:spChg chg="add mod">
          <ac:chgData name="José Reina Valero" userId="09bbf76c-e3de-420c-88bb-64d781de57ed" providerId="ADAL" clId="{4F9449EF-5CB9-49D3-B6A5-1391152C9998}" dt="2024-05-04T17:12:02.074" v="8818" actId="1076"/>
          <ac:spMkLst>
            <pc:docMk/>
            <pc:sldMk cId="4022183878" sldId="292"/>
            <ac:spMk id="4" creationId="{B4AFE014-AB0F-5C5B-87AD-222F495EA4C7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5" creationId="{BA6CCE8B-9C3E-ABB9-327D-DA99EEA300E6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7" creationId="{FEC02F2F-3B4C-1977-235C-C9781D47AE37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8" creationId="{0627AE35-F256-E26B-F6F6-876D3424C340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9" creationId="{DA57630F-1689-997F-EDAC-E3637EA3E7D7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10" creationId="{991FF446-60C5-7DD9-3F43-CC33E880B679}"/>
          </ac:spMkLst>
        </pc:spChg>
        <pc:spChg chg="add mod">
          <ac:chgData name="José Reina Valero" userId="09bbf76c-e3de-420c-88bb-64d781de57ed" providerId="ADAL" clId="{4F9449EF-5CB9-49D3-B6A5-1391152C9998}" dt="2024-05-04T05:29:57.039" v="8024" actId="1076"/>
          <ac:spMkLst>
            <pc:docMk/>
            <pc:sldMk cId="4022183878" sldId="292"/>
            <ac:spMk id="11" creationId="{BFD426DF-B413-648B-718C-F6194131DF6B}"/>
          </ac:spMkLst>
        </pc:spChg>
        <pc:spChg chg="add mod">
          <ac:chgData name="José Reina Valero" userId="09bbf76c-e3de-420c-88bb-64d781de57ed" providerId="ADAL" clId="{4F9449EF-5CB9-49D3-B6A5-1391152C9998}" dt="2024-05-04T05:30:37.259" v="8037" actId="255"/>
          <ac:spMkLst>
            <pc:docMk/>
            <pc:sldMk cId="4022183878" sldId="292"/>
            <ac:spMk id="12" creationId="{EFA6AAE4-312C-915F-9E0F-D55F9377697E}"/>
          </ac:spMkLst>
        </pc:spChg>
        <pc:spChg chg="add mod">
          <ac:chgData name="José Reina Valero" userId="09bbf76c-e3de-420c-88bb-64d781de57ed" providerId="ADAL" clId="{4F9449EF-5CB9-49D3-B6A5-1391152C9998}" dt="2024-05-04T05:30:41.348" v="8038" actId="255"/>
          <ac:spMkLst>
            <pc:docMk/>
            <pc:sldMk cId="4022183878" sldId="292"/>
            <ac:spMk id="13" creationId="{BF46F718-327D-E97E-7BDC-66711A57E2EC}"/>
          </ac:spMkLst>
        </pc:spChg>
        <pc:picChg chg="add mod">
          <ac:chgData name="José Reina Valero" userId="09bbf76c-e3de-420c-88bb-64d781de57ed" providerId="ADAL" clId="{4F9449EF-5CB9-49D3-B6A5-1391152C9998}" dt="2024-05-04T05:29:57.039" v="8024" actId="1076"/>
          <ac:picMkLst>
            <pc:docMk/>
            <pc:sldMk cId="4022183878" sldId="292"/>
            <ac:picMk id="3" creationId="{F43984E9-3727-B126-37B7-A69A9201482C}"/>
          </ac:picMkLst>
        </pc:picChg>
        <pc:picChg chg="add mod">
          <ac:chgData name="José Reina Valero" userId="09bbf76c-e3de-420c-88bb-64d781de57ed" providerId="ADAL" clId="{4F9449EF-5CB9-49D3-B6A5-1391152C9998}" dt="2024-05-02T15:46:46.256" v="3274" actId="1076"/>
          <ac:picMkLst>
            <pc:docMk/>
            <pc:sldMk cId="4022183878" sldId="292"/>
            <ac:picMk id="5" creationId="{12A74EC7-E109-8152-FC02-E475523E4DD9}"/>
          </ac:picMkLst>
        </pc:picChg>
        <pc:picChg chg="add mod">
          <ac:chgData name="José Reina Valero" userId="09bbf76c-e3de-420c-88bb-64d781de57ed" providerId="ADAL" clId="{4F9449EF-5CB9-49D3-B6A5-1391152C9998}" dt="2024-05-04T05:29:57.039" v="8024" actId="1076"/>
          <ac:picMkLst>
            <pc:docMk/>
            <pc:sldMk cId="4022183878" sldId="292"/>
            <ac:picMk id="6" creationId="{205CE464-C978-89F2-6144-102A7C4DF62D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7:13:13.140" v="8829" actId="20577"/>
        <pc:sldMkLst>
          <pc:docMk/>
          <pc:sldMk cId="1500937494" sldId="293"/>
        </pc:sldMkLst>
        <pc:spChg chg="del">
          <ac:chgData name="José Reina Valero" userId="09bbf76c-e3de-420c-88bb-64d781de57ed" providerId="ADAL" clId="{4F9449EF-5CB9-49D3-B6A5-1391152C9998}" dt="2024-05-02T15:51:22.669" v="3322" actId="478"/>
          <ac:spMkLst>
            <pc:docMk/>
            <pc:sldMk cId="1500937494" sldId="293"/>
            <ac:spMk id="2" creationId="{ACC1D136-A8A4-FFB3-E120-6B903F1220BF}"/>
          </ac:spMkLst>
        </pc:spChg>
        <pc:spChg chg="del">
          <ac:chgData name="José Reina Valero" userId="09bbf76c-e3de-420c-88bb-64d781de57ed" providerId="ADAL" clId="{4F9449EF-5CB9-49D3-B6A5-1391152C9998}" dt="2024-05-02T15:51:23.667" v="3323" actId="478"/>
          <ac:spMkLst>
            <pc:docMk/>
            <pc:sldMk cId="1500937494" sldId="293"/>
            <ac:spMk id="3" creationId="{DE6657ED-8CF2-1F06-3B56-A776624C414E}"/>
          </ac:spMkLst>
        </pc:spChg>
        <pc:spChg chg="add mod">
          <ac:chgData name="José Reina Valero" userId="09bbf76c-e3de-420c-88bb-64d781de57ed" providerId="ADAL" clId="{4F9449EF-5CB9-49D3-B6A5-1391152C9998}" dt="2024-05-04T17:13:13.140" v="8829" actId="20577"/>
          <ac:spMkLst>
            <pc:docMk/>
            <pc:sldMk cId="1500937494" sldId="293"/>
            <ac:spMk id="4" creationId="{E0B0B9B6-3DFD-E40A-5D5C-4E66659C6C34}"/>
          </ac:spMkLst>
        </pc:spChg>
        <pc:spChg chg="add mod">
          <ac:chgData name="José Reina Valero" userId="09bbf76c-e3de-420c-88bb-64d781de57ed" providerId="ADAL" clId="{4F9449EF-5CB9-49D3-B6A5-1391152C9998}" dt="2024-05-03T09:45:01.039" v="6313" actId="1076"/>
          <ac:spMkLst>
            <pc:docMk/>
            <pc:sldMk cId="1500937494" sldId="293"/>
            <ac:spMk id="5" creationId="{66493502-975F-CB3F-560E-4284BE5138D8}"/>
          </ac:spMkLst>
        </pc:spChg>
        <pc:spChg chg="add mod">
          <ac:chgData name="José Reina Valero" userId="09bbf76c-e3de-420c-88bb-64d781de57ed" providerId="ADAL" clId="{4F9449EF-5CB9-49D3-B6A5-1391152C9998}" dt="2024-05-03T09:45:01.039" v="6313" actId="1076"/>
          <ac:spMkLst>
            <pc:docMk/>
            <pc:sldMk cId="1500937494" sldId="293"/>
            <ac:spMk id="6" creationId="{C53CC207-A506-D5F9-AF03-CF7A036BD59C}"/>
          </ac:spMkLst>
        </pc:spChg>
        <pc:spChg chg="add del mod">
          <ac:chgData name="José Reina Valero" userId="09bbf76c-e3de-420c-88bb-64d781de57ed" providerId="ADAL" clId="{4F9449EF-5CB9-49D3-B6A5-1391152C9998}" dt="2024-05-03T09:42:20.221" v="6260" actId="478"/>
          <ac:spMkLst>
            <pc:docMk/>
            <pc:sldMk cId="1500937494" sldId="293"/>
            <ac:spMk id="7" creationId="{78AA51B2-AFC0-1AAA-02FA-F85691B6C195}"/>
          </ac:spMkLst>
        </pc:spChg>
        <pc:spChg chg="add del mod">
          <ac:chgData name="José Reina Valero" userId="09bbf76c-e3de-420c-88bb-64d781de57ed" providerId="ADAL" clId="{4F9449EF-5CB9-49D3-B6A5-1391152C9998}" dt="2024-05-03T09:43:03.275" v="6273" actId="478"/>
          <ac:spMkLst>
            <pc:docMk/>
            <pc:sldMk cId="1500937494" sldId="293"/>
            <ac:spMk id="8" creationId="{2EC89245-3565-757F-1AE8-FDC4C991B7B0}"/>
          </ac:spMkLst>
        </pc:spChg>
        <pc:spChg chg="add mod">
          <ac:chgData name="José Reina Valero" userId="09bbf76c-e3de-420c-88bb-64d781de57ed" providerId="ADAL" clId="{4F9449EF-5CB9-49D3-B6A5-1391152C9998}" dt="2024-05-03T09:47:50.674" v="6499" actId="1076"/>
          <ac:spMkLst>
            <pc:docMk/>
            <pc:sldMk cId="1500937494" sldId="293"/>
            <ac:spMk id="10" creationId="{3E62A7A9-13F1-F5BF-93BF-87F32CAA39A0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2" creationId="{AB94242E-1CB3-79DD-F9DC-62134EBABF2C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3" creationId="{8621607B-289C-00D2-7359-9EF3810B5CD3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4" creationId="{74D5DE24-3728-A0F6-8211-CA64FCE71A41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5" creationId="{41B837EE-2AE9-4C6C-2B40-A8281472D57A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6" creationId="{C02CFA7E-8571-98D1-DC4E-03077DA3C1D1}"/>
          </ac:spMkLst>
        </pc:spChg>
        <pc:spChg chg="add mod">
          <ac:chgData name="José Reina Valero" userId="09bbf76c-e3de-420c-88bb-64d781de57ed" providerId="ADAL" clId="{4F9449EF-5CB9-49D3-B6A5-1391152C9998}" dt="2024-05-03T09:45:06.389" v="6314" actId="1076"/>
          <ac:spMkLst>
            <pc:docMk/>
            <pc:sldMk cId="1500937494" sldId="293"/>
            <ac:spMk id="17" creationId="{CCB04FCC-9D4F-69D7-699A-F0D2CD57B66A}"/>
          </ac:spMkLst>
        </pc:spChg>
        <pc:spChg chg="add mod">
          <ac:chgData name="José Reina Valero" userId="09bbf76c-e3de-420c-88bb-64d781de57ed" providerId="ADAL" clId="{4F9449EF-5CB9-49D3-B6A5-1391152C9998}" dt="2024-05-04T17:13:02.766" v="8825" actId="1076"/>
          <ac:spMkLst>
            <pc:docMk/>
            <pc:sldMk cId="1500937494" sldId="293"/>
            <ac:spMk id="18" creationId="{7177C57B-CABF-0F7B-252C-68426B51555D}"/>
          </ac:spMkLst>
        </pc:spChg>
        <pc:picChg chg="add mod">
          <ac:chgData name="José Reina Valero" userId="09bbf76c-e3de-420c-88bb-64d781de57ed" providerId="ADAL" clId="{4F9449EF-5CB9-49D3-B6A5-1391152C9998}" dt="2024-05-03T09:45:10.114" v="6315" actId="1076"/>
          <ac:picMkLst>
            <pc:docMk/>
            <pc:sldMk cId="1500937494" sldId="293"/>
            <ac:picMk id="9" creationId="{DE0D82A3-E4CA-CC2A-8794-76FB57069AE7}"/>
          </ac:picMkLst>
        </pc:picChg>
        <pc:picChg chg="add mod">
          <ac:chgData name="José Reina Valero" userId="09bbf76c-e3de-420c-88bb-64d781de57ed" providerId="ADAL" clId="{4F9449EF-5CB9-49D3-B6A5-1391152C9998}" dt="2024-05-03T09:45:06.389" v="6314" actId="1076"/>
          <ac:picMkLst>
            <pc:docMk/>
            <pc:sldMk cId="1500937494" sldId="293"/>
            <ac:picMk id="11" creationId="{42034A4F-0E4D-6EBB-1D5B-074F1F8868E0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4T17:15:32.364" v="8870" actId="20577"/>
        <pc:sldMkLst>
          <pc:docMk/>
          <pc:sldMk cId="3200065150" sldId="294"/>
        </pc:sldMkLst>
        <pc:spChg chg="del">
          <ac:chgData name="José Reina Valero" userId="09bbf76c-e3de-420c-88bb-64d781de57ed" providerId="ADAL" clId="{4F9449EF-5CB9-49D3-B6A5-1391152C9998}" dt="2024-05-02T16:05:16.030" v="3418" actId="478"/>
          <ac:spMkLst>
            <pc:docMk/>
            <pc:sldMk cId="3200065150" sldId="294"/>
            <ac:spMk id="2" creationId="{460082AE-9838-168F-6496-72C3F2D3BC9F}"/>
          </ac:spMkLst>
        </pc:spChg>
        <pc:spChg chg="del">
          <ac:chgData name="José Reina Valero" userId="09bbf76c-e3de-420c-88bb-64d781de57ed" providerId="ADAL" clId="{4F9449EF-5CB9-49D3-B6A5-1391152C9998}" dt="2024-05-02T16:05:15.040" v="3417" actId="478"/>
          <ac:spMkLst>
            <pc:docMk/>
            <pc:sldMk cId="3200065150" sldId="294"/>
            <ac:spMk id="3" creationId="{8A6CE957-6F38-0CED-5E2B-52819506688D}"/>
          </ac:spMkLst>
        </pc:spChg>
        <pc:spChg chg="add mod">
          <ac:chgData name="José Reina Valero" userId="09bbf76c-e3de-420c-88bb-64d781de57ed" providerId="ADAL" clId="{4F9449EF-5CB9-49D3-B6A5-1391152C9998}" dt="2024-05-02T16:06:07.948" v="3434" actId="14100"/>
          <ac:spMkLst>
            <pc:docMk/>
            <pc:sldMk cId="3200065150" sldId="294"/>
            <ac:spMk id="5" creationId="{AB3058B6-076D-2745-CC26-7BD19C4C3D7D}"/>
          </ac:spMkLst>
        </pc:spChg>
        <pc:spChg chg="add mod">
          <ac:chgData name="José Reina Valero" userId="09bbf76c-e3de-420c-88bb-64d781de57ed" providerId="ADAL" clId="{4F9449EF-5CB9-49D3-B6A5-1391152C9998}" dt="2024-05-02T16:06:34.082" v="3450" actId="1035"/>
          <ac:spMkLst>
            <pc:docMk/>
            <pc:sldMk cId="3200065150" sldId="294"/>
            <ac:spMk id="6" creationId="{3E165E38-1478-4A87-10B7-4D1A8707D993}"/>
          </ac:spMkLst>
        </pc:spChg>
        <pc:spChg chg="add mod">
          <ac:chgData name="José Reina Valero" userId="09bbf76c-e3de-420c-88bb-64d781de57ed" providerId="ADAL" clId="{4F9449EF-5CB9-49D3-B6A5-1391152C9998}" dt="2024-05-02T16:06:50.510" v="3466" actId="1038"/>
          <ac:spMkLst>
            <pc:docMk/>
            <pc:sldMk cId="3200065150" sldId="294"/>
            <ac:spMk id="7" creationId="{28500F63-77F8-50A6-CC6F-4392E863D4B5}"/>
          </ac:spMkLst>
        </pc:spChg>
        <pc:spChg chg="add mod">
          <ac:chgData name="José Reina Valero" userId="09bbf76c-e3de-420c-88bb-64d781de57ed" providerId="ADAL" clId="{4F9449EF-5CB9-49D3-B6A5-1391152C9998}" dt="2024-05-04T17:15:32.364" v="8870" actId="20577"/>
          <ac:spMkLst>
            <pc:docMk/>
            <pc:sldMk cId="3200065150" sldId="294"/>
            <ac:spMk id="8" creationId="{3EDA6D90-4EC7-189D-36F0-454EF8D490AA}"/>
          </ac:spMkLst>
        </pc:spChg>
        <pc:picChg chg="add mod">
          <ac:chgData name="José Reina Valero" userId="09bbf76c-e3de-420c-88bb-64d781de57ed" providerId="ADAL" clId="{4F9449EF-5CB9-49D3-B6A5-1391152C9998}" dt="2024-05-02T16:06:43.048" v="3453" actId="1076"/>
          <ac:picMkLst>
            <pc:docMk/>
            <pc:sldMk cId="3200065150" sldId="294"/>
            <ac:picMk id="4" creationId="{DCCAA47C-1BEA-2F2A-4A3C-D4881543870E}"/>
          </ac:picMkLst>
        </pc:picChg>
      </pc:sldChg>
      <pc:sldChg chg="addSp delSp modSp add mod">
        <pc:chgData name="José Reina Valero" userId="09bbf76c-e3de-420c-88bb-64d781de57ed" providerId="ADAL" clId="{4F9449EF-5CB9-49D3-B6A5-1391152C9998}" dt="2024-05-02T16:08:49.192" v="3516" actId="1036"/>
        <pc:sldMkLst>
          <pc:docMk/>
          <pc:sldMk cId="1017154741" sldId="295"/>
        </pc:sldMkLst>
        <pc:spChg chg="add del mod">
          <ac:chgData name="José Reina Valero" userId="09bbf76c-e3de-420c-88bb-64d781de57ed" providerId="ADAL" clId="{4F9449EF-5CB9-49D3-B6A5-1391152C9998}" dt="2024-05-02T16:08:49.192" v="3516" actId="1036"/>
          <ac:spMkLst>
            <pc:docMk/>
            <pc:sldMk cId="1017154741" sldId="295"/>
            <ac:spMk id="5" creationId="{AB3058B6-076D-2745-CC26-7BD19C4C3D7D}"/>
          </ac:spMkLst>
        </pc:spChg>
        <pc:spChg chg="add del mod">
          <ac:chgData name="José Reina Valero" userId="09bbf76c-e3de-420c-88bb-64d781de57ed" providerId="ADAL" clId="{4F9449EF-5CB9-49D3-B6A5-1391152C9998}" dt="2024-05-02T16:08:49.192" v="3516" actId="1036"/>
          <ac:spMkLst>
            <pc:docMk/>
            <pc:sldMk cId="1017154741" sldId="295"/>
            <ac:spMk id="6" creationId="{3E165E38-1478-4A87-10B7-4D1A8707D993}"/>
          </ac:spMkLst>
        </pc:spChg>
        <pc:spChg chg="add del mod">
          <ac:chgData name="José Reina Valero" userId="09bbf76c-e3de-420c-88bb-64d781de57ed" providerId="ADAL" clId="{4F9449EF-5CB9-49D3-B6A5-1391152C9998}" dt="2024-05-02T16:08:49.192" v="3516" actId="1036"/>
          <ac:spMkLst>
            <pc:docMk/>
            <pc:sldMk cId="1017154741" sldId="295"/>
            <ac:spMk id="7" creationId="{28500F63-77F8-50A6-CC6F-4392E863D4B5}"/>
          </ac:spMkLst>
        </pc:spChg>
        <pc:spChg chg="mod">
          <ac:chgData name="José Reina Valero" userId="09bbf76c-e3de-420c-88bb-64d781de57ed" providerId="ADAL" clId="{4F9449EF-5CB9-49D3-B6A5-1391152C9998}" dt="2024-05-02T16:07:57.590" v="3486" actId="20577"/>
          <ac:spMkLst>
            <pc:docMk/>
            <pc:sldMk cId="1017154741" sldId="295"/>
            <ac:spMk id="8" creationId="{3EDA6D90-4EC7-189D-36F0-454EF8D490AA}"/>
          </ac:spMkLst>
        </pc:spChg>
        <pc:picChg chg="add mod ord">
          <ac:chgData name="José Reina Valero" userId="09bbf76c-e3de-420c-88bb-64d781de57ed" providerId="ADAL" clId="{4F9449EF-5CB9-49D3-B6A5-1391152C9998}" dt="2024-05-02T16:08:38.984" v="3504" actId="167"/>
          <ac:picMkLst>
            <pc:docMk/>
            <pc:sldMk cId="1017154741" sldId="295"/>
            <ac:picMk id="2" creationId="{16FD8565-4898-2AA6-BD85-089212AF1FBA}"/>
          </ac:picMkLst>
        </pc:picChg>
        <pc:picChg chg="add del mod">
          <ac:chgData name="José Reina Valero" userId="09bbf76c-e3de-420c-88bb-64d781de57ed" providerId="ADAL" clId="{4F9449EF-5CB9-49D3-B6A5-1391152C9998}" dt="2024-05-02T16:08:14.641" v="3495" actId="478"/>
          <ac:picMkLst>
            <pc:docMk/>
            <pc:sldMk cId="1017154741" sldId="295"/>
            <ac:picMk id="4" creationId="{DCCAA47C-1BEA-2F2A-4A3C-D4881543870E}"/>
          </ac:picMkLst>
        </pc:picChg>
      </pc:sldChg>
      <pc:sldChg chg="new del">
        <pc:chgData name="José Reina Valero" userId="09bbf76c-e3de-420c-88bb-64d781de57ed" providerId="ADAL" clId="{4F9449EF-5CB9-49D3-B6A5-1391152C9998}" dt="2024-05-02T16:07:51.222" v="3482" actId="680"/>
        <pc:sldMkLst>
          <pc:docMk/>
          <pc:sldMk cId="1467697553" sldId="295"/>
        </pc:sldMkLst>
      </pc:sldChg>
      <pc:sldChg chg="addSp delSp modSp new mod ord">
        <pc:chgData name="José Reina Valero" userId="09bbf76c-e3de-420c-88bb-64d781de57ed" providerId="ADAL" clId="{4F9449EF-5CB9-49D3-B6A5-1391152C9998}" dt="2024-05-03T09:50:17.074" v="6501"/>
        <pc:sldMkLst>
          <pc:docMk/>
          <pc:sldMk cId="3561986446" sldId="296"/>
        </pc:sldMkLst>
        <pc:spChg chg="del">
          <ac:chgData name="José Reina Valero" userId="09bbf76c-e3de-420c-88bb-64d781de57ed" providerId="ADAL" clId="{4F9449EF-5CB9-49D3-B6A5-1391152C9998}" dt="2024-05-02T16:13:24.788" v="3519" actId="478"/>
          <ac:spMkLst>
            <pc:docMk/>
            <pc:sldMk cId="3561986446" sldId="296"/>
            <ac:spMk id="2" creationId="{76AECEAA-7879-994F-ABC0-95B06C97C8FD}"/>
          </ac:spMkLst>
        </pc:spChg>
        <pc:spChg chg="del">
          <ac:chgData name="José Reina Valero" userId="09bbf76c-e3de-420c-88bb-64d781de57ed" providerId="ADAL" clId="{4F9449EF-5CB9-49D3-B6A5-1391152C9998}" dt="2024-05-02T16:13:23.722" v="3518" actId="478"/>
          <ac:spMkLst>
            <pc:docMk/>
            <pc:sldMk cId="3561986446" sldId="296"/>
            <ac:spMk id="3" creationId="{1F5A14F4-3E84-F73D-065B-103C63A668AB}"/>
          </ac:spMkLst>
        </pc:spChg>
        <pc:spChg chg="add mod">
          <ac:chgData name="José Reina Valero" userId="09bbf76c-e3de-420c-88bb-64d781de57ed" providerId="ADAL" clId="{4F9449EF-5CB9-49D3-B6A5-1391152C9998}" dt="2024-05-02T16:14:04.405" v="3581" actId="1076"/>
          <ac:spMkLst>
            <pc:docMk/>
            <pc:sldMk cId="3561986446" sldId="296"/>
            <ac:spMk id="4" creationId="{94FE6D0A-68F2-11D9-87D9-2F6C09823A59}"/>
          </ac:spMkLst>
        </pc:spChg>
        <pc:spChg chg="add mod">
          <ac:chgData name="José Reina Valero" userId="09bbf76c-e3de-420c-88bb-64d781de57ed" providerId="ADAL" clId="{4F9449EF-5CB9-49D3-B6A5-1391152C9998}" dt="2024-05-02T16:26:56.908" v="4388" actId="20577"/>
          <ac:spMkLst>
            <pc:docMk/>
            <pc:sldMk cId="3561986446" sldId="296"/>
            <ac:spMk id="5" creationId="{CF442EE8-81BD-00AD-6A86-9BFD03F3ECB2}"/>
          </ac:spMkLst>
        </pc:spChg>
        <pc:picChg chg="add mod">
          <ac:chgData name="José Reina Valero" userId="09bbf76c-e3de-420c-88bb-64d781de57ed" providerId="ADAL" clId="{4F9449EF-5CB9-49D3-B6A5-1391152C9998}" dt="2024-05-02T16:16:52.022" v="3793" actId="1076"/>
          <ac:picMkLst>
            <pc:docMk/>
            <pc:sldMk cId="3561986446" sldId="296"/>
            <ac:picMk id="6" creationId="{73AEF86E-72D3-C6EA-2785-6C276A65CE27}"/>
          </ac:picMkLst>
        </pc:picChg>
      </pc:sldChg>
      <pc:sldChg chg="addSp delSp modSp add del mod ord">
        <pc:chgData name="José Reina Valero" userId="09bbf76c-e3de-420c-88bb-64d781de57ed" providerId="ADAL" clId="{4F9449EF-5CB9-49D3-B6A5-1391152C9998}" dt="2024-05-03T09:50:17.074" v="6501"/>
        <pc:sldMkLst>
          <pc:docMk/>
          <pc:sldMk cId="678094604" sldId="297"/>
        </pc:sldMkLst>
        <pc:spChg chg="mod">
          <ac:chgData name="José Reina Valero" userId="09bbf76c-e3de-420c-88bb-64d781de57ed" providerId="ADAL" clId="{4F9449EF-5CB9-49D3-B6A5-1391152C9998}" dt="2024-05-02T16:19:11.398" v="3819" actId="20577"/>
          <ac:spMkLst>
            <pc:docMk/>
            <pc:sldMk cId="678094604" sldId="297"/>
            <ac:spMk id="4" creationId="{94FE6D0A-68F2-11D9-87D9-2F6C09823A59}"/>
          </ac:spMkLst>
        </pc:spChg>
        <pc:spChg chg="mod">
          <ac:chgData name="José Reina Valero" userId="09bbf76c-e3de-420c-88bb-64d781de57ed" providerId="ADAL" clId="{4F9449EF-5CB9-49D3-B6A5-1391152C9998}" dt="2024-05-02T16:26:54.721" v="4387" actId="20577"/>
          <ac:spMkLst>
            <pc:docMk/>
            <pc:sldMk cId="678094604" sldId="297"/>
            <ac:spMk id="5" creationId="{CF442EE8-81BD-00AD-6A86-9BFD03F3ECB2}"/>
          </ac:spMkLst>
        </pc:spChg>
        <pc:picChg chg="add mod">
          <ac:chgData name="José Reina Valero" userId="09bbf76c-e3de-420c-88bb-64d781de57ed" providerId="ADAL" clId="{4F9449EF-5CB9-49D3-B6A5-1391152C9998}" dt="2024-05-02T16:18:06.575" v="3802" actId="1076"/>
          <ac:picMkLst>
            <pc:docMk/>
            <pc:sldMk cId="678094604" sldId="297"/>
            <ac:picMk id="2" creationId="{734607FA-9749-6796-AA3F-12CD915BF339}"/>
          </ac:picMkLst>
        </pc:picChg>
        <pc:picChg chg="del">
          <ac:chgData name="José Reina Valero" userId="09bbf76c-e3de-420c-88bb-64d781de57ed" providerId="ADAL" clId="{4F9449EF-5CB9-49D3-B6A5-1391152C9998}" dt="2024-05-02T16:17:55.049" v="3798" actId="478"/>
          <ac:picMkLst>
            <pc:docMk/>
            <pc:sldMk cId="678094604" sldId="297"/>
            <ac:picMk id="6" creationId="{73AEF86E-72D3-C6EA-2785-6C276A65CE27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5T23:56:17.375" v="9696" actId="1076"/>
        <pc:sldMkLst>
          <pc:docMk/>
          <pc:sldMk cId="2485385126" sldId="298"/>
        </pc:sldMkLst>
        <pc:spChg chg="del">
          <ac:chgData name="José Reina Valero" userId="09bbf76c-e3de-420c-88bb-64d781de57ed" providerId="ADAL" clId="{4F9449EF-5CB9-49D3-B6A5-1391152C9998}" dt="2024-05-02T16:18:43.951" v="3816" actId="478"/>
          <ac:spMkLst>
            <pc:docMk/>
            <pc:sldMk cId="2485385126" sldId="298"/>
            <ac:spMk id="2" creationId="{C262B428-7626-21D6-8445-020F65B94363}"/>
          </ac:spMkLst>
        </pc:spChg>
        <pc:spChg chg="del">
          <ac:chgData name="José Reina Valero" userId="09bbf76c-e3de-420c-88bb-64d781de57ed" providerId="ADAL" clId="{4F9449EF-5CB9-49D3-B6A5-1391152C9998}" dt="2024-05-02T16:18:44.633" v="3817" actId="478"/>
          <ac:spMkLst>
            <pc:docMk/>
            <pc:sldMk cId="2485385126" sldId="298"/>
            <ac:spMk id="3" creationId="{AA3BA6F6-AB80-68AC-06B3-A38FE737FFFF}"/>
          </ac:spMkLst>
        </pc:spChg>
        <pc:spChg chg="add mod">
          <ac:chgData name="José Reina Valero" userId="09bbf76c-e3de-420c-88bb-64d781de57ed" providerId="ADAL" clId="{4F9449EF-5CB9-49D3-B6A5-1391152C9998}" dt="2024-05-05T04:40:00.502" v="9601" actId="1076"/>
          <ac:spMkLst>
            <pc:docMk/>
            <pc:sldMk cId="2485385126" sldId="298"/>
            <ac:spMk id="3" creationId="{D9D5B296-2627-0EE7-3990-5A954C3E27A3}"/>
          </ac:spMkLst>
        </pc:spChg>
        <pc:spChg chg="add mod">
          <ac:chgData name="José Reina Valero" userId="09bbf76c-e3de-420c-88bb-64d781de57ed" providerId="ADAL" clId="{4F9449EF-5CB9-49D3-B6A5-1391152C9998}" dt="2024-05-02T16:19:07.031" v="3818"/>
          <ac:spMkLst>
            <pc:docMk/>
            <pc:sldMk cId="2485385126" sldId="298"/>
            <ac:spMk id="4" creationId="{F7238428-E9BA-E90E-C47F-394A4D47A669}"/>
          </ac:spMkLst>
        </pc:spChg>
        <pc:spChg chg="add del mod">
          <ac:chgData name="José Reina Valero" userId="09bbf76c-e3de-420c-88bb-64d781de57ed" providerId="ADAL" clId="{4F9449EF-5CB9-49D3-B6A5-1391152C9998}" dt="2024-05-05T04:32:31.490" v="9394" actId="478"/>
          <ac:spMkLst>
            <pc:docMk/>
            <pc:sldMk cId="2485385126" sldId="298"/>
            <ac:spMk id="5" creationId="{B8CE7EEC-AD32-286D-0017-3C8CA0914229}"/>
          </ac:spMkLst>
        </pc:spChg>
        <pc:spChg chg="add mod">
          <ac:chgData name="José Reina Valero" userId="09bbf76c-e3de-420c-88bb-64d781de57ed" providerId="ADAL" clId="{4F9449EF-5CB9-49D3-B6A5-1391152C9998}" dt="2024-05-02T16:19:49.509" v="3822"/>
          <ac:spMkLst>
            <pc:docMk/>
            <pc:sldMk cId="2485385126" sldId="298"/>
            <ac:spMk id="8" creationId="{BE457DF4-DF51-4F73-5273-A8D04F4572B7}"/>
          </ac:spMkLst>
        </pc:spChg>
        <pc:picChg chg="add del mod">
          <ac:chgData name="José Reina Valero" userId="09bbf76c-e3de-420c-88bb-64d781de57ed" providerId="ADAL" clId="{4F9449EF-5CB9-49D3-B6A5-1391152C9998}" dt="2024-05-05T23:55:32.356" v="9680" actId="478"/>
          <ac:picMkLst>
            <pc:docMk/>
            <pc:sldMk cId="2485385126" sldId="298"/>
            <ac:picMk id="6" creationId="{86C7690E-428E-A9C8-7F42-A33BF5342751}"/>
          </ac:picMkLst>
        </pc:picChg>
        <pc:picChg chg="add del mod">
          <ac:chgData name="José Reina Valero" userId="09bbf76c-e3de-420c-88bb-64d781de57ed" providerId="ADAL" clId="{4F9449EF-5CB9-49D3-B6A5-1391152C9998}" dt="2024-05-05T23:55:31.761" v="9679" actId="478"/>
          <ac:picMkLst>
            <pc:docMk/>
            <pc:sldMk cId="2485385126" sldId="298"/>
            <ac:picMk id="7" creationId="{7CC1FD9C-A617-5BA1-3A19-A154ACBF93FB}"/>
          </ac:picMkLst>
        </pc:picChg>
        <pc:picChg chg="add mod">
          <ac:chgData name="José Reina Valero" userId="09bbf76c-e3de-420c-88bb-64d781de57ed" providerId="ADAL" clId="{4F9449EF-5CB9-49D3-B6A5-1391152C9998}" dt="2024-05-05T23:56:17.375" v="9696" actId="1076"/>
          <ac:picMkLst>
            <pc:docMk/>
            <pc:sldMk cId="2485385126" sldId="298"/>
            <ac:picMk id="8" creationId="{354094A6-D387-CAAF-1F43-A64A2F055F98}"/>
          </ac:picMkLst>
        </pc:picChg>
        <pc:picChg chg="add mod">
          <ac:chgData name="José Reina Valero" userId="09bbf76c-e3de-420c-88bb-64d781de57ed" providerId="ADAL" clId="{4F9449EF-5CB9-49D3-B6A5-1391152C9998}" dt="2024-05-02T16:19:49.509" v="3822"/>
          <ac:picMkLst>
            <pc:docMk/>
            <pc:sldMk cId="2485385126" sldId="298"/>
            <ac:picMk id="9" creationId="{86EE551E-CD1A-082F-E7CF-18C6CA616EE5}"/>
          </ac:picMkLst>
        </pc:picChg>
        <pc:picChg chg="add mod">
          <ac:chgData name="José Reina Valero" userId="09bbf76c-e3de-420c-88bb-64d781de57ed" providerId="ADAL" clId="{4F9449EF-5CB9-49D3-B6A5-1391152C9998}" dt="2024-05-02T16:19:49.509" v="3822"/>
          <ac:picMkLst>
            <pc:docMk/>
            <pc:sldMk cId="2485385126" sldId="298"/>
            <ac:picMk id="10" creationId="{34D48905-08B7-4113-F04D-EFFC8189DEA6}"/>
          </ac:picMkLst>
        </pc:picChg>
        <pc:picChg chg="add mod">
          <ac:chgData name="José Reina Valero" userId="09bbf76c-e3de-420c-88bb-64d781de57ed" providerId="ADAL" clId="{4F9449EF-5CB9-49D3-B6A5-1391152C9998}" dt="2024-05-05T23:56:09.041" v="9693" actId="1076"/>
          <ac:picMkLst>
            <pc:docMk/>
            <pc:sldMk cId="2485385126" sldId="298"/>
            <ac:picMk id="10" creationId="{8BD67893-4754-CCDC-69FA-C3DF849E560B}"/>
          </ac:picMkLst>
        </pc:picChg>
      </pc:sldChg>
      <pc:sldChg chg="addSp delSp modSp add mod">
        <pc:chgData name="José Reina Valero" userId="09bbf76c-e3de-420c-88bb-64d781de57ed" providerId="ADAL" clId="{4F9449EF-5CB9-49D3-B6A5-1391152C9998}" dt="2024-05-05T23:56:53.603" v="9713" actId="1076"/>
        <pc:sldMkLst>
          <pc:docMk/>
          <pc:sldMk cId="2419879466" sldId="299"/>
        </pc:sldMkLst>
        <pc:spChg chg="add del mod">
          <ac:chgData name="José Reina Valero" userId="09bbf76c-e3de-420c-88bb-64d781de57ed" providerId="ADAL" clId="{4F9449EF-5CB9-49D3-B6A5-1391152C9998}" dt="2024-05-05T04:32:33.080" v="9395" actId="478"/>
          <ac:spMkLst>
            <pc:docMk/>
            <pc:sldMk cId="2419879466" sldId="299"/>
            <ac:spMk id="2" creationId="{E69AF292-1B15-F014-34D6-C5872408E62C}"/>
          </ac:spMkLst>
        </pc:spChg>
        <pc:spChg chg="mod">
          <ac:chgData name="José Reina Valero" userId="09bbf76c-e3de-420c-88bb-64d781de57ed" providerId="ADAL" clId="{4F9449EF-5CB9-49D3-B6A5-1391152C9998}" dt="2024-05-02T16:19:55.789" v="3824" actId="20577"/>
          <ac:spMkLst>
            <pc:docMk/>
            <pc:sldMk cId="2419879466" sldId="299"/>
            <ac:spMk id="4" creationId="{F7238428-E9BA-E90E-C47F-394A4D47A669}"/>
          </ac:spMkLst>
        </pc:spChg>
        <pc:spChg chg="del">
          <ac:chgData name="José Reina Valero" userId="09bbf76c-e3de-420c-88bb-64d781de57ed" providerId="ADAL" clId="{4F9449EF-5CB9-49D3-B6A5-1391152C9998}" dt="2024-05-02T16:20:03.756" v="3827" actId="478"/>
          <ac:spMkLst>
            <pc:docMk/>
            <pc:sldMk cId="2419879466" sldId="299"/>
            <ac:spMk id="5" creationId="{B8CE7EEC-AD32-286D-0017-3C8CA0914229}"/>
          </ac:spMkLst>
        </pc:spChg>
        <pc:spChg chg="add mod">
          <ac:chgData name="José Reina Valero" userId="09bbf76c-e3de-420c-88bb-64d781de57ed" providerId="ADAL" clId="{4F9449EF-5CB9-49D3-B6A5-1391152C9998}" dt="2024-05-05T04:33:28.936" v="9406" actId="1076"/>
          <ac:spMkLst>
            <pc:docMk/>
            <pc:sldMk cId="2419879466" sldId="299"/>
            <ac:spMk id="6" creationId="{66FA0900-517C-2F0F-FC82-EB7F01DD5C5E}"/>
          </ac:spMkLst>
        </pc:spChg>
        <pc:spChg chg="add mod">
          <ac:chgData name="José Reina Valero" userId="09bbf76c-e3de-420c-88bb-64d781de57ed" providerId="ADAL" clId="{4F9449EF-5CB9-49D3-B6A5-1391152C9998}" dt="2024-05-05T04:34:10.362" v="9418" actId="1076"/>
          <ac:spMkLst>
            <pc:docMk/>
            <pc:sldMk cId="2419879466" sldId="299"/>
            <ac:spMk id="7" creationId="{3879412C-60F4-3545-F993-F35D79219465}"/>
          </ac:spMkLst>
        </pc:spChg>
        <pc:spChg chg="add mod">
          <ac:chgData name="José Reina Valero" userId="09bbf76c-e3de-420c-88bb-64d781de57ed" providerId="ADAL" clId="{4F9449EF-5CB9-49D3-B6A5-1391152C9998}" dt="2024-05-05T04:35:14.402" v="9555" actId="1076"/>
          <ac:spMkLst>
            <pc:docMk/>
            <pc:sldMk cId="2419879466" sldId="299"/>
            <ac:spMk id="9" creationId="{8BAF76A2-E8E4-A2C0-F8E3-CD9761F335F6}"/>
          </ac:spMkLst>
        </pc:spChg>
        <pc:spChg chg="add mod">
          <ac:chgData name="José Reina Valero" userId="09bbf76c-e3de-420c-88bb-64d781de57ed" providerId="ADAL" clId="{4F9449EF-5CB9-49D3-B6A5-1391152C9998}" dt="2024-05-05T04:39:48.286" v="9598" actId="122"/>
          <ac:spMkLst>
            <pc:docMk/>
            <pc:sldMk cId="2419879466" sldId="299"/>
            <ac:spMk id="10" creationId="{FB506ABE-2890-9FE1-C079-6C86B0B715E4}"/>
          </ac:spMkLst>
        </pc:spChg>
        <pc:picChg chg="add del mod">
          <ac:chgData name="José Reina Valero" userId="09bbf76c-e3de-420c-88bb-64d781de57ed" providerId="ADAL" clId="{4F9449EF-5CB9-49D3-B6A5-1391152C9998}" dt="2024-05-05T23:55:28.715" v="9677" actId="478"/>
          <ac:picMkLst>
            <pc:docMk/>
            <pc:sldMk cId="2419879466" sldId="299"/>
            <ac:picMk id="3" creationId="{C9176272-CD1A-7C0D-7128-5781045C537E}"/>
          </ac:picMkLst>
        </pc:picChg>
        <pc:picChg chg="del">
          <ac:chgData name="José Reina Valero" userId="09bbf76c-e3de-420c-88bb-64d781de57ed" providerId="ADAL" clId="{4F9449EF-5CB9-49D3-B6A5-1391152C9998}" dt="2024-05-02T16:20:02.535" v="3826" actId="478"/>
          <ac:picMkLst>
            <pc:docMk/>
            <pc:sldMk cId="2419879466" sldId="299"/>
            <ac:picMk id="6" creationId="{86C7690E-428E-A9C8-7F42-A33BF5342751}"/>
          </ac:picMkLst>
        </pc:picChg>
        <pc:picChg chg="del">
          <ac:chgData name="José Reina Valero" userId="09bbf76c-e3de-420c-88bb-64d781de57ed" providerId="ADAL" clId="{4F9449EF-5CB9-49D3-B6A5-1391152C9998}" dt="2024-05-02T16:20:02.083" v="3825" actId="478"/>
          <ac:picMkLst>
            <pc:docMk/>
            <pc:sldMk cId="2419879466" sldId="299"/>
            <ac:picMk id="7" creationId="{7CC1FD9C-A617-5BA1-3A19-A154ACBF93FB}"/>
          </ac:picMkLst>
        </pc:picChg>
        <pc:picChg chg="add del mod">
          <ac:chgData name="José Reina Valero" userId="09bbf76c-e3de-420c-88bb-64d781de57ed" providerId="ADAL" clId="{4F9449EF-5CB9-49D3-B6A5-1391152C9998}" dt="2024-05-05T23:55:28.196" v="9676" actId="478"/>
          <ac:picMkLst>
            <pc:docMk/>
            <pc:sldMk cId="2419879466" sldId="299"/>
            <ac:picMk id="8" creationId="{4A90D317-A51A-363B-5C63-E38882B90D71}"/>
          </ac:picMkLst>
        </pc:picChg>
        <pc:picChg chg="add mod ord">
          <ac:chgData name="José Reina Valero" userId="09bbf76c-e3de-420c-88bb-64d781de57ed" providerId="ADAL" clId="{4F9449EF-5CB9-49D3-B6A5-1391152C9998}" dt="2024-05-05T23:56:53.603" v="9713" actId="1076"/>
          <ac:picMkLst>
            <pc:docMk/>
            <pc:sldMk cId="2419879466" sldId="299"/>
            <ac:picMk id="11" creationId="{54B9B023-2FBE-D3C9-35B0-F3DA3FEAA684}"/>
          </ac:picMkLst>
        </pc:picChg>
        <pc:picChg chg="add mod">
          <ac:chgData name="José Reina Valero" userId="09bbf76c-e3de-420c-88bb-64d781de57ed" providerId="ADAL" clId="{4F9449EF-5CB9-49D3-B6A5-1391152C9998}" dt="2024-05-05T23:56:45.873" v="9709" actId="1076"/>
          <ac:picMkLst>
            <pc:docMk/>
            <pc:sldMk cId="2419879466" sldId="299"/>
            <ac:picMk id="13" creationId="{1CB92205-71A7-6932-6F47-EFDBA5965AC9}"/>
          </ac:picMkLst>
        </pc:picChg>
      </pc:sldChg>
      <pc:sldChg chg="addSp delSp modSp add mod">
        <pc:chgData name="José Reina Valero" userId="09bbf76c-e3de-420c-88bb-64d781de57ed" providerId="ADAL" clId="{4F9449EF-5CB9-49D3-B6A5-1391152C9998}" dt="2024-05-05T23:57:28.910" v="9719" actId="1076"/>
        <pc:sldMkLst>
          <pc:docMk/>
          <pc:sldMk cId="4225640389" sldId="300"/>
        </pc:sldMkLst>
        <pc:spChg chg="del">
          <ac:chgData name="José Reina Valero" userId="09bbf76c-e3de-420c-88bb-64d781de57ed" providerId="ADAL" clId="{4F9449EF-5CB9-49D3-B6A5-1391152C9998}" dt="2024-05-02T16:20:32.544" v="3833" actId="478"/>
          <ac:spMkLst>
            <pc:docMk/>
            <pc:sldMk cId="4225640389" sldId="300"/>
            <ac:spMk id="2" creationId="{E69AF292-1B15-F014-34D6-C5872408E62C}"/>
          </ac:spMkLst>
        </pc:spChg>
        <pc:spChg chg="add mod">
          <ac:chgData name="José Reina Valero" userId="09bbf76c-e3de-420c-88bb-64d781de57ed" providerId="ADAL" clId="{4F9449EF-5CB9-49D3-B6A5-1391152C9998}" dt="2024-05-02T16:23:40.436" v="4274" actId="1076"/>
          <ac:spMkLst>
            <pc:docMk/>
            <pc:sldMk cId="4225640389" sldId="300"/>
            <ac:spMk id="5" creationId="{C4EC26A6-7EE0-CB04-577E-9CE0C44D4B45}"/>
          </ac:spMkLst>
        </pc:spChg>
        <pc:spChg chg="add mod">
          <ac:chgData name="José Reina Valero" userId="09bbf76c-e3de-420c-88bb-64d781de57ed" providerId="ADAL" clId="{4F9449EF-5CB9-49D3-B6A5-1391152C9998}" dt="2024-05-03T09:54:26.893" v="6507" actId="1076"/>
          <ac:spMkLst>
            <pc:docMk/>
            <pc:sldMk cId="4225640389" sldId="300"/>
            <ac:spMk id="6" creationId="{634E8CF6-C8A0-F5C3-13CB-51D66455C532}"/>
          </ac:spMkLst>
        </pc:spChg>
        <pc:spChg chg="add mod">
          <ac:chgData name="José Reina Valero" userId="09bbf76c-e3de-420c-88bb-64d781de57ed" providerId="ADAL" clId="{4F9449EF-5CB9-49D3-B6A5-1391152C9998}" dt="2024-05-03T09:54:30.243" v="6512" actId="1038"/>
          <ac:spMkLst>
            <pc:docMk/>
            <pc:sldMk cId="4225640389" sldId="300"/>
            <ac:spMk id="7" creationId="{220BACA4-4329-6C27-358E-E36F9B748934}"/>
          </ac:spMkLst>
        </pc:spChg>
        <pc:spChg chg="add">
          <ac:chgData name="José Reina Valero" userId="09bbf76c-e3de-420c-88bb-64d781de57ed" providerId="ADAL" clId="{4F9449EF-5CB9-49D3-B6A5-1391152C9998}" dt="2024-05-02T16:23:51.345" v="4275" actId="11529"/>
          <ac:spMkLst>
            <pc:docMk/>
            <pc:sldMk cId="4225640389" sldId="300"/>
            <ac:spMk id="9" creationId="{72C92C1C-4A27-310E-2C5A-8A5041EEEE56}"/>
          </ac:spMkLst>
        </pc:spChg>
        <pc:spChg chg="add mod">
          <ac:chgData name="José Reina Valero" userId="09bbf76c-e3de-420c-88bb-64d781de57ed" providerId="ADAL" clId="{4F9449EF-5CB9-49D3-B6A5-1391152C9998}" dt="2024-05-02T16:24:28.307" v="4342" actId="1076"/>
          <ac:spMkLst>
            <pc:docMk/>
            <pc:sldMk cId="4225640389" sldId="300"/>
            <ac:spMk id="10" creationId="{AE9B7536-E657-0C8E-A45E-BE09EDD0288E}"/>
          </ac:spMkLst>
        </pc:spChg>
        <pc:spChg chg="add mod">
          <ac:chgData name="José Reina Valero" userId="09bbf76c-e3de-420c-88bb-64d781de57ed" providerId="ADAL" clId="{4F9449EF-5CB9-49D3-B6A5-1391152C9998}" dt="2024-05-02T16:24:58.844" v="4349" actId="1076"/>
          <ac:spMkLst>
            <pc:docMk/>
            <pc:sldMk cId="4225640389" sldId="300"/>
            <ac:spMk id="11" creationId="{73555983-405A-029A-5124-E9D4E79A45FD}"/>
          </ac:spMkLst>
        </pc:spChg>
        <pc:spChg chg="add mod">
          <ac:chgData name="José Reina Valero" userId="09bbf76c-e3de-420c-88bb-64d781de57ed" providerId="ADAL" clId="{4F9449EF-5CB9-49D3-B6A5-1391152C9998}" dt="2024-05-02T16:25:48.226" v="4386" actId="113"/>
          <ac:spMkLst>
            <pc:docMk/>
            <pc:sldMk cId="4225640389" sldId="300"/>
            <ac:spMk id="12" creationId="{0B00063C-D3D3-4377-C766-8FC07C952ABA}"/>
          </ac:spMkLst>
        </pc:spChg>
        <pc:picChg chg="del mod">
          <ac:chgData name="José Reina Valero" userId="09bbf76c-e3de-420c-88bb-64d781de57ed" providerId="ADAL" clId="{4F9449EF-5CB9-49D3-B6A5-1391152C9998}" dt="2024-05-05T23:55:30.585" v="9678" actId="478"/>
          <ac:picMkLst>
            <pc:docMk/>
            <pc:sldMk cId="4225640389" sldId="300"/>
            <ac:picMk id="3" creationId="{C9176272-CD1A-7C0D-7128-5781045C537E}"/>
          </ac:picMkLst>
        </pc:picChg>
        <pc:picChg chg="del">
          <ac:chgData name="José Reina Valero" userId="09bbf76c-e3de-420c-88bb-64d781de57ed" providerId="ADAL" clId="{4F9449EF-5CB9-49D3-B6A5-1391152C9998}" dt="2024-05-02T16:20:29.240" v="3831" actId="478"/>
          <ac:picMkLst>
            <pc:docMk/>
            <pc:sldMk cId="4225640389" sldId="300"/>
            <ac:picMk id="8" creationId="{4A90D317-A51A-363B-5C63-E38882B90D71}"/>
          </ac:picMkLst>
        </pc:picChg>
        <pc:picChg chg="add mod ord">
          <ac:chgData name="José Reina Valero" userId="09bbf76c-e3de-420c-88bb-64d781de57ed" providerId="ADAL" clId="{4F9449EF-5CB9-49D3-B6A5-1391152C9998}" dt="2024-05-05T23:57:28.910" v="9719" actId="1076"/>
          <ac:picMkLst>
            <pc:docMk/>
            <pc:sldMk cId="4225640389" sldId="300"/>
            <ac:picMk id="8" creationId="{857570FD-8081-0A14-B57E-23DBA15F40FE}"/>
          </ac:picMkLst>
        </pc:picChg>
      </pc:sldChg>
      <pc:sldChg chg="addSp delSp modSp new mod">
        <pc:chgData name="José Reina Valero" userId="09bbf76c-e3de-420c-88bb-64d781de57ed" providerId="ADAL" clId="{4F9449EF-5CB9-49D3-B6A5-1391152C9998}" dt="2024-05-03T09:56:36.364" v="6569" actId="1076"/>
        <pc:sldMkLst>
          <pc:docMk/>
          <pc:sldMk cId="2370314494" sldId="301"/>
        </pc:sldMkLst>
        <pc:spChg chg="del">
          <ac:chgData name="José Reina Valero" userId="09bbf76c-e3de-420c-88bb-64d781de57ed" providerId="ADAL" clId="{4F9449EF-5CB9-49D3-B6A5-1391152C9998}" dt="2024-05-03T00:27:04.810" v="4403" actId="478"/>
          <ac:spMkLst>
            <pc:docMk/>
            <pc:sldMk cId="2370314494" sldId="301"/>
            <ac:spMk id="2" creationId="{E23A8B34-66CD-7F26-9F70-DECAB3978E1E}"/>
          </ac:spMkLst>
        </pc:spChg>
        <pc:spChg chg="del">
          <ac:chgData name="José Reina Valero" userId="09bbf76c-e3de-420c-88bb-64d781de57ed" providerId="ADAL" clId="{4F9449EF-5CB9-49D3-B6A5-1391152C9998}" dt="2024-05-03T00:27:03.817" v="4402" actId="478"/>
          <ac:spMkLst>
            <pc:docMk/>
            <pc:sldMk cId="2370314494" sldId="301"/>
            <ac:spMk id="3" creationId="{5F6E2974-A011-D76E-60CE-1B7F9EE554FA}"/>
          </ac:spMkLst>
        </pc:spChg>
        <pc:spChg chg="add mod">
          <ac:chgData name="José Reina Valero" userId="09bbf76c-e3de-420c-88bb-64d781de57ed" providerId="ADAL" clId="{4F9449EF-5CB9-49D3-B6A5-1391152C9998}" dt="2024-05-03T00:27:28.362" v="4464" actId="1076"/>
          <ac:spMkLst>
            <pc:docMk/>
            <pc:sldMk cId="2370314494" sldId="301"/>
            <ac:spMk id="4" creationId="{158A46C2-572C-4189-6398-1B24860FDF41}"/>
          </ac:spMkLst>
        </pc:spChg>
        <pc:spChg chg="add mod">
          <ac:chgData name="José Reina Valero" userId="09bbf76c-e3de-420c-88bb-64d781de57ed" providerId="ADAL" clId="{4F9449EF-5CB9-49D3-B6A5-1391152C9998}" dt="2024-05-03T00:33:31.809" v="4712" actId="20577"/>
          <ac:spMkLst>
            <pc:docMk/>
            <pc:sldMk cId="2370314494" sldId="301"/>
            <ac:spMk id="5" creationId="{2C88072A-A717-BA29-9E4F-CDE2BA6D7BD7}"/>
          </ac:spMkLst>
        </pc:spChg>
        <pc:spChg chg="add mod">
          <ac:chgData name="José Reina Valero" userId="09bbf76c-e3de-420c-88bb-64d781de57ed" providerId="ADAL" clId="{4F9449EF-5CB9-49D3-B6A5-1391152C9998}" dt="2024-05-03T00:33:42.962" v="4713"/>
          <ac:spMkLst>
            <pc:docMk/>
            <pc:sldMk cId="2370314494" sldId="301"/>
            <ac:spMk id="8" creationId="{456E61DF-4AA2-244D-2BF9-9ACB1D05AC45}"/>
          </ac:spMkLst>
        </pc:spChg>
        <pc:cxnChg chg="add mod">
          <ac:chgData name="José Reina Valero" userId="09bbf76c-e3de-420c-88bb-64d781de57ed" providerId="ADAL" clId="{4F9449EF-5CB9-49D3-B6A5-1391152C9998}" dt="2024-05-03T09:56:28.105" v="6568" actId="1076"/>
          <ac:cxnSpMkLst>
            <pc:docMk/>
            <pc:sldMk cId="2370314494" sldId="301"/>
            <ac:cxnSpMk id="6" creationId="{97AB0671-6F18-552B-7B70-1C8F0A183ADC}"/>
          </ac:cxnSpMkLst>
        </pc:cxnChg>
        <pc:cxnChg chg="add mod">
          <ac:chgData name="José Reina Valero" userId="09bbf76c-e3de-420c-88bb-64d781de57ed" providerId="ADAL" clId="{4F9449EF-5CB9-49D3-B6A5-1391152C9998}" dt="2024-05-03T09:56:36.364" v="6569" actId="1076"/>
          <ac:cxnSpMkLst>
            <pc:docMk/>
            <pc:sldMk cId="2370314494" sldId="301"/>
            <ac:cxnSpMk id="7" creationId="{E4DEDDD8-3373-DD99-EC3A-9D539AA47B90}"/>
          </ac:cxnSpMkLst>
        </pc:cxnChg>
      </pc:sldChg>
      <pc:sldChg chg="addSp delSp modSp new mod ord">
        <pc:chgData name="José Reina Valero" userId="09bbf76c-e3de-420c-88bb-64d781de57ed" providerId="ADAL" clId="{4F9449EF-5CB9-49D3-B6A5-1391152C9998}" dt="2024-05-03T09:55:00.222" v="6514"/>
        <pc:sldMkLst>
          <pc:docMk/>
          <pc:sldMk cId="323484125" sldId="302"/>
        </pc:sldMkLst>
        <pc:spChg chg="del">
          <ac:chgData name="José Reina Valero" userId="09bbf76c-e3de-420c-88bb-64d781de57ed" providerId="ADAL" clId="{4F9449EF-5CB9-49D3-B6A5-1391152C9998}" dt="2024-05-03T00:30:12.220" v="4468" actId="478"/>
          <ac:spMkLst>
            <pc:docMk/>
            <pc:sldMk cId="323484125" sldId="302"/>
            <ac:spMk id="2" creationId="{895BD528-A244-08BF-B475-6BF178B7AE1C}"/>
          </ac:spMkLst>
        </pc:spChg>
        <pc:spChg chg="del">
          <ac:chgData name="José Reina Valero" userId="09bbf76c-e3de-420c-88bb-64d781de57ed" providerId="ADAL" clId="{4F9449EF-5CB9-49D3-B6A5-1391152C9998}" dt="2024-05-03T00:30:13.137" v="4469" actId="478"/>
          <ac:spMkLst>
            <pc:docMk/>
            <pc:sldMk cId="323484125" sldId="302"/>
            <ac:spMk id="3" creationId="{8D0A0BDC-F6BF-5B0A-1288-8EDCBC00B2B0}"/>
          </ac:spMkLst>
        </pc:spChg>
        <pc:spChg chg="add mod">
          <ac:chgData name="José Reina Valero" userId="09bbf76c-e3de-420c-88bb-64d781de57ed" providerId="ADAL" clId="{4F9449EF-5CB9-49D3-B6A5-1391152C9998}" dt="2024-05-03T00:30:18.962" v="4471" actId="1076"/>
          <ac:spMkLst>
            <pc:docMk/>
            <pc:sldMk cId="323484125" sldId="302"/>
            <ac:spMk id="4" creationId="{EA25AC57-4532-46B2-5744-45E311448F8B}"/>
          </ac:spMkLst>
        </pc:spChg>
        <pc:spChg chg="add mod">
          <ac:chgData name="José Reina Valero" userId="09bbf76c-e3de-420c-88bb-64d781de57ed" providerId="ADAL" clId="{4F9449EF-5CB9-49D3-B6A5-1391152C9998}" dt="2024-05-03T00:30:18.962" v="4471" actId="1076"/>
          <ac:spMkLst>
            <pc:docMk/>
            <pc:sldMk cId="323484125" sldId="302"/>
            <ac:spMk id="5" creationId="{A58777DE-3D19-5D1F-376B-9AEDF15D89F1}"/>
          </ac:spMkLst>
        </pc:spChg>
        <pc:spChg chg="add mod">
          <ac:chgData name="José Reina Valero" userId="09bbf76c-e3de-420c-88bb-64d781de57ed" providerId="ADAL" clId="{4F9449EF-5CB9-49D3-B6A5-1391152C9998}" dt="2024-05-03T00:30:18.962" v="4471" actId="1076"/>
          <ac:spMkLst>
            <pc:docMk/>
            <pc:sldMk cId="323484125" sldId="302"/>
            <ac:spMk id="6" creationId="{415D3E2B-6B94-AB16-C2EF-3218F2036AE5}"/>
          </ac:spMkLst>
        </pc:spChg>
        <pc:spChg chg="add mod">
          <ac:chgData name="José Reina Valero" userId="09bbf76c-e3de-420c-88bb-64d781de57ed" providerId="ADAL" clId="{4F9449EF-5CB9-49D3-B6A5-1391152C9998}" dt="2024-05-03T00:30:42.420" v="4477" actId="1076"/>
          <ac:spMkLst>
            <pc:docMk/>
            <pc:sldMk cId="323484125" sldId="302"/>
            <ac:spMk id="8" creationId="{3AA19ED9-15CA-A555-92DD-D908A2E588FD}"/>
          </ac:spMkLst>
        </pc:spChg>
        <pc:cxnChg chg="add mod">
          <ac:chgData name="José Reina Valero" userId="09bbf76c-e3de-420c-88bb-64d781de57ed" providerId="ADAL" clId="{4F9449EF-5CB9-49D3-B6A5-1391152C9998}" dt="2024-05-03T00:30:18.962" v="4471" actId="1076"/>
          <ac:cxnSpMkLst>
            <pc:docMk/>
            <pc:sldMk cId="323484125" sldId="302"/>
            <ac:cxnSpMk id="7" creationId="{CE412A9B-7BC7-7C63-97F3-3E1D924741AE}"/>
          </ac:cxnSpMkLst>
        </pc:cxnChg>
      </pc:sldChg>
      <pc:sldChg chg="addSp delSp modSp new mod setBg">
        <pc:chgData name="José Reina Valero" userId="09bbf76c-e3de-420c-88bb-64d781de57ed" providerId="ADAL" clId="{4F9449EF-5CB9-49D3-B6A5-1391152C9998}" dt="2024-05-03T10:01:12.567" v="6572" actId="207"/>
        <pc:sldMkLst>
          <pc:docMk/>
          <pc:sldMk cId="3168112826" sldId="303"/>
        </pc:sldMkLst>
        <pc:spChg chg="add mod">
          <ac:chgData name="José Reina Valero" userId="09bbf76c-e3de-420c-88bb-64d781de57ed" providerId="ADAL" clId="{4F9449EF-5CB9-49D3-B6A5-1391152C9998}" dt="2024-05-03T10:01:12.567" v="6572" actId="207"/>
          <ac:spMkLst>
            <pc:docMk/>
            <pc:sldMk cId="3168112826" sldId="303"/>
            <ac:spMk id="2" creationId="{2272D531-0509-59F8-F522-4B2888AB48FB}"/>
          </ac:spMkLst>
        </pc:spChg>
        <pc:spChg chg="del">
          <ac:chgData name="José Reina Valero" userId="09bbf76c-e3de-420c-88bb-64d781de57ed" providerId="ADAL" clId="{4F9449EF-5CB9-49D3-B6A5-1391152C9998}" dt="2024-05-03T00:33:50.310" v="4715" actId="478"/>
          <ac:spMkLst>
            <pc:docMk/>
            <pc:sldMk cId="3168112826" sldId="303"/>
            <ac:spMk id="2" creationId="{EAEA0627-5735-306E-34F2-2AB2B56FA9B6}"/>
          </ac:spMkLst>
        </pc:spChg>
        <pc:spChg chg="del">
          <ac:chgData name="José Reina Valero" userId="09bbf76c-e3de-420c-88bb-64d781de57ed" providerId="ADAL" clId="{4F9449EF-5CB9-49D3-B6A5-1391152C9998}" dt="2024-05-03T00:33:50.883" v="4716" actId="478"/>
          <ac:spMkLst>
            <pc:docMk/>
            <pc:sldMk cId="3168112826" sldId="303"/>
            <ac:spMk id="3" creationId="{88F711ED-6CBE-F202-B30A-0E1256342643}"/>
          </ac:spMkLst>
        </pc:spChg>
        <pc:spChg chg="add mod ord">
          <ac:chgData name="José Reina Valero" userId="09bbf76c-e3de-420c-88bb-64d781de57ed" providerId="ADAL" clId="{4F9449EF-5CB9-49D3-B6A5-1391152C9998}" dt="2024-05-03T09:56:05.283" v="6565" actId="27636"/>
          <ac:spMkLst>
            <pc:docMk/>
            <pc:sldMk cId="3168112826" sldId="303"/>
            <ac:spMk id="4" creationId="{9ECC2DAB-48E4-82C0-AC3E-DC84F50FCDAE}"/>
          </ac:spMkLst>
        </pc:spChg>
        <pc:spChg chg="add del">
          <ac:chgData name="José Reina Valero" userId="09bbf76c-e3de-420c-88bb-64d781de57ed" providerId="ADAL" clId="{4F9449EF-5CB9-49D3-B6A5-1391152C9998}" dt="2024-05-03T00:38:41.758" v="4782" actId="26606"/>
          <ac:spMkLst>
            <pc:docMk/>
            <pc:sldMk cId="3168112826" sldId="303"/>
            <ac:spMk id="7" creationId="{91DC6ABD-215C-4EA8-A483-CEF5B99AB385}"/>
          </ac:spMkLst>
        </pc:spChg>
        <pc:spChg chg="add del">
          <ac:chgData name="José Reina Valero" userId="09bbf76c-e3de-420c-88bb-64d781de57ed" providerId="ADAL" clId="{4F9449EF-5CB9-49D3-B6A5-1391152C9998}" dt="2024-05-03T00:37:09.558" v="4758" actId="26606"/>
          <ac:spMkLst>
            <pc:docMk/>
            <pc:sldMk cId="3168112826" sldId="303"/>
            <ac:spMk id="10" creationId="{0671A8AE-40A1-4631-A6B8-581AFF065482}"/>
          </ac:spMkLst>
        </pc:spChg>
        <pc:spChg chg="add del">
          <ac:chgData name="José Reina Valero" userId="09bbf76c-e3de-420c-88bb-64d781de57ed" providerId="ADAL" clId="{4F9449EF-5CB9-49D3-B6A5-1391152C9998}" dt="2024-05-03T00:38:41.758" v="4782" actId="26606"/>
          <ac:spMkLst>
            <pc:docMk/>
            <pc:sldMk cId="3168112826" sldId="303"/>
            <ac:spMk id="11" creationId="{04357C93-F0CB-4A1C-8F77-4E9063789819}"/>
          </ac:spMkLst>
        </pc:spChg>
        <pc:spChg chg="add del">
          <ac:chgData name="José Reina Valero" userId="09bbf76c-e3de-420c-88bb-64d781de57ed" providerId="ADAL" clId="{4F9449EF-5CB9-49D3-B6A5-1391152C9998}" dt="2024-05-03T00:37:09.558" v="4758" actId="26606"/>
          <ac:spMkLst>
            <pc:docMk/>
            <pc:sldMk cId="3168112826" sldId="303"/>
            <ac:spMk id="12" creationId="{AB58EF07-17C2-48CF-ABB0-EEF1F17CB8F0}"/>
          </ac:spMkLst>
        </pc:spChg>
        <pc:spChg chg="add del">
          <ac:chgData name="José Reina Valero" userId="09bbf76c-e3de-420c-88bb-64d781de57ed" providerId="ADAL" clId="{4F9449EF-5CB9-49D3-B6A5-1391152C9998}" dt="2024-05-03T00:37:09.558" v="4758" actId="26606"/>
          <ac:spMkLst>
            <pc:docMk/>
            <pc:sldMk cId="3168112826" sldId="303"/>
            <ac:spMk id="14" creationId="{AF2F604E-43BE-4DC3-B983-E071523364F8}"/>
          </ac:spMkLst>
        </pc:spChg>
        <pc:spChg chg="add">
          <ac:chgData name="José Reina Valero" userId="09bbf76c-e3de-420c-88bb-64d781de57ed" providerId="ADAL" clId="{4F9449EF-5CB9-49D3-B6A5-1391152C9998}" dt="2024-05-03T00:38:41.767" v="4783" actId="26606"/>
          <ac:spMkLst>
            <pc:docMk/>
            <pc:sldMk cId="3168112826" sldId="303"/>
            <ac:spMk id="15" creationId="{0671A8AE-40A1-4631-A6B8-581AFF065482}"/>
          </ac:spMkLst>
        </pc:spChg>
        <pc:spChg chg="add del">
          <ac:chgData name="José Reina Valero" userId="09bbf76c-e3de-420c-88bb-64d781de57ed" providerId="ADAL" clId="{4F9449EF-5CB9-49D3-B6A5-1391152C9998}" dt="2024-05-03T00:37:09.558" v="4758" actId="26606"/>
          <ac:spMkLst>
            <pc:docMk/>
            <pc:sldMk cId="3168112826" sldId="303"/>
            <ac:spMk id="16" creationId="{08C9B587-E65E-4B52-B37C-ABEBB6E87928}"/>
          </ac:spMkLst>
        </pc:spChg>
        <pc:spChg chg="add">
          <ac:chgData name="José Reina Valero" userId="09bbf76c-e3de-420c-88bb-64d781de57ed" providerId="ADAL" clId="{4F9449EF-5CB9-49D3-B6A5-1391152C9998}" dt="2024-05-03T00:38:41.767" v="4783" actId="26606"/>
          <ac:spMkLst>
            <pc:docMk/>
            <pc:sldMk cId="3168112826" sldId="303"/>
            <ac:spMk id="17" creationId="{AB58EF07-17C2-48CF-ABB0-EEF1F17CB8F0}"/>
          </ac:spMkLst>
        </pc:spChg>
        <pc:spChg chg="add del">
          <ac:chgData name="José Reina Valero" userId="09bbf76c-e3de-420c-88bb-64d781de57ed" providerId="ADAL" clId="{4F9449EF-5CB9-49D3-B6A5-1391152C9998}" dt="2024-05-03T00:37:15.610" v="4760" actId="26606"/>
          <ac:spMkLst>
            <pc:docMk/>
            <pc:sldMk cId="3168112826" sldId="303"/>
            <ac:spMk id="18" creationId="{37C89E4B-3C9F-44B9-8B86-D9E3D112D8EC}"/>
          </ac:spMkLst>
        </pc:spChg>
        <pc:spChg chg="add">
          <ac:chgData name="José Reina Valero" userId="09bbf76c-e3de-420c-88bb-64d781de57ed" providerId="ADAL" clId="{4F9449EF-5CB9-49D3-B6A5-1391152C9998}" dt="2024-05-03T00:38:41.767" v="4783" actId="26606"/>
          <ac:spMkLst>
            <pc:docMk/>
            <pc:sldMk cId="3168112826" sldId="303"/>
            <ac:spMk id="21" creationId="{AF2F604E-43BE-4DC3-B983-E071523364F8}"/>
          </ac:spMkLst>
        </pc:spChg>
        <pc:spChg chg="add">
          <ac:chgData name="José Reina Valero" userId="09bbf76c-e3de-420c-88bb-64d781de57ed" providerId="ADAL" clId="{4F9449EF-5CB9-49D3-B6A5-1391152C9998}" dt="2024-05-03T00:38:41.767" v="4783" actId="26606"/>
          <ac:spMkLst>
            <pc:docMk/>
            <pc:sldMk cId="3168112826" sldId="303"/>
            <ac:spMk id="22" creationId="{08C9B587-E65E-4B52-B37C-ABEBB6E87928}"/>
          </ac:spMkLst>
        </pc:spChg>
        <pc:grpChg chg="add del">
          <ac:chgData name="José Reina Valero" userId="09bbf76c-e3de-420c-88bb-64d781de57ed" providerId="ADAL" clId="{4F9449EF-5CB9-49D3-B6A5-1391152C9998}" dt="2024-05-03T00:38:41.758" v="4782" actId="26606"/>
          <ac:grpSpMkLst>
            <pc:docMk/>
            <pc:sldMk cId="3168112826" sldId="303"/>
            <ac:grpSpMk id="8" creationId="{3AF6A671-C637-4547-85F4-51B6D1881399}"/>
          </ac:grpSpMkLst>
        </pc:grpChg>
        <pc:picChg chg="add mod">
          <ac:chgData name="José Reina Valero" userId="09bbf76c-e3de-420c-88bb-64d781de57ed" providerId="ADAL" clId="{4F9449EF-5CB9-49D3-B6A5-1391152C9998}" dt="2024-05-03T09:56:07.700" v="6567" actId="1076"/>
          <ac:picMkLst>
            <pc:docMk/>
            <pc:sldMk cId="3168112826" sldId="303"/>
            <ac:picMk id="5" creationId="{5A65C345-B71E-0E30-0C34-15D24741389D}"/>
          </ac:picMkLst>
        </pc:picChg>
        <pc:cxnChg chg="add del">
          <ac:chgData name="José Reina Valero" userId="09bbf76c-e3de-420c-88bb-64d781de57ed" providerId="ADAL" clId="{4F9449EF-5CB9-49D3-B6A5-1391152C9998}" dt="2024-05-03T00:37:15.610" v="4760" actId="26606"/>
          <ac:cxnSpMkLst>
            <pc:docMk/>
            <pc:sldMk cId="3168112826" sldId="303"/>
            <ac:cxnSpMk id="19" creationId="{AA2EAA10-076F-46BD-8F0F-B9A2FB77A85C}"/>
          </ac:cxnSpMkLst>
        </pc:cxnChg>
        <pc:cxnChg chg="add del">
          <ac:chgData name="José Reina Valero" userId="09bbf76c-e3de-420c-88bb-64d781de57ed" providerId="ADAL" clId="{4F9449EF-5CB9-49D3-B6A5-1391152C9998}" dt="2024-05-03T00:37:15.610" v="4760" actId="26606"/>
          <ac:cxnSpMkLst>
            <pc:docMk/>
            <pc:sldMk cId="3168112826" sldId="303"/>
            <ac:cxnSpMk id="20" creationId="{D891E407-403B-4764-86C9-33A56D3BCAA3}"/>
          </ac:cxnSpMkLst>
        </pc:cxnChg>
      </pc:sldChg>
      <pc:sldChg chg="addSp delSp modSp new mod ord">
        <pc:chgData name="José Reina Valero" userId="09bbf76c-e3de-420c-88bb-64d781de57ed" providerId="ADAL" clId="{4F9449EF-5CB9-49D3-B6A5-1391152C9998}" dt="2024-05-04T04:19:39.043" v="6589" actId="20577"/>
        <pc:sldMkLst>
          <pc:docMk/>
          <pc:sldMk cId="2650174126" sldId="304"/>
        </pc:sldMkLst>
        <pc:spChg chg="del">
          <ac:chgData name="José Reina Valero" userId="09bbf76c-e3de-420c-88bb-64d781de57ed" providerId="ADAL" clId="{4F9449EF-5CB9-49D3-B6A5-1391152C9998}" dt="2024-05-03T00:39:39.814" v="4789" actId="478"/>
          <ac:spMkLst>
            <pc:docMk/>
            <pc:sldMk cId="2650174126" sldId="304"/>
            <ac:spMk id="2" creationId="{905D0154-72A7-89CE-848B-7FC4B9731F8D}"/>
          </ac:spMkLst>
        </pc:spChg>
        <pc:spChg chg="del">
          <ac:chgData name="José Reina Valero" userId="09bbf76c-e3de-420c-88bb-64d781de57ed" providerId="ADAL" clId="{4F9449EF-5CB9-49D3-B6A5-1391152C9998}" dt="2024-05-03T00:39:41.990" v="4790" actId="478"/>
          <ac:spMkLst>
            <pc:docMk/>
            <pc:sldMk cId="2650174126" sldId="304"/>
            <ac:spMk id="3" creationId="{BCD550A8-C62B-B705-A1D9-4DB88BD0EA2E}"/>
          </ac:spMkLst>
        </pc:spChg>
        <pc:spChg chg="add mod">
          <ac:chgData name="José Reina Valero" userId="09bbf76c-e3de-420c-88bb-64d781de57ed" providerId="ADAL" clId="{4F9449EF-5CB9-49D3-B6A5-1391152C9998}" dt="2024-05-03T00:54:18.812" v="5309" actId="1076"/>
          <ac:spMkLst>
            <pc:docMk/>
            <pc:sldMk cId="2650174126" sldId="304"/>
            <ac:spMk id="4" creationId="{7D171DED-AEE7-2DD3-860E-5291AF579E71}"/>
          </ac:spMkLst>
        </pc:spChg>
        <pc:spChg chg="add mod">
          <ac:chgData name="José Reina Valero" userId="09bbf76c-e3de-420c-88bb-64d781de57ed" providerId="ADAL" clId="{4F9449EF-5CB9-49D3-B6A5-1391152C9998}" dt="2024-05-04T04:19:39.043" v="6589" actId="20577"/>
          <ac:spMkLst>
            <pc:docMk/>
            <pc:sldMk cId="2650174126" sldId="304"/>
            <ac:spMk id="5" creationId="{DC265A3C-7C52-9B2D-5ACB-5CDA4E0E03A6}"/>
          </ac:spMkLst>
        </pc:spChg>
      </pc:sldChg>
      <pc:sldChg chg="new del">
        <pc:chgData name="José Reina Valero" userId="09bbf76c-e3de-420c-88bb-64d781de57ed" providerId="ADAL" clId="{4F9449EF-5CB9-49D3-B6A5-1391152C9998}" dt="2024-05-03T00:39:33.356" v="4785" actId="680"/>
        <pc:sldMkLst>
          <pc:docMk/>
          <pc:sldMk cId="3847580829" sldId="304"/>
        </pc:sldMkLst>
      </pc:sldChg>
      <pc:sldChg chg="modSp add mod">
        <pc:chgData name="José Reina Valero" userId="09bbf76c-e3de-420c-88bb-64d781de57ed" providerId="ADAL" clId="{4F9449EF-5CB9-49D3-B6A5-1391152C9998}" dt="2024-05-04T04:19:36.784" v="6588" actId="20577"/>
        <pc:sldMkLst>
          <pc:docMk/>
          <pc:sldMk cId="605592369" sldId="305"/>
        </pc:sldMkLst>
        <pc:spChg chg="mod">
          <ac:chgData name="José Reina Valero" userId="09bbf76c-e3de-420c-88bb-64d781de57ed" providerId="ADAL" clId="{4F9449EF-5CB9-49D3-B6A5-1391152C9998}" dt="2024-05-04T04:19:36.784" v="6588" actId="20577"/>
          <ac:spMkLst>
            <pc:docMk/>
            <pc:sldMk cId="605592369" sldId="305"/>
            <ac:spMk id="5" creationId="{DC265A3C-7C52-9B2D-5ACB-5CDA4E0E03A6}"/>
          </ac:spMkLst>
        </pc:spChg>
      </pc:sldChg>
      <pc:sldChg chg="add del">
        <pc:chgData name="José Reina Valero" userId="09bbf76c-e3de-420c-88bb-64d781de57ed" providerId="ADAL" clId="{4F9449EF-5CB9-49D3-B6A5-1391152C9998}" dt="2024-05-03T00:57:57.470" v="5326" actId="47"/>
        <pc:sldMkLst>
          <pc:docMk/>
          <pc:sldMk cId="2823334818" sldId="306"/>
        </pc:sldMkLst>
      </pc:sldChg>
      <pc:sldChg chg="modSp add mod">
        <pc:chgData name="José Reina Valero" userId="09bbf76c-e3de-420c-88bb-64d781de57ed" providerId="ADAL" clId="{4F9449EF-5CB9-49D3-B6A5-1391152C9998}" dt="2024-05-04T04:19:41.492" v="6590" actId="20577"/>
        <pc:sldMkLst>
          <pc:docMk/>
          <pc:sldMk cId="3468430670" sldId="306"/>
        </pc:sldMkLst>
        <pc:spChg chg="mod">
          <ac:chgData name="José Reina Valero" userId="09bbf76c-e3de-420c-88bb-64d781de57ed" providerId="ADAL" clId="{4F9449EF-5CB9-49D3-B6A5-1391152C9998}" dt="2024-05-04T04:19:41.492" v="6590" actId="20577"/>
          <ac:spMkLst>
            <pc:docMk/>
            <pc:sldMk cId="3468430670" sldId="306"/>
            <ac:spMk id="5" creationId="{DC265A3C-7C52-9B2D-5ACB-5CDA4E0E03A6}"/>
          </ac:spMkLst>
        </pc:spChg>
      </pc:sldChg>
      <pc:sldChg chg="modSp add mod">
        <pc:chgData name="José Reina Valero" userId="09bbf76c-e3de-420c-88bb-64d781de57ed" providerId="ADAL" clId="{4F9449EF-5CB9-49D3-B6A5-1391152C9998}" dt="2024-05-03T09:36:42.460" v="6176" actId="20577"/>
        <pc:sldMkLst>
          <pc:docMk/>
          <pc:sldMk cId="3946909273" sldId="307"/>
        </pc:sldMkLst>
        <pc:spChg chg="mod">
          <ac:chgData name="José Reina Valero" userId="09bbf76c-e3de-420c-88bb-64d781de57ed" providerId="ADAL" clId="{4F9449EF-5CB9-49D3-B6A5-1391152C9998}" dt="2024-05-03T09:36:42.460" v="6176" actId="20577"/>
          <ac:spMkLst>
            <pc:docMk/>
            <pc:sldMk cId="3946909273" sldId="307"/>
            <ac:spMk id="5" creationId="{DC265A3C-7C52-9B2D-5ACB-5CDA4E0E03A6}"/>
          </ac:spMkLst>
        </pc:spChg>
      </pc:sldChg>
      <pc:sldChg chg="modSp add mod">
        <pc:chgData name="José Reina Valero" userId="09bbf76c-e3de-420c-88bb-64d781de57ed" providerId="ADAL" clId="{4F9449EF-5CB9-49D3-B6A5-1391152C9998}" dt="2024-05-04T04:19:52.732" v="6591" actId="20577"/>
        <pc:sldMkLst>
          <pc:docMk/>
          <pc:sldMk cId="1460621942" sldId="308"/>
        </pc:sldMkLst>
        <pc:spChg chg="mod">
          <ac:chgData name="José Reina Valero" userId="09bbf76c-e3de-420c-88bb-64d781de57ed" providerId="ADAL" clId="{4F9449EF-5CB9-49D3-B6A5-1391152C9998}" dt="2024-05-04T04:19:52.732" v="6591" actId="20577"/>
          <ac:spMkLst>
            <pc:docMk/>
            <pc:sldMk cId="1460621942" sldId="308"/>
            <ac:spMk id="5" creationId="{DC265A3C-7C52-9B2D-5ACB-5CDA4E0E03A6}"/>
          </ac:spMkLst>
        </pc:spChg>
      </pc:sldChg>
      <pc:sldChg chg="modSp add mod">
        <pc:chgData name="José Reina Valero" userId="09bbf76c-e3de-420c-88bb-64d781de57ed" providerId="ADAL" clId="{4F9449EF-5CB9-49D3-B6A5-1391152C9998}" dt="2024-05-04T04:20:07.568" v="6592" actId="20577"/>
        <pc:sldMkLst>
          <pc:docMk/>
          <pc:sldMk cId="474991625" sldId="309"/>
        </pc:sldMkLst>
        <pc:spChg chg="mod">
          <ac:chgData name="José Reina Valero" userId="09bbf76c-e3de-420c-88bb-64d781de57ed" providerId="ADAL" clId="{4F9449EF-5CB9-49D3-B6A5-1391152C9998}" dt="2024-05-04T04:20:07.568" v="6592" actId="20577"/>
          <ac:spMkLst>
            <pc:docMk/>
            <pc:sldMk cId="474991625" sldId="309"/>
            <ac:spMk id="5" creationId="{DC265A3C-7C52-9B2D-5ACB-5CDA4E0E03A6}"/>
          </ac:spMkLst>
        </pc:spChg>
      </pc:sldChg>
      <pc:sldChg chg="modSp add mod">
        <pc:chgData name="José Reina Valero" userId="09bbf76c-e3de-420c-88bb-64d781de57ed" providerId="ADAL" clId="{4F9449EF-5CB9-49D3-B6A5-1391152C9998}" dt="2024-05-03T09:52:52.822" v="6503" actId="207"/>
        <pc:sldMkLst>
          <pc:docMk/>
          <pc:sldMk cId="3890067315" sldId="422"/>
        </pc:sldMkLst>
        <pc:spChg chg="mod">
          <ac:chgData name="José Reina Valero" userId="09bbf76c-e3de-420c-88bb-64d781de57ed" providerId="ADAL" clId="{4F9449EF-5CB9-49D3-B6A5-1391152C9998}" dt="2024-05-03T09:52:52.822" v="6503" actId="207"/>
          <ac:spMkLst>
            <pc:docMk/>
            <pc:sldMk cId="3890067315" sldId="422"/>
            <ac:spMk id="3" creationId="{0DAD33B5-666E-9CFA-EC55-E614BBFA5635}"/>
          </ac:spMkLst>
        </pc:spChg>
      </pc:sldChg>
      <pc:sldChg chg="addSp delSp modSp new mod">
        <pc:chgData name="José Reina Valero" userId="09bbf76c-e3de-420c-88bb-64d781de57ed" providerId="ADAL" clId="{4F9449EF-5CB9-49D3-B6A5-1391152C9998}" dt="2024-05-05T04:07:34.935" v="9111" actId="1076"/>
        <pc:sldMkLst>
          <pc:docMk/>
          <pc:sldMk cId="3172454165" sldId="423"/>
        </pc:sldMkLst>
        <pc:spChg chg="del">
          <ac:chgData name="José Reina Valero" userId="09bbf76c-e3de-420c-88bb-64d781de57ed" providerId="ADAL" clId="{4F9449EF-5CB9-49D3-B6A5-1391152C9998}" dt="2024-05-04T04:34:07.658" v="6887" actId="478"/>
          <ac:spMkLst>
            <pc:docMk/>
            <pc:sldMk cId="3172454165" sldId="423"/>
            <ac:spMk id="2" creationId="{05548F10-8FB7-D124-02F6-AA5B0E60D647}"/>
          </ac:spMkLst>
        </pc:spChg>
        <pc:spChg chg="add mod">
          <ac:chgData name="José Reina Valero" userId="09bbf76c-e3de-420c-88bb-64d781de57ed" providerId="ADAL" clId="{4F9449EF-5CB9-49D3-B6A5-1391152C9998}" dt="2024-05-05T04:07:13.752" v="9106" actId="1076"/>
          <ac:spMkLst>
            <pc:docMk/>
            <pc:sldMk cId="3172454165" sldId="423"/>
            <ac:spMk id="3" creationId="{4B9B8C36-D2C9-0F67-FAFF-001771199D02}"/>
          </ac:spMkLst>
        </pc:spChg>
        <pc:spChg chg="del">
          <ac:chgData name="José Reina Valero" userId="09bbf76c-e3de-420c-88bb-64d781de57ed" providerId="ADAL" clId="{4F9449EF-5CB9-49D3-B6A5-1391152C9998}" dt="2024-05-04T04:34:08.669" v="6888" actId="478"/>
          <ac:spMkLst>
            <pc:docMk/>
            <pc:sldMk cId="3172454165" sldId="423"/>
            <ac:spMk id="3" creationId="{59AFC724-B0FA-AA47-3705-6511BA443595}"/>
          </ac:spMkLst>
        </pc:spChg>
        <pc:spChg chg="add del mod">
          <ac:chgData name="José Reina Valero" userId="09bbf76c-e3de-420c-88bb-64d781de57ed" providerId="ADAL" clId="{4F9449EF-5CB9-49D3-B6A5-1391152C9998}" dt="2024-05-04T04:34:37.864" v="6904" actId="478"/>
          <ac:spMkLst>
            <pc:docMk/>
            <pc:sldMk cId="3172454165" sldId="423"/>
            <ac:spMk id="5" creationId="{1BCFDDAE-CD38-E082-9C53-F00775B41063}"/>
          </ac:spMkLst>
        </pc:spChg>
        <pc:spChg chg="add mod">
          <ac:chgData name="José Reina Valero" userId="09bbf76c-e3de-420c-88bb-64d781de57ed" providerId="ADAL" clId="{4F9449EF-5CB9-49D3-B6A5-1391152C9998}" dt="2024-05-05T04:07:34.935" v="9111" actId="1076"/>
          <ac:spMkLst>
            <pc:docMk/>
            <pc:sldMk cId="3172454165" sldId="423"/>
            <ac:spMk id="5" creationId="{79DFCD58-A930-D5A8-577E-A93E023A5287}"/>
          </ac:spMkLst>
        </pc:spChg>
        <pc:spChg chg="add mod">
          <ac:chgData name="José Reina Valero" userId="09bbf76c-e3de-420c-88bb-64d781de57ed" providerId="ADAL" clId="{4F9449EF-5CB9-49D3-B6A5-1391152C9998}" dt="2024-05-04T04:40:22.770" v="6996" actId="1076"/>
          <ac:spMkLst>
            <pc:docMk/>
            <pc:sldMk cId="3172454165" sldId="423"/>
            <ac:spMk id="6" creationId="{0ECCE0F6-C1D0-70F7-4B26-0DBCC7C36234}"/>
          </ac:spMkLst>
        </pc:spChg>
        <pc:spChg chg="add mod">
          <ac:chgData name="José Reina Valero" userId="09bbf76c-e3de-420c-88bb-64d781de57ed" providerId="ADAL" clId="{4F9449EF-5CB9-49D3-B6A5-1391152C9998}" dt="2024-05-04T04:40:19.329" v="6995" actId="1076"/>
          <ac:spMkLst>
            <pc:docMk/>
            <pc:sldMk cId="3172454165" sldId="423"/>
            <ac:spMk id="7" creationId="{E73B4A2C-5294-EE2A-7CD4-620DB3AD4FF2}"/>
          </ac:spMkLst>
        </pc:spChg>
        <pc:spChg chg="add mod">
          <ac:chgData name="José Reina Valero" userId="09bbf76c-e3de-420c-88bb-64d781de57ed" providerId="ADAL" clId="{4F9449EF-5CB9-49D3-B6A5-1391152C9998}" dt="2024-05-04T04:40:17.397" v="6994" actId="1076"/>
          <ac:spMkLst>
            <pc:docMk/>
            <pc:sldMk cId="3172454165" sldId="423"/>
            <ac:spMk id="8" creationId="{39919EB7-0458-7A1E-7439-4959383A0B31}"/>
          </ac:spMkLst>
        </pc:spChg>
        <pc:spChg chg="add mod">
          <ac:chgData name="José Reina Valero" userId="09bbf76c-e3de-420c-88bb-64d781de57ed" providerId="ADAL" clId="{4F9449EF-5CB9-49D3-B6A5-1391152C9998}" dt="2024-05-04T04:37:17.180" v="6944" actId="1076"/>
          <ac:spMkLst>
            <pc:docMk/>
            <pc:sldMk cId="3172454165" sldId="423"/>
            <ac:spMk id="12" creationId="{4F8C72AD-BBEA-FACD-0C50-2CC553F0BA15}"/>
          </ac:spMkLst>
        </pc:spChg>
        <pc:spChg chg="add mod">
          <ac:chgData name="José Reina Valero" userId="09bbf76c-e3de-420c-88bb-64d781de57ed" providerId="ADAL" clId="{4F9449EF-5CB9-49D3-B6A5-1391152C9998}" dt="2024-05-04T04:37:38.131" v="6952" actId="1076"/>
          <ac:spMkLst>
            <pc:docMk/>
            <pc:sldMk cId="3172454165" sldId="423"/>
            <ac:spMk id="13" creationId="{693657FE-3519-70E2-A02A-18A37C0C93CA}"/>
          </ac:spMkLst>
        </pc:spChg>
        <pc:spChg chg="add mod">
          <ac:chgData name="José Reina Valero" userId="09bbf76c-e3de-420c-88bb-64d781de57ed" providerId="ADAL" clId="{4F9449EF-5CB9-49D3-B6A5-1391152C9998}" dt="2024-05-04T04:37:19.834" v="6945" actId="1076"/>
          <ac:spMkLst>
            <pc:docMk/>
            <pc:sldMk cId="3172454165" sldId="423"/>
            <ac:spMk id="15" creationId="{3185C04C-656F-638F-2882-39944D19AEB2}"/>
          </ac:spMkLst>
        </pc:spChg>
        <pc:spChg chg="add del mod">
          <ac:chgData name="José Reina Valero" userId="09bbf76c-e3de-420c-88bb-64d781de57ed" providerId="ADAL" clId="{4F9449EF-5CB9-49D3-B6A5-1391152C9998}" dt="2024-05-04T04:36:22.880" v="6923" actId="478"/>
          <ac:spMkLst>
            <pc:docMk/>
            <pc:sldMk cId="3172454165" sldId="423"/>
            <ac:spMk id="16" creationId="{EEF61C34-E23F-349B-EE68-1C6B3BF1E5C6}"/>
          </ac:spMkLst>
        </pc:spChg>
        <pc:spChg chg="add mod">
          <ac:chgData name="José Reina Valero" userId="09bbf76c-e3de-420c-88bb-64d781de57ed" providerId="ADAL" clId="{4F9449EF-5CB9-49D3-B6A5-1391152C9998}" dt="2024-05-04T04:37:59.816" v="6954" actId="208"/>
          <ac:spMkLst>
            <pc:docMk/>
            <pc:sldMk cId="3172454165" sldId="423"/>
            <ac:spMk id="17" creationId="{1F6ABF0D-76FF-63C8-A76B-2984955AA152}"/>
          </ac:spMkLst>
        </pc:spChg>
        <pc:spChg chg="add mod">
          <ac:chgData name="José Reina Valero" userId="09bbf76c-e3de-420c-88bb-64d781de57ed" providerId="ADAL" clId="{4F9449EF-5CB9-49D3-B6A5-1391152C9998}" dt="2024-05-04T04:39:57.941" v="6992" actId="1036"/>
          <ac:spMkLst>
            <pc:docMk/>
            <pc:sldMk cId="3172454165" sldId="423"/>
            <ac:spMk id="22" creationId="{76E15C05-8348-94F7-8350-B8D2FB984C74}"/>
          </ac:spMkLst>
        </pc:spChg>
        <pc:spChg chg="add mod">
          <ac:chgData name="José Reina Valero" userId="09bbf76c-e3de-420c-88bb-64d781de57ed" providerId="ADAL" clId="{4F9449EF-5CB9-49D3-B6A5-1391152C9998}" dt="2024-05-04T04:46:42.838" v="7098" actId="2711"/>
          <ac:spMkLst>
            <pc:docMk/>
            <pc:sldMk cId="3172454165" sldId="423"/>
            <ac:spMk id="23" creationId="{DDF8FB1C-CF45-DA50-747B-330D5728F8CD}"/>
          </ac:spMkLst>
        </pc:spChg>
        <pc:spChg chg="add del mod">
          <ac:chgData name="José Reina Valero" userId="09bbf76c-e3de-420c-88bb-64d781de57ed" providerId="ADAL" clId="{4F9449EF-5CB9-49D3-B6A5-1391152C9998}" dt="2024-05-04T04:43:03.325" v="7054" actId="478"/>
          <ac:spMkLst>
            <pc:docMk/>
            <pc:sldMk cId="3172454165" sldId="423"/>
            <ac:spMk id="24" creationId="{DACB4378-AEDF-80B9-CFF0-F9D06894A64A}"/>
          </ac:spMkLst>
        </pc:spChg>
        <pc:spChg chg="add mod">
          <ac:chgData name="José Reina Valero" userId="09bbf76c-e3de-420c-88bb-64d781de57ed" providerId="ADAL" clId="{4F9449EF-5CB9-49D3-B6A5-1391152C9998}" dt="2024-05-04T04:46:33.338" v="7096" actId="20577"/>
          <ac:spMkLst>
            <pc:docMk/>
            <pc:sldMk cId="3172454165" sldId="423"/>
            <ac:spMk id="25" creationId="{7F4E6AB6-ECDE-3211-F592-6DB6B55DF544}"/>
          </ac:spMkLst>
        </pc:spChg>
        <pc:spChg chg="add mod">
          <ac:chgData name="José Reina Valero" userId="09bbf76c-e3de-420c-88bb-64d781de57ed" providerId="ADAL" clId="{4F9449EF-5CB9-49D3-B6A5-1391152C9998}" dt="2024-05-04T04:47:03.721" v="7115" actId="20577"/>
          <ac:spMkLst>
            <pc:docMk/>
            <pc:sldMk cId="3172454165" sldId="423"/>
            <ac:spMk id="26" creationId="{001C3C76-8DE2-371D-0A11-29D5863F4361}"/>
          </ac:spMkLst>
        </pc:spChg>
        <pc:spChg chg="add mod">
          <ac:chgData name="José Reina Valero" userId="09bbf76c-e3de-420c-88bb-64d781de57ed" providerId="ADAL" clId="{4F9449EF-5CB9-49D3-B6A5-1391152C9998}" dt="2024-05-04T04:46:57.864" v="7105" actId="20577"/>
          <ac:spMkLst>
            <pc:docMk/>
            <pc:sldMk cId="3172454165" sldId="423"/>
            <ac:spMk id="27" creationId="{F47DA98C-5B88-BD8E-2DD6-D7C10CB66FFC}"/>
          </ac:spMkLst>
        </pc:spChg>
        <pc:cxnChg chg="add mod">
          <ac:chgData name="José Reina Valero" userId="09bbf76c-e3de-420c-88bb-64d781de57ed" providerId="ADAL" clId="{4F9449EF-5CB9-49D3-B6A5-1391152C9998}" dt="2024-05-05T04:07:28.671" v="9110" actId="14100"/>
          <ac:cxnSpMkLst>
            <pc:docMk/>
            <pc:sldMk cId="3172454165" sldId="423"/>
            <ac:cxnSpMk id="2" creationId="{D44EDC07-24E6-8849-13BC-340A87BA490B}"/>
          </ac:cxnSpMkLst>
        </pc:cxnChg>
        <pc:cxnChg chg="add mod">
          <ac:chgData name="José Reina Valero" userId="09bbf76c-e3de-420c-88bb-64d781de57ed" providerId="ADAL" clId="{4F9449EF-5CB9-49D3-B6A5-1391152C9998}" dt="2024-05-04T04:36:50.438" v="6930" actId="14100"/>
          <ac:cxnSpMkLst>
            <pc:docMk/>
            <pc:sldMk cId="3172454165" sldId="423"/>
            <ac:cxnSpMk id="9" creationId="{4290C492-4CC4-B7C4-8247-789EFE1C38FA}"/>
          </ac:cxnSpMkLst>
        </pc:cxnChg>
        <pc:cxnChg chg="add mod">
          <ac:chgData name="José Reina Valero" userId="09bbf76c-e3de-420c-88bb-64d781de57ed" providerId="ADAL" clId="{4F9449EF-5CB9-49D3-B6A5-1391152C9998}" dt="2024-05-04T04:36:47.312" v="6929" actId="14100"/>
          <ac:cxnSpMkLst>
            <pc:docMk/>
            <pc:sldMk cId="3172454165" sldId="423"/>
            <ac:cxnSpMk id="10" creationId="{B326F7E4-942D-603D-DAF2-D1B5D043086E}"/>
          </ac:cxnSpMkLst>
        </pc:cxnChg>
        <pc:cxnChg chg="add mod">
          <ac:chgData name="José Reina Valero" userId="09bbf76c-e3de-420c-88bb-64d781de57ed" providerId="ADAL" clId="{4F9449EF-5CB9-49D3-B6A5-1391152C9998}" dt="2024-05-04T04:36:47.312" v="6929" actId="14100"/>
          <ac:cxnSpMkLst>
            <pc:docMk/>
            <pc:sldMk cId="3172454165" sldId="423"/>
            <ac:cxnSpMk id="11" creationId="{71D8D801-8CB1-69B0-8B17-ABB6EFAC2883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5T04:07:52.088" v="9115" actId="1076"/>
        <pc:sldMkLst>
          <pc:docMk/>
          <pc:sldMk cId="991954561" sldId="424"/>
        </pc:sldMkLst>
        <pc:spChg chg="add mod">
          <ac:chgData name="José Reina Valero" userId="09bbf76c-e3de-420c-88bb-64d781de57ed" providerId="ADAL" clId="{4F9449EF-5CB9-49D3-B6A5-1391152C9998}" dt="2024-05-05T04:07:47.624" v="9113" actId="1076"/>
          <ac:spMkLst>
            <pc:docMk/>
            <pc:sldMk cId="991954561" sldId="424"/>
            <ac:spMk id="3" creationId="{8641BFFA-88A6-0B53-D94A-01D2548E48D5}"/>
          </ac:spMkLst>
        </pc:spChg>
        <pc:spChg chg="add mod">
          <ac:chgData name="José Reina Valero" userId="09bbf76c-e3de-420c-88bb-64d781de57ed" providerId="ADAL" clId="{4F9449EF-5CB9-49D3-B6A5-1391152C9998}" dt="2024-05-05T04:07:47.624" v="9113" actId="1076"/>
          <ac:spMkLst>
            <pc:docMk/>
            <pc:sldMk cId="991954561" sldId="424"/>
            <ac:spMk id="5" creationId="{9C5B9E7A-E577-86FF-C363-5845921FC3A6}"/>
          </ac:spMkLst>
        </pc:spChg>
        <pc:spChg chg="mod">
          <ac:chgData name="José Reina Valero" userId="09bbf76c-e3de-420c-88bb-64d781de57ed" providerId="ADAL" clId="{4F9449EF-5CB9-49D3-B6A5-1391152C9998}" dt="2024-05-04T04:41:33.657" v="7027" actId="1076"/>
          <ac:spMkLst>
            <pc:docMk/>
            <pc:sldMk cId="991954561" sldId="424"/>
            <ac:spMk id="6" creationId="{0ECCE0F6-C1D0-70F7-4B26-0DBCC7C36234}"/>
          </ac:spMkLst>
        </pc:spChg>
        <pc:spChg chg="mod">
          <ac:chgData name="José Reina Valero" userId="09bbf76c-e3de-420c-88bb-64d781de57ed" providerId="ADAL" clId="{4F9449EF-5CB9-49D3-B6A5-1391152C9998}" dt="2024-05-04T04:41:33.657" v="7027" actId="1076"/>
          <ac:spMkLst>
            <pc:docMk/>
            <pc:sldMk cId="991954561" sldId="424"/>
            <ac:spMk id="7" creationId="{E73B4A2C-5294-EE2A-7CD4-620DB3AD4FF2}"/>
          </ac:spMkLst>
        </pc:spChg>
        <pc:spChg chg="mod">
          <ac:chgData name="José Reina Valero" userId="09bbf76c-e3de-420c-88bb-64d781de57ed" providerId="ADAL" clId="{4F9449EF-5CB9-49D3-B6A5-1391152C9998}" dt="2024-05-04T04:41:38.258" v="7028" actId="1076"/>
          <ac:spMkLst>
            <pc:docMk/>
            <pc:sldMk cId="991954561" sldId="424"/>
            <ac:spMk id="8" creationId="{39919EB7-0458-7A1E-7439-4959383A0B31}"/>
          </ac:spMkLst>
        </pc:spChg>
        <pc:spChg chg="mod">
          <ac:chgData name="José Reina Valero" userId="09bbf76c-e3de-420c-88bb-64d781de57ed" providerId="ADAL" clId="{4F9449EF-5CB9-49D3-B6A5-1391152C9998}" dt="2024-05-04T04:42:30.476" v="7041" actId="1076"/>
          <ac:spMkLst>
            <pc:docMk/>
            <pc:sldMk cId="991954561" sldId="424"/>
            <ac:spMk id="12" creationId="{4F8C72AD-BBEA-FACD-0C50-2CC553F0BA15}"/>
          </ac:spMkLst>
        </pc:spChg>
        <pc:spChg chg="mod">
          <ac:chgData name="José Reina Valero" userId="09bbf76c-e3de-420c-88bb-64d781de57ed" providerId="ADAL" clId="{4F9449EF-5CB9-49D3-B6A5-1391152C9998}" dt="2024-05-04T04:42:23.373" v="7039" actId="1076"/>
          <ac:spMkLst>
            <pc:docMk/>
            <pc:sldMk cId="991954561" sldId="424"/>
            <ac:spMk id="13" creationId="{693657FE-3519-70E2-A02A-18A37C0C93CA}"/>
          </ac:spMkLst>
        </pc:spChg>
        <pc:spChg chg="mod">
          <ac:chgData name="José Reina Valero" userId="09bbf76c-e3de-420c-88bb-64d781de57ed" providerId="ADAL" clId="{4F9449EF-5CB9-49D3-B6A5-1391152C9998}" dt="2024-05-04T04:42:28.262" v="7040" actId="1076"/>
          <ac:spMkLst>
            <pc:docMk/>
            <pc:sldMk cId="991954561" sldId="424"/>
            <ac:spMk id="15" creationId="{3185C04C-656F-638F-2882-39944D19AEB2}"/>
          </ac:spMkLst>
        </pc:spChg>
        <pc:spChg chg="mod">
          <ac:chgData name="José Reina Valero" userId="09bbf76c-e3de-420c-88bb-64d781de57ed" providerId="ADAL" clId="{4F9449EF-5CB9-49D3-B6A5-1391152C9998}" dt="2024-05-04T04:42:10.710" v="7035" actId="1076"/>
          <ac:spMkLst>
            <pc:docMk/>
            <pc:sldMk cId="991954561" sldId="424"/>
            <ac:spMk id="17" creationId="{1F6ABF0D-76FF-63C8-A76B-2984955AA152}"/>
          </ac:spMkLst>
        </pc:spChg>
        <pc:spChg chg="add mod">
          <ac:chgData name="José Reina Valero" userId="09bbf76c-e3de-420c-88bb-64d781de57ed" providerId="ADAL" clId="{4F9449EF-5CB9-49D3-B6A5-1391152C9998}" dt="2024-05-04T04:42:37.375" v="7043" actId="1076"/>
          <ac:spMkLst>
            <pc:docMk/>
            <pc:sldMk cId="991954561" sldId="424"/>
            <ac:spMk id="20" creationId="{66CC5795-5F2B-0BD2-1C11-861F26A4D2F4}"/>
          </ac:spMkLst>
        </pc:spChg>
        <pc:spChg chg="add mod">
          <ac:chgData name="José Reina Valero" userId="09bbf76c-e3de-420c-88bb-64d781de57ed" providerId="ADAL" clId="{4F9449EF-5CB9-49D3-B6A5-1391152C9998}" dt="2024-05-04T04:42:37.375" v="7043" actId="1076"/>
          <ac:spMkLst>
            <pc:docMk/>
            <pc:sldMk cId="991954561" sldId="424"/>
            <ac:spMk id="21" creationId="{27C34E36-F211-A819-F097-54115958F9DB}"/>
          </ac:spMkLst>
        </pc:spChg>
        <pc:spChg chg="del mod">
          <ac:chgData name="José Reina Valero" userId="09bbf76c-e3de-420c-88bb-64d781de57ed" providerId="ADAL" clId="{4F9449EF-5CB9-49D3-B6A5-1391152C9998}" dt="2024-05-04T04:42:56.060" v="7051" actId="478"/>
          <ac:spMkLst>
            <pc:docMk/>
            <pc:sldMk cId="991954561" sldId="424"/>
            <ac:spMk id="22" creationId="{76E15C05-8348-94F7-8350-B8D2FB984C74}"/>
          </ac:spMkLst>
        </pc:spChg>
        <pc:spChg chg="add mod">
          <ac:chgData name="José Reina Valero" userId="09bbf76c-e3de-420c-88bb-64d781de57ed" providerId="ADAL" clId="{4F9449EF-5CB9-49D3-B6A5-1391152C9998}" dt="2024-05-05T04:07:52.088" v="9115" actId="1076"/>
          <ac:spMkLst>
            <pc:docMk/>
            <pc:sldMk cId="991954561" sldId="424"/>
            <ac:spMk id="22" creationId="{FC36EDCA-A4A0-B541-F446-21349E59CB64}"/>
          </ac:spMkLst>
        </pc:spChg>
        <pc:spChg chg="mod">
          <ac:chgData name="José Reina Valero" userId="09bbf76c-e3de-420c-88bb-64d781de57ed" providerId="ADAL" clId="{4F9449EF-5CB9-49D3-B6A5-1391152C9998}" dt="2024-05-04T04:45:20.808" v="7068" actId="1076"/>
          <ac:spMkLst>
            <pc:docMk/>
            <pc:sldMk cId="991954561" sldId="424"/>
            <ac:spMk id="23" creationId="{DDF8FB1C-CF45-DA50-747B-330D5728F8CD}"/>
          </ac:spMkLst>
        </pc:spChg>
        <pc:spChg chg="add mod">
          <ac:chgData name="José Reina Valero" userId="09bbf76c-e3de-420c-88bb-64d781de57ed" providerId="ADAL" clId="{4F9449EF-5CB9-49D3-B6A5-1391152C9998}" dt="2024-05-05T04:07:52.088" v="9115" actId="1076"/>
          <ac:spMkLst>
            <pc:docMk/>
            <pc:sldMk cId="991954561" sldId="424"/>
            <ac:spMk id="24" creationId="{23F325E0-6B7D-B9F2-01A0-F77BB4B532FF}"/>
          </ac:spMkLst>
        </pc:spChg>
        <pc:spChg chg="del mod">
          <ac:chgData name="José Reina Valero" userId="09bbf76c-e3de-420c-88bb-64d781de57ed" providerId="ADAL" clId="{4F9449EF-5CB9-49D3-B6A5-1391152C9998}" dt="2024-05-04T04:42:58.593" v="7053" actId="478"/>
          <ac:spMkLst>
            <pc:docMk/>
            <pc:sldMk cId="991954561" sldId="424"/>
            <ac:spMk id="24" creationId="{DACB4378-AEDF-80B9-CFF0-F9D06894A64A}"/>
          </ac:spMkLst>
        </pc:spChg>
        <pc:spChg chg="mod">
          <ac:chgData name="José Reina Valero" userId="09bbf76c-e3de-420c-88bb-64d781de57ed" providerId="ADAL" clId="{4F9449EF-5CB9-49D3-B6A5-1391152C9998}" dt="2024-05-04T04:45:35.660" v="7071" actId="20577"/>
          <ac:spMkLst>
            <pc:docMk/>
            <pc:sldMk cId="991954561" sldId="424"/>
            <ac:spMk id="25" creationId="{7F4E6AB6-ECDE-3211-F592-6DB6B55DF544}"/>
          </ac:spMkLst>
        </pc:spChg>
        <pc:spChg chg="mod">
          <ac:chgData name="José Reina Valero" userId="09bbf76c-e3de-420c-88bb-64d781de57ed" providerId="ADAL" clId="{4F9449EF-5CB9-49D3-B6A5-1391152C9998}" dt="2024-05-04T04:46:20.904" v="7093" actId="1076"/>
          <ac:spMkLst>
            <pc:docMk/>
            <pc:sldMk cId="991954561" sldId="424"/>
            <ac:spMk id="26" creationId="{001C3C76-8DE2-371D-0A11-29D5863F4361}"/>
          </ac:spMkLst>
        </pc:spChg>
        <pc:spChg chg="add mod">
          <ac:chgData name="José Reina Valero" userId="09bbf76c-e3de-420c-88bb-64d781de57ed" providerId="ADAL" clId="{4F9449EF-5CB9-49D3-B6A5-1391152C9998}" dt="2024-05-04T04:42:37.375" v="7043" actId="1076"/>
          <ac:spMkLst>
            <pc:docMk/>
            <pc:sldMk cId="991954561" sldId="424"/>
            <ac:spMk id="27" creationId="{FD3678E7-CA8A-622E-3218-748E9ED25CC0}"/>
          </ac:spMkLst>
        </pc:spChg>
        <pc:spChg chg="add mod">
          <ac:chgData name="José Reina Valero" userId="09bbf76c-e3de-420c-88bb-64d781de57ed" providerId="ADAL" clId="{4F9449EF-5CB9-49D3-B6A5-1391152C9998}" dt="2024-05-04T04:42:37.375" v="7043" actId="1076"/>
          <ac:spMkLst>
            <pc:docMk/>
            <pc:sldMk cId="991954561" sldId="424"/>
            <ac:spMk id="28" creationId="{7CB8A107-FC2D-596B-028A-01C4E5E49371}"/>
          </ac:spMkLst>
        </pc:spChg>
        <pc:spChg chg="add mod">
          <ac:chgData name="José Reina Valero" userId="09bbf76c-e3de-420c-88bb-64d781de57ed" providerId="ADAL" clId="{4F9449EF-5CB9-49D3-B6A5-1391152C9998}" dt="2024-05-04T04:45:39.476" v="7075" actId="20577"/>
          <ac:spMkLst>
            <pc:docMk/>
            <pc:sldMk cId="991954561" sldId="424"/>
            <ac:spMk id="29" creationId="{EAC124E2-29C7-65CE-FA70-A4648A462EB1}"/>
          </ac:spMkLst>
        </pc:spChg>
        <pc:spChg chg="add del">
          <ac:chgData name="José Reina Valero" userId="09bbf76c-e3de-420c-88bb-64d781de57ed" providerId="ADAL" clId="{4F9449EF-5CB9-49D3-B6A5-1391152C9998}" dt="2024-05-04T04:44:10.482" v="7057" actId="11529"/>
          <ac:spMkLst>
            <pc:docMk/>
            <pc:sldMk cId="991954561" sldId="424"/>
            <ac:spMk id="30" creationId="{4AA5FA05-035E-0254-8F5E-05F44CA2C32A}"/>
          </ac:spMkLst>
        </pc:spChg>
        <pc:spChg chg="add">
          <ac:chgData name="José Reina Valero" userId="09bbf76c-e3de-420c-88bb-64d781de57ed" providerId="ADAL" clId="{4F9449EF-5CB9-49D3-B6A5-1391152C9998}" dt="2024-05-04T04:44:24.455" v="7058" actId="11529"/>
          <ac:spMkLst>
            <pc:docMk/>
            <pc:sldMk cId="991954561" sldId="424"/>
            <ac:spMk id="31" creationId="{D6127A78-6E34-9700-4845-9F6C1706B2F8}"/>
          </ac:spMkLst>
        </pc:spChg>
        <pc:spChg chg="add del mod">
          <ac:chgData name="José Reina Valero" userId="09bbf76c-e3de-420c-88bb-64d781de57ed" providerId="ADAL" clId="{4F9449EF-5CB9-49D3-B6A5-1391152C9998}" dt="2024-05-04T04:44:45.742" v="7064" actId="478"/>
          <ac:spMkLst>
            <pc:docMk/>
            <pc:sldMk cId="991954561" sldId="424"/>
            <ac:spMk id="32" creationId="{44D26558-0591-044D-A5B0-BA8691703E82}"/>
          </ac:spMkLst>
        </pc:spChg>
        <pc:spChg chg="add del">
          <ac:chgData name="José Reina Valero" userId="09bbf76c-e3de-420c-88bb-64d781de57ed" providerId="ADAL" clId="{4F9449EF-5CB9-49D3-B6A5-1391152C9998}" dt="2024-05-04T04:45:00.878" v="7066" actId="478"/>
          <ac:spMkLst>
            <pc:docMk/>
            <pc:sldMk cId="991954561" sldId="424"/>
            <ac:spMk id="33" creationId="{0E6219CD-FB0F-EB00-45DF-A6CF2FF60A9E}"/>
          </ac:spMkLst>
        </pc:spChg>
        <pc:spChg chg="add mod">
          <ac:chgData name="José Reina Valero" userId="09bbf76c-e3de-420c-88bb-64d781de57ed" providerId="ADAL" clId="{4F9449EF-5CB9-49D3-B6A5-1391152C9998}" dt="2024-05-04T04:45:24.394" v="7069" actId="14100"/>
          <ac:spMkLst>
            <pc:docMk/>
            <pc:sldMk cId="991954561" sldId="424"/>
            <ac:spMk id="34" creationId="{6B7C8CF0-950C-D6ED-2EB0-F370515CF7FD}"/>
          </ac:spMkLst>
        </pc:spChg>
        <pc:spChg chg="add mod">
          <ac:chgData name="José Reina Valero" userId="09bbf76c-e3de-420c-88bb-64d781de57ed" providerId="ADAL" clId="{4F9449EF-5CB9-49D3-B6A5-1391152C9998}" dt="2024-05-04T04:46:15.367" v="7092" actId="1076"/>
          <ac:spMkLst>
            <pc:docMk/>
            <pc:sldMk cId="991954561" sldId="424"/>
            <ac:spMk id="35" creationId="{98BA7908-F69F-31EA-4105-291183FF22E3}"/>
          </ac:spMkLst>
        </pc:spChg>
        <pc:cxnChg chg="add mod">
          <ac:chgData name="José Reina Valero" userId="09bbf76c-e3de-420c-88bb-64d781de57ed" providerId="ADAL" clId="{4F9449EF-5CB9-49D3-B6A5-1391152C9998}" dt="2024-05-05T04:07:47.624" v="9113" actId="1076"/>
          <ac:cxnSpMkLst>
            <pc:docMk/>
            <pc:sldMk cId="991954561" sldId="424"/>
            <ac:cxnSpMk id="2" creationId="{23400DEC-8ED6-10AE-A380-1122120A9489}"/>
          </ac:cxnSpMkLst>
        </pc:cxnChg>
        <pc:cxnChg chg="mod">
          <ac:chgData name="José Reina Valero" userId="09bbf76c-e3de-420c-88bb-64d781de57ed" providerId="ADAL" clId="{4F9449EF-5CB9-49D3-B6A5-1391152C9998}" dt="2024-05-04T04:42:02.059" v="7033" actId="14100"/>
          <ac:cxnSpMkLst>
            <pc:docMk/>
            <pc:sldMk cId="991954561" sldId="424"/>
            <ac:cxnSpMk id="9" creationId="{4290C492-4CC4-B7C4-8247-789EFE1C38FA}"/>
          </ac:cxnSpMkLst>
        </pc:cxnChg>
        <pc:cxnChg chg="mod">
          <ac:chgData name="José Reina Valero" userId="09bbf76c-e3de-420c-88bb-64d781de57ed" providerId="ADAL" clId="{4F9449EF-5CB9-49D3-B6A5-1391152C9998}" dt="2024-05-04T04:42:06.495" v="7034" actId="14100"/>
          <ac:cxnSpMkLst>
            <pc:docMk/>
            <pc:sldMk cId="991954561" sldId="424"/>
            <ac:cxnSpMk id="10" creationId="{B326F7E4-942D-603D-DAF2-D1B5D043086E}"/>
          </ac:cxnSpMkLst>
        </pc:cxnChg>
        <pc:cxnChg chg="mod">
          <ac:chgData name="José Reina Valero" userId="09bbf76c-e3de-420c-88bb-64d781de57ed" providerId="ADAL" clId="{4F9449EF-5CB9-49D3-B6A5-1391152C9998}" dt="2024-05-04T04:42:20.511" v="7038" actId="14100"/>
          <ac:cxnSpMkLst>
            <pc:docMk/>
            <pc:sldMk cId="991954561" sldId="424"/>
            <ac:cxnSpMk id="11" creationId="{71D8D801-8CB1-69B0-8B17-ABB6EFAC2883}"/>
          </ac:cxnSpMkLst>
        </pc:cxnChg>
        <pc:cxnChg chg="add mod">
          <ac:chgData name="José Reina Valero" userId="09bbf76c-e3de-420c-88bb-64d781de57ed" providerId="ADAL" clId="{4F9449EF-5CB9-49D3-B6A5-1391152C9998}" dt="2024-05-05T04:07:52.088" v="9115" actId="1076"/>
          <ac:cxnSpMkLst>
            <pc:docMk/>
            <pc:sldMk cId="991954561" sldId="424"/>
            <ac:cxnSpMk id="14" creationId="{FC2ABDB9-A63B-D255-7C90-8E3496AC21D3}"/>
          </ac:cxnSpMkLst>
        </pc:cxnChg>
        <pc:cxnChg chg="add mod">
          <ac:chgData name="José Reina Valero" userId="09bbf76c-e3de-420c-88bb-64d781de57ed" providerId="ADAL" clId="{4F9449EF-5CB9-49D3-B6A5-1391152C9998}" dt="2024-05-04T04:42:37.375" v="7043" actId="1076"/>
          <ac:cxnSpMkLst>
            <pc:docMk/>
            <pc:sldMk cId="991954561" sldId="424"/>
            <ac:cxnSpMk id="16" creationId="{AD931520-0D33-9771-6BAC-67D300EB46FE}"/>
          </ac:cxnSpMkLst>
        </pc:cxnChg>
        <pc:cxnChg chg="add mod">
          <ac:chgData name="José Reina Valero" userId="09bbf76c-e3de-420c-88bb-64d781de57ed" providerId="ADAL" clId="{4F9449EF-5CB9-49D3-B6A5-1391152C9998}" dt="2024-05-04T04:42:37.375" v="7043" actId="1076"/>
          <ac:cxnSpMkLst>
            <pc:docMk/>
            <pc:sldMk cId="991954561" sldId="424"/>
            <ac:cxnSpMk id="18" creationId="{E062DD61-C9C2-01D1-2F7C-B4D95E86B573}"/>
          </ac:cxnSpMkLst>
        </pc:cxnChg>
        <pc:cxnChg chg="add mod">
          <ac:chgData name="José Reina Valero" userId="09bbf76c-e3de-420c-88bb-64d781de57ed" providerId="ADAL" clId="{4F9449EF-5CB9-49D3-B6A5-1391152C9998}" dt="2024-05-04T04:42:37.375" v="7043" actId="1076"/>
          <ac:cxnSpMkLst>
            <pc:docMk/>
            <pc:sldMk cId="991954561" sldId="424"/>
            <ac:cxnSpMk id="19" creationId="{A56BF9CA-DEBA-A00C-98AF-C1693FDBDC26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5T04:26:01.388" v="9152" actId="1076"/>
        <pc:sldMkLst>
          <pc:docMk/>
          <pc:sldMk cId="353022036" sldId="425"/>
        </pc:sldMkLst>
        <pc:spChg chg="add mod">
          <ac:chgData name="José Reina Valero" userId="09bbf76c-e3de-420c-88bb-64d781de57ed" providerId="ADAL" clId="{4F9449EF-5CB9-49D3-B6A5-1391152C9998}" dt="2024-05-05T04:08:10.450" v="9117" actId="1076"/>
          <ac:spMkLst>
            <pc:docMk/>
            <pc:sldMk cId="353022036" sldId="425"/>
            <ac:spMk id="3" creationId="{9B3B44B9-D794-0E42-66E9-B98D432B5C5C}"/>
          </ac:spMkLst>
        </pc:spChg>
        <pc:spChg chg="add mod">
          <ac:chgData name="José Reina Valero" userId="09bbf76c-e3de-420c-88bb-64d781de57ed" providerId="ADAL" clId="{4F9449EF-5CB9-49D3-B6A5-1391152C9998}" dt="2024-05-05T04:08:24.053" v="9120" actId="1076"/>
          <ac:spMkLst>
            <pc:docMk/>
            <pc:sldMk cId="353022036" sldId="425"/>
            <ac:spMk id="5" creationId="{91F0CDD7-B7E3-A698-E8CC-E20AB8433872}"/>
          </ac:spMkLst>
        </pc:spChg>
        <pc:spChg chg="mod">
          <ac:chgData name="José Reina Valero" userId="09bbf76c-e3de-420c-88bb-64d781de57ed" providerId="ADAL" clId="{4F9449EF-5CB9-49D3-B6A5-1391152C9998}" dt="2024-05-04T04:50:02.650" v="7184" actId="1076"/>
          <ac:spMkLst>
            <pc:docMk/>
            <pc:sldMk cId="353022036" sldId="425"/>
            <ac:spMk id="6" creationId="{0ECCE0F6-C1D0-70F7-4B26-0DBCC7C36234}"/>
          </ac:spMkLst>
        </pc:spChg>
        <pc:spChg chg="mod">
          <ac:chgData name="José Reina Valero" userId="09bbf76c-e3de-420c-88bb-64d781de57ed" providerId="ADAL" clId="{4F9449EF-5CB9-49D3-B6A5-1391152C9998}" dt="2024-05-04T04:50:05.547" v="7185" actId="1076"/>
          <ac:spMkLst>
            <pc:docMk/>
            <pc:sldMk cId="353022036" sldId="425"/>
            <ac:spMk id="7" creationId="{E73B4A2C-5294-EE2A-7CD4-620DB3AD4FF2}"/>
          </ac:spMkLst>
        </pc:spChg>
        <pc:spChg chg="mod">
          <ac:chgData name="José Reina Valero" userId="09bbf76c-e3de-420c-88bb-64d781de57ed" providerId="ADAL" clId="{4F9449EF-5CB9-49D3-B6A5-1391152C9998}" dt="2024-05-04T04:50:07.721" v="7186" actId="1076"/>
          <ac:spMkLst>
            <pc:docMk/>
            <pc:sldMk cId="353022036" sldId="425"/>
            <ac:spMk id="8" creationId="{39919EB7-0458-7A1E-7439-4959383A0B31}"/>
          </ac:spMkLst>
        </pc:spChg>
        <pc:spChg chg="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12" creationId="{4F8C72AD-BBEA-FACD-0C50-2CC553F0BA15}"/>
          </ac:spMkLst>
        </pc:spChg>
        <pc:spChg chg="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13" creationId="{693657FE-3519-70E2-A02A-18A37C0C93CA}"/>
          </ac:spMkLst>
        </pc:spChg>
        <pc:spChg chg="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15" creationId="{3185C04C-656F-638F-2882-39944D19AEB2}"/>
          </ac:spMkLst>
        </pc:spChg>
        <pc:spChg chg="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17" creationId="{1F6ABF0D-76FF-63C8-A76B-2984955AA152}"/>
          </ac:spMkLst>
        </pc:spChg>
        <pc:spChg chg="add mod">
          <ac:chgData name="José Reina Valero" userId="09bbf76c-e3de-420c-88bb-64d781de57ed" providerId="ADAL" clId="{4F9449EF-5CB9-49D3-B6A5-1391152C9998}" dt="2024-05-05T04:08:33.273" v="9122" actId="1076"/>
          <ac:spMkLst>
            <pc:docMk/>
            <pc:sldMk cId="353022036" sldId="425"/>
            <ac:spMk id="18" creationId="{3A5E9DB0-E45A-98FF-05EC-827283D9F073}"/>
          </ac:spMkLst>
        </pc:spChg>
        <pc:spChg chg="del">
          <ac:chgData name="José Reina Valero" userId="09bbf76c-e3de-420c-88bb-64d781de57ed" providerId="ADAL" clId="{4F9449EF-5CB9-49D3-B6A5-1391152C9998}" dt="2024-05-04T04:47:45.704" v="7145" actId="478"/>
          <ac:spMkLst>
            <pc:docMk/>
            <pc:sldMk cId="353022036" sldId="425"/>
            <ac:spMk id="22" creationId="{76E15C05-8348-94F7-8350-B8D2FB984C74}"/>
          </ac:spMkLst>
        </pc:spChg>
        <pc:spChg chg="add mod">
          <ac:chgData name="José Reina Valero" userId="09bbf76c-e3de-420c-88bb-64d781de57ed" providerId="ADAL" clId="{4F9449EF-5CB9-49D3-B6A5-1391152C9998}" dt="2024-05-05T04:08:33.273" v="9122" actId="1076"/>
          <ac:spMkLst>
            <pc:docMk/>
            <pc:sldMk cId="353022036" sldId="425"/>
            <ac:spMk id="22" creationId="{FCBE3CFE-2C50-8DFF-AEE5-55CD0CF8F067}"/>
          </ac:spMkLst>
        </pc:spChg>
        <pc:spChg chg="mod">
          <ac:chgData name="José Reina Valero" userId="09bbf76c-e3de-420c-88bb-64d781de57ed" providerId="ADAL" clId="{4F9449EF-5CB9-49D3-B6A5-1391152C9998}" dt="2024-05-04T04:52:35.095" v="7235" actId="1037"/>
          <ac:spMkLst>
            <pc:docMk/>
            <pc:sldMk cId="353022036" sldId="425"/>
            <ac:spMk id="23" creationId="{DDF8FB1C-CF45-DA50-747B-330D5728F8CD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24" creationId="{268ED78B-30D2-5696-3314-1BF9C13BFB2E}"/>
          </ac:spMkLst>
        </pc:spChg>
        <pc:spChg chg="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25" creationId="{7F4E6AB6-ECDE-3211-F592-6DB6B55DF544}"/>
          </ac:spMkLst>
        </pc:spChg>
        <pc:spChg chg="mod">
          <ac:chgData name="José Reina Valero" userId="09bbf76c-e3de-420c-88bb-64d781de57ed" providerId="ADAL" clId="{4F9449EF-5CB9-49D3-B6A5-1391152C9998}" dt="2024-05-04T04:52:35.095" v="7235" actId="1037"/>
          <ac:spMkLst>
            <pc:docMk/>
            <pc:sldMk cId="353022036" sldId="425"/>
            <ac:spMk id="26" creationId="{001C3C76-8DE2-371D-0A11-29D5863F4361}"/>
          </ac:spMkLst>
        </pc:spChg>
        <pc:spChg chg="mod">
          <ac:chgData name="José Reina Valero" userId="09bbf76c-e3de-420c-88bb-64d781de57ed" providerId="ADAL" clId="{4F9449EF-5CB9-49D3-B6A5-1391152C9998}" dt="2024-05-04T04:52:35.095" v="7235" actId="1037"/>
          <ac:spMkLst>
            <pc:docMk/>
            <pc:sldMk cId="353022036" sldId="425"/>
            <ac:spMk id="27" creationId="{F47DA98C-5B88-BD8E-2DD6-D7C10CB66FFC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28" creationId="{0B8080AB-7B4C-E1AF-87EF-D47760E4A1B1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29" creationId="{28C0CD5C-0606-FA0E-3CCF-053F4ABD9253}"/>
          </ac:spMkLst>
        </pc:spChg>
        <pc:spChg chg="add mod">
          <ac:chgData name="José Reina Valero" userId="09bbf76c-e3de-420c-88bb-64d781de57ed" providerId="ADAL" clId="{4F9449EF-5CB9-49D3-B6A5-1391152C9998}" dt="2024-05-04T04:51:26.222" v="7222" actId="20577"/>
          <ac:spMkLst>
            <pc:docMk/>
            <pc:sldMk cId="353022036" sldId="425"/>
            <ac:spMk id="30" creationId="{A3244FBD-3C0D-F3D0-5C9C-664A33891FBF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34" creationId="{C812907B-A9EF-7051-CF86-78B23DFCCE2A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35" creationId="{DC20C834-07E1-DC93-0101-08A19C57467D}"/>
          </ac:spMkLst>
        </pc:spChg>
        <pc:spChg chg="add mod">
          <ac:chgData name="José Reina Valero" userId="09bbf76c-e3de-420c-88bb-64d781de57ed" providerId="ADAL" clId="{4F9449EF-5CB9-49D3-B6A5-1391152C9998}" dt="2024-05-04T04:51:22.254" v="7220" actId="1076"/>
          <ac:spMkLst>
            <pc:docMk/>
            <pc:sldMk cId="353022036" sldId="425"/>
            <ac:spMk id="36" creationId="{5CA4ECAE-294D-F2B6-3DC1-058410CD4BAA}"/>
          </ac:spMkLst>
        </pc:spChg>
        <pc:spChg chg="add mod">
          <ac:chgData name="José Reina Valero" userId="09bbf76c-e3de-420c-88bb-64d781de57ed" providerId="ADAL" clId="{4F9449EF-5CB9-49D3-B6A5-1391152C9998}" dt="2024-05-04T04:51:28.045" v="7224" actId="20577"/>
          <ac:spMkLst>
            <pc:docMk/>
            <pc:sldMk cId="353022036" sldId="425"/>
            <ac:spMk id="37" creationId="{5D532177-0480-727B-00BB-9E7FC080AFA1}"/>
          </ac:spMkLst>
        </pc:spChg>
        <pc:spChg chg="add del">
          <ac:chgData name="José Reina Valero" userId="09bbf76c-e3de-420c-88bb-64d781de57ed" providerId="ADAL" clId="{4F9449EF-5CB9-49D3-B6A5-1391152C9998}" dt="2024-05-04T04:51:49.704" v="7226" actId="11529"/>
          <ac:spMkLst>
            <pc:docMk/>
            <pc:sldMk cId="353022036" sldId="425"/>
            <ac:spMk id="38" creationId="{381E326C-E706-EF43-CAFE-B5EE86A201D0}"/>
          </ac:spMkLst>
        </pc:spChg>
        <pc:spChg chg="add">
          <ac:chgData name="José Reina Valero" userId="09bbf76c-e3de-420c-88bb-64d781de57ed" providerId="ADAL" clId="{4F9449EF-5CB9-49D3-B6A5-1391152C9998}" dt="2024-05-04T04:52:02.314" v="7227" actId="11529"/>
          <ac:spMkLst>
            <pc:docMk/>
            <pc:sldMk cId="353022036" sldId="425"/>
            <ac:spMk id="39" creationId="{8435F8D4-E5B8-F82D-4B50-24E463D8D9AF}"/>
          </ac:spMkLst>
        </pc:spChg>
        <pc:spChg chg="add mod">
          <ac:chgData name="José Reina Valero" userId="09bbf76c-e3de-420c-88bb-64d781de57ed" providerId="ADAL" clId="{4F9449EF-5CB9-49D3-B6A5-1391152C9998}" dt="2024-05-04T04:52:42.021" v="7236" actId="14100"/>
          <ac:spMkLst>
            <pc:docMk/>
            <pc:sldMk cId="353022036" sldId="425"/>
            <ac:spMk id="40" creationId="{CDDC21F7-834D-0088-8394-2D85990AD547}"/>
          </ac:spMkLst>
        </pc:spChg>
        <pc:spChg chg="add mod">
          <ac:chgData name="José Reina Valero" userId="09bbf76c-e3de-420c-88bb-64d781de57ed" providerId="ADAL" clId="{4F9449EF-5CB9-49D3-B6A5-1391152C9998}" dt="2024-05-04T04:52:47.624" v="7238" actId="14100"/>
          <ac:spMkLst>
            <pc:docMk/>
            <pc:sldMk cId="353022036" sldId="425"/>
            <ac:spMk id="41" creationId="{9528737F-40DE-AC98-FE37-3E699D490030}"/>
          </ac:spMkLst>
        </pc:spChg>
        <pc:spChg chg="add mod">
          <ac:chgData name="José Reina Valero" userId="09bbf76c-e3de-420c-88bb-64d781de57ed" providerId="ADAL" clId="{4F9449EF-5CB9-49D3-B6A5-1391152C9998}" dt="2024-05-05T04:08:38.377" v="9124" actId="1076"/>
          <ac:spMkLst>
            <pc:docMk/>
            <pc:sldMk cId="353022036" sldId="425"/>
            <ac:spMk id="42" creationId="{B031CCE5-2E76-B0E4-6F90-6DF57E8A889D}"/>
          </ac:spMkLst>
        </pc:spChg>
        <pc:spChg chg="add mod">
          <ac:chgData name="José Reina Valero" userId="09bbf76c-e3de-420c-88bb-64d781de57ed" providerId="ADAL" clId="{4F9449EF-5CB9-49D3-B6A5-1391152C9998}" dt="2024-05-05T04:08:38.377" v="9124" actId="1076"/>
          <ac:spMkLst>
            <pc:docMk/>
            <pc:sldMk cId="353022036" sldId="425"/>
            <ac:spMk id="43" creationId="{283C3768-2A26-AC16-55C4-A4F3E0CF0558}"/>
          </ac:spMkLst>
        </pc:spChg>
        <pc:spChg chg="add mod">
          <ac:chgData name="José Reina Valero" userId="09bbf76c-e3de-420c-88bb-64d781de57ed" providerId="ADAL" clId="{4F9449EF-5CB9-49D3-B6A5-1391152C9998}" dt="2024-05-05T04:25:55.980" v="9150" actId="1076"/>
          <ac:spMkLst>
            <pc:docMk/>
            <pc:sldMk cId="353022036" sldId="425"/>
            <ac:spMk id="44" creationId="{3B943232-71EC-6B15-F586-4618C780C9C8}"/>
          </ac:spMkLst>
        </pc:spChg>
        <pc:spChg chg="add mod">
          <ac:chgData name="José Reina Valero" userId="09bbf76c-e3de-420c-88bb-64d781de57ed" providerId="ADAL" clId="{4F9449EF-5CB9-49D3-B6A5-1391152C9998}" dt="2024-05-05T04:26:01.388" v="9152" actId="1076"/>
          <ac:spMkLst>
            <pc:docMk/>
            <pc:sldMk cId="353022036" sldId="425"/>
            <ac:spMk id="45" creationId="{084871D7-1E83-18C5-4EE2-F749C3C9B820}"/>
          </ac:spMkLst>
        </pc:spChg>
        <pc:cxnChg chg="add mod">
          <ac:chgData name="José Reina Valero" userId="09bbf76c-e3de-420c-88bb-64d781de57ed" providerId="ADAL" clId="{4F9449EF-5CB9-49D3-B6A5-1391152C9998}" dt="2024-05-05T04:08:17.707" v="9118" actId="14100"/>
          <ac:cxnSpMkLst>
            <pc:docMk/>
            <pc:sldMk cId="353022036" sldId="425"/>
            <ac:cxnSpMk id="2" creationId="{13668EF9-5F3C-CA98-9DCC-5085067525A1}"/>
          </ac:cxnSpMkLst>
        </pc:cxnChg>
        <pc:cxnChg chg="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9" creationId="{4290C492-4CC4-B7C4-8247-789EFE1C38FA}"/>
          </ac:cxnSpMkLst>
        </pc:cxnChg>
        <pc:cxnChg chg="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10" creationId="{B326F7E4-942D-603D-DAF2-D1B5D043086E}"/>
          </ac:cxnSpMkLst>
        </pc:cxnChg>
        <pc:cxnChg chg="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11" creationId="{71D8D801-8CB1-69B0-8B17-ABB6EFAC2883}"/>
          </ac:cxnSpMkLst>
        </pc:cxnChg>
        <pc:cxnChg chg="add mod">
          <ac:chgData name="José Reina Valero" userId="09bbf76c-e3de-420c-88bb-64d781de57ed" providerId="ADAL" clId="{4F9449EF-5CB9-49D3-B6A5-1391152C9998}" dt="2024-05-05T04:08:33.273" v="9122" actId="1076"/>
          <ac:cxnSpMkLst>
            <pc:docMk/>
            <pc:sldMk cId="353022036" sldId="425"/>
            <ac:cxnSpMk id="16" creationId="{A80404E9-24DB-2CB3-B2B3-4BD89F76E69C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19" creationId="{4E155453-9936-EF6D-DFC9-CD253FC6BBF6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20" creationId="{62AAD17E-8693-DA29-F7EF-B8DA8FD5976D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21" creationId="{7191EF6C-3079-DFF8-3483-48AE790DE52B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31" creationId="{0BBAD0D0-5683-65CA-7E29-768BB363A6A9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32" creationId="{1FEE29F2-A25D-2132-A207-498D369923EC}"/>
          </ac:cxnSpMkLst>
        </pc:cxnChg>
        <pc:cxnChg chg="add mod">
          <ac:chgData name="José Reina Valero" userId="09bbf76c-e3de-420c-88bb-64d781de57ed" providerId="ADAL" clId="{4F9449EF-5CB9-49D3-B6A5-1391152C9998}" dt="2024-05-04T04:51:22.254" v="7220" actId="1076"/>
          <ac:cxnSpMkLst>
            <pc:docMk/>
            <pc:sldMk cId="353022036" sldId="425"/>
            <ac:cxnSpMk id="33" creationId="{CDEEFF41-5C4A-9016-494C-384B056682B6}"/>
          </ac:cxnSpMkLst>
        </pc:cxnChg>
        <pc:cxnChg chg="add mod">
          <ac:chgData name="José Reina Valero" userId="09bbf76c-e3de-420c-88bb-64d781de57ed" providerId="ADAL" clId="{4F9449EF-5CB9-49D3-B6A5-1391152C9998}" dt="2024-05-05T04:08:38.377" v="9124" actId="1076"/>
          <ac:cxnSpMkLst>
            <pc:docMk/>
            <pc:sldMk cId="353022036" sldId="425"/>
            <ac:cxnSpMk id="38" creationId="{52A68EFC-AA54-FF64-4D60-E5869F37D640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4T17:10:25.966" v="8792" actId="1076"/>
        <pc:sldMkLst>
          <pc:docMk/>
          <pc:sldMk cId="1216712762" sldId="426"/>
        </pc:sldMkLst>
        <pc:spChg chg="del">
          <ac:chgData name="José Reina Valero" userId="09bbf76c-e3de-420c-88bb-64d781de57ed" providerId="ADAL" clId="{4F9449EF-5CB9-49D3-B6A5-1391152C9998}" dt="2024-05-04T05:19:34.121" v="7846" actId="478"/>
          <ac:spMkLst>
            <pc:docMk/>
            <pc:sldMk cId="1216712762" sldId="426"/>
            <ac:spMk id="2" creationId="{66D2A8BF-462F-C638-2633-0AF6C7D76060}"/>
          </ac:spMkLst>
        </pc:spChg>
        <pc:spChg chg="del">
          <ac:chgData name="José Reina Valero" userId="09bbf76c-e3de-420c-88bb-64d781de57ed" providerId="ADAL" clId="{4F9449EF-5CB9-49D3-B6A5-1391152C9998}" dt="2024-05-04T05:19:32.833" v="7845" actId="478"/>
          <ac:spMkLst>
            <pc:docMk/>
            <pc:sldMk cId="1216712762" sldId="426"/>
            <ac:spMk id="3" creationId="{94514529-6DE5-8E1B-2CB1-0E6E5AF8D2F0}"/>
          </ac:spMkLst>
        </pc:spChg>
        <pc:spChg chg="add mod">
          <ac:chgData name="José Reina Valero" userId="09bbf76c-e3de-420c-88bb-64d781de57ed" providerId="ADAL" clId="{4F9449EF-5CB9-49D3-B6A5-1391152C9998}" dt="2024-05-04T05:20:23.129" v="7861" actId="1076"/>
          <ac:spMkLst>
            <pc:docMk/>
            <pc:sldMk cId="1216712762" sldId="426"/>
            <ac:spMk id="7" creationId="{70476408-6199-0400-18BE-C0124F59B2AF}"/>
          </ac:spMkLst>
        </pc:spChg>
        <pc:spChg chg="add mod">
          <ac:chgData name="José Reina Valero" userId="09bbf76c-e3de-420c-88bb-64d781de57ed" providerId="ADAL" clId="{4F9449EF-5CB9-49D3-B6A5-1391152C9998}" dt="2024-05-04T17:10:25.966" v="8792" actId="1076"/>
          <ac:spMkLst>
            <pc:docMk/>
            <pc:sldMk cId="1216712762" sldId="426"/>
            <ac:spMk id="8" creationId="{A3263988-3E15-BEEE-56BB-E2CF2FC379C5}"/>
          </ac:spMkLst>
        </pc:spChg>
        <pc:spChg chg="add mod">
          <ac:chgData name="José Reina Valero" userId="09bbf76c-e3de-420c-88bb-64d781de57ed" providerId="ADAL" clId="{4F9449EF-5CB9-49D3-B6A5-1391152C9998}" dt="2024-05-04T05:21:52.207" v="7885" actId="207"/>
          <ac:spMkLst>
            <pc:docMk/>
            <pc:sldMk cId="1216712762" sldId="426"/>
            <ac:spMk id="9" creationId="{61727899-5CD1-922D-B116-7897C2E9EFB3}"/>
          </ac:spMkLst>
        </pc:spChg>
        <pc:spChg chg="add mod">
          <ac:chgData name="José Reina Valero" userId="09bbf76c-e3de-420c-88bb-64d781de57ed" providerId="ADAL" clId="{4F9449EF-5CB9-49D3-B6A5-1391152C9998}" dt="2024-05-04T05:22:02.019" v="7887" actId="1076"/>
          <ac:spMkLst>
            <pc:docMk/>
            <pc:sldMk cId="1216712762" sldId="426"/>
            <ac:spMk id="10" creationId="{9F04213B-0ED3-9DBE-107F-DA27C702DD85}"/>
          </ac:spMkLst>
        </pc:spChg>
        <pc:spChg chg="add mod">
          <ac:chgData name="José Reina Valero" userId="09bbf76c-e3de-420c-88bb-64d781de57ed" providerId="ADAL" clId="{4F9449EF-5CB9-49D3-B6A5-1391152C9998}" dt="2024-05-04T05:22:06.393" v="7889" actId="1076"/>
          <ac:spMkLst>
            <pc:docMk/>
            <pc:sldMk cId="1216712762" sldId="426"/>
            <ac:spMk id="11" creationId="{9A4E7C0D-BD32-BD6D-0AE9-F6B0D2094200}"/>
          </ac:spMkLst>
        </pc:spChg>
        <pc:spChg chg="add mod">
          <ac:chgData name="José Reina Valero" userId="09bbf76c-e3de-420c-88bb-64d781de57ed" providerId="ADAL" clId="{4F9449EF-5CB9-49D3-B6A5-1391152C9998}" dt="2024-05-04T05:27:35.092" v="8009" actId="207"/>
          <ac:spMkLst>
            <pc:docMk/>
            <pc:sldMk cId="1216712762" sldId="426"/>
            <ac:spMk id="14" creationId="{6591ED26-3843-2780-46D4-C77F5995B456}"/>
          </ac:spMkLst>
        </pc:spChg>
        <pc:spChg chg="add mod">
          <ac:chgData name="José Reina Valero" userId="09bbf76c-e3de-420c-88bb-64d781de57ed" providerId="ADAL" clId="{4F9449EF-5CB9-49D3-B6A5-1391152C9998}" dt="2024-05-04T05:27:38.538" v="8010" actId="207"/>
          <ac:spMkLst>
            <pc:docMk/>
            <pc:sldMk cId="1216712762" sldId="426"/>
            <ac:spMk id="15" creationId="{CF0896E5-7F5B-DFEC-CF28-FA6BD7088595}"/>
          </ac:spMkLst>
        </pc:spChg>
        <pc:spChg chg="add mod">
          <ac:chgData name="José Reina Valero" userId="09bbf76c-e3de-420c-88bb-64d781de57ed" providerId="ADAL" clId="{4F9449EF-5CB9-49D3-B6A5-1391152C9998}" dt="2024-05-04T05:27:40.647" v="8011" actId="207"/>
          <ac:spMkLst>
            <pc:docMk/>
            <pc:sldMk cId="1216712762" sldId="426"/>
            <ac:spMk id="16" creationId="{F8A51E5A-8061-0BEA-D088-9365D4766F17}"/>
          </ac:spMkLst>
        </pc:spChg>
        <pc:spChg chg="add mod">
          <ac:chgData name="José Reina Valero" userId="09bbf76c-e3de-420c-88bb-64d781de57ed" providerId="ADAL" clId="{4F9449EF-5CB9-49D3-B6A5-1391152C9998}" dt="2024-05-04T05:26:16.924" v="7989" actId="1076"/>
          <ac:spMkLst>
            <pc:docMk/>
            <pc:sldMk cId="1216712762" sldId="426"/>
            <ac:spMk id="17" creationId="{F9725E09-774B-3690-D287-C97048682256}"/>
          </ac:spMkLst>
        </pc:spChg>
        <pc:spChg chg="add del mod">
          <ac:chgData name="José Reina Valero" userId="09bbf76c-e3de-420c-88bb-64d781de57ed" providerId="ADAL" clId="{4F9449EF-5CB9-49D3-B6A5-1391152C9998}" dt="2024-05-04T05:24:25.301" v="7949" actId="478"/>
          <ac:spMkLst>
            <pc:docMk/>
            <pc:sldMk cId="1216712762" sldId="426"/>
            <ac:spMk id="18" creationId="{0C845B71-698A-7AA2-B711-145CC000464C}"/>
          </ac:spMkLst>
        </pc:spChg>
        <pc:spChg chg="add mod">
          <ac:chgData name="José Reina Valero" userId="09bbf76c-e3de-420c-88bb-64d781de57ed" providerId="ADAL" clId="{4F9449EF-5CB9-49D3-B6A5-1391152C9998}" dt="2024-05-04T05:26:16.924" v="7989" actId="1076"/>
          <ac:spMkLst>
            <pc:docMk/>
            <pc:sldMk cId="1216712762" sldId="426"/>
            <ac:spMk id="19" creationId="{F27FAED8-F964-131E-2546-297D8333B943}"/>
          </ac:spMkLst>
        </pc:spChg>
        <pc:spChg chg="add mod">
          <ac:chgData name="José Reina Valero" userId="09bbf76c-e3de-420c-88bb-64d781de57ed" providerId="ADAL" clId="{4F9449EF-5CB9-49D3-B6A5-1391152C9998}" dt="2024-05-04T05:26:16.924" v="7989" actId="1076"/>
          <ac:spMkLst>
            <pc:docMk/>
            <pc:sldMk cId="1216712762" sldId="426"/>
            <ac:spMk id="20" creationId="{4AD1FEA6-C61C-5E25-EDA4-A6B172C82C14}"/>
          </ac:spMkLst>
        </pc:spChg>
        <pc:picChg chg="add mod">
          <ac:chgData name="José Reina Valero" userId="09bbf76c-e3de-420c-88bb-64d781de57ed" providerId="ADAL" clId="{4F9449EF-5CB9-49D3-B6A5-1391152C9998}" dt="2024-05-04T05:25:11.515" v="7975" actId="1076"/>
          <ac:picMkLst>
            <pc:docMk/>
            <pc:sldMk cId="1216712762" sldId="426"/>
            <ac:picMk id="6" creationId="{D2CD896A-0CE3-6417-E82E-3FB70E2BC012}"/>
          </ac:picMkLst>
        </pc:picChg>
        <pc:cxnChg chg="add del">
          <ac:chgData name="José Reina Valero" userId="09bbf76c-e3de-420c-88bb-64d781de57ed" providerId="ADAL" clId="{4F9449EF-5CB9-49D3-B6A5-1391152C9998}" dt="2024-05-04T05:22:25.188" v="7892" actId="11529"/>
          <ac:cxnSpMkLst>
            <pc:docMk/>
            <pc:sldMk cId="1216712762" sldId="426"/>
            <ac:cxnSpMk id="13" creationId="{5C8D1309-1409-CBE6-C155-11B9FF9F6473}"/>
          </ac:cxnSpMkLst>
        </pc:cxnChg>
      </pc:sldChg>
      <pc:sldChg chg="addSp delSp modSp add mod">
        <pc:chgData name="José Reina Valero" userId="09bbf76c-e3de-420c-88bb-64d781de57ed" providerId="ADAL" clId="{4F9449EF-5CB9-49D3-B6A5-1391152C9998}" dt="2024-05-04T05:33:03.933" v="8071" actId="1076"/>
        <pc:sldMkLst>
          <pc:docMk/>
          <pc:sldMk cId="3366105145" sldId="427"/>
        </pc:sldMkLst>
        <pc:spChg chg="add mod">
          <ac:chgData name="José Reina Valero" userId="09bbf76c-e3de-420c-88bb-64d781de57ed" providerId="ADAL" clId="{4F9449EF-5CB9-49D3-B6A5-1391152C9998}" dt="2024-05-04T05:33:01.266" v="8070" actId="14100"/>
          <ac:spMkLst>
            <pc:docMk/>
            <pc:sldMk cId="3366105145" sldId="427"/>
            <ac:spMk id="7" creationId="{E013C98F-95F6-9EFA-12F3-72B69E410CC7}"/>
          </ac:spMkLst>
        </pc:spChg>
        <pc:spChg chg="add del mod">
          <ac:chgData name="José Reina Valero" userId="09bbf76c-e3de-420c-88bb-64d781de57ed" providerId="ADAL" clId="{4F9449EF-5CB9-49D3-B6A5-1391152C9998}" dt="2024-05-04T05:32:30.437" v="8056" actId="11529"/>
          <ac:spMkLst>
            <pc:docMk/>
            <pc:sldMk cId="3366105145" sldId="427"/>
            <ac:spMk id="8" creationId="{92E40E70-B8B2-EA40-8130-78E538FEBC4C}"/>
          </ac:spMkLst>
        </pc:spChg>
        <pc:spChg chg="add mod">
          <ac:chgData name="José Reina Valero" userId="09bbf76c-e3de-420c-88bb-64d781de57ed" providerId="ADAL" clId="{4F9449EF-5CB9-49D3-B6A5-1391152C9998}" dt="2024-05-04T05:33:03.933" v="8071" actId="1076"/>
          <ac:spMkLst>
            <pc:docMk/>
            <pc:sldMk cId="3366105145" sldId="427"/>
            <ac:spMk id="10" creationId="{7A9C05D7-3624-8A58-3807-53F2ED947A94}"/>
          </ac:spMkLst>
        </pc:spChg>
      </pc:sldChg>
      <pc:sldChg chg="modSp add mod">
        <pc:chgData name="José Reina Valero" userId="09bbf76c-e3de-420c-88bb-64d781de57ed" providerId="ADAL" clId="{4F9449EF-5CB9-49D3-B6A5-1391152C9998}" dt="2024-05-04T05:34:13.236" v="8089" actId="1076"/>
        <pc:sldMkLst>
          <pc:docMk/>
          <pc:sldMk cId="882385756" sldId="428"/>
        </pc:sldMkLst>
        <pc:spChg chg="mod">
          <ac:chgData name="José Reina Valero" userId="09bbf76c-e3de-420c-88bb-64d781de57ed" providerId="ADAL" clId="{4F9449EF-5CB9-49D3-B6A5-1391152C9998}" dt="2024-05-04T05:33:56.669" v="8084" actId="14100"/>
          <ac:spMkLst>
            <pc:docMk/>
            <pc:sldMk cId="882385756" sldId="428"/>
            <ac:spMk id="7" creationId="{E013C98F-95F6-9EFA-12F3-72B69E410CC7}"/>
          </ac:spMkLst>
        </pc:spChg>
        <pc:spChg chg="mod">
          <ac:chgData name="José Reina Valero" userId="09bbf76c-e3de-420c-88bb-64d781de57ed" providerId="ADAL" clId="{4F9449EF-5CB9-49D3-B6A5-1391152C9998}" dt="2024-05-04T05:34:13.236" v="8089" actId="1076"/>
          <ac:spMkLst>
            <pc:docMk/>
            <pc:sldMk cId="882385756" sldId="428"/>
            <ac:spMk id="10" creationId="{7A9C05D7-3624-8A58-3807-53F2ED947A94}"/>
          </ac:spMkLst>
        </pc:spChg>
      </pc:sldChg>
      <pc:sldChg chg="addSp delSp modSp new mod">
        <pc:chgData name="José Reina Valero" userId="09bbf76c-e3de-420c-88bb-64d781de57ed" providerId="ADAL" clId="{4F9449EF-5CB9-49D3-B6A5-1391152C9998}" dt="2024-05-04T05:35:57.268" v="8170" actId="1076"/>
        <pc:sldMkLst>
          <pc:docMk/>
          <pc:sldMk cId="2486859354" sldId="429"/>
        </pc:sldMkLst>
        <pc:spChg chg="del">
          <ac:chgData name="José Reina Valero" userId="09bbf76c-e3de-420c-88bb-64d781de57ed" providerId="ADAL" clId="{4F9449EF-5CB9-49D3-B6A5-1391152C9998}" dt="2024-05-04T05:35:14.292" v="8137" actId="478"/>
          <ac:spMkLst>
            <pc:docMk/>
            <pc:sldMk cId="2486859354" sldId="429"/>
            <ac:spMk id="2" creationId="{AA340861-5605-F934-E591-50119A042336}"/>
          </ac:spMkLst>
        </pc:spChg>
        <pc:spChg chg="del">
          <ac:chgData name="José Reina Valero" userId="09bbf76c-e3de-420c-88bb-64d781de57ed" providerId="ADAL" clId="{4F9449EF-5CB9-49D3-B6A5-1391152C9998}" dt="2024-05-04T05:35:15.486" v="8138" actId="478"/>
          <ac:spMkLst>
            <pc:docMk/>
            <pc:sldMk cId="2486859354" sldId="429"/>
            <ac:spMk id="3" creationId="{ED49EB12-3049-DD45-1104-4DC98C341154}"/>
          </ac:spMkLst>
        </pc:spChg>
        <pc:spChg chg="add mod">
          <ac:chgData name="José Reina Valero" userId="09bbf76c-e3de-420c-88bb-64d781de57ed" providerId="ADAL" clId="{4F9449EF-5CB9-49D3-B6A5-1391152C9998}" dt="2024-05-04T05:35:57.268" v="8170" actId="1076"/>
          <ac:spMkLst>
            <pc:docMk/>
            <pc:sldMk cId="2486859354" sldId="429"/>
            <ac:spMk id="5" creationId="{641255C5-BD96-4C80-4A01-135AC590C228}"/>
          </ac:spMkLst>
        </pc:spChg>
      </pc:sldChg>
      <pc:sldChg chg="addSp delSp modSp new del mod">
        <pc:chgData name="José Reina Valero" userId="09bbf76c-e3de-420c-88bb-64d781de57ed" providerId="ADAL" clId="{4F9449EF-5CB9-49D3-B6A5-1391152C9998}" dt="2024-05-05T04:32:03.133" v="9389" actId="2696"/>
        <pc:sldMkLst>
          <pc:docMk/>
          <pc:sldMk cId="364444215" sldId="430"/>
        </pc:sldMkLst>
        <pc:spChg chg="del">
          <ac:chgData name="José Reina Valero" userId="09bbf76c-e3de-420c-88bb-64d781de57ed" providerId="ADAL" clId="{4F9449EF-5CB9-49D3-B6A5-1391152C9998}" dt="2024-05-05T04:24:22.283" v="9135" actId="478"/>
          <ac:spMkLst>
            <pc:docMk/>
            <pc:sldMk cId="364444215" sldId="430"/>
            <ac:spMk id="2" creationId="{7D26C517-2407-2320-F241-8D53886826C1}"/>
          </ac:spMkLst>
        </pc:spChg>
        <pc:spChg chg="del">
          <ac:chgData name="José Reina Valero" userId="09bbf76c-e3de-420c-88bb-64d781de57ed" providerId="ADAL" clId="{4F9449EF-5CB9-49D3-B6A5-1391152C9998}" dt="2024-05-05T04:24:21.219" v="9134" actId="478"/>
          <ac:spMkLst>
            <pc:docMk/>
            <pc:sldMk cId="364444215" sldId="430"/>
            <ac:spMk id="3" creationId="{750024FB-9F7C-9B66-F7D1-175F29B57BC8}"/>
          </ac:spMkLst>
        </pc:spChg>
        <pc:spChg chg="add mod">
          <ac:chgData name="José Reina Valero" userId="09bbf76c-e3de-420c-88bb-64d781de57ed" providerId="ADAL" clId="{4F9449EF-5CB9-49D3-B6A5-1391152C9998}" dt="2024-05-05T04:25:26.146" v="9147" actId="1076"/>
          <ac:spMkLst>
            <pc:docMk/>
            <pc:sldMk cId="364444215" sldId="430"/>
            <ac:spMk id="5" creationId="{6B0C6414-9B23-494F-0DA2-53B41175251C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9" creationId="{9411AED7-47B6-07EE-7E48-67C7A0C7C04F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0" creationId="{B01DE3A0-8A28-E06B-1BDF-3D5164788CBF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1" creationId="{7F80FD2C-C1D6-873C-D11E-C10C376A51E2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2" creationId="{844A2877-C754-7161-2728-7BB7E81E50DE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6" creationId="{DB91DF15-2754-DCEF-391E-3772BD853879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7" creationId="{7D1E1B71-072D-EEA0-6454-42D412C224E4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8" creationId="{8E3E4D71-56A8-865E-2039-16AF38EAA465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19" creationId="{1A68F765-D990-0D04-C54A-2B806BEEA2F6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3" creationId="{FD23286B-1E36-9A92-9592-842804490304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4" creationId="{671F60AD-761C-F149-9744-D7A3AAEDE78F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5" creationId="{CF22F6F8-94EC-E415-6D95-56F442652F0E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6" creationId="{7E179D28-CB0F-09D3-BAFE-E49535D69F38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8" creationId="{363B552A-FA2A-6E6E-8E36-F4DC21FF945B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29" creationId="{2153F3CD-4DFB-0FDA-9FE7-8ECB4E6CE44B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31" creationId="{1F86A7A1-6B9C-60E8-D3ED-BE88A18D4E6F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32" creationId="{80A0D09C-3D1C-8B3B-E8C7-FE5727A4818B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34" creationId="{C53B2B67-B56F-6604-C8F3-DFE2DD4C39E9}"/>
          </ac:spMkLst>
        </pc:spChg>
        <pc:spChg chg="add mod">
          <ac:chgData name="José Reina Valero" userId="09bbf76c-e3de-420c-88bb-64d781de57ed" providerId="ADAL" clId="{4F9449EF-5CB9-49D3-B6A5-1391152C9998}" dt="2024-05-05T04:25:40.071" v="9148" actId="1076"/>
          <ac:spMkLst>
            <pc:docMk/>
            <pc:sldMk cId="364444215" sldId="430"/>
            <ac:spMk id="35" creationId="{4BD55172-A0F0-4B76-1BCE-96D813D8425A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39" creationId="{BFF2F060-11AB-DB07-6D15-898D03E13692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40" creationId="{D043839B-CC7F-E7D1-B998-A1A65D73F380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41" creationId="{587CAA80-C5C2-C873-BB9A-CC1D6538F426}"/>
          </ac:spMkLst>
        </pc:spChg>
        <pc:spChg chg="add mod">
          <ac:chgData name="José Reina Valero" userId="09bbf76c-e3de-420c-88bb-64d781de57ed" providerId="ADAL" clId="{4F9449EF-5CB9-49D3-B6A5-1391152C9998}" dt="2024-05-05T04:26:41.559" v="9166" actId="20577"/>
          <ac:spMkLst>
            <pc:docMk/>
            <pc:sldMk cId="364444215" sldId="430"/>
            <ac:spMk id="42" creationId="{FD77B1D5-7E31-9CD9-E52F-12412C4DA545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46" creationId="{566D3EBA-C371-7EC5-BA5F-718475B99AB9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47" creationId="{4E07A300-2EDE-DB14-12D7-202A96F779B5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48" creationId="{E540FDBC-067A-FCA9-171B-AD92032F28C7}"/>
          </ac:spMkLst>
        </pc:spChg>
        <pc:spChg chg="add mod">
          <ac:chgData name="José Reina Valero" userId="09bbf76c-e3de-420c-88bb-64d781de57ed" providerId="ADAL" clId="{4F9449EF-5CB9-49D3-B6A5-1391152C9998}" dt="2024-05-05T04:26:44.766" v="9168" actId="20577"/>
          <ac:spMkLst>
            <pc:docMk/>
            <pc:sldMk cId="364444215" sldId="430"/>
            <ac:spMk id="49" creationId="{8555A97B-EA29-4A35-6A07-66E6555407A3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53" creationId="{F3577054-67A3-450E-0436-8E5D9061D17E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54" creationId="{43C0C28D-2820-5D8C-1F99-89BFF59D4A0E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55" creationId="{41ABFC41-1466-1312-F85D-96D97B78E7E8}"/>
          </ac:spMkLst>
        </pc:spChg>
        <pc:spChg chg="add mod">
          <ac:chgData name="José Reina Valero" userId="09bbf76c-e3de-420c-88bb-64d781de57ed" providerId="ADAL" clId="{4F9449EF-5CB9-49D3-B6A5-1391152C9998}" dt="2024-05-05T04:26:47.409" v="9170" actId="20577"/>
          <ac:spMkLst>
            <pc:docMk/>
            <pc:sldMk cId="364444215" sldId="430"/>
            <ac:spMk id="56" creationId="{F78088DE-8BA5-74C4-471D-4AD2D40E2AEA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58" creationId="{11C6770A-5230-87C3-634A-40A00B177585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59" creationId="{B6BED5D5-CE15-4223-56B1-5B38E5CB1841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61" creationId="{F1864C55-7AEE-6439-55DD-F79D82FBE600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62" creationId="{CDF3B237-85D1-07BC-40E7-16FBAA017D6C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64" creationId="{87116B0A-BECE-3D7F-BA16-F0705C32A0DF}"/>
          </ac:spMkLst>
        </pc:spChg>
        <pc:spChg chg="add mod">
          <ac:chgData name="José Reina Valero" userId="09bbf76c-e3de-420c-88bb-64d781de57ed" providerId="ADAL" clId="{4F9449EF-5CB9-49D3-B6A5-1391152C9998}" dt="2024-05-05T04:25:11.040" v="9141" actId="1076"/>
          <ac:spMkLst>
            <pc:docMk/>
            <pc:sldMk cId="364444215" sldId="430"/>
            <ac:spMk id="65" creationId="{A6B99381-66F1-BC86-3B69-B23D9C9D15DB}"/>
          </ac:spMkLst>
        </pc:spChg>
        <pc:spChg chg="add mod">
          <ac:chgData name="José Reina Valero" userId="09bbf76c-e3de-420c-88bb-64d781de57ed" providerId="ADAL" clId="{4F9449EF-5CB9-49D3-B6A5-1391152C9998}" dt="2024-05-05T04:26:12.275" v="9154" actId="1076"/>
          <ac:spMkLst>
            <pc:docMk/>
            <pc:sldMk cId="364444215" sldId="430"/>
            <ac:spMk id="66" creationId="{A3F44CC2-C02E-F1E9-102A-7D7CD6A43ACF}"/>
          </ac:spMkLst>
        </pc:spChg>
        <pc:spChg chg="add mod">
          <ac:chgData name="José Reina Valero" userId="09bbf76c-e3de-420c-88bb-64d781de57ed" providerId="ADAL" clId="{4F9449EF-5CB9-49D3-B6A5-1391152C9998}" dt="2024-05-05T04:26:17.096" v="9156" actId="1076"/>
          <ac:spMkLst>
            <pc:docMk/>
            <pc:sldMk cId="364444215" sldId="430"/>
            <ac:spMk id="67" creationId="{544AC70C-0EF3-88E0-5073-80293A3DEDA8}"/>
          </ac:spMkLst>
        </pc:spChg>
        <pc:spChg chg="add mod">
          <ac:chgData name="José Reina Valero" userId="09bbf76c-e3de-420c-88bb-64d781de57ed" providerId="ADAL" clId="{4F9449EF-5CB9-49D3-B6A5-1391152C9998}" dt="2024-05-05T04:26:22.700" v="9158" actId="1076"/>
          <ac:spMkLst>
            <pc:docMk/>
            <pc:sldMk cId="364444215" sldId="430"/>
            <ac:spMk id="68" creationId="{B555783F-C7B1-A1DD-0CC7-328CF2629D8A}"/>
          </ac:spMkLst>
        </pc:spChg>
        <pc:spChg chg="add mod">
          <ac:chgData name="José Reina Valero" userId="09bbf76c-e3de-420c-88bb-64d781de57ed" providerId="ADAL" clId="{4F9449EF-5CB9-49D3-B6A5-1391152C9998}" dt="2024-05-05T04:26:27.003" v="9160" actId="1076"/>
          <ac:spMkLst>
            <pc:docMk/>
            <pc:sldMk cId="364444215" sldId="430"/>
            <ac:spMk id="69" creationId="{E5ED22BB-305E-4C16-E7A6-612D8F11A296}"/>
          </ac:spMkLst>
        </pc:spChg>
        <pc:spChg chg="add mod">
          <ac:chgData name="José Reina Valero" userId="09bbf76c-e3de-420c-88bb-64d781de57ed" providerId="ADAL" clId="{4F9449EF-5CB9-49D3-B6A5-1391152C9998}" dt="2024-05-05T04:26:31.410" v="9162" actId="1076"/>
          <ac:spMkLst>
            <pc:docMk/>
            <pc:sldMk cId="364444215" sldId="430"/>
            <ac:spMk id="70" creationId="{6B0DF111-DAEA-5987-F9FB-E5A3A7877DAB}"/>
          </ac:spMkLst>
        </pc:spChg>
        <pc:spChg chg="add mod">
          <ac:chgData name="José Reina Valero" userId="09bbf76c-e3de-420c-88bb-64d781de57ed" providerId="ADAL" clId="{4F9449EF-5CB9-49D3-B6A5-1391152C9998}" dt="2024-05-05T04:26:35.892" v="9164" actId="1076"/>
          <ac:spMkLst>
            <pc:docMk/>
            <pc:sldMk cId="364444215" sldId="430"/>
            <ac:spMk id="71" creationId="{65A6D1BA-58DC-8E6C-9C39-1BC00782351E}"/>
          </ac:spMkLst>
        </pc:sp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6" creationId="{02EE7A6F-8610-6E7E-C92C-B4145DDC517F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7" creationId="{62198CC4-EC8D-2AA3-7584-7B5ED83AB7D7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8" creationId="{070EC289-3827-907F-4029-2FED7F450E8A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13" creationId="{86D7CD21-CE4F-1ADC-95FD-BE2BDD02F7C9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14" creationId="{62DCDC16-FE60-7E22-1F5E-D830B422C930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15" creationId="{330BE607-6A13-E4DC-6CF0-59EE47E13609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20" creationId="{845AD42D-91F2-FD40-E13F-95E5D17C4F0D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21" creationId="{94A5BE28-24DE-B32E-E32E-AD180F148174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22" creationId="{CD071EB0-1540-1478-092C-910F0011578A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27" creationId="{314580B2-F3BE-CA4C-13B8-0D4C5B9C6498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30" creationId="{0ACF6BF6-7D4D-2492-F3D0-39E3747D5082}"/>
          </ac:cxnSpMkLst>
        </pc:cxnChg>
        <pc:cxnChg chg="add mod">
          <ac:chgData name="José Reina Valero" userId="09bbf76c-e3de-420c-88bb-64d781de57ed" providerId="ADAL" clId="{4F9449EF-5CB9-49D3-B6A5-1391152C9998}" dt="2024-05-05T04:25:40.071" v="9148" actId="1076"/>
          <ac:cxnSpMkLst>
            <pc:docMk/>
            <pc:sldMk cId="364444215" sldId="430"/>
            <ac:cxnSpMk id="33" creationId="{488A129B-F328-C5B4-6750-2DFD4CB8BB89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36" creationId="{5478B19A-7307-EB41-6832-7B89BA740F0D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37" creationId="{45D22A92-2864-ED06-DDA2-95AD8A3D952E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38" creationId="{F1D74418-DEF4-1836-AB42-D93A9D4A53A7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43" creationId="{A2810268-3E8D-2416-4B8A-AF9304C58C41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44" creationId="{C2875E33-54E8-D78F-2664-7956F0403F9A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45" creationId="{C2A43C00-DA4F-4760-1293-8BA5511C5C82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50" creationId="{E718A72D-4964-CA91-E53C-4046CBC598ED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51" creationId="{4BBBB317-A99D-5C7E-18F9-363AF1540493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52" creationId="{D0E8C7AC-906D-A62A-87E6-530BC40C78DD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57" creationId="{441E450C-4C07-E606-58A4-61CD5D168173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60" creationId="{3E6ED852-0DBC-6E62-C06C-5D05BF4C345D}"/>
          </ac:cxnSpMkLst>
        </pc:cxnChg>
        <pc:cxnChg chg="add mod">
          <ac:chgData name="José Reina Valero" userId="09bbf76c-e3de-420c-88bb-64d781de57ed" providerId="ADAL" clId="{4F9449EF-5CB9-49D3-B6A5-1391152C9998}" dt="2024-05-05T04:25:11.040" v="9141" actId="1076"/>
          <ac:cxnSpMkLst>
            <pc:docMk/>
            <pc:sldMk cId="364444215" sldId="430"/>
            <ac:cxnSpMk id="63" creationId="{0AF7C665-6B56-49AD-FD64-9827AA6A3CF6}"/>
          </ac:cxnSpMkLst>
        </pc:cxnChg>
      </pc:sldChg>
      <pc:sldChg chg="addSp delSp modSp new mod">
        <pc:chgData name="José Reina Valero" userId="09bbf76c-e3de-420c-88bb-64d781de57ed" providerId="ADAL" clId="{4F9449EF-5CB9-49D3-B6A5-1391152C9998}" dt="2024-05-05T04:32:22.131" v="9393" actId="1076"/>
        <pc:sldMkLst>
          <pc:docMk/>
          <pc:sldMk cId="3711164646" sldId="431"/>
        </pc:sldMkLst>
        <pc:spChg chg="del">
          <ac:chgData name="José Reina Valero" userId="09bbf76c-e3de-420c-88bb-64d781de57ed" providerId="ADAL" clId="{4F9449EF-5CB9-49D3-B6A5-1391152C9998}" dt="2024-05-05T04:28:30.450" v="9175" actId="478"/>
          <ac:spMkLst>
            <pc:docMk/>
            <pc:sldMk cId="3711164646" sldId="431"/>
            <ac:spMk id="2" creationId="{C848D455-F639-B906-2F43-94D25101CB0D}"/>
          </ac:spMkLst>
        </pc:spChg>
        <pc:spChg chg="del">
          <ac:chgData name="José Reina Valero" userId="09bbf76c-e3de-420c-88bb-64d781de57ed" providerId="ADAL" clId="{4F9449EF-5CB9-49D3-B6A5-1391152C9998}" dt="2024-05-05T04:28:29.869" v="9174" actId="478"/>
          <ac:spMkLst>
            <pc:docMk/>
            <pc:sldMk cId="3711164646" sldId="431"/>
            <ac:spMk id="3" creationId="{AD7DA2CA-C85D-1013-DD62-0A0AA7C20AE0}"/>
          </ac:spMkLst>
        </pc:spChg>
        <pc:spChg chg="add mod">
          <ac:chgData name="José Reina Valero" userId="09bbf76c-e3de-420c-88bb-64d781de57ed" providerId="ADAL" clId="{4F9449EF-5CB9-49D3-B6A5-1391152C9998}" dt="2024-05-05T04:28:38.001" v="9177" actId="1076"/>
          <ac:spMkLst>
            <pc:docMk/>
            <pc:sldMk cId="3711164646" sldId="431"/>
            <ac:spMk id="12" creationId="{19FC32DB-74E9-34C3-A364-05D278BB180C}"/>
          </ac:spMkLst>
        </pc:spChg>
        <pc:spChg chg="add mod">
          <ac:chgData name="José Reina Valero" userId="09bbf76c-e3de-420c-88bb-64d781de57ed" providerId="ADAL" clId="{4F9449EF-5CB9-49D3-B6A5-1391152C9998}" dt="2024-05-05T04:30:07.253" v="9273" actId="1037"/>
          <ac:spMkLst>
            <pc:docMk/>
            <pc:sldMk cId="3711164646" sldId="431"/>
            <ac:spMk id="13" creationId="{E92B3ED8-2E4B-C459-B652-4BC7F6714359}"/>
          </ac:spMkLst>
        </pc:spChg>
        <pc:spChg chg="add mod">
          <ac:chgData name="José Reina Valero" userId="09bbf76c-e3de-420c-88bb-64d781de57ed" providerId="ADAL" clId="{4F9449EF-5CB9-49D3-B6A5-1391152C9998}" dt="2024-05-05T04:29:56.107" v="9243" actId="1038"/>
          <ac:spMkLst>
            <pc:docMk/>
            <pc:sldMk cId="3711164646" sldId="431"/>
            <ac:spMk id="14" creationId="{77BDC255-D717-81E5-815C-11A18D3B59BF}"/>
          </ac:spMkLst>
        </pc:spChg>
        <pc:spChg chg="add mod">
          <ac:chgData name="José Reina Valero" userId="09bbf76c-e3de-420c-88bb-64d781de57ed" providerId="ADAL" clId="{4F9449EF-5CB9-49D3-B6A5-1391152C9998}" dt="2024-05-05T04:28:38.001" v="9177" actId="1076"/>
          <ac:spMkLst>
            <pc:docMk/>
            <pc:sldMk cId="3711164646" sldId="431"/>
            <ac:spMk id="15" creationId="{BEC6B5C9-FC49-A124-D126-D8B1996AA89B}"/>
          </ac:spMkLst>
        </pc:spChg>
        <pc:spChg chg="add mod">
          <ac:chgData name="José Reina Valero" userId="09bbf76c-e3de-420c-88bb-64d781de57ed" providerId="ADAL" clId="{4F9449EF-5CB9-49D3-B6A5-1391152C9998}" dt="2024-05-05T04:29:56.107" v="9243" actId="1038"/>
          <ac:spMkLst>
            <pc:docMk/>
            <pc:sldMk cId="3711164646" sldId="431"/>
            <ac:spMk id="16" creationId="{F1DC9346-45B4-D0D9-D11C-FF28187BFCF6}"/>
          </ac:spMkLst>
        </pc:spChg>
        <pc:spChg chg="add del mod">
          <ac:chgData name="José Reina Valero" userId="09bbf76c-e3de-420c-88bb-64d781de57ed" providerId="ADAL" clId="{4F9449EF-5CB9-49D3-B6A5-1391152C9998}" dt="2024-05-05T04:30:33.655" v="9312" actId="21"/>
          <ac:spMkLst>
            <pc:docMk/>
            <pc:sldMk cId="3711164646" sldId="431"/>
            <ac:spMk id="17" creationId="{610FAB6D-59F4-2E3B-F655-D4ACBD246458}"/>
          </ac:spMkLst>
        </pc:spChg>
        <pc:spChg chg="add mod">
          <ac:chgData name="José Reina Valero" userId="09bbf76c-e3de-420c-88bb-64d781de57ed" providerId="ADAL" clId="{4F9449EF-5CB9-49D3-B6A5-1391152C9998}" dt="2024-05-05T04:29:56.107" v="9243" actId="1038"/>
          <ac:spMkLst>
            <pc:docMk/>
            <pc:sldMk cId="3711164646" sldId="431"/>
            <ac:spMk id="18" creationId="{3E4DE2F5-910F-BAAC-E3DB-0C89897BAF34}"/>
          </ac:spMkLst>
        </pc:spChg>
        <pc:spChg chg="add del mod">
          <ac:chgData name="José Reina Valero" userId="09bbf76c-e3de-420c-88bb-64d781de57ed" providerId="ADAL" clId="{4F9449EF-5CB9-49D3-B6A5-1391152C9998}" dt="2024-05-05T04:30:33.655" v="9312" actId="21"/>
          <ac:spMkLst>
            <pc:docMk/>
            <pc:sldMk cId="3711164646" sldId="431"/>
            <ac:spMk id="19" creationId="{403F085E-DA15-B5CD-6171-134093A429A7}"/>
          </ac:spMkLst>
        </pc:spChg>
        <pc:spChg chg="add mod">
          <ac:chgData name="José Reina Valero" userId="09bbf76c-e3de-420c-88bb-64d781de57ed" providerId="ADAL" clId="{4F9449EF-5CB9-49D3-B6A5-1391152C9998}" dt="2024-05-05T04:29:12.291" v="9208" actId="1076"/>
          <ac:spMkLst>
            <pc:docMk/>
            <pc:sldMk cId="3711164646" sldId="431"/>
            <ac:spMk id="20" creationId="{15C6B258-9EFE-E136-BC8E-B862205F6867}"/>
          </ac:spMkLst>
        </pc:spChg>
        <pc:spChg chg="add mod">
          <ac:chgData name="José Reina Valero" userId="09bbf76c-e3de-420c-88bb-64d781de57ed" providerId="ADAL" clId="{4F9449EF-5CB9-49D3-B6A5-1391152C9998}" dt="2024-05-05T04:28:38.001" v="9177" actId="1076"/>
          <ac:spMkLst>
            <pc:docMk/>
            <pc:sldMk cId="3711164646" sldId="431"/>
            <ac:spMk id="21" creationId="{768DF4DC-4F94-C72A-72ED-EBF9D69B3CE0}"/>
          </ac:spMkLst>
        </pc:spChg>
        <pc:spChg chg="add mod ord">
          <ac:chgData name="José Reina Valero" userId="09bbf76c-e3de-420c-88bb-64d781de57ed" providerId="ADAL" clId="{4F9449EF-5CB9-49D3-B6A5-1391152C9998}" dt="2024-05-05T04:31:12.314" v="9348" actId="166"/>
          <ac:spMkLst>
            <pc:docMk/>
            <pc:sldMk cId="3711164646" sldId="431"/>
            <ac:spMk id="23" creationId="{847E9DD3-C056-E117-7165-7006CA8EBF5D}"/>
          </ac:spMkLst>
        </pc:spChg>
        <pc:spChg chg="add mod">
          <ac:chgData name="José Reina Valero" userId="09bbf76c-e3de-420c-88bb-64d781de57ed" providerId="ADAL" clId="{4F9449EF-5CB9-49D3-B6A5-1391152C9998}" dt="2024-05-05T04:30:21.339" v="9309" actId="1038"/>
          <ac:spMkLst>
            <pc:docMk/>
            <pc:sldMk cId="3711164646" sldId="431"/>
            <ac:spMk id="25" creationId="{E86ACDD5-1D61-9995-55D3-D5A4F2AE9232}"/>
          </ac:spMkLst>
        </pc:spChg>
        <pc:spChg chg="add mod">
          <ac:chgData name="José Reina Valero" userId="09bbf76c-e3de-420c-88bb-64d781de57ed" providerId="ADAL" clId="{4F9449EF-5CB9-49D3-B6A5-1391152C9998}" dt="2024-05-05T04:31:42.341" v="9386" actId="1037"/>
          <ac:spMkLst>
            <pc:docMk/>
            <pc:sldMk cId="3711164646" sldId="431"/>
            <ac:spMk id="27" creationId="{CA68649A-C179-CF2A-6946-95CEFEC6ECAC}"/>
          </ac:spMkLst>
        </pc:spChg>
        <pc:spChg chg="add mod">
          <ac:chgData name="José Reina Valero" userId="09bbf76c-e3de-420c-88bb-64d781de57ed" providerId="ADAL" clId="{4F9449EF-5CB9-49D3-B6A5-1391152C9998}" dt="2024-05-05T04:31:47.189" v="9387" actId="1076"/>
          <ac:spMkLst>
            <pc:docMk/>
            <pc:sldMk cId="3711164646" sldId="431"/>
            <ac:spMk id="28" creationId="{F3CF83C6-ECE3-1710-3AA6-9F5EB58C2C2D}"/>
          </ac:spMkLst>
        </pc:spChg>
        <pc:spChg chg="add mod">
          <ac:chgData name="José Reina Valero" userId="09bbf76c-e3de-420c-88bb-64d781de57ed" providerId="ADAL" clId="{4F9449EF-5CB9-49D3-B6A5-1391152C9998}" dt="2024-05-05T04:31:53.130" v="9388" actId="1076"/>
          <ac:spMkLst>
            <pc:docMk/>
            <pc:sldMk cId="3711164646" sldId="431"/>
            <ac:spMk id="30" creationId="{8E847F38-7043-B561-73DA-7C38637EC151}"/>
          </ac:spMkLst>
        </pc:spChg>
        <pc:spChg chg="add mod ord">
          <ac:chgData name="José Reina Valero" userId="09bbf76c-e3de-420c-88bb-64d781de57ed" providerId="ADAL" clId="{4F9449EF-5CB9-49D3-B6A5-1391152C9998}" dt="2024-05-05T04:30:58.518" v="9346" actId="166"/>
          <ac:spMkLst>
            <pc:docMk/>
            <pc:sldMk cId="3711164646" sldId="431"/>
            <ac:spMk id="31" creationId="{6DC00828-C9F1-9C70-B9C8-2E4B0972D02F}"/>
          </ac:spMkLst>
        </pc:spChg>
        <pc:spChg chg="add mod">
          <ac:chgData name="José Reina Valero" userId="09bbf76c-e3de-420c-88bb-64d781de57ed" providerId="ADAL" clId="{4F9449EF-5CB9-49D3-B6A5-1391152C9998}" dt="2024-05-05T04:30:01.591" v="9245" actId="571"/>
          <ac:spMkLst>
            <pc:docMk/>
            <pc:sldMk cId="3711164646" sldId="431"/>
            <ac:spMk id="34" creationId="{B6020802-13AC-2CCF-6FB2-EE9199861613}"/>
          </ac:spMkLst>
        </pc:spChg>
        <pc:spChg chg="add mod">
          <ac:chgData name="José Reina Valero" userId="09bbf76c-e3de-420c-88bb-64d781de57ed" providerId="ADAL" clId="{4F9449EF-5CB9-49D3-B6A5-1391152C9998}" dt="2024-05-05T04:30:01.591" v="9245" actId="571"/>
          <ac:spMkLst>
            <pc:docMk/>
            <pc:sldMk cId="3711164646" sldId="431"/>
            <ac:spMk id="35" creationId="{971EA8B4-35E6-9039-A241-B08C770E2747}"/>
          </ac:spMkLst>
        </pc:spChg>
        <pc:spChg chg="add mod">
          <ac:chgData name="José Reina Valero" userId="09bbf76c-e3de-420c-88bb-64d781de57ed" providerId="ADAL" clId="{4F9449EF-5CB9-49D3-B6A5-1391152C9998}" dt="2024-05-05T04:30:47.413" v="9344" actId="1037"/>
          <ac:spMkLst>
            <pc:docMk/>
            <pc:sldMk cId="3711164646" sldId="431"/>
            <ac:spMk id="38" creationId="{610FAB6D-59F4-2E3B-F655-D4ACBD246458}"/>
          </ac:spMkLst>
        </pc:spChg>
        <pc:spChg chg="add mod">
          <ac:chgData name="José Reina Valero" userId="09bbf76c-e3de-420c-88bb-64d781de57ed" providerId="ADAL" clId="{4F9449EF-5CB9-49D3-B6A5-1391152C9998}" dt="2024-05-05T04:30:47.413" v="9344" actId="1037"/>
          <ac:spMkLst>
            <pc:docMk/>
            <pc:sldMk cId="3711164646" sldId="431"/>
            <ac:spMk id="39" creationId="{403F085E-DA15-B5CD-6171-134093A429A7}"/>
          </ac:spMkLst>
        </pc:spChg>
        <pc:spChg chg="add mod">
          <ac:chgData name="José Reina Valero" userId="09bbf76c-e3de-420c-88bb-64d781de57ed" providerId="ADAL" clId="{4F9449EF-5CB9-49D3-B6A5-1391152C9998}" dt="2024-05-05T04:31:42.341" v="9386" actId="1037"/>
          <ac:spMkLst>
            <pc:docMk/>
            <pc:sldMk cId="3711164646" sldId="431"/>
            <ac:spMk id="41" creationId="{3B8C2484-663A-73CD-D0C6-445AFDA0C2BB}"/>
          </ac:spMkLst>
        </pc:spChg>
        <pc:spChg chg="add mod">
          <ac:chgData name="José Reina Valero" userId="09bbf76c-e3de-420c-88bb-64d781de57ed" providerId="ADAL" clId="{4F9449EF-5CB9-49D3-B6A5-1391152C9998}" dt="2024-05-05T04:32:13.389" v="9391" actId="20577"/>
          <ac:spMkLst>
            <pc:docMk/>
            <pc:sldMk cId="3711164646" sldId="431"/>
            <ac:spMk id="43" creationId="{859E0E82-9A26-2213-D527-103783599C60}"/>
          </ac:spMkLst>
        </pc:spChg>
        <pc:spChg chg="add mod">
          <ac:chgData name="José Reina Valero" userId="09bbf76c-e3de-420c-88bb-64d781de57ed" providerId="ADAL" clId="{4F9449EF-5CB9-49D3-B6A5-1391152C9998}" dt="2024-05-05T04:32:22.131" v="9393" actId="1076"/>
          <ac:spMkLst>
            <pc:docMk/>
            <pc:sldMk cId="3711164646" sldId="431"/>
            <ac:spMk id="44" creationId="{6BB94B1B-E182-1D5F-FEA7-9A135FDDEFBA}"/>
          </ac:spMkLst>
        </pc:spChg>
        <pc:cxnChg chg="add mod">
          <ac:chgData name="José Reina Valero" userId="09bbf76c-e3de-420c-88bb-64d781de57ed" providerId="ADAL" clId="{4F9449EF-5CB9-49D3-B6A5-1391152C9998}" dt="2024-05-05T04:28:46.649" v="9179" actId="14100"/>
          <ac:cxnSpMkLst>
            <pc:docMk/>
            <pc:sldMk cId="3711164646" sldId="431"/>
            <ac:cxnSpMk id="5" creationId="{3737187A-EE58-546E-69F6-41FF0A62DC30}"/>
          </ac:cxnSpMkLst>
        </pc:cxnChg>
        <pc:cxnChg chg="add mod">
          <ac:chgData name="José Reina Valero" userId="09bbf76c-e3de-420c-88bb-64d781de57ed" providerId="ADAL" clId="{4F9449EF-5CB9-49D3-B6A5-1391152C9998}" dt="2024-05-05T04:28:38.001" v="9177" actId="1076"/>
          <ac:cxnSpMkLst>
            <pc:docMk/>
            <pc:sldMk cId="3711164646" sldId="431"/>
            <ac:cxnSpMk id="6" creationId="{FB01A430-EEF3-22CF-F4E1-EEA312C2B116}"/>
          </ac:cxnSpMkLst>
        </pc:cxnChg>
        <pc:cxnChg chg="add mod">
          <ac:chgData name="José Reina Valero" userId="09bbf76c-e3de-420c-88bb-64d781de57ed" providerId="ADAL" clId="{4F9449EF-5CB9-49D3-B6A5-1391152C9998}" dt="2024-05-05T04:29:56.107" v="9243" actId="1038"/>
          <ac:cxnSpMkLst>
            <pc:docMk/>
            <pc:sldMk cId="3711164646" sldId="431"/>
            <ac:cxnSpMk id="7" creationId="{E3B41B77-ECE8-2C50-6559-170212F55340}"/>
          </ac:cxnSpMkLst>
        </pc:cxnChg>
        <pc:cxnChg chg="add del mod">
          <ac:chgData name="José Reina Valero" userId="09bbf76c-e3de-420c-88bb-64d781de57ed" providerId="ADAL" clId="{4F9449EF-5CB9-49D3-B6A5-1391152C9998}" dt="2024-05-05T04:30:33.655" v="9312" actId="21"/>
          <ac:cxnSpMkLst>
            <pc:docMk/>
            <pc:sldMk cId="3711164646" sldId="431"/>
            <ac:cxnSpMk id="8" creationId="{483BAA28-5C0D-5D86-D889-E30EF9F2B0D4}"/>
          </ac:cxnSpMkLst>
        </pc:cxnChg>
        <pc:cxnChg chg="add mod">
          <ac:chgData name="José Reina Valero" userId="09bbf76c-e3de-420c-88bb-64d781de57ed" providerId="ADAL" clId="{4F9449EF-5CB9-49D3-B6A5-1391152C9998}" dt="2024-05-05T04:28:38.001" v="9177" actId="1076"/>
          <ac:cxnSpMkLst>
            <pc:docMk/>
            <pc:sldMk cId="3711164646" sldId="431"/>
            <ac:cxnSpMk id="9" creationId="{E3043AFF-135C-B8B2-0972-BA285C935657}"/>
          </ac:cxnSpMkLst>
        </pc:cxnChg>
        <pc:cxnChg chg="add mod">
          <ac:chgData name="José Reina Valero" userId="09bbf76c-e3de-420c-88bb-64d781de57ed" providerId="ADAL" clId="{4F9449EF-5CB9-49D3-B6A5-1391152C9998}" dt="2024-05-05T04:29:56.107" v="9243" actId="1038"/>
          <ac:cxnSpMkLst>
            <pc:docMk/>
            <pc:sldMk cId="3711164646" sldId="431"/>
            <ac:cxnSpMk id="10" creationId="{E8A3AEC4-0FCA-F562-94F5-C754149E5206}"/>
          </ac:cxnSpMkLst>
        </pc:cxnChg>
        <pc:cxnChg chg="add del mod">
          <ac:chgData name="José Reina Valero" userId="09bbf76c-e3de-420c-88bb-64d781de57ed" providerId="ADAL" clId="{4F9449EF-5CB9-49D3-B6A5-1391152C9998}" dt="2024-05-05T04:30:33.655" v="9312" actId="21"/>
          <ac:cxnSpMkLst>
            <pc:docMk/>
            <pc:sldMk cId="3711164646" sldId="431"/>
            <ac:cxnSpMk id="11" creationId="{F26444C7-9AA1-FDE9-30C2-FECD8D2A2777}"/>
          </ac:cxnSpMkLst>
        </pc:cxnChg>
        <pc:cxnChg chg="add mod">
          <ac:chgData name="José Reina Valero" userId="09bbf76c-e3de-420c-88bb-64d781de57ed" providerId="ADAL" clId="{4F9449EF-5CB9-49D3-B6A5-1391152C9998}" dt="2024-05-05T04:30:21.339" v="9309" actId="1038"/>
          <ac:cxnSpMkLst>
            <pc:docMk/>
            <pc:sldMk cId="3711164646" sldId="431"/>
            <ac:cxnSpMk id="24" creationId="{809AA125-B22B-DBC7-B4A8-C9E509415714}"/>
          </ac:cxnSpMkLst>
        </pc:cxnChg>
        <pc:cxnChg chg="add mod">
          <ac:chgData name="José Reina Valero" userId="09bbf76c-e3de-420c-88bb-64d781de57ed" providerId="ADAL" clId="{4F9449EF-5CB9-49D3-B6A5-1391152C9998}" dt="2024-05-05T04:31:42.341" v="9386" actId="1037"/>
          <ac:cxnSpMkLst>
            <pc:docMk/>
            <pc:sldMk cId="3711164646" sldId="431"/>
            <ac:cxnSpMk id="26" creationId="{8F5B0DB1-00ED-1246-22DB-5057FC466D49}"/>
          </ac:cxnSpMkLst>
        </pc:cxnChg>
        <pc:cxnChg chg="add mod">
          <ac:chgData name="José Reina Valero" userId="09bbf76c-e3de-420c-88bb-64d781de57ed" providerId="ADAL" clId="{4F9449EF-5CB9-49D3-B6A5-1391152C9998}" dt="2024-05-05T04:30:21.339" v="9309" actId="1038"/>
          <ac:cxnSpMkLst>
            <pc:docMk/>
            <pc:sldMk cId="3711164646" sldId="431"/>
            <ac:cxnSpMk id="29" creationId="{988655B5-320C-EAFF-8B79-3CD3E3C81C5A}"/>
          </ac:cxnSpMkLst>
        </pc:cxnChg>
        <pc:cxnChg chg="add mod">
          <ac:chgData name="José Reina Valero" userId="09bbf76c-e3de-420c-88bb-64d781de57ed" providerId="ADAL" clId="{4F9449EF-5CB9-49D3-B6A5-1391152C9998}" dt="2024-05-05T04:30:01.591" v="9245" actId="571"/>
          <ac:cxnSpMkLst>
            <pc:docMk/>
            <pc:sldMk cId="3711164646" sldId="431"/>
            <ac:cxnSpMk id="32" creationId="{3C025A27-7B9E-FAC3-2596-A746B7AC85EC}"/>
          </ac:cxnSpMkLst>
        </pc:cxnChg>
        <pc:cxnChg chg="add mod">
          <ac:chgData name="José Reina Valero" userId="09bbf76c-e3de-420c-88bb-64d781de57ed" providerId="ADAL" clId="{4F9449EF-5CB9-49D3-B6A5-1391152C9998}" dt="2024-05-05T04:30:01.591" v="9245" actId="571"/>
          <ac:cxnSpMkLst>
            <pc:docMk/>
            <pc:sldMk cId="3711164646" sldId="431"/>
            <ac:cxnSpMk id="33" creationId="{D06B63F0-1BF6-8E7E-5C93-CFD62753054B}"/>
          </ac:cxnSpMkLst>
        </pc:cxnChg>
        <pc:cxnChg chg="add mod">
          <ac:chgData name="José Reina Valero" userId="09bbf76c-e3de-420c-88bb-64d781de57ed" providerId="ADAL" clId="{4F9449EF-5CB9-49D3-B6A5-1391152C9998}" dt="2024-05-05T04:30:47.413" v="9344" actId="1037"/>
          <ac:cxnSpMkLst>
            <pc:docMk/>
            <pc:sldMk cId="3711164646" sldId="431"/>
            <ac:cxnSpMk id="36" creationId="{483BAA28-5C0D-5D86-D889-E30EF9F2B0D4}"/>
          </ac:cxnSpMkLst>
        </pc:cxnChg>
        <pc:cxnChg chg="add mod">
          <ac:chgData name="José Reina Valero" userId="09bbf76c-e3de-420c-88bb-64d781de57ed" providerId="ADAL" clId="{4F9449EF-5CB9-49D3-B6A5-1391152C9998}" dt="2024-05-05T04:31:31.509" v="9372" actId="14100"/>
          <ac:cxnSpMkLst>
            <pc:docMk/>
            <pc:sldMk cId="3711164646" sldId="431"/>
            <ac:cxnSpMk id="37" creationId="{F26444C7-9AA1-FDE9-30C2-FECD8D2A2777}"/>
          </ac:cxnSpMkLst>
        </pc:cxnChg>
        <pc:cxnChg chg="add mod">
          <ac:chgData name="José Reina Valero" userId="09bbf76c-e3de-420c-88bb-64d781de57ed" providerId="ADAL" clId="{4F9449EF-5CB9-49D3-B6A5-1391152C9998}" dt="2024-05-05T04:31:42.341" v="9386" actId="1037"/>
          <ac:cxnSpMkLst>
            <pc:docMk/>
            <pc:sldMk cId="3711164646" sldId="431"/>
            <ac:cxnSpMk id="40" creationId="{8A9AFC49-2C49-7D23-C488-BE5FAB343705}"/>
          </ac:cxnSpMkLst>
        </pc:cxnChg>
      </pc:sldChg>
    </pc:docChg>
  </pc:docChgLst>
  <pc:docChgLst>
    <pc:chgData name="José Reina Valero" userId="09bbf76c-e3de-420c-88bb-64d781de57ed" providerId="ADAL" clId="{6724DB25-9A5F-458D-A618-DC251C883DCA}"/>
    <pc:docChg chg="modSld">
      <pc:chgData name="José Reina Valero" userId="09bbf76c-e3de-420c-88bb-64d781de57ed" providerId="ADAL" clId="{6724DB25-9A5F-458D-A618-DC251C883DCA}" dt="2024-09-16T08:16:39.831" v="0" actId="20577"/>
      <pc:docMkLst>
        <pc:docMk/>
      </pc:docMkLst>
      <pc:sldChg chg="modSp mod">
        <pc:chgData name="José Reina Valero" userId="09bbf76c-e3de-420c-88bb-64d781de57ed" providerId="ADAL" clId="{6724DB25-9A5F-458D-A618-DC251C883DCA}" dt="2024-09-16T08:16:39.831" v="0" actId="20577"/>
        <pc:sldMkLst>
          <pc:docMk/>
          <pc:sldMk cId="2650174126" sldId="304"/>
        </pc:sldMkLst>
        <pc:spChg chg="mod">
          <ac:chgData name="José Reina Valero" userId="09bbf76c-e3de-420c-88bb-64d781de57ed" providerId="ADAL" clId="{6724DB25-9A5F-458D-A618-DC251C883DCA}" dt="2024-09-16T08:16:39.831" v="0" actId="20577"/>
          <ac:spMkLst>
            <pc:docMk/>
            <pc:sldMk cId="2650174126" sldId="304"/>
            <ac:spMk id="4" creationId="{7D171DED-AEE7-2DD3-860E-5291AF579E71}"/>
          </ac:spMkLst>
        </pc:spChg>
      </pc:sldChg>
    </pc:docChg>
  </pc:docChgLst>
  <pc:docChgLst>
    <pc:chgData name="Jose Reina Valero" userId="8fd7219e-0efc-43ef-9b05-8479b6ac5425" providerId="ADAL" clId="{6724DB25-9A5F-458D-A618-DC251C883DCA}"/>
    <pc:docChg chg="modSld">
      <pc:chgData name="Jose Reina Valero" userId="8fd7219e-0efc-43ef-9b05-8479b6ac5425" providerId="ADAL" clId="{6724DB25-9A5F-458D-A618-DC251C883DCA}" dt="2024-09-16T10:57:30.041" v="1" actId="20577"/>
      <pc:docMkLst>
        <pc:docMk/>
      </pc:docMkLst>
      <pc:sldChg chg="modSp mod">
        <pc:chgData name="Jose Reina Valero" userId="8fd7219e-0efc-43ef-9b05-8479b6ac5425" providerId="ADAL" clId="{6724DB25-9A5F-458D-A618-DC251C883DCA}" dt="2024-09-16T10:57:30.041" v="1" actId="20577"/>
        <pc:sldMkLst>
          <pc:docMk/>
          <pc:sldMk cId="322350464" sldId="256"/>
        </pc:sldMkLst>
        <pc:spChg chg="mod">
          <ac:chgData name="Jose Reina Valero" userId="8fd7219e-0efc-43ef-9b05-8479b6ac5425" providerId="ADAL" clId="{6724DB25-9A5F-458D-A618-DC251C883DCA}" dt="2024-09-16T10:57:30.041" v="1" actId="20577"/>
          <ac:spMkLst>
            <pc:docMk/>
            <pc:sldMk cId="322350464" sldId="256"/>
            <ac:spMk id="2" creationId="{FC3CA67D-9F26-7023-288D-5FAA03B862AB}"/>
          </ac:spMkLst>
        </pc:spChg>
      </pc:sldChg>
    </pc:docChg>
  </pc:docChgLst>
  <pc:docChgLst>
    <pc:chgData name="Jose Reina Valero" userId="8fd7219e-0efc-43ef-9b05-8479b6ac5425" providerId="ADAL" clId="{282CB402-0CDF-4C92-B8BB-7809ABB0E998}"/>
    <pc:docChg chg="undo custSel modSld">
      <pc:chgData name="Jose Reina Valero" userId="8fd7219e-0efc-43ef-9b05-8479b6ac5425" providerId="ADAL" clId="{282CB402-0CDF-4C92-B8BB-7809ABB0E998}" dt="2024-09-17T12:58:20.225" v="36" actId="478"/>
      <pc:docMkLst>
        <pc:docMk/>
      </pc:docMkLst>
      <pc:sldChg chg="addSp delSp modSp mod">
        <pc:chgData name="Jose Reina Valero" userId="8fd7219e-0efc-43ef-9b05-8479b6ac5425" providerId="ADAL" clId="{282CB402-0CDF-4C92-B8BB-7809ABB0E998}" dt="2024-09-17T12:58:20.225" v="36" actId="478"/>
        <pc:sldMkLst>
          <pc:docMk/>
          <pc:sldMk cId="322350464" sldId="256"/>
        </pc:sldMkLst>
        <pc:spChg chg="add del">
          <ac:chgData name="Jose Reina Valero" userId="8fd7219e-0efc-43ef-9b05-8479b6ac5425" providerId="ADAL" clId="{282CB402-0CDF-4C92-B8BB-7809ABB0E998}" dt="2024-09-17T12:58:20.225" v="36" actId="478"/>
          <ac:spMkLst>
            <pc:docMk/>
            <pc:sldMk cId="322350464" sldId="256"/>
            <ac:spMk id="10" creationId="{7CE8BF13-F233-AF6F-877A-EB9C3C8014D8}"/>
          </ac:spMkLst>
        </pc:spChg>
        <pc:picChg chg="mod">
          <ac:chgData name="Jose Reina Valero" userId="8fd7219e-0efc-43ef-9b05-8479b6ac5425" providerId="ADAL" clId="{282CB402-0CDF-4C92-B8BB-7809ABB0E998}" dt="2024-09-17T12:58:17.225" v="31" actId="1076"/>
          <ac:picMkLst>
            <pc:docMk/>
            <pc:sldMk cId="322350464" sldId="256"/>
            <ac:picMk id="5" creationId="{B10A3F6A-5C9D-36B2-AAA9-9ED6948E2A2A}"/>
          </ac:picMkLst>
        </pc:picChg>
        <pc:picChg chg="mod">
          <ac:chgData name="Jose Reina Valero" userId="8fd7219e-0efc-43ef-9b05-8479b6ac5425" providerId="ADAL" clId="{282CB402-0CDF-4C92-B8BB-7809ABB0E998}" dt="2024-09-17T12:58:17.759" v="32" actId="1076"/>
          <ac:picMkLst>
            <pc:docMk/>
            <pc:sldMk cId="322350464" sldId="256"/>
            <ac:picMk id="6" creationId="{E488F457-ED4E-1C57-623E-37C4F3C0570D}"/>
          </ac:picMkLst>
        </pc:picChg>
        <pc:picChg chg="add mod">
          <ac:chgData name="Jose Reina Valero" userId="8fd7219e-0efc-43ef-9b05-8479b6ac5425" providerId="ADAL" clId="{282CB402-0CDF-4C92-B8BB-7809ABB0E998}" dt="2024-09-17T12:58:19.400" v="35" actId="1076"/>
          <ac:picMkLst>
            <pc:docMk/>
            <pc:sldMk cId="322350464" sldId="256"/>
            <ac:picMk id="9" creationId="{D3A4EF19-D138-4738-9AF8-6961E960C6D2}"/>
          </ac:picMkLst>
        </pc:picChg>
        <pc:picChg chg="mod">
          <ac:chgData name="Jose Reina Valero" userId="8fd7219e-0efc-43ef-9b05-8479b6ac5425" providerId="ADAL" clId="{282CB402-0CDF-4C92-B8BB-7809ABB0E998}" dt="2024-09-17T12:58:16.314" v="29" actId="1076"/>
          <ac:picMkLst>
            <pc:docMk/>
            <pc:sldMk cId="322350464" sldId="256"/>
            <ac:picMk id="11" creationId="{077EBD96-AA9C-0342-A114-5948E8BACCD2}"/>
          </ac:picMkLst>
        </pc:picChg>
      </pc:sldChg>
    </pc:docChg>
  </pc:docChgLst>
  <pc:docChgLst>
    <pc:chgData name="Jose" userId="8fd7219e-0efc-43ef-9b05-8479b6ac5425" providerId="ADAL" clId="{282CB402-0CDF-4C92-B8BB-7809ABB0E998}"/>
    <pc:docChg chg="modSld">
      <pc:chgData name="Jose" userId="8fd7219e-0efc-43ef-9b05-8479b6ac5425" providerId="ADAL" clId="{282CB402-0CDF-4C92-B8BB-7809ABB0E998}" dt="2024-09-16T10:56:52.568" v="0" actId="20577"/>
      <pc:docMkLst>
        <pc:docMk/>
      </pc:docMkLst>
      <pc:sldChg chg="modSp mod">
        <pc:chgData name="Jose" userId="8fd7219e-0efc-43ef-9b05-8479b6ac5425" providerId="ADAL" clId="{282CB402-0CDF-4C92-B8BB-7809ABB0E998}" dt="2024-09-16T10:56:52.568" v="0" actId="20577"/>
        <pc:sldMkLst>
          <pc:docMk/>
          <pc:sldMk cId="322350464" sldId="256"/>
        </pc:sldMkLst>
        <pc:spChg chg="mod">
          <ac:chgData name="Jose" userId="8fd7219e-0efc-43ef-9b05-8479b6ac5425" providerId="ADAL" clId="{282CB402-0CDF-4C92-B8BB-7809ABB0E998}" dt="2024-09-16T10:56:52.568" v="0" actId="20577"/>
          <ac:spMkLst>
            <pc:docMk/>
            <pc:sldMk cId="322350464" sldId="256"/>
            <ac:spMk id="2" creationId="{FC3CA67D-9F26-7023-288D-5FAA03B862A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1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6.9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24575,'0'1'0,"0"1"0</inkml:trace>
  <inkml:trace contextRef="#ctx0" brushRef="#br0" timeOffset="1">6 22 24575</inkml:trace>
  <inkml:trace contextRef="#ctx0" brushRef="#br0" timeOffset="2">6 22 24575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4.3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4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7 2 24575</inkml:trace>
  <inkml:trace contextRef="#ctx0" brushRef="#br0" timeOffset="1">2 2 24575,'-1'-1'0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5.0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5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0 24575,'-1'0'0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5.7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6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53.7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54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54.5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11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54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27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7.3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55.1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0.5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0.9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1.7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2.2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2.6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3.0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3.5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4.0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4.4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7.7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4.8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5.4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5.8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6.2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7.0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7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07.7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19.6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0.0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0.3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24575,'-1'0'0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8.1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0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1.2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24575,'0'1'0,"1"1"0,1 0 0,1 1 0,2-1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1.5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1.8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3 24575,'0'0'-8191</inkml:trace>
  <inkml:trace contextRef="#ctx0" brushRef="#br0" timeOffset="1">7 3 24575,'-1'0'0,"-1"-1"0,-1-1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2.2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2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2 1 24575</inkml:trace>
  <inkml:trace contextRef="#ctx0" brushRef="#br0" timeOffset="1">2 1 24575,'-1'0'0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2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0 24575,'-1'0'0</inkml:trace>
  <inkml:trace contextRef="#ctx0" brushRef="#br0" timeOffset="1">4 0 24575,'-1'0'0,"-1"0"0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3.3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3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24575,'0'-1'0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4.0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24575,'1'0'0</inkml:trace>
  <inkml:trace contextRef="#ctx0" brushRef="#br0" timeOffset="1">11 3 24575,'1'-1'0,"1"0"0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8.4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4.4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 24575,'1'0'0</inkml:trace>
  <inkml:trace contextRef="#ctx0" brushRef="#br0" timeOffset="1">32 2 24575,'0'-1'0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4.8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5.5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 24575,'-1'0'0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5.8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6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 24575,'0'0'-8191</inkml:trace>
  <inkml:trace contextRef="#ctx0" brushRef="#br0" timeOffset="1">1 1 24575</inkml:trace>
  <inkml:trace contextRef="#ctx0" brushRef="#br0" timeOffset="2">1 1 24575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6.6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6 7 24575</inkml:trace>
  <inkml:trace contextRef="#ctx0" brushRef="#br0" timeOffset="1">0 1 24575,'0'-1'0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6.9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7.3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24575,'0'-1'0</inkml:trace>
  <inkml:trace contextRef="#ctx0" brushRef="#br0" timeOffset="1">0 1 24575,'0'-1'0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7.7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6 24575,'0'0'-8191</inkml:trace>
  <inkml:trace contextRef="#ctx0" brushRef="#br0" timeOffset="1">1 0 24575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8.0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8.8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8.4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28.7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31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46.1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46.4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24575,'0'-1'0,"-1"0"0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2:46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0 12 24575</inkml:trace>
  <inkml:trace contextRef="#ctx0" brushRef="#br0" timeOffset="1">0 1 24575,'0'-1'0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0.9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1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24575,'0'-1'0</inkml:trace>
  <inkml:trace contextRef="#ctx0" brushRef="#br0" timeOffset="1">0 1 24575,'0'-1'0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1.7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0 16 24575</inkml:trace>
  <inkml:trace contextRef="#ctx0" brushRef="#br0" timeOffset="1">0 1 24575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2.0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6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9.1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2.5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32 1 24575,'1'0'0,"0"0"0,1 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2.8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3.1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24575,'1'0'0,"1"0"0,1 1 0,2 0 0</inkml:trace>
  <inkml:trace contextRef="#ctx0" brushRef="#br0" timeOffset="1">43 6 24575,'0'0'0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3.5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3 0 24575</inkml:trace>
  <inkml:trace contextRef="#ctx0" brushRef="#br0" timeOffset="1">3 0 24575,'0'1'0</inkml:trace>
  <inkml:trace contextRef="#ctx0" brushRef="#br0" timeOffset="2">3 11 24575,'-1'0'0,"0"0"0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3.8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24575,'-1'1'0,"-1"0"0,-1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4.2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 24575,'-1'0'0,"0"0"0</inkml:trace>
  <inkml:trace contextRef="#ctx0" brushRef="#br0" timeOffset="1">1 6 24575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4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6 1 24575,'1'0'0,"1"0"0,1 1 0,1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4.9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0 0 24575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5.3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5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32 24575,'0'-1'0</inkml:trace>
  <inkml:trace contextRef="#ctx0" brushRef="#br0" timeOffset="1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9.5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06.0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18.2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18.5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18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19.3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0 2 24575</inkml:trace>
  <inkml:trace contextRef="#ctx0" brushRef="#br0" timeOffset="1">0 2 24575,'0'-1'0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19.6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8 24575,'0'0'-8191</inkml:trace>
  <inkml:trace contextRef="#ctx0" brushRef="#br0" timeOffset="1">2 3 24575,'0'-1'0,"-1"0"0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0.0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0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0.7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1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24575,'0'1'0,"0"1"0,0 1 0,0 2 0</inkml:trace>
  <inkml:trace contextRef="#ctx0" brushRef="#br0" timeOffset="1">6 21 24575,'0'1'0</inkml:trace>
  <inkml:trace contextRef="#ctx0" brushRef="#br0" timeOffset="2">6 27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9.8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1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21.7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4.6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5.0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5.4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16 24575,'-1'0'0,"-1"-1"0,1-1 0,-1 0 0,1-1 0,-2-1 0,1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5.7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6.6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6.9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7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7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0.1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11 24575,'0'-1'0,"0"-1"0</inkml:trace>
  <inkml:trace contextRef="#ctx0" brushRef="#br0" timeOffset="1">1 0 24575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8.1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24575,'0'1'0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8.5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24575,'1'0'0</inkml:trace>
  <inkml:trace contextRef="#ctx0" brushRef="#br0" timeOffset="1">11 11 24575,'0'0'0,"1"3"0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8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24575,'1'0'0,"1"0"0,0 0 0,1 3 0,-1-1 0</inkml:trace>
  <inkml:trace contextRef="#ctx0" brushRef="#br0" timeOffset="1">27 22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9.2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6 6 24575,'1'0'0,"1"0"0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9.5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33 24575,'1'-2'0</inkml:trace>
  <inkml:trace contextRef="#ctx0" brushRef="#br0" timeOffset="1">21 1 24575,'0'-1'0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49.9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50.2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0 24575,'-1'0'0</inkml:trace>
  <inkml:trace contextRef="#ctx0" brushRef="#br0" timeOffset="1">0 0 24575,'0'0'-8191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50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11 24575,'0'0'-8191</inkml:trace>
  <inkml:trace contextRef="#ctx0" brushRef="#br0" timeOffset="1">1 1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50.9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51.3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22 0 24575</inkml:trace>
  <inkml:trace contextRef="#ctx0" brushRef="#br0" timeOffset="1">11 0 24575,'-1'0'0,"-1"0"0,-1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2.9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0.5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11 0 24575</inkml:trace>
  <inkml:trace contextRef="#ctx0" brushRef="#br0" timeOffset="1">0 0 24575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3:51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1 0 24575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4.8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5.4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5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6.2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6.5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24575,'0'0'-8191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6.9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7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7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8.2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0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0 0 24575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8.9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9.2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09.6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0.0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24575,'0'-1'0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0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24575,'0'1'0,"0"1"0,0 1 0</inkml:trace>
  <inkml:trace contextRef="#ctx0" brushRef="#br0" timeOffset="1">0 17 24575,'0'0'-8191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0.7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24575,'0'1'0,"0"1"0,0 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1.1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1.5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1.8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2.3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1.3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24575,'0'1'0,"0"1"0,0 1 0,0 1 0,0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6.9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7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7.7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 24575,'0'0'-8191</inkml:trace>
  <inkml:trace contextRef="#ctx0" brushRef="#br0" timeOffset="1">1 0 24575,'0'0'-8191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8.0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8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8.7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24575,'0'0'-8191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9.1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9.5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19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0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1.6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0.6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1.3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1.6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2.0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24575,'0'0'-8191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2.4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5.6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6.0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26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6.3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6.7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2.0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24575,'0'1'0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7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17 24575,'0'-1'0,"0"-1"0</inkml:trace>
  <inkml:trace contextRef="#ctx0" brushRef="#br0" timeOffset="1">0 1 24575,'0'-1'0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7.4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24575,'0'0'-8191</inkml:trace>
  <inkml:trace contextRef="#ctx0" brushRef="#br0" timeOffset="1">0 1 24575,'0'0'-8191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7.8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 0 24575,'-1'0'0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8.1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 24575,'-1'0'0,"0"0"0,-1 3 0,1 0 0,1 1 0,-1 1 0,1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8.5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</inkml:trace>
  <inkml:trace contextRef="#ctx0" brushRef="#br0" timeOffset="1">0 3 24575,'0'-1'0,"0"-1"0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8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0 23 24575</inkml:trace>
  <inkml:trace contextRef="#ctx0" brushRef="#br0" timeOffset="1">0 1 24575,'0'-1'0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9.2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0 1 24575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9.5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59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12 1 24575,'0'1'0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0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24575,'0'1'0,"0"1"0,0 0 0</inkml:trace>
  <inkml:trace contextRef="#ctx0" brushRef="#br0" timeOffset="1">22 22 24575,'0'1'0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02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0.6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24575,'0'1'0,"3"0"0,0 0 0,1 0 0</inkml:trace>
  <inkml:trace contextRef="#ctx0" brushRef="#br0" timeOffset="1">32 6 24575,'1'0'0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0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1 18 24575</inkml:trace>
  <inkml:trace contextRef="#ctx0" brushRef="#br0" timeOffset="1">1 18 24575</inkml:trace>
  <inkml:trace contextRef="#ctx0" brushRef="#br0" timeOffset="2">6 2 24575,'0'-1'0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1.3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 24575,'0'0'-8191</inkml:trace>
  <inkml:trace contextRef="#ctx0" brushRef="#br0" timeOffset="1">0 2 24575,'0'-1'0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1.6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2.0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24575,'0'1'0,"0"1"0,0 1 0</inkml:trace>
  <inkml:trace contextRef="#ctx0" brushRef="#br0" timeOffset="1">5 33 24575,'0'0'0,"0"3"0</inkml:trace>
  <inkml:trace contextRef="#ctx0" brushRef="#br0" timeOffset="2">5 43 24575,'0'1'0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2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0 0 24575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2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3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1 24575,'-2'0'0,"-1"0"0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3.6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5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3.1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5.6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5.9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06.3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2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3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24575,'0'0'0,"1"2"0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3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4.0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4.3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4.7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5.1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24575,'-1'0'0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3.8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5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5.8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0 24575,'-1'0'0,"-1"0"0</inkml:trace>
  <inkml:trace contextRef="#ctx0" brushRef="#br0" timeOffset="1">0 0 24575,'0'0'-8191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6.2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0 24575,'-1'0'0</inkml:trace>
  <inkml:trace contextRef="#ctx0" brushRef="#br0" timeOffset="1">1 11 24575,'0'1'0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6.5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6.9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24575,'0'1'0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7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24575,'0'0'0,"0"3"0</inkml:trace>
  <inkml:trace contextRef="#ctx0" brushRef="#br0" timeOffset="1">0 22 24575,'0'1'0,"0"1"0,0 1 0</inkml:trace>
  <inkml:trace contextRef="#ctx0" brushRef="#br0" timeOffset="2">0 38 24575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7.6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 24575,'0'-1'0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8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 24575,'0'0'-8191</inkml:trace>
  <inkml:trace contextRef="#ctx0" brushRef="#br0" timeOffset="1">0 1 24575,'0'0'-8191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8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24575,'0'1'0,"0"2"0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8.7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24575,'0'1'0,"0"1"0,0 1 0,0 1 0,0 1 0,0 0 0,0 1 0,0-1 0,0 1 0</inkml:trace>
  <inkml:trace contextRef="#ctx0" brushRef="#br0" timeOffset="1">0 54 24575,'0'1'0,"0"1"0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5.4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9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 24575,'0'0'-8191</inkml:trace>
  <inkml:trace contextRef="#ctx0" brushRef="#br0" timeOffset="1">0 5 24575,'0'-1'0,"0"-3"0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39.4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 24575,'0'-1'0</inkml:trace>
  <inkml:trace contextRef="#ctx0" brushRef="#br0" timeOffset="1">1 0 24575,'0'0'-8191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0.4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0.8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  <inkml:trace contextRef="#ctx0" brushRef="#br0" timeOffset="1">0 16 24575,'0'1'0,"0"1"0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0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1.3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11 24575,'0'0'0,"0"3"0,0 0 0,0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1.6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24575,'0'1'0,"0"1"0,0 1 0,0 1 0,0 1 0,0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2.0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2 1 24575</inkml:trace>
  <inkml:trace contextRef="#ctx0" brushRef="#br0" timeOffset="1">2 6 24575,'-1'0'0,"0"1"0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2.3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0 24575,'0'1'0,"-1"0"0,0 2 0,-1-1 0</inkml:trace>
  <inkml:trace contextRef="#ctx0" brushRef="#br0" timeOffset="1">1 11 24575,'0'0'-8191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2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6.1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3.0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21 11 24575</inkml:trace>
  <inkml:trace contextRef="#ctx0" brushRef="#br0" timeOffset="1">15 6 24575,'0'-1'0,"-1"0"0,-1 0 0,-1 0 0,-1 0 0,-1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3.3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 24575,'-1'0'0,"-1"0"0</inkml:trace>
  <inkml:trace contextRef="#ctx0" brushRef="#br0" timeOffset="1">14 1 24575,'-1'0'0,"-1"0"0</inkml:trace>
  <inkml:trace contextRef="#ctx0" brushRef="#br0" timeOffset="2">4 6 24575,'-1'0'0,"-1"0"0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3.7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0 24575,'0'1'0,"-1"0"0,-1 1 0,0-1 0</inkml:trace>
  <inkml:trace contextRef="#ctx0" brushRef="#br0" timeOffset="1">0 16 24575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4.1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</inkml:trace>
  <inkml:trace contextRef="#ctx0" brushRef="#br0" timeOffset="1">0 16 24575,'0'1'0,"0"1"0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4.4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24575,'0'1'0,"0"1"0</inkml:trace>
  <inkml:trace contextRef="#ctx0" brushRef="#br0" timeOffset="1">0 22 24575,'0'1'0,"0"1"0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4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24575,'1'0'0,"1"-1"0,1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5.2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24575,'0'0'-8191</inkml:trace>
  <inkml:trace contextRef="#ctx0" brushRef="#br0" timeOffset="2">1 11 24575,'0'1'0,"0"0"0,3 0 0,1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5.5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11 0 24575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5.9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24575,'0'1'0,"0"1"0,0 1 0,2 2 0,0-1 0,0 2 0,0-1 0,2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6.2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3.4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6.7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8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9.2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19.5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7.9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8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8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 24575,'0'-1'0,"0"-1"0</inkml:trace>
  <inkml:trace contextRef="#ctx0" brushRef="#br0" timeOffset="1">1 1 24575,'0'0'-8191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9.0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6 24575,'0'1'0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9.4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6 24575,'0'0'0,"2"2"0,-1 1 0,0 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49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 24575,'0'0'-8191</inkml:trace>
  <inkml:trace contextRef="#ctx0" brushRef="#br0" timeOffset="1">1 17 24575,'0'0'-8191</inkml:trace>
  <inkml:trace contextRef="#ctx0" brushRef="#br0" timeOffset="2">22 6 24575,'1'0'0,"0"-1"0,1 0 0,2-1 0,1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0.1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7.2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0.5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0.8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0 24575,'0'0'-8191</inkml:trace>
  <inkml:trace contextRef="#ctx0" brushRef="#br0" timeOffset="1">0 0 24575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1.2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1 0 24575</inkml:trace>
  <inkml:trace contextRef="#ctx0" brushRef="#br0" timeOffset="2">1 0 24575,'0'1'0,"-1"0"0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1.5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24575,'0'1'0,"-1"0"0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1.9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4:52.4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4.9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5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  <inkml:trace contextRef="#ctx0" brushRef="#br0" timeOffset="1">1 11 24575,'0'0'0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5.6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6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6 1 24575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7.8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6.4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  <inkml:trace contextRef="#ctx0" brushRef="#br0" timeOffset="1">6 0 24575,'0'1'0,"1"0"0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6.7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0 0 24575,'0'0'-8191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7.1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58 24575,'0'-1'0,"0"-1"0,-1 0 0,-1-1 0</inkml:trace>
  <inkml:trace contextRef="#ctx0" brushRef="#br0" timeOffset="1">22 37 24575,'0'-1'0,"-1"0"0</inkml:trace>
  <inkml:trace contextRef="#ctx0" brushRef="#br0" timeOffset="2">6 16 24575,'0'-1'0,"-1"-1"0,0 0 0,0-1 0,0 0 0,0-2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7.5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 24575,'-1'0'0</inkml:trace>
  <inkml:trace contextRef="#ctx0" brushRef="#br0" timeOffset="1">1 1 24575,'-1'0'0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7.8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1 24575,'-1'0'0,"-1"0"0,-1 0 0,-1 0 0</inkml:trace>
  <inkml:trace contextRef="#ctx0" brushRef="#br0" timeOffset="1">1 11 24575,'0'0'-8191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8.1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8.5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11 0 24575,'0'1'0,"0"1"0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8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  <inkml:trace contextRef="#ctx0" brushRef="#br0" timeOffset="1">0 6 24575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9.2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24575,'-1'0'0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29.5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7 24575,'-1'0'0,"-1"0"0</inkml:trace>
  <inkml:trace contextRef="#ctx0" brushRef="#br0" timeOffset="1">3 2 24575,'-1'0'0,"0"-1"0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8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0.0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12 24575,'0'0'-8191</inkml:trace>
  <inkml:trace contextRef="#ctx0" brushRef="#br0" timeOffset="1">6 12 24575,'-1'0'0,"-1"-1"0,1-1 0</inkml:trace>
  <inkml:trace contextRef="#ctx0" brushRef="#br0" timeOffset="2">0 1 24575,'0'-1'0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0.3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0.7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24575,'-1'0'0,"0"3"0,-1 1 0,0 1 0,-1 1 0</inkml:trace>
  <inkml:trace contextRef="#ctx0" brushRef="#br0" timeOffset="1">1 38 24575,'0'0'0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1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24575,'0'1'0,"0"1"0,0 1 0,0 1 0,0 1 0</inkml:trace>
  <inkml:trace contextRef="#ctx0" brushRef="#br0" timeOffset="2">1 32 24575,'0'0'-8191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1.4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</inkml:trace>
  <inkml:trace contextRef="#ctx0" brushRef="#br0" timeOffset="1">1 16 24575,'0'-1'0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1.8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24575,'0'-1'0,"0"-1"0</inkml:trace>
  <inkml:trace contextRef="#ctx0" brushRef="#br0" timeOffset="1">1 3 24575,'0'-1'0,"0"-1"0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2.1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24575,'0'0'-8191</inkml:trace>
  <inkml:trace contextRef="#ctx0" brushRef="#br0" timeOffset="1">1 4 24575,'0'-1'0,"0"-1"0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2.5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2.9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 24575,'-1'0'0,"-2"4"0,-1 2 0,0 0 0,1-1 0</inkml:trace>
  <inkml:trace contextRef="#ctx0" brushRef="#br0" timeOffset="1">1 32 24575,'0'1'0,"0"1"0</inkml:trace>
  <inkml:trace contextRef="#ctx0" brushRef="#br0" timeOffset="2">1 43 24575,'0'1'0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3.2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24575,'0'1'0,"0"1"0,0 1 0</inkml:trace>
  <inkml:trace contextRef="#ctx0" brushRef="#br0" timeOffset="1">1 16 24575,'0'1'0,"0"1"0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8.7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3.6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  <inkml:trace contextRef="#ctx0" brushRef="#br0" timeOffset="1">1 11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4.0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24575,'1'0'0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4.3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  <inkml:trace contextRef="#ctx0" brushRef="#br0" timeOffset="1">1 1 24575,'1'0'0,"0"-1"0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4.7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5.0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6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7.1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7.5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7.9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  <inkml:trace contextRef="#ctx0" brushRef="#br0" timeOffset="1">1 0 24575,'1'1'0</inkml:trace>
  <inkml:trace contextRef="#ctx0" brushRef="#br0" timeOffset="2">11 5 24575,'0'1'0,"1"0"0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8.2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6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9.2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8.6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24575,'0'-1'0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8.9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9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17 24575,'0'-1'0,"-1"0"0,0-1 0</inkml:trace>
  <inkml:trace contextRef="#ctx0" brushRef="#br0" timeOffset="1">1 1 24575,'0'0'-8191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9.6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19.9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1 24575,'-1'0'0,"-1"0"0,-2 0 0</inkml:trace>
  <inkml:trace contextRef="#ctx0" brushRef="#br0" timeOffset="1">1 1 24575,'0'0'-8191</inkml:trace>
  <inkml:trace contextRef="#ctx0" brushRef="#br0" timeOffset="2">1 1 24575,'0'0'-8191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20.3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24575,'0'1'0,"0"1"0</inkml:trace>
  <inkml:trace contextRef="#ctx0" brushRef="#br0" timeOffset="1">1 17 24575,'0'0'-8191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20.7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</inkml:trace>
  <inkml:trace contextRef="#ctx0" brushRef="#br0" timeOffset="1">1 11 24575,'0'0'-8191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5:21.0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9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39.9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24575,'0'1'0,"0"1"0</inkml:trace>
  <inkml:trace contextRef="#ctx0" brushRef="#br0" timeOffset="1">0 27 24575,'0'0'0,"0"3"0,0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0:59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0.3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6 24575,'0'0'0,"0"3"0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0.7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0 1 24575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1.1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17 24575,'0'-1'0,"-1"-1"0</inkml:trace>
  <inkml:trace contextRef="#ctx0" brushRef="#br0" timeOffset="1">1 1 24575,'-1'0'0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1.6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 24575,'-1'0'0,"-2"0"0</inkml:trace>
  <inkml:trace contextRef="#ctx0" brushRef="#br0" timeOffset="1">1 1 24575,'0'0'-8191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1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24575,'-1'0'0</inkml:trace>
  <inkml:trace contextRef="#ctx0" brushRef="#br0" timeOffset="1">3 6 24575,'-1'1'0,"0"1"0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2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24575,'0'1'0,"0"1"0,0 1 0,0 1 0,0 1 0</inkml:trace>
  <inkml:trace contextRef="#ctx0" brushRef="#br0" timeOffset="1">1 38 24575,'0'1'0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2.6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24575,'0'-1'0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3.0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1 5 24575</inkml:trace>
  <inkml:trace contextRef="#ctx0" brushRef="#br0" timeOffset="1">1 5 24575,'0'-1'0,"0"-2"0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3.4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22 24575,'0'-1'0</inkml:trace>
  <inkml:trace contextRef="#ctx0" brushRef="#br0" timeOffset="1">6 16 24575,'0'-1'0,"0"-1"0</inkml:trace>
  <inkml:trace contextRef="#ctx0" brushRef="#br0" timeOffset="2">1 0 24575,'0'0'-8191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3.9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24575,'0'0'0,"0"3"0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00.1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4.3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24575,'0'1'0,"0"1"0</inkml:trace>
  <inkml:trace contextRef="#ctx0" brushRef="#br0" timeOffset="1">1 16 24575,'0'1'0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4.6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  <inkml:trace contextRef="#ctx0" brushRef="#br0" timeOffset="1">1 6 24575,'0'0'0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5.0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5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24575,'3'0'0</inkml:trace>
  <inkml:trace contextRef="#ctx0" brushRef="#br0" timeOffset="1">38 0 24575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5.6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6.9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7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7.6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0 12 24575</inkml:trace>
  <inkml:trace contextRef="#ctx0" brushRef="#br0" timeOffset="1">0 1 24575,'0'-1'0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8.0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 24575,'0'-1'0</inkml:trace>
  <inkml:trace contextRef="#ctx0" brushRef="#br0" timeOffset="1">0 0 24575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8.4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24575,'0'0'-8191</inkml:trace>
  <inkml:trace contextRef="#ctx0" brushRef="#br0" timeOffset="1">1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01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8.7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  <inkml:trace contextRef="#ctx0" brushRef="#br0" timeOffset="1">1 0 24575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9.1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1 6 24575</inkml:trace>
  <inkml:trace contextRef="#ctx0" brushRef="#br0" timeOffset="1">1 1 24575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9.4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1 12 24575</inkml:trace>
  <inkml:trace contextRef="#ctx0" brushRef="#br0" timeOffset="1">1 1 24575,'0'-1'0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6:49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02.2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4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02.8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03.4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13.35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12 24575,'0'6'0,"-1"16"0,5-16 0,5-11 0,-1-12 0,-8 17 0,0-1 0,0 0 0,0 1 0,0-1 0,0 0 0,0 1 0,1-1 0,-1 1 0,0-1 0,0 0 0,1 1 0,-1-1 0,1 1 0,-1-1 0,0 1 0,1-1 0,-1 1 0,1-1 0,-1 1 0,1 0 0,-1-1 0,1 1 0,-1-1 0,1 1 0,0 0 0,-1 0 0,1-1 0,0 1 0,-1 0 0,1 0 0,-1 0 0,1 0 0,0 0 0,-1 0 0,1 0 0,0 0 0,-1 0 0,1 0 0,0 0 0,-1 0 0,1 0 0,0 1 0,0-1 0,10 1 0,-6 0 0,1 0 0,-1-1 0,0 1 0,0-1 0,1-1 0,-1 1 0,0-1 0,0 1 0,0-1 0,0-1 0,7-1 0,-16 1 0,1 1 0,0 0 0,0 0 0,-1 1 0,1-1 0,0 1 0,-1 0 0,-5 0 0,-4 2 0,27 1 0,10 6 0,-31-5 0,-7 4 0,13-5 0,10 0 0,-9-3 0,0 0 0,0 0 0,-1-1 0,1 1 0,0 0 0,0 0 0,-1 0 0,1 0 0,0 0 0,-1 0 0,1 0 0,0 0 0,0-1 0,-1 1 0,1 0 0,0 0 0,-1 0 0,1 0 0,0 1 0,0-1 0,-1 0 0,1 0 0,0 0 0,-1 0 0,1 0 0,0 0 0,0 0 0,-1 0 0,1 1 0,0-1 0,0 0 0,0 0 0,-1 0 0,1 1 0,0-1 0,0 0 0,0 0 0,-1 0 0,1 1 0,0-1 0,0 0 0,0 0 0,0 1 0,0-1 0,0 0 0,-1 1 0,9 11 0,-3-4 0,-7-5 0,1-3 0,-1 0 0,1 0 0,0 1 0,-1-1 0,1 0 0,0-1 0,-1 1 0,1 0 0,0 0 0,0 0 0,-1-1 0,1 1 0,0-1 0,0 1 0,0-1 0,0 1 0,-1-1 0,-1-1 0,3 0 0,0 1 0,0 0 0,0 0 0,0 0 0,0 0 0,1 0 0,-1-1 0,0 1 0,0 0 0,1 0 0,-1 0 0,1 0 0,-1 0 0,1 0 0,-1 0 0,1 0 0,0 0 0,-1 0 0,1 0 0,1 0 0,1-13 0,-3 14 0,0 0 0,0-1 0,0 1 0,0 0 0,0-1 0,0 1 0,0 0 0,0-1 0,0 1 0,0 0 0,0-1 0,0 1 0,0 0 0,0 0 0,-1-1 0,1 1 0,0 0 0,0-1 0,0 1 0,-1 0 0,1 0 0,0-1 0,0 1 0,0 0 0,-1 0 0,1 0 0,0-1 0,-1 1 0,1 0 0,0 0 0,0 0 0,-1 0 0,1 0 0,0 0 0,-1 0 0,1-1 0,0 1 0,-1 0 0,1 0 0,0 0 0,-1 0 0,1 0 0,0 0 0,-1 0 0,1 1 0,0-1 0,-1 0 0,1 0 0,0 0 0,0 0 0,-1 0 0,1 0 0,0 1 0,-1-1 0,1 0 0,0 0 0,0 0 0,-1 1 0,-15 8 0,10-5 0,12-10 0,-19 16 0,0 0 0,31-15 0,5-8 0,-22 12 0,-14 8 0,7-3 0,8-2 0,10-4 0,-15 3 0,-1 0 0,-8 4 0,12-2 0,19 0 0,-1-2 0,-32-1 0,-28 23 0,83-26 0,37-5 0,-67 6 0,-23 3 0,-1 0 0,0-1 0,-14-2 0,33 0 0,0-1 0,0 0 0,-1 0 0,1 0 0,7-6 0,-17 8 0,1 0 0,-1 1 0,1-1 0,-1 1 0,1 0 0,-1 0 0,-4 1 0,-6 1 0,4-2 0,13-6 0,6-5 0,-9 10 0,0 1 0,0 0 0,0 0 0,0-1 0,0 1 0,1 0 0,-1 0 0,0 0 0,0 0 0,0-1 0,0 1 0,1 0 0,-1 0 0,0 0 0,0 0 0,1 0 0,-1 0 0,0-1 0,0 1 0,0 0 0,1 0 0,-1 0 0,0 0 0,0 0 0,1 0 0,-1 0 0,0 0 0,0 0 0,1 0 0,-1 0 0,0 0 0,0 0 0,1 0 0,-1 1 0,0-1 0,1 0 0,-1 1 0,0-1 0,0 0 0,0 0 0,0 1 0,0-1 0,0 0 0,0 1 0,0-1 0,0 0 0,0 0 0,0 1 0,0-1 0,0 0 0,0 1 0,0-1 0,-1 0 0,1 0 0,0 1 0,0-1 0,0 0 0,0 0 0,0 1 0,-1-1 0,1 0 0,0 0 0,0 1 0,0-1 0,-1 0 0,1 0 0,0 0 0,0 0 0,-1 1 0,1-1 0,0 0 0,-1 0 0,-10 12 0,12-5 0,0-6 0,1-1 0,-1 0 0,1 1 0,-1-1 0,1 0 0,-1 0 0,0 0 0,1 0 0,-1 0 0,1 0 0,-1-1 0,0 1 0,1 0 0,-1-1 0,1 1 0,-1-1 0,2-1 0,-57 13 0,79-22-1365,-18 9-5461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22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1 24575,'-2'-1'0,"-1"1"0,1 0 0,-1 0 0,1 0 0,-1 1 0,1-1 0,-1 1 0,1-1 0,0 1 0,-1 0 0,1 0 0,0 0 0,-1 0 0,-1 2 0,3-2 0,0 1 0,0-1 0,0 1 0,0 0 0,0-1 0,0 1 0,0 0 0,1 0 0,-1-1 0,1 1 0,-1 0 0,1 0 0,0 0 0,-1 0 0,1 0 0,0-1 0,0 1 0,1 0 0,-1 3 0,1-4 0,-1-1 0,0 1 0,1-1 0,-1 1 0,0-1 0,1 1 0,-1-1 0,1 1 0,-1-1 0,1 1 0,-1-1 0,1 1 0,-1-1 0,1 0 0,-1 1 0,1-1 0,0 0 0,-1 0 0,1 1 0,0-1 0,-1 0 0,1 0 0,-1 0 0,1 0 0,0 0 0,-1 0 0,1 0 0,0 0 0,-1 0 0,2 0 0,29-2 0,-16 0 0,15-5-1365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35.0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24575,'0'1'3,"0"-1"0,0 1 0,0 0 0,0 0 0,0 0 0,0-1 0,0 1 0,-1 0 0,1 0 0,0 0 0,0-1 0,-1 1 0,1 0 0,0-1 0,-1 1-1,1 0 1,-1-1 0,1 1 0,-1 0 0,1-1 0,-1 1 0,0-1 0,1 1 0,-1-1 0,0 1 0,1-1 0,-1 1 0,0-1 0,1 0 0,-1 1 0,0-1 0,0 0 0,0 0 0,1 0 0,-1 0 0,0 1 0,0-1-1,0 0 1,1 0 0,-1 0 0,0-1 0,0 1 0,0 0 0,-1 0 0,1-1-74,-1 1-1,0 0 1,1 0 0,-1 0-1,1 0 1,-1 1 0,0-1-1,1 0 1,-1 1 0,1-1-1,-1 1 1,1-1 0,-1 1-1,1 0 1,-1 0 0,1-1-1,0 1 1,-1 0 0,1 0-1,-2 2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47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47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48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50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24575,'-1'0'-8191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8:51.3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24575,'-1'0'-8191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4.7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0.9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1.3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1.9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24575,'0'-1'0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2.5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2.9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3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3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4.5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4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5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5.4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6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29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1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1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2.1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2.5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2.8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0 6 24575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3.2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0 1 24575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3.5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16 24575,'-1'0'0</inkml:trace>
  <inkml:trace contextRef="#ctx0" brushRef="#br0" timeOffset="1">9 5 24575,'0'-1'0,"-1"0"0,-2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3.8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1 6 24575</inkml:trace>
  <inkml:trace contextRef="#ctx0" brushRef="#br0" timeOffset="1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5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4.2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24575,'0'0'-8191</inkml:trace>
  <inkml:trace contextRef="#ctx0" brushRef="#br0" timeOffset="1">1 2 24575,'0'-1'0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4.6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24575,'0'-1'0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4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5.3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</inkml:trace>
  <inkml:trace contextRef="#ctx0" brushRef="#br0" timeOffset="1">1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5.6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</inkml:trace>
  <inkml:trace contextRef="#ctx0" brushRef="#br0" timeOffset="1">1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6.0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0 24575,'-1'0'0,"0"1"0,0 1 0</inkml:trace>
  <inkml:trace contextRef="#ctx0" brushRef="#br0" timeOffset="1">1 11 24575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6.4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1 24575,'-1'0'0,"0"0"0</inkml:trace>
  <inkml:trace contextRef="#ctx0" brushRef="#br0" timeOffset="1">0 16 24575,'0'1'0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6.7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  <inkml:trace contextRef="#ctx0" brushRef="#br0" timeOffset="1">0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7.1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0 24575,'0'1'0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7.4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  <inkml:trace contextRef="#ctx0" brushRef="#br0" timeOffset="1">0 6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6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24575,'0'0'0,"0"3"0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7.8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  <inkml:trace contextRef="#ctx0" brushRef="#br0" timeOffset="1">6 5 24575</inkml:trace>
  <inkml:trace contextRef="#ctx0" brushRef="#br0" timeOffset="2">6 0 24575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8.1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  <inkml:trace contextRef="#ctx0" brushRef="#br0" timeOffset="1">0 0 24575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8.5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0 6 24575</inkml:trace>
  <inkml:trace contextRef="#ctx0" brushRef="#br0" timeOffset="1">0 1 24575,'0'-1'0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8.8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 24575,'0'-1'0</inkml:trace>
  <inkml:trace contextRef="#ctx0" brushRef="#br0" timeOffset="1">0 1 24575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9.2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0 6 24575</inkml:trace>
  <inkml:trace contextRef="#ctx0" brushRef="#br0" timeOffset="1">0 0 24575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9.5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24575,'0'-1'0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29.9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30.2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 24575,'0'-1'0</inkml:trace>
  <inkml:trace contextRef="#ctx0" brushRef="#br0" timeOffset="1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30.5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24575,'1'-1'0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0.1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4:59:56.6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0.4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0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1.1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1.5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24575,'1'0'0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1.9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 24575,'0'0'-8191</inkml:trace>
  <inkml:trace contextRef="#ctx0" brushRef="#br0" timeOffset="1">27 1 24575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2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  <inkml:trace contextRef="#ctx0" brushRef="#br0" timeOffset="1">1 1 24575</inkml:trace>
  <inkml:trace contextRef="#ctx0" brushRef="#br0" timeOffset="2">1 1 24575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2.7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3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24575,'0'1'0</inkml:trace>
  <inkml:trace contextRef="#ctx0" brushRef="#br0" timeOffset="1">6 6 24575,'1'1'0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3.4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24575,'0'1'0</inkml:trace>
  <inkml:trace contextRef="#ctx0" brushRef="#br0" timeOffset="1">1 6 24575,'0'0'-8191</inkml:trace>
  <inkml:trace contextRef="#ctx0" brushRef="#br0" timeOffset="2">1 6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4T05:01:43.8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B98CD-4DDD-49CE-8F1E-4C68C294ED95}" type="datetimeFigureOut">
              <a:rPr lang="es-ES" smtClean="0"/>
              <a:t>17/09/2024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F87FC-268C-4249-AB71-E4CB86F32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3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F87FC-268C-4249-AB71-E4CB86F32C4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28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23EA9-2176-6CE6-5F0B-A5EB89862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6B41A2-2464-6804-EDCE-F5BEF9A04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AFDC7A-F548-3416-D3A6-923A67CF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F496AC-6742-1365-D23A-EDA654E2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8CC8B-F0A2-E8EE-87F1-E1FBF890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0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404DD-698E-CCCC-5D32-99BA763D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689A6D-14AB-D0F9-2058-0D14C1E4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F2D0CC-E934-EEE2-A934-89A814C98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02185D-E1EB-CB4B-2E5E-96B4C73E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FCEA34-4294-777A-22FF-469C1088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CC4801-CBEA-9F1B-D7CF-AF49B7CD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43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FC6C6-86D3-AC41-7AA7-CDB56741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9F75EF-D301-CF77-D14D-517050EED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FC0EEC-2622-6126-1D1A-05B84D3BF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18CF21-F5E0-D500-7721-F994A6DB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0CB2A-3016-4B6E-4F94-E6CCC78B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A70919-0ECB-A693-76DF-A58BBBC0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23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CCCD6-0332-9892-9DCE-AF07B2BD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22063E-8EEE-321D-BBAD-66C6D9E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9CE23-92EB-7726-0D68-56DEB840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39C3F3-2CD9-FB32-CD00-17FC2935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F5BC2-8C41-B3B3-6706-7012B238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99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288EB2-E59F-3EEB-6A36-DED91955D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E04773-B9D6-43DD-63DF-B05E9D86B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A35F8-6B98-74F2-84E5-900BA234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99FBF3-F1E0-2B4D-D719-51F785B7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6340E-A8C2-923B-CDAD-095901B9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3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4BA5E-F9B9-D8AA-8D1E-012B8673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8762B1-9FB0-1859-D7D1-D5625130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C7613-CA66-8215-8325-1B03D376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415" y="6332970"/>
            <a:ext cx="5442527" cy="388505"/>
          </a:xfrm>
        </p:spPr>
        <p:txBody>
          <a:bodyPr/>
          <a:lstStyle>
            <a:lvl1pPr>
              <a:defRPr sz="1400"/>
            </a:lvl1pPr>
          </a:lstStyle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RADES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 &amp;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Kickoff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7-8 May 2024. Max Planck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Physik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08A41-0690-E054-EC49-6A1B436C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4A2CE-D4D0-2F05-A8A3-8DE6AAD6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8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D7185836-05E9-43DE-C8BB-17356E8AF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5810" y="6302663"/>
            <a:ext cx="1547079" cy="4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F4D0A-2D5E-B4F9-E7E9-1F4D13407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CF3F3F-A420-8B78-1C8B-DDE9D9031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D6BF1-1365-B40C-1BFA-1854F676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74311E-E54D-C592-0D8A-0583C024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71353-7D92-86F1-4D39-E03124B7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0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B3AE0-C786-A77B-B360-CA4E335C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913A2-CECC-C4EB-6836-7001F52E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C2E09-2990-E2F7-3B09-F61C38DD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0C0FC-5B26-1100-1103-C9D2AAA6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F3BEE4-7E48-1D31-A193-673CEAF9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07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A2FC-D083-5DF0-9AD7-94BE74C6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96E778-77A6-22CB-4E92-88DD25B0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160E7-04A1-67F7-89B7-F35B1AE4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77C0B-D0C6-2041-DA92-D765E2E6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D908A-34C8-2B3A-8F93-1751AEE6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97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FFA34-9FC2-67EC-66AD-D3062304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96696-EDE2-DE81-F7C8-26ECB4B36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B0078-165D-2C07-B6F5-926A50125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A05D7-6F1D-8A73-4FC7-0FD00FEF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D215AA-E44F-6359-E9B1-D7DF65B4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58A32D-2DA2-A34C-A269-880DD13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50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352B4-DB8A-2476-C068-22099C1F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BA9BF9-4343-3278-FED9-EB9E95BB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F27E81-9F0B-F963-8431-9A268ECD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4FAC6D-7D9F-3F66-6D1C-4568A4560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164300-7072-E2D3-42B1-669E53EC6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4C3E6C-5972-A219-1993-D55C55ED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FFC643-1063-2E72-0675-3B39B66D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DFF312-C235-1A1E-BEF6-8CAF3F49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FBF3F-1F29-7447-9F7A-BA04C763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37B392-23EA-1835-5761-F5B6BFC0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88C23E-47B0-41DA-E036-745692DB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A2889C-D6DD-92A0-F135-A121EAE8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7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AAB0A2-1D98-7FD6-E190-F82FDAA5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B629A-8BCD-04CC-CA73-2C6EE4F6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9BC49C-2062-1D19-53C2-3EC72425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51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8317C3-FC82-55E3-C80B-F8C066E2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BA61C4-26F7-4863-7636-D320E91C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0794F-754D-9FDE-2D0A-242E028DE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FFD78-C5DB-0008-8D9E-E2A43A08A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EAE6F-0F3A-B800-8B69-BCBCC5AB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77328-CC02-4EF9-A0DF-ECC7BCB630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5910CD-40AC-B171-87E1-4B60897C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AAA17F-3A94-15BB-6484-5D3A7711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16C1B-EBC4-A056-464A-5908B7E7A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882B0-0FA1-61E2-BC5A-BADF6772E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3B633-CB5F-6844-848D-E3631A98A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7A890-4EF4-4EC5-88D1-1877F209B2BB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2035B08-5C5F-2B06-C507-D3A301B1A531}"/>
              </a:ext>
            </a:extLst>
          </p:cNvPr>
          <p:cNvSpPr txBox="1">
            <a:spLocks/>
          </p:cNvSpPr>
          <p:nvPr userDrawn="1"/>
        </p:nvSpPr>
        <p:spPr>
          <a:xfrm>
            <a:off x="218210" y="6298622"/>
            <a:ext cx="5442527" cy="38850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RADES Collaboration Meeting &amp; Dark Quantum Kickoff</a:t>
            </a:r>
            <a:b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 May 2024. Max Planck Institute für Physik, Munich (Germany)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0EDAB5-F7B5-7B2F-0D2F-72327D32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D97698-23DB-258D-1AFD-DD07A730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C6CD8-32BC-BB56-AC90-35EFA4BAA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CE4B25-4141-4F81-6750-BDDF882D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04DFFD-A424-B623-CF53-0F2522610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F602F-0AF7-4239-A373-8B51215F7F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2509EF-5B94-4C77-C598-4586E3AA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BB10B-0B4A-4743-BCDB-D2ADE2ED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331ED-DCA1-003C-4A2F-A46CE2C16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Third RADES Collaboration Meeting &amp; Dark Quantum Kickoff 7-8 May 2024. Max Planck Institute für Physik, Munich (Germany)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F0F42-FDFC-3C78-1333-7703DA456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5C3EB-4A76-1CF4-8F3F-370652B5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EFBBE-E264-4B02-860F-C54DE6F4F8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198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4.png"/><Relationship Id="rId5" Type="http://schemas.openxmlformats.org/officeDocument/2006/relationships/image" Target="../media/image60.png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40.png"/><Relationship Id="rId7" Type="http://schemas.openxmlformats.org/officeDocument/2006/relationships/image" Target="../media/image48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4" Type="http://schemas.openxmlformats.org/officeDocument/2006/relationships/image" Target="../media/image4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5.png"/><Relationship Id="rId7" Type="http://schemas.openxmlformats.org/officeDocument/2006/relationships/image" Target="../media/image6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50.png"/><Relationship Id="rId10" Type="http://schemas.openxmlformats.org/officeDocument/2006/relationships/image" Target="../media/image611.png"/><Relationship Id="rId4" Type="http://schemas.openxmlformats.org/officeDocument/2006/relationships/image" Target="../media/image640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4.png"/><Relationship Id="rId3" Type="http://schemas.openxmlformats.org/officeDocument/2006/relationships/image" Target="../media/image711.png"/><Relationship Id="rId12" Type="http://schemas.openxmlformats.org/officeDocument/2006/relationships/image" Target="../media/image7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8.png"/><Relationship Id="rId5" Type="http://schemas.openxmlformats.org/officeDocument/2006/relationships/image" Target="../media/image730.png"/><Relationship Id="rId10" Type="http://schemas.openxmlformats.org/officeDocument/2006/relationships/image" Target="../media/image77.png"/><Relationship Id="rId4" Type="http://schemas.openxmlformats.org/officeDocument/2006/relationships/image" Target="../media/image720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11.png"/><Relationship Id="rId26" Type="http://schemas.openxmlformats.org/officeDocument/2006/relationships/customXml" Target="../ink/ink18.xml"/><Relationship Id="rId39" Type="http://schemas.openxmlformats.org/officeDocument/2006/relationships/customXml" Target="../ink/ink31.xml"/><Relationship Id="rId21" Type="http://schemas.openxmlformats.org/officeDocument/2006/relationships/customXml" Target="../ink/ink13.xml"/><Relationship Id="rId34" Type="http://schemas.openxmlformats.org/officeDocument/2006/relationships/customXml" Target="../ink/ink26.xml"/><Relationship Id="rId42" Type="http://schemas.openxmlformats.org/officeDocument/2006/relationships/customXml" Target="../ink/ink34.xml"/><Relationship Id="rId47" Type="http://schemas.openxmlformats.org/officeDocument/2006/relationships/customXml" Target="../ink/ink39.xml"/><Relationship Id="rId7" Type="http://schemas.openxmlformats.org/officeDocument/2006/relationships/customXml" Target="../ink/ink1.xml"/><Relationship Id="rId2" Type="http://schemas.openxmlformats.org/officeDocument/2006/relationships/image" Target="../media/image72.jpg"/><Relationship Id="rId16" Type="http://schemas.openxmlformats.org/officeDocument/2006/relationships/customXml" Target="../ink/ink9.xml"/><Relationship Id="rId29" Type="http://schemas.openxmlformats.org/officeDocument/2006/relationships/customXml" Target="../ink/ink21.xml"/><Relationship Id="rId11" Type="http://schemas.openxmlformats.org/officeDocument/2006/relationships/customXml" Target="../ink/ink4.xml"/><Relationship Id="rId24" Type="http://schemas.openxmlformats.org/officeDocument/2006/relationships/customXml" Target="../ink/ink16.xml"/><Relationship Id="rId32" Type="http://schemas.openxmlformats.org/officeDocument/2006/relationships/customXml" Target="../ink/ink24.xml"/><Relationship Id="rId37" Type="http://schemas.openxmlformats.org/officeDocument/2006/relationships/customXml" Target="../ink/ink29.xml"/><Relationship Id="rId40" Type="http://schemas.openxmlformats.org/officeDocument/2006/relationships/customXml" Target="../ink/ink32.xml"/><Relationship Id="rId45" Type="http://schemas.openxmlformats.org/officeDocument/2006/relationships/customXml" Target="../ink/ink37.xml"/><Relationship Id="rId5" Type="http://schemas.openxmlformats.org/officeDocument/2006/relationships/image" Target="../media/image770.png"/><Relationship Id="rId15" Type="http://schemas.openxmlformats.org/officeDocument/2006/relationships/customXml" Target="../ink/ink8.xml"/><Relationship Id="rId23" Type="http://schemas.openxmlformats.org/officeDocument/2006/relationships/customXml" Target="../ink/ink15.xml"/><Relationship Id="rId28" Type="http://schemas.openxmlformats.org/officeDocument/2006/relationships/customXml" Target="../ink/ink20.xml"/><Relationship Id="rId36" Type="http://schemas.openxmlformats.org/officeDocument/2006/relationships/customXml" Target="../ink/ink28.xml"/><Relationship Id="rId49" Type="http://schemas.openxmlformats.org/officeDocument/2006/relationships/customXml" Target="../ink/ink41.xml"/><Relationship Id="rId10" Type="http://schemas.openxmlformats.org/officeDocument/2006/relationships/customXml" Target="../ink/ink3.xml"/><Relationship Id="rId19" Type="http://schemas.openxmlformats.org/officeDocument/2006/relationships/customXml" Target="../ink/ink11.xml"/><Relationship Id="rId31" Type="http://schemas.openxmlformats.org/officeDocument/2006/relationships/customXml" Target="../ink/ink23.xml"/><Relationship Id="rId44" Type="http://schemas.openxmlformats.org/officeDocument/2006/relationships/customXml" Target="../ink/ink36.xml"/><Relationship Id="rId4" Type="http://schemas.openxmlformats.org/officeDocument/2006/relationships/image" Target="../media/image760.png"/><Relationship Id="rId9" Type="http://schemas.openxmlformats.org/officeDocument/2006/relationships/customXml" Target="../ink/ink2.xml"/><Relationship Id="rId14" Type="http://schemas.openxmlformats.org/officeDocument/2006/relationships/customXml" Target="../ink/ink7.xml"/><Relationship Id="rId22" Type="http://schemas.openxmlformats.org/officeDocument/2006/relationships/customXml" Target="../ink/ink14.xml"/><Relationship Id="rId27" Type="http://schemas.openxmlformats.org/officeDocument/2006/relationships/customXml" Target="../ink/ink19.xml"/><Relationship Id="rId30" Type="http://schemas.openxmlformats.org/officeDocument/2006/relationships/customXml" Target="../ink/ink22.xml"/><Relationship Id="rId35" Type="http://schemas.openxmlformats.org/officeDocument/2006/relationships/customXml" Target="../ink/ink27.xml"/><Relationship Id="rId43" Type="http://schemas.openxmlformats.org/officeDocument/2006/relationships/customXml" Target="../ink/ink35.xml"/><Relationship Id="rId48" Type="http://schemas.openxmlformats.org/officeDocument/2006/relationships/customXml" Target="../ink/ink40.xml"/><Relationship Id="rId8" Type="http://schemas.openxmlformats.org/officeDocument/2006/relationships/image" Target="../media/image800.png"/><Relationship Id="rId3" Type="http://schemas.openxmlformats.org/officeDocument/2006/relationships/image" Target="../media/image73.jpg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5" Type="http://schemas.openxmlformats.org/officeDocument/2006/relationships/customXml" Target="../ink/ink17.xml"/><Relationship Id="rId33" Type="http://schemas.openxmlformats.org/officeDocument/2006/relationships/customXml" Target="../ink/ink25.xml"/><Relationship Id="rId38" Type="http://schemas.openxmlformats.org/officeDocument/2006/relationships/customXml" Target="../ink/ink30.xml"/><Relationship Id="rId46" Type="http://schemas.openxmlformats.org/officeDocument/2006/relationships/customXml" Target="../ink/ink38.xml"/><Relationship Id="rId20" Type="http://schemas.openxmlformats.org/officeDocument/2006/relationships/customXml" Target="../ink/ink12.xml"/><Relationship Id="rId41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5.jpg"/><Relationship Id="rId7" Type="http://schemas.openxmlformats.org/officeDocument/2006/relationships/customXml" Target="../ink/ink42.xml"/><Relationship Id="rId12" Type="http://schemas.openxmlformats.org/officeDocument/2006/relationships/image" Target="../media/image87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customXml" Target="../ink/ink44.xml"/><Relationship Id="rId5" Type="http://schemas.openxmlformats.org/officeDocument/2006/relationships/image" Target="../media/image820.png"/><Relationship Id="rId10" Type="http://schemas.openxmlformats.org/officeDocument/2006/relationships/image" Target="../media/image86.png"/><Relationship Id="rId4" Type="http://schemas.openxmlformats.org/officeDocument/2006/relationships/image" Target="../media/image810.png"/><Relationship Id="rId9" Type="http://schemas.openxmlformats.org/officeDocument/2006/relationships/customXml" Target="../ink/ink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50.xml"/><Relationship Id="rId18" Type="http://schemas.openxmlformats.org/officeDocument/2006/relationships/customXml" Target="../ink/ink54.xml"/><Relationship Id="rId3" Type="http://schemas.openxmlformats.org/officeDocument/2006/relationships/image" Target="../media/image77.jpg"/><Relationship Id="rId21" Type="http://schemas.openxmlformats.org/officeDocument/2006/relationships/customXml" Target="../ink/ink57.xml"/><Relationship Id="rId7" Type="http://schemas.openxmlformats.org/officeDocument/2006/relationships/customXml" Target="../ink/ink45.xml"/><Relationship Id="rId12" Type="http://schemas.openxmlformats.org/officeDocument/2006/relationships/customXml" Target="../ink/ink49.xml"/><Relationship Id="rId17" Type="http://schemas.openxmlformats.org/officeDocument/2006/relationships/customXml" Target="../ink/ink53.xml"/><Relationship Id="rId25" Type="http://schemas.openxmlformats.org/officeDocument/2006/relationships/customXml" Target="../ink/ink61.xml"/><Relationship Id="rId2" Type="http://schemas.openxmlformats.org/officeDocument/2006/relationships/image" Target="../media/image76.jpg"/><Relationship Id="rId16" Type="http://schemas.openxmlformats.org/officeDocument/2006/relationships/customXml" Target="../ink/ink52.xml"/><Relationship Id="rId20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customXml" Target="../ink/ink48.xml"/><Relationship Id="rId24" Type="http://schemas.openxmlformats.org/officeDocument/2006/relationships/customXml" Target="../ink/ink60.xml"/><Relationship Id="rId5" Type="http://schemas.openxmlformats.org/officeDocument/2006/relationships/image" Target="../media/image820.png"/><Relationship Id="rId15" Type="http://schemas.openxmlformats.org/officeDocument/2006/relationships/customXml" Target="../ink/ink51.xml"/><Relationship Id="rId23" Type="http://schemas.openxmlformats.org/officeDocument/2006/relationships/customXml" Target="../ink/ink59.xml"/><Relationship Id="rId10" Type="http://schemas.openxmlformats.org/officeDocument/2006/relationships/customXml" Target="../ink/ink47.xml"/><Relationship Id="rId19" Type="http://schemas.openxmlformats.org/officeDocument/2006/relationships/customXml" Target="../ink/ink55.xml"/><Relationship Id="rId4" Type="http://schemas.openxmlformats.org/officeDocument/2006/relationships/image" Target="../media/image810.png"/><Relationship Id="rId9" Type="http://schemas.openxmlformats.org/officeDocument/2006/relationships/customXml" Target="../ink/ink46.xml"/><Relationship Id="rId14" Type="http://schemas.openxmlformats.org/officeDocument/2006/relationships/image" Target="../media/image800.png"/><Relationship Id="rId22" Type="http://schemas.openxmlformats.org/officeDocument/2006/relationships/customXml" Target="../ink/ink5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customXml" Target="../ink/ink71.xml"/><Relationship Id="rId26" Type="http://schemas.openxmlformats.org/officeDocument/2006/relationships/customXml" Target="../ink/ink78.xml"/><Relationship Id="rId39" Type="http://schemas.openxmlformats.org/officeDocument/2006/relationships/customXml" Target="../ink/ink90.xml"/><Relationship Id="rId21" Type="http://schemas.openxmlformats.org/officeDocument/2006/relationships/customXml" Target="../ink/ink74.xml"/><Relationship Id="rId34" Type="http://schemas.openxmlformats.org/officeDocument/2006/relationships/customXml" Target="../ink/ink86.xml"/><Relationship Id="rId42" Type="http://schemas.openxmlformats.org/officeDocument/2006/relationships/customXml" Target="../ink/ink93.xml"/><Relationship Id="rId47" Type="http://schemas.openxmlformats.org/officeDocument/2006/relationships/customXml" Target="../ink/ink97.xml"/><Relationship Id="rId50" Type="http://schemas.openxmlformats.org/officeDocument/2006/relationships/customXml" Target="../ink/ink100.xml"/><Relationship Id="rId55" Type="http://schemas.openxmlformats.org/officeDocument/2006/relationships/customXml" Target="../ink/ink105.xml"/><Relationship Id="rId7" Type="http://schemas.openxmlformats.org/officeDocument/2006/relationships/customXml" Target="../ink/ink62.xml"/><Relationship Id="rId2" Type="http://schemas.openxmlformats.org/officeDocument/2006/relationships/image" Target="../media/image78.jpg"/><Relationship Id="rId16" Type="http://schemas.openxmlformats.org/officeDocument/2006/relationships/customXml" Target="../ink/ink69.xml"/><Relationship Id="rId29" Type="http://schemas.openxmlformats.org/officeDocument/2006/relationships/customXml" Target="../ink/ink81.xml"/><Relationship Id="rId11" Type="http://schemas.openxmlformats.org/officeDocument/2006/relationships/customXml" Target="../ink/ink65.xml"/><Relationship Id="rId24" Type="http://schemas.openxmlformats.org/officeDocument/2006/relationships/image" Target="../media/image94.png"/><Relationship Id="rId32" Type="http://schemas.openxmlformats.org/officeDocument/2006/relationships/customXml" Target="../ink/ink84.xml"/><Relationship Id="rId37" Type="http://schemas.openxmlformats.org/officeDocument/2006/relationships/image" Target="../media/image95.png"/><Relationship Id="rId40" Type="http://schemas.openxmlformats.org/officeDocument/2006/relationships/customXml" Target="../ink/ink91.xml"/><Relationship Id="rId45" Type="http://schemas.openxmlformats.org/officeDocument/2006/relationships/customXml" Target="../ink/ink95.xml"/><Relationship Id="rId53" Type="http://schemas.openxmlformats.org/officeDocument/2006/relationships/customXml" Target="../ink/ink103.xml"/><Relationship Id="rId5" Type="http://schemas.openxmlformats.org/officeDocument/2006/relationships/image" Target="../media/image820.png"/><Relationship Id="rId10" Type="http://schemas.openxmlformats.org/officeDocument/2006/relationships/customXml" Target="../ink/ink64.xml"/><Relationship Id="rId19" Type="http://schemas.openxmlformats.org/officeDocument/2006/relationships/customXml" Target="../ink/ink72.xml"/><Relationship Id="rId31" Type="http://schemas.openxmlformats.org/officeDocument/2006/relationships/customXml" Target="../ink/ink83.xml"/><Relationship Id="rId44" Type="http://schemas.openxmlformats.org/officeDocument/2006/relationships/image" Target="../media/image96.png"/><Relationship Id="rId52" Type="http://schemas.openxmlformats.org/officeDocument/2006/relationships/customXml" Target="../ink/ink102.xml"/><Relationship Id="rId4" Type="http://schemas.openxmlformats.org/officeDocument/2006/relationships/image" Target="../media/image810.png"/><Relationship Id="rId9" Type="http://schemas.openxmlformats.org/officeDocument/2006/relationships/customXml" Target="../ink/ink63.xml"/><Relationship Id="rId14" Type="http://schemas.openxmlformats.org/officeDocument/2006/relationships/customXml" Target="../ink/ink68.xml"/><Relationship Id="rId22" Type="http://schemas.openxmlformats.org/officeDocument/2006/relationships/customXml" Target="../ink/ink75.xml"/><Relationship Id="rId27" Type="http://schemas.openxmlformats.org/officeDocument/2006/relationships/customXml" Target="../ink/ink79.xml"/><Relationship Id="rId30" Type="http://schemas.openxmlformats.org/officeDocument/2006/relationships/customXml" Target="../ink/ink82.xml"/><Relationship Id="rId35" Type="http://schemas.openxmlformats.org/officeDocument/2006/relationships/customXml" Target="../ink/ink87.xml"/><Relationship Id="rId43" Type="http://schemas.openxmlformats.org/officeDocument/2006/relationships/customXml" Target="../ink/ink94.xml"/><Relationship Id="rId48" Type="http://schemas.openxmlformats.org/officeDocument/2006/relationships/customXml" Target="../ink/ink98.xml"/><Relationship Id="rId8" Type="http://schemas.openxmlformats.org/officeDocument/2006/relationships/image" Target="../media/image800.png"/><Relationship Id="rId51" Type="http://schemas.openxmlformats.org/officeDocument/2006/relationships/customXml" Target="../ink/ink101.xml"/><Relationship Id="rId3" Type="http://schemas.openxmlformats.org/officeDocument/2006/relationships/image" Target="../media/image79.jpg"/><Relationship Id="rId12" Type="http://schemas.openxmlformats.org/officeDocument/2006/relationships/customXml" Target="../ink/ink66.xml"/><Relationship Id="rId17" Type="http://schemas.openxmlformats.org/officeDocument/2006/relationships/customXml" Target="../ink/ink70.xml"/><Relationship Id="rId25" Type="http://schemas.openxmlformats.org/officeDocument/2006/relationships/customXml" Target="../ink/ink77.xml"/><Relationship Id="rId33" Type="http://schemas.openxmlformats.org/officeDocument/2006/relationships/customXml" Target="../ink/ink85.xml"/><Relationship Id="rId38" Type="http://schemas.openxmlformats.org/officeDocument/2006/relationships/customXml" Target="../ink/ink89.xml"/><Relationship Id="rId46" Type="http://schemas.openxmlformats.org/officeDocument/2006/relationships/customXml" Target="../ink/ink96.xml"/><Relationship Id="rId20" Type="http://schemas.openxmlformats.org/officeDocument/2006/relationships/customXml" Target="../ink/ink73.xml"/><Relationship Id="rId41" Type="http://schemas.openxmlformats.org/officeDocument/2006/relationships/customXml" Target="../ink/ink92.xml"/><Relationship Id="rId54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93.png"/><Relationship Id="rId23" Type="http://schemas.openxmlformats.org/officeDocument/2006/relationships/customXml" Target="../ink/ink76.xml"/><Relationship Id="rId28" Type="http://schemas.openxmlformats.org/officeDocument/2006/relationships/customXml" Target="../ink/ink80.xml"/><Relationship Id="rId36" Type="http://schemas.openxmlformats.org/officeDocument/2006/relationships/customXml" Target="../ink/ink88.xml"/><Relationship Id="rId49" Type="http://schemas.openxmlformats.org/officeDocument/2006/relationships/customXml" Target="../ink/ink9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0.xml"/><Relationship Id="rId18" Type="http://schemas.openxmlformats.org/officeDocument/2006/relationships/customXml" Target="../ink/ink115.xml"/><Relationship Id="rId26" Type="http://schemas.openxmlformats.org/officeDocument/2006/relationships/customXml" Target="../ink/ink123.xml"/><Relationship Id="rId39" Type="http://schemas.openxmlformats.org/officeDocument/2006/relationships/customXml" Target="../ink/ink135.xml"/><Relationship Id="rId21" Type="http://schemas.openxmlformats.org/officeDocument/2006/relationships/customXml" Target="../ink/ink118.xml"/><Relationship Id="rId34" Type="http://schemas.openxmlformats.org/officeDocument/2006/relationships/image" Target="../media/image95.png"/><Relationship Id="rId42" Type="http://schemas.openxmlformats.org/officeDocument/2006/relationships/customXml" Target="../ink/ink137.xml"/><Relationship Id="rId47" Type="http://schemas.openxmlformats.org/officeDocument/2006/relationships/customXml" Target="../ink/ink141.xml"/><Relationship Id="rId50" Type="http://schemas.openxmlformats.org/officeDocument/2006/relationships/customXml" Target="../ink/ink144.xml"/><Relationship Id="rId55" Type="http://schemas.openxmlformats.org/officeDocument/2006/relationships/customXml" Target="../ink/ink149.xml"/><Relationship Id="rId7" Type="http://schemas.openxmlformats.org/officeDocument/2006/relationships/customXml" Target="../ink/ink106.xml"/><Relationship Id="rId2" Type="http://schemas.openxmlformats.org/officeDocument/2006/relationships/image" Target="../media/image80.jpg"/><Relationship Id="rId16" Type="http://schemas.openxmlformats.org/officeDocument/2006/relationships/customXml" Target="../ink/ink113.xml"/><Relationship Id="rId29" Type="http://schemas.openxmlformats.org/officeDocument/2006/relationships/customXml" Target="../ink/ink126.xml"/><Relationship Id="rId11" Type="http://schemas.openxmlformats.org/officeDocument/2006/relationships/customXml" Target="../ink/ink109.xml"/><Relationship Id="rId24" Type="http://schemas.openxmlformats.org/officeDocument/2006/relationships/customXml" Target="../ink/ink121.xml"/><Relationship Id="rId32" Type="http://schemas.openxmlformats.org/officeDocument/2006/relationships/customXml" Target="../ink/ink129.xml"/><Relationship Id="rId37" Type="http://schemas.openxmlformats.org/officeDocument/2006/relationships/customXml" Target="../ink/ink133.xml"/><Relationship Id="rId40" Type="http://schemas.openxmlformats.org/officeDocument/2006/relationships/customXml" Target="../ink/ink136.xml"/><Relationship Id="rId45" Type="http://schemas.openxmlformats.org/officeDocument/2006/relationships/customXml" Target="../ink/ink140.xml"/><Relationship Id="rId53" Type="http://schemas.openxmlformats.org/officeDocument/2006/relationships/customXml" Target="../ink/ink147.xml"/><Relationship Id="rId58" Type="http://schemas.openxmlformats.org/officeDocument/2006/relationships/customXml" Target="../ink/ink152.xml"/><Relationship Id="rId5" Type="http://schemas.openxmlformats.org/officeDocument/2006/relationships/image" Target="../media/image820.png"/><Relationship Id="rId19" Type="http://schemas.openxmlformats.org/officeDocument/2006/relationships/customXml" Target="../ink/ink116.xml"/><Relationship Id="rId4" Type="http://schemas.openxmlformats.org/officeDocument/2006/relationships/image" Target="../media/image810.png"/><Relationship Id="rId9" Type="http://schemas.openxmlformats.org/officeDocument/2006/relationships/customXml" Target="../ink/ink107.xml"/><Relationship Id="rId14" Type="http://schemas.openxmlformats.org/officeDocument/2006/relationships/customXml" Target="../ink/ink111.xml"/><Relationship Id="rId22" Type="http://schemas.openxmlformats.org/officeDocument/2006/relationships/customXml" Target="../ink/ink119.xml"/><Relationship Id="rId27" Type="http://schemas.openxmlformats.org/officeDocument/2006/relationships/customXml" Target="../ink/ink124.xml"/><Relationship Id="rId30" Type="http://schemas.openxmlformats.org/officeDocument/2006/relationships/customXml" Target="../ink/ink127.xml"/><Relationship Id="rId35" Type="http://schemas.openxmlformats.org/officeDocument/2006/relationships/customXml" Target="../ink/ink131.xml"/><Relationship Id="rId43" Type="http://schemas.openxmlformats.org/officeDocument/2006/relationships/customXml" Target="../ink/ink138.xml"/><Relationship Id="rId48" Type="http://schemas.openxmlformats.org/officeDocument/2006/relationships/customXml" Target="../ink/ink142.xml"/><Relationship Id="rId56" Type="http://schemas.openxmlformats.org/officeDocument/2006/relationships/customXml" Target="../ink/ink150.xml"/><Relationship Id="rId8" Type="http://schemas.openxmlformats.org/officeDocument/2006/relationships/image" Target="../media/image800.png"/><Relationship Id="rId51" Type="http://schemas.openxmlformats.org/officeDocument/2006/relationships/customXml" Target="../ink/ink145.xml"/><Relationship Id="rId3" Type="http://schemas.openxmlformats.org/officeDocument/2006/relationships/image" Target="../media/image81.jpg"/><Relationship Id="rId12" Type="http://schemas.openxmlformats.org/officeDocument/2006/relationships/image" Target="../media/image99.png"/><Relationship Id="rId17" Type="http://schemas.openxmlformats.org/officeDocument/2006/relationships/customXml" Target="../ink/ink114.xml"/><Relationship Id="rId25" Type="http://schemas.openxmlformats.org/officeDocument/2006/relationships/customXml" Target="../ink/ink122.xml"/><Relationship Id="rId33" Type="http://schemas.openxmlformats.org/officeDocument/2006/relationships/customXml" Target="../ink/ink130.xml"/><Relationship Id="rId38" Type="http://schemas.openxmlformats.org/officeDocument/2006/relationships/customXml" Target="../ink/ink134.xml"/><Relationship Id="rId46" Type="http://schemas.openxmlformats.org/officeDocument/2006/relationships/image" Target="../media/image96.png"/><Relationship Id="rId20" Type="http://schemas.openxmlformats.org/officeDocument/2006/relationships/customXml" Target="../ink/ink117.xml"/><Relationship Id="rId41" Type="http://schemas.openxmlformats.org/officeDocument/2006/relationships/image" Target="../media/image100.png"/><Relationship Id="rId54" Type="http://schemas.openxmlformats.org/officeDocument/2006/relationships/customXml" Target="../ink/ink1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5" Type="http://schemas.openxmlformats.org/officeDocument/2006/relationships/customXml" Target="../ink/ink112.xml"/><Relationship Id="rId23" Type="http://schemas.openxmlformats.org/officeDocument/2006/relationships/customXml" Target="../ink/ink120.xml"/><Relationship Id="rId28" Type="http://schemas.openxmlformats.org/officeDocument/2006/relationships/customXml" Target="../ink/ink125.xml"/><Relationship Id="rId36" Type="http://schemas.openxmlformats.org/officeDocument/2006/relationships/customXml" Target="../ink/ink132.xml"/><Relationship Id="rId49" Type="http://schemas.openxmlformats.org/officeDocument/2006/relationships/customXml" Target="../ink/ink143.xml"/><Relationship Id="rId57" Type="http://schemas.openxmlformats.org/officeDocument/2006/relationships/customXml" Target="../ink/ink151.xml"/><Relationship Id="rId10" Type="http://schemas.openxmlformats.org/officeDocument/2006/relationships/customXml" Target="../ink/ink108.xml"/><Relationship Id="rId31" Type="http://schemas.openxmlformats.org/officeDocument/2006/relationships/customXml" Target="../ink/ink128.xml"/><Relationship Id="rId44" Type="http://schemas.openxmlformats.org/officeDocument/2006/relationships/customXml" Target="../ink/ink139.xml"/><Relationship Id="rId52" Type="http://schemas.openxmlformats.org/officeDocument/2006/relationships/customXml" Target="../ink/ink1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.xml"/><Relationship Id="rId18" Type="http://schemas.openxmlformats.org/officeDocument/2006/relationships/customXml" Target="../ink/ink161.xml"/><Relationship Id="rId26" Type="http://schemas.openxmlformats.org/officeDocument/2006/relationships/customXml" Target="../ink/ink169.xml"/><Relationship Id="rId39" Type="http://schemas.openxmlformats.org/officeDocument/2006/relationships/customXml" Target="../ink/ink181.xml"/><Relationship Id="rId21" Type="http://schemas.openxmlformats.org/officeDocument/2006/relationships/customXml" Target="../ink/ink164.xml"/><Relationship Id="rId34" Type="http://schemas.openxmlformats.org/officeDocument/2006/relationships/customXml" Target="../ink/ink176.xml"/><Relationship Id="rId7" Type="http://schemas.openxmlformats.org/officeDocument/2006/relationships/customXml" Target="../ink/ink153.xml"/><Relationship Id="rId12" Type="http://schemas.openxmlformats.org/officeDocument/2006/relationships/customXml" Target="../ink/ink156.xml"/><Relationship Id="rId17" Type="http://schemas.openxmlformats.org/officeDocument/2006/relationships/image" Target="../media/image96.png"/><Relationship Id="rId25" Type="http://schemas.openxmlformats.org/officeDocument/2006/relationships/customXml" Target="../ink/ink168.xml"/><Relationship Id="rId33" Type="http://schemas.openxmlformats.org/officeDocument/2006/relationships/customXml" Target="../ink/ink175.xml"/><Relationship Id="rId38" Type="http://schemas.openxmlformats.org/officeDocument/2006/relationships/customXml" Target="../ink/ink180.xml"/><Relationship Id="rId2" Type="http://schemas.openxmlformats.org/officeDocument/2006/relationships/image" Target="../media/image82.jpg"/><Relationship Id="rId16" Type="http://schemas.openxmlformats.org/officeDocument/2006/relationships/customXml" Target="../ink/ink160.xml"/><Relationship Id="rId20" Type="http://schemas.openxmlformats.org/officeDocument/2006/relationships/customXml" Target="../ink/ink163.xml"/><Relationship Id="rId29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customXml" Target="../ink/ink155.xml"/><Relationship Id="rId24" Type="http://schemas.openxmlformats.org/officeDocument/2006/relationships/customXml" Target="../ink/ink167.xml"/><Relationship Id="rId32" Type="http://schemas.openxmlformats.org/officeDocument/2006/relationships/customXml" Target="../ink/ink174.xml"/><Relationship Id="rId37" Type="http://schemas.openxmlformats.org/officeDocument/2006/relationships/customXml" Target="../ink/ink179.xml"/><Relationship Id="rId5" Type="http://schemas.openxmlformats.org/officeDocument/2006/relationships/image" Target="../media/image820.png"/><Relationship Id="rId15" Type="http://schemas.openxmlformats.org/officeDocument/2006/relationships/customXml" Target="../ink/ink159.xml"/><Relationship Id="rId23" Type="http://schemas.openxmlformats.org/officeDocument/2006/relationships/customXml" Target="../ink/ink166.xml"/><Relationship Id="rId28" Type="http://schemas.openxmlformats.org/officeDocument/2006/relationships/customXml" Target="../ink/ink170.xml"/><Relationship Id="rId36" Type="http://schemas.openxmlformats.org/officeDocument/2006/relationships/customXml" Target="../ink/ink178.xml"/><Relationship Id="rId10" Type="http://schemas.openxmlformats.org/officeDocument/2006/relationships/image" Target="../media/image104.png"/><Relationship Id="rId19" Type="http://schemas.openxmlformats.org/officeDocument/2006/relationships/customXml" Target="../ink/ink162.xml"/><Relationship Id="rId31" Type="http://schemas.openxmlformats.org/officeDocument/2006/relationships/customXml" Target="../ink/ink173.xml"/><Relationship Id="rId4" Type="http://schemas.openxmlformats.org/officeDocument/2006/relationships/image" Target="../media/image810.png"/><Relationship Id="rId9" Type="http://schemas.openxmlformats.org/officeDocument/2006/relationships/customXml" Target="../ink/ink154.xml"/><Relationship Id="rId14" Type="http://schemas.openxmlformats.org/officeDocument/2006/relationships/customXml" Target="../ink/ink158.xml"/><Relationship Id="rId22" Type="http://schemas.openxmlformats.org/officeDocument/2006/relationships/customXml" Target="../ink/ink165.xml"/><Relationship Id="rId27" Type="http://schemas.openxmlformats.org/officeDocument/2006/relationships/image" Target="../media/image99.png"/><Relationship Id="rId30" Type="http://schemas.openxmlformats.org/officeDocument/2006/relationships/customXml" Target="../ink/ink172.xml"/><Relationship Id="rId35" Type="http://schemas.openxmlformats.org/officeDocument/2006/relationships/customXml" Target="../ink/ink177.xml"/><Relationship Id="rId8" Type="http://schemas.openxmlformats.org/officeDocument/2006/relationships/image" Target="../media/image800.png"/><Relationship Id="rId3" Type="http://schemas.openxmlformats.org/officeDocument/2006/relationships/image" Target="../media/image83.jp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6.xml"/><Relationship Id="rId18" Type="http://schemas.openxmlformats.org/officeDocument/2006/relationships/customXml" Target="../ink/ink191.xml"/><Relationship Id="rId26" Type="http://schemas.openxmlformats.org/officeDocument/2006/relationships/customXml" Target="../ink/ink197.xml"/><Relationship Id="rId39" Type="http://schemas.openxmlformats.org/officeDocument/2006/relationships/customXml" Target="../ink/ink209.xml"/><Relationship Id="rId21" Type="http://schemas.openxmlformats.org/officeDocument/2006/relationships/customXml" Target="../ink/ink193.xml"/><Relationship Id="rId34" Type="http://schemas.openxmlformats.org/officeDocument/2006/relationships/customXml" Target="../ink/ink204.xml"/><Relationship Id="rId42" Type="http://schemas.openxmlformats.org/officeDocument/2006/relationships/customXml" Target="../ink/ink212.xml"/><Relationship Id="rId47" Type="http://schemas.openxmlformats.org/officeDocument/2006/relationships/customXml" Target="../ink/ink217.xml"/><Relationship Id="rId7" Type="http://schemas.openxmlformats.org/officeDocument/2006/relationships/customXml" Target="../ink/ink182.xml"/><Relationship Id="rId2" Type="http://schemas.openxmlformats.org/officeDocument/2006/relationships/image" Target="../media/image84.jpg"/><Relationship Id="rId16" Type="http://schemas.openxmlformats.org/officeDocument/2006/relationships/customXml" Target="../ink/ink189.xml"/><Relationship Id="rId29" Type="http://schemas.openxmlformats.org/officeDocument/2006/relationships/image" Target="../media/image111.png"/><Relationship Id="rId11" Type="http://schemas.openxmlformats.org/officeDocument/2006/relationships/image" Target="../media/image108.png"/><Relationship Id="rId24" Type="http://schemas.openxmlformats.org/officeDocument/2006/relationships/customXml" Target="../ink/ink195.xml"/><Relationship Id="rId32" Type="http://schemas.openxmlformats.org/officeDocument/2006/relationships/customXml" Target="../ink/ink202.xml"/><Relationship Id="rId37" Type="http://schemas.openxmlformats.org/officeDocument/2006/relationships/customXml" Target="../ink/ink207.xml"/><Relationship Id="rId40" Type="http://schemas.openxmlformats.org/officeDocument/2006/relationships/customXml" Target="../ink/ink210.xml"/><Relationship Id="rId45" Type="http://schemas.openxmlformats.org/officeDocument/2006/relationships/customXml" Target="../ink/ink215.xml"/><Relationship Id="rId5" Type="http://schemas.openxmlformats.org/officeDocument/2006/relationships/image" Target="../media/image820.png"/><Relationship Id="rId15" Type="http://schemas.openxmlformats.org/officeDocument/2006/relationships/customXml" Target="../ink/ink188.xml"/><Relationship Id="rId23" Type="http://schemas.openxmlformats.org/officeDocument/2006/relationships/image" Target="../media/image110.png"/><Relationship Id="rId28" Type="http://schemas.openxmlformats.org/officeDocument/2006/relationships/customXml" Target="../ink/ink199.xml"/><Relationship Id="rId36" Type="http://schemas.openxmlformats.org/officeDocument/2006/relationships/customXml" Target="../ink/ink206.xml"/><Relationship Id="rId49" Type="http://schemas.openxmlformats.org/officeDocument/2006/relationships/customXml" Target="../ink/ink219.xml"/><Relationship Id="rId10" Type="http://schemas.openxmlformats.org/officeDocument/2006/relationships/customXml" Target="../ink/ink184.xml"/><Relationship Id="rId19" Type="http://schemas.openxmlformats.org/officeDocument/2006/relationships/customXml" Target="../ink/ink192.xml"/><Relationship Id="rId31" Type="http://schemas.openxmlformats.org/officeDocument/2006/relationships/customXml" Target="../ink/ink201.xml"/><Relationship Id="rId44" Type="http://schemas.openxmlformats.org/officeDocument/2006/relationships/customXml" Target="../ink/ink214.xml"/><Relationship Id="rId4" Type="http://schemas.openxmlformats.org/officeDocument/2006/relationships/image" Target="../media/image810.png"/><Relationship Id="rId9" Type="http://schemas.openxmlformats.org/officeDocument/2006/relationships/customXml" Target="../ink/ink183.xml"/><Relationship Id="rId14" Type="http://schemas.openxmlformats.org/officeDocument/2006/relationships/customXml" Target="../ink/ink187.xml"/><Relationship Id="rId22" Type="http://schemas.openxmlformats.org/officeDocument/2006/relationships/customXml" Target="../ink/ink194.xml"/><Relationship Id="rId27" Type="http://schemas.openxmlformats.org/officeDocument/2006/relationships/customXml" Target="../ink/ink198.xml"/><Relationship Id="rId30" Type="http://schemas.openxmlformats.org/officeDocument/2006/relationships/customXml" Target="../ink/ink200.xml"/><Relationship Id="rId35" Type="http://schemas.openxmlformats.org/officeDocument/2006/relationships/customXml" Target="../ink/ink205.xml"/><Relationship Id="rId43" Type="http://schemas.openxmlformats.org/officeDocument/2006/relationships/customXml" Target="../ink/ink213.xml"/><Relationship Id="rId48" Type="http://schemas.openxmlformats.org/officeDocument/2006/relationships/customXml" Target="../ink/ink218.xml"/><Relationship Id="rId8" Type="http://schemas.openxmlformats.org/officeDocument/2006/relationships/image" Target="../media/image800.png"/><Relationship Id="rId3" Type="http://schemas.openxmlformats.org/officeDocument/2006/relationships/image" Target="../media/image85.jpg"/><Relationship Id="rId12" Type="http://schemas.openxmlformats.org/officeDocument/2006/relationships/customXml" Target="../ink/ink185.xml"/><Relationship Id="rId17" Type="http://schemas.openxmlformats.org/officeDocument/2006/relationships/customXml" Target="../ink/ink190.xml"/><Relationship Id="rId25" Type="http://schemas.openxmlformats.org/officeDocument/2006/relationships/customXml" Target="../ink/ink196.xml"/><Relationship Id="rId33" Type="http://schemas.openxmlformats.org/officeDocument/2006/relationships/customXml" Target="../ink/ink203.xml"/><Relationship Id="rId38" Type="http://schemas.openxmlformats.org/officeDocument/2006/relationships/customXml" Target="../ink/ink208.xml"/><Relationship Id="rId46" Type="http://schemas.openxmlformats.org/officeDocument/2006/relationships/customXml" Target="../ink/ink216.xml"/><Relationship Id="rId20" Type="http://schemas.openxmlformats.org/officeDocument/2006/relationships/image" Target="../media/image109.png"/><Relationship Id="rId41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5.xml"/><Relationship Id="rId18" Type="http://schemas.openxmlformats.org/officeDocument/2006/relationships/customXml" Target="../ink/ink230.xml"/><Relationship Id="rId26" Type="http://schemas.openxmlformats.org/officeDocument/2006/relationships/customXml" Target="../ink/ink238.xml"/><Relationship Id="rId39" Type="http://schemas.openxmlformats.org/officeDocument/2006/relationships/customXml" Target="../ink/ink249.xml"/><Relationship Id="rId21" Type="http://schemas.openxmlformats.org/officeDocument/2006/relationships/customXml" Target="../ink/ink233.xml"/><Relationship Id="rId34" Type="http://schemas.openxmlformats.org/officeDocument/2006/relationships/customXml" Target="../ink/ink245.xml"/><Relationship Id="rId42" Type="http://schemas.openxmlformats.org/officeDocument/2006/relationships/image" Target="../media/image96.png"/><Relationship Id="rId47" Type="http://schemas.openxmlformats.org/officeDocument/2006/relationships/image" Target="../media/image99.png"/><Relationship Id="rId50" Type="http://schemas.openxmlformats.org/officeDocument/2006/relationships/customXml" Target="../ink/ink257.xml"/><Relationship Id="rId55" Type="http://schemas.openxmlformats.org/officeDocument/2006/relationships/customXml" Target="../ink/ink262.xml"/><Relationship Id="rId7" Type="http://schemas.openxmlformats.org/officeDocument/2006/relationships/customXml" Target="../ink/ink220.xml"/><Relationship Id="rId2" Type="http://schemas.openxmlformats.org/officeDocument/2006/relationships/image" Target="../media/image86.jpg"/><Relationship Id="rId16" Type="http://schemas.openxmlformats.org/officeDocument/2006/relationships/customXml" Target="../ink/ink228.xml"/><Relationship Id="rId29" Type="http://schemas.openxmlformats.org/officeDocument/2006/relationships/customXml" Target="../ink/ink241.xml"/><Relationship Id="rId11" Type="http://schemas.openxmlformats.org/officeDocument/2006/relationships/customXml" Target="../ink/ink223.xml"/><Relationship Id="rId24" Type="http://schemas.openxmlformats.org/officeDocument/2006/relationships/customXml" Target="../ink/ink236.xml"/><Relationship Id="rId32" Type="http://schemas.openxmlformats.org/officeDocument/2006/relationships/image" Target="../media/image115.png"/><Relationship Id="rId37" Type="http://schemas.openxmlformats.org/officeDocument/2006/relationships/customXml" Target="../ink/ink247.xml"/><Relationship Id="rId40" Type="http://schemas.openxmlformats.org/officeDocument/2006/relationships/image" Target="../media/image117.png"/><Relationship Id="rId45" Type="http://schemas.openxmlformats.org/officeDocument/2006/relationships/customXml" Target="../ink/ink253.xml"/><Relationship Id="rId53" Type="http://schemas.openxmlformats.org/officeDocument/2006/relationships/customXml" Target="../ink/ink260.xml"/><Relationship Id="rId5" Type="http://schemas.openxmlformats.org/officeDocument/2006/relationships/image" Target="../media/image820.png"/><Relationship Id="rId10" Type="http://schemas.openxmlformats.org/officeDocument/2006/relationships/customXml" Target="../ink/ink222.xml"/><Relationship Id="rId19" Type="http://schemas.openxmlformats.org/officeDocument/2006/relationships/customXml" Target="../ink/ink231.xml"/><Relationship Id="rId31" Type="http://schemas.openxmlformats.org/officeDocument/2006/relationships/customXml" Target="../ink/ink243.xml"/><Relationship Id="rId44" Type="http://schemas.openxmlformats.org/officeDocument/2006/relationships/customXml" Target="../ink/ink252.xml"/><Relationship Id="rId52" Type="http://schemas.openxmlformats.org/officeDocument/2006/relationships/customXml" Target="../ink/ink259.xml"/><Relationship Id="rId4" Type="http://schemas.openxmlformats.org/officeDocument/2006/relationships/image" Target="../media/image810.png"/><Relationship Id="rId9" Type="http://schemas.openxmlformats.org/officeDocument/2006/relationships/customXml" Target="../ink/ink221.xml"/><Relationship Id="rId14" Type="http://schemas.openxmlformats.org/officeDocument/2006/relationships/customXml" Target="../ink/ink226.xml"/><Relationship Id="rId22" Type="http://schemas.openxmlformats.org/officeDocument/2006/relationships/customXml" Target="../ink/ink234.xml"/><Relationship Id="rId27" Type="http://schemas.openxmlformats.org/officeDocument/2006/relationships/customXml" Target="../ink/ink239.xml"/><Relationship Id="rId30" Type="http://schemas.openxmlformats.org/officeDocument/2006/relationships/customXml" Target="../ink/ink242.xml"/><Relationship Id="rId35" Type="http://schemas.openxmlformats.org/officeDocument/2006/relationships/image" Target="../media/image116.png"/><Relationship Id="rId43" Type="http://schemas.openxmlformats.org/officeDocument/2006/relationships/customXml" Target="../ink/ink251.xml"/><Relationship Id="rId48" Type="http://schemas.openxmlformats.org/officeDocument/2006/relationships/customXml" Target="../ink/ink255.xml"/><Relationship Id="rId8" Type="http://schemas.openxmlformats.org/officeDocument/2006/relationships/image" Target="../media/image800.png"/><Relationship Id="rId51" Type="http://schemas.openxmlformats.org/officeDocument/2006/relationships/customXml" Target="../ink/ink258.xml"/><Relationship Id="rId3" Type="http://schemas.openxmlformats.org/officeDocument/2006/relationships/image" Target="../media/image87.jpg"/><Relationship Id="rId12" Type="http://schemas.openxmlformats.org/officeDocument/2006/relationships/customXml" Target="../ink/ink224.xml"/><Relationship Id="rId17" Type="http://schemas.openxmlformats.org/officeDocument/2006/relationships/customXml" Target="../ink/ink229.xml"/><Relationship Id="rId25" Type="http://schemas.openxmlformats.org/officeDocument/2006/relationships/customXml" Target="../ink/ink237.xml"/><Relationship Id="rId33" Type="http://schemas.openxmlformats.org/officeDocument/2006/relationships/customXml" Target="../ink/ink244.xml"/><Relationship Id="rId38" Type="http://schemas.openxmlformats.org/officeDocument/2006/relationships/customXml" Target="../ink/ink248.xml"/><Relationship Id="rId46" Type="http://schemas.openxmlformats.org/officeDocument/2006/relationships/customXml" Target="../ink/ink254.xml"/><Relationship Id="rId20" Type="http://schemas.openxmlformats.org/officeDocument/2006/relationships/customXml" Target="../ink/ink232.xml"/><Relationship Id="rId41" Type="http://schemas.openxmlformats.org/officeDocument/2006/relationships/customXml" Target="../ink/ink250.xml"/><Relationship Id="rId54" Type="http://schemas.openxmlformats.org/officeDocument/2006/relationships/customXml" Target="../ink/ink2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5" Type="http://schemas.openxmlformats.org/officeDocument/2006/relationships/customXml" Target="../ink/ink227.xml"/><Relationship Id="rId23" Type="http://schemas.openxmlformats.org/officeDocument/2006/relationships/customXml" Target="../ink/ink235.xml"/><Relationship Id="rId28" Type="http://schemas.openxmlformats.org/officeDocument/2006/relationships/customXml" Target="../ink/ink240.xml"/><Relationship Id="rId36" Type="http://schemas.openxmlformats.org/officeDocument/2006/relationships/customXml" Target="../ink/ink246.xml"/><Relationship Id="rId49" Type="http://schemas.openxmlformats.org/officeDocument/2006/relationships/customXml" Target="../ink/ink256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8.xml"/><Relationship Id="rId18" Type="http://schemas.openxmlformats.org/officeDocument/2006/relationships/customXml" Target="../ink/ink273.xml"/><Relationship Id="rId26" Type="http://schemas.openxmlformats.org/officeDocument/2006/relationships/image" Target="../media/image120.png"/><Relationship Id="rId39" Type="http://schemas.openxmlformats.org/officeDocument/2006/relationships/image" Target="../media/image93.png"/><Relationship Id="rId21" Type="http://schemas.openxmlformats.org/officeDocument/2006/relationships/image" Target="../media/image99.png"/><Relationship Id="rId34" Type="http://schemas.openxmlformats.org/officeDocument/2006/relationships/customXml" Target="../ink/ink286.xml"/><Relationship Id="rId42" Type="http://schemas.openxmlformats.org/officeDocument/2006/relationships/customXml" Target="../ink/ink292.xml"/><Relationship Id="rId47" Type="http://schemas.openxmlformats.org/officeDocument/2006/relationships/customXml" Target="../ink/ink296.xml"/><Relationship Id="rId50" Type="http://schemas.openxmlformats.org/officeDocument/2006/relationships/image" Target="../media/image123.png"/><Relationship Id="rId7" Type="http://schemas.openxmlformats.org/officeDocument/2006/relationships/customXml" Target="../ink/ink263.xml"/><Relationship Id="rId2" Type="http://schemas.openxmlformats.org/officeDocument/2006/relationships/image" Target="../media/image88.jpg"/><Relationship Id="rId16" Type="http://schemas.openxmlformats.org/officeDocument/2006/relationships/customXml" Target="../ink/ink271.xml"/><Relationship Id="rId29" Type="http://schemas.openxmlformats.org/officeDocument/2006/relationships/customXml" Target="../ink/ink282.xml"/><Relationship Id="rId11" Type="http://schemas.openxmlformats.org/officeDocument/2006/relationships/customXml" Target="../ink/ink266.xml"/><Relationship Id="rId24" Type="http://schemas.openxmlformats.org/officeDocument/2006/relationships/customXml" Target="../ink/ink278.xml"/><Relationship Id="rId32" Type="http://schemas.openxmlformats.org/officeDocument/2006/relationships/customXml" Target="../ink/ink284.xml"/><Relationship Id="rId37" Type="http://schemas.openxmlformats.org/officeDocument/2006/relationships/customXml" Target="../ink/ink289.xml"/><Relationship Id="rId40" Type="http://schemas.openxmlformats.org/officeDocument/2006/relationships/customXml" Target="../ink/ink291.xml"/><Relationship Id="rId45" Type="http://schemas.openxmlformats.org/officeDocument/2006/relationships/customXml" Target="../ink/ink294.xml"/><Relationship Id="rId53" Type="http://schemas.openxmlformats.org/officeDocument/2006/relationships/customXml" Target="../ink/ink301.xml"/><Relationship Id="rId5" Type="http://schemas.openxmlformats.org/officeDocument/2006/relationships/image" Target="../media/image820.png"/><Relationship Id="rId10" Type="http://schemas.openxmlformats.org/officeDocument/2006/relationships/customXml" Target="../ink/ink265.xml"/><Relationship Id="rId19" Type="http://schemas.openxmlformats.org/officeDocument/2006/relationships/customXml" Target="../ink/ink274.xml"/><Relationship Id="rId31" Type="http://schemas.openxmlformats.org/officeDocument/2006/relationships/image" Target="../media/image115.png"/><Relationship Id="rId44" Type="http://schemas.openxmlformats.org/officeDocument/2006/relationships/customXml" Target="../ink/ink293.xml"/><Relationship Id="rId52" Type="http://schemas.openxmlformats.org/officeDocument/2006/relationships/customXml" Target="../ink/ink300.xml"/><Relationship Id="rId4" Type="http://schemas.openxmlformats.org/officeDocument/2006/relationships/image" Target="../media/image810.png"/><Relationship Id="rId9" Type="http://schemas.openxmlformats.org/officeDocument/2006/relationships/customXml" Target="../ink/ink264.xml"/><Relationship Id="rId14" Type="http://schemas.openxmlformats.org/officeDocument/2006/relationships/customXml" Target="../ink/ink269.xml"/><Relationship Id="rId22" Type="http://schemas.openxmlformats.org/officeDocument/2006/relationships/customXml" Target="../ink/ink276.xml"/><Relationship Id="rId27" Type="http://schemas.openxmlformats.org/officeDocument/2006/relationships/customXml" Target="../ink/ink280.xml"/><Relationship Id="rId30" Type="http://schemas.openxmlformats.org/officeDocument/2006/relationships/customXml" Target="../ink/ink283.xml"/><Relationship Id="rId35" Type="http://schemas.openxmlformats.org/officeDocument/2006/relationships/customXml" Target="../ink/ink287.xml"/><Relationship Id="rId43" Type="http://schemas.openxmlformats.org/officeDocument/2006/relationships/image" Target="../media/image122.png"/><Relationship Id="rId48" Type="http://schemas.openxmlformats.org/officeDocument/2006/relationships/customXml" Target="../ink/ink297.xml"/><Relationship Id="rId8" Type="http://schemas.openxmlformats.org/officeDocument/2006/relationships/image" Target="../media/image800.png"/><Relationship Id="rId51" Type="http://schemas.openxmlformats.org/officeDocument/2006/relationships/customXml" Target="../ink/ink299.xml"/><Relationship Id="rId3" Type="http://schemas.openxmlformats.org/officeDocument/2006/relationships/image" Target="../media/image89.jpg"/><Relationship Id="rId12" Type="http://schemas.openxmlformats.org/officeDocument/2006/relationships/customXml" Target="../ink/ink267.xml"/><Relationship Id="rId17" Type="http://schemas.openxmlformats.org/officeDocument/2006/relationships/customXml" Target="../ink/ink272.xml"/><Relationship Id="rId25" Type="http://schemas.openxmlformats.org/officeDocument/2006/relationships/customXml" Target="../ink/ink279.xml"/><Relationship Id="rId33" Type="http://schemas.openxmlformats.org/officeDocument/2006/relationships/customXml" Target="../ink/ink285.xml"/><Relationship Id="rId38" Type="http://schemas.openxmlformats.org/officeDocument/2006/relationships/customXml" Target="../ink/ink290.xml"/><Relationship Id="rId46" Type="http://schemas.openxmlformats.org/officeDocument/2006/relationships/customXml" Target="../ink/ink295.xml"/><Relationship Id="rId20" Type="http://schemas.openxmlformats.org/officeDocument/2006/relationships/customXml" Target="../ink/ink275.xml"/><Relationship Id="rId41" Type="http://schemas.openxmlformats.org/officeDocument/2006/relationships/image" Target="../media/image121.png"/><Relationship Id="rId54" Type="http://schemas.openxmlformats.org/officeDocument/2006/relationships/customXml" Target="../ink/ink3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5" Type="http://schemas.openxmlformats.org/officeDocument/2006/relationships/customXml" Target="../ink/ink270.xml"/><Relationship Id="rId23" Type="http://schemas.openxmlformats.org/officeDocument/2006/relationships/customXml" Target="../ink/ink277.xml"/><Relationship Id="rId28" Type="http://schemas.openxmlformats.org/officeDocument/2006/relationships/customXml" Target="../ink/ink281.xml"/><Relationship Id="rId36" Type="http://schemas.openxmlformats.org/officeDocument/2006/relationships/customXml" Target="../ink/ink288.xml"/><Relationship Id="rId49" Type="http://schemas.openxmlformats.org/officeDocument/2006/relationships/customXml" Target="../ink/ink29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7.xml"/><Relationship Id="rId18" Type="http://schemas.openxmlformats.org/officeDocument/2006/relationships/customXml" Target="../ink/ink311.xml"/><Relationship Id="rId26" Type="http://schemas.openxmlformats.org/officeDocument/2006/relationships/customXml" Target="../ink/ink318.xml"/><Relationship Id="rId39" Type="http://schemas.openxmlformats.org/officeDocument/2006/relationships/customXml" Target="../ink/ink329.xml"/><Relationship Id="rId21" Type="http://schemas.openxmlformats.org/officeDocument/2006/relationships/image" Target="../media/image95.png"/><Relationship Id="rId34" Type="http://schemas.openxmlformats.org/officeDocument/2006/relationships/customXml" Target="../ink/ink324.xml"/><Relationship Id="rId42" Type="http://schemas.openxmlformats.org/officeDocument/2006/relationships/customXml" Target="../ink/ink332.xml"/><Relationship Id="rId47" Type="http://schemas.openxmlformats.org/officeDocument/2006/relationships/customXml" Target="../ink/ink335.xml"/><Relationship Id="rId50" Type="http://schemas.openxmlformats.org/officeDocument/2006/relationships/customXml" Target="../ink/ink337.xml"/><Relationship Id="rId55" Type="http://schemas.openxmlformats.org/officeDocument/2006/relationships/customXml" Target="../ink/ink341.xml"/><Relationship Id="rId7" Type="http://schemas.openxmlformats.org/officeDocument/2006/relationships/customXml" Target="../ink/ink303.xml"/><Relationship Id="rId2" Type="http://schemas.openxmlformats.org/officeDocument/2006/relationships/image" Target="../media/image90.jpg"/><Relationship Id="rId16" Type="http://schemas.openxmlformats.org/officeDocument/2006/relationships/customXml" Target="../ink/ink309.xml"/><Relationship Id="rId29" Type="http://schemas.openxmlformats.org/officeDocument/2006/relationships/customXml" Target="../ink/ink321.xml"/><Relationship Id="rId11" Type="http://schemas.openxmlformats.org/officeDocument/2006/relationships/image" Target="../media/image100.png"/><Relationship Id="rId24" Type="http://schemas.openxmlformats.org/officeDocument/2006/relationships/customXml" Target="../ink/ink316.xml"/><Relationship Id="rId32" Type="http://schemas.openxmlformats.org/officeDocument/2006/relationships/customXml" Target="../ink/ink323.xml"/><Relationship Id="rId37" Type="http://schemas.openxmlformats.org/officeDocument/2006/relationships/customXml" Target="../ink/ink327.xml"/><Relationship Id="rId40" Type="http://schemas.openxmlformats.org/officeDocument/2006/relationships/customXml" Target="../ink/ink330.xml"/><Relationship Id="rId45" Type="http://schemas.openxmlformats.org/officeDocument/2006/relationships/image" Target="../media/image99.png"/><Relationship Id="rId53" Type="http://schemas.openxmlformats.org/officeDocument/2006/relationships/customXml" Target="../ink/ink339.xml"/><Relationship Id="rId58" Type="http://schemas.openxmlformats.org/officeDocument/2006/relationships/customXml" Target="../ink/ink344.xml"/><Relationship Id="rId5" Type="http://schemas.openxmlformats.org/officeDocument/2006/relationships/image" Target="../media/image820.png"/><Relationship Id="rId19" Type="http://schemas.openxmlformats.org/officeDocument/2006/relationships/customXml" Target="../ink/ink312.xml"/><Relationship Id="rId4" Type="http://schemas.openxmlformats.org/officeDocument/2006/relationships/image" Target="../media/image810.png"/><Relationship Id="rId9" Type="http://schemas.openxmlformats.org/officeDocument/2006/relationships/customXml" Target="../ink/ink304.xml"/><Relationship Id="rId14" Type="http://schemas.openxmlformats.org/officeDocument/2006/relationships/customXml" Target="../ink/ink308.xml"/><Relationship Id="rId22" Type="http://schemas.openxmlformats.org/officeDocument/2006/relationships/customXml" Target="../ink/ink314.xml"/><Relationship Id="rId27" Type="http://schemas.openxmlformats.org/officeDocument/2006/relationships/customXml" Target="../ink/ink319.xml"/><Relationship Id="rId30" Type="http://schemas.openxmlformats.org/officeDocument/2006/relationships/customXml" Target="../ink/ink322.xml"/><Relationship Id="rId35" Type="http://schemas.openxmlformats.org/officeDocument/2006/relationships/customXml" Target="../ink/ink325.xml"/><Relationship Id="rId43" Type="http://schemas.openxmlformats.org/officeDocument/2006/relationships/image" Target="../media/image128.png"/><Relationship Id="rId48" Type="http://schemas.openxmlformats.org/officeDocument/2006/relationships/image" Target="../media/image115.png"/><Relationship Id="rId56" Type="http://schemas.openxmlformats.org/officeDocument/2006/relationships/customXml" Target="../ink/ink342.xml"/><Relationship Id="rId8" Type="http://schemas.openxmlformats.org/officeDocument/2006/relationships/image" Target="../media/image800.png"/><Relationship Id="rId51" Type="http://schemas.openxmlformats.org/officeDocument/2006/relationships/customXml" Target="../ink/ink338.xml"/><Relationship Id="rId3" Type="http://schemas.openxmlformats.org/officeDocument/2006/relationships/image" Target="../media/image91.jpg"/><Relationship Id="rId12" Type="http://schemas.openxmlformats.org/officeDocument/2006/relationships/customXml" Target="../ink/ink306.xml"/><Relationship Id="rId17" Type="http://schemas.openxmlformats.org/officeDocument/2006/relationships/customXml" Target="../ink/ink310.xml"/><Relationship Id="rId25" Type="http://schemas.openxmlformats.org/officeDocument/2006/relationships/customXml" Target="../ink/ink317.xml"/><Relationship Id="rId33" Type="http://schemas.openxmlformats.org/officeDocument/2006/relationships/image" Target="../media/image111.png"/><Relationship Id="rId38" Type="http://schemas.openxmlformats.org/officeDocument/2006/relationships/customXml" Target="../ink/ink328.xml"/><Relationship Id="rId46" Type="http://schemas.openxmlformats.org/officeDocument/2006/relationships/customXml" Target="../ink/ink334.xml"/><Relationship Id="rId20" Type="http://schemas.openxmlformats.org/officeDocument/2006/relationships/customXml" Target="../ink/ink313.xml"/><Relationship Id="rId41" Type="http://schemas.openxmlformats.org/officeDocument/2006/relationships/customXml" Target="../ink/ink331.xml"/><Relationship Id="rId54" Type="http://schemas.openxmlformats.org/officeDocument/2006/relationships/customXml" Target="../ink/ink3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5" Type="http://schemas.openxmlformats.org/officeDocument/2006/relationships/image" Target="../media/image126.png"/><Relationship Id="rId23" Type="http://schemas.openxmlformats.org/officeDocument/2006/relationships/customXml" Target="../ink/ink315.xml"/><Relationship Id="rId28" Type="http://schemas.openxmlformats.org/officeDocument/2006/relationships/customXml" Target="../ink/ink320.xml"/><Relationship Id="rId36" Type="http://schemas.openxmlformats.org/officeDocument/2006/relationships/customXml" Target="../ink/ink326.xml"/><Relationship Id="rId49" Type="http://schemas.openxmlformats.org/officeDocument/2006/relationships/customXml" Target="../ink/ink336.xml"/><Relationship Id="rId57" Type="http://schemas.openxmlformats.org/officeDocument/2006/relationships/customXml" Target="../ink/ink343.xml"/><Relationship Id="rId10" Type="http://schemas.openxmlformats.org/officeDocument/2006/relationships/customXml" Target="../ink/ink305.xml"/><Relationship Id="rId31" Type="http://schemas.openxmlformats.org/officeDocument/2006/relationships/image" Target="../media/image127.png"/><Relationship Id="rId44" Type="http://schemas.openxmlformats.org/officeDocument/2006/relationships/customXml" Target="../ink/ink333.xml"/><Relationship Id="rId52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3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0.xml"/><Relationship Id="rId18" Type="http://schemas.openxmlformats.org/officeDocument/2006/relationships/customXml" Target="../ink/ink354.xml"/><Relationship Id="rId26" Type="http://schemas.openxmlformats.org/officeDocument/2006/relationships/customXml" Target="../ink/ink361.xml"/><Relationship Id="rId39" Type="http://schemas.openxmlformats.org/officeDocument/2006/relationships/customXml" Target="../ink/ink371.xml"/><Relationship Id="rId21" Type="http://schemas.openxmlformats.org/officeDocument/2006/relationships/customXml" Target="../ink/ink357.xml"/><Relationship Id="rId34" Type="http://schemas.openxmlformats.org/officeDocument/2006/relationships/customXml" Target="../ink/ink367.xml"/><Relationship Id="rId42" Type="http://schemas.openxmlformats.org/officeDocument/2006/relationships/customXml" Target="../ink/ink374.xml"/><Relationship Id="rId47" Type="http://schemas.openxmlformats.org/officeDocument/2006/relationships/customXml" Target="../ink/ink379.xml"/><Relationship Id="rId50" Type="http://schemas.openxmlformats.org/officeDocument/2006/relationships/customXml" Target="../ink/ink382.xml"/><Relationship Id="rId7" Type="http://schemas.openxmlformats.org/officeDocument/2006/relationships/customXml" Target="../ink/ink345.xml"/><Relationship Id="rId2" Type="http://schemas.openxmlformats.org/officeDocument/2006/relationships/image" Target="../media/image92.jpg"/><Relationship Id="rId16" Type="http://schemas.openxmlformats.org/officeDocument/2006/relationships/image" Target="../media/image100.png"/><Relationship Id="rId29" Type="http://schemas.openxmlformats.org/officeDocument/2006/relationships/image" Target="../media/image96.png"/><Relationship Id="rId11" Type="http://schemas.openxmlformats.org/officeDocument/2006/relationships/customXml" Target="../ink/ink348.xml"/><Relationship Id="rId24" Type="http://schemas.openxmlformats.org/officeDocument/2006/relationships/image" Target="../media/image99.png"/><Relationship Id="rId32" Type="http://schemas.openxmlformats.org/officeDocument/2006/relationships/customXml" Target="../ink/ink365.xml"/><Relationship Id="rId37" Type="http://schemas.openxmlformats.org/officeDocument/2006/relationships/customXml" Target="../ink/ink369.xml"/><Relationship Id="rId40" Type="http://schemas.openxmlformats.org/officeDocument/2006/relationships/customXml" Target="../ink/ink372.xml"/><Relationship Id="rId45" Type="http://schemas.openxmlformats.org/officeDocument/2006/relationships/customXml" Target="../ink/ink377.xml"/><Relationship Id="rId5" Type="http://schemas.openxmlformats.org/officeDocument/2006/relationships/image" Target="../media/image820.png"/><Relationship Id="rId15" Type="http://schemas.openxmlformats.org/officeDocument/2006/relationships/customXml" Target="../ink/ink352.xml"/><Relationship Id="rId23" Type="http://schemas.openxmlformats.org/officeDocument/2006/relationships/customXml" Target="../ink/ink359.xml"/><Relationship Id="rId28" Type="http://schemas.openxmlformats.org/officeDocument/2006/relationships/customXml" Target="../ink/ink363.xml"/><Relationship Id="rId36" Type="http://schemas.openxmlformats.org/officeDocument/2006/relationships/image" Target="../media/image132.png"/><Relationship Id="rId49" Type="http://schemas.openxmlformats.org/officeDocument/2006/relationships/customXml" Target="../ink/ink381.xml"/><Relationship Id="rId10" Type="http://schemas.openxmlformats.org/officeDocument/2006/relationships/customXml" Target="../ink/ink347.xml"/><Relationship Id="rId19" Type="http://schemas.openxmlformats.org/officeDocument/2006/relationships/customXml" Target="../ink/ink355.xml"/><Relationship Id="rId31" Type="http://schemas.openxmlformats.org/officeDocument/2006/relationships/image" Target="../media/image94.png"/><Relationship Id="rId44" Type="http://schemas.openxmlformats.org/officeDocument/2006/relationships/customXml" Target="../ink/ink376.xml"/><Relationship Id="rId4" Type="http://schemas.openxmlformats.org/officeDocument/2006/relationships/image" Target="../media/image810.png"/><Relationship Id="rId9" Type="http://schemas.openxmlformats.org/officeDocument/2006/relationships/customXml" Target="../ink/ink346.xml"/><Relationship Id="rId14" Type="http://schemas.openxmlformats.org/officeDocument/2006/relationships/customXml" Target="../ink/ink351.xml"/><Relationship Id="rId22" Type="http://schemas.openxmlformats.org/officeDocument/2006/relationships/customXml" Target="../ink/ink358.xml"/><Relationship Id="rId27" Type="http://schemas.openxmlformats.org/officeDocument/2006/relationships/customXml" Target="../ink/ink362.xml"/><Relationship Id="rId30" Type="http://schemas.openxmlformats.org/officeDocument/2006/relationships/customXml" Target="../ink/ink364.xml"/><Relationship Id="rId35" Type="http://schemas.openxmlformats.org/officeDocument/2006/relationships/customXml" Target="../ink/ink368.xml"/><Relationship Id="rId43" Type="http://schemas.openxmlformats.org/officeDocument/2006/relationships/customXml" Target="../ink/ink375.xml"/><Relationship Id="rId48" Type="http://schemas.openxmlformats.org/officeDocument/2006/relationships/customXml" Target="../ink/ink380.xml"/><Relationship Id="rId8" Type="http://schemas.openxmlformats.org/officeDocument/2006/relationships/image" Target="../media/image800.png"/><Relationship Id="rId51" Type="http://schemas.openxmlformats.org/officeDocument/2006/relationships/customXml" Target="../ink/ink383.xml"/><Relationship Id="rId3" Type="http://schemas.openxmlformats.org/officeDocument/2006/relationships/image" Target="../media/image93.jpg"/><Relationship Id="rId12" Type="http://schemas.openxmlformats.org/officeDocument/2006/relationships/customXml" Target="../ink/ink349.xml"/><Relationship Id="rId17" Type="http://schemas.openxmlformats.org/officeDocument/2006/relationships/customXml" Target="../ink/ink353.xml"/><Relationship Id="rId25" Type="http://schemas.openxmlformats.org/officeDocument/2006/relationships/customXml" Target="../ink/ink360.xml"/><Relationship Id="rId33" Type="http://schemas.openxmlformats.org/officeDocument/2006/relationships/customXml" Target="../ink/ink366.xml"/><Relationship Id="rId38" Type="http://schemas.openxmlformats.org/officeDocument/2006/relationships/customXml" Target="../ink/ink370.xml"/><Relationship Id="rId46" Type="http://schemas.openxmlformats.org/officeDocument/2006/relationships/customXml" Target="../ink/ink378.xml"/><Relationship Id="rId20" Type="http://schemas.openxmlformats.org/officeDocument/2006/relationships/customXml" Target="../ink/ink356.xml"/><Relationship Id="rId41" Type="http://schemas.openxmlformats.org/officeDocument/2006/relationships/customXml" Target="../ink/ink3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g"/><Relationship Id="rId4" Type="http://schemas.openxmlformats.org/officeDocument/2006/relationships/image" Target="../media/image11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0.png"/><Relationship Id="rId5" Type="http://schemas.openxmlformats.org/officeDocument/2006/relationships/image" Target="../media/image1140.png"/><Relationship Id="rId4" Type="http://schemas.openxmlformats.org/officeDocument/2006/relationships/image" Target="../media/image11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CA67D-9F26-7023-288D-5FAA03B86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02" y="332830"/>
            <a:ext cx="12015538" cy="2387600"/>
          </a:xfrm>
        </p:spPr>
        <p:txBody>
          <a:bodyPr>
            <a:normAutofit/>
          </a:bodyPr>
          <a:lstStyle/>
          <a:p>
            <a:r>
              <a:rPr lang="es-ES" sz="3500" b="1" dirty="0" err="1"/>
              <a:t>Multiple-cavities</a:t>
            </a:r>
            <a:r>
              <a:rPr lang="es-ES" sz="3500" b="1" dirty="0"/>
              <a:t> </a:t>
            </a:r>
            <a:r>
              <a:rPr lang="es-ES" sz="3500" b="1"/>
              <a:t>interferometric </a:t>
            </a:r>
            <a:r>
              <a:rPr lang="es-ES" sz="3500" b="1" dirty="0" err="1"/>
              <a:t>analysis</a:t>
            </a:r>
            <a:r>
              <a:rPr lang="es-ES" sz="3500" b="1" dirty="0"/>
              <a:t> </a:t>
            </a:r>
            <a:r>
              <a:rPr lang="es-ES" sz="3500" b="1" dirty="0" err="1"/>
              <a:t>for</a:t>
            </a:r>
            <a:r>
              <a:rPr lang="es-ES" sz="3500" b="1" dirty="0"/>
              <a:t> </a:t>
            </a:r>
            <a:r>
              <a:rPr lang="es-ES" sz="3500" b="1" dirty="0" err="1"/>
              <a:t>dark</a:t>
            </a:r>
            <a:r>
              <a:rPr lang="es-ES" sz="3500" b="1" dirty="0"/>
              <a:t> </a:t>
            </a:r>
            <a:r>
              <a:rPr lang="es-ES" sz="3500" b="1" dirty="0" err="1"/>
              <a:t>matter</a:t>
            </a:r>
            <a:r>
              <a:rPr lang="es-ES" sz="3500" b="1" dirty="0"/>
              <a:t> </a:t>
            </a:r>
            <a:r>
              <a:rPr lang="es-ES" sz="3500" b="1" dirty="0" err="1"/>
              <a:t>axions</a:t>
            </a:r>
            <a:r>
              <a:rPr lang="es-ES" sz="3500" b="1" dirty="0"/>
              <a:t> </a:t>
            </a:r>
            <a:r>
              <a:rPr lang="es-ES" sz="3500" b="1" dirty="0" err="1"/>
              <a:t>search</a:t>
            </a:r>
            <a:r>
              <a:rPr lang="es-ES" sz="3500" b="1" dirty="0"/>
              <a:t> </a:t>
            </a:r>
            <a:r>
              <a:rPr lang="es-ES" sz="3500" b="1" dirty="0" err="1"/>
              <a:t>based</a:t>
            </a:r>
            <a:r>
              <a:rPr lang="es-ES" sz="3500" b="1" dirty="0"/>
              <a:t> </a:t>
            </a:r>
            <a:r>
              <a:rPr lang="es-ES" sz="3500" b="1" dirty="0" err="1"/>
              <a:t>on</a:t>
            </a:r>
            <a:r>
              <a:rPr lang="es-ES" sz="3500" b="1" dirty="0"/>
              <a:t> RF </a:t>
            </a:r>
            <a:r>
              <a:rPr lang="es-ES" sz="3500" b="1" dirty="0" err="1"/>
              <a:t>signal</a:t>
            </a:r>
            <a:r>
              <a:rPr lang="es-ES" sz="3500" b="1" dirty="0"/>
              <a:t> </a:t>
            </a:r>
            <a:r>
              <a:rPr lang="es-ES" sz="3500" b="1" dirty="0" err="1"/>
              <a:t>cross-correlation</a:t>
            </a:r>
            <a:r>
              <a:rPr lang="es-ES" sz="3500" b="1" dirty="0"/>
              <a:t> </a:t>
            </a:r>
            <a:r>
              <a:rPr lang="es-ES" sz="3500" b="1" dirty="0" err="1"/>
              <a:t>processing</a:t>
            </a:r>
            <a:endParaRPr lang="es-ES" sz="35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8D50DA-388E-ACFE-4D2F-6E21D5859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16" y="2928159"/>
            <a:ext cx="10048568" cy="1084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u="sng" dirty="0"/>
              <a:t>José Reina-Valero</a:t>
            </a:r>
            <a:r>
              <a:rPr lang="es-ES" sz="2000" dirty="0"/>
              <a:t> (1), Iván Martí-Vidal (2), Benito Gimeno (1), Alejandro Díaz-Morcillo (3), Juan Monzó (3), Antonio Lozano (3), Pablo Navarro (3), José Ramón Navarro-Madrid (3)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9D7421-10DA-D5A1-7625-1EF28F54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0A3F6A-5C9D-36B2-AAA9-9ED6948E2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" y="113661"/>
            <a:ext cx="3558527" cy="12476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88F457-ED4E-1C57-623E-37C4F3C05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22" y="113661"/>
            <a:ext cx="1271284" cy="12622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572AF5-4E0A-2402-9A4E-6081D49770D2}"/>
              </a:ext>
            </a:extLst>
          </p:cNvPr>
          <p:cNvSpPr txBox="1"/>
          <p:nvPr/>
        </p:nvSpPr>
        <p:spPr>
          <a:xfrm>
            <a:off x="526084" y="4316616"/>
            <a:ext cx="11139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s-ES" sz="1600" dirty="0">
                <a:solidFill>
                  <a:schemeClr val="tx1"/>
                </a:solidFill>
              </a:rPr>
              <a:t>Instituto de Física Corpuscular (IFIC),</a:t>
            </a:r>
            <a:r>
              <a:rPr lang="es-ES" sz="1600" dirty="0"/>
              <a:t> CSIC – </a:t>
            </a:r>
            <a:r>
              <a:rPr lang="es-ES" sz="1600" dirty="0" err="1"/>
              <a:t>University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Valencia,</a:t>
            </a:r>
            <a:r>
              <a:rPr lang="es-ES" sz="1600" dirty="0">
                <a:solidFill>
                  <a:schemeClr val="tx1"/>
                </a:solidFill>
              </a:rPr>
              <a:t> 46980 Paterna (Valencia), </a:t>
            </a:r>
            <a:r>
              <a:rPr lang="es-ES" sz="1600" dirty="0" err="1">
                <a:solidFill>
                  <a:schemeClr val="tx1"/>
                </a:solidFill>
              </a:rPr>
              <a:t>Spain</a:t>
            </a:r>
            <a:endParaRPr lang="es-ES" sz="1600" dirty="0">
              <a:solidFill>
                <a:schemeClr val="tx1"/>
              </a:solidFill>
            </a:endParaRPr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(2) </a:t>
            </a:r>
            <a:r>
              <a:rPr lang="es-ES" sz="1600" dirty="0" err="1">
                <a:solidFill>
                  <a:schemeClr val="tx1"/>
                </a:solidFill>
              </a:rPr>
              <a:t>Department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Astronomy</a:t>
            </a:r>
            <a:r>
              <a:rPr lang="es-ES" sz="1600" dirty="0">
                <a:solidFill>
                  <a:schemeClr val="tx1"/>
                </a:solidFill>
              </a:rPr>
              <a:t> and </a:t>
            </a:r>
            <a:r>
              <a:rPr lang="es-ES" sz="1600" dirty="0" err="1">
                <a:solidFill>
                  <a:schemeClr val="tx1"/>
                </a:solidFill>
              </a:rPr>
              <a:t>Astrophysics</a:t>
            </a:r>
            <a:r>
              <a:rPr lang="es-ES" sz="1600" dirty="0"/>
              <a:t>, </a:t>
            </a:r>
            <a:r>
              <a:rPr lang="es-ES" sz="1600" dirty="0" err="1"/>
              <a:t>University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Valencia, 46100 Burjassot (Valencia), </a:t>
            </a:r>
            <a:r>
              <a:rPr lang="es-ES" sz="1600" dirty="0" err="1"/>
              <a:t>Spain</a:t>
            </a:r>
            <a:endParaRPr lang="es-ES" sz="1600" dirty="0"/>
          </a:p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dirty="0">
                <a:solidFill>
                  <a:schemeClr val="tx1"/>
                </a:solidFill>
              </a:rPr>
              <a:t>(3) </a:t>
            </a:r>
            <a:r>
              <a:rPr lang="en-US" sz="1600" dirty="0">
                <a:solidFill>
                  <a:schemeClr val="tx1"/>
                </a:solidFill>
              </a:rPr>
              <a:t>Department of Information and Communications Technologies, Technical University of Cartagena, 30203 Cartagena, Spain</a:t>
            </a: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7CE8BF13-F233-AF6F-877A-EB9C3C80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415" y="6332970"/>
            <a:ext cx="6154540" cy="388505"/>
          </a:xfrm>
        </p:spPr>
        <p:txBody>
          <a:bodyPr/>
          <a:lstStyle>
            <a:lvl1pPr>
              <a:defRPr sz="1400"/>
            </a:lvl1pPr>
          </a:lstStyle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RADES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 &amp;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Kickoff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7-8 May 2024. Max Planck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Physik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8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077EBD96-AA9C-0342-A114-5948E8BAC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810" y="6302663"/>
            <a:ext cx="1547079" cy="453934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12B4255-B8D7-6D89-80DF-F44C75E8BB8F}"/>
              </a:ext>
            </a:extLst>
          </p:cNvPr>
          <p:cNvCxnSpPr>
            <a:endCxn id="2" idx="3"/>
          </p:cNvCxnSpPr>
          <p:nvPr/>
        </p:nvCxnSpPr>
        <p:spPr>
          <a:xfrm>
            <a:off x="-49160" y="152663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3A4EF19-D138-4738-9AF8-6961E960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91" y="433821"/>
            <a:ext cx="6219801" cy="5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8877BA2-A022-BA21-26B7-935370E2BF83}"/>
              </a:ext>
            </a:extLst>
          </p:cNvPr>
          <p:cNvSpPr txBox="1"/>
          <p:nvPr/>
        </p:nvSpPr>
        <p:spPr>
          <a:xfrm>
            <a:off x="0" y="363379"/>
            <a:ext cx="9011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BI-RME3D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FA9D8D-EFC8-862F-242E-D04983E54FC0}"/>
              </a:ext>
            </a:extLst>
          </p:cNvPr>
          <p:cNvSpPr txBox="1"/>
          <p:nvPr/>
        </p:nvSpPr>
        <p:spPr>
          <a:xfrm>
            <a:off x="1021135" y="5480285"/>
            <a:ext cx="926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Gaussian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haloscope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F2DF384-4B49-8571-43F2-12BCFFF619AD}"/>
                  </a:ext>
                </a:extLst>
              </p:cNvPr>
              <p:cNvSpPr txBox="1"/>
              <p:nvPr/>
            </p:nvSpPr>
            <p:spPr>
              <a:xfrm>
                <a:off x="9120289" y="2027386"/>
                <a:ext cx="2031133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F2DF384-4B49-8571-43F2-12BCFFF61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89" y="2027386"/>
                <a:ext cx="2031133" cy="879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DDE3A7-F87E-AEE6-1D09-DA650F29623E}"/>
                  </a:ext>
                </a:extLst>
              </p:cNvPr>
              <p:cNvSpPr txBox="1"/>
              <p:nvPr/>
            </p:nvSpPr>
            <p:spPr>
              <a:xfrm>
                <a:off x="9546126" y="3163122"/>
                <a:ext cx="152907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DDE3A7-F87E-AEE6-1D09-DA650F296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126" y="3163122"/>
                <a:ext cx="1529073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890BD4B0-0777-ED70-AA1B-65F26A5AD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78" y="1203885"/>
            <a:ext cx="6225797" cy="421206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4B7796-C4AC-8A42-8FD0-6DBFBD87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10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1B06CA9-854A-0009-15BD-48EB12D5528E}"/>
                  </a:ext>
                </a:extLst>
              </p:cNvPr>
              <p:cNvSpPr txBox="1"/>
              <p:nvPr/>
            </p:nvSpPr>
            <p:spPr>
              <a:xfrm>
                <a:off x="9267524" y="4277113"/>
                <a:ext cx="2097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1B06CA9-854A-0009-15BD-48EB12D5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524" y="4277113"/>
                <a:ext cx="2097818" cy="369332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6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6D3761-BBD2-C085-050A-99174CB02015}"/>
              </a:ext>
            </a:extLst>
          </p:cNvPr>
          <p:cNvSpPr txBox="1"/>
          <p:nvPr/>
        </p:nvSpPr>
        <p:spPr>
          <a:xfrm>
            <a:off x="-47480" y="235897"/>
            <a:ext cx="10881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Forma, Rectángulo&#10;&#10;Descripción generada automáticamente">
            <a:extLst>
              <a:ext uri="{FF2B5EF4-FFF2-40B4-BE49-F238E27FC236}">
                <a16:creationId xmlns:a16="http://schemas.microsoft.com/office/drawing/2014/main" id="{CA88116E-4A81-293F-5181-E1D3EA04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38" y="1731931"/>
            <a:ext cx="4636943" cy="3394138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9F5ECD8-C3B1-D872-CC37-720E068D8B11}"/>
              </a:ext>
            </a:extLst>
          </p:cNvPr>
          <p:cNvCxnSpPr>
            <a:cxnSpLocks/>
          </p:cNvCxnSpPr>
          <p:nvPr/>
        </p:nvCxnSpPr>
        <p:spPr>
          <a:xfrm flipV="1">
            <a:off x="8323950" y="4634075"/>
            <a:ext cx="176838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ED34AB2-43A4-6D9D-7BA1-950AB2B7868E}"/>
                  </a:ext>
                </a:extLst>
              </p:cNvPr>
              <p:cNvSpPr txBox="1"/>
              <p:nvPr/>
            </p:nvSpPr>
            <p:spPr>
              <a:xfrm>
                <a:off x="8733428" y="4678607"/>
                <a:ext cx="989561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ED34AB2-43A4-6D9D-7BA1-950AB2B78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428" y="4678607"/>
                <a:ext cx="989561" cy="523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2CDB8B9-67CA-D61A-4CA6-4A81AC322FB6}"/>
                  </a:ext>
                </a:extLst>
              </p:cNvPr>
              <p:cNvSpPr txBox="1"/>
              <p:nvPr/>
            </p:nvSpPr>
            <p:spPr>
              <a:xfrm>
                <a:off x="11036814" y="3482630"/>
                <a:ext cx="4484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dirty="0">
                  <a:ln>
                    <a:noFill/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2CDB8B9-67CA-D61A-4CA6-4A81AC322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14" y="3482630"/>
                <a:ext cx="4484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D364172A-C623-B23D-A33F-44F2050923B5}"/>
              </a:ext>
            </a:extLst>
          </p:cNvPr>
          <p:cNvSpPr/>
          <p:nvPr/>
        </p:nvSpPr>
        <p:spPr>
          <a:xfrm>
            <a:off x="10058818" y="3276008"/>
            <a:ext cx="973264" cy="6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9FE758-2819-04E9-E8FF-59BD94B796E8}"/>
                  </a:ext>
                </a:extLst>
              </p:cNvPr>
              <p:cNvSpPr txBox="1"/>
              <p:nvPr/>
            </p:nvSpPr>
            <p:spPr>
              <a:xfrm>
                <a:off x="11032082" y="3012647"/>
                <a:ext cx="448459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50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sz="25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9FE758-2819-04E9-E8FF-59BD94B79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082" y="3012647"/>
                <a:ext cx="448459" cy="477054"/>
              </a:xfrm>
              <a:prstGeom prst="rect">
                <a:avLst/>
              </a:prstGeom>
              <a:blipFill>
                <a:blip r:embed="rId5"/>
                <a:stretch>
                  <a:fillRect l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8C5507F7-E417-DFF6-7A81-03F44FD7C1BA}"/>
              </a:ext>
            </a:extLst>
          </p:cNvPr>
          <p:cNvSpPr txBox="1"/>
          <p:nvPr/>
        </p:nvSpPr>
        <p:spPr>
          <a:xfrm>
            <a:off x="433802" y="1203930"/>
            <a:ext cx="1088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rectangular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cryogenic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994E2F4-14C8-4397-94C5-25A34BE3116B}"/>
                  </a:ext>
                </a:extLst>
              </p:cNvPr>
              <p:cNvSpPr txBox="1"/>
              <p:nvPr/>
            </p:nvSpPr>
            <p:spPr>
              <a:xfrm>
                <a:off x="3742898" y="4235565"/>
                <a:ext cx="2900796" cy="6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6.3 kHz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994E2F4-14C8-4397-94C5-25A34BE31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98" y="4235565"/>
                <a:ext cx="2900796" cy="673774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7A18F4A4-2150-6F49-4E2F-F0623D4314CC}"/>
                  </a:ext>
                </a:extLst>
              </p:cNvPr>
              <p:cNvSpPr txBox="1"/>
              <p:nvPr/>
            </p:nvSpPr>
            <p:spPr>
              <a:xfrm>
                <a:off x="3826800" y="2236912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GHz</a:t>
                </a:r>
                <a:endParaRPr lang="es-ES" sz="24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7A18F4A4-2150-6F49-4E2F-F0623D431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800" y="2236912"/>
                <a:ext cx="2562808" cy="461665"/>
              </a:xfrm>
              <a:prstGeom prst="rect">
                <a:avLst/>
              </a:prstGeom>
              <a:blipFill>
                <a:blip r:embed="rId7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8397A1-3489-0460-1FE8-E3428E776679}"/>
                  </a:ext>
                </a:extLst>
              </p:cNvPr>
              <p:cNvSpPr txBox="1"/>
              <p:nvPr/>
            </p:nvSpPr>
            <p:spPr>
              <a:xfrm>
                <a:off x="3877113" y="3556833"/>
                <a:ext cx="2562808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8397A1-3489-0460-1FE8-E3428E776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113" y="3556833"/>
                <a:ext cx="2562808" cy="465833"/>
              </a:xfrm>
              <a:prstGeom prst="rect">
                <a:avLst/>
              </a:prstGeom>
              <a:blipFill>
                <a:blip r:embed="rId8"/>
                <a:stretch>
                  <a:fillRect t="-11688" b="-25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F5B8A32-3762-6EFF-DBAE-6E2A22401B9F}"/>
                  </a:ext>
                </a:extLst>
              </p:cNvPr>
              <p:cNvSpPr txBox="1"/>
              <p:nvPr/>
            </p:nvSpPr>
            <p:spPr>
              <a:xfrm>
                <a:off x="897240" y="2880550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247.65 mm</a:t>
                </a:r>
                <a:endParaRPr lang="es-ES" sz="24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F5B8A32-3762-6EFF-DBAE-6E2A2240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0" y="2880550"/>
                <a:ext cx="2562808" cy="461665"/>
              </a:xfrm>
              <a:prstGeom prst="rect">
                <a:avLst/>
              </a:prstGeom>
              <a:blipFill>
                <a:blip r:embed="rId9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134A7E7E-6F26-4E8C-5488-5A59B67AB503}"/>
                  </a:ext>
                </a:extLst>
              </p:cNvPr>
              <p:cNvSpPr txBox="1"/>
              <p:nvPr/>
            </p:nvSpPr>
            <p:spPr>
              <a:xfrm>
                <a:off x="909171" y="3624965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123.825 mm</a:t>
                </a:r>
                <a:endParaRPr lang="es-ES" sz="2400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134A7E7E-6F26-4E8C-5488-5A59B67A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71" y="3624965"/>
                <a:ext cx="2562808" cy="461665"/>
              </a:xfrm>
              <a:prstGeom prst="rect">
                <a:avLst/>
              </a:prstGeom>
              <a:blipFill>
                <a:blip r:embed="rId10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C11EFFC-E236-50D1-5777-C4901354C508}"/>
                  </a:ext>
                </a:extLst>
              </p:cNvPr>
              <p:cNvSpPr txBox="1"/>
              <p:nvPr/>
            </p:nvSpPr>
            <p:spPr>
              <a:xfrm>
                <a:off x="897240" y="4369381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190 mm</a:t>
                </a:r>
                <a:endParaRPr lang="es-ES" sz="24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C11EFFC-E236-50D1-5777-C4901354C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40" y="4369381"/>
                <a:ext cx="2562808" cy="461665"/>
              </a:xfrm>
              <a:prstGeom prst="rect">
                <a:avLst/>
              </a:prstGeom>
              <a:blipFill>
                <a:blip r:embed="rId11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C620D03-B279-E9C2-ADD6-F646C6EBD1F8}"/>
                  </a:ext>
                </a:extLst>
              </p:cNvPr>
              <p:cNvSpPr txBox="1"/>
              <p:nvPr/>
            </p:nvSpPr>
            <p:spPr>
              <a:xfrm>
                <a:off x="707810" y="2210649"/>
                <a:ext cx="2965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𝑇𝐸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101</m:t>
                        </m:r>
                      </m:sub>
                    </m:sSub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C620D03-B279-E9C2-ADD6-F646C6EB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10" y="2210649"/>
                <a:ext cx="2965530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149B1FE-4CED-DF1F-7179-73DC2A9CD64C}"/>
                  </a:ext>
                </a:extLst>
              </p:cNvPr>
              <p:cNvSpPr txBox="1"/>
              <p:nvPr/>
            </p:nvSpPr>
            <p:spPr>
              <a:xfrm>
                <a:off x="3036122" y="5007739"/>
                <a:ext cx="43143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regime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GHz)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149B1FE-4CED-DF1F-7179-73DC2A9C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22" y="5007739"/>
                <a:ext cx="4314348" cy="646331"/>
              </a:xfrm>
              <a:prstGeom prst="rect">
                <a:avLst/>
              </a:prstGeom>
              <a:blipFill>
                <a:blip r:embed="rId13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E43F47-E3C5-BFD2-3694-0F92753300F5}"/>
                  </a:ext>
                </a:extLst>
              </p:cNvPr>
              <p:cNvSpPr txBox="1"/>
              <p:nvPr/>
            </p:nvSpPr>
            <p:spPr>
              <a:xfrm>
                <a:off x="1342947" y="5038805"/>
                <a:ext cx="1695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T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9E43F47-E3C5-BFD2-3694-0F9275330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47" y="5038805"/>
                <a:ext cx="1695255" cy="461665"/>
              </a:xfrm>
              <a:prstGeom prst="rect">
                <a:avLst/>
              </a:prstGeom>
              <a:blipFill>
                <a:blip r:embed="rId14"/>
                <a:stretch>
                  <a:fillRect l="-719"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9721FB2-286C-DB5A-07E0-798472A8DEC8}"/>
                  </a:ext>
                </a:extLst>
              </p:cNvPr>
              <p:cNvSpPr txBox="1"/>
              <p:nvPr/>
            </p:nvSpPr>
            <p:spPr>
              <a:xfrm>
                <a:off x="3630810" y="2880114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9721FB2-286C-DB5A-07E0-798472A8D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10" y="2880114"/>
                <a:ext cx="3139440" cy="461665"/>
              </a:xfrm>
              <a:prstGeom prst="rect">
                <a:avLst/>
              </a:prstGeom>
              <a:blipFill>
                <a:blip r:embed="rId1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0E9C9B-77A1-C998-745C-C5FBFAC7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07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71DF20-5ED4-0F74-DDE7-76B0B3779005}"/>
              </a:ext>
            </a:extLst>
          </p:cNvPr>
          <p:cNvSpPr txBox="1"/>
          <p:nvPr/>
        </p:nvSpPr>
        <p:spPr>
          <a:xfrm>
            <a:off x="0" y="302784"/>
            <a:ext cx="11759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BI-RME3D (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Gráfico, Histograma&#10;&#10;Descripción generada automáticamente">
            <a:extLst>
              <a:ext uri="{FF2B5EF4-FFF2-40B4-BE49-F238E27FC236}">
                <a16:creationId xmlns:a16="http://schemas.microsoft.com/office/drawing/2014/main" id="{854312D2-AB6B-81E9-D0DE-6941947F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" y="1071657"/>
            <a:ext cx="5909432" cy="44320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3A8DF3-0E47-C4AA-0AEC-3A2624CB557E}"/>
              </a:ext>
            </a:extLst>
          </p:cNvPr>
          <p:cNvSpPr txBox="1"/>
          <p:nvPr/>
        </p:nvSpPr>
        <p:spPr>
          <a:xfrm>
            <a:off x="7075797" y="1241278"/>
            <a:ext cx="4189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23B243C-D640-D958-CD89-5924C9F9D6F5}"/>
                  </a:ext>
                </a:extLst>
              </p:cNvPr>
              <p:cNvSpPr txBox="1"/>
              <p:nvPr/>
            </p:nvSpPr>
            <p:spPr>
              <a:xfrm>
                <a:off x="6823788" y="1938830"/>
                <a:ext cx="5215812" cy="51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E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3.492</a:t>
                </a:r>
                <a:r>
                  <a:rPr lang="es-E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000" dirty="0"/>
                  <a:t> 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23B243C-D640-D958-CD89-5924C9F9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788" y="1938830"/>
                <a:ext cx="5215812" cy="51328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FAE5D909-B4BC-AF6A-0340-D7E5AC76F4A8}"/>
              </a:ext>
            </a:extLst>
          </p:cNvPr>
          <p:cNvSpPr txBox="1"/>
          <p:nvPr/>
        </p:nvSpPr>
        <p:spPr>
          <a:xfrm>
            <a:off x="1429856" y="5644453"/>
            <a:ext cx="4189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Gaussian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253B4B2-D47B-604F-78A5-2FB879A66A68}"/>
                  </a:ext>
                </a:extLst>
              </p:cNvPr>
              <p:cNvSpPr txBox="1"/>
              <p:nvPr/>
            </p:nvSpPr>
            <p:spPr>
              <a:xfrm>
                <a:off x="7769276" y="4759075"/>
                <a:ext cx="2900796" cy="67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6.3 kHz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253B4B2-D47B-604F-78A5-2FB879A6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276" y="4759075"/>
                <a:ext cx="2900796" cy="67377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5238BD8-9A17-6CE1-5E87-4DDC05E11CEF}"/>
                  </a:ext>
                </a:extLst>
              </p:cNvPr>
              <p:cNvSpPr txBox="1"/>
              <p:nvPr/>
            </p:nvSpPr>
            <p:spPr>
              <a:xfrm>
                <a:off x="7938270" y="2967335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GHz</a:t>
                </a:r>
                <a:endParaRPr lang="es-ES" sz="24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5238BD8-9A17-6CE1-5E87-4DDC05E11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70" y="2967335"/>
                <a:ext cx="2562808" cy="461665"/>
              </a:xfrm>
              <a:prstGeom prst="rect">
                <a:avLst/>
              </a:prstGeom>
              <a:blipFill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A01A616-EB93-881D-A50C-9374075E7DD5}"/>
                  </a:ext>
                </a:extLst>
              </p:cNvPr>
              <p:cNvSpPr txBox="1"/>
              <p:nvPr/>
            </p:nvSpPr>
            <p:spPr>
              <a:xfrm>
                <a:off x="7938270" y="4202311"/>
                <a:ext cx="2562808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A01A616-EB93-881D-A50C-9374075E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270" y="4202311"/>
                <a:ext cx="2562808" cy="465833"/>
              </a:xfrm>
              <a:prstGeom prst="rect">
                <a:avLst/>
              </a:prstGeom>
              <a:blipFill>
                <a:blip r:embed="rId6"/>
                <a:stretch>
                  <a:fillRect t="-11688" b="-259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E6A7B04-AD75-C06A-B4A8-178833A3582D}"/>
              </a:ext>
            </a:extLst>
          </p:cNvPr>
          <p:cNvCxnSpPr>
            <a:cxnSpLocks/>
          </p:cNvCxnSpPr>
          <p:nvPr/>
        </p:nvCxnSpPr>
        <p:spPr>
          <a:xfrm>
            <a:off x="7345680" y="2722239"/>
            <a:ext cx="3919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FE551AC-4CC8-7C50-0739-16221B2AAD57}"/>
                  </a:ext>
                </a:extLst>
              </p:cNvPr>
              <p:cNvSpPr txBox="1"/>
              <p:nvPr/>
            </p:nvSpPr>
            <p:spPr>
              <a:xfrm>
                <a:off x="7964899" y="5495703"/>
                <a:ext cx="25628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S" sz="2400" dirty="0"/>
                  <a:t> 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K</a:t>
                </a:r>
                <a:endParaRPr lang="es-ES" sz="24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FE551AC-4CC8-7C50-0739-16221B2A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899" y="5495703"/>
                <a:ext cx="2562808" cy="461665"/>
              </a:xfrm>
              <a:prstGeom prst="rect">
                <a:avLst/>
              </a:prstGeom>
              <a:blipFill>
                <a:blip r:embed="rId7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B343A33-EB26-40DE-2FC3-F2FE10696890}"/>
                  </a:ext>
                </a:extLst>
              </p:cNvPr>
              <p:cNvSpPr txBox="1"/>
              <p:nvPr/>
            </p:nvSpPr>
            <p:spPr>
              <a:xfrm>
                <a:off x="7722409" y="3596447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B343A33-EB26-40DE-2FC3-F2FE10696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09" y="3596447"/>
                <a:ext cx="3139440" cy="461665"/>
              </a:xfrm>
              <a:prstGeom prst="rect">
                <a:avLst/>
              </a:prstGeom>
              <a:blipFill>
                <a:blip r:embed="rId8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F31A3F-4AA8-EA64-8D11-684CBA8F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0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620B10A6-83B7-2A45-575F-1EC54EB6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6" y="1487841"/>
            <a:ext cx="4185723" cy="3675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EAB134-9511-5AF5-1A84-6AA74B9B077B}"/>
                  </a:ext>
                </a:extLst>
              </p:cNvPr>
              <p:cNvSpPr txBox="1"/>
              <p:nvPr/>
            </p:nvSpPr>
            <p:spPr>
              <a:xfrm>
                <a:off x="8087617" y="5467548"/>
                <a:ext cx="1539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s-ES" dirty="0"/>
                  <a:t>: 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Equatorial</a:t>
                </a:r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EAB134-9511-5AF5-1A84-6AA74B9B0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617" y="5467548"/>
                <a:ext cx="1539332" cy="276999"/>
              </a:xfrm>
              <a:prstGeom prst="rect">
                <a:avLst/>
              </a:prstGeom>
              <a:blipFill>
                <a:blip r:embed="rId3"/>
                <a:stretch>
                  <a:fillRect l="-5556" t="-31111" r="-9921" b="-5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A381CF8-00BE-5E69-F786-85B970384EE9}"/>
              </a:ext>
            </a:extLst>
          </p:cNvPr>
          <p:cNvCxnSpPr>
            <a:cxnSpLocks/>
          </p:cNvCxnSpPr>
          <p:nvPr/>
        </p:nvCxnSpPr>
        <p:spPr>
          <a:xfrm>
            <a:off x="9747244" y="5606047"/>
            <a:ext cx="641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DD104D5-C67C-ECEC-7695-18F9EEF4A1E7}"/>
              </a:ext>
            </a:extLst>
          </p:cNvPr>
          <p:cNvSpPr txBox="1"/>
          <p:nvPr/>
        </p:nvSpPr>
        <p:spPr>
          <a:xfrm>
            <a:off x="10475370" y="5429817"/>
            <a:ext cx="10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0DDDDDB-AA75-ED6A-99DD-013B38833771}"/>
                  </a:ext>
                </a:extLst>
              </p:cNvPr>
              <p:cNvSpPr txBox="1"/>
              <p:nvPr/>
            </p:nvSpPr>
            <p:spPr>
              <a:xfrm>
                <a:off x="8087617" y="5010729"/>
                <a:ext cx="144097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𝑔𝑎𝑙</m:t>
                        </m:r>
                      </m:sub>
                    </m:sSub>
                  </m:oMath>
                </a14:m>
                <a:r>
                  <a:rPr lang="es-ES" dirty="0"/>
                  <a:t>:   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Galactic</a:t>
                </a:r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0DDDDDB-AA75-ED6A-99DD-013B38833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617" y="5010729"/>
                <a:ext cx="1440972" cy="299569"/>
              </a:xfrm>
              <a:prstGeom prst="rect">
                <a:avLst/>
              </a:prstGeom>
              <a:blipFill>
                <a:blip r:embed="rId4"/>
                <a:stretch>
                  <a:fillRect l="-5932" t="-26531" r="-9746" b="-428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A72FFDA-99C4-5C26-460C-C5A106BA236C}"/>
              </a:ext>
            </a:extLst>
          </p:cNvPr>
          <p:cNvCxnSpPr>
            <a:cxnSpLocks/>
          </p:cNvCxnSpPr>
          <p:nvPr/>
        </p:nvCxnSpPr>
        <p:spPr>
          <a:xfrm>
            <a:off x="9747244" y="5159861"/>
            <a:ext cx="6415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C3CFF0-1339-103B-FF99-12503091892B}"/>
              </a:ext>
            </a:extLst>
          </p:cNvPr>
          <p:cNvSpPr txBox="1"/>
          <p:nvPr/>
        </p:nvSpPr>
        <p:spPr>
          <a:xfrm>
            <a:off x="10475370" y="4972998"/>
            <a:ext cx="1280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Equatorial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5B55C9-9A07-5A9C-0EA0-1A85F1D0D3C6}"/>
                  </a:ext>
                </a:extLst>
              </p:cNvPr>
              <p:cNvSpPr txBox="1"/>
              <p:nvPr/>
            </p:nvSpPr>
            <p:spPr>
              <a:xfrm>
                <a:off x="5928945" y="1487841"/>
                <a:ext cx="4255521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𝐿𝑆𝑅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𝑝𝑒𝑐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5B55C9-9A07-5A9C-0EA0-1A85F1D0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45" y="1487841"/>
                <a:ext cx="4255521" cy="397866"/>
              </a:xfrm>
              <a:prstGeom prst="rect">
                <a:avLst/>
              </a:prstGeom>
              <a:blipFill>
                <a:blip r:embed="rId5"/>
                <a:stretch>
                  <a:fillRect t="-32308" r="-430" b="-2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27378C06-D43F-C527-2453-672660AAD12F}"/>
              </a:ext>
            </a:extLst>
          </p:cNvPr>
          <p:cNvSpPr/>
          <p:nvPr/>
        </p:nvSpPr>
        <p:spPr>
          <a:xfrm>
            <a:off x="7962111" y="2101372"/>
            <a:ext cx="189188" cy="9429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22D0F18-9057-35DB-FA05-B899C5301634}"/>
                  </a:ext>
                </a:extLst>
              </p:cNvPr>
              <p:cNvSpPr txBox="1"/>
              <p:nvPr/>
            </p:nvSpPr>
            <p:spPr>
              <a:xfrm>
                <a:off x="4724400" y="3300663"/>
                <a:ext cx="7467600" cy="491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d>
                        <m:d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𝑔𝑎𝑙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⨀</m:t>
                                  </m:r>
                                </m:sub>
                              </m:sSub>
                            </m:e>
                          </m:acc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𝑟𝑜𝑡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22D0F18-9057-35DB-FA05-B899C5301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00663"/>
                <a:ext cx="7467600" cy="491738"/>
              </a:xfrm>
              <a:prstGeom prst="rect">
                <a:avLst/>
              </a:prstGeom>
              <a:blipFill>
                <a:blip r:embed="rId6"/>
                <a:stretch>
                  <a:fillRect t="-17284" b="-123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9DB07F2-71ED-A3D3-0328-411F0BDC9182}"/>
                  </a:ext>
                </a:extLst>
              </p:cNvPr>
              <p:cNvSpPr txBox="1"/>
              <p:nvPr/>
            </p:nvSpPr>
            <p:spPr>
              <a:xfrm>
                <a:off x="4811751" y="4501724"/>
                <a:ext cx="2039662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𝐿𝑆𝑅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𝑝𝑒𝑐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9DB07F2-71ED-A3D3-0328-411F0BDC9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751" y="4501724"/>
                <a:ext cx="2039662" cy="318164"/>
              </a:xfrm>
              <a:prstGeom prst="rect">
                <a:avLst/>
              </a:prstGeom>
              <a:blipFill>
                <a:blip r:embed="rId7"/>
                <a:stretch>
                  <a:fillRect t="-32075" b="-169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32666DA-1239-C339-7D5B-502700978474}"/>
              </a:ext>
            </a:extLst>
          </p:cNvPr>
          <p:cNvCxnSpPr>
            <a:cxnSpLocks/>
          </p:cNvCxnSpPr>
          <p:nvPr/>
        </p:nvCxnSpPr>
        <p:spPr>
          <a:xfrm flipV="1">
            <a:off x="6023810" y="3700824"/>
            <a:ext cx="681790" cy="72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brir llave 15">
            <a:extLst>
              <a:ext uri="{FF2B5EF4-FFF2-40B4-BE49-F238E27FC236}">
                <a16:creationId xmlns:a16="http://schemas.microsoft.com/office/drawing/2014/main" id="{8678C7FA-4B0B-5FD9-BDFC-70BC877E5798}"/>
              </a:ext>
            </a:extLst>
          </p:cNvPr>
          <p:cNvSpPr/>
          <p:nvPr/>
        </p:nvSpPr>
        <p:spPr>
          <a:xfrm rot="16200000">
            <a:off x="8046309" y="2603302"/>
            <a:ext cx="262277" cy="255167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18FD8BD-26BF-E6C0-2E2F-27BFC4DA1D13}"/>
              </a:ext>
            </a:extLst>
          </p:cNvPr>
          <p:cNvSpPr/>
          <p:nvPr/>
        </p:nvSpPr>
        <p:spPr>
          <a:xfrm rot="12706648">
            <a:off x="8293492" y="4416122"/>
            <a:ext cx="1614859" cy="200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C86013-50A3-C740-9A55-B9B9B2187A32}"/>
              </a:ext>
            </a:extLst>
          </p:cNvPr>
          <p:cNvSpPr txBox="1"/>
          <p:nvPr/>
        </p:nvSpPr>
        <p:spPr>
          <a:xfrm>
            <a:off x="0" y="297679"/>
            <a:ext cx="12047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Axionic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halo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BCE86C-E83E-59B4-83C0-58601012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13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795A3EE8-3CEC-3F72-7831-E2F13A4DB46A}"/>
                  </a:ext>
                </a:extLst>
              </p:cNvPr>
              <p:cNvSpPr txBox="1"/>
              <p:nvPr/>
            </p:nvSpPr>
            <p:spPr>
              <a:xfrm>
                <a:off x="8177447" y="2097730"/>
                <a:ext cx="23877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latitude</a:t>
                </a:r>
                <a:endPara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795A3EE8-3CEC-3F72-7831-E2F13A4DB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47" y="2097730"/>
                <a:ext cx="2387753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8696C84-8611-9B34-D55A-E19E146A4421}"/>
                  </a:ext>
                </a:extLst>
              </p:cNvPr>
              <p:cNvSpPr txBox="1"/>
              <p:nvPr/>
            </p:nvSpPr>
            <p:spPr>
              <a:xfrm>
                <a:off x="8177447" y="2538827"/>
                <a:ext cx="28248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 (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8696C84-8611-9B34-D55A-E19E146A4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47" y="2538827"/>
                <a:ext cx="282485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E93AE80E-D094-2485-6E5F-CC216C805179}"/>
              </a:ext>
            </a:extLst>
          </p:cNvPr>
          <p:cNvSpPr txBox="1"/>
          <p:nvPr/>
        </p:nvSpPr>
        <p:spPr>
          <a:xfrm>
            <a:off x="9934622" y="3951516"/>
            <a:ext cx="176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FAEC4A4-7FBD-FB9F-2DBA-652B6634C9FB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8808103" y="3700824"/>
            <a:ext cx="1126519" cy="573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6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BE2DC08-C37B-C70E-6E3D-69CA56E2C4E4}"/>
              </a:ext>
            </a:extLst>
          </p:cNvPr>
          <p:cNvSpPr txBox="1"/>
          <p:nvPr/>
        </p:nvSpPr>
        <p:spPr>
          <a:xfrm>
            <a:off x="0" y="287809"/>
            <a:ext cx="12047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Axionic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halo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3B10DB0-6CF4-4A26-4F7E-21C0657E78B7}"/>
                  </a:ext>
                </a:extLst>
              </p:cNvPr>
              <p:cNvSpPr txBox="1"/>
              <p:nvPr/>
            </p:nvSpPr>
            <p:spPr>
              <a:xfrm>
                <a:off x="1411230" y="4421713"/>
                <a:ext cx="9225158" cy="891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𝑟𝑜𝑡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𝑙𝑎𝑏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3B10DB0-6CF4-4A26-4F7E-21C0657E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30" y="4421713"/>
                <a:ext cx="9225158" cy="8917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9996F55-A787-C826-FDEA-F15C0636BA74}"/>
                  </a:ext>
                </a:extLst>
              </p:cNvPr>
              <p:cNvSpPr txBox="1"/>
              <p:nvPr/>
            </p:nvSpPr>
            <p:spPr>
              <a:xfrm>
                <a:off x="3607468" y="5640364"/>
                <a:ext cx="7774180" cy="41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𝑔𝑎𝑙</m:t>
                        </m:r>
                      </m:sub>
                    </m:sSub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 </a:t>
                </a:r>
                <a:r>
                  <a:rPr lang="es-E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velocities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summation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⨀</m:t>
                            </m:r>
                          </m:sub>
                        </m:sSub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⨁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9996F55-A787-C826-FDEA-F15C0636B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68" y="5640364"/>
                <a:ext cx="7774180" cy="411010"/>
              </a:xfrm>
              <a:prstGeom prst="rect">
                <a:avLst/>
              </a:prstGeom>
              <a:blipFill>
                <a:blip r:embed="rId3"/>
                <a:stretch>
                  <a:fillRect t="-2941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78D2DB3-53BF-0F5F-608E-ECFB8F6194DE}"/>
                  </a:ext>
                </a:extLst>
              </p:cNvPr>
              <p:cNvSpPr txBox="1"/>
              <p:nvPr/>
            </p:nvSpPr>
            <p:spPr>
              <a:xfrm>
                <a:off x="1085676" y="5538107"/>
                <a:ext cx="2352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78D2DB3-53BF-0F5F-608E-ECFB8F619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76" y="5538107"/>
                <a:ext cx="2352439" cy="276999"/>
              </a:xfrm>
              <a:prstGeom prst="rect">
                <a:avLst/>
              </a:prstGeom>
              <a:blipFill>
                <a:blip r:embed="rId4"/>
                <a:stretch>
                  <a:fillRect l="-1036" r="-777" b="-326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B46529A-8939-0CFA-F956-361E715DDB86}"/>
                  </a:ext>
                </a:extLst>
              </p:cNvPr>
              <p:cNvSpPr txBox="1"/>
              <p:nvPr/>
            </p:nvSpPr>
            <p:spPr>
              <a:xfrm>
                <a:off x="1440612" y="5833213"/>
                <a:ext cx="1642566" cy="31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DB46529A-8939-0CFA-F956-361E715D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12" y="5833213"/>
                <a:ext cx="1642566" cy="318677"/>
              </a:xfrm>
              <a:prstGeom prst="rect">
                <a:avLst/>
              </a:prstGeom>
              <a:blipFill>
                <a:blip r:embed="rId5"/>
                <a:stretch>
                  <a:fillRect l="-1852" b="-192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AC8FEAA-59DB-33FE-5E8E-632C616E8D39}"/>
              </a:ext>
            </a:extLst>
          </p:cNvPr>
          <p:cNvCxnSpPr/>
          <p:nvPr/>
        </p:nvCxnSpPr>
        <p:spPr>
          <a:xfrm>
            <a:off x="3522791" y="5538107"/>
            <a:ext cx="0" cy="613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AA6B4833-D3F9-179C-CC0A-6BDE4AFD7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70" y="1187600"/>
            <a:ext cx="3429479" cy="29722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3905A1-AE09-320E-8051-E009A07A98D9}"/>
              </a:ext>
            </a:extLst>
          </p:cNvPr>
          <p:cNvSpPr txBox="1"/>
          <p:nvPr/>
        </p:nvSpPr>
        <p:spPr>
          <a:xfrm>
            <a:off x="8310869" y="1388553"/>
            <a:ext cx="30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(North): X axis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1124563-62AB-0B42-98C8-C47E9DE954F1}"/>
              </a:ext>
            </a:extLst>
          </p:cNvPr>
          <p:cNvSpPr txBox="1"/>
          <p:nvPr/>
        </p:nvSpPr>
        <p:spPr>
          <a:xfrm>
            <a:off x="8298761" y="1734346"/>
            <a:ext cx="30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(West): Y axis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0D0EC8-0E35-379F-A027-34787360F6A4}"/>
              </a:ext>
            </a:extLst>
          </p:cNvPr>
          <p:cNvSpPr txBox="1"/>
          <p:nvPr/>
        </p:nvSpPr>
        <p:spPr>
          <a:xfrm>
            <a:off x="8298761" y="2066955"/>
            <a:ext cx="30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(Zenith): Z axis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C7E9C3-100F-04E4-8A50-C2BC44F0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14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352318-77D3-D868-53FB-BA24A2C8937F}"/>
                  </a:ext>
                </a:extLst>
              </p:cNvPr>
              <p:cNvSpPr txBox="1"/>
              <p:nvPr/>
            </p:nvSpPr>
            <p:spPr>
              <a:xfrm>
                <a:off x="8322253" y="3034517"/>
                <a:ext cx="30593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longitude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F352318-77D3-D868-53FB-BA24A2C89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53" y="3034517"/>
                <a:ext cx="3059395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8757896-D9D7-1151-E8F8-2C03A4991C62}"/>
                  </a:ext>
                </a:extLst>
              </p:cNvPr>
              <p:cNvSpPr txBox="1"/>
              <p:nvPr/>
            </p:nvSpPr>
            <p:spPr>
              <a:xfrm>
                <a:off x="8982510" y="2607775"/>
                <a:ext cx="23877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latitude</a:t>
                </a:r>
                <a:endPara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8757896-D9D7-1151-E8F8-2C03A499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510" y="2607775"/>
                <a:ext cx="2387753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83BC56E-DC49-BCAE-08B4-2143A93214A1}"/>
                  </a:ext>
                </a:extLst>
              </p:cNvPr>
              <p:cNvSpPr txBox="1"/>
              <p:nvPr/>
            </p:nvSpPr>
            <p:spPr>
              <a:xfrm>
                <a:off x="8545413" y="3484392"/>
                <a:ext cx="28248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time (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83BC56E-DC49-BCAE-08B4-2143A9321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413" y="3484392"/>
                <a:ext cx="2824850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8F892F1-BCAE-1C16-D41E-12929D1E5AD8}"/>
                  </a:ext>
                </a:extLst>
              </p:cNvPr>
              <p:cNvSpPr txBox="1"/>
              <p:nvPr/>
            </p:nvSpPr>
            <p:spPr>
              <a:xfrm>
                <a:off x="1288314" y="2276007"/>
                <a:ext cx="18266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0.721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</a:t>
                </a:r>
                <a:endPara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8F892F1-BCAE-1C16-D41E-12929D1E5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14" y="2276007"/>
                <a:ext cx="1826630" cy="400110"/>
              </a:xfrm>
              <a:prstGeom prst="rect">
                <a:avLst/>
              </a:prstGeom>
              <a:blipFill>
                <a:blip r:embed="rId10"/>
                <a:stretch>
                  <a:fillRect t="-7576" r="-667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995E290-E22C-351C-611E-C428B6228C30}"/>
                  </a:ext>
                </a:extLst>
              </p:cNvPr>
              <p:cNvSpPr txBox="1"/>
              <p:nvPr/>
            </p:nvSpPr>
            <p:spPr>
              <a:xfrm>
                <a:off x="921806" y="1744948"/>
                <a:ext cx="27199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s-E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(0.9973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995E290-E22C-351C-611E-C428B6228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06" y="1744948"/>
                <a:ext cx="2719908" cy="400110"/>
              </a:xfrm>
              <a:prstGeom prst="rect">
                <a:avLst/>
              </a:prstGeom>
              <a:blipFill>
                <a:blip r:embed="rId11"/>
                <a:stretch>
                  <a:fillRect t="-7576" r="-1345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93247B-D4F8-2C52-D8E9-34BCD6527998}"/>
                  </a:ext>
                </a:extLst>
              </p:cNvPr>
              <p:cNvSpPr txBox="1"/>
              <p:nvPr/>
            </p:nvSpPr>
            <p:spPr>
              <a:xfrm>
                <a:off x="933406" y="2816742"/>
                <a:ext cx="270830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(365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993247B-D4F8-2C52-D8E9-34BCD6527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06" y="2816742"/>
                <a:ext cx="2708308" cy="424283"/>
              </a:xfrm>
              <a:prstGeom prst="rect">
                <a:avLst/>
              </a:prstGeom>
              <a:blipFill>
                <a:blip r:embed="rId12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704596B-4CEA-F35F-70D8-C3FC142874A7}"/>
                  </a:ext>
                </a:extLst>
              </p:cNvPr>
              <p:cNvSpPr txBox="1"/>
              <p:nvPr/>
            </p:nvSpPr>
            <p:spPr>
              <a:xfrm>
                <a:off x="1029267" y="3378935"/>
                <a:ext cx="240884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March 20</a:t>
                </a: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704596B-4CEA-F35F-70D8-C3FC1428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67" y="3378935"/>
                <a:ext cx="2408848" cy="424283"/>
              </a:xfrm>
              <a:prstGeom prst="rect">
                <a:avLst/>
              </a:prstGeom>
              <a:blipFill>
                <a:blip r:embed="rId13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DFA568-87A0-3F41-6951-E6EC29755A0E}"/>
              </a:ext>
            </a:extLst>
          </p:cNvPr>
          <p:cNvSpPr txBox="1"/>
          <p:nvPr/>
        </p:nvSpPr>
        <p:spPr>
          <a:xfrm>
            <a:off x="0" y="299211"/>
            <a:ext cx="11466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Maxwell-Boltzmann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03C3FA-5048-5272-DF2C-3F18CB89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1" y="1283902"/>
            <a:ext cx="7470858" cy="2145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E1E2A9E-C12C-0EFB-2BCC-FA9DEC88B05A}"/>
                  </a:ext>
                </a:extLst>
              </p:cNvPr>
              <p:cNvSpPr txBox="1"/>
              <p:nvPr/>
            </p:nvSpPr>
            <p:spPr>
              <a:xfrm>
                <a:off x="7765639" y="3297508"/>
                <a:ext cx="2332653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⨀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ES" sz="2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ES" sz="2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2500" b="0" i="1" smtClean="0">
                                              <a:latin typeface="Cambria Math" panose="02040503050406030204" pitchFamily="18" charset="0"/>
                                            </a:rPr>
                                            <m:t>𝑀𝐵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ES" sz="2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E1E2A9E-C12C-0EFB-2BCC-FA9DEC88B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639" y="3297508"/>
                <a:ext cx="2332653" cy="913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674FC0A-96DC-1018-9D0C-A435E70A9D1F}"/>
                  </a:ext>
                </a:extLst>
              </p:cNvPr>
              <p:cNvSpPr txBox="1"/>
              <p:nvPr/>
            </p:nvSpPr>
            <p:spPr>
              <a:xfrm>
                <a:off x="10206883" y="2357833"/>
                <a:ext cx="1980094" cy="662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sz="2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7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s-E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2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s-E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7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s-E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7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2700" b="0" i="1" smtClean="0">
                                        <a:latin typeface="Cambria Math" panose="02040503050406030204" pitchFamily="18" charset="0"/>
                                      </a:rPr>
                                      <m:t>𝑀𝐵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s-ES" sz="2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S" sz="27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7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ES" sz="2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sz="2700" dirty="0"/>
                  <a:t> 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674FC0A-96DC-1018-9D0C-A435E70A9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883" y="2357833"/>
                <a:ext cx="1980094" cy="662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1A0DD936-55C9-6DAD-C7AD-07EFD859AAEA}"/>
              </a:ext>
            </a:extLst>
          </p:cNvPr>
          <p:cNvSpPr txBox="1"/>
          <p:nvPr/>
        </p:nvSpPr>
        <p:spPr>
          <a:xfrm>
            <a:off x="900610" y="3602426"/>
            <a:ext cx="61897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endParaRPr lang="es-E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559C745-B6E0-6C1E-CE79-82FB3625033C}"/>
              </a:ext>
            </a:extLst>
          </p:cNvPr>
          <p:cNvSpPr/>
          <p:nvPr/>
        </p:nvSpPr>
        <p:spPr>
          <a:xfrm rot="5400000">
            <a:off x="3806278" y="4850394"/>
            <a:ext cx="447869" cy="338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8360BE-E610-85E1-4D81-DF4518A671C4}"/>
              </a:ext>
            </a:extLst>
          </p:cNvPr>
          <p:cNvSpPr txBox="1"/>
          <p:nvPr/>
        </p:nvSpPr>
        <p:spPr>
          <a:xfrm>
            <a:off x="1734860" y="5338481"/>
            <a:ext cx="45907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Maxwell-Boltzmann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6D7810-6240-C877-EBED-EFC48D526B02}"/>
              </a:ext>
            </a:extLst>
          </p:cNvPr>
          <p:cNvSpPr txBox="1"/>
          <p:nvPr/>
        </p:nvSpPr>
        <p:spPr>
          <a:xfrm>
            <a:off x="660621" y="4032685"/>
            <a:ext cx="3246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Intrinsic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(Maxwell-Boltzmann)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134F1F-E749-185A-5F5F-D5B2A29EA2D5}"/>
                  </a:ext>
                </a:extLst>
              </p:cNvPr>
              <p:cNvSpPr txBox="1"/>
              <p:nvPr/>
            </p:nvSpPr>
            <p:spPr>
              <a:xfrm>
                <a:off x="3878726" y="4283301"/>
                <a:ext cx="3029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134F1F-E749-185A-5F5F-D5B2A29E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26" y="4283301"/>
                <a:ext cx="302968" cy="384721"/>
              </a:xfrm>
              <a:prstGeom prst="rect">
                <a:avLst/>
              </a:prstGeom>
              <a:blipFill>
                <a:blip r:embed="rId6"/>
                <a:stretch>
                  <a:fillRect l="-24000" r="-22000" b="-634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19B19074-8E29-351F-553D-AABE7966DAC2}"/>
              </a:ext>
            </a:extLst>
          </p:cNvPr>
          <p:cNvSpPr txBox="1"/>
          <p:nvPr/>
        </p:nvSpPr>
        <p:spPr>
          <a:xfrm>
            <a:off x="4296910" y="4217344"/>
            <a:ext cx="2828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F09D9F-C747-660F-28ED-40212FE56FA0}"/>
              </a:ext>
            </a:extLst>
          </p:cNvPr>
          <p:cNvSpPr/>
          <p:nvPr/>
        </p:nvSpPr>
        <p:spPr>
          <a:xfrm>
            <a:off x="774700" y="1713864"/>
            <a:ext cx="76374" cy="187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3FFC802-1DDA-44AD-45C5-80B3AD7418CD}"/>
                  </a:ext>
                </a:extLst>
              </p:cNvPr>
              <p:cNvSpPr txBox="1"/>
              <p:nvPr/>
            </p:nvSpPr>
            <p:spPr>
              <a:xfrm>
                <a:off x="9815778" y="3497048"/>
                <a:ext cx="22493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Sun’s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3FFC802-1DDA-44AD-45C5-80B3AD74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78" y="3497048"/>
                <a:ext cx="2249327" cy="400110"/>
              </a:xfrm>
              <a:prstGeom prst="rect">
                <a:avLst/>
              </a:prstGeom>
              <a:blipFill>
                <a:blip r:embed="rId7"/>
                <a:stretch>
                  <a:fillRect l="-2710" t="-9231" b="-276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CAF465-F993-E51A-EB37-FC2A6877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15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BA3827B-3CCC-F8E5-21C8-57C36F2A3BE5}"/>
                  </a:ext>
                </a:extLst>
              </p:cNvPr>
              <p:cNvSpPr txBox="1"/>
              <p:nvPr/>
            </p:nvSpPr>
            <p:spPr>
              <a:xfrm>
                <a:off x="7812389" y="2356451"/>
                <a:ext cx="2414158" cy="74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s-ES" sz="2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2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7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ES" sz="2700" b="0" i="1" smtClean="0">
                                    <a:latin typeface="Cambria Math" panose="02040503050406030204" pitchFamily="18" charset="0"/>
                                  </a:rPr>
                                  <m:t>𝑀𝐵</m:t>
                                </m:r>
                              </m:sub>
                            </m:sSub>
                          </m:e>
                          <m:sup>
                            <m:r>
                              <a:rPr lang="es-ES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2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ES" sz="2700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sSub>
                          <m:sSubPr>
                            <m:ctrlPr>
                              <a:rPr lang="es-E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7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27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BA3827B-3CCC-F8E5-21C8-57C36F2A3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89" y="2356451"/>
                <a:ext cx="2414158" cy="742254"/>
              </a:xfrm>
              <a:prstGeom prst="rect">
                <a:avLst/>
              </a:prstGeom>
              <a:blipFill>
                <a:blip r:embed="rId8"/>
                <a:stretch>
                  <a:fillRect r="-2273" b="-16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00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E3F684-E15A-A5EB-AE9B-3CA7E75D10D8}"/>
              </a:ext>
            </a:extLst>
          </p:cNvPr>
          <p:cNvSpPr txBox="1"/>
          <p:nvPr/>
        </p:nvSpPr>
        <p:spPr>
          <a:xfrm>
            <a:off x="0" y="299211"/>
            <a:ext cx="10347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Maxwellian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Gráfico, Histograma&#10;&#10;Descripción generada automáticamente">
            <a:extLst>
              <a:ext uri="{FF2B5EF4-FFF2-40B4-BE49-F238E27FC236}">
                <a16:creationId xmlns:a16="http://schemas.microsoft.com/office/drawing/2014/main" id="{F849A399-6FAA-FBC8-6A03-FF1107D77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6" y="1955097"/>
            <a:ext cx="5206623" cy="3904967"/>
          </a:xfrm>
          <a:prstGeom prst="rect">
            <a:avLst/>
          </a:prstGeom>
        </p:spPr>
      </p:pic>
      <p:pic>
        <p:nvPicPr>
          <p:cNvPr id="12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7D95E2FB-458F-E268-FF47-7A4BA943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88" y="1218179"/>
            <a:ext cx="5206624" cy="390496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FC8FA75-B192-2995-3DCE-C3569A9E9B1C}"/>
              </a:ext>
            </a:extLst>
          </p:cNvPr>
          <p:cNvSpPr/>
          <p:nvPr/>
        </p:nvSpPr>
        <p:spPr>
          <a:xfrm>
            <a:off x="3230227" y="2192594"/>
            <a:ext cx="181567" cy="32741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AEE93FA-B45E-59C0-4163-D230A3F832A1}"/>
              </a:ext>
            </a:extLst>
          </p:cNvPr>
          <p:cNvCxnSpPr>
            <a:cxnSpLocks/>
          </p:cNvCxnSpPr>
          <p:nvPr/>
        </p:nvCxnSpPr>
        <p:spPr>
          <a:xfrm flipV="1">
            <a:off x="3409500" y="1218179"/>
            <a:ext cx="3423919" cy="9744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2586CF1-29D4-774F-D72F-FF4835B7C955}"/>
              </a:ext>
            </a:extLst>
          </p:cNvPr>
          <p:cNvCxnSpPr>
            <a:cxnSpLocks/>
          </p:cNvCxnSpPr>
          <p:nvPr/>
        </p:nvCxnSpPr>
        <p:spPr>
          <a:xfrm flipV="1">
            <a:off x="3409499" y="5123147"/>
            <a:ext cx="3423919" cy="351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36A383E-295E-3A83-4A72-880B085CA802}"/>
              </a:ext>
            </a:extLst>
          </p:cNvPr>
          <p:cNvSpPr/>
          <p:nvPr/>
        </p:nvSpPr>
        <p:spPr>
          <a:xfrm>
            <a:off x="6833419" y="1218179"/>
            <a:ext cx="4731665" cy="3904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680DC91-F6A9-37FD-328E-AC3990F276CE}"/>
              </a:ext>
            </a:extLst>
          </p:cNvPr>
          <p:cNvSpPr txBox="1"/>
          <p:nvPr/>
        </p:nvSpPr>
        <p:spPr>
          <a:xfrm>
            <a:off x="6833418" y="5353526"/>
            <a:ext cx="47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MHz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oscillator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E972F4-E790-B4AA-5B31-B098E1F3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7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6CCDA3-94DF-807E-B362-AF1D8AA19FE3}"/>
              </a:ext>
            </a:extLst>
          </p:cNvPr>
          <p:cNvSpPr txBox="1"/>
          <p:nvPr/>
        </p:nvSpPr>
        <p:spPr>
          <a:xfrm>
            <a:off x="391628" y="1115010"/>
            <a:ext cx="5257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Connecting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coaxial probe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C74C3-7D16-160F-52A7-C18F7C8A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5" y="1894472"/>
            <a:ext cx="10791825" cy="857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33D11B-78FE-E9A4-7C9A-909E193B6131}"/>
              </a:ext>
            </a:extLst>
          </p:cNvPr>
          <p:cNvSpPr txBox="1"/>
          <p:nvPr/>
        </p:nvSpPr>
        <p:spPr>
          <a:xfrm>
            <a:off x="392430" y="3495118"/>
            <a:ext cx="6821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Introducing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5EF1FD-8424-09EB-1DDF-6CCE264A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394" y="4197676"/>
            <a:ext cx="4857750" cy="84772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B859553-9ED1-3CC6-75D2-7E18B2B4053D}"/>
              </a:ext>
            </a:extLst>
          </p:cNvPr>
          <p:cNvCxnSpPr>
            <a:cxnSpLocks/>
          </p:cNvCxnSpPr>
          <p:nvPr/>
        </p:nvCxnSpPr>
        <p:spPr>
          <a:xfrm flipV="1">
            <a:off x="6675120" y="2570747"/>
            <a:ext cx="1928963" cy="14291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E7EE07F-2B54-065C-C059-96D21462405F}"/>
                  </a:ext>
                </a:extLst>
              </p:cNvPr>
              <p:cNvSpPr txBox="1"/>
              <p:nvPr/>
            </p:nvSpPr>
            <p:spPr>
              <a:xfrm>
                <a:off x="659279" y="5588743"/>
                <a:ext cx="66303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expresión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EE7EE07F-2B54-065C-C059-96D21462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9" y="5588743"/>
                <a:ext cx="6630353" cy="430887"/>
              </a:xfrm>
              <a:prstGeom prst="rect">
                <a:avLst/>
              </a:prstGeom>
              <a:blipFill>
                <a:blip r:embed="rId4"/>
                <a:stretch>
                  <a:fillRect l="-1195" t="-10000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1F1651D-53BB-BB88-199A-D1F769931B6A}"/>
                  </a:ext>
                </a:extLst>
              </p:cNvPr>
              <p:cNvSpPr txBox="1"/>
              <p:nvPr/>
            </p:nvSpPr>
            <p:spPr>
              <a:xfrm>
                <a:off x="7598243" y="5524045"/>
                <a:ext cx="4263390" cy="49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s-ES" sz="22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Phase</m:t>
                        </m:r>
                      </m:sup>
                    </m:sSup>
                  </m:oMath>
                </a14:m>
                <a:endParaRPr lang="es-E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1F1651D-53BB-BB88-199A-D1F76993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243" y="5524045"/>
                <a:ext cx="4263390" cy="495585"/>
              </a:xfrm>
              <a:prstGeom prst="rect">
                <a:avLst/>
              </a:prstGeom>
              <a:blipFill>
                <a:blip r:embed="rId5"/>
                <a:stretch>
                  <a:fillRect b="-259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4E73C76E-19A2-FF50-A643-B88BA09AE8A6}"/>
              </a:ext>
            </a:extLst>
          </p:cNvPr>
          <p:cNvSpPr txBox="1"/>
          <p:nvPr/>
        </p:nvSpPr>
        <p:spPr>
          <a:xfrm>
            <a:off x="208547" y="203228"/>
            <a:ext cx="88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3199621A-F096-90E4-9857-FAE2112D9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23" y="2821821"/>
            <a:ext cx="3460758" cy="2533197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8A3E943-0369-DB78-8A4F-C313E433C34B}"/>
              </a:ext>
            </a:extLst>
          </p:cNvPr>
          <p:cNvCxnSpPr>
            <a:cxnSpLocks/>
          </p:cNvCxnSpPr>
          <p:nvPr/>
        </p:nvCxnSpPr>
        <p:spPr>
          <a:xfrm>
            <a:off x="9403383" y="5014899"/>
            <a:ext cx="15386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D963BB-00E0-28F0-62DA-0CE14FAA4A92}"/>
                  </a:ext>
                </a:extLst>
              </p:cNvPr>
              <p:cNvSpPr txBox="1"/>
              <p:nvPr/>
            </p:nvSpPr>
            <p:spPr>
              <a:xfrm>
                <a:off x="9810985" y="4999968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D963BB-00E0-28F0-62DA-0CE14FAA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985" y="4999968"/>
                <a:ext cx="738553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4C50AAA-D486-0261-8625-94A2A91CCD5B}"/>
                  </a:ext>
                </a:extLst>
              </p:cNvPr>
              <p:cNvSpPr txBox="1"/>
              <p:nvPr/>
            </p:nvSpPr>
            <p:spPr>
              <a:xfrm>
                <a:off x="11607768" y="3837102"/>
                <a:ext cx="334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dirty="0">
                  <a:ln>
                    <a:noFill/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4C50AAA-D486-0261-8625-94A2A91C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768" y="3837102"/>
                <a:ext cx="3347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CB4FEFDE-9D9D-35B0-F352-C4A83112D450}"/>
              </a:ext>
            </a:extLst>
          </p:cNvPr>
          <p:cNvSpPr/>
          <p:nvPr/>
        </p:nvSpPr>
        <p:spPr>
          <a:xfrm>
            <a:off x="10880692" y="3999868"/>
            <a:ext cx="7263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88028D8-D400-64E0-182B-CDFB14536663}"/>
                  </a:ext>
                </a:extLst>
              </p:cNvPr>
              <p:cNvSpPr txBox="1"/>
              <p:nvPr/>
            </p:nvSpPr>
            <p:spPr>
              <a:xfrm>
                <a:off x="11392790" y="3546372"/>
                <a:ext cx="334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B88028D8-D400-64E0-182B-CDFB1453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90" y="3546372"/>
                <a:ext cx="3347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5E06095-89FA-51DE-7870-8F06E7148F66}"/>
                  </a:ext>
                </a:extLst>
              </p:cNvPr>
              <p:cNvSpPr txBox="1"/>
              <p:nvPr/>
            </p:nvSpPr>
            <p:spPr>
              <a:xfrm>
                <a:off x="5909619" y="1108257"/>
                <a:ext cx="7482532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1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5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𝐷𝐵</m:t>
                              </m:r>
                            </m:sub>
                          </m:sSub>
                          <m:r>
                            <a:rPr lang="es-ES" sz="1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1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5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s-E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𝐷𝐵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ES" sz="1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1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5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E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s-ES" sz="1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1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5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5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s-E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s-E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5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s-ES" sz="1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s-E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f>
                            <m:fPr>
                              <m:ctrlPr>
                                <a:rPr lang="es-ES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den>
                          </m:f>
                          <m:r>
                            <a:rPr lang="es-ES" sz="1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5E06095-89FA-51DE-7870-8F06E714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619" y="1108257"/>
                <a:ext cx="748253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03FF59B-A262-3E09-950A-F2D26116FE82}"/>
              </a:ext>
            </a:extLst>
          </p:cNvPr>
          <p:cNvCxnSpPr>
            <a:cxnSpLocks/>
          </p:cNvCxnSpPr>
          <p:nvPr/>
        </p:nvCxnSpPr>
        <p:spPr>
          <a:xfrm>
            <a:off x="9810985" y="1645665"/>
            <a:ext cx="269300" cy="427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64550D-DFE3-ED8B-F740-296063B3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61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71295C-FF30-09A3-0C9B-35EC4BC26AF8}"/>
              </a:ext>
            </a:extLst>
          </p:cNvPr>
          <p:cNvSpPr txBox="1"/>
          <p:nvPr/>
        </p:nvSpPr>
        <p:spPr>
          <a:xfrm>
            <a:off x="176463" y="271767"/>
            <a:ext cx="8887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9DC1FB-6FDF-A03B-F41A-A1A1D67B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02" y="1355910"/>
            <a:ext cx="10088515" cy="25026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A2CE86-C76E-C1FE-3ADF-FB32DA4B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997" y="3907834"/>
            <a:ext cx="2795587" cy="9617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99F3DD-9D85-C3E5-A022-ED5A822AD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995599"/>
            <a:ext cx="4967287" cy="9525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0B71C4-9AA0-F366-6685-A639A2449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98" y="5085159"/>
            <a:ext cx="6338887" cy="83386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E0551E6-197F-E1F3-40B1-18F736B06C33}"/>
              </a:ext>
            </a:extLst>
          </p:cNvPr>
          <p:cNvSpPr/>
          <p:nvPr/>
        </p:nvSpPr>
        <p:spPr>
          <a:xfrm>
            <a:off x="10109200" y="3342640"/>
            <a:ext cx="1073417" cy="515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2D40CE0-4383-D3F7-7C04-17EE924D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18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F00E17F-A51A-BA3A-14EC-D24BE85827AF}"/>
                  </a:ext>
                </a:extLst>
              </p:cNvPr>
              <p:cNvSpPr txBox="1"/>
              <p:nvPr/>
            </p:nvSpPr>
            <p:spPr>
              <a:xfrm>
                <a:off x="1860499" y="5286645"/>
                <a:ext cx="23105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E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s-E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F00E17F-A51A-BA3A-14EC-D24BE8582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99" y="5286645"/>
                <a:ext cx="2310581" cy="430887"/>
              </a:xfrm>
              <a:prstGeom prst="rect">
                <a:avLst/>
              </a:prstGeom>
              <a:blipFill>
                <a:blip r:embed="rId6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9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9CA4E7-26FB-EBF1-EB3A-74FEB7666EB6}"/>
              </a:ext>
            </a:extLst>
          </p:cNvPr>
          <p:cNvSpPr txBox="1"/>
          <p:nvPr/>
        </p:nvSpPr>
        <p:spPr>
          <a:xfrm>
            <a:off x="111657" y="171518"/>
            <a:ext cx="1179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84F590-08D0-FD11-114D-784BE900B712}"/>
              </a:ext>
            </a:extLst>
          </p:cNvPr>
          <p:cNvSpPr txBox="1"/>
          <p:nvPr/>
        </p:nvSpPr>
        <p:spPr>
          <a:xfrm>
            <a:off x="449963" y="2464849"/>
            <a:ext cx="277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s-E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B847FB3-31E1-4F92-3C65-05328B194632}"/>
              </a:ext>
            </a:extLst>
          </p:cNvPr>
          <p:cNvCxnSpPr/>
          <p:nvPr/>
        </p:nvCxnSpPr>
        <p:spPr>
          <a:xfrm flipV="1">
            <a:off x="2940095" y="1433685"/>
            <a:ext cx="2035834" cy="14664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B581585-5A01-47BE-8379-74E261DB948D}"/>
                  </a:ext>
                </a:extLst>
              </p:cNvPr>
              <p:cNvSpPr txBox="1"/>
              <p:nvPr/>
            </p:nvSpPr>
            <p:spPr>
              <a:xfrm>
                <a:off x="5122578" y="1218024"/>
                <a:ext cx="2993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C1: d = 0.19 m 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1)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B581585-5A01-47BE-8379-74E261DB9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78" y="1218024"/>
                <a:ext cx="2993366" cy="369332"/>
              </a:xfrm>
              <a:prstGeom prst="rect">
                <a:avLst/>
              </a:prstGeom>
              <a:blipFill>
                <a:blip r:embed="rId2"/>
                <a:stretch>
                  <a:fillRect l="-162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AD63BBA-4EDE-C4EC-F2D9-1B64F6FB2325}"/>
              </a:ext>
            </a:extLst>
          </p:cNvPr>
          <p:cNvCxnSpPr/>
          <p:nvPr/>
        </p:nvCxnSpPr>
        <p:spPr>
          <a:xfrm>
            <a:off x="3958012" y="2900175"/>
            <a:ext cx="10179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F771071-1800-E09F-AEBF-063048ABAA63}"/>
                  </a:ext>
                </a:extLst>
              </p:cNvPr>
              <p:cNvSpPr txBox="1"/>
              <p:nvPr/>
            </p:nvSpPr>
            <p:spPr>
              <a:xfrm>
                <a:off x="5122578" y="2715509"/>
                <a:ext cx="2993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C2: d = 2.07 m 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11)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F771071-1800-E09F-AEBF-063048ABA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78" y="2715509"/>
                <a:ext cx="2993366" cy="369332"/>
              </a:xfrm>
              <a:prstGeom prst="rect">
                <a:avLst/>
              </a:prstGeom>
              <a:blipFill>
                <a:blip r:embed="rId3"/>
                <a:stretch>
                  <a:fillRect l="-1629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B73F22FC-82B4-BE7C-EAAF-82F95B307A3E}"/>
              </a:ext>
            </a:extLst>
          </p:cNvPr>
          <p:cNvCxnSpPr>
            <a:cxnSpLocks/>
          </p:cNvCxnSpPr>
          <p:nvPr/>
        </p:nvCxnSpPr>
        <p:spPr>
          <a:xfrm>
            <a:off x="2931294" y="2900175"/>
            <a:ext cx="2053261" cy="13543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505AE73-0A89-E00B-90D7-BFB2B7BC6A5D}"/>
                  </a:ext>
                </a:extLst>
              </p:cNvPr>
              <p:cNvSpPr txBox="1"/>
              <p:nvPr/>
            </p:nvSpPr>
            <p:spPr>
              <a:xfrm>
                <a:off x="5105151" y="4069858"/>
                <a:ext cx="2993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C3: d = 3.95 m   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21)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505AE73-0A89-E00B-90D7-BFB2B7BC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151" y="4069858"/>
                <a:ext cx="2993366" cy="369332"/>
              </a:xfrm>
              <a:prstGeom prst="rect">
                <a:avLst/>
              </a:prstGeom>
              <a:blipFill>
                <a:blip r:embed="rId4"/>
                <a:stretch>
                  <a:fillRect l="-162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4D7B55B-0459-BFE3-4B1C-54DA422CA74D}"/>
                  </a:ext>
                </a:extLst>
              </p:cNvPr>
              <p:cNvSpPr txBox="1"/>
              <p:nvPr/>
            </p:nvSpPr>
            <p:spPr>
              <a:xfrm>
                <a:off x="1576464" y="4841506"/>
                <a:ext cx="43143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regime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GHz)</a:t>
                </a: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4D7B55B-0459-BFE3-4B1C-54DA422CA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64" y="4841506"/>
                <a:ext cx="4314348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 descr="Forma, Rectángulo&#10;&#10;Descripción generada automáticamente">
            <a:extLst>
              <a:ext uri="{FF2B5EF4-FFF2-40B4-BE49-F238E27FC236}">
                <a16:creationId xmlns:a16="http://schemas.microsoft.com/office/drawing/2014/main" id="{EA5A55E9-A164-4A14-FEB7-9E86247A8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58" y="1536661"/>
            <a:ext cx="3460758" cy="2533197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57A1677-91D2-F395-16A6-13C85EAC3FC1}"/>
              </a:ext>
            </a:extLst>
          </p:cNvPr>
          <p:cNvCxnSpPr>
            <a:cxnSpLocks/>
          </p:cNvCxnSpPr>
          <p:nvPr/>
        </p:nvCxnSpPr>
        <p:spPr>
          <a:xfrm>
            <a:off x="9057218" y="3729739"/>
            <a:ext cx="15386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E1D14C9-585D-B9E3-5F8B-455FFCDECACA}"/>
                  </a:ext>
                </a:extLst>
              </p:cNvPr>
              <p:cNvSpPr txBox="1"/>
              <p:nvPr/>
            </p:nvSpPr>
            <p:spPr>
              <a:xfrm>
                <a:off x="9464820" y="3714808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E1D14C9-585D-B9E3-5F8B-455FFCDEC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820" y="3714808"/>
                <a:ext cx="738553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D9B1A42-248A-9458-220D-501603E42E94}"/>
                  </a:ext>
                </a:extLst>
              </p:cNvPr>
              <p:cNvSpPr txBox="1"/>
              <p:nvPr/>
            </p:nvSpPr>
            <p:spPr>
              <a:xfrm>
                <a:off x="1252301" y="5672504"/>
                <a:ext cx="1372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T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D9B1A42-248A-9458-220D-501603E4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01" y="5672504"/>
                <a:ext cx="1372638" cy="369332"/>
              </a:xfrm>
              <a:prstGeom prst="rect">
                <a:avLst/>
              </a:prstGeom>
              <a:blipFill>
                <a:blip r:embed="rId9"/>
                <a:stretch>
                  <a:fillRect l="-3540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>
            <a:extLst>
              <a:ext uri="{FF2B5EF4-FFF2-40B4-BE49-F238E27FC236}">
                <a16:creationId xmlns:a16="http://schemas.microsoft.com/office/drawing/2014/main" id="{86AF5208-89EB-4450-9A8C-3D1EC85FD030}"/>
              </a:ext>
            </a:extLst>
          </p:cNvPr>
          <p:cNvSpPr/>
          <p:nvPr/>
        </p:nvSpPr>
        <p:spPr>
          <a:xfrm>
            <a:off x="10504617" y="2704243"/>
            <a:ext cx="59821" cy="647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4E649E4-2E6D-B7F9-EC4D-6D9CED6C0CD5}"/>
                  </a:ext>
                </a:extLst>
              </p:cNvPr>
              <p:cNvSpPr txBox="1"/>
              <p:nvPr/>
            </p:nvSpPr>
            <p:spPr>
              <a:xfrm>
                <a:off x="11261603" y="2551942"/>
                <a:ext cx="334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dirty="0">
                  <a:ln>
                    <a:noFill/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4E649E4-2E6D-B7F9-EC4D-6D9CED6C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603" y="2551942"/>
                <a:ext cx="3347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>
            <a:extLst>
              <a:ext uri="{FF2B5EF4-FFF2-40B4-BE49-F238E27FC236}">
                <a16:creationId xmlns:a16="http://schemas.microsoft.com/office/drawing/2014/main" id="{5636859E-3647-776C-0C5C-BFA8A7DE946F}"/>
              </a:ext>
            </a:extLst>
          </p:cNvPr>
          <p:cNvSpPr/>
          <p:nvPr/>
        </p:nvSpPr>
        <p:spPr>
          <a:xfrm>
            <a:off x="10534527" y="2714708"/>
            <a:ext cx="7263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DA60D6B-DD22-173A-8D64-AAAFB7C09B65}"/>
              </a:ext>
            </a:extLst>
          </p:cNvPr>
          <p:cNvSpPr txBox="1"/>
          <p:nvPr/>
        </p:nvSpPr>
        <p:spPr>
          <a:xfrm>
            <a:off x="3733638" y="5672504"/>
            <a:ext cx="43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MHz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E64117B-A341-4768-CD55-DEB1E5679B5C}"/>
              </a:ext>
            </a:extLst>
          </p:cNvPr>
          <p:cNvSpPr/>
          <p:nvPr/>
        </p:nvSpPr>
        <p:spPr>
          <a:xfrm>
            <a:off x="5082996" y="3934437"/>
            <a:ext cx="2470108" cy="64633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3989130-6BF8-884B-5C83-3C8AD4DF19A2}"/>
              </a:ext>
            </a:extLst>
          </p:cNvPr>
          <p:cNvCxnSpPr/>
          <p:nvPr/>
        </p:nvCxnSpPr>
        <p:spPr>
          <a:xfrm>
            <a:off x="7675927" y="4348801"/>
            <a:ext cx="1381291" cy="429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3EE52D3-A767-D3AF-E5DA-8477BA670926}"/>
              </a:ext>
            </a:extLst>
          </p:cNvPr>
          <p:cNvSpPr txBox="1"/>
          <p:nvPr/>
        </p:nvSpPr>
        <p:spPr>
          <a:xfrm>
            <a:off x="9108186" y="4546162"/>
            <a:ext cx="232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sensible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2668173-1F9D-B471-2051-C652EC89C841}"/>
                  </a:ext>
                </a:extLst>
              </p:cNvPr>
              <p:cNvSpPr txBox="1"/>
              <p:nvPr/>
            </p:nvSpPr>
            <p:spPr>
              <a:xfrm>
                <a:off x="8196958" y="5304795"/>
                <a:ext cx="3904595" cy="377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𝐷𝐵</m:t>
                                  </m:r>
                                </m:sub>
                              </m:s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2668173-1F9D-B471-2051-C652EC89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958" y="5304795"/>
                <a:ext cx="3904595" cy="377924"/>
              </a:xfrm>
              <a:prstGeom prst="rect">
                <a:avLst/>
              </a:prstGeom>
              <a:blipFill>
                <a:blip r:embed="rId11"/>
                <a:stretch>
                  <a:fillRect l="-625" t="-16129" b="-161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ángulo 25">
            <a:extLst>
              <a:ext uri="{FF2B5EF4-FFF2-40B4-BE49-F238E27FC236}">
                <a16:creationId xmlns:a16="http://schemas.microsoft.com/office/drawing/2014/main" id="{4F10A2E1-1F7F-40E4-E51C-BD588C79E710}"/>
              </a:ext>
            </a:extLst>
          </p:cNvPr>
          <p:cNvSpPr/>
          <p:nvPr/>
        </p:nvSpPr>
        <p:spPr>
          <a:xfrm>
            <a:off x="10671810" y="5321339"/>
            <a:ext cx="857250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38F53A39-4318-EA95-99C0-7AFA2528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19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082FA41-9947-0CDF-CC3E-D23F05AA6A37}"/>
                  </a:ext>
                </a:extLst>
              </p:cNvPr>
              <p:cNvSpPr txBox="1"/>
              <p:nvPr/>
            </p:nvSpPr>
            <p:spPr>
              <a:xfrm>
                <a:off x="207864" y="3146396"/>
                <a:ext cx="2965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𝑇𝐸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082FA41-9947-0CDF-CC3E-D23F05AA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4" y="3146396"/>
                <a:ext cx="2965530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188AD30-93CF-554D-19F6-38A72D3EE984}"/>
                  </a:ext>
                </a:extLst>
              </p:cNvPr>
              <p:cNvSpPr txBox="1"/>
              <p:nvPr/>
            </p:nvSpPr>
            <p:spPr>
              <a:xfrm>
                <a:off x="9213812" y="3811935"/>
                <a:ext cx="989561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188AD30-93CF-554D-19F6-38A72D3E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812" y="3811935"/>
                <a:ext cx="989561" cy="5237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E12C624-9C5B-44B4-E717-8954D8C963E2}"/>
                  </a:ext>
                </a:extLst>
              </p:cNvPr>
              <p:cNvSpPr txBox="1"/>
              <p:nvPr/>
            </p:nvSpPr>
            <p:spPr>
              <a:xfrm>
                <a:off x="11239167" y="2423121"/>
                <a:ext cx="448459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50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S" sz="250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E12C624-9C5B-44B4-E717-8954D8C9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167" y="2423121"/>
                <a:ext cx="448459" cy="477054"/>
              </a:xfrm>
              <a:prstGeom prst="rect">
                <a:avLst/>
              </a:prstGeom>
              <a:blipFill>
                <a:blip r:embed="rId14"/>
                <a:stretch>
                  <a:fillRect l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70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INDE</a:t>
            </a:r>
            <a:endParaRPr lang="es-E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3.2.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017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90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3B7E0B-F96B-30E9-C0A5-B34E1669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21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CCE0F6-C1D0-70F7-4B26-0DBCC7C36234}"/>
              </a:ext>
            </a:extLst>
          </p:cNvPr>
          <p:cNvSpPr txBox="1"/>
          <p:nvPr/>
        </p:nvSpPr>
        <p:spPr>
          <a:xfrm>
            <a:off x="48187" y="194499"/>
            <a:ext cx="53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73B4A2C-5294-EE2A-7CD4-620DB3AD4FF2}"/>
              </a:ext>
            </a:extLst>
          </p:cNvPr>
          <p:cNvSpPr/>
          <p:nvPr/>
        </p:nvSpPr>
        <p:spPr>
          <a:xfrm>
            <a:off x="5438100" y="416615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919EB7-0458-7A1E-7439-4959383A0B31}"/>
              </a:ext>
            </a:extLst>
          </p:cNvPr>
          <p:cNvSpPr txBox="1"/>
          <p:nvPr/>
        </p:nvSpPr>
        <p:spPr>
          <a:xfrm>
            <a:off x="6980331" y="194499"/>
            <a:ext cx="280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290C492-4CC4-B7C4-8247-789EFE1C38FA}"/>
              </a:ext>
            </a:extLst>
          </p:cNvPr>
          <p:cNvCxnSpPr>
            <a:cxnSpLocks/>
          </p:cNvCxnSpPr>
          <p:nvPr/>
        </p:nvCxnSpPr>
        <p:spPr>
          <a:xfrm>
            <a:off x="2371900" y="3933721"/>
            <a:ext cx="3625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326F7E4-942D-603D-DAF2-D1B5D043086E}"/>
              </a:ext>
            </a:extLst>
          </p:cNvPr>
          <p:cNvCxnSpPr>
            <a:cxnSpLocks/>
          </p:cNvCxnSpPr>
          <p:nvPr/>
        </p:nvCxnSpPr>
        <p:spPr>
          <a:xfrm flipV="1">
            <a:off x="2371900" y="2111141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1D8D801-8CB1-69B0-8B17-ABB6EFAC2883}"/>
              </a:ext>
            </a:extLst>
          </p:cNvPr>
          <p:cNvCxnSpPr>
            <a:cxnSpLocks/>
          </p:cNvCxnSpPr>
          <p:nvPr/>
        </p:nvCxnSpPr>
        <p:spPr>
          <a:xfrm flipH="1">
            <a:off x="1026367" y="3927501"/>
            <a:ext cx="1345533" cy="142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8C72AD-BBEA-FACD-0C50-2CC553F0BA15}"/>
              </a:ext>
            </a:extLst>
          </p:cNvPr>
          <p:cNvSpPr txBox="1"/>
          <p:nvPr/>
        </p:nvSpPr>
        <p:spPr>
          <a:xfrm>
            <a:off x="1634767" y="1827621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657FE-3519-70E2-A02A-18A37C0C93CA}"/>
              </a:ext>
            </a:extLst>
          </p:cNvPr>
          <p:cNvSpPr txBox="1"/>
          <p:nvPr/>
        </p:nvSpPr>
        <p:spPr>
          <a:xfrm>
            <a:off x="832352" y="5355090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85C04C-656F-638F-2882-39944D19AEB2}"/>
              </a:ext>
            </a:extLst>
          </p:cNvPr>
          <p:cNvSpPr txBox="1"/>
          <p:nvPr/>
        </p:nvSpPr>
        <p:spPr>
          <a:xfrm>
            <a:off x="5403359" y="4010926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7" name="Cubo 16">
            <a:extLst>
              <a:ext uri="{FF2B5EF4-FFF2-40B4-BE49-F238E27FC236}">
                <a16:creationId xmlns:a16="http://schemas.microsoft.com/office/drawing/2014/main" id="{1F6ABF0D-76FF-63C8-A76B-2984955AA152}"/>
              </a:ext>
            </a:extLst>
          </p:cNvPr>
          <p:cNvSpPr/>
          <p:nvPr/>
        </p:nvSpPr>
        <p:spPr>
          <a:xfrm>
            <a:off x="2205948" y="3469972"/>
            <a:ext cx="2617430" cy="64633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6E15C05-8348-94F7-8350-B8D2FB984C74}"/>
              </a:ext>
            </a:extLst>
          </p:cNvPr>
          <p:cNvSpPr/>
          <p:nvPr/>
        </p:nvSpPr>
        <p:spPr>
          <a:xfrm>
            <a:off x="4768645" y="3586947"/>
            <a:ext cx="4188542" cy="283532"/>
          </a:xfrm>
          <a:custGeom>
            <a:avLst/>
            <a:gdLst>
              <a:gd name="connsiteX0" fmla="*/ 0 w 4188542"/>
              <a:gd name="connsiteY0" fmla="*/ 178807 h 283532"/>
              <a:gd name="connsiteX1" fmla="*/ 1828800 w 4188542"/>
              <a:gd name="connsiteY1" fmla="*/ 1826 h 283532"/>
              <a:gd name="connsiteX2" fmla="*/ 3382297 w 4188542"/>
              <a:gd name="connsiteY2" fmla="*/ 277129 h 283532"/>
              <a:gd name="connsiteX3" fmla="*/ 4188542 w 4188542"/>
              <a:gd name="connsiteY3" fmla="*/ 168975 h 28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542" h="283532">
                <a:moveTo>
                  <a:pt x="0" y="178807"/>
                </a:moveTo>
                <a:cubicBezTo>
                  <a:pt x="632542" y="82123"/>
                  <a:pt x="1265084" y="-14561"/>
                  <a:pt x="1828800" y="1826"/>
                </a:cubicBezTo>
                <a:cubicBezTo>
                  <a:pt x="2392516" y="18213"/>
                  <a:pt x="2989007" y="249271"/>
                  <a:pt x="3382297" y="277129"/>
                </a:cubicBezTo>
                <a:cubicBezTo>
                  <a:pt x="3775587" y="304987"/>
                  <a:pt x="3982064" y="236981"/>
                  <a:pt x="4188542" y="1689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DF8FB1C-CF45-DA50-747B-330D5728F8CD}"/>
              </a:ext>
            </a:extLst>
          </p:cNvPr>
          <p:cNvSpPr/>
          <p:nvPr/>
        </p:nvSpPr>
        <p:spPr>
          <a:xfrm>
            <a:off x="8969478" y="3356762"/>
            <a:ext cx="1986116" cy="759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F4E6AB6-ECDE-3211-F592-6DB6B55DF544}"/>
              </a:ext>
            </a:extLst>
          </p:cNvPr>
          <p:cNvSpPr txBox="1"/>
          <p:nvPr/>
        </p:nvSpPr>
        <p:spPr>
          <a:xfrm>
            <a:off x="2540031" y="4218873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1C3C76-8DE2-371D-0A11-29D5863F4361}"/>
              </a:ext>
            </a:extLst>
          </p:cNvPr>
          <p:cNvSpPr txBox="1"/>
          <p:nvPr/>
        </p:nvSpPr>
        <p:spPr>
          <a:xfrm>
            <a:off x="8987904" y="2803877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Correlator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47DA98C-5B88-BD8E-2DD6-D7C10CB66FFC}"/>
              </a:ext>
            </a:extLst>
          </p:cNvPr>
          <p:cNvSpPr txBox="1"/>
          <p:nvPr/>
        </p:nvSpPr>
        <p:spPr>
          <a:xfrm>
            <a:off x="9113450" y="3469972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A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D44EDC07-24E6-8849-13BC-340A87BA490B}"/>
              </a:ext>
            </a:extLst>
          </p:cNvPr>
          <p:cNvCxnSpPr>
            <a:cxnSpLocks/>
          </p:cNvCxnSpPr>
          <p:nvPr/>
        </p:nvCxnSpPr>
        <p:spPr>
          <a:xfrm flipH="1">
            <a:off x="1060140" y="3736532"/>
            <a:ext cx="823749" cy="758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9B8C36-D2C9-0F67-FAFF-001771199D02}"/>
                  </a:ext>
                </a:extLst>
              </p:cNvPr>
              <p:cNvSpPr txBox="1"/>
              <p:nvPr/>
            </p:nvSpPr>
            <p:spPr>
              <a:xfrm>
                <a:off x="809443" y="3495378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9B8C36-D2C9-0F67-FAFF-00177119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3" y="3495378"/>
                <a:ext cx="738553" cy="402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9DFCD58-A930-D5A8-577E-A93E023A5287}"/>
                  </a:ext>
                </a:extLst>
              </p:cNvPr>
              <p:cNvSpPr txBox="1"/>
              <p:nvPr/>
            </p:nvSpPr>
            <p:spPr>
              <a:xfrm>
                <a:off x="770908" y="3474633"/>
                <a:ext cx="989561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9DFCD58-A930-D5A8-577E-A93E023A5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8" y="3474633"/>
                <a:ext cx="989561" cy="523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45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BF9FD2-8CBE-5AF4-BA19-CACC04BE9126}"/>
              </a:ext>
            </a:extLst>
          </p:cNvPr>
          <p:cNvSpPr txBox="1"/>
          <p:nvPr/>
        </p:nvSpPr>
        <p:spPr>
          <a:xfrm>
            <a:off x="0" y="99458"/>
            <a:ext cx="53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D82B107-7B69-C478-3C27-C942C9825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06" y="1060511"/>
            <a:ext cx="4378467" cy="3283851"/>
          </a:xfrm>
          <a:prstGeom prst="rect">
            <a:avLst/>
          </a:prstGeom>
        </p:spPr>
      </p:pic>
      <p:pic>
        <p:nvPicPr>
          <p:cNvPr id="12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4E423AAE-9AF2-B8A9-AA22-FF8B70510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" y="1291344"/>
            <a:ext cx="6134889" cy="460116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D938C86-2EC0-1E40-74A0-46AE11EE808E}"/>
              </a:ext>
            </a:extLst>
          </p:cNvPr>
          <p:cNvSpPr/>
          <p:nvPr/>
        </p:nvSpPr>
        <p:spPr>
          <a:xfrm>
            <a:off x="4579838" y="1687063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1974FA9-D03E-6138-07C2-49D21F1165F9}"/>
              </a:ext>
            </a:extLst>
          </p:cNvPr>
          <p:cNvCxnSpPr>
            <a:cxnSpLocks/>
          </p:cNvCxnSpPr>
          <p:nvPr/>
        </p:nvCxnSpPr>
        <p:spPr>
          <a:xfrm flipV="1">
            <a:off x="5119722" y="1060511"/>
            <a:ext cx="1884459" cy="626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35ADB83-E597-F4A0-2436-1D155E0B098D}"/>
              </a:ext>
            </a:extLst>
          </p:cNvPr>
          <p:cNvCxnSpPr>
            <a:cxnSpLocks/>
          </p:cNvCxnSpPr>
          <p:nvPr/>
        </p:nvCxnSpPr>
        <p:spPr>
          <a:xfrm>
            <a:off x="5102352" y="2648116"/>
            <a:ext cx="1884459" cy="1814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1E22335-4D8C-F58B-5E7B-E55E40D71AB9}"/>
              </a:ext>
            </a:extLst>
          </p:cNvPr>
          <p:cNvSpPr/>
          <p:nvPr/>
        </p:nvSpPr>
        <p:spPr>
          <a:xfrm>
            <a:off x="7004181" y="1064679"/>
            <a:ext cx="4420492" cy="3397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8C2224-EB74-06F3-A20B-0D16DB107CB1}"/>
              </a:ext>
            </a:extLst>
          </p:cNvPr>
          <p:cNvSpPr txBox="1"/>
          <p:nvPr/>
        </p:nvSpPr>
        <p:spPr>
          <a:xfrm>
            <a:off x="6096000" y="5350264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46A6E70-BD18-56B6-C6CA-9A5B3690CCDE}"/>
                  </a:ext>
                </a:extLst>
              </p:cNvPr>
              <p:cNvSpPr txBox="1"/>
              <p:nvPr/>
            </p:nvSpPr>
            <p:spPr>
              <a:xfrm>
                <a:off x="6371874" y="4666774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46A6E70-BD18-56B6-C6CA-9A5B3690C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74" y="4666774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C338A20-6DC6-07C0-DB47-DBF11CF9537A}"/>
                  </a:ext>
                </a:extLst>
              </p:cNvPr>
              <p:cNvSpPr txBox="1"/>
              <p:nvPr/>
            </p:nvSpPr>
            <p:spPr>
              <a:xfrm>
                <a:off x="8953419" y="4666774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C338A20-6DC6-07C0-DB47-DBF11CF95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419" y="4666774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8B42D5B-75FD-25ED-9342-B1A97CC20D40}"/>
                  </a:ext>
                </a:extLst>
              </p:cNvPr>
              <p:cNvSpPr txBox="1"/>
              <p:nvPr/>
            </p:nvSpPr>
            <p:spPr>
              <a:xfrm>
                <a:off x="8779248" y="5350264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8B42D5B-75FD-25ED-9342-B1A97CC2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248" y="5350264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AADCC6CE-1E46-F104-9A0B-6AEDC0042951}"/>
              </a:ext>
            </a:extLst>
          </p:cNvPr>
          <p:cNvSpPr/>
          <p:nvPr/>
        </p:nvSpPr>
        <p:spPr>
          <a:xfrm>
            <a:off x="5119722" y="29766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594F60C-F63B-D30E-5819-55449CF8BBD6}"/>
              </a:ext>
            </a:extLst>
          </p:cNvPr>
          <p:cNvSpPr txBox="1"/>
          <p:nvPr/>
        </p:nvSpPr>
        <p:spPr>
          <a:xfrm>
            <a:off x="6429725" y="17238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0D8602-8B45-4C2D-2173-9AC4EF9E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22</a:t>
            </a:fld>
            <a:endParaRPr lang="es-ES" dirty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EF276B6-23F9-C273-3777-DD28271B5530}"/>
              </a:ext>
            </a:extLst>
          </p:cNvPr>
          <p:cNvGrpSpPr/>
          <p:nvPr/>
        </p:nvGrpSpPr>
        <p:grpSpPr>
          <a:xfrm>
            <a:off x="842040" y="3230640"/>
            <a:ext cx="43920" cy="25200"/>
            <a:chOff x="842040" y="3230640"/>
            <a:chExt cx="4392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C4F50E8-9B20-FA2A-6726-6D30EF6B7028}"/>
                    </a:ext>
                  </a:extLst>
                </p14:cNvPr>
                <p14:cNvContentPartPr/>
                <p14:nvPr/>
              </p14:nvContentPartPr>
              <p14:xfrm>
                <a:off x="885600" y="3230640"/>
                <a:ext cx="360" cy="36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C4F50E8-9B20-FA2A-6726-6D30EF6B70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6960" y="3222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5245E43F-4826-69B9-83F3-78EFF474A33C}"/>
                    </a:ext>
                  </a:extLst>
                </p14:cNvPr>
                <p14:cNvContentPartPr/>
                <p14:nvPr/>
              </p14:nvContentPartPr>
              <p14:xfrm>
                <a:off x="885600" y="3242160"/>
                <a:ext cx="360" cy="36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5245E43F-4826-69B9-83F3-78EFF474A3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6960" y="3233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25E2F13-85F1-2E1D-EA00-F53FD8DD6E07}"/>
                    </a:ext>
                  </a:extLst>
                </p14:cNvPr>
                <p14:cNvContentPartPr/>
                <p14:nvPr/>
              </p14:nvContentPartPr>
              <p14:xfrm>
                <a:off x="882000" y="3251520"/>
                <a:ext cx="360" cy="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25E2F13-85F1-2E1D-EA00-F53FD8DD6E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000" y="3242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40B731B-3E55-5B57-EA0C-B1F827955237}"/>
                    </a:ext>
                  </a:extLst>
                </p14:cNvPr>
                <p14:cNvContentPartPr/>
                <p14:nvPr/>
              </p14:nvContentPartPr>
              <p14:xfrm>
                <a:off x="882000" y="324036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40B731B-3E55-5B57-EA0C-B1F8279552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000" y="323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2C4350E9-A69E-0D2A-E7DB-B9193F340852}"/>
                    </a:ext>
                  </a:extLst>
                </p14:cNvPr>
                <p14:cNvContentPartPr/>
                <p14:nvPr/>
              </p14:nvContentPartPr>
              <p14:xfrm>
                <a:off x="882000" y="3240360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2C4350E9-A69E-0D2A-E7DB-B9193F3408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3000" y="3231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72EE5A55-4C18-3543-2838-04AF3A04095F}"/>
                    </a:ext>
                  </a:extLst>
                </p14:cNvPr>
                <p14:cNvContentPartPr/>
                <p14:nvPr/>
              </p14:nvContentPartPr>
              <p14:xfrm>
                <a:off x="866520" y="323460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72EE5A55-4C18-3543-2838-04AF3A0409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7880" y="3225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1A36922-7C64-BEF6-7CE9-5CE489F52479}"/>
                    </a:ext>
                  </a:extLst>
                </p14:cNvPr>
                <p14:cNvContentPartPr/>
                <p14:nvPr/>
              </p14:nvContentPartPr>
              <p14:xfrm>
                <a:off x="857160" y="3236400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1A36922-7C64-BEF6-7CE9-5CE489F524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8160" y="3227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4DF4CD35-B265-4715-923D-BB1E00911963}"/>
                    </a:ext>
                  </a:extLst>
                </p14:cNvPr>
                <p14:cNvContentPartPr/>
                <p14:nvPr/>
              </p14:nvContentPartPr>
              <p14:xfrm>
                <a:off x="857160" y="3242160"/>
                <a:ext cx="360" cy="144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4DF4CD35-B265-4715-923D-BB1E009119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8160" y="323352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F3C0B28C-704C-4415-A7CD-919B9E1133B3}"/>
                    </a:ext>
                  </a:extLst>
                </p14:cNvPr>
                <p14:cNvContentPartPr/>
                <p14:nvPr/>
              </p14:nvContentPartPr>
              <p14:xfrm>
                <a:off x="857160" y="3246120"/>
                <a:ext cx="3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F3C0B28C-704C-4415-A7CD-919B9E1133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8160" y="323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597FABC-DBD3-92E6-7BF8-1B062B02699F}"/>
                    </a:ext>
                  </a:extLst>
                </p14:cNvPr>
                <p14:cNvContentPartPr/>
                <p14:nvPr/>
              </p14:nvContentPartPr>
              <p14:xfrm>
                <a:off x="857160" y="3247920"/>
                <a:ext cx="2160" cy="79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597FABC-DBD3-92E6-7BF8-1B062B0269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160" y="3238920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F4A4E5A9-F7E7-6670-0066-7FB963DCC554}"/>
                    </a:ext>
                  </a:extLst>
                </p14:cNvPr>
                <p14:cNvContentPartPr/>
                <p14:nvPr/>
              </p14:nvContentPartPr>
              <p14:xfrm>
                <a:off x="858960" y="325548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F4A4E5A9-F7E7-6670-0066-7FB963DCC5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320" y="3246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347DF4A6-5704-EBFD-3E2D-E5453B5C33ED}"/>
                    </a:ext>
                  </a:extLst>
                </p14:cNvPr>
                <p14:cNvContentPartPr/>
                <p14:nvPr/>
              </p14:nvContentPartPr>
              <p14:xfrm>
                <a:off x="858960" y="3253320"/>
                <a:ext cx="360" cy="7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347DF4A6-5704-EBFD-3E2D-E5453B5C33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320" y="324432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4E3B3760-34FF-EF1F-FBFF-59699976D623}"/>
                    </a:ext>
                  </a:extLst>
                </p14:cNvPr>
                <p14:cNvContentPartPr/>
                <p14:nvPr/>
              </p14:nvContentPartPr>
              <p14:xfrm>
                <a:off x="858960" y="325152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4E3B3760-34FF-EF1F-FBFF-59699976D6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320" y="3242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D7D4B7B5-94E8-36C8-59F6-C010593A8C48}"/>
                    </a:ext>
                  </a:extLst>
                </p14:cNvPr>
                <p14:cNvContentPartPr/>
                <p14:nvPr/>
              </p14:nvContentPartPr>
              <p14:xfrm>
                <a:off x="849600" y="325152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D7D4B7B5-94E8-36C8-59F6-C010593A8C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600" y="3242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CEC17826-CA4B-FD44-A0DC-257420C8A703}"/>
                    </a:ext>
                  </a:extLst>
                </p14:cNvPr>
                <p14:cNvContentPartPr/>
                <p14:nvPr/>
              </p14:nvContentPartPr>
              <p14:xfrm>
                <a:off x="847440" y="3251520"/>
                <a:ext cx="36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CEC17826-CA4B-FD44-A0DC-257420C8A7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800" y="3242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7C438A15-9E91-5008-C61B-91FF59F4D7FB}"/>
                    </a:ext>
                  </a:extLst>
                </p14:cNvPr>
                <p14:cNvContentPartPr/>
                <p14:nvPr/>
              </p14:nvContentPartPr>
              <p14:xfrm>
                <a:off x="847440" y="3249360"/>
                <a:ext cx="360" cy="7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7C438A15-9E91-5008-C61B-91FF59F4D7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800" y="324072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C751BAE3-1D04-B57E-34A5-CF50EB325A80}"/>
                    </a:ext>
                  </a:extLst>
                </p14:cNvPr>
                <p14:cNvContentPartPr/>
                <p14:nvPr/>
              </p14:nvContentPartPr>
              <p14:xfrm>
                <a:off x="847440" y="3246120"/>
                <a:ext cx="360" cy="3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C751BAE3-1D04-B57E-34A5-CF50EB325A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800" y="323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1D97208-F822-3B3F-3A59-7549E06B3018}"/>
                    </a:ext>
                  </a:extLst>
                </p14:cNvPr>
                <p14:cNvContentPartPr/>
                <p14:nvPr/>
              </p14:nvContentPartPr>
              <p14:xfrm>
                <a:off x="847440" y="3242160"/>
                <a:ext cx="36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1D97208-F822-3B3F-3A59-7549E06B30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800" y="3233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9C81F619-53B2-68BF-CAA9-E22A64BFFAC7}"/>
                    </a:ext>
                  </a:extLst>
                </p14:cNvPr>
                <p14:cNvContentPartPr/>
                <p14:nvPr/>
              </p14:nvContentPartPr>
              <p14:xfrm>
                <a:off x="847440" y="3234600"/>
                <a:ext cx="360" cy="43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9C81F619-53B2-68BF-CAA9-E22A64BFFA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8800" y="322560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A316CBF6-CDFA-3D61-57BC-11E7C2A36920}"/>
                    </a:ext>
                  </a:extLst>
                </p14:cNvPr>
                <p14:cNvContentPartPr/>
                <p14:nvPr/>
              </p14:nvContentPartPr>
              <p14:xfrm>
                <a:off x="843840" y="3234600"/>
                <a:ext cx="4320" cy="36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A316CBF6-CDFA-3D61-57BC-11E7C2A369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4840" y="3225600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971FE71D-33BF-521C-9893-C2B1C00CD931}"/>
                    </a:ext>
                  </a:extLst>
                </p14:cNvPr>
                <p14:cNvContentPartPr/>
                <p14:nvPr/>
              </p14:nvContentPartPr>
              <p14:xfrm>
                <a:off x="843840" y="3234600"/>
                <a:ext cx="360" cy="3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971FE71D-33BF-521C-9893-C2B1C00CD9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4840" y="3225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9CFB6F27-7453-0886-00B0-B8FC5948AE9D}"/>
                    </a:ext>
                  </a:extLst>
                </p14:cNvPr>
                <p14:cNvContentPartPr/>
                <p14:nvPr/>
              </p14:nvContentPartPr>
              <p14:xfrm>
                <a:off x="842040" y="3238200"/>
                <a:ext cx="360" cy="57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9CFB6F27-7453-0886-00B0-B8FC5948AE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040" y="3229560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45027A9B-641D-04D7-E043-FCAD5B0AC480}"/>
                    </a:ext>
                  </a:extLst>
                </p14:cNvPr>
                <p14:cNvContentPartPr/>
                <p14:nvPr/>
              </p14:nvContentPartPr>
              <p14:xfrm>
                <a:off x="842040" y="3247920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45027A9B-641D-04D7-E043-FCAD5B0AC4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040" y="3238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A8C16E72-1ACB-B641-D5AA-4F36A3AFB877}"/>
                    </a:ext>
                  </a:extLst>
                </p14:cNvPr>
                <p14:cNvContentPartPr/>
                <p14:nvPr/>
              </p14:nvContentPartPr>
              <p14:xfrm>
                <a:off x="842040" y="3247920"/>
                <a:ext cx="360" cy="7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A8C16E72-1ACB-B641-D5AA-4F36A3AFB8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040" y="323892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76E3BEB-09A9-D178-D7F4-B0435A6F50EC}"/>
                    </a:ext>
                  </a:extLst>
                </p14:cNvPr>
                <p14:cNvContentPartPr/>
                <p14:nvPr/>
              </p14:nvContentPartPr>
              <p14:xfrm>
                <a:off x="842040" y="324972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76E3BEB-09A9-D178-D7F4-B0435A6F50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3040" y="3241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267AE78B-C622-DFD9-32DC-6C44CD2CFC5D}"/>
              </a:ext>
            </a:extLst>
          </p:cNvPr>
          <p:cNvGrpSpPr/>
          <p:nvPr/>
        </p:nvGrpSpPr>
        <p:grpSpPr>
          <a:xfrm>
            <a:off x="7244490" y="2440290"/>
            <a:ext cx="23400" cy="23040"/>
            <a:chOff x="7244490" y="2440290"/>
            <a:chExt cx="23400" cy="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CDACBBD2-7B57-601A-7D48-3A85AA3BAE26}"/>
                    </a:ext>
                  </a:extLst>
                </p14:cNvPr>
                <p14:cNvContentPartPr/>
                <p14:nvPr/>
              </p14:nvContentPartPr>
              <p14:xfrm>
                <a:off x="7267530" y="2446050"/>
                <a:ext cx="360" cy="36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CDACBBD2-7B57-601A-7D48-3A85AA3BAE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8530" y="24370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72860F21-F7CE-D508-1B97-E9C7904F57BD}"/>
                    </a:ext>
                  </a:extLst>
                </p14:cNvPr>
                <p14:cNvContentPartPr/>
                <p14:nvPr/>
              </p14:nvContentPartPr>
              <p14:xfrm>
                <a:off x="7267530" y="2459370"/>
                <a:ext cx="360" cy="36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72860F21-F7CE-D508-1B97-E9C7904F57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8530" y="2450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6C0B5443-C278-93D6-F088-97F07D2DF0E2}"/>
                    </a:ext>
                  </a:extLst>
                </p14:cNvPr>
                <p14:cNvContentPartPr/>
                <p14:nvPr/>
              </p14:nvContentPartPr>
              <p14:xfrm>
                <a:off x="7263570" y="2440290"/>
                <a:ext cx="360" cy="36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6C0B5443-C278-93D6-F088-97F07D2DF0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4930" y="2431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860E244A-91F7-813B-B66D-05750A87BB46}"/>
                    </a:ext>
                  </a:extLst>
                </p14:cNvPr>
                <p14:cNvContentPartPr/>
                <p14:nvPr/>
              </p14:nvContentPartPr>
              <p14:xfrm>
                <a:off x="7256010" y="2440290"/>
                <a:ext cx="360" cy="36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860E244A-91F7-813B-B66D-05750A87BB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7010" y="2431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02E161EF-8BF9-9118-91EB-09AA6591375D}"/>
                    </a:ext>
                  </a:extLst>
                </p14:cNvPr>
                <p14:cNvContentPartPr/>
                <p14:nvPr/>
              </p14:nvContentPartPr>
              <p14:xfrm>
                <a:off x="7252050" y="2449650"/>
                <a:ext cx="360" cy="72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02E161EF-8BF9-9118-91EB-09AA659137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3410" y="24410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24704CCD-5347-1BF4-EC13-2A10206AC4F8}"/>
                    </a:ext>
                  </a:extLst>
                </p14:cNvPr>
                <p14:cNvContentPartPr/>
                <p14:nvPr/>
              </p14:nvContentPartPr>
              <p14:xfrm>
                <a:off x="7248450" y="2462970"/>
                <a:ext cx="360" cy="36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24704CCD-5347-1BF4-EC13-2A10206AC4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9450" y="2454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F897F597-D1E9-D90B-D2E2-F833EE1E444A}"/>
                    </a:ext>
                  </a:extLst>
                </p14:cNvPr>
                <p14:cNvContentPartPr/>
                <p14:nvPr/>
              </p14:nvContentPartPr>
              <p14:xfrm>
                <a:off x="7250250" y="2457210"/>
                <a:ext cx="360" cy="36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F897F597-D1E9-D90B-D2E2-F833EE1E444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1610" y="24485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A0FA605B-73FD-888F-71AE-B9B21C031381}"/>
                    </a:ext>
                  </a:extLst>
                </p14:cNvPr>
                <p14:cNvContentPartPr/>
                <p14:nvPr/>
              </p14:nvContentPartPr>
              <p14:xfrm>
                <a:off x="7250250" y="2451450"/>
                <a:ext cx="360" cy="36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A0FA605B-73FD-888F-71AE-B9B21C0313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1610" y="24428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8832C909-5FB8-0E37-9443-E94AAC59A1DE}"/>
                    </a:ext>
                  </a:extLst>
                </p14:cNvPr>
                <p14:cNvContentPartPr/>
                <p14:nvPr/>
              </p14:nvContentPartPr>
              <p14:xfrm>
                <a:off x="7250250" y="2449650"/>
                <a:ext cx="360" cy="36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8832C909-5FB8-0E37-9443-E94AAC59A1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1610" y="2441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933F34AE-6B04-30F5-CA3A-7F6D76945772}"/>
                    </a:ext>
                  </a:extLst>
                </p14:cNvPr>
                <p14:cNvContentPartPr/>
                <p14:nvPr/>
              </p14:nvContentPartPr>
              <p14:xfrm>
                <a:off x="7248450" y="2449650"/>
                <a:ext cx="360" cy="36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933F34AE-6B04-30F5-CA3A-7F6D769457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9450" y="2441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24482891-C818-34E4-AB6D-94837B1D5614}"/>
                    </a:ext>
                  </a:extLst>
                </p14:cNvPr>
                <p14:cNvContentPartPr/>
                <p14:nvPr/>
              </p14:nvContentPartPr>
              <p14:xfrm>
                <a:off x="7246650" y="2449650"/>
                <a:ext cx="360" cy="36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24482891-C818-34E4-AB6D-94837B1D56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7650" y="2441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C0E5FC24-3532-6897-4B88-39FF5C337EDE}"/>
                    </a:ext>
                  </a:extLst>
                </p14:cNvPr>
                <p14:cNvContentPartPr/>
                <p14:nvPr/>
              </p14:nvContentPartPr>
              <p14:xfrm>
                <a:off x="7246650" y="2449650"/>
                <a:ext cx="360" cy="36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C0E5FC24-3532-6897-4B88-39FF5C337E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7650" y="2441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0F86D300-2983-0E2D-F763-60917BD19F74}"/>
                    </a:ext>
                  </a:extLst>
                </p14:cNvPr>
                <p14:cNvContentPartPr/>
                <p14:nvPr/>
              </p14:nvContentPartPr>
              <p14:xfrm>
                <a:off x="7244490" y="2459370"/>
                <a:ext cx="360" cy="72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0F86D300-2983-0E2D-F763-60917BD19F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5850" y="245037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33F5F554-8BE4-3436-B8F0-48BF7F6CA373}"/>
                    </a:ext>
                  </a:extLst>
                </p14:cNvPr>
                <p14:cNvContentPartPr/>
                <p14:nvPr/>
              </p14:nvContentPartPr>
              <p14:xfrm>
                <a:off x="7244490" y="2451090"/>
                <a:ext cx="360" cy="72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33F5F554-8BE4-3436-B8F0-48BF7F6CA3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5850" y="24424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E036916B-864D-7CF9-95D7-72F1E862D4B0}"/>
                    </a:ext>
                  </a:extLst>
                </p14:cNvPr>
                <p14:cNvContentPartPr/>
                <p14:nvPr/>
              </p14:nvContentPartPr>
              <p14:xfrm>
                <a:off x="7244490" y="2447850"/>
                <a:ext cx="360" cy="36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E036916B-864D-7CF9-95D7-72F1E862D4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5850" y="2438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837ACA5C-2438-7B71-C1FA-43F6266FFFFD}"/>
                    </a:ext>
                  </a:extLst>
                </p14:cNvPr>
                <p14:cNvContentPartPr/>
                <p14:nvPr/>
              </p14:nvContentPartPr>
              <p14:xfrm>
                <a:off x="7244490" y="2447850"/>
                <a:ext cx="360" cy="36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837ACA5C-2438-7B71-C1FA-43F6266FFF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5850" y="2438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84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D70EB29-A733-FF70-D01B-3DF367D7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43" y="1127463"/>
            <a:ext cx="4354912" cy="3266184"/>
          </a:xfrm>
          <a:prstGeom prst="rect">
            <a:avLst/>
          </a:prstGeom>
        </p:spPr>
      </p:pic>
      <p:pic>
        <p:nvPicPr>
          <p:cNvPr id="5" name="Imagen 4" descr="Gráfico, Histograma&#10;&#10;Descripción generada automáticamente">
            <a:extLst>
              <a:ext uri="{FF2B5EF4-FFF2-40B4-BE49-F238E27FC236}">
                <a16:creationId xmlns:a16="http://schemas.microsoft.com/office/drawing/2014/main" id="{C9431B78-D356-A9CD-C71F-B89BE523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9" y="1147269"/>
            <a:ext cx="6667500" cy="50006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576337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23638"/>
            <a:ext cx="1909536" cy="55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537390"/>
            <a:ext cx="1909536" cy="1856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152399" y="17033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603F90F-0DC0-D1BF-7B64-1668824BBE4E}"/>
              </a:ext>
            </a:extLst>
          </p:cNvPr>
          <p:cNvSpPr/>
          <p:nvPr/>
        </p:nvSpPr>
        <p:spPr>
          <a:xfrm>
            <a:off x="49794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F71595-DF32-1C93-7713-CA958BF34E79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AD69020-C1FE-A66B-E847-3012A11F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23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3978954-5281-C6E3-8B64-7689CB4A721F}"/>
                  </a:ext>
                </a:extLst>
              </p:cNvPr>
              <p:cNvSpPr txBox="1"/>
              <p:nvPr/>
            </p:nvSpPr>
            <p:spPr>
              <a:xfrm>
                <a:off x="8774627" y="5431168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C3978954-5281-C6E3-8B64-7689CB4A7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1168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5F11EC60-3D26-12DC-2EDB-D3A923473A1B}"/>
                  </a:ext>
                </a:extLst>
              </p14:cNvPr>
              <p14:cNvContentPartPr/>
              <p14:nvPr/>
            </p14:nvContentPartPr>
            <p14:xfrm>
              <a:off x="616785" y="3253350"/>
              <a:ext cx="57240" cy="244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F11EC60-3D26-12DC-2EDB-D3A923473A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465" y="3249030"/>
                <a:ext cx="6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0AD06267-4D10-38A8-0437-358411934EEF}"/>
                  </a:ext>
                </a:extLst>
              </p14:cNvPr>
              <p14:cNvContentPartPr/>
              <p14:nvPr/>
            </p14:nvContentPartPr>
            <p14:xfrm>
              <a:off x="618585" y="3249750"/>
              <a:ext cx="34560" cy="208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AD06267-4D10-38A8-0437-358411934E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585" y="3231750"/>
                <a:ext cx="70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8F2F6236-682B-0E06-AC38-C1CBB5515A1D}"/>
                  </a:ext>
                </a:extLst>
              </p14:cNvPr>
              <p14:cNvContentPartPr/>
              <p14:nvPr/>
            </p14:nvContentPartPr>
            <p14:xfrm>
              <a:off x="7387635" y="2499090"/>
              <a:ext cx="21240" cy="115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8F2F6236-682B-0E06-AC38-C1CBB5515A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69635" y="2481450"/>
                <a:ext cx="56880" cy="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87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1EC4792-A64F-303F-1687-997816C5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4" y="1063489"/>
            <a:ext cx="4403630" cy="3302723"/>
          </a:xfrm>
          <a:prstGeom prst="rect">
            <a:avLst/>
          </a:pr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F43A942A-D760-6788-E477-4874B568B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1" y="1187909"/>
            <a:ext cx="6409032" cy="48067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576337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23638"/>
            <a:ext cx="1909536" cy="55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537390"/>
            <a:ext cx="1909536" cy="1856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152399" y="17033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603F90F-0DC0-D1BF-7B64-1668824BBE4E}"/>
              </a:ext>
            </a:extLst>
          </p:cNvPr>
          <p:cNvSpPr/>
          <p:nvPr/>
        </p:nvSpPr>
        <p:spPr>
          <a:xfrm>
            <a:off x="49794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F71595-DF32-1C93-7713-CA958BF34E79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21F7C9-6BAC-D7C7-E196-BEB9D981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24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E25DCE8-DB02-137C-CE6A-32AEC5F178DD}"/>
                  </a:ext>
                </a:extLst>
              </p:cNvPr>
              <p:cNvSpPr txBox="1"/>
              <p:nvPr/>
            </p:nvSpPr>
            <p:spPr>
              <a:xfrm>
                <a:off x="8774627" y="5431168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E25DCE8-DB02-137C-CE6A-32AEC5F1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1168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>
            <a:extLst>
              <a:ext uri="{FF2B5EF4-FFF2-40B4-BE49-F238E27FC236}">
                <a16:creationId xmlns:a16="http://schemas.microsoft.com/office/drawing/2014/main" id="{73B26FBE-FC83-C0A7-F34F-3BC3A5036D94}"/>
              </a:ext>
            </a:extLst>
          </p:cNvPr>
          <p:cNvGrpSpPr/>
          <p:nvPr/>
        </p:nvGrpSpPr>
        <p:grpSpPr>
          <a:xfrm>
            <a:off x="769425" y="3219480"/>
            <a:ext cx="34560" cy="11520"/>
            <a:chOff x="769425" y="3219480"/>
            <a:chExt cx="345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93F6AAA0-FDB1-8E5F-5E9B-43A93D1259BF}"/>
                    </a:ext>
                  </a:extLst>
                </p14:cNvPr>
                <p14:cNvContentPartPr/>
                <p14:nvPr/>
              </p14:nvContentPartPr>
              <p14:xfrm>
                <a:off x="803625" y="3219480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93F6AAA0-FDB1-8E5F-5E9B-43A93D1259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985" y="32014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BD449282-B587-BDB9-75E0-C756FBC71CA2}"/>
                    </a:ext>
                  </a:extLst>
                </p14:cNvPr>
                <p14:cNvContentPartPr/>
                <p14:nvPr/>
              </p14:nvContentPartPr>
              <p14:xfrm>
                <a:off x="794265" y="3227040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BD449282-B587-BDB9-75E0-C756FBC71C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6265" y="3209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4F9F67A1-75A0-BF84-59DA-C582401479EB}"/>
                    </a:ext>
                  </a:extLst>
                </p14:cNvPr>
                <p14:cNvContentPartPr/>
                <p14:nvPr/>
              </p14:nvContentPartPr>
              <p14:xfrm>
                <a:off x="780945" y="3224880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4F9F67A1-75A0-BF84-59DA-C582401479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945" y="32072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79AB2F2F-39E6-9E56-6BF5-9852AE39344D}"/>
                    </a:ext>
                  </a:extLst>
                </p14:cNvPr>
                <p14:cNvContentPartPr/>
                <p14:nvPr/>
              </p14:nvContentPartPr>
              <p14:xfrm>
                <a:off x="769425" y="3223080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79AB2F2F-39E6-9E56-6BF5-9852AE3934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425" y="32054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835FCFED-0D09-8537-93B4-58ADB151B358}"/>
                    </a:ext>
                  </a:extLst>
                </p14:cNvPr>
                <p14:cNvContentPartPr/>
                <p14:nvPr/>
              </p14:nvContentPartPr>
              <p14:xfrm>
                <a:off x="769425" y="323064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835FCFED-0D09-8537-93B4-58ADB151B3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1425" y="32130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05F5185-E219-946B-7E8A-B26DF5AE2E81}"/>
              </a:ext>
            </a:extLst>
          </p:cNvPr>
          <p:cNvGrpSpPr/>
          <p:nvPr/>
        </p:nvGrpSpPr>
        <p:grpSpPr>
          <a:xfrm>
            <a:off x="7356825" y="2453490"/>
            <a:ext cx="25200" cy="25200"/>
            <a:chOff x="7356825" y="2453490"/>
            <a:chExt cx="2520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AA5AEC26-1120-7A07-0641-9725D9322FCF}"/>
                    </a:ext>
                  </a:extLst>
                </p14:cNvPr>
                <p14:cNvContentPartPr/>
                <p14:nvPr/>
              </p14:nvContentPartPr>
              <p14:xfrm>
                <a:off x="7381665" y="2453490"/>
                <a:ext cx="36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AA5AEC26-1120-7A07-0641-9725D9322F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3025" y="2444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7E97F695-6F12-60A0-DC51-0491FC70329C}"/>
                    </a:ext>
                  </a:extLst>
                </p14:cNvPr>
                <p14:cNvContentPartPr/>
                <p14:nvPr/>
              </p14:nvContentPartPr>
              <p14:xfrm>
                <a:off x="7378065" y="246501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7E97F695-6F12-60A0-DC51-0491FC7032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69065" y="2456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1026867C-C271-3066-CE9E-CA6CEBFFE550}"/>
                    </a:ext>
                  </a:extLst>
                </p14:cNvPr>
                <p14:cNvContentPartPr/>
                <p14:nvPr/>
              </p14:nvContentPartPr>
              <p14:xfrm>
                <a:off x="7375905" y="2462490"/>
                <a:ext cx="360" cy="72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1026867C-C271-3066-CE9E-CA6CEBFFE55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67265" y="24538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45DEF889-A02F-0585-364F-CF5157297488}"/>
                    </a:ext>
                  </a:extLst>
                </p14:cNvPr>
                <p14:cNvContentPartPr/>
                <p14:nvPr/>
              </p14:nvContentPartPr>
              <p14:xfrm>
                <a:off x="7370145" y="2457450"/>
                <a:ext cx="360" cy="36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45DEF889-A02F-0585-364F-CF51572974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61505" y="24484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D879CCA9-0318-A46C-BDB2-A08DD5694BBE}"/>
                    </a:ext>
                  </a:extLst>
                </p14:cNvPr>
                <p14:cNvContentPartPr/>
                <p14:nvPr/>
              </p14:nvContentPartPr>
              <p14:xfrm>
                <a:off x="7364745" y="2455290"/>
                <a:ext cx="3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D879CCA9-0318-A46C-BDB2-A08DD5694B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5745" y="2446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97DB3A0D-D170-EF06-EBA1-2651A4D5ACB8}"/>
                    </a:ext>
                  </a:extLst>
                </p14:cNvPr>
                <p14:cNvContentPartPr/>
                <p14:nvPr/>
              </p14:nvContentPartPr>
              <p14:xfrm>
                <a:off x="7362585" y="2455290"/>
                <a:ext cx="3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97DB3A0D-D170-EF06-EBA1-2651A4D5AC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3945" y="2446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AAC9F084-EA3B-9C6B-D036-21989E2EED9B}"/>
                    </a:ext>
                  </a:extLst>
                </p14:cNvPr>
                <p14:cNvContentPartPr/>
                <p14:nvPr/>
              </p14:nvContentPartPr>
              <p14:xfrm>
                <a:off x="7356825" y="245529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AAC9F084-EA3B-9C6B-D036-21989E2EED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8185" y="2446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9E3F95FA-2CEE-5385-D696-AE9CA9F1F810}"/>
                    </a:ext>
                  </a:extLst>
                </p14:cNvPr>
                <p14:cNvContentPartPr/>
                <p14:nvPr/>
              </p14:nvContentPartPr>
              <p14:xfrm>
                <a:off x="7358985" y="2462850"/>
                <a:ext cx="360" cy="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9E3F95FA-2CEE-5385-D696-AE9CA9F1F8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9985" y="24542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135DC972-512F-CB0B-6BE3-D2F7316305B3}"/>
                    </a:ext>
                  </a:extLst>
                </p14:cNvPr>
                <p14:cNvContentPartPr/>
                <p14:nvPr/>
              </p14:nvContentPartPr>
              <p14:xfrm>
                <a:off x="7358985" y="246501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135DC972-512F-CB0B-6BE3-D2F7316305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9985" y="2456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23C9EC92-495F-415F-2D1B-D0C238092635}"/>
                    </a:ext>
                  </a:extLst>
                </p14:cNvPr>
                <p14:cNvContentPartPr/>
                <p14:nvPr/>
              </p14:nvContentPartPr>
              <p14:xfrm>
                <a:off x="7358985" y="2465010"/>
                <a:ext cx="360" cy="3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23C9EC92-495F-415F-2D1B-D0C2380926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9985" y="2456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6EC9817E-7701-B78C-8593-12183336672C}"/>
                    </a:ext>
                  </a:extLst>
                </p14:cNvPr>
                <p14:cNvContentPartPr/>
                <p14:nvPr/>
              </p14:nvContentPartPr>
              <p14:xfrm>
                <a:off x="7358985" y="2465010"/>
                <a:ext cx="36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6EC9817E-7701-B78C-8593-1218333667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9985" y="2456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67C7F0B2-0663-7321-45BA-395A8D18E945}"/>
                    </a:ext>
                  </a:extLst>
                </p14:cNvPr>
                <p14:cNvContentPartPr/>
                <p14:nvPr/>
              </p14:nvContentPartPr>
              <p14:xfrm>
                <a:off x="7356825" y="2478330"/>
                <a:ext cx="360" cy="3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67C7F0B2-0663-7321-45BA-395A8D18E9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8185" y="2469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1331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C7F8AF5-45DF-AE80-AEFB-29A03A3C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04" y="1023638"/>
            <a:ext cx="4476790" cy="3357593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776AEE46-447C-CEE8-D441-91E82631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0" y="1229360"/>
            <a:ext cx="6341299" cy="47559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576337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23638"/>
            <a:ext cx="1909536" cy="55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537390"/>
            <a:ext cx="1909536" cy="1856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152399" y="17033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603F90F-0DC0-D1BF-7B64-1668824BBE4E}"/>
              </a:ext>
            </a:extLst>
          </p:cNvPr>
          <p:cNvSpPr/>
          <p:nvPr/>
        </p:nvSpPr>
        <p:spPr>
          <a:xfrm>
            <a:off x="49794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F71595-DF32-1C93-7713-CA958BF34E79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3AE6B9-93D8-B9D7-8518-82F92928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25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757903E-1C46-EBF9-352C-D039EE84F1B3}"/>
                  </a:ext>
                </a:extLst>
              </p:cNvPr>
              <p:cNvSpPr txBox="1"/>
              <p:nvPr/>
            </p:nvSpPr>
            <p:spPr>
              <a:xfrm>
                <a:off x="8774627" y="5443831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757903E-1C46-EBF9-352C-D039EE84F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43831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o 42">
            <a:extLst>
              <a:ext uri="{FF2B5EF4-FFF2-40B4-BE49-F238E27FC236}">
                <a16:creationId xmlns:a16="http://schemas.microsoft.com/office/drawing/2014/main" id="{D5709DF5-2F86-F116-5AAE-541B44BA2BE2}"/>
              </a:ext>
            </a:extLst>
          </p:cNvPr>
          <p:cNvGrpSpPr/>
          <p:nvPr/>
        </p:nvGrpSpPr>
        <p:grpSpPr>
          <a:xfrm>
            <a:off x="809640" y="3232530"/>
            <a:ext cx="43920" cy="30960"/>
            <a:chOff x="809640" y="3232530"/>
            <a:chExt cx="43920" cy="3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838BC00-B18F-F358-EE82-74B7837D44EA}"/>
                    </a:ext>
                  </a:extLst>
                </p14:cNvPr>
                <p14:cNvContentPartPr/>
                <p14:nvPr/>
              </p14:nvContentPartPr>
              <p14:xfrm>
                <a:off x="853200" y="3234690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838BC00-B18F-F358-EE82-74B7837D44E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560" y="32256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27D5B0C-0F79-F06C-402B-EF514F7FDCBA}"/>
                    </a:ext>
                  </a:extLst>
                </p14:cNvPr>
                <p14:cNvContentPartPr/>
                <p14:nvPr/>
              </p14:nvContentPartPr>
              <p14:xfrm>
                <a:off x="853200" y="3234690"/>
                <a:ext cx="360" cy="72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27D5B0C-0F79-F06C-402B-EF514F7FDC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560" y="32256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ADA16C2-4D7C-CDB5-B6A7-ADAFA6D6D344}"/>
                    </a:ext>
                  </a:extLst>
                </p14:cNvPr>
                <p14:cNvContentPartPr/>
                <p14:nvPr/>
              </p14:nvContentPartPr>
              <p14:xfrm>
                <a:off x="853200" y="3236490"/>
                <a:ext cx="360" cy="7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ADA16C2-4D7C-CDB5-B6A7-ADAFA6D6D3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560" y="32274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C7C4DB71-021E-423E-7A2D-8F80405EAEA4}"/>
                    </a:ext>
                  </a:extLst>
                </p14:cNvPr>
                <p14:cNvContentPartPr/>
                <p14:nvPr/>
              </p14:nvContentPartPr>
              <p14:xfrm>
                <a:off x="851400" y="3248010"/>
                <a:ext cx="360" cy="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C7C4DB71-021E-423E-7A2D-8F80405EAE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400" y="3239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5B60349F-22F2-1335-0B9E-284C79B2097C}"/>
                    </a:ext>
                  </a:extLst>
                </p14:cNvPr>
                <p14:cNvContentPartPr/>
                <p14:nvPr/>
              </p14:nvContentPartPr>
              <p14:xfrm>
                <a:off x="851400" y="3249810"/>
                <a:ext cx="360" cy="21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5B60349F-22F2-1335-0B9E-284C79B209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400" y="324081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39EBF8C-AD8E-DD93-ECA9-8056FE03C837}"/>
                    </a:ext>
                  </a:extLst>
                </p14:cNvPr>
                <p14:cNvContentPartPr/>
                <p14:nvPr/>
              </p14:nvContentPartPr>
              <p14:xfrm>
                <a:off x="851400" y="325161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39EBF8C-AD8E-DD93-ECA9-8056FE03C8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400" y="32429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38C7678-6D3B-32BC-562C-E19E4CD86557}"/>
                    </a:ext>
                  </a:extLst>
                </p14:cNvPr>
                <p14:cNvContentPartPr/>
                <p14:nvPr/>
              </p14:nvContentPartPr>
              <p14:xfrm>
                <a:off x="838800" y="3246210"/>
                <a:ext cx="9000" cy="57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38C7678-6D3B-32BC-562C-E19E4CD865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0160" y="3237570"/>
                  <a:ext cx="2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CAD78A40-F03C-C6BE-6663-F3278FDBB7FA}"/>
                    </a:ext>
                  </a:extLst>
                </p14:cNvPr>
                <p14:cNvContentPartPr/>
                <p14:nvPr/>
              </p14:nvContentPartPr>
              <p14:xfrm>
                <a:off x="832320" y="3244050"/>
                <a:ext cx="360" cy="21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CAD78A40-F03C-C6BE-6663-F3278FDBB7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3680" y="323541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3B29552-6DA5-9705-74E7-C11C149AE396}"/>
                    </a:ext>
                  </a:extLst>
                </p14:cNvPr>
                <p14:cNvContentPartPr/>
                <p14:nvPr/>
              </p14:nvContentPartPr>
              <p14:xfrm>
                <a:off x="826560" y="3237930"/>
                <a:ext cx="360" cy="7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3B29552-6DA5-9705-74E7-C11C149AE3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920" y="32292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4DEAAB4-E239-9C14-F0CC-7927FC23A5AC}"/>
                    </a:ext>
                  </a:extLst>
                </p14:cNvPr>
                <p14:cNvContentPartPr/>
                <p14:nvPr/>
              </p14:nvContentPartPr>
              <p14:xfrm>
                <a:off x="822960" y="3234330"/>
                <a:ext cx="360" cy="72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4DEAAB4-E239-9C14-F0CC-7927FC23A5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960" y="322533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A7A5FC1D-AD85-739E-DCFA-1E81FE7DCC71}"/>
                    </a:ext>
                  </a:extLst>
                </p14:cNvPr>
                <p14:cNvContentPartPr/>
                <p14:nvPr/>
              </p14:nvContentPartPr>
              <p14:xfrm>
                <a:off x="822960" y="3232530"/>
                <a:ext cx="360" cy="36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A7A5FC1D-AD85-739E-DCFA-1E81FE7DCC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960" y="32238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7FFD57F8-0CFF-8ACA-E7D4-CE041E2A019D}"/>
                    </a:ext>
                  </a:extLst>
                </p14:cNvPr>
                <p14:cNvContentPartPr/>
                <p14:nvPr/>
              </p14:nvContentPartPr>
              <p14:xfrm>
                <a:off x="819000" y="3234690"/>
                <a:ext cx="21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7FFD57F8-0CFF-8ACA-E7D4-CE041E2A01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0360" y="322569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1809D106-65F5-58A6-9E74-6A4EE8ADFE35}"/>
                    </a:ext>
                  </a:extLst>
                </p14:cNvPr>
                <p14:cNvContentPartPr/>
                <p14:nvPr/>
              </p14:nvContentPartPr>
              <p14:xfrm>
                <a:off x="815040" y="3236490"/>
                <a:ext cx="21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1809D106-65F5-58A6-9E74-6A4EE8ADFE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6400" y="322749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D2322B05-B6BF-8A34-19EA-1A3B1ED36B99}"/>
                    </a:ext>
                  </a:extLst>
                </p14:cNvPr>
                <p14:cNvContentPartPr/>
                <p14:nvPr/>
              </p14:nvContentPartPr>
              <p14:xfrm>
                <a:off x="813240" y="3236490"/>
                <a:ext cx="2160" cy="43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D2322B05-B6BF-8A34-19EA-1A3B1ED36B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4600" y="3227490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C6324B69-5D74-E0BA-A97D-CF10F0310088}"/>
                    </a:ext>
                  </a:extLst>
                </p14:cNvPr>
                <p14:cNvContentPartPr/>
                <p14:nvPr/>
              </p14:nvContentPartPr>
              <p14:xfrm>
                <a:off x="809640" y="3244050"/>
                <a:ext cx="2160" cy="64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C6324B69-5D74-E0BA-A97D-CF10F031008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0640" y="3235410"/>
                  <a:ext cx="1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E261D795-0B1F-9BCC-BF62-4DD904220D72}"/>
                    </a:ext>
                  </a:extLst>
                </p14:cNvPr>
                <p14:cNvContentPartPr/>
                <p14:nvPr/>
              </p14:nvContentPartPr>
              <p14:xfrm>
                <a:off x="809640" y="3251610"/>
                <a:ext cx="360" cy="72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E261D795-0B1F-9BCC-BF62-4DD904220D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4297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AB6432FD-8FC2-0001-57BE-1FA8A6CEA112}"/>
                    </a:ext>
                  </a:extLst>
                </p14:cNvPr>
                <p14:cNvContentPartPr/>
                <p14:nvPr/>
              </p14:nvContentPartPr>
              <p14:xfrm>
                <a:off x="809640" y="3253770"/>
                <a:ext cx="360" cy="72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AB6432FD-8FC2-0001-57BE-1FA8A6CEA1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4477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70E837EA-9BA6-8F8D-E76D-1A166C5AF4ED}"/>
                    </a:ext>
                  </a:extLst>
                </p14:cNvPr>
                <p14:cNvContentPartPr/>
                <p14:nvPr/>
              </p14:nvContentPartPr>
              <p14:xfrm>
                <a:off x="811440" y="3257370"/>
                <a:ext cx="360" cy="21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70E837EA-9BA6-8F8D-E76D-1A166C5AF4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440" y="324873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40EA9B5B-103A-DC50-3115-DCECF53EA606}"/>
                    </a:ext>
                  </a:extLst>
                </p14:cNvPr>
                <p14:cNvContentPartPr/>
                <p14:nvPr/>
              </p14:nvContentPartPr>
              <p14:xfrm>
                <a:off x="811440" y="3261330"/>
                <a:ext cx="2160" cy="21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40EA9B5B-103A-DC50-3115-DCECF53EA6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440" y="3252330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C4E7904E-BD54-E0A3-37FA-8E743CEAEC67}"/>
                    </a:ext>
                  </a:extLst>
                </p14:cNvPr>
                <p14:cNvContentPartPr/>
                <p14:nvPr/>
              </p14:nvContentPartPr>
              <p14:xfrm>
                <a:off x="809640" y="3255570"/>
                <a:ext cx="36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C4E7904E-BD54-E0A3-37FA-8E743CEAEC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465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494CAE84-0F91-F256-F1AE-15F19C8B2B17}"/>
                    </a:ext>
                  </a:extLst>
                </p14:cNvPr>
                <p14:cNvContentPartPr/>
                <p14:nvPr/>
              </p14:nvContentPartPr>
              <p14:xfrm>
                <a:off x="809640" y="3253410"/>
                <a:ext cx="360" cy="25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494CAE84-0F91-F256-F1AE-15F19C8B2B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4441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1BC4505F-B344-AFB5-C22C-2D3FC55E57EC}"/>
                    </a:ext>
                  </a:extLst>
                </p14:cNvPr>
                <p14:cNvContentPartPr/>
                <p14:nvPr/>
              </p14:nvContentPartPr>
              <p14:xfrm>
                <a:off x="809640" y="3245850"/>
                <a:ext cx="360" cy="43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1BC4505F-B344-AFB5-C22C-2D3FC55E57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3721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7D5EB8C5-9EB2-3412-D1FA-60EE69ED8963}"/>
                    </a:ext>
                  </a:extLst>
                </p14:cNvPr>
                <p14:cNvContentPartPr/>
                <p14:nvPr/>
              </p14:nvContentPartPr>
              <p14:xfrm>
                <a:off x="809640" y="3242250"/>
                <a:ext cx="360" cy="21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7D5EB8C5-9EB2-3412-D1FA-60EE69ED89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3325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5D670300-6833-7336-1255-08F4D51D20DB}"/>
                    </a:ext>
                  </a:extLst>
                </p14:cNvPr>
                <p14:cNvContentPartPr/>
                <p14:nvPr/>
              </p14:nvContentPartPr>
              <p14:xfrm>
                <a:off x="809640" y="3241890"/>
                <a:ext cx="360" cy="7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5D670300-6833-7336-1255-08F4D51D20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40" y="32328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FE430FDA-0F27-88A3-D9F9-44AC84395DB9}"/>
                    </a:ext>
                  </a:extLst>
                </p14:cNvPr>
                <p14:cNvContentPartPr/>
                <p14:nvPr/>
              </p14:nvContentPartPr>
              <p14:xfrm>
                <a:off x="811440" y="3238290"/>
                <a:ext cx="360" cy="36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FE430FDA-0F27-88A3-D9F9-44AC84395D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440" y="3229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89C059F0-230F-9F5C-4D9A-36B96F7E652E}"/>
                    </a:ext>
                  </a:extLst>
                </p14:cNvPr>
                <p14:cNvContentPartPr/>
                <p14:nvPr/>
              </p14:nvContentPartPr>
              <p14:xfrm>
                <a:off x="811440" y="3234690"/>
                <a:ext cx="360" cy="21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89C059F0-230F-9F5C-4D9A-36B96F7E65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440" y="322569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084174B6-C9A3-965F-3950-48E5F1C0B1BE}"/>
                    </a:ext>
                  </a:extLst>
                </p14:cNvPr>
                <p14:cNvContentPartPr/>
                <p14:nvPr/>
              </p14:nvContentPartPr>
              <p14:xfrm>
                <a:off x="811440" y="3234330"/>
                <a:ext cx="720" cy="72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084174B6-C9A3-965F-3950-48E5F1C0B1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2440" y="3225330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C433A56-969B-3A88-07D6-79DDBECB93FE}"/>
              </a:ext>
            </a:extLst>
          </p:cNvPr>
          <p:cNvGrpSpPr/>
          <p:nvPr/>
        </p:nvGrpSpPr>
        <p:grpSpPr>
          <a:xfrm>
            <a:off x="7322745" y="2425050"/>
            <a:ext cx="28800" cy="32760"/>
            <a:chOff x="7322745" y="2425050"/>
            <a:chExt cx="2880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2B5D9AF7-EAFB-0AD1-A036-DDC9022C3CF3}"/>
                    </a:ext>
                  </a:extLst>
                </p14:cNvPr>
                <p14:cNvContentPartPr/>
                <p14:nvPr/>
              </p14:nvContentPartPr>
              <p14:xfrm>
                <a:off x="7322745" y="2457450"/>
                <a:ext cx="360" cy="36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2B5D9AF7-EAFB-0AD1-A036-DDC9022C3C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3745" y="24484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6611E951-5D5B-3E80-81A8-E6C6B9999243}"/>
                    </a:ext>
                  </a:extLst>
                </p14:cNvPr>
                <p14:cNvContentPartPr/>
                <p14:nvPr/>
              </p14:nvContentPartPr>
              <p14:xfrm>
                <a:off x="7324545" y="244593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6611E951-5D5B-3E80-81A8-E6C6B99992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5905" y="24369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37E71ED6-8723-AFFD-6BF4-F647AFB0F9B8}"/>
                    </a:ext>
                  </a:extLst>
                </p14:cNvPr>
                <p14:cNvContentPartPr/>
                <p14:nvPr/>
              </p14:nvContentPartPr>
              <p14:xfrm>
                <a:off x="7324545" y="2444130"/>
                <a:ext cx="36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37E71ED6-8723-AFFD-6BF4-F647AFB0F9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5905" y="24351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CCDA4BB9-19E3-55F0-1B7F-E4527CB89191}"/>
                    </a:ext>
                  </a:extLst>
                </p14:cNvPr>
                <p14:cNvContentPartPr/>
                <p14:nvPr/>
              </p14:nvContentPartPr>
              <p14:xfrm>
                <a:off x="7324545" y="2444130"/>
                <a:ext cx="360" cy="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CCDA4BB9-19E3-55F0-1B7F-E4527CB891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5905" y="24351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812D6DFE-BD7F-C70C-1E66-B6C682467763}"/>
                    </a:ext>
                  </a:extLst>
                </p14:cNvPr>
                <p14:cNvContentPartPr/>
                <p14:nvPr/>
              </p14:nvContentPartPr>
              <p14:xfrm>
                <a:off x="7330305" y="2444130"/>
                <a:ext cx="720" cy="3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812D6DFE-BD7F-C70C-1E66-B6C6824677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1305" y="243513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54F416B7-5940-69BD-45B2-FEFC0528DD4D}"/>
                    </a:ext>
                  </a:extLst>
                </p14:cNvPr>
                <p14:cNvContentPartPr/>
                <p14:nvPr/>
              </p14:nvContentPartPr>
              <p14:xfrm>
                <a:off x="7332105" y="2441970"/>
                <a:ext cx="9720" cy="21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54F416B7-5940-69BD-45B2-FEFC0528DD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23465" y="2433330"/>
                  <a:ext cx="27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9D107B8B-880D-EB90-2BAD-ED29FB097517}"/>
                    </a:ext>
                  </a:extLst>
                </p14:cNvPr>
                <p14:cNvContentPartPr/>
                <p14:nvPr/>
              </p14:nvContentPartPr>
              <p14:xfrm>
                <a:off x="7345425" y="2441970"/>
                <a:ext cx="360" cy="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9D107B8B-880D-EB90-2BAD-ED29FB0975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785" y="2433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D666998D-3428-99F1-D01A-DA73D7404F3F}"/>
                    </a:ext>
                  </a:extLst>
                </p14:cNvPr>
                <p14:cNvContentPartPr/>
                <p14:nvPr/>
              </p14:nvContentPartPr>
              <p14:xfrm>
                <a:off x="7345425" y="2441970"/>
                <a:ext cx="360" cy="3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D666998D-3428-99F1-D01A-DA73D7404F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785" y="2433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4505034-D76E-2945-5A73-607A780809E0}"/>
                    </a:ext>
                  </a:extLst>
                </p14:cNvPr>
                <p14:cNvContentPartPr/>
                <p14:nvPr/>
              </p14:nvContentPartPr>
              <p14:xfrm>
                <a:off x="7345425" y="2441970"/>
                <a:ext cx="2520" cy="25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4505034-D76E-2945-5A73-607A780809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785" y="2433330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DC9D58B-CCDB-4947-C827-0E20BA50EE92}"/>
                    </a:ext>
                  </a:extLst>
                </p14:cNvPr>
                <p14:cNvContentPartPr/>
                <p14:nvPr/>
              </p14:nvContentPartPr>
              <p14:xfrm>
                <a:off x="7351185" y="2445930"/>
                <a:ext cx="360" cy="21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DC9D58B-CCDB-4947-C827-0E20BA50EE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545" y="243693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48C6B15A-3C37-9501-3F3B-5485E8F8791B}"/>
                    </a:ext>
                  </a:extLst>
                </p14:cNvPr>
                <p14:cNvContentPartPr/>
                <p14:nvPr/>
              </p14:nvContentPartPr>
              <p14:xfrm>
                <a:off x="7351185" y="2447730"/>
                <a:ext cx="36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48C6B15A-3C37-9501-3F3B-5485E8F879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545" y="2439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44909EE2-99BE-9DBC-2BA1-7DFED8F3234E}"/>
                    </a:ext>
                  </a:extLst>
                </p14:cNvPr>
                <p14:cNvContentPartPr/>
                <p14:nvPr/>
              </p14:nvContentPartPr>
              <p14:xfrm>
                <a:off x="7345425" y="2430450"/>
                <a:ext cx="360" cy="7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44909EE2-99BE-9DBC-2BA1-7DFED8F323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785" y="24214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8E2BF1F0-FBD2-07D5-3CE3-6CF416F3F729}"/>
                    </a:ext>
                  </a:extLst>
                </p14:cNvPr>
                <p14:cNvContentPartPr/>
                <p14:nvPr/>
              </p14:nvContentPartPr>
              <p14:xfrm>
                <a:off x="7343265" y="2428290"/>
                <a:ext cx="2520" cy="72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8E2BF1F0-FBD2-07D5-3CE3-6CF416F3F7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4625" y="2419650"/>
                  <a:ext cx="20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C9CDE11-C7C7-2781-C808-911B16FF1E68}"/>
                    </a:ext>
                  </a:extLst>
                </p14:cNvPr>
                <p14:cNvContentPartPr/>
                <p14:nvPr/>
              </p14:nvContentPartPr>
              <p14:xfrm>
                <a:off x="7339665" y="2426490"/>
                <a:ext cx="360" cy="72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C9CDE11-C7C7-2781-C808-911B16FF1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025" y="24174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493CE62F-4E16-6592-B9B4-3E29733B887C}"/>
                    </a:ext>
                  </a:extLst>
                </p14:cNvPr>
                <p14:cNvContentPartPr/>
                <p14:nvPr/>
              </p14:nvContentPartPr>
              <p14:xfrm>
                <a:off x="7339305" y="2425050"/>
                <a:ext cx="720" cy="3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493CE62F-4E16-6592-B9B4-3E29733B88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0665" y="241605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B9EFD4A1-D102-BE61-E6B9-6B9E64F698B6}"/>
                    </a:ext>
                  </a:extLst>
                </p14:cNvPr>
                <p14:cNvContentPartPr/>
                <p14:nvPr/>
              </p14:nvContentPartPr>
              <p14:xfrm>
                <a:off x="7334265" y="2425050"/>
                <a:ext cx="360" cy="36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B9EFD4A1-D102-BE61-E6B9-6B9E64F698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5265" y="24160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260B0BD3-996C-C331-5B5E-F8480C351F42}"/>
                    </a:ext>
                  </a:extLst>
                </p14:cNvPr>
                <p14:cNvContentPartPr/>
                <p14:nvPr/>
              </p14:nvContentPartPr>
              <p14:xfrm>
                <a:off x="7334265" y="2426850"/>
                <a:ext cx="360" cy="3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260B0BD3-996C-C331-5B5E-F8480C351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5265" y="2417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224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91410AC-F0AC-2ED4-033E-5AF6D812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50" y="1063488"/>
            <a:ext cx="4403630" cy="3302724"/>
          </a:xfrm>
          <a:prstGeom prst="rect">
            <a:avLst/>
          </a:pr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CEF8E678-8D4B-3BE4-5989-6CE540EF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0" y="1237914"/>
            <a:ext cx="6205832" cy="46543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576337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23638"/>
            <a:ext cx="1909536" cy="552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537390"/>
            <a:ext cx="1909536" cy="1856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152399" y="17033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603F90F-0DC0-D1BF-7B64-1668824BBE4E}"/>
              </a:ext>
            </a:extLst>
          </p:cNvPr>
          <p:cNvSpPr/>
          <p:nvPr/>
        </p:nvSpPr>
        <p:spPr>
          <a:xfrm>
            <a:off x="49794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F71595-DF32-1C93-7713-CA958BF34E79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787CBB-059E-F68C-2F43-4920F3EC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26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59A56FB-5B20-AB47-84E2-0679875DD9E2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59A56FB-5B20-AB47-84E2-0679875DD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blipFill>
                <a:blip r:embed="rId6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o 43">
            <a:extLst>
              <a:ext uri="{FF2B5EF4-FFF2-40B4-BE49-F238E27FC236}">
                <a16:creationId xmlns:a16="http://schemas.microsoft.com/office/drawing/2014/main" id="{C275902B-57AC-68D6-E89F-04FF114942F8}"/>
              </a:ext>
            </a:extLst>
          </p:cNvPr>
          <p:cNvGrpSpPr/>
          <p:nvPr/>
        </p:nvGrpSpPr>
        <p:grpSpPr>
          <a:xfrm>
            <a:off x="7353135" y="2453640"/>
            <a:ext cx="28800" cy="17280"/>
            <a:chOff x="7353135" y="2453640"/>
            <a:chExt cx="2880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F2C97DA-EBBF-54F2-5611-02E2B18834BE}"/>
                    </a:ext>
                  </a:extLst>
                </p14:cNvPr>
                <p14:cNvContentPartPr/>
                <p14:nvPr/>
              </p14:nvContentPartPr>
              <p14:xfrm>
                <a:off x="7381575" y="2453640"/>
                <a:ext cx="360" cy="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F2C97DA-EBBF-54F2-5611-02E2B18834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35" y="2444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93C1DC51-9FB4-9CD9-AEF8-748573013295}"/>
                    </a:ext>
                  </a:extLst>
                </p14:cNvPr>
                <p14:cNvContentPartPr/>
                <p14:nvPr/>
              </p14:nvContentPartPr>
              <p14:xfrm>
                <a:off x="7381575" y="2455440"/>
                <a:ext cx="360" cy="36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93C1DC51-9FB4-9CD9-AEF8-7485730132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35" y="2446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EE7C8D06-5156-A4B9-7AA1-CCAC0EAF27B4}"/>
                    </a:ext>
                  </a:extLst>
                </p14:cNvPr>
                <p14:cNvContentPartPr/>
                <p14:nvPr/>
              </p14:nvContentPartPr>
              <p14:xfrm>
                <a:off x="7381575" y="2455440"/>
                <a:ext cx="360" cy="43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E7C8D06-5156-A4B9-7AA1-CCAC0EAF27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35" y="244644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F78602E4-4C55-FB0D-FF92-7B3D4A4F9BFF}"/>
                    </a:ext>
                  </a:extLst>
                </p14:cNvPr>
                <p14:cNvContentPartPr/>
                <p14:nvPr/>
              </p14:nvContentPartPr>
              <p14:xfrm>
                <a:off x="7381575" y="2459040"/>
                <a:ext cx="360" cy="1008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F78602E4-4C55-FB0D-FF92-7B3D4A4F9B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72935" y="2450400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A16E77D-40D5-4F61-ABA3-E035F559441E}"/>
                    </a:ext>
                  </a:extLst>
                </p14:cNvPr>
                <p14:cNvContentPartPr/>
                <p14:nvPr/>
              </p14:nvContentPartPr>
              <p14:xfrm>
                <a:off x="7381575" y="2468760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A16E77D-40D5-4F61-ABA3-E035F55944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35" y="2459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DEAC2716-1B1F-377E-4844-EAB9FBC188D0}"/>
                    </a:ext>
                  </a:extLst>
                </p14:cNvPr>
                <p14:cNvContentPartPr/>
                <p14:nvPr/>
              </p14:nvContentPartPr>
              <p14:xfrm>
                <a:off x="7360695" y="2466600"/>
                <a:ext cx="360" cy="72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DEAC2716-1B1F-377E-4844-EAB9FBC188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5760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EDE424E6-FFF5-2CE0-C8D0-8224604F1DDB}"/>
                    </a:ext>
                  </a:extLst>
                </p14:cNvPr>
                <p14:cNvContentPartPr/>
                <p14:nvPr/>
              </p14:nvContentPartPr>
              <p14:xfrm>
                <a:off x="7360695" y="2457240"/>
                <a:ext cx="3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EDE424E6-FFF5-2CE0-C8D0-8224604F1D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4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EE995CA-C2E6-837B-B78E-E34E242160A3}"/>
                    </a:ext>
                  </a:extLst>
                </p14:cNvPr>
                <p14:cNvContentPartPr/>
                <p14:nvPr/>
              </p14:nvContentPartPr>
              <p14:xfrm>
                <a:off x="7360695" y="2457240"/>
                <a:ext cx="3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EE995CA-C2E6-837B-B78E-E34E242160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4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55B8483-B37D-53FF-9470-1D1798712930}"/>
                    </a:ext>
                  </a:extLst>
                </p14:cNvPr>
                <p14:cNvContentPartPr/>
                <p14:nvPr/>
              </p14:nvContentPartPr>
              <p14:xfrm>
                <a:off x="7360695" y="246120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55B8483-B37D-53FF-9470-1D17987129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52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C9FBFC01-06CF-E563-B6E6-3CE328283614}"/>
                    </a:ext>
                  </a:extLst>
                </p14:cNvPr>
                <p14:cNvContentPartPr/>
                <p14:nvPr/>
              </p14:nvContentPartPr>
              <p14:xfrm>
                <a:off x="7360695" y="2470560"/>
                <a:ext cx="360" cy="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C9FBFC01-06CF-E563-B6E6-3CE3282836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6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274A6836-5B45-1053-F66A-709EF549D454}"/>
                    </a:ext>
                  </a:extLst>
                </p14:cNvPr>
                <p14:cNvContentPartPr/>
                <p14:nvPr/>
              </p14:nvContentPartPr>
              <p14:xfrm>
                <a:off x="7360695" y="247056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274A6836-5B45-1053-F66A-709EF549D4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55" y="246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790748F-EF43-5AEF-13A0-FDAD26BAFCD9}"/>
                    </a:ext>
                  </a:extLst>
                </p14:cNvPr>
                <p14:cNvContentPartPr/>
                <p14:nvPr/>
              </p14:nvContentPartPr>
              <p14:xfrm>
                <a:off x="7358895" y="2470560"/>
                <a:ext cx="360" cy="36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790748F-EF43-5AEF-13A0-FDAD26BAFC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9895" y="246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9E12A68A-4EB7-BA8B-4BD8-A0F17FC9D65D}"/>
                    </a:ext>
                  </a:extLst>
                </p14:cNvPr>
                <p14:cNvContentPartPr/>
                <p14:nvPr/>
              </p14:nvContentPartPr>
              <p14:xfrm>
                <a:off x="7354935" y="2463000"/>
                <a:ext cx="360" cy="3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9E12A68A-4EB7-BA8B-4BD8-A0F17FC9D6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6295" y="245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4E662FB0-3B11-F759-78F3-759E41DA1FA6}"/>
                    </a:ext>
                  </a:extLst>
                </p14:cNvPr>
                <p14:cNvContentPartPr/>
                <p14:nvPr/>
              </p14:nvContentPartPr>
              <p14:xfrm>
                <a:off x="7354935" y="246300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4E662FB0-3B11-F759-78F3-759E41DA1F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6295" y="245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597D54F0-9421-9F26-5B02-13431EA048CB}"/>
                    </a:ext>
                  </a:extLst>
                </p14:cNvPr>
                <p14:cNvContentPartPr/>
                <p14:nvPr/>
              </p14:nvContentPartPr>
              <p14:xfrm>
                <a:off x="7354935" y="2463000"/>
                <a:ext cx="36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597D54F0-9421-9F26-5B02-13431EA048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6295" y="245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FFF3FE0-084C-B03F-37E1-B53B67714BE1}"/>
                    </a:ext>
                  </a:extLst>
                </p14:cNvPr>
                <p14:cNvContentPartPr/>
                <p14:nvPr/>
              </p14:nvContentPartPr>
              <p14:xfrm>
                <a:off x="7354935" y="2457240"/>
                <a:ext cx="360" cy="3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FFF3FE0-084C-B03F-37E1-B53B67714B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6295" y="244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8ED01B19-FA9F-B0F2-E52A-0AE852F1F5D5}"/>
                    </a:ext>
                  </a:extLst>
                </p14:cNvPr>
                <p14:cNvContentPartPr/>
                <p14:nvPr/>
              </p14:nvContentPartPr>
              <p14:xfrm>
                <a:off x="7353135" y="2463000"/>
                <a:ext cx="360" cy="72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8ED01B19-FA9F-B0F2-E52A-0AE852F1F5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95" y="245436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3632FFBB-77A3-CDFE-C1FE-8039CECDDD1A}"/>
                    </a:ext>
                  </a:extLst>
                </p14:cNvPr>
                <p14:cNvContentPartPr/>
                <p14:nvPr/>
              </p14:nvContentPartPr>
              <p14:xfrm>
                <a:off x="7353135" y="2470560"/>
                <a:ext cx="360" cy="3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3632FFBB-77A3-CDFE-C1FE-8039CECDDD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95" y="246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79AF7CFB-4F26-308C-9DA4-ED272D738F2B}"/>
                    </a:ext>
                  </a:extLst>
                </p14:cNvPr>
                <p14:cNvContentPartPr/>
                <p14:nvPr/>
              </p14:nvContentPartPr>
              <p14:xfrm>
                <a:off x="7353135" y="2470200"/>
                <a:ext cx="360" cy="7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79AF7CFB-4F26-308C-9DA4-ED272D738F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95" y="246156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9922B87D-68B8-3812-F17C-61108F7BF7A3}"/>
                    </a:ext>
                  </a:extLst>
                </p14:cNvPr>
                <p14:cNvContentPartPr/>
                <p14:nvPr/>
              </p14:nvContentPartPr>
              <p14:xfrm>
                <a:off x="7353135" y="2466960"/>
                <a:ext cx="360" cy="3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9922B87D-68B8-3812-F17C-61108F7BF7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95" y="245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8A311B81-0BD8-66B1-B0D1-31B60947A5E7}"/>
                    </a:ext>
                  </a:extLst>
                </p14:cNvPr>
                <p14:cNvContentPartPr/>
                <p14:nvPr/>
              </p14:nvContentPartPr>
              <p14:xfrm>
                <a:off x="7353135" y="2466960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8A311B81-0BD8-66B1-B0D1-31B60947A5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95" y="245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A4076CA4-7662-0820-24C2-BF653CED9423}"/>
              </a:ext>
            </a:extLst>
          </p:cNvPr>
          <p:cNvGrpSpPr/>
          <p:nvPr/>
        </p:nvGrpSpPr>
        <p:grpSpPr>
          <a:xfrm>
            <a:off x="908385" y="3198330"/>
            <a:ext cx="44280" cy="28800"/>
            <a:chOff x="908385" y="3198330"/>
            <a:chExt cx="44280" cy="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9E8521A-4241-99EE-F820-B6C9C18E096E}"/>
                    </a:ext>
                  </a:extLst>
                </p14:cNvPr>
                <p14:cNvContentPartPr/>
                <p14:nvPr/>
              </p14:nvContentPartPr>
              <p14:xfrm>
                <a:off x="950505" y="320589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9E8521A-4241-99EE-F820-B6C9C18E09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1505" y="31972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EB08F189-FA89-F85B-BB8D-FD2862593E58}"/>
                    </a:ext>
                  </a:extLst>
                </p14:cNvPr>
                <p14:cNvContentPartPr/>
                <p14:nvPr/>
              </p14:nvContentPartPr>
              <p14:xfrm>
                <a:off x="950505" y="3205890"/>
                <a:ext cx="36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EB08F189-FA89-F85B-BB8D-FD2862593E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1505" y="31972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9E74F4F5-06E4-352F-ACCD-92805CF99225}"/>
                    </a:ext>
                  </a:extLst>
                </p14:cNvPr>
                <p14:cNvContentPartPr/>
                <p14:nvPr/>
              </p14:nvContentPartPr>
              <p14:xfrm>
                <a:off x="948345" y="3202290"/>
                <a:ext cx="720" cy="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9E74F4F5-06E4-352F-ACCD-92805CF992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9345" y="319329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E2CEC50D-BE8F-E5A0-1D18-69962B6D46F5}"/>
                    </a:ext>
                  </a:extLst>
                </p14:cNvPr>
                <p14:cNvContentPartPr/>
                <p14:nvPr/>
              </p14:nvContentPartPr>
              <p14:xfrm>
                <a:off x="942585" y="3211650"/>
                <a:ext cx="360" cy="72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E2CEC50D-BE8F-E5A0-1D18-69962B6D46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945" y="32030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20949DE2-DE2A-EC11-4EF6-9D74B436F920}"/>
                    </a:ext>
                  </a:extLst>
                </p14:cNvPr>
                <p14:cNvContentPartPr/>
                <p14:nvPr/>
              </p14:nvContentPartPr>
              <p14:xfrm>
                <a:off x="942585" y="3215610"/>
                <a:ext cx="4320" cy="39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20949DE2-DE2A-EC11-4EF6-9D74B436F9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3945" y="3206610"/>
                  <a:ext cx="21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B4446513-D1E5-CA1B-533A-257F60896005}"/>
                    </a:ext>
                  </a:extLst>
                </p14:cNvPr>
                <p14:cNvContentPartPr/>
                <p14:nvPr/>
              </p14:nvContentPartPr>
              <p14:xfrm>
                <a:off x="952305" y="3221370"/>
                <a:ext cx="360" cy="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B4446513-D1E5-CA1B-533A-257F608960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305" y="3212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DC2D18A3-93B7-D99B-829D-D83A192182A8}"/>
                    </a:ext>
                  </a:extLst>
                </p14:cNvPr>
                <p14:cNvContentPartPr/>
                <p14:nvPr/>
              </p14:nvContentPartPr>
              <p14:xfrm>
                <a:off x="946185" y="3220290"/>
                <a:ext cx="6480" cy="144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DC2D18A3-93B7-D99B-829D-D83A192182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7545" y="3211290"/>
                  <a:ext cx="24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8872C248-412D-A12D-2D71-3E9926872ABA}"/>
                    </a:ext>
                  </a:extLst>
                </p14:cNvPr>
                <p14:cNvContentPartPr/>
                <p14:nvPr/>
              </p14:nvContentPartPr>
              <p14:xfrm>
                <a:off x="927465" y="3211650"/>
                <a:ext cx="360" cy="3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8872C248-412D-A12D-2D71-3E9926872A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825" y="3203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87173D4B-DE8A-408A-A8BF-279B53B60601}"/>
                    </a:ext>
                  </a:extLst>
                </p14:cNvPr>
                <p14:cNvContentPartPr/>
                <p14:nvPr/>
              </p14:nvContentPartPr>
              <p14:xfrm>
                <a:off x="927105" y="3211650"/>
                <a:ext cx="720" cy="3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87173D4B-DE8A-408A-A8BF-279B53B606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465" y="320301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AB3422F5-7127-FFC5-3AA7-7CB185E6AC34}"/>
                    </a:ext>
                  </a:extLst>
                </p14:cNvPr>
                <p14:cNvContentPartPr/>
                <p14:nvPr/>
              </p14:nvContentPartPr>
              <p14:xfrm>
                <a:off x="920625" y="3208050"/>
                <a:ext cx="540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AB3422F5-7127-FFC5-3AA7-7CB185E6AC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1985" y="3199050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26DEF22B-6E57-E8D3-23C2-A41A87359EB0}"/>
                    </a:ext>
                  </a:extLst>
                </p14:cNvPr>
                <p14:cNvContentPartPr/>
                <p14:nvPr/>
              </p14:nvContentPartPr>
              <p14:xfrm>
                <a:off x="910545" y="3208050"/>
                <a:ext cx="360" cy="3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26DEF22B-6E57-E8D3-23C2-A41A87359E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545" y="31990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44F8CEF6-8183-DC82-EE17-B580083726B4}"/>
                    </a:ext>
                  </a:extLst>
                </p14:cNvPr>
                <p14:cNvContentPartPr/>
                <p14:nvPr/>
              </p14:nvContentPartPr>
              <p14:xfrm>
                <a:off x="910545" y="3203730"/>
                <a:ext cx="360" cy="72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44F8CEF6-8183-DC82-EE17-B580083726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545" y="319473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213396E3-7AB8-CBB3-CF9D-F79CBD741677}"/>
                    </a:ext>
                  </a:extLst>
                </p14:cNvPr>
                <p14:cNvContentPartPr/>
                <p14:nvPr/>
              </p14:nvContentPartPr>
              <p14:xfrm>
                <a:off x="910545" y="3201210"/>
                <a:ext cx="5040" cy="108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213396E3-7AB8-CBB3-CF9D-F79CBD7416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545" y="3192570"/>
                  <a:ext cx="22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52732CF4-FF57-0C4C-E3DD-8B9BF8840260}"/>
                    </a:ext>
                  </a:extLst>
                </p14:cNvPr>
                <p14:cNvContentPartPr/>
                <p14:nvPr/>
              </p14:nvContentPartPr>
              <p14:xfrm>
                <a:off x="923865" y="3199770"/>
                <a:ext cx="11880" cy="72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52732CF4-FF57-0C4C-E3DD-8B9BF88402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4865" y="3191130"/>
                  <a:ext cx="29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7C3672A4-3D73-B9E2-E050-B71F024C4E96}"/>
                    </a:ext>
                  </a:extLst>
                </p14:cNvPr>
                <p14:cNvContentPartPr/>
                <p14:nvPr/>
              </p14:nvContentPartPr>
              <p14:xfrm>
                <a:off x="935385" y="3198330"/>
                <a:ext cx="360" cy="72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7C3672A4-3D73-B9E2-E050-B71F024C4E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385" y="31896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60107917-DF75-4332-D199-846673D5240A}"/>
                    </a:ext>
                  </a:extLst>
                </p14:cNvPr>
                <p14:cNvContentPartPr/>
                <p14:nvPr/>
              </p14:nvContentPartPr>
              <p14:xfrm>
                <a:off x="925305" y="3226770"/>
                <a:ext cx="720" cy="3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60107917-DF75-4332-D199-846673D524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6665" y="321813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59179D2D-7702-280D-FF22-C32A96DC7770}"/>
                    </a:ext>
                  </a:extLst>
                </p14:cNvPr>
                <p14:cNvContentPartPr/>
                <p14:nvPr/>
              </p14:nvContentPartPr>
              <p14:xfrm>
                <a:off x="923865" y="3226770"/>
                <a:ext cx="360" cy="3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59179D2D-7702-280D-FF22-C32A96DC77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865" y="32181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9D1147C7-B500-EB96-FA16-21A8E59C1B05}"/>
                    </a:ext>
                  </a:extLst>
                </p14:cNvPr>
                <p14:cNvContentPartPr/>
                <p14:nvPr/>
              </p14:nvContentPartPr>
              <p14:xfrm>
                <a:off x="919905" y="3224970"/>
                <a:ext cx="2520" cy="3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9D1147C7-B500-EB96-FA16-21A8E59C1B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0905" y="3216330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B65B51F1-A3E0-466B-715F-2A7EBA4839E2}"/>
                    </a:ext>
                  </a:extLst>
                </p14:cNvPr>
                <p14:cNvContentPartPr/>
                <p14:nvPr/>
              </p14:nvContentPartPr>
              <p14:xfrm>
                <a:off x="918105" y="3222810"/>
                <a:ext cx="2160" cy="252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B65B51F1-A3E0-466B-715F-2A7EBA4839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9105" y="3213810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F39CDD2C-F1AF-0371-8ECD-E9546A0E976A}"/>
                    </a:ext>
                  </a:extLst>
                </p14:cNvPr>
                <p14:cNvContentPartPr/>
                <p14:nvPr/>
              </p14:nvContentPartPr>
              <p14:xfrm>
                <a:off x="916305" y="3215610"/>
                <a:ext cx="360" cy="36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F39CDD2C-F1AF-0371-8ECD-E9546A0E97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7305" y="3206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94E2A8A1-7CB0-A5F1-0068-BC54B0A744F2}"/>
                    </a:ext>
                  </a:extLst>
                </p14:cNvPr>
                <p14:cNvContentPartPr/>
                <p14:nvPr/>
              </p14:nvContentPartPr>
              <p14:xfrm>
                <a:off x="916305" y="3209490"/>
                <a:ext cx="360" cy="432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94E2A8A1-7CB0-A5F1-0068-BC54B0A744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7305" y="320049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88D27861-3FCD-12C7-8936-02A7DEE7001E}"/>
                    </a:ext>
                  </a:extLst>
                </p14:cNvPr>
                <p14:cNvContentPartPr/>
                <p14:nvPr/>
              </p14:nvContentPartPr>
              <p14:xfrm>
                <a:off x="912345" y="3204090"/>
                <a:ext cx="2160" cy="216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88D27861-3FCD-12C7-8936-02A7DEE700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345" y="3195090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A9FDFBEF-034B-81F2-58C1-24EDD87CEB50}"/>
                    </a:ext>
                  </a:extLst>
                </p14:cNvPr>
                <p14:cNvContentPartPr/>
                <p14:nvPr/>
              </p14:nvContentPartPr>
              <p14:xfrm>
                <a:off x="912345" y="3204090"/>
                <a:ext cx="360" cy="36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A9FDFBEF-034B-81F2-58C1-24EDD87CEB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345" y="3195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E35DB0FA-3530-5193-895F-F2E6FB909A7C}"/>
                    </a:ext>
                  </a:extLst>
                </p14:cNvPr>
                <p14:cNvContentPartPr/>
                <p14:nvPr/>
              </p14:nvContentPartPr>
              <p14:xfrm>
                <a:off x="912345" y="3204090"/>
                <a:ext cx="360" cy="36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E35DB0FA-3530-5193-895F-F2E6FB909A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345" y="3195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1317A387-919F-988F-A42F-B1DC90170D5B}"/>
                    </a:ext>
                  </a:extLst>
                </p14:cNvPr>
                <p14:cNvContentPartPr/>
                <p14:nvPr/>
              </p14:nvContentPartPr>
              <p14:xfrm>
                <a:off x="912345" y="3200130"/>
                <a:ext cx="360" cy="36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1317A387-919F-988F-A42F-B1DC90170D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345" y="31914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62C051F1-DFF2-8EFE-B2E6-C4A8ABFE677C}"/>
                    </a:ext>
                  </a:extLst>
                </p14:cNvPr>
                <p14:cNvContentPartPr/>
                <p14:nvPr/>
              </p14:nvContentPartPr>
              <p14:xfrm>
                <a:off x="908385" y="3223170"/>
                <a:ext cx="360" cy="36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62C051F1-DFF2-8EFE-B2E6-C4A8ABFE67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9745" y="32141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685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3B7E0B-F96B-30E9-C0A5-B34E1669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27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CCE0F6-C1D0-70F7-4B26-0DBCC7C36234}"/>
              </a:ext>
            </a:extLst>
          </p:cNvPr>
          <p:cNvSpPr txBox="1"/>
          <p:nvPr/>
        </p:nvSpPr>
        <p:spPr>
          <a:xfrm>
            <a:off x="262326" y="194499"/>
            <a:ext cx="535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73B4A2C-5294-EE2A-7CD4-620DB3AD4FF2}"/>
              </a:ext>
            </a:extLst>
          </p:cNvPr>
          <p:cNvSpPr/>
          <p:nvPr/>
        </p:nvSpPr>
        <p:spPr>
          <a:xfrm>
            <a:off x="5652239" y="416615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919EB7-0458-7A1E-7439-4959383A0B31}"/>
              </a:ext>
            </a:extLst>
          </p:cNvPr>
          <p:cNvSpPr txBox="1"/>
          <p:nvPr/>
        </p:nvSpPr>
        <p:spPr>
          <a:xfrm>
            <a:off x="7017489" y="194499"/>
            <a:ext cx="355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290C492-4CC4-B7C4-8247-789EFE1C38FA}"/>
              </a:ext>
            </a:extLst>
          </p:cNvPr>
          <p:cNvCxnSpPr>
            <a:cxnSpLocks/>
          </p:cNvCxnSpPr>
          <p:nvPr/>
        </p:nvCxnSpPr>
        <p:spPr>
          <a:xfrm>
            <a:off x="1932656" y="2836739"/>
            <a:ext cx="2649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326F7E4-942D-603D-DAF2-D1B5D043086E}"/>
              </a:ext>
            </a:extLst>
          </p:cNvPr>
          <p:cNvCxnSpPr>
            <a:cxnSpLocks/>
          </p:cNvCxnSpPr>
          <p:nvPr/>
        </p:nvCxnSpPr>
        <p:spPr>
          <a:xfrm flipV="1">
            <a:off x="1932656" y="1484671"/>
            <a:ext cx="0" cy="134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1D8D801-8CB1-69B0-8B17-ABB6EFAC2883}"/>
              </a:ext>
            </a:extLst>
          </p:cNvPr>
          <p:cNvCxnSpPr>
            <a:cxnSpLocks/>
          </p:cNvCxnSpPr>
          <p:nvPr/>
        </p:nvCxnSpPr>
        <p:spPr>
          <a:xfrm flipH="1">
            <a:off x="1186723" y="2830519"/>
            <a:ext cx="745933" cy="75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8C72AD-BBEA-FACD-0C50-2CC553F0BA15}"/>
              </a:ext>
            </a:extLst>
          </p:cNvPr>
          <p:cNvSpPr txBox="1"/>
          <p:nvPr/>
        </p:nvSpPr>
        <p:spPr>
          <a:xfrm>
            <a:off x="1138948" y="1105935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657FE-3519-70E2-A02A-18A37C0C93CA}"/>
              </a:ext>
            </a:extLst>
          </p:cNvPr>
          <p:cNvSpPr txBox="1"/>
          <p:nvPr/>
        </p:nvSpPr>
        <p:spPr>
          <a:xfrm>
            <a:off x="393108" y="3402281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85C04C-656F-638F-2882-39944D19AEB2}"/>
              </a:ext>
            </a:extLst>
          </p:cNvPr>
          <p:cNvSpPr txBox="1"/>
          <p:nvPr/>
        </p:nvSpPr>
        <p:spPr>
          <a:xfrm>
            <a:off x="3960810" y="2846144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7" name="Cubo 16">
            <a:extLst>
              <a:ext uri="{FF2B5EF4-FFF2-40B4-BE49-F238E27FC236}">
                <a16:creationId xmlns:a16="http://schemas.microsoft.com/office/drawing/2014/main" id="{1F6ABF0D-76FF-63C8-A76B-2984955AA152}"/>
              </a:ext>
            </a:extLst>
          </p:cNvPr>
          <p:cNvSpPr/>
          <p:nvPr/>
        </p:nvSpPr>
        <p:spPr>
          <a:xfrm>
            <a:off x="1793460" y="2461187"/>
            <a:ext cx="1999219" cy="558134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DF8FB1C-CF45-DA50-747B-330D5728F8CD}"/>
              </a:ext>
            </a:extLst>
          </p:cNvPr>
          <p:cNvSpPr/>
          <p:nvPr/>
        </p:nvSpPr>
        <p:spPr>
          <a:xfrm>
            <a:off x="8610600" y="3215476"/>
            <a:ext cx="1986116" cy="759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F4E6AB6-ECDE-3211-F592-6DB6B55DF544}"/>
              </a:ext>
            </a:extLst>
          </p:cNvPr>
          <p:cNvSpPr txBox="1"/>
          <p:nvPr/>
        </p:nvSpPr>
        <p:spPr>
          <a:xfrm>
            <a:off x="2100787" y="3121891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1C3C76-8DE2-371D-0A11-29D5863F4361}"/>
              </a:ext>
            </a:extLst>
          </p:cNvPr>
          <p:cNvSpPr txBox="1"/>
          <p:nvPr/>
        </p:nvSpPr>
        <p:spPr>
          <a:xfrm>
            <a:off x="8608414" y="2660124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Correlator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D931520-0D33-9771-6BAC-67D300EB46FE}"/>
              </a:ext>
            </a:extLst>
          </p:cNvPr>
          <p:cNvCxnSpPr>
            <a:cxnSpLocks/>
          </p:cNvCxnSpPr>
          <p:nvPr/>
        </p:nvCxnSpPr>
        <p:spPr>
          <a:xfrm>
            <a:off x="1932656" y="5368665"/>
            <a:ext cx="2649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062DD61-C9C2-01D1-2F7C-B4D95E86B573}"/>
              </a:ext>
            </a:extLst>
          </p:cNvPr>
          <p:cNvCxnSpPr>
            <a:cxnSpLocks/>
          </p:cNvCxnSpPr>
          <p:nvPr/>
        </p:nvCxnSpPr>
        <p:spPr>
          <a:xfrm flipV="1">
            <a:off x="1932656" y="4016597"/>
            <a:ext cx="0" cy="134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56BF9CA-DEBA-A00C-98AF-C1693FDBDC26}"/>
              </a:ext>
            </a:extLst>
          </p:cNvPr>
          <p:cNvCxnSpPr>
            <a:cxnSpLocks/>
          </p:cNvCxnSpPr>
          <p:nvPr/>
        </p:nvCxnSpPr>
        <p:spPr>
          <a:xfrm flipH="1">
            <a:off x="1186723" y="5362445"/>
            <a:ext cx="745933" cy="75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CC5795-5F2B-0BD2-1C11-861F26A4D2F4}"/>
              </a:ext>
            </a:extLst>
          </p:cNvPr>
          <p:cNvSpPr txBox="1"/>
          <p:nvPr/>
        </p:nvSpPr>
        <p:spPr>
          <a:xfrm>
            <a:off x="1138948" y="3637861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C34E36-F211-A819-F097-54115958F9DB}"/>
              </a:ext>
            </a:extLst>
          </p:cNvPr>
          <p:cNvSpPr txBox="1"/>
          <p:nvPr/>
        </p:nvSpPr>
        <p:spPr>
          <a:xfrm>
            <a:off x="393108" y="5934207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D3678E7-CA8A-622E-3218-748E9ED25CC0}"/>
              </a:ext>
            </a:extLst>
          </p:cNvPr>
          <p:cNvSpPr txBox="1"/>
          <p:nvPr/>
        </p:nvSpPr>
        <p:spPr>
          <a:xfrm>
            <a:off x="3960810" y="5378070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8" name="Cubo 27">
            <a:extLst>
              <a:ext uri="{FF2B5EF4-FFF2-40B4-BE49-F238E27FC236}">
                <a16:creationId xmlns:a16="http://schemas.microsoft.com/office/drawing/2014/main" id="{7CB8A107-FC2D-596B-028A-01C4E5E49371}"/>
              </a:ext>
            </a:extLst>
          </p:cNvPr>
          <p:cNvSpPr/>
          <p:nvPr/>
        </p:nvSpPr>
        <p:spPr>
          <a:xfrm>
            <a:off x="1793460" y="4993113"/>
            <a:ext cx="1999219" cy="558134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AC124E2-29C7-65CE-FA70-A4648A462EB1}"/>
              </a:ext>
            </a:extLst>
          </p:cNvPr>
          <p:cNvSpPr txBox="1"/>
          <p:nvPr/>
        </p:nvSpPr>
        <p:spPr>
          <a:xfrm>
            <a:off x="2100787" y="5653817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D6127A78-6E34-9700-4845-9F6C1706B2F8}"/>
              </a:ext>
            </a:extLst>
          </p:cNvPr>
          <p:cNvSpPr/>
          <p:nvPr/>
        </p:nvSpPr>
        <p:spPr>
          <a:xfrm>
            <a:off x="3746090" y="2563124"/>
            <a:ext cx="4866968" cy="1071985"/>
          </a:xfrm>
          <a:custGeom>
            <a:avLst/>
            <a:gdLst>
              <a:gd name="connsiteX0" fmla="*/ 0 w 4866968"/>
              <a:gd name="connsiteY0" fmla="*/ 140747 h 1071985"/>
              <a:gd name="connsiteX1" fmla="*/ 2045110 w 4866968"/>
              <a:gd name="connsiteY1" fmla="*/ 62089 h 1071985"/>
              <a:gd name="connsiteX2" fmla="*/ 3696929 w 4866968"/>
              <a:gd name="connsiteY2" fmla="*/ 937160 h 1071985"/>
              <a:gd name="connsiteX3" fmla="*/ 4866968 w 4866968"/>
              <a:gd name="connsiteY3" fmla="*/ 1055147 h 107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968" h="1071985">
                <a:moveTo>
                  <a:pt x="0" y="140747"/>
                </a:moveTo>
                <a:cubicBezTo>
                  <a:pt x="714477" y="35050"/>
                  <a:pt x="1428955" y="-70646"/>
                  <a:pt x="2045110" y="62089"/>
                </a:cubicBezTo>
                <a:cubicBezTo>
                  <a:pt x="2661265" y="194824"/>
                  <a:pt x="3226619" y="771650"/>
                  <a:pt x="3696929" y="937160"/>
                </a:cubicBezTo>
                <a:cubicBezTo>
                  <a:pt x="4167239" y="1102670"/>
                  <a:pt x="4517103" y="1078908"/>
                  <a:pt x="4866968" y="105514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6B7C8CF0-950C-D6ED-2EB0-F370515CF7FD}"/>
              </a:ext>
            </a:extLst>
          </p:cNvPr>
          <p:cNvSpPr/>
          <p:nvPr/>
        </p:nvSpPr>
        <p:spPr>
          <a:xfrm>
            <a:off x="3746090" y="3655348"/>
            <a:ext cx="4864510" cy="1585246"/>
          </a:xfrm>
          <a:custGeom>
            <a:avLst/>
            <a:gdLst>
              <a:gd name="connsiteX0" fmla="*/ 0 w 4827639"/>
              <a:gd name="connsiteY0" fmla="*/ 1622323 h 1622323"/>
              <a:gd name="connsiteX1" fmla="*/ 2025445 w 4827639"/>
              <a:gd name="connsiteY1" fmla="*/ 943897 h 1622323"/>
              <a:gd name="connsiteX2" fmla="*/ 4001729 w 4827639"/>
              <a:gd name="connsiteY2" fmla="*/ 1130710 h 1622323"/>
              <a:gd name="connsiteX3" fmla="*/ 4827639 w 4827639"/>
              <a:gd name="connsiteY3" fmla="*/ 0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639" h="1622323">
                <a:moveTo>
                  <a:pt x="0" y="1622323"/>
                </a:moveTo>
                <a:cubicBezTo>
                  <a:pt x="679245" y="1324077"/>
                  <a:pt x="1358490" y="1025832"/>
                  <a:pt x="2025445" y="943897"/>
                </a:cubicBezTo>
                <a:cubicBezTo>
                  <a:pt x="2692400" y="861962"/>
                  <a:pt x="3534697" y="1288026"/>
                  <a:pt x="4001729" y="1130710"/>
                </a:cubicBezTo>
                <a:cubicBezTo>
                  <a:pt x="4468761" y="973394"/>
                  <a:pt x="4648200" y="486697"/>
                  <a:pt x="4827639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8BA7908-F69F-31EA-4105-291183FF22E3}"/>
              </a:ext>
            </a:extLst>
          </p:cNvPr>
          <p:cNvSpPr txBox="1"/>
          <p:nvPr/>
        </p:nvSpPr>
        <p:spPr>
          <a:xfrm>
            <a:off x="8733960" y="3325337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B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23400DEC-8ED6-10AE-A380-1122120A9489}"/>
              </a:ext>
            </a:extLst>
          </p:cNvPr>
          <p:cNvCxnSpPr>
            <a:cxnSpLocks/>
          </p:cNvCxnSpPr>
          <p:nvPr/>
        </p:nvCxnSpPr>
        <p:spPr>
          <a:xfrm flipH="1">
            <a:off x="727073" y="2134526"/>
            <a:ext cx="823749" cy="758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641BFFA-88A6-0B53-D94A-01D2548E48D5}"/>
                  </a:ext>
                </a:extLst>
              </p:cNvPr>
              <p:cNvSpPr txBox="1"/>
              <p:nvPr/>
            </p:nvSpPr>
            <p:spPr>
              <a:xfrm>
                <a:off x="476376" y="1893372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641BFFA-88A6-0B53-D94A-01D2548E4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76" y="1893372"/>
                <a:ext cx="738553" cy="402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C5B9E7A-E577-86FF-C363-5845921FC3A6}"/>
                  </a:ext>
                </a:extLst>
              </p:cNvPr>
              <p:cNvSpPr txBox="1"/>
              <p:nvPr/>
            </p:nvSpPr>
            <p:spPr>
              <a:xfrm>
                <a:off x="437841" y="1872627"/>
                <a:ext cx="989561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C5B9E7A-E577-86FF-C363-5845921F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41" y="1872627"/>
                <a:ext cx="989561" cy="523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2ABDB9-A63B-D255-7C90-8E3496AC21D3}"/>
              </a:ext>
            </a:extLst>
          </p:cNvPr>
          <p:cNvCxnSpPr>
            <a:cxnSpLocks/>
          </p:cNvCxnSpPr>
          <p:nvPr/>
        </p:nvCxnSpPr>
        <p:spPr>
          <a:xfrm flipH="1">
            <a:off x="675838" y="4757533"/>
            <a:ext cx="823749" cy="758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C36EDCA-A4A0-B541-F446-21349E59CB64}"/>
                  </a:ext>
                </a:extLst>
              </p:cNvPr>
              <p:cNvSpPr txBox="1"/>
              <p:nvPr/>
            </p:nvSpPr>
            <p:spPr>
              <a:xfrm>
                <a:off x="425141" y="4516379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C36EDCA-A4A0-B541-F446-21349E59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1" y="4516379"/>
                <a:ext cx="738553" cy="402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23F325E0-6B7D-B9F2-01A0-F77BB4B532FF}"/>
                  </a:ext>
                </a:extLst>
              </p:cNvPr>
              <p:cNvSpPr txBox="1"/>
              <p:nvPr/>
            </p:nvSpPr>
            <p:spPr>
              <a:xfrm>
                <a:off x="386606" y="4495634"/>
                <a:ext cx="989561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2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23F325E0-6B7D-B9F2-01A0-F77BB4B53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06" y="4495634"/>
                <a:ext cx="989561" cy="523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95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D3CF873D-154D-4ED4-E2D1-184BA030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17" y="1017377"/>
            <a:ext cx="4501694" cy="3376270"/>
          </a:xfrm>
          <a:prstGeom prst="rect">
            <a:avLst/>
          </a:prstGeom>
        </p:spPr>
      </p:pic>
      <p:pic>
        <p:nvPicPr>
          <p:cNvPr id="13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78A503A5-E0DF-94B4-63BC-3BF4A92D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9" y="940679"/>
            <a:ext cx="6230644" cy="46729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824705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17392"/>
            <a:ext cx="1909536" cy="807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785758"/>
            <a:ext cx="1909536" cy="16078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94E177-B742-D28D-5E8E-30351932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28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898F77F-7392-06D7-C72B-69CEF0C96D6D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898F77F-7392-06D7-C72B-69CEF0C9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id="{E7E40B17-6C56-CBAE-EA2D-E77627B9D9AC}"/>
              </a:ext>
            </a:extLst>
          </p:cNvPr>
          <p:cNvGrpSpPr/>
          <p:nvPr/>
        </p:nvGrpSpPr>
        <p:grpSpPr>
          <a:xfrm>
            <a:off x="887715" y="2901060"/>
            <a:ext cx="49680" cy="40320"/>
            <a:chOff x="887715" y="2901060"/>
            <a:chExt cx="49680" cy="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E645407E-6EB7-2411-1021-6CC0CFA337AD}"/>
                    </a:ext>
                  </a:extLst>
                </p14:cNvPr>
                <p14:cNvContentPartPr/>
                <p14:nvPr/>
              </p14:nvContentPartPr>
              <p14:xfrm>
                <a:off x="895275" y="2941020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645407E-6EB7-2411-1021-6CC0CFA337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6275" y="29323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8F372B2D-7CAE-F13A-976C-E125FCCFA380}"/>
                    </a:ext>
                  </a:extLst>
                </p14:cNvPr>
                <p14:cNvContentPartPr/>
                <p14:nvPr/>
              </p14:nvContentPartPr>
              <p14:xfrm>
                <a:off x="894915" y="2936700"/>
                <a:ext cx="720" cy="108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8F372B2D-7CAE-F13A-976C-E125FCCFA3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915" y="2927700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D365151F-2E52-8851-CD4E-18DFB993C27A}"/>
                    </a:ext>
                  </a:extLst>
                </p14:cNvPr>
                <p14:cNvContentPartPr/>
                <p14:nvPr/>
              </p14:nvContentPartPr>
              <p14:xfrm>
                <a:off x="893475" y="2929500"/>
                <a:ext cx="360" cy="468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D365151F-2E52-8851-CD4E-18DFB993C2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4475" y="2920500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C0BBD80-D920-FA31-7D25-C5D82567F062}"/>
                    </a:ext>
                  </a:extLst>
                </p14:cNvPr>
                <p14:cNvContentPartPr/>
                <p14:nvPr/>
              </p14:nvContentPartPr>
              <p14:xfrm>
                <a:off x="887715" y="292590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C0BBD80-D920-FA31-7D25-C5D82567F0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715" y="29172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833A9294-CCDC-4D33-C86C-7670EB0442B7}"/>
                    </a:ext>
                  </a:extLst>
                </p14:cNvPr>
                <p14:cNvContentPartPr/>
                <p14:nvPr/>
              </p14:nvContentPartPr>
              <p14:xfrm>
                <a:off x="887715" y="2921940"/>
                <a:ext cx="360" cy="43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833A9294-CCDC-4D33-C86C-7670EB0442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715" y="291294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646262B2-55BE-9198-5045-FAB46402DD82}"/>
                    </a:ext>
                  </a:extLst>
                </p14:cNvPr>
                <p14:cNvContentPartPr/>
                <p14:nvPr/>
              </p14:nvContentPartPr>
              <p14:xfrm>
                <a:off x="889515" y="2912580"/>
                <a:ext cx="360" cy="61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646262B2-55BE-9198-5045-FAB46402DD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0515" y="290394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7645700-7C69-F2D3-88D8-105B1E4DDCC3}"/>
                    </a:ext>
                  </a:extLst>
                </p14:cNvPr>
                <p14:cNvContentPartPr/>
                <p14:nvPr/>
              </p14:nvContentPartPr>
              <p14:xfrm>
                <a:off x="889515" y="2912580"/>
                <a:ext cx="252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7645700-7C69-F2D3-88D8-105B1E4DDC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0515" y="2903940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2C0B4003-BCE8-2A39-9154-1AB55BDAE174}"/>
                    </a:ext>
                  </a:extLst>
                </p14:cNvPr>
                <p14:cNvContentPartPr/>
                <p14:nvPr/>
              </p14:nvContentPartPr>
              <p14:xfrm>
                <a:off x="893475" y="2912580"/>
                <a:ext cx="13320" cy="10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2C0B4003-BCE8-2A39-9154-1AB55BDAE1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4475" y="2903940"/>
                  <a:ext cx="30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54600A47-35E5-5F0E-B3AE-4CFD9BB35C05}"/>
                    </a:ext>
                  </a:extLst>
                </p14:cNvPr>
                <p14:cNvContentPartPr/>
                <p14:nvPr/>
              </p14:nvContentPartPr>
              <p14:xfrm>
                <a:off x="910395" y="2914380"/>
                <a:ext cx="3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54600A47-35E5-5F0E-B3AE-4CFD9BB35C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1755" y="29057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0285613B-CF04-BE66-70F5-222792572A64}"/>
                    </a:ext>
                  </a:extLst>
                </p14:cNvPr>
                <p14:cNvContentPartPr/>
                <p14:nvPr/>
              </p14:nvContentPartPr>
              <p14:xfrm>
                <a:off x="914355" y="2914380"/>
                <a:ext cx="15840" cy="21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0285613B-CF04-BE66-70F5-222792572A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5355" y="2905740"/>
                  <a:ext cx="33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B8023BC1-12D7-E21F-5C86-4E1D2AF7CE2B}"/>
                    </a:ext>
                  </a:extLst>
                </p14:cNvPr>
                <p14:cNvContentPartPr/>
                <p14:nvPr/>
              </p14:nvContentPartPr>
              <p14:xfrm>
                <a:off x="930555" y="2916540"/>
                <a:ext cx="1080" cy="43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B8023BC1-12D7-E21F-5C86-4E1D2AF7CE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1915" y="2907540"/>
                  <a:ext cx="1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121523BC-E2A7-ABFB-C12A-099168C9B1D5}"/>
                    </a:ext>
                  </a:extLst>
                </p14:cNvPr>
                <p14:cNvContentPartPr/>
                <p14:nvPr/>
              </p14:nvContentPartPr>
              <p14:xfrm>
                <a:off x="927675" y="2922300"/>
                <a:ext cx="2160" cy="18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121523BC-E2A7-ABFB-C12A-099168C9B1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675" y="2913300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CAF5790E-433D-5DA7-BE5C-E316EF619D56}"/>
                    </a:ext>
                  </a:extLst>
                </p14:cNvPr>
                <p14:cNvContentPartPr/>
                <p14:nvPr/>
              </p14:nvContentPartPr>
              <p14:xfrm>
                <a:off x="923715" y="2925900"/>
                <a:ext cx="2160" cy="21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CAF5790E-433D-5DA7-BE5C-E316EF619D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075" y="2917260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520292E0-4534-8DF6-421B-6A2F9EB5D8D4}"/>
                    </a:ext>
                  </a:extLst>
                </p14:cNvPr>
                <p14:cNvContentPartPr/>
                <p14:nvPr/>
              </p14:nvContentPartPr>
              <p14:xfrm>
                <a:off x="923715" y="2927700"/>
                <a:ext cx="6120" cy="108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520292E0-4534-8DF6-421B-6A2F9EB5D8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075" y="2919060"/>
                  <a:ext cx="23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254F5F96-7D27-382F-C800-0808AA8EBF93}"/>
                    </a:ext>
                  </a:extLst>
                </p14:cNvPr>
                <p14:cNvContentPartPr/>
                <p14:nvPr/>
              </p14:nvContentPartPr>
              <p14:xfrm>
                <a:off x="935235" y="2929860"/>
                <a:ext cx="360" cy="3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254F5F96-7D27-382F-C800-0808AA8EBF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35" y="2920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F63CE33D-5E4E-800D-1E48-7F99F6FBB5CB}"/>
                    </a:ext>
                  </a:extLst>
                </p14:cNvPr>
                <p14:cNvContentPartPr/>
                <p14:nvPr/>
              </p14:nvContentPartPr>
              <p14:xfrm>
                <a:off x="935235" y="292986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F63CE33D-5E4E-800D-1E48-7F99F6FBB5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35" y="2920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E5D5DBDB-7CEC-9450-90B0-CFBEEEFC50EC}"/>
                    </a:ext>
                  </a:extLst>
                </p14:cNvPr>
                <p14:cNvContentPartPr/>
                <p14:nvPr/>
              </p14:nvContentPartPr>
              <p14:xfrm>
                <a:off x="935235" y="2905020"/>
                <a:ext cx="2160" cy="1188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E5D5DBDB-7CEC-9450-90B0-CFBEEEFC50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6235" y="2896020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74A8CE6C-7666-6DCA-1460-84F7199B6D49}"/>
                    </a:ext>
                  </a:extLst>
                </p14:cNvPr>
                <p14:cNvContentPartPr/>
                <p14:nvPr/>
              </p14:nvContentPartPr>
              <p14:xfrm>
                <a:off x="935235" y="2901060"/>
                <a:ext cx="360" cy="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74A8CE6C-7666-6DCA-1460-84F7199B6D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6235" y="28924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787751A-F76E-9507-0EF5-69DA6DAE52DD}"/>
              </a:ext>
            </a:extLst>
          </p:cNvPr>
          <p:cNvGrpSpPr/>
          <p:nvPr/>
        </p:nvGrpSpPr>
        <p:grpSpPr>
          <a:xfrm>
            <a:off x="7330365" y="2440200"/>
            <a:ext cx="27000" cy="17640"/>
            <a:chOff x="7330365" y="2440200"/>
            <a:chExt cx="27000" cy="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650DF10C-C55F-8FC8-A2D8-285751C16617}"/>
                    </a:ext>
                  </a:extLst>
                </p14:cNvPr>
                <p14:cNvContentPartPr/>
                <p14:nvPr/>
              </p14:nvContentPartPr>
              <p14:xfrm>
                <a:off x="7353045" y="2440200"/>
                <a:ext cx="36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650DF10C-C55F-8FC8-A2D8-285751C166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05" y="2431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64C156F4-BE42-4224-9ABB-49F9ABBCB208}"/>
                    </a:ext>
                  </a:extLst>
                </p14:cNvPr>
                <p14:cNvContentPartPr/>
                <p14:nvPr/>
              </p14:nvContentPartPr>
              <p14:xfrm>
                <a:off x="7353045" y="2455320"/>
                <a:ext cx="360" cy="3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64C156F4-BE42-4224-9ABB-49F9ABBCB2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05" y="244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A7688D8F-02FA-5DB2-C341-0FF73356BC27}"/>
                    </a:ext>
                  </a:extLst>
                </p14:cNvPr>
                <p14:cNvContentPartPr/>
                <p14:nvPr/>
              </p14:nvContentPartPr>
              <p14:xfrm>
                <a:off x="7353045" y="2455320"/>
                <a:ext cx="360" cy="36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A7688D8F-02FA-5DB2-C341-0FF73356BC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05" y="244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6E056883-F33F-3DBE-C102-B43EBFEFD6E6}"/>
                    </a:ext>
                  </a:extLst>
                </p14:cNvPr>
                <p14:cNvContentPartPr/>
                <p14:nvPr/>
              </p14:nvContentPartPr>
              <p14:xfrm>
                <a:off x="7357005" y="2454960"/>
                <a:ext cx="360" cy="7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6E056883-F33F-3DBE-C102-B43EBFEFD6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8005" y="244632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35CD7911-0689-28CE-5818-47DB8C60620A}"/>
                    </a:ext>
                  </a:extLst>
                </p14:cNvPr>
                <p14:cNvContentPartPr/>
                <p14:nvPr/>
              </p14:nvContentPartPr>
              <p14:xfrm>
                <a:off x="7350885" y="2448840"/>
                <a:ext cx="2520" cy="28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35CD7911-0689-28CE-5818-47DB8C6062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245" y="2440200"/>
                  <a:ext cx="20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902CCDAE-06BF-9F28-D8AF-6E2973721DAE}"/>
                    </a:ext>
                  </a:extLst>
                </p14:cNvPr>
                <p14:cNvContentPartPr/>
                <p14:nvPr/>
              </p14:nvContentPartPr>
              <p14:xfrm>
                <a:off x="7343685" y="2445960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902CCDAE-06BF-9F28-D8AF-6E2973721D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4685" y="2436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5CE249FC-2240-E672-89FA-FD21D84DF37A}"/>
                    </a:ext>
                  </a:extLst>
                </p14:cNvPr>
                <p14:cNvContentPartPr/>
                <p14:nvPr/>
              </p14:nvContentPartPr>
              <p14:xfrm>
                <a:off x="7330365" y="2445960"/>
                <a:ext cx="360" cy="36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5CE249FC-2240-E672-89FA-FD21D84DF3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1365" y="2436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FFA96896-61F8-1E30-9BA5-79474331DC71}"/>
                    </a:ext>
                  </a:extLst>
                </p14:cNvPr>
                <p14:cNvContentPartPr/>
                <p14:nvPr/>
              </p14:nvContentPartPr>
              <p14:xfrm>
                <a:off x="7330365" y="244596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FFA96896-61F8-1E30-9BA5-79474331DC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1365" y="2436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BAD857F3-9414-567C-AFC5-99965D15A148}"/>
                    </a:ext>
                  </a:extLst>
                </p14:cNvPr>
                <p14:cNvContentPartPr/>
                <p14:nvPr/>
              </p14:nvContentPartPr>
              <p14:xfrm>
                <a:off x="7330365" y="2445960"/>
                <a:ext cx="2160" cy="972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BAD857F3-9414-567C-AFC5-99965D15A1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21365" y="2436960"/>
                  <a:ext cx="1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C26EDF21-59F2-9B21-C414-C0270C33C5A0}"/>
                    </a:ext>
                  </a:extLst>
                </p14:cNvPr>
                <p14:cNvContentPartPr/>
                <p14:nvPr/>
              </p14:nvContentPartPr>
              <p14:xfrm>
                <a:off x="7332165" y="2455320"/>
                <a:ext cx="360" cy="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C26EDF21-59F2-9B21-C414-C0270C33C5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525" y="244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F65D2FAB-59EA-B116-5724-A8B1E69894DC}"/>
                    </a:ext>
                  </a:extLst>
                </p14:cNvPr>
                <p14:cNvContentPartPr/>
                <p14:nvPr/>
              </p14:nvContentPartPr>
              <p14:xfrm>
                <a:off x="7332165" y="2457480"/>
                <a:ext cx="360" cy="3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F65D2FAB-59EA-B116-5724-A8B1E69894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525" y="2448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138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8F78EFAE-D575-6474-C168-EF2D4E83C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17" y="977767"/>
            <a:ext cx="4512671" cy="3384503"/>
          </a:xfrm>
          <a:prstGeom prst="rect">
            <a:avLst/>
          </a:prstGeom>
        </p:spPr>
      </p:pic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60E1B26E-CCC1-254A-A320-2994C66B7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" y="1176529"/>
            <a:ext cx="6242212" cy="46816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696367" y="1561750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218881" y="1017392"/>
            <a:ext cx="1909536" cy="540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218881" y="2522803"/>
            <a:ext cx="1909536" cy="18708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CB5D7A07-F56E-75AA-6411-EE8E0235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29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4DD8F31-4BFF-B04C-93A7-8156B5416ACF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4DD8F31-4BFF-B04C-93A7-8156B541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>
            <a:extLst>
              <a:ext uri="{FF2B5EF4-FFF2-40B4-BE49-F238E27FC236}">
                <a16:creationId xmlns:a16="http://schemas.microsoft.com/office/drawing/2014/main" id="{8464095B-1C71-B4AF-0299-0ABE34D78A79}"/>
              </a:ext>
            </a:extLst>
          </p:cNvPr>
          <p:cNvGrpSpPr/>
          <p:nvPr/>
        </p:nvGrpSpPr>
        <p:grpSpPr>
          <a:xfrm>
            <a:off x="875985" y="3143280"/>
            <a:ext cx="48240" cy="34560"/>
            <a:chOff x="875985" y="3143280"/>
            <a:chExt cx="482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06357F27-CFF1-0293-8CB9-715E416DBA06}"/>
                    </a:ext>
                  </a:extLst>
                </p14:cNvPr>
                <p14:cNvContentPartPr/>
                <p14:nvPr/>
              </p14:nvContentPartPr>
              <p14:xfrm>
                <a:off x="897225" y="3175320"/>
                <a:ext cx="360" cy="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06357F27-CFF1-0293-8CB9-715E416DBA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8225" y="316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ED582DE-0C48-874D-145A-4642212BFAC2}"/>
                    </a:ext>
                  </a:extLst>
                </p14:cNvPr>
                <p14:cNvContentPartPr/>
                <p14:nvPr/>
              </p14:nvContentPartPr>
              <p14:xfrm>
                <a:off x="897225" y="3175320"/>
                <a:ext cx="360" cy="3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ED582DE-0C48-874D-145A-4642212BFA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8225" y="316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9B2B431C-F1F5-C2C3-AA1A-407B5D49420E}"/>
                    </a:ext>
                  </a:extLst>
                </p14:cNvPr>
                <p14:cNvContentPartPr/>
                <p14:nvPr/>
              </p14:nvContentPartPr>
              <p14:xfrm>
                <a:off x="888945" y="3165960"/>
                <a:ext cx="4680" cy="61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9B2B431C-F1F5-C2C3-AA1A-407B5D4942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0305" y="3156960"/>
                  <a:ext cx="2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9628809-197F-4713-C4D5-E54AD53FFC6C}"/>
                    </a:ext>
                  </a:extLst>
                </p14:cNvPr>
                <p14:cNvContentPartPr/>
                <p14:nvPr/>
              </p14:nvContentPartPr>
              <p14:xfrm>
                <a:off x="887505" y="3162000"/>
                <a:ext cx="360" cy="3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9628809-197F-4713-C4D5-E54AD53FFC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865" y="315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B52B28F-A1CE-7B6E-1956-854FB5F45E41}"/>
                    </a:ext>
                  </a:extLst>
                </p14:cNvPr>
                <p14:cNvContentPartPr/>
                <p14:nvPr/>
              </p14:nvContentPartPr>
              <p14:xfrm>
                <a:off x="883905" y="3177480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B52B28F-A1CE-7B6E-1956-854FB5F45E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4905" y="3168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260895C2-1723-13F8-7BF5-B6DF2C112004}"/>
                    </a:ext>
                  </a:extLst>
                </p14:cNvPr>
                <p14:cNvContentPartPr/>
                <p14:nvPr/>
              </p14:nvContentPartPr>
              <p14:xfrm>
                <a:off x="875985" y="3162000"/>
                <a:ext cx="36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260895C2-1723-13F8-7BF5-B6DF2C1120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7345" y="315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1AD41A41-4E03-67E5-4956-F8F1864A70D0}"/>
                    </a:ext>
                  </a:extLst>
                </p14:cNvPr>
                <p14:cNvContentPartPr/>
                <p14:nvPr/>
              </p14:nvContentPartPr>
              <p14:xfrm>
                <a:off x="875985" y="315660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1AD41A41-4E03-67E5-4956-F8F1864A70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7345" y="3147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9CD319C-1129-BE39-75F7-C58BECC07BB2}"/>
                    </a:ext>
                  </a:extLst>
                </p14:cNvPr>
                <p14:cNvContentPartPr/>
                <p14:nvPr/>
              </p14:nvContentPartPr>
              <p14:xfrm>
                <a:off x="878145" y="3154440"/>
                <a:ext cx="72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9CD319C-1129-BE39-75F7-C58BECC07B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9145" y="314580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7028DC23-380C-795D-C2E8-14C1535D40DE}"/>
                    </a:ext>
                  </a:extLst>
                </p14:cNvPr>
                <p14:cNvContentPartPr/>
                <p14:nvPr/>
              </p14:nvContentPartPr>
              <p14:xfrm>
                <a:off x="883905" y="3152640"/>
                <a:ext cx="360" cy="72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7028DC23-380C-795D-C2E8-14C1535D40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4905" y="314364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31513E66-FC55-7520-E1D0-13F266D51ED2}"/>
                    </a:ext>
                  </a:extLst>
                </p14:cNvPr>
                <p14:cNvContentPartPr/>
                <p14:nvPr/>
              </p14:nvContentPartPr>
              <p14:xfrm>
                <a:off x="887505" y="3156600"/>
                <a:ext cx="4320" cy="504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31513E66-FC55-7520-E1D0-13F266D51E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865" y="3147600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D2BF63A-497B-D84D-8442-D4DF6F33C9F9}"/>
                    </a:ext>
                  </a:extLst>
                </p14:cNvPr>
                <p14:cNvContentPartPr/>
                <p14:nvPr/>
              </p14:nvContentPartPr>
              <p14:xfrm>
                <a:off x="897225" y="3165960"/>
                <a:ext cx="10080" cy="79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D2BF63A-497B-D84D-8442-D4DF6F33C9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8225" y="3157320"/>
                  <a:ext cx="27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9D692D87-BB05-10CC-92F2-14578083BA6A}"/>
                    </a:ext>
                  </a:extLst>
                </p14:cNvPr>
                <p14:cNvContentPartPr/>
                <p14:nvPr/>
              </p14:nvContentPartPr>
              <p14:xfrm>
                <a:off x="908385" y="3173520"/>
                <a:ext cx="3240" cy="21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9D692D87-BB05-10CC-92F2-14578083BA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9745" y="3164880"/>
                  <a:ext cx="20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C745C35F-B6EF-9A2C-066A-37E5F48B467E}"/>
                    </a:ext>
                  </a:extLst>
                </p14:cNvPr>
                <p14:cNvContentPartPr/>
                <p14:nvPr/>
              </p14:nvContentPartPr>
              <p14:xfrm>
                <a:off x="916305" y="3163800"/>
                <a:ext cx="7920" cy="1224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C745C35F-B6EF-9A2C-066A-37E5F48B46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305" y="3154800"/>
                  <a:ext cx="2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1C35E99A-CC2F-D295-60C1-D0AC4D5EC4E1}"/>
                    </a:ext>
                  </a:extLst>
                </p14:cNvPr>
                <p14:cNvContentPartPr/>
                <p14:nvPr/>
              </p14:nvContentPartPr>
              <p14:xfrm>
                <a:off x="923865" y="315264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1C35E99A-CC2F-D295-60C1-D0AC4D5EC4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865" y="3143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CD66B853-62D0-C688-4A89-1AC25EDABFA6}"/>
                    </a:ext>
                  </a:extLst>
                </p14:cNvPr>
                <p14:cNvContentPartPr/>
                <p14:nvPr/>
              </p14:nvContentPartPr>
              <p14:xfrm>
                <a:off x="918105" y="3152640"/>
                <a:ext cx="6120" cy="36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CD66B853-62D0-C688-4A89-1AC25EDABF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9105" y="314364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0A2DE261-77E1-78D0-A297-6C5BD40F903E}"/>
                    </a:ext>
                  </a:extLst>
                </p14:cNvPr>
                <p14:cNvContentPartPr/>
                <p14:nvPr/>
              </p14:nvContentPartPr>
              <p14:xfrm>
                <a:off x="914145" y="3148680"/>
                <a:ext cx="4320" cy="432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0A2DE261-77E1-78D0-A297-6C5BD40F90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5505" y="3140040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07448E81-4353-6B39-999A-A40B32071B3A}"/>
                    </a:ext>
                  </a:extLst>
                </p14:cNvPr>
                <p14:cNvContentPartPr/>
                <p14:nvPr/>
              </p14:nvContentPartPr>
              <p14:xfrm>
                <a:off x="912345" y="314328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07448E81-4353-6B39-999A-A40B32071B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345" y="3134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B60FF8C7-313F-1BEA-ED8B-45F64A240926}"/>
                    </a:ext>
                  </a:extLst>
                </p14:cNvPr>
                <p14:cNvContentPartPr/>
                <p14:nvPr/>
              </p14:nvContentPartPr>
              <p14:xfrm>
                <a:off x="904785" y="3143280"/>
                <a:ext cx="792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B60FF8C7-313F-1BEA-ED8B-45F64A2409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5785" y="313428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49C1A57E-E638-DFA8-770B-5AFBEF9BC1F9}"/>
                    </a:ext>
                  </a:extLst>
                </p14:cNvPr>
                <p14:cNvContentPartPr/>
                <p14:nvPr/>
              </p14:nvContentPartPr>
              <p14:xfrm>
                <a:off x="900825" y="3143280"/>
                <a:ext cx="360" cy="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49C1A57E-E638-DFA8-770B-5AFBEF9BC1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185" y="3134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93A356B-B500-CA27-3987-224845133DF9}"/>
              </a:ext>
            </a:extLst>
          </p:cNvPr>
          <p:cNvGrpSpPr/>
          <p:nvPr/>
        </p:nvGrpSpPr>
        <p:grpSpPr>
          <a:xfrm>
            <a:off x="7332225" y="2401890"/>
            <a:ext cx="23040" cy="19440"/>
            <a:chOff x="7332225" y="2401890"/>
            <a:chExt cx="2304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4C732D81-74FE-DA26-04E5-0968CA3FA1E8}"/>
                    </a:ext>
                  </a:extLst>
                </p14:cNvPr>
                <p14:cNvContentPartPr/>
                <p14:nvPr/>
              </p14:nvContentPartPr>
              <p14:xfrm>
                <a:off x="7336185" y="2417370"/>
                <a:ext cx="36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4C732D81-74FE-DA26-04E5-0968CA3FA1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7185" y="2408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D55594F-C433-F9E6-A36C-9EB2BB1439D9}"/>
                    </a:ext>
                  </a:extLst>
                </p14:cNvPr>
                <p14:cNvContentPartPr/>
                <p14:nvPr/>
              </p14:nvContentPartPr>
              <p14:xfrm>
                <a:off x="7339785" y="2420970"/>
                <a:ext cx="360" cy="3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D55594F-C433-F9E6-A36C-9EB2BB1439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412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63412388-ABDF-946D-254E-2FA57AEA5BFE}"/>
                    </a:ext>
                  </a:extLst>
                </p14:cNvPr>
                <p14:cNvContentPartPr/>
                <p14:nvPr/>
              </p14:nvContentPartPr>
              <p14:xfrm>
                <a:off x="7339785" y="2418810"/>
                <a:ext cx="360" cy="7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63412388-ABDF-946D-254E-2FA57AEA5B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41017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091E661F-1EB3-E4E9-5A71-495E439E1889}"/>
                    </a:ext>
                  </a:extLst>
                </p14:cNvPr>
                <p14:cNvContentPartPr/>
                <p14:nvPr/>
              </p14:nvContentPartPr>
              <p14:xfrm>
                <a:off x="7339785" y="2409450"/>
                <a:ext cx="360" cy="7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091E661F-1EB3-E4E9-5A71-495E439E18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4004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9248E2AE-7716-AA51-D5DA-08B3F56240C5}"/>
                    </a:ext>
                  </a:extLst>
                </p14:cNvPr>
                <p14:cNvContentPartPr/>
                <p14:nvPr/>
              </p14:nvContentPartPr>
              <p14:xfrm>
                <a:off x="7339785" y="2407650"/>
                <a:ext cx="360" cy="3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9248E2AE-7716-AA51-D5DA-08B3F56240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399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F8852D70-258F-D4CB-225C-229470224D97}"/>
                    </a:ext>
                  </a:extLst>
                </p14:cNvPr>
                <p14:cNvContentPartPr/>
                <p14:nvPr/>
              </p14:nvContentPartPr>
              <p14:xfrm>
                <a:off x="7339785" y="2407650"/>
                <a:ext cx="36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F8852D70-258F-D4CB-225C-229470224D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399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737793A5-0E40-1E55-2820-79119215DDB5}"/>
                    </a:ext>
                  </a:extLst>
                </p14:cNvPr>
                <p14:cNvContentPartPr/>
                <p14:nvPr/>
              </p14:nvContentPartPr>
              <p14:xfrm>
                <a:off x="7339785" y="2407650"/>
                <a:ext cx="360" cy="36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737793A5-0E40-1E55-2820-79119215DD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399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E1E2A493-4C6E-78C2-0C3A-33910408A45A}"/>
                    </a:ext>
                  </a:extLst>
                </p14:cNvPr>
                <p14:cNvContentPartPr/>
                <p14:nvPr/>
              </p14:nvContentPartPr>
              <p14:xfrm>
                <a:off x="7339785" y="240765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E1E2A493-4C6E-78C2-0C3A-33910408A4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399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F500C25B-8EFD-BB16-CD40-AFE8A3ADD6DA}"/>
                    </a:ext>
                  </a:extLst>
                </p14:cNvPr>
                <p14:cNvContentPartPr/>
                <p14:nvPr/>
              </p14:nvContentPartPr>
              <p14:xfrm>
                <a:off x="7332225" y="2404050"/>
                <a:ext cx="36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F500C25B-8EFD-BB16-CD40-AFE8A3ADD6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225" y="23950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C23E7F3C-A822-A3A8-741E-BEE953B984D6}"/>
                    </a:ext>
                  </a:extLst>
                </p14:cNvPr>
                <p14:cNvContentPartPr/>
                <p14:nvPr/>
              </p14:nvContentPartPr>
              <p14:xfrm>
                <a:off x="7332225" y="2411610"/>
                <a:ext cx="360" cy="72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C23E7F3C-A822-A3A8-741E-BEE953B984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225" y="24026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979B251C-92F2-2AA6-F47F-EFF2263B62BF}"/>
                    </a:ext>
                  </a:extLst>
                </p14:cNvPr>
                <p14:cNvContentPartPr/>
                <p14:nvPr/>
              </p14:nvContentPartPr>
              <p14:xfrm>
                <a:off x="7332225" y="2413410"/>
                <a:ext cx="360" cy="3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979B251C-92F2-2AA6-F47F-EFF2263B62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225" y="2404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C7DF3588-0DC9-EF18-35D9-1A8BB71E7F0B}"/>
                    </a:ext>
                  </a:extLst>
                </p14:cNvPr>
                <p14:cNvContentPartPr/>
                <p14:nvPr/>
              </p14:nvContentPartPr>
              <p14:xfrm>
                <a:off x="7332225" y="2413410"/>
                <a:ext cx="360" cy="7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C7DF3588-0DC9-EF18-35D9-1A8BB71E7F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3225" y="240477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09634888-B258-A3E9-D3CC-6A0E1A0C0F29}"/>
                    </a:ext>
                  </a:extLst>
                </p14:cNvPr>
                <p14:cNvContentPartPr/>
                <p14:nvPr/>
              </p14:nvContentPartPr>
              <p14:xfrm>
                <a:off x="7351305" y="2403690"/>
                <a:ext cx="360" cy="72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09634888-B258-A3E9-D3CC-6A0E1A0C0F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305" y="239469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31AED593-DB2D-6C56-EC57-914121714FFE}"/>
                    </a:ext>
                  </a:extLst>
                </p14:cNvPr>
                <p14:cNvContentPartPr/>
                <p14:nvPr/>
              </p14:nvContentPartPr>
              <p14:xfrm>
                <a:off x="7351305" y="2401890"/>
                <a:ext cx="360" cy="61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31AED593-DB2D-6C56-EC57-914121714F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305" y="239325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C9D6CC8B-E882-4633-136F-A0697B324A3D}"/>
                    </a:ext>
                  </a:extLst>
                </p14:cNvPr>
                <p14:cNvContentPartPr/>
                <p14:nvPr/>
              </p14:nvContentPartPr>
              <p14:xfrm>
                <a:off x="7351305" y="2407650"/>
                <a:ext cx="360" cy="25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C9D6CC8B-E882-4633-136F-A0697B324A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305" y="239901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0BEA71F4-164B-414C-0012-F8E6A372BF2E}"/>
                    </a:ext>
                  </a:extLst>
                </p14:cNvPr>
                <p14:cNvContentPartPr/>
                <p14:nvPr/>
              </p14:nvContentPartPr>
              <p14:xfrm>
                <a:off x="7351305" y="2413410"/>
                <a:ext cx="360" cy="3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0BEA71F4-164B-414C-0012-F8E6A372BF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2305" y="2404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9F9764D1-91AD-F5A5-D9C5-4D0043697FDD}"/>
                    </a:ext>
                  </a:extLst>
                </p14:cNvPr>
                <p14:cNvContentPartPr/>
                <p14:nvPr/>
              </p14:nvContentPartPr>
              <p14:xfrm>
                <a:off x="7353105" y="2413410"/>
                <a:ext cx="36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9F9764D1-91AD-F5A5-D9C5-4D0043697F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65" y="2404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1A83F2FE-C752-567A-3121-AF9C3164A146}"/>
                    </a:ext>
                  </a:extLst>
                </p14:cNvPr>
                <p14:cNvContentPartPr/>
                <p14:nvPr/>
              </p14:nvContentPartPr>
              <p14:xfrm>
                <a:off x="7353105" y="2413410"/>
                <a:ext cx="720" cy="3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1A83F2FE-C752-567A-3121-AF9C3164A1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65" y="240477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A36E484-63F8-B566-66FD-01601E8282DD}"/>
                    </a:ext>
                  </a:extLst>
                </p14:cNvPr>
                <p14:cNvContentPartPr/>
                <p14:nvPr/>
              </p14:nvContentPartPr>
              <p14:xfrm>
                <a:off x="7354905" y="2411610"/>
                <a:ext cx="360" cy="36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A36E484-63F8-B566-66FD-01601E8282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6265" y="2402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2682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59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DC91CA6-C6E4-3FAF-EB2B-70B79BF99AD5}"/>
              </a:ext>
            </a:extLst>
          </p:cNvPr>
          <p:cNvGrpSpPr/>
          <p:nvPr/>
        </p:nvGrpSpPr>
        <p:grpSpPr>
          <a:xfrm>
            <a:off x="462269" y="1017392"/>
            <a:ext cx="11099545" cy="5130307"/>
            <a:chOff x="462269" y="1017392"/>
            <a:chExt cx="11099545" cy="5130307"/>
          </a:xfrm>
        </p:grpSpPr>
        <p:pic>
          <p:nvPicPr>
            <p:cNvPr id="18" name="Imagen 17" descr="Gráfico, Histograma&#10;&#10;Descripción generada automáticamente">
              <a:extLst>
                <a:ext uri="{FF2B5EF4-FFF2-40B4-BE49-F238E27FC236}">
                  <a16:creationId xmlns:a16="http://schemas.microsoft.com/office/drawing/2014/main" id="{A8766A2E-2866-D14A-3B3F-26F5C6859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184" y="1063489"/>
              <a:ext cx="4403630" cy="3302723"/>
            </a:xfrm>
            <a:prstGeom prst="rect">
              <a:avLst/>
            </a:prstGeom>
          </p:spPr>
        </p:pic>
        <p:pic>
          <p:nvPicPr>
            <p:cNvPr id="13" name="Imagen 12" descr="Gráfico, Histograma&#10;&#10;Descripción generada automáticamente">
              <a:extLst>
                <a:ext uri="{FF2B5EF4-FFF2-40B4-BE49-F238E27FC236}">
                  <a16:creationId xmlns:a16="http://schemas.microsoft.com/office/drawing/2014/main" id="{4C72FEC6-C8CC-AD3C-21D0-2E4641B0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9" y="1147074"/>
              <a:ext cx="6667500" cy="5000625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F6B48D0-D779-F43D-6718-5BA2B5678B1A}"/>
                </a:ext>
              </a:extLst>
            </p:cNvPr>
            <p:cNvSpPr/>
            <p:nvPr/>
          </p:nvSpPr>
          <p:spPr>
            <a:xfrm>
              <a:off x="4696367" y="1824705"/>
              <a:ext cx="522514" cy="96105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6A1CCB08-6A07-4DE9-E236-8E15CE3AF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8881" y="1017392"/>
              <a:ext cx="1909536" cy="8073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104F0BF-33D5-488E-7543-72207A53151A}"/>
                </a:ext>
              </a:extLst>
            </p:cNvPr>
            <p:cNvCxnSpPr>
              <a:cxnSpLocks/>
            </p:cNvCxnSpPr>
            <p:nvPr/>
          </p:nvCxnSpPr>
          <p:spPr>
            <a:xfrm>
              <a:off x="5218881" y="2785758"/>
              <a:ext cx="1909536" cy="16078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D508666-B349-C002-CBBD-FC9576B727E6}"/>
                </a:ext>
              </a:extLst>
            </p:cNvPr>
            <p:cNvSpPr/>
            <p:nvPr/>
          </p:nvSpPr>
          <p:spPr>
            <a:xfrm>
              <a:off x="7131121" y="1027806"/>
              <a:ext cx="4403630" cy="33845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15EB99-43B3-6BA4-0E20-72C0DB1F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30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8104C28-9B44-2AE3-38AA-C6E29D3FFC54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8104C28-9B44-2AE3-38AA-C6E29D3FF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blipFill>
                <a:blip r:embed="rId6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o 35">
            <a:extLst>
              <a:ext uri="{FF2B5EF4-FFF2-40B4-BE49-F238E27FC236}">
                <a16:creationId xmlns:a16="http://schemas.microsoft.com/office/drawing/2014/main" id="{C8A68172-6908-598A-0768-5FA729046673}"/>
              </a:ext>
            </a:extLst>
          </p:cNvPr>
          <p:cNvGrpSpPr/>
          <p:nvPr/>
        </p:nvGrpSpPr>
        <p:grpSpPr>
          <a:xfrm>
            <a:off x="7358865" y="2449770"/>
            <a:ext cx="25200" cy="21240"/>
            <a:chOff x="7358865" y="2449770"/>
            <a:chExt cx="2520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6A4A1461-75FA-A1E4-E5AC-04B24353F0F0}"/>
                    </a:ext>
                  </a:extLst>
                </p14:cNvPr>
                <p14:cNvContentPartPr/>
                <p14:nvPr/>
              </p14:nvContentPartPr>
              <p14:xfrm>
                <a:off x="7360665" y="2470650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6A4A1461-75FA-A1E4-E5AC-04B24353F0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61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B3B12DB5-1F87-2409-8A2A-F1F1260C1BA7}"/>
                    </a:ext>
                  </a:extLst>
                </p14:cNvPr>
                <p14:cNvContentPartPr/>
                <p14:nvPr/>
              </p14:nvContentPartPr>
              <p14:xfrm>
                <a:off x="7360665" y="2463090"/>
                <a:ext cx="360" cy="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B3B12DB5-1F87-2409-8A2A-F1F1260C1B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4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6E04074B-C237-245F-8369-8EAA02BDAEF8}"/>
                    </a:ext>
                  </a:extLst>
                </p14:cNvPr>
                <p14:cNvContentPartPr/>
                <p14:nvPr/>
              </p14:nvContentPartPr>
              <p14:xfrm>
                <a:off x="7360665" y="2461290"/>
                <a:ext cx="360" cy="21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6E04074B-C237-245F-8369-8EAA02BDAE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229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CB0D1ED1-C827-C259-E261-BEEE39A1CC85}"/>
                    </a:ext>
                  </a:extLst>
                </p14:cNvPr>
                <p14:cNvContentPartPr/>
                <p14:nvPr/>
              </p14:nvContentPartPr>
              <p14:xfrm>
                <a:off x="7360665" y="2461290"/>
                <a:ext cx="360" cy="3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CB0D1ED1-C827-C259-E261-BEEE39A1CC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635C4804-0ECC-9F18-CF4B-A43B3A160929}"/>
                    </a:ext>
                  </a:extLst>
                </p14:cNvPr>
                <p14:cNvContentPartPr/>
                <p14:nvPr/>
              </p14:nvContentPartPr>
              <p14:xfrm>
                <a:off x="7360665" y="246129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635C4804-0ECC-9F18-CF4B-A43B3A1609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C5FB2CB-A9D9-3112-2885-0C5C88778F56}"/>
                    </a:ext>
                  </a:extLst>
                </p14:cNvPr>
                <p14:cNvContentPartPr/>
                <p14:nvPr/>
              </p14:nvContentPartPr>
              <p14:xfrm>
                <a:off x="7360665" y="2461290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C5FB2CB-A9D9-3112-2885-0C5C88778F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22C823F5-3A62-23D0-648A-2515BAA86184}"/>
                    </a:ext>
                  </a:extLst>
                </p14:cNvPr>
                <p14:cNvContentPartPr/>
                <p14:nvPr/>
              </p14:nvContentPartPr>
              <p14:xfrm>
                <a:off x="7383705" y="2459130"/>
                <a:ext cx="36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22C823F5-3A62-23D0-648A-2515BAA861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04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1E3E7C28-9F12-3EB4-7EFC-2927EED4AC00}"/>
                    </a:ext>
                  </a:extLst>
                </p14:cNvPr>
                <p14:cNvContentPartPr/>
                <p14:nvPr/>
              </p14:nvContentPartPr>
              <p14:xfrm>
                <a:off x="7383705" y="245913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1E3E7C28-9F12-3EB4-7EFC-2927EED4AC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04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1F87DA78-6BCB-0069-A6E9-D70DF8703066}"/>
                    </a:ext>
                  </a:extLst>
                </p14:cNvPr>
                <p14:cNvContentPartPr/>
                <p14:nvPr/>
              </p14:nvContentPartPr>
              <p14:xfrm>
                <a:off x="7383705" y="2461290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1F87DA78-6BCB-0069-A6E9-D70DF87030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3A6C5F1B-259B-8BC7-25AE-1311E745EBAD}"/>
                    </a:ext>
                  </a:extLst>
                </p14:cNvPr>
                <p14:cNvContentPartPr/>
                <p14:nvPr/>
              </p14:nvContentPartPr>
              <p14:xfrm>
                <a:off x="7383705" y="2461290"/>
                <a:ext cx="360" cy="36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3A6C5F1B-259B-8BC7-25AE-1311E745EB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2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49E020CD-81E7-3F99-F062-3DF739326955}"/>
                    </a:ext>
                  </a:extLst>
                </p14:cNvPr>
                <p14:cNvContentPartPr/>
                <p14:nvPr/>
              </p14:nvContentPartPr>
              <p14:xfrm>
                <a:off x="7383705" y="2464890"/>
                <a:ext cx="360" cy="36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49E020CD-81E7-3F99-F062-3DF73932695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62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E48050C-E857-F922-79FB-B2F2F18F9EB6}"/>
                    </a:ext>
                  </a:extLst>
                </p14:cNvPr>
                <p14:cNvContentPartPr/>
                <p14:nvPr/>
              </p14:nvContentPartPr>
              <p14:xfrm>
                <a:off x="7372185" y="2453370"/>
                <a:ext cx="3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E48050C-E857-F922-79FB-B2F2F18F9E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44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6A86FEC1-2D70-86CA-FB38-5B55185A481F}"/>
                    </a:ext>
                  </a:extLst>
                </p14:cNvPr>
                <p14:cNvContentPartPr/>
                <p14:nvPr/>
              </p14:nvContentPartPr>
              <p14:xfrm>
                <a:off x="7372185" y="245337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6A86FEC1-2D70-86CA-FB38-5B55185A48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44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97769C7-F3A4-DACF-5EDD-B4CD6F6F5572}"/>
                    </a:ext>
                  </a:extLst>
                </p14:cNvPr>
                <p14:cNvContentPartPr/>
                <p14:nvPr/>
              </p14:nvContentPartPr>
              <p14:xfrm>
                <a:off x="7372185" y="2453370"/>
                <a:ext cx="360" cy="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97769C7-F3A4-DACF-5EDD-B4CD6F6F55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44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705E4881-7BDF-C2C5-500B-89531BA9DE16}"/>
                    </a:ext>
                  </a:extLst>
                </p14:cNvPr>
                <p14:cNvContentPartPr/>
                <p14:nvPr/>
              </p14:nvContentPartPr>
              <p14:xfrm>
                <a:off x="7372185" y="244977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705E4881-7BDF-C2C5-500B-89531BA9DE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40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314B55E5-C780-1088-A9E4-08429E765007}"/>
                    </a:ext>
                  </a:extLst>
                </p14:cNvPr>
                <p14:cNvContentPartPr/>
                <p14:nvPr/>
              </p14:nvContentPartPr>
              <p14:xfrm>
                <a:off x="7358865" y="2463090"/>
                <a:ext cx="360" cy="36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314B55E5-C780-1088-A9E4-08429E7650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0225" y="2454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190C3A47-67C2-DDA1-C15A-26F7671F6CBD}"/>
                    </a:ext>
                  </a:extLst>
                </p14:cNvPr>
                <p14:cNvContentPartPr/>
                <p14:nvPr/>
              </p14:nvContentPartPr>
              <p14:xfrm>
                <a:off x="7358865" y="245913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190C3A47-67C2-DDA1-C15A-26F7671F6C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0225" y="24504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340997CF-6274-ACDA-5723-9882515EAEFD}"/>
                    </a:ext>
                  </a:extLst>
                </p14:cNvPr>
                <p14:cNvContentPartPr/>
                <p14:nvPr/>
              </p14:nvContentPartPr>
              <p14:xfrm>
                <a:off x="7360665" y="2457330"/>
                <a:ext cx="360" cy="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340997CF-6274-ACDA-5723-9882515EAE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483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A0D8E04-B5BE-E221-CC6D-115AE886757C}"/>
              </a:ext>
            </a:extLst>
          </p:cNvPr>
          <p:cNvGrpSpPr/>
          <p:nvPr/>
        </p:nvGrpSpPr>
        <p:grpSpPr>
          <a:xfrm>
            <a:off x="759960" y="3253560"/>
            <a:ext cx="38520" cy="32760"/>
            <a:chOff x="759960" y="3253560"/>
            <a:chExt cx="3852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77B9B92-219F-5B30-3361-F4E7E841FBCA}"/>
                    </a:ext>
                  </a:extLst>
                </p14:cNvPr>
                <p14:cNvContentPartPr/>
                <p14:nvPr/>
              </p14:nvContentPartPr>
              <p14:xfrm>
                <a:off x="765720" y="3285960"/>
                <a:ext cx="360" cy="36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77B9B92-219F-5B30-3361-F4E7E841FB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6720" y="3277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2BDD75B3-5FFF-AE68-6D28-ABFEE6A8B5EE}"/>
                    </a:ext>
                  </a:extLst>
                </p14:cNvPr>
                <p14:cNvContentPartPr/>
                <p14:nvPr/>
              </p14:nvContentPartPr>
              <p14:xfrm>
                <a:off x="765720" y="3285960"/>
                <a:ext cx="36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2BDD75B3-5FFF-AE68-6D28-ABFEE6A8B5E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6720" y="3277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40AEEFFF-FF2D-3419-03C0-0241F5B2C854}"/>
                    </a:ext>
                  </a:extLst>
                </p14:cNvPr>
                <p14:cNvContentPartPr/>
                <p14:nvPr/>
              </p14:nvContentPartPr>
              <p14:xfrm>
                <a:off x="765720" y="3278040"/>
                <a:ext cx="360" cy="64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40AEEFFF-FF2D-3419-03C0-0241F5B2C8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6720" y="326904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E2BD8F67-00C6-BB72-9149-198457592674}"/>
                    </a:ext>
                  </a:extLst>
                </p14:cNvPr>
                <p14:cNvContentPartPr/>
                <p14:nvPr/>
              </p14:nvContentPartPr>
              <p14:xfrm>
                <a:off x="765720" y="3268680"/>
                <a:ext cx="360" cy="43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E2BD8F67-00C6-BB72-9149-198457592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6720" y="326004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50AC54F3-B396-5F7D-030A-D51048177FAA}"/>
                    </a:ext>
                  </a:extLst>
                </p14:cNvPr>
                <p14:cNvContentPartPr/>
                <p14:nvPr/>
              </p14:nvContentPartPr>
              <p14:xfrm>
                <a:off x="763560" y="3263280"/>
                <a:ext cx="720" cy="3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50AC54F3-B396-5F7D-030A-D51048177F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560" y="325428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8E308E4-5681-803A-F525-49BEED51D367}"/>
                    </a:ext>
                  </a:extLst>
                </p14:cNvPr>
                <p14:cNvContentPartPr/>
                <p14:nvPr/>
              </p14:nvContentPartPr>
              <p14:xfrm>
                <a:off x="759960" y="3266880"/>
                <a:ext cx="2520" cy="75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8E308E4-5681-803A-F525-49BEED51D3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0960" y="3258240"/>
                  <a:ext cx="2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DE980AFF-5AD1-2C11-1CF4-DBF0AF9D53EA}"/>
                    </a:ext>
                  </a:extLst>
                </p14:cNvPr>
                <p14:cNvContentPartPr/>
                <p14:nvPr/>
              </p14:nvContentPartPr>
              <p14:xfrm>
                <a:off x="759960" y="3277320"/>
                <a:ext cx="360" cy="14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DE980AFF-5AD1-2C11-1CF4-DBF0AF9D53E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960" y="326832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7F8CF31F-E272-9EB1-A807-E0810D18936C}"/>
                    </a:ext>
                  </a:extLst>
                </p14:cNvPr>
                <p14:cNvContentPartPr/>
                <p14:nvPr/>
              </p14:nvContentPartPr>
              <p14:xfrm>
                <a:off x="759960" y="3258960"/>
                <a:ext cx="360" cy="828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7F8CF31F-E272-9EB1-A807-E0810D1893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0960" y="3249960"/>
                  <a:ext cx="18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40C580B8-8E6A-464C-25D6-2BEAFCB8E294}"/>
                    </a:ext>
                  </a:extLst>
                </p14:cNvPr>
                <p14:cNvContentPartPr/>
                <p14:nvPr/>
              </p14:nvContentPartPr>
              <p14:xfrm>
                <a:off x="759960" y="325536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40C580B8-8E6A-464C-25D6-2BEAFCB8E2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0960" y="3246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AC23BCE3-6B7E-5C35-3696-14CA2310BBE7}"/>
                    </a:ext>
                  </a:extLst>
                </p14:cNvPr>
                <p14:cNvContentPartPr/>
                <p14:nvPr/>
              </p14:nvContentPartPr>
              <p14:xfrm>
                <a:off x="767520" y="3255360"/>
                <a:ext cx="36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AC23BCE3-6B7E-5C35-3696-14CA2310BB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8880" y="3246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9F8C1F72-F592-9796-0BBB-A849E85B9FC7}"/>
                    </a:ext>
                  </a:extLst>
                </p14:cNvPr>
                <p14:cNvContentPartPr/>
                <p14:nvPr/>
              </p14:nvContentPartPr>
              <p14:xfrm>
                <a:off x="769320" y="3255360"/>
                <a:ext cx="4320" cy="72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9F8C1F72-F592-9796-0BBB-A849E85B9F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0680" y="3246720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5CEC9788-C7B7-9EEC-51A8-1B0949BDD1EE}"/>
                    </a:ext>
                  </a:extLst>
                </p14:cNvPr>
                <p14:cNvContentPartPr/>
                <p14:nvPr/>
              </p14:nvContentPartPr>
              <p14:xfrm>
                <a:off x="773280" y="3261120"/>
                <a:ext cx="7920" cy="82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5CEC9788-C7B7-9EEC-51A8-1B0949BDD1E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4640" y="3252480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AC02B553-380F-77C1-0EB0-058255F6B82C}"/>
                    </a:ext>
                  </a:extLst>
                </p14:cNvPr>
                <p14:cNvContentPartPr/>
                <p14:nvPr/>
              </p14:nvContentPartPr>
              <p14:xfrm>
                <a:off x="780840" y="3270840"/>
                <a:ext cx="12240" cy="25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AC02B553-380F-77C1-0EB0-058255F6B8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2200" y="3261840"/>
                  <a:ext cx="2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CC05CD1C-062D-190B-55C0-EE0290F3CF59}"/>
                    </a:ext>
                  </a:extLst>
                </p14:cNvPr>
                <p14:cNvContentPartPr/>
                <p14:nvPr/>
              </p14:nvContentPartPr>
              <p14:xfrm>
                <a:off x="794160" y="3266520"/>
                <a:ext cx="2520" cy="648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CC05CD1C-062D-190B-55C0-EE0290F3CF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520" y="3257880"/>
                  <a:ext cx="20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99506603-AC8A-ADD6-D578-9342A10C57A6}"/>
                    </a:ext>
                  </a:extLst>
                </p14:cNvPr>
                <p14:cNvContentPartPr/>
                <p14:nvPr/>
              </p14:nvContentPartPr>
              <p14:xfrm>
                <a:off x="796320" y="3255000"/>
                <a:ext cx="360" cy="252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99506603-AC8A-ADD6-D578-9342A10C57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320" y="324636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FEF02BCD-73E3-F702-3CB2-DD39F8D01D2C}"/>
                    </a:ext>
                  </a:extLst>
                </p14:cNvPr>
                <p14:cNvContentPartPr/>
                <p14:nvPr/>
              </p14:nvContentPartPr>
              <p14:xfrm>
                <a:off x="796320" y="3253560"/>
                <a:ext cx="360" cy="3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FEF02BCD-73E3-F702-3CB2-DD39F8D01D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320" y="3244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8CE5CA47-FDD0-4480-6C41-E0B094F32C14}"/>
                    </a:ext>
                  </a:extLst>
                </p14:cNvPr>
                <p14:cNvContentPartPr/>
                <p14:nvPr/>
              </p14:nvContentPartPr>
              <p14:xfrm>
                <a:off x="796320" y="3261120"/>
                <a:ext cx="2160" cy="158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8CE5CA47-FDD0-4480-6C41-E0B094F32C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7320" y="3252480"/>
                  <a:ext cx="19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7C62F19-3DDF-801C-DF1A-08B1E0B5C5ED}"/>
                    </a:ext>
                  </a:extLst>
                </p14:cNvPr>
                <p14:cNvContentPartPr/>
                <p14:nvPr/>
              </p14:nvContentPartPr>
              <p14:xfrm>
                <a:off x="798120" y="3278400"/>
                <a:ext cx="36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7C62F19-3DDF-801C-DF1A-08B1E0B5C5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120" y="3269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623EFC8B-B314-DB90-0EE8-5C7F75B76315}"/>
                    </a:ext>
                  </a:extLst>
                </p14:cNvPr>
                <p14:cNvContentPartPr/>
                <p14:nvPr/>
              </p14:nvContentPartPr>
              <p14:xfrm>
                <a:off x="798120" y="3278400"/>
                <a:ext cx="360" cy="3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623EFC8B-B314-DB90-0EE8-5C7F75B763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120" y="3269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0529D828-E958-1A0C-F368-8A45F8A370DE}"/>
                    </a:ext>
                  </a:extLst>
                </p14:cNvPr>
                <p14:cNvContentPartPr/>
                <p14:nvPr/>
              </p14:nvContentPartPr>
              <p14:xfrm>
                <a:off x="783000" y="3266880"/>
                <a:ext cx="2160" cy="36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0529D828-E958-1A0C-F368-8A45F8A370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4000" y="325824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F2F2C11E-8FCB-4201-90DC-FD9DD43EFD21}"/>
                    </a:ext>
                  </a:extLst>
                </p14:cNvPr>
                <p14:cNvContentPartPr/>
                <p14:nvPr/>
              </p14:nvContentPartPr>
              <p14:xfrm>
                <a:off x="779040" y="3266880"/>
                <a:ext cx="360" cy="3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F2F2C11E-8FCB-4201-90DC-FD9DD43EFD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0040" y="325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90184045-9DF4-95A1-1D43-2DD89C47E663}"/>
                    </a:ext>
                  </a:extLst>
                </p14:cNvPr>
                <p14:cNvContentPartPr/>
                <p14:nvPr/>
              </p14:nvContentPartPr>
              <p14:xfrm>
                <a:off x="761760" y="3266880"/>
                <a:ext cx="360" cy="3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90184045-9DF4-95A1-1D43-2DD89C47E6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120" y="325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37C77550-5CFB-E476-D124-071D9E5A0C04}"/>
                    </a:ext>
                  </a:extLst>
                </p14:cNvPr>
                <p14:cNvContentPartPr/>
                <p14:nvPr/>
              </p14:nvContentPartPr>
              <p14:xfrm>
                <a:off x="761760" y="3266880"/>
                <a:ext cx="360" cy="36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37C77550-5CFB-E476-D124-071D9E5A0C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120" y="325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DB5FB1D9-623B-80C9-5069-41058A431306}"/>
                    </a:ext>
                  </a:extLst>
                </p14:cNvPr>
                <p14:cNvContentPartPr/>
                <p14:nvPr/>
              </p14:nvContentPartPr>
              <p14:xfrm>
                <a:off x="761760" y="3266880"/>
                <a:ext cx="360" cy="3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DB5FB1D9-623B-80C9-5069-41058A4313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120" y="325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0A1FA58F-47BC-CF86-D22D-D506DF4FADC2}"/>
                    </a:ext>
                  </a:extLst>
                </p14:cNvPr>
                <p14:cNvContentPartPr/>
                <p14:nvPr/>
              </p14:nvContentPartPr>
              <p14:xfrm>
                <a:off x="761760" y="3266880"/>
                <a:ext cx="360" cy="36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0A1FA58F-47BC-CF86-D22D-D506DF4FAD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120" y="3258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488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Gráfico, Histograma&#10;&#10;Descripción generada automáticamente">
            <a:extLst>
              <a:ext uri="{FF2B5EF4-FFF2-40B4-BE49-F238E27FC236}">
                <a16:creationId xmlns:a16="http://schemas.microsoft.com/office/drawing/2014/main" id="{2B9F3DCB-6C11-B8E4-A7FD-1C2AC228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06" y="1027134"/>
            <a:ext cx="4448044" cy="3336033"/>
          </a:xfrm>
          <a:prstGeom prst="rect">
            <a:avLst/>
          </a:prstGeom>
        </p:spPr>
      </p:pic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32FDC770-4711-0F0C-F151-311CCDAC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2" y="1094550"/>
            <a:ext cx="6508549" cy="488141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577953" y="1547942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100467" y="1017392"/>
            <a:ext cx="2027950" cy="53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100467" y="2508995"/>
            <a:ext cx="2027950" cy="1884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300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FDAED5-59CA-AB84-B975-022E256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31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1CC349-E0CA-B4BE-1125-417C594478DE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1CC349-E0CA-B4BE-1125-417C5944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upo 37">
            <a:extLst>
              <a:ext uri="{FF2B5EF4-FFF2-40B4-BE49-F238E27FC236}">
                <a16:creationId xmlns:a16="http://schemas.microsoft.com/office/drawing/2014/main" id="{C4434BB1-8099-D02A-2D95-8CDBEB19F3FC}"/>
              </a:ext>
            </a:extLst>
          </p:cNvPr>
          <p:cNvGrpSpPr/>
          <p:nvPr/>
        </p:nvGrpSpPr>
        <p:grpSpPr>
          <a:xfrm>
            <a:off x="7364625" y="2426730"/>
            <a:ext cx="30960" cy="32760"/>
            <a:chOff x="7364625" y="2426730"/>
            <a:chExt cx="30960" cy="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A1DA26FC-CAE4-A3A1-0B12-04D8ACDFFF46}"/>
                    </a:ext>
                  </a:extLst>
                </p14:cNvPr>
                <p14:cNvContentPartPr/>
                <p14:nvPr/>
              </p14:nvContentPartPr>
              <p14:xfrm>
                <a:off x="7387305" y="2432490"/>
                <a:ext cx="72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A1DA26FC-CAE4-A3A1-0B12-04D8ACDFFF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8665" y="242385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9DA4821-21F8-E66A-3E45-DCBD75471165}"/>
                    </a:ext>
                  </a:extLst>
                </p14:cNvPr>
                <p14:cNvContentPartPr/>
                <p14:nvPr/>
              </p14:nvContentPartPr>
              <p14:xfrm>
                <a:off x="7389465" y="2432490"/>
                <a:ext cx="720" cy="108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9DA4821-21F8-E66A-3E45-DCBD754711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0465" y="2423850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49C45DC-45DF-E129-8B03-61B459C971BA}"/>
                    </a:ext>
                  </a:extLst>
                </p14:cNvPr>
                <p14:cNvContentPartPr/>
                <p14:nvPr/>
              </p14:nvContentPartPr>
              <p14:xfrm>
                <a:off x="7391265" y="2436450"/>
                <a:ext cx="360" cy="7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49C45DC-45DF-E129-8B03-61B459C971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2265" y="24274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67446938-33C6-8D75-C907-73F10D7B8698}"/>
                    </a:ext>
                  </a:extLst>
                </p14:cNvPr>
                <p14:cNvContentPartPr/>
                <p14:nvPr/>
              </p14:nvContentPartPr>
              <p14:xfrm>
                <a:off x="7395225" y="2444010"/>
                <a:ext cx="360" cy="3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67446938-33C6-8D75-C907-73F10D7B86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6225" y="2435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5DDFC0A0-B999-5EFD-8241-6C3E0E397E30}"/>
                    </a:ext>
                  </a:extLst>
                </p14:cNvPr>
                <p14:cNvContentPartPr/>
                <p14:nvPr/>
              </p14:nvContentPartPr>
              <p14:xfrm>
                <a:off x="7395225" y="2444010"/>
                <a:ext cx="360" cy="3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5DDFC0A0-B999-5EFD-8241-6C3E0E397E3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86225" y="2435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93FF2C08-E12C-B0F0-F014-97EA70B1E1E0}"/>
                    </a:ext>
                  </a:extLst>
                </p14:cNvPr>
                <p14:cNvContentPartPr/>
                <p14:nvPr/>
              </p14:nvContentPartPr>
              <p14:xfrm>
                <a:off x="7383705" y="2432490"/>
                <a:ext cx="36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93FF2C08-E12C-B0F0-F014-97EA70B1E1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23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6F4D8571-88C3-2030-C9B6-58A2DE53A31A}"/>
                    </a:ext>
                  </a:extLst>
                </p14:cNvPr>
                <p14:cNvContentPartPr/>
                <p14:nvPr/>
              </p14:nvContentPartPr>
              <p14:xfrm>
                <a:off x="7383345" y="2432490"/>
                <a:ext cx="72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6F4D8571-88C3-2030-C9B6-58A2DE53A3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345" y="242385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BB76D8AE-9126-3103-0007-F68D1959A47D}"/>
                    </a:ext>
                  </a:extLst>
                </p14:cNvPr>
                <p14:cNvContentPartPr/>
                <p14:nvPr/>
              </p14:nvContentPartPr>
              <p14:xfrm>
                <a:off x="7381905" y="243069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BB76D8AE-9126-3103-0007-F68D1959A4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05" y="24216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8313530-7B52-88F5-5A7D-896A7BCAA3BC}"/>
                    </a:ext>
                  </a:extLst>
                </p14:cNvPr>
                <p14:cNvContentPartPr/>
                <p14:nvPr/>
              </p14:nvContentPartPr>
              <p14:xfrm>
                <a:off x="7376145" y="2430690"/>
                <a:ext cx="612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8313530-7B52-88F5-5A7D-896A7BCAA3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7145" y="242169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999DA752-F5ED-0D34-8277-EBE49904DE63}"/>
                    </a:ext>
                  </a:extLst>
                </p14:cNvPr>
                <p14:cNvContentPartPr/>
                <p14:nvPr/>
              </p14:nvContentPartPr>
              <p14:xfrm>
                <a:off x="7372185" y="2430690"/>
                <a:ext cx="4320" cy="432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999DA752-F5ED-0D34-8277-EBE49904DE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21690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F0C21F8-68CE-8513-B70C-DC44C1FBDD1E}"/>
                    </a:ext>
                  </a:extLst>
                </p14:cNvPr>
                <p14:cNvContentPartPr/>
                <p14:nvPr/>
              </p14:nvContentPartPr>
              <p14:xfrm>
                <a:off x="7372185" y="2436450"/>
                <a:ext cx="360" cy="144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F0C21F8-68CE-8513-B70C-DC44C1FBDD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2745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9E268B6-5339-D152-CA17-AAFA23747235}"/>
                    </a:ext>
                  </a:extLst>
                </p14:cNvPr>
                <p14:cNvContentPartPr/>
                <p14:nvPr/>
              </p14:nvContentPartPr>
              <p14:xfrm>
                <a:off x="7372185" y="2442210"/>
                <a:ext cx="360" cy="7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9E268B6-5339-D152-CA17-AAFA237472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332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3D99A2FE-824A-3B97-5790-FA72E98AFA20}"/>
                    </a:ext>
                  </a:extLst>
                </p14:cNvPr>
                <p14:cNvContentPartPr/>
                <p14:nvPr/>
              </p14:nvContentPartPr>
              <p14:xfrm>
                <a:off x="7370385" y="2445810"/>
                <a:ext cx="360" cy="1368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3D99A2FE-824A-3B97-5790-FA72E98AFA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61385" y="2437170"/>
                  <a:ext cx="1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3655040E-AD74-EDD6-475D-FEFCB9B02791}"/>
                    </a:ext>
                  </a:extLst>
                </p14:cNvPr>
                <p14:cNvContentPartPr/>
                <p14:nvPr/>
              </p14:nvContentPartPr>
              <p14:xfrm>
                <a:off x="7370385" y="2437890"/>
                <a:ext cx="360" cy="72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3655040E-AD74-EDD6-475D-FEFCB9B027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1385" y="242925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2D38AC05-2BE4-2EB8-53C1-A9D515E593BA}"/>
                    </a:ext>
                  </a:extLst>
                </p14:cNvPr>
                <p14:cNvContentPartPr/>
                <p14:nvPr/>
              </p14:nvContentPartPr>
              <p14:xfrm>
                <a:off x="7370385" y="2426730"/>
                <a:ext cx="360" cy="432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2D38AC05-2BE4-2EB8-53C1-A9D515E593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1385" y="241809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310527CA-65E3-1AB2-1170-88949098695D}"/>
                    </a:ext>
                  </a:extLst>
                </p14:cNvPr>
                <p14:cNvContentPartPr/>
                <p14:nvPr/>
              </p14:nvContentPartPr>
              <p14:xfrm>
                <a:off x="7370385" y="2426730"/>
                <a:ext cx="360" cy="18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310527CA-65E3-1AB2-1170-8894909869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1385" y="241809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B701643C-F1D9-7B4A-0AAD-F9974DFC3596}"/>
                    </a:ext>
                  </a:extLst>
                </p14:cNvPr>
                <p14:cNvContentPartPr/>
                <p14:nvPr/>
              </p14:nvContentPartPr>
              <p14:xfrm>
                <a:off x="7370385" y="2434290"/>
                <a:ext cx="360" cy="2052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B701643C-F1D9-7B4A-0AAD-F9974DFC35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61385" y="2425650"/>
                  <a:ext cx="1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817AA1A3-1EE5-39C5-194D-FD856FA5A14B}"/>
                    </a:ext>
                  </a:extLst>
                </p14:cNvPr>
                <p14:cNvContentPartPr/>
                <p14:nvPr/>
              </p14:nvContentPartPr>
              <p14:xfrm>
                <a:off x="7370385" y="2455530"/>
                <a:ext cx="360" cy="21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817AA1A3-1EE5-39C5-194D-FD856FA5A1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1385" y="244653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912BD223-D01D-D157-142A-00B6A479DDD1}"/>
                    </a:ext>
                  </a:extLst>
                </p14:cNvPr>
                <p14:cNvContentPartPr/>
                <p14:nvPr/>
              </p14:nvContentPartPr>
              <p14:xfrm>
                <a:off x="7372185" y="2442210"/>
                <a:ext cx="360" cy="21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912BD223-D01D-D157-142A-00B6A479DD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3321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4C366221-D96B-D41D-B4A6-9579CFEA1A79}"/>
                    </a:ext>
                  </a:extLst>
                </p14:cNvPr>
                <p14:cNvContentPartPr/>
                <p14:nvPr/>
              </p14:nvContentPartPr>
              <p14:xfrm>
                <a:off x="7364625" y="2438250"/>
                <a:ext cx="360" cy="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4C366221-D96B-D41D-B4A6-9579CFEA1A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5625" y="24296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417F3B66-787B-E952-D4C1-DD28780A9978}"/>
                    </a:ext>
                  </a:extLst>
                </p14:cNvPr>
                <p14:cNvContentPartPr/>
                <p14:nvPr/>
              </p14:nvContentPartPr>
              <p14:xfrm>
                <a:off x="7364625" y="2438250"/>
                <a:ext cx="360" cy="720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417F3B66-787B-E952-D4C1-DD28780A99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5625" y="2429610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4F82825D-29A1-17EE-9B13-AD6AA74DE578}"/>
              </a:ext>
            </a:extLst>
          </p:cNvPr>
          <p:cNvGrpSpPr/>
          <p:nvPr/>
        </p:nvGrpSpPr>
        <p:grpSpPr>
          <a:xfrm>
            <a:off x="581040" y="3139440"/>
            <a:ext cx="43920" cy="43920"/>
            <a:chOff x="581040" y="3139440"/>
            <a:chExt cx="4392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96966B47-3E4D-7907-09A2-06AAFE825260}"/>
                    </a:ext>
                  </a:extLst>
                </p14:cNvPr>
                <p14:cNvContentPartPr/>
                <p14:nvPr/>
              </p14:nvContentPartPr>
              <p14:xfrm>
                <a:off x="622800" y="3139440"/>
                <a:ext cx="360" cy="36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96966B47-3E4D-7907-09A2-06AAFE8252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800" y="3130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671ACFB8-5053-2AAC-CABA-01A30181849C}"/>
                    </a:ext>
                  </a:extLst>
                </p14:cNvPr>
                <p14:cNvContentPartPr/>
                <p14:nvPr/>
              </p14:nvContentPartPr>
              <p14:xfrm>
                <a:off x="622800" y="3139440"/>
                <a:ext cx="360" cy="79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671ACFB8-5053-2AAC-CABA-01A3018184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3800" y="3130440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8280F0A1-577B-7FA5-082D-CDA7CF1CE9CD}"/>
                    </a:ext>
                  </a:extLst>
                </p14:cNvPr>
                <p14:cNvContentPartPr/>
                <p14:nvPr/>
              </p14:nvContentPartPr>
              <p14:xfrm>
                <a:off x="622800" y="3152760"/>
                <a:ext cx="360" cy="756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8280F0A1-577B-7FA5-082D-CDA7CF1CE9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3800" y="3143760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389CE4C6-4C64-C014-420C-155F80E0C8E7}"/>
                    </a:ext>
                  </a:extLst>
                </p14:cNvPr>
                <p14:cNvContentPartPr/>
                <p14:nvPr/>
              </p14:nvContentPartPr>
              <p14:xfrm>
                <a:off x="622080" y="3163920"/>
                <a:ext cx="1080" cy="252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389CE4C6-4C64-C014-420C-155F80E0C8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080" y="3155280"/>
                  <a:ext cx="18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1C9CC8E4-6A44-E69B-FA4D-ABD10B7BB190}"/>
                    </a:ext>
                  </a:extLst>
                </p14:cNvPr>
                <p14:cNvContentPartPr/>
                <p14:nvPr/>
              </p14:nvContentPartPr>
              <p14:xfrm>
                <a:off x="617040" y="3167880"/>
                <a:ext cx="4320" cy="432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1C9CC8E4-6A44-E69B-FA4D-ABD10B7BB1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8400" y="3158880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D306E66-2747-E335-5D92-066426B0C0C0}"/>
                    </a:ext>
                  </a:extLst>
                </p14:cNvPr>
                <p14:cNvContentPartPr/>
                <p14:nvPr/>
              </p14:nvContentPartPr>
              <p14:xfrm>
                <a:off x="617040" y="3171840"/>
                <a:ext cx="360" cy="36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D306E66-2747-E335-5D92-066426B0C0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8400" y="3162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9F2A0A8D-CDFB-B8E4-C82C-6B464A99E15C}"/>
                    </a:ext>
                  </a:extLst>
                </p14:cNvPr>
                <p14:cNvContentPartPr/>
                <p14:nvPr/>
              </p14:nvContentPartPr>
              <p14:xfrm>
                <a:off x="604080" y="3150600"/>
                <a:ext cx="7560" cy="39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9F2A0A8D-CDFB-B8E4-C82C-6B464A99E1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080" y="3141960"/>
                  <a:ext cx="25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2CE2C0CE-60E8-28C2-3B1F-9E3650B6CFD6}"/>
                    </a:ext>
                  </a:extLst>
                </p14:cNvPr>
                <p14:cNvContentPartPr/>
                <p14:nvPr/>
              </p14:nvContentPartPr>
              <p14:xfrm>
                <a:off x="591120" y="3150600"/>
                <a:ext cx="9000" cy="21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2CE2C0CE-60E8-28C2-3B1F-9E3650B6CF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2480" y="3141960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B9BED927-14B1-4F10-5598-76EDB2BB05CE}"/>
                    </a:ext>
                  </a:extLst>
                </p14:cNvPr>
                <p14:cNvContentPartPr/>
                <p14:nvPr/>
              </p14:nvContentPartPr>
              <p14:xfrm>
                <a:off x="581040" y="3154560"/>
                <a:ext cx="6120" cy="612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B9BED927-14B1-4F10-5598-76EDB2BB05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2040" y="314556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84AA73B7-AE10-9D11-2A4A-0D39113776B8}"/>
                    </a:ext>
                  </a:extLst>
                </p14:cNvPr>
                <p14:cNvContentPartPr/>
                <p14:nvPr/>
              </p14:nvContentPartPr>
              <p14:xfrm>
                <a:off x="581040" y="3160320"/>
                <a:ext cx="360" cy="720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84AA73B7-AE10-9D11-2A4A-0D39113776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040" y="3151320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0B01F965-A2E3-93B7-4432-0DB3BF286F72}"/>
                    </a:ext>
                  </a:extLst>
                </p14:cNvPr>
                <p14:cNvContentPartPr/>
                <p14:nvPr/>
              </p14:nvContentPartPr>
              <p14:xfrm>
                <a:off x="581040" y="3169680"/>
                <a:ext cx="360" cy="900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0B01F965-A2E3-93B7-4432-0DB3BF286F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2040" y="3161040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3C812F32-8756-EA6E-26BA-DCB7894AC318}"/>
                    </a:ext>
                  </a:extLst>
                </p14:cNvPr>
                <p14:cNvContentPartPr/>
                <p14:nvPr/>
              </p14:nvContentPartPr>
              <p14:xfrm>
                <a:off x="581040" y="3182280"/>
                <a:ext cx="2520" cy="108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3C812F32-8756-EA6E-26BA-DCB7894AC3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40" y="3173640"/>
                  <a:ext cx="20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ABEFA529-E3B9-DCA9-91D9-1340E89A8023}"/>
                    </a:ext>
                  </a:extLst>
                </p14:cNvPr>
                <p14:cNvContentPartPr/>
                <p14:nvPr/>
              </p14:nvContentPartPr>
              <p14:xfrm>
                <a:off x="597960" y="3162120"/>
                <a:ext cx="2880" cy="576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ABEFA529-E3B9-DCA9-91D9-1340E89A80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9320" y="3153480"/>
                  <a:ext cx="20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E17D7344-DF6B-A96C-07C0-C122AFA1402B}"/>
                    </a:ext>
                  </a:extLst>
                </p14:cNvPr>
                <p14:cNvContentPartPr/>
                <p14:nvPr/>
              </p14:nvContentPartPr>
              <p14:xfrm>
                <a:off x="611280" y="3166080"/>
                <a:ext cx="4320" cy="3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E17D7344-DF6B-A96C-07C0-C122AFA140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2640" y="3157080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A2FA5E84-13BC-CDB5-501C-7BAA6D14B535}"/>
                    </a:ext>
                  </a:extLst>
                </p14:cNvPr>
                <p14:cNvContentPartPr/>
                <p14:nvPr/>
              </p14:nvContentPartPr>
              <p14:xfrm>
                <a:off x="617040" y="3166080"/>
                <a:ext cx="4680" cy="1116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A2FA5E84-13BC-CDB5-501C-7BAA6D14B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8400" y="3157080"/>
                  <a:ext cx="22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B7F4378C-F1E4-4280-0D96-CD8B71F8BA07}"/>
                    </a:ext>
                  </a:extLst>
                </p14:cNvPr>
                <p14:cNvContentPartPr/>
                <p14:nvPr/>
              </p14:nvContentPartPr>
              <p14:xfrm>
                <a:off x="624600" y="3179400"/>
                <a:ext cx="36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B7F4378C-F1E4-4280-0D96-CD8B71F8BA0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5960" y="3170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89F0565B-23F8-9BDA-DC76-E8ADC1099BEB}"/>
                    </a:ext>
                  </a:extLst>
                </p14:cNvPr>
                <p14:cNvContentPartPr/>
                <p14:nvPr/>
              </p14:nvContentPartPr>
              <p14:xfrm>
                <a:off x="581040" y="3156360"/>
                <a:ext cx="360" cy="36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89F0565B-23F8-9BDA-DC76-E8ADC1099B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40" y="3147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A17BD9B-E305-9718-349E-A9C78AC8B8BE}"/>
                    </a:ext>
                  </a:extLst>
                </p14:cNvPr>
                <p14:cNvContentPartPr/>
                <p14:nvPr/>
              </p14:nvContentPartPr>
              <p14:xfrm>
                <a:off x="581040" y="3156360"/>
                <a:ext cx="360" cy="36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A17BD9B-E305-9718-349E-A9C78AC8B8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40" y="3147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C69F1CB5-B93E-C0D9-A050-02E0DC563DFB}"/>
                    </a:ext>
                  </a:extLst>
                </p14:cNvPr>
                <p14:cNvContentPartPr/>
                <p14:nvPr/>
              </p14:nvContentPartPr>
              <p14:xfrm>
                <a:off x="581040" y="3156360"/>
                <a:ext cx="360" cy="3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C69F1CB5-B93E-C0D9-A050-02E0DC563D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40" y="3147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5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áfico, Histograma&#10;&#10;Descripción generada automáticamente">
            <a:extLst>
              <a:ext uri="{FF2B5EF4-FFF2-40B4-BE49-F238E27FC236}">
                <a16:creationId xmlns:a16="http://schemas.microsoft.com/office/drawing/2014/main" id="{8306EF56-60D2-872A-3E74-37E0FF4AF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25" y="1054118"/>
            <a:ext cx="4453907" cy="3340430"/>
          </a:xfrm>
          <a:prstGeom prst="rect">
            <a:avLst/>
          </a:prstGeom>
        </p:spPr>
      </p:pic>
      <p:pic>
        <p:nvPicPr>
          <p:cNvPr id="3" name="Imagen 2" descr="Gráfico, Histograma&#10;&#10;Descripción generada automáticamente">
            <a:extLst>
              <a:ext uri="{FF2B5EF4-FFF2-40B4-BE49-F238E27FC236}">
                <a16:creationId xmlns:a16="http://schemas.microsoft.com/office/drawing/2014/main" id="{3B5602BB-3D89-2953-95A5-EFFAEB0B9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2" y="921723"/>
            <a:ext cx="6442089" cy="48315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577953" y="1547942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100467" y="1017392"/>
            <a:ext cx="2027950" cy="53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100467" y="2508995"/>
            <a:ext cx="2027950" cy="1884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300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20D927-4E52-4706-5EF3-FA871722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32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981B8B7-09E6-1AEC-397F-2C5FA24DB7E1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981B8B7-09E6-1AEC-397F-2C5FA24D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blipFill>
                <a:blip r:embed="rId6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id="{43016266-3E88-4B51-637F-39F31F226766}"/>
              </a:ext>
            </a:extLst>
          </p:cNvPr>
          <p:cNvGrpSpPr/>
          <p:nvPr/>
        </p:nvGrpSpPr>
        <p:grpSpPr>
          <a:xfrm>
            <a:off x="7360665" y="2463090"/>
            <a:ext cx="25200" cy="19440"/>
            <a:chOff x="7360665" y="2463090"/>
            <a:chExt cx="2520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176A64EA-EDB0-62D3-3179-96CA661614C4}"/>
                    </a:ext>
                  </a:extLst>
                </p14:cNvPr>
                <p14:cNvContentPartPr/>
                <p14:nvPr/>
              </p14:nvContentPartPr>
              <p14:xfrm>
                <a:off x="7366425" y="2480010"/>
                <a:ext cx="360" cy="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176A64EA-EDB0-62D3-3179-96CA661614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7785" y="24713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9F19EB55-516D-705E-0C25-12A0B7B880A6}"/>
                    </a:ext>
                  </a:extLst>
                </p14:cNvPr>
                <p14:cNvContentPartPr/>
                <p14:nvPr/>
              </p14:nvContentPartPr>
              <p14:xfrm>
                <a:off x="7366425" y="2479650"/>
                <a:ext cx="360" cy="7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9F19EB55-516D-705E-0C25-12A0B7B880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7785" y="24710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6F340088-2147-1864-A7B0-E95082B89B0B}"/>
                    </a:ext>
                  </a:extLst>
                </p14:cNvPr>
                <p14:cNvContentPartPr/>
                <p14:nvPr/>
              </p14:nvContentPartPr>
              <p14:xfrm>
                <a:off x="7366425" y="2466690"/>
                <a:ext cx="360" cy="612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6F340088-2147-1864-A7B0-E95082B89B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57785" y="245805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47ABCF7C-468D-F444-9F68-A2D1B87FAD1F}"/>
                    </a:ext>
                  </a:extLst>
                </p14:cNvPr>
                <p14:cNvContentPartPr/>
                <p14:nvPr/>
              </p14:nvContentPartPr>
              <p14:xfrm>
                <a:off x="7366425" y="2466690"/>
                <a:ext cx="360" cy="252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47ABCF7C-468D-F444-9F68-A2D1B87FAD1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7785" y="245805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9DCAC066-7199-A1DB-FAB5-F4C4F04D7740}"/>
                    </a:ext>
                  </a:extLst>
                </p14:cNvPr>
                <p14:cNvContentPartPr/>
                <p14:nvPr/>
              </p14:nvContentPartPr>
              <p14:xfrm>
                <a:off x="7366425" y="2470650"/>
                <a:ext cx="1800" cy="57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9DCAC066-7199-A1DB-FAB5-F4C4F04D77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7785" y="2461650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994B4E0-74C0-FE2C-DAE1-B4AFE3CEF11E}"/>
                    </a:ext>
                  </a:extLst>
                </p14:cNvPr>
                <p14:cNvContentPartPr/>
                <p14:nvPr/>
              </p14:nvContentPartPr>
              <p14:xfrm>
                <a:off x="7368225" y="2474250"/>
                <a:ext cx="12600" cy="64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994B4E0-74C0-FE2C-DAE1-B4AFE3CEF1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59585" y="2465250"/>
                  <a:ext cx="30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91C40C8E-046B-16AA-20FB-0A55F1EDF6E0}"/>
                    </a:ext>
                  </a:extLst>
                </p14:cNvPr>
                <p14:cNvContentPartPr/>
                <p14:nvPr/>
              </p14:nvContentPartPr>
              <p14:xfrm>
                <a:off x="7385505" y="2472450"/>
                <a:ext cx="36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91C40C8E-046B-16AA-20FB-0A55F1EDF6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6865" y="24638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E8320A1A-3202-1BFB-A4C7-91DA3074E802}"/>
                    </a:ext>
                  </a:extLst>
                </p14:cNvPr>
                <p14:cNvContentPartPr/>
                <p14:nvPr/>
              </p14:nvContentPartPr>
              <p14:xfrm>
                <a:off x="7383705" y="2463090"/>
                <a:ext cx="36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E8320A1A-3202-1BFB-A4C7-91DA3074E8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705" y="2454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699E10BF-6A52-B0D9-EE02-C357F00A2A59}"/>
                    </a:ext>
                  </a:extLst>
                </p14:cNvPr>
                <p14:cNvContentPartPr/>
                <p14:nvPr/>
              </p14:nvContentPartPr>
              <p14:xfrm>
                <a:off x="7381905" y="2463090"/>
                <a:ext cx="21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699E10BF-6A52-B0D9-EE02-C357F00A2A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905" y="245409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577279CA-2C2A-C613-3823-102F696ACF54}"/>
                    </a:ext>
                  </a:extLst>
                </p14:cNvPr>
                <p14:cNvContentPartPr/>
                <p14:nvPr/>
              </p14:nvContentPartPr>
              <p14:xfrm>
                <a:off x="7381545" y="2463090"/>
                <a:ext cx="720" cy="10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577279CA-2C2A-C613-3823-102F696AC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2545" y="2454090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19D376A6-86B9-F663-AC39-4E849A40B8C5}"/>
                    </a:ext>
                  </a:extLst>
                </p14:cNvPr>
                <p14:cNvContentPartPr/>
                <p14:nvPr/>
              </p14:nvContentPartPr>
              <p14:xfrm>
                <a:off x="7377585" y="2468850"/>
                <a:ext cx="720" cy="10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19D376A6-86B9-F663-AC39-4E849A40B8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68585" y="2459850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2ED1BF87-9753-05D6-F525-87CFDF2F1A85}"/>
                    </a:ext>
                  </a:extLst>
                </p14:cNvPr>
                <p14:cNvContentPartPr/>
                <p14:nvPr/>
              </p14:nvContentPartPr>
              <p14:xfrm>
                <a:off x="7360665" y="2463090"/>
                <a:ext cx="3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2ED1BF87-9753-05D6-F525-87CFDF2F1A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2025" y="24540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4842B9A3-82D1-5759-BCEE-DEAC39BD32A3}"/>
                    </a:ext>
                  </a:extLst>
                </p14:cNvPr>
                <p14:cNvContentPartPr/>
                <p14:nvPr/>
              </p14:nvContentPartPr>
              <p14:xfrm>
                <a:off x="7372185" y="248217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4842B9A3-82D1-5759-BCEE-DEAC39BD32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3545" y="24731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99031301-8CE3-1B4A-FA95-C3E227FF000E}"/>
              </a:ext>
            </a:extLst>
          </p:cNvPr>
          <p:cNvGrpSpPr/>
          <p:nvPr/>
        </p:nvGrpSpPr>
        <p:grpSpPr>
          <a:xfrm>
            <a:off x="637920" y="2946840"/>
            <a:ext cx="50040" cy="42480"/>
            <a:chOff x="637920" y="2946840"/>
            <a:chExt cx="50040" cy="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EC7DBA6A-76F3-77E2-B761-BCD764AD8E0C}"/>
                    </a:ext>
                  </a:extLst>
                </p14:cNvPr>
                <p14:cNvContentPartPr/>
                <p14:nvPr/>
              </p14:nvContentPartPr>
              <p14:xfrm>
                <a:off x="676080" y="2956560"/>
                <a:ext cx="72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EC7DBA6A-76F3-77E2-B761-BCD764AD8E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440" y="294756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8606F5B6-B2BA-9669-CAF0-AFDCBC507DAA}"/>
                    </a:ext>
                  </a:extLst>
                </p14:cNvPr>
                <p14:cNvContentPartPr/>
                <p14:nvPr/>
              </p14:nvContentPartPr>
              <p14:xfrm>
                <a:off x="677880" y="2956560"/>
                <a:ext cx="360" cy="432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8606F5B6-B2BA-9669-CAF0-AFDCBC507D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9240" y="294756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821A6B03-CB8E-B125-263B-9BBCA6329E51}"/>
                    </a:ext>
                  </a:extLst>
                </p14:cNvPr>
                <p14:cNvContentPartPr/>
                <p14:nvPr/>
              </p14:nvContentPartPr>
              <p14:xfrm>
                <a:off x="677880" y="2971680"/>
                <a:ext cx="360" cy="72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821A6B03-CB8E-B125-263B-9BBCA6329E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9240" y="296268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D006F96-3DF1-B345-ADFE-BF1DF0743E22}"/>
                    </a:ext>
                  </a:extLst>
                </p14:cNvPr>
                <p14:cNvContentPartPr/>
                <p14:nvPr/>
              </p14:nvContentPartPr>
              <p14:xfrm>
                <a:off x="677880" y="2973480"/>
                <a:ext cx="21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D006F96-3DF1-B345-ADFE-BF1DF0743E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9240" y="2964840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4E008B6E-7720-0786-1DEA-201E125A112D}"/>
                    </a:ext>
                  </a:extLst>
                </p14:cNvPr>
                <p14:cNvContentPartPr/>
                <p14:nvPr/>
              </p14:nvContentPartPr>
              <p14:xfrm>
                <a:off x="681840" y="2975640"/>
                <a:ext cx="2520" cy="108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4E008B6E-7720-0786-1DEA-201E125A11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3200" y="2966640"/>
                  <a:ext cx="20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512490E1-693C-4E30-E032-18408A937EFA}"/>
                    </a:ext>
                  </a:extLst>
                </p14:cNvPr>
                <p14:cNvContentPartPr/>
                <p14:nvPr/>
              </p14:nvContentPartPr>
              <p14:xfrm>
                <a:off x="685800" y="2977440"/>
                <a:ext cx="360" cy="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512490E1-693C-4E30-E032-18408A937E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800" y="2968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E988BE42-4514-D677-8D97-310251FB5262}"/>
                    </a:ext>
                  </a:extLst>
                </p14:cNvPr>
                <p14:cNvContentPartPr/>
                <p14:nvPr/>
              </p14:nvContentPartPr>
              <p14:xfrm>
                <a:off x="672120" y="2954760"/>
                <a:ext cx="13680" cy="212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E988BE42-4514-D677-8D97-310251FB52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3480" y="2945760"/>
                  <a:ext cx="31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85EDEDC5-26A7-E323-2F4B-3AC8002DF31A}"/>
                    </a:ext>
                  </a:extLst>
                </p14:cNvPr>
                <p14:cNvContentPartPr/>
                <p14:nvPr/>
              </p14:nvContentPartPr>
              <p14:xfrm>
                <a:off x="660600" y="2946840"/>
                <a:ext cx="8280" cy="3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85EDEDC5-26A7-E323-2F4B-3AC8002DF3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1600" y="2938200"/>
                  <a:ext cx="25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B8322C3-E27E-170C-D1B6-61BAE7CDE82D}"/>
                    </a:ext>
                  </a:extLst>
                </p14:cNvPr>
                <p14:cNvContentPartPr/>
                <p14:nvPr/>
              </p14:nvContentPartPr>
              <p14:xfrm>
                <a:off x="649440" y="2946840"/>
                <a:ext cx="10080" cy="43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B8322C3-E27E-170C-D1B6-61BAE7CDE8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800" y="2938200"/>
                  <a:ext cx="2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BF1DDBD9-C406-285E-FA1D-5DC6992EE9C5}"/>
                    </a:ext>
                  </a:extLst>
                </p14:cNvPr>
                <p14:cNvContentPartPr/>
                <p14:nvPr/>
              </p14:nvContentPartPr>
              <p14:xfrm>
                <a:off x="649440" y="2952600"/>
                <a:ext cx="360" cy="72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BF1DDBD9-C406-285E-FA1D-5DC6992EE9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800" y="294396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301DBC3C-B9C1-54A1-276C-095939B4F69D}"/>
                    </a:ext>
                  </a:extLst>
                </p14:cNvPr>
                <p14:cNvContentPartPr/>
                <p14:nvPr/>
              </p14:nvContentPartPr>
              <p14:xfrm>
                <a:off x="666720" y="2958360"/>
                <a:ext cx="4320" cy="144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301DBC3C-B9C1-54A1-276C-095939B4F6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7720" y="2949360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F1BCC9E6-A30C-3B48-1252-C0C0E2F8EAF0}"/>
                    </a:ext>
                  </a:extLst>
                </p14:cNvPr>
                <p14:cNvContentPartPr/>
                <p14:nvPr/>
              </p14:nvContentPartPr>
              <p14:xfrm>
                <a:off x="672480" y="2965920"/>
                <a:ext cx="360" cy="21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F1BCC9E6-A30C-3B48-1252-C0C0E2F8EA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3480" y="295728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7B7C3C48-E8AB-EDC8-1AC2-0D1A646B03FA}"/>
                    </a:ext>
                  </a:extLst>
                </p14:cNvPr>
                <p14:cNvContentPartPr/>
                <p14:nvPr/>
              </p14:nvContentPartPr>
              <p14:xfrm>
                <a:off x="672120" y="2967720"/>
                <a:ext cx="720" cy="36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7B7C3C48-E8AB-EDC8-1AC2-0D1A646B03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3120" y="295908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BD6FE556-BB63-E830-0B1E-AABA15C49514}"/>
                    </a:ext>
                  </a:extLst>
                </p14:cNvPr>
                <p14:cNvContentPartPr/>
                <p14:nvPr/>
              </p14:nvContentPartPr>
              <p14:xfrm>
                <a:off x="663840" y="2965560"/>
                <a:ext cx="5040" cy="25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BD6FE556-BB63-E830-0B1E-AABA15C495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200" y="2956920"/>
                  <a:ext cx="22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CD8AB6C3-377D-73EE-01E5-601DB83C4090}"/>
                    </a:ext>
                  </a:extLst>
                </p14:cNvPr>
                <p14:cNvContentPartPr/>
                <p14:nvPr/>
              </p14:nvContentPartPr>
              <p14:xfrm>
                <a:off x="660960" y="2956200"/>
                <a:ext cx="2160" cy="432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CD8AB6C3-377D-73EE-01E5-601DB83C40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960" y="2947200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E252D1C2-8C39-B0FF-5089-658432CCCA85}"/>
                    </a:ext>
                  </a:extLst>
                </p14:cNvPr>
                <p14:cNvContentPartPr/>
                <p14:nvPr/>
              </p14:nvContentPartPr>
              <p14:xfrm>
                <a:off x="657000" y="2950800"/>
                <a:ext cx="36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E252D1C2-8C39-B0FF-5089-658432CCCA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8360" y="2941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23470D48-2B1A-0621-39FC-E1390C31D5C4}"/>
                    </a:ext>
                  </a:extLst>
                </p14:cNvPr>
                <p14:cNvContentPartPr/>
                <p14:nvPr/>
              </p14:nvContentPartPr>
              <p14:xfrm>
                <a:off x="649440" y="2952600"/>
                <a:ext cx="6120" cy="14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23470D48-2B1A-0621-39FC-E1390C31D5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800" y="2943960"/>
                  <a:ext cx="23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8EC92FEB-DD7A-047E-AA04-25A23B4BD44D}"/>
                    </a:ext>
                  </a:extLst>
                </p14:cNvPr>
                <p14:cNvContentPartPr/>
                <p14:nvPr/>
              </p14:nvContentPartPr>
              <p14:xfrm>
                <a:off x="649440" y="2969880"/>
                <a:ext cx="360" cy="118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8EC92FEB-DD7A-047E-AA04-25A23B4BD4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0800" y="2960880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6CA611FA-AB57-43B5-4BDA-4F369E2DA12C}"/>
                    </a:ext>
                  </a:extLst>
                </p14:cNvPr>
                <p14:cNvContentPartPr/>
                <p14:nvPr/>
              </p14:nvContentPartPr>
              <p14:xfrm>
                <a:off x="649440" y="2983200"/>
                <a:ext cx="360" cy="612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6CA611FA-AB57-43B5-4BDA-4F369E2DA1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800" y="297420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F6EF3309-0C7C-B8F9-6EBB-B0D1A77C82F6}"/>
                    </a:ext>
                  </a:extLst>
                </p14:cNvPr>
                <p14:cNvContentPartPr/>
                <p14:nvPr/>
              </p14:nvContentPartPr>
              <p14:xfrm>
                <a:off x="649440" y="2970600"/>
                <a:ext cx="360" cy="900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F6EF3309-0C7C-B8F9-6EBB-B0D1A77C82F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0800" y="2961600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F5983C4E-3F2F-4AEB-DC73-2E0388BF7338}"/>
                    </a:ext>
                  </a:extLst>
                </p14:cNvPr>
                <p14:cNvContentPartPr/>
                <p14:nvPr/>
              </p14:nvContentPartPr>
              <p14:xfrm>
                <a:off x="649440" y="2959080"/>
                <a:ext cx="360" cy="540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F5983C4E-3F2F-4AEB-DC73-2E0388BF73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0800" y="2950440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C6E8F2FA-3BEA-5A7C-A5B4-75F33039E37E}"/>
                    </a:ext>
                  </a:extLst>
                </p14:cNvPr>
                <p14:cNvContentPartPr/>
                <p14:nvPr/>
              </p14:nvContentPartPr>
              <p14:xfrm>
                <a:off x="647640" y="2946840"/>
                <a:ext cx="360" cy="3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C6E8F2FA-3BEA-5A7C-A5B4-75F33039E3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8640" y="2938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B5798933-9053-450F-48B0-AEFC71AC09C0}"/>
                    </a:ext>
                  </a:extLst>
                </p14:cNvPr>
                <p14:cNvContentPartPr/>
                <p14:nvPr/>
              </p14:nvContentPartPr>
              <p14:xfrm>
                <a:off x="637920" y="2946840"/>
                <a:ext cx="7920" cy="158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B5798933-9053-450F-48B0-AEFC71AC09C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9280" y="2938200"/>
                  <a:ext cx="2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000D08B9-1F14-F02E-7D76-35C0F0CA9482}"/>
                    </a:ext>
                  </a:extLst>
                </p14:cNvPr>
                <p14:cNvContentPartPr/>
                <p14:nvPr/>
              </p14:nvContentPartPr>
              <p14:xfrm>
                <a:off x="637920" y="2964120"/>
                <a:ext cx="360" cy="720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000D08B9-1F14-F02E-7D76-35C0F0CA94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9280" y="2955120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64B45AD7-8B87-F701-9F5E-DF6C2529879B}"/>
                    </a:ext>
                  </a:extLst>
                </p14:cNvPr>
                <p14:cNvContentPartPr/>
                <p14:nvPr/>
              </p14:nvContentPartPr>
              <p14:xfrm>
                <a:off x="637920" y="2975640"/>
                <a:ext cx="360" cy="432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64B45AD7-8B87-F701-9F5E-DF6C252987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280" y="296664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9D11AB7D-1CCB-B332-8CD1-B424139A820A}"/>
                    </a:ext>
                  </a:extLst>
                </p14:cNvPr>
                <p14:cNvContentPartPr/>
                <p14:nvPr/>
              </p14:nvContentPartPr>
              <p14:xfrm>
                <a:off x="664560" y="2977440"/>
                <a:ext cx="720" cy="36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9D11AB7D-1CCB-B332-8CD1-B424139A82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296844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6F59C939-BCD7-F86B-295D-B954F2760A8F}"/>
                    </a:ext>
                  </a:extLst>
                </p14:cNvPr>
                <p14:cNvContentPartPr/>
                <p14:nvPr/>
              </p14:nvContentPartPr>
              <p14:xfrm>
                <a:off x="670320" y="2977080"/>
                <a:ext cx="1080" cy="72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6F59C939-BCD7-F86B-295D-B954F2760A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680" y="2968080"/>
                  <a:ext cx="18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5B837BAC-9566-1652-851A-0FF0804BD513}"/>
                    </a:ext>
                  </a:extLst>
                </p14:cNvPr>
                <p14:cNvContentPartPr/>
                <p14:nvPr/>
              </p14:nvContentPartPr>
              <p14:xfrm>
                <a:off x="685800" y="2975640"/>
                <a:ext cx="720" cy="3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5B837BAC-9566-1652-851A-0FF0804BD5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800" y="296664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F7D55496-745D-1EC6-F317-1DCBDEE9A51A}"/>
                    </a:ext>
                  </a:extLst>
                </p14:cNvPr>
                <p14:cNvContentPartPr/>
                <p14:nvPr/>
              </p14:nvContentPartPr>
              <p14:xfrm>
                <a:off x="687600" y="2975640"/>
                <a:ext cx="360" cy="36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F7D55496-745D-1EC6-F317-1DCBDEE9A5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600" y="2966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08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3B7E0B-F96B-30E9-C0A5-B34E1669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33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CCE0F6-C1D0-70F7-4B26-0DBCC7C36234}"/>
              </a:ext>
            </a:extLst>
          </p:cNvPr>
          <p:cNvSpPr txBox="1"/>
          <p:nvPr/>
        </p:nvSpPr>
        <p:spPr>
          <a:xfrm>
            <a:off x="-236948" y="85493"/>
            <a:ext cx="53551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2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73B4A2C-5294-EE2A-7CD4-620DB3AD4FF2}"/>
              </a:ext>
            </a:extLst>
          </p:cNvPr>
          <p:cNvSpPr/>
          <p:nvPr/>
        </p:nvSpPr>
        <p:spPr>
          <a:xfrm>
            <a:off x="4730177" y="276729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919EB7-0458-7A1E-7439-4959383A0B31}"/>
              </a:ext>
            </a:extLst>
          </p:cNvPr>
          <p:cNvSpPr txBox="1"/>
          <p:nvPr/>
        </p:nvSpPr>
        <p:spPr>
          <a:xfrm>
            <a:off x="5950402" y="85493"/>
            <a:ext cx="5005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290C492-4CC4-B7C4-8247-789EFE1C38FA}"/>
              </a:ext>
            </a:extLst>
          </p:cNvPr>
          <p:cNvCxnSpPr>
            <a:cxnSpLocks/>
          </p:cNvCxnSpPr>
          <p:nvPr/>
        </p:nvCxnSpPr>
        <p:spPr>
          <a:xfrm>
            <a:off x="2040420" y="1953106"/>
            <a:ext cx="1973958" cy="5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326F7E4-942D-603D-DAF2-D1B5D043086E}"/>
              </a:ext>
            </a:extLst>
          </p:cNvPr>
          <p:cNvCxnSpPr>
            <a:cxnSpLocks/>
          </p:cNvCxnSpPr>
          <p:nvPr/>
        </p:nvCxnSpPr>
        <p:spPr>
          <a:xfrm flipV="1">
            <a:off x="2040420" y="1057553"/>
            <a:ext cx="0" cy="88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1D8D801-8CB1-69B0-8B17-ABB6EFAC2883}"/>
              </a:ext>
            </a:extLst>
          </p:cNvPr>
          <p:cNvCxnSpPr>
            <a:cxnSpLocks/>
          </p:cNvCxnSpPr>
          <p:nvPr/>
        </p:nvCxnSpPr>
        <p:spPr>
          <a:xfrm flipH="1">
            <a:off x="1597367" y="1946886"/>
            <a:ext cx="443053" cy="65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F8C72AD-BBEA-FACD-0C50-2CC553F0BA15}"/>
              </a:ext>
            </a:extLst>
          </p:cNvPr>
          <p:cNvSpPr txBox="1"/>
          <p:nvPr/>
        </p:nvSpPr>
        <p:spPr>
          <a:xfrm>
            <a:off x="1305710" y="671988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93657FE-3519-70E2-A02A-18A37C0C93CA}"/>
              </a:ext>
            </a:extLst>
          </p:cNvPr>
          <p:cNvSpPr txBox="1"/>
          <p:nvPr/>
        </p:nvSpPr>
        <p:spPr>
          <a:xfrm>
            <a:off x="792527" y="2352513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85C04C-656F-638F-2882-39944D19AEB2}"/>
              </a:ext>
            </a:extLst>
          </p:cNvPr>
          <p:cNvSpPr txBox="1"/>
          <p:nvPr/>
        </p:nvSpPr>
        <p:spPr>
          <a:xfrm>
            <a:off x="3501195" y="2012577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7" name="Cubo 16">
            <a:extLst>
              <a:ext uri="{FF2B5EF4-FFF2-40B4-BE49-F238E27FC236}">
                <a16:creationId xmlns:a16="http://schemas.microsoft.com/office/drawing/2014/main" id="{1F6ABF0D-76FF-63C8-A76B-2984955AA152}"/>
              </a:ext>
            </a:extLst>
          </p:cNvPr>
          <p:cNvSpPr/>
          <p:nvPr/>
        </p:nvSpPr>
        <p:spPr>
          <a:xfrm>
            <a:off x="1925944" y="1709487"/>
            <a:ext cx="1511485" cy="430887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DF8FB1C-CF45-DA50-747B-330D5728F8CD}"/>
              </a:ext>
            </a:extLst>
          </p:cNvPr>
          <p:cNvSpPr/>
          <p:nvPr/>
        </p:nvSpPr>
        <p:spPr>
          <a:xfrm>
            <a:off x="8610600" y="2180415"/>
            <a:ext cx="1986116" cy="2463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F4E6AB6-ECDE-3211-F592-6DB6B55DF544}"/>
              </a:ext>
            </a:extLst>
          </p:cNvPr>
          <p:cNvSpPr txBox="1"/>
          <p:nvPr/>
        </p:nvSpPr>
        <p:spPr>
          <a:xfrm>
            <a:off x="1925944" y="2361421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1C3C76-8DE2-371D-0A11-29D5863F4361}"/>
              </a:ext>
            </a:extLst>
          </p:cNvPr>
          <p:cNvSpPr txBox="1"/>
          <p:nvPr/>
        </p:nvSpPr>
        <p:spPr>
          <a:xfrm>
            <a:off x="8552571" y="1590690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Correlator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47DA98C-5B88-BD8E-2DD6-D7C10CB66FFC}"/>
              </a:ext>
            </a:extLst>
          </p:cNvPr>
          <p:cNvSpPr txBox="1"/>
          <p:nvPr/>
        </p:nvSpPr>
        <p:spPr>
          <a:xfrm>
            <a:off x="8754572" y="2293625"/>
            <a:ext cx="1698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B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+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BC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CA</a:t>
            </a:r>
          </a:p>
          <a:p>
            <a:pPr algn="ctr"/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E155453-9936-EF6D-DFC9-CD253FC6BBF6}"/>
              </a:ext>
            </a:extLst>
          </p:cNvPr>
          <p:cNvCxnSpPr>
            <a:cxnSpLocks/>
          </p:cNvCxnSpPr>
          <p:nvPr/>
        </p:nvCxnSpPr>
        <p:spPr>
          <a:xfrm>
            <a:off x="2040420" y="3594335"/>
            <a:ext cx="1973958" cy="5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2AAD17E-8693-DA29-F7EF-B8DA8FD5976D}"/>
              </a:ext>
            </a:extLst>
          </p:cNvPr>
          <p:cNvCxnSpPr>
            <a:cxnSpLocks/>
          </p:cNvCxnSpPr>
          <p:nvPr/>
        </p:nvCxnSpPr>
        <p:spPr>
          <a:xfrm flipV="1">
            <a:off x="2040420" y="2698782"/>
            <a:ext cx="0" cy="88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191EF6C-3079-DFF8-3483-48AE790DE52B}"/>
              </a:ext>
            </a:extLst>
          </p:cNvPr>
          <p:cNvCxnSpPr>
            <a:cxnSpLocks/>
          </p:cNvCxnSpPr>
          <p:nvPr/>
        </p:nvCxnSpPr>
        <p:spPr>
          <a:xfrm flipH="1">
            <a:off x="1597367" y="3588115"/>
            <a:ext cx="443053" cy="65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8ED78B-30D2-5696-3314-1BF9C13BFB2E}"/>
              </a:ext>
            </a:extLst>
          </p:cNvPr>
          <p:cNvSpPr txBox="1"/>
          <p:nvPr/>
        </p:nvSpPr>
        <p:spPr>
          <a:xfrm>
            <a:off x="792527" y="3993742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8080AB-7B4C-E1AF-87EF-D47760E4A1B1}"/>
              </a:ext>
            </a:extLst>
          </p:cNvPr>
          <p:cNvSpPr txBox="1"/>
          <p:nvPr/>
        </p:nvSpPr>
        <p:spPr>
          <a:xfrm>
            <a:off x="3501195" y="3653806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29" name="Cubo 28">
            <a:extLst>
              <a:ext uri="{FF2B5EF4-FFF2-40B4-BE49-F238E27FC236}">
                <a16:creationId xmlns:a16="http://schemas.microsoft.com/office/drawing/2014/main" id="{28C0CD5C-0606-FA0E-3CCF-053F4ABD9253}"/>
              </a:ext>
            </a:extLst>
          </p:cNvPr>
          <p:cNvSpPr/>
          <p:nvPr/>
        </p:nvSpPr>
        <p:spPr>
          <a:xfrm>
            <a:off x="1925944" y="3350716"/>
            <a:ext cx="1511485" cy="430887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3244FBD-3C0D-F3D0-5C9C-664A33891FBF}"/>
              </a:ext>
            </a:extLst>
          </p:cNvPr>
          <p:cNvSpPr txBox="1"/>
          <p:nvPr/>
        </p:nvSpPr>
        <p:spPr>
          <a:xfrm>
            <a:off x="1925944" y="4002650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BBAD0D0-5683-65CA-7E29-768BB363A6A9}"/>
              </a:ext>
            </a:extLst>
          </p:cNvPr>
          <p:cNvCxnSpPr>
            <a:cxnSpLocks/>
          </p:cNvCxnSpPr>
          <p:nvPr/>
        </p:nvCxnSpPr>
        <p:spPr>
          <a:xfrm>
            <a:off x="2104186" y="5214056"/>
            <a:ext cx="1973958" cy="5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FEE29F2-A25D-2132-A207-498D369923EC}"/>
              </a:ext>
            </a:extLst>
          </p:cNvPr>
          <p:cNvCxnSpPr>
            <a:cxnSpLocks/>
          </p:cNvCxnSpPr>
          <p:nvPr/>
        </p:nvCxnSpPr>
        <p:spPr>
          <a:xfrm flipV="1">
            <a:off x="2104186" y="4318503"/>
            <a:ext cx="0" cy="88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DEEFF41-5C4A-9016-494C-384B056682B6}"/>
              </a:ext>
            </a:extLst>
          </p:cNvPr>
          <p:cNvCxnSpPr>
            <a:cxnSpLocks/>
          </p:cNvCxnSpPr>
          <p:nvPr/>
        </p:nvCxnSpPr>
        <p:spPr>
          <a:xfrm flipH="1">
            <a:off x="1661133" y="5207836"/>
            <a:ext cx="443053" cy="65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812907B-A9EF-7051-CF86-78B23DFCCE2A}"/>
              </a:ext>
            </a:extLst>
          </p:cNvPr>
          <p:cNvSpPr txBox="1"/>
          <p:nvPr/>
        </p:nvSpPr>
        <p:spPr>
          <a:xfrm>
            <a:off x="856293" y="5613463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C20C834-07E1-DC93-0101-08A19C57467D}"/>
              </a:ext>
            </a:extLst>
          </p:cNvPr>
          <p:cNvSpPr txBox="1"/>
          <p:nvPr/>
        </p:nvSpPr>
        <p:spPr>
          <a:xfrm>
            <a:off x="3564961" y="5273527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6" name="Cubo 35">
            <a:extLst>
              <a:ext uri="{FF2B5EF4-FFF2-40B4-BE49-F238E27FC236}">
                <a16:creationId xmlns:a16="http://schemas.microsoft.com/office/drawing/2014/main" id="{5CA4ECAE-294D-F2B6-3DC1-058410CD4BAA}"/>
              </a:ext>
            </a:extLst>
          </p:cNvPr>
          <p:cNvSpPr/>
          <p:nvPr/>
        </p:nvSpPr>
        <p:spPr>
          <a:xfrm>
            <a:off x="1989710" y="4970437"/>
            <a:ext cx="1511485" cy="430887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D532177-0480-727B-00BB-9E7FC080AFA1}"/>
              </a:ext>
            </a:extLst>
          </p:cNvPr>
          <p:cNvSpPr txBox="1"/>
          <p:nvPr/>
        </p:nvSpPr>
        <p:spPr>
          <a:xfrm>
            <a:off x="1989710" y="5622371"/>
            <a:ext cx="194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8435F8D4-E5B8-F82D-4B50-24E463D8D9AF}"/>
              </a:ext>
            </a:extLst>
          </p:cNvPr>
          <p:cNvSpPr/>
          <p:nvPr/>
        </p:nvSpPr>
        <p:spPr>
          <a:xfrm>
            <a:off x="3401961" y="1754967"/>
            <a:ext cx="5230762" cy="1589833"/>
          </a:xfrm>
          <a:custGeom>
            <a:avLst/>
            <a:gdLst>
              <a:gd name="connsiteX0" fmla="*/ 0 w 5230762"/>
              <a:gd name="connsiteY0" fmla="*/ 122994 h 1589833"/>
              <a:gd name="connsiteX1" fmla="*/ 1868129 w 5230762"/>
              <a:gd name="connsiteY1" fmla="*/ 122994 h 1589833"/>
              <a:gd name="connsiteX2" fmla="*/ 3156155 w 5230762"/>
              <a:gd name="connsiteY2" fmla="*/ 1401188 h 1589833"/>
              <a:gd name="connsiteX3" fmla="*/ 5230762 w 5230762"/>
              <a:gd name="connsiteY3" fmla="*/ 1558504 h 158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0762" h="1589833">
                <a:moveTo>
                  <a:pt x="0" y="122994"/>
                </a:moveTo>
                <a:cubicBezTo>
                  <a:pt x="671051" y="16478"/>
                  <a:pt x="1342103" y="-90038"/>
                  <a:pt x="1868129" y="122994"/>
                </a:cubicBezTo>
                <a:cubicBezTo>
                  <a:pt x="2394155" y="336026"/>
                  <a:pt x="2595716" y="1161936"/>
                  <a:pt x="3156155" y="1401188"/>
                </a:cubicBezTo>
                <a:cubicBezTo>
                  <a:pt x="3716594" y="1640440"/>
                  <a:pt x="4473678" y="1599472"/>
                  <a:pt x="5230762" y="155850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CDDC21F7-834D-0088-8394-2D85990AD547}"/>
              </a:ext>
            </a:extLst>
          </p:cNvPr>
          <p:cNvSpPr/>
          <p:nvPr/>
        </p:nvSpPr>
        <p:spPr>
          <a:xfrm>
            <a:off x="3382297" y="3302017"/>
            <a:ext cx="5263771" cy="603699"/>
          </a:xfrm>
          <a:custGeom>
            <a:avLst/>
            <a:gdLst>
              <a:gd name="connsiteX0" fmla="*/ 0 w 5230761"/>
              <a:gd name="connsiteY0" fmla="*/ 245806 h 592245"/>
              <a:gd name="connsiteX1" fmla="*/ 1848464 w 5230761"/>
              <a:gd name="connsiteY1" fmla="*/ 206477 h 592245"/>
              <a:gd name="connsiteX2" fmla="*/ 3244645 w 5230761"/>
              <a:gd name="connsiteY2" fmla="*/ 589935 h 592245"/>
              <a:gd name="connsiteX3" fmla="*/ 5230761 w 5230761"/>
              <a:gd name="connsiteY3" fmla="*/ 0 h 5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0761" h="592245">
                <a:moveTo>
                  <a:pt x="0" y="245806"/>
                </a:moveTo>
                <a:cubicBezTo>
                  <a:pt x="653845" y="197464"/>
                  <a:pt x="1307690" y="149122"/>
                  <a:pt x="1848464" y="206477"/>
                </a:cubicBezTo>
                <a:cubicBezTo>
                  <a:pt x="2389238" y="263832"/>
                  <a:pt x="2680929" y="624348"/>
                  <a:pt x="3244645" y="589935"/>
                </a:cubicBezTo>
                <a:cubicBezTo>
                  <a:pt x="3808361" y="555522"/>
                  <a:pt x="4519561" y="277761"/>
                  <a:pt x="5230761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9528737F-40DE-AC98-FE37-3E699D490030}"/>
              </a:ext>
            </a:extLst>
          </p:cNvPr>
          <p:cNvSpPr/>
          <p:nvPr/>
        </p:nvSpPr>
        <p:spPr>
          <a:xfrm>
            <a:off x="3460955" y="3342968"/>
            <a:ext cx="5122606" cy="1818967"/>
          </a:xfrm>
          <a:custGeom>
            <a:avLst/>
            <a:gdLst>
              <a:gd name="connsiteX0" fmla="*/ 0 w 5122606"/>
              <a:gd name="connsiteY0" fmla="*/ 1818967 h 1818967"/>
              <a:gd name="connsiteX1" fmla="*/ 2251587 w 5122606"/>
              <a:gd name="connsiteY1" fmla="*/ 1229032 h 1818967"/>
              <a:gd name="connsiteX2" fmla="*/ 3883742 w 5122606"/>
              <a:gd name="connsiteY2" fmla="*/ 1327355 h 1818967"/>
              <a:gd name="connsiteX3" fmla="*/ 5122606 w 5122606"/>
              <a:gd name="connsiteY3" fmla="*/ 0 h 181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2606" h="1818967">
                <a:moveTo>
                  <a:pt x="0" y="1818967"/>
                </a:moveTo>
                <a:cubicBezTo>
                  <a:pt x="802148" y="1564967"/>
                  <a:pt x="1604297" y="1310967"/>
                  <a:pt x="2251587" y="1229032"/>
                </a:cubicBezTo>
                <a:cubicBezTo>
                  <a:pt x="2898877" y="1147097"/>
                  <a:pt x="3405239" y="1532194"/>
                  <a:pt x="3883742" y="1327355"/>
                </a:cubicBezTo>
                <a:cubicBezTo>
                  <a:pt x="4362245" y="1122516"/>
                  <a:pt x="4742425" y="561258"/>
                  <a:pt x="5122606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3668EF9-5F3C-CA98-9DCC-5085067525A1}"/>
              </a:ext>
            </a:extLst>
          </p:cNvPr>
          <p:cNvCxnSpPr>
            <a:cxnSpLocks/>
          </p:cNvCxnSpPr>
          <p:nvPr/>
        </p:nvCxnSpPr>
        <p:spPr>
          <a:xfrm flipH="1">
            <a:off x="1253108" y="1549324"/>
            <a:ext cx="388809" cy="463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B3B44B9-D794-0E42-66E9-B98D432B5C5C}"/>
                  </a:ext>
                </a:extLst>
              </p:cNvPr>
              <p:cNvSpPr txBox="1"/>
              <p:nvPr/>
            </p:nvSpPr>
            <p:spPr>
              <a:xfrm>
                <a:off x="567471" y="1308170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B3B44B9-D794-0E42-66E9-B98D432B5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71" y="1308170"/>
                <a:ext cx="738553" cy="402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1F0CDD7-B7E3-A698-E8CC-E20AB8433872}"/>
                  </a:ext>
                </a:extLst>
              </p:cNvPr>
              <p:cNvSpPr txBox="1"/>
              <p:nvPr/>
            </p:nvSpPr>
            <p:spPr>
              <a:xfrm>
                <a:off x="758327" y="1316290"/>
                <a:ext cx="98956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1F0CDD7-B7E3-A698-E8CC-E20AB843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27" y="1316290"/>
                <a:ext cx="989561" cy="402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80404E9-24DB-2CB3-B2B3-4BD89F76E69C}"/>
              </a:ext>
            </a:extLst>
          </p:cNvPr>
          <p:cNvCxnSpPr>
            <a:cxnSpLocks/>
          </p:cNvCxnSpPr>
          <p:nvPr/>
        </p:nvCxnSpPr>
        <p:spPr>
          <a:xfrm flipH="1">
            <a:off x="1328586" y="3362015"/>
            <a:ext cx="388809" cy="463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A5E9DB0-E45A-98FF-05EC-827283D9F073}"/>
                  </a:ext>
                </a:extLst>
              </p:cNvPr>
              <p:cNvSpPr txBox="1"/>
              <p:nvPr/>
            </p:nvSpPr>
            <p:spPr>
              <a:xfrm>
                <a:off x="642949" y="3120861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A5E9DB0-E45A-98FF-05EC-827283D9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" y="3120861"/>
                <a:ext cx="738553" cy="402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CBE3CFE-2C50-8DFF-AEE5-55CD0CF8F067}"/>
                  </a:ext>
                </a:extLst>
              </p:cNvPr>
              <p:cNvSpPr txBox="1"/>
              <p:nvPr/>
            </p:nvSpPr>
            <p:spPr>
              <a:xfrm>
                <a:off x="833805" y="3128981"/>
                <a:ext cx="98956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CBE3CFE-2C50-8DFF-AEE5-55CD0CF8F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05" y="3128981"/>
                <a:ext cx="989561" cy="402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2A68EFC-AA54-FF64-4D60-E5869F37D640}"/>
              </a:ext>
            </a:extLst>
          </p:cNvPr>
          <p:cNvCxnSpPr>
            <a:cxnSpLocks/>
          </p:cNvCxnSpPr>
          <p:nvPr/>
        </p:nvCxnSpPr>
        <p:spPr>
          <a:xfrm flipH="1">
            <a:off x="1408163" y="5026089"/>
            <a:ext cx="388809" cy="463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B031CCE5-2E76-B0E4-6F90-6DF57E8A889D}"/>
                  </a:ext>
                </a:extLst>
              </p:cNvPr>
              <p:cNvSpPr txBox="1"/>
              <p:nvPr/>
            </p:nvSpPr>
            <p:spPr>
              <a:xfrm>
                <a:off x="722526" y="4784935"/>
                <a:ext cx="73855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B031CCE5-2E76-B0E4-6F90-6DF57E8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26" y="4784935"/>
                <a:ext cx="738553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83C3768-2A26-AC16-55C4-A4F3E0CF0558}"/>
                  </a:ext>
                </a:extLst>
              </p:cNvPr>
              <p:cNvSpPr txBox="1"/>
              <p:nvPr/>
            </p:nvSpPr>
            <p:spPr>
              <a:xfrm>
                <a:off x="913382" y="4793055"/>
                <a:ext cx="989561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83C3768-2A26-AC16-55C4-A4F3E0CF0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2" y="4793055"/>
                <a:ext cx="989561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uadroTexto 43">
            <a:extLst>
              <a:ext uri="{FF2B5EF4-FFF2-40B4-BE49-F238E27FC236}">
                <a16:creationId xmlns:a16="http://schemas.microsoft.com/office/drawing/2014/main" id="{3B943232-71EC-6B15-F586-4618C780C9C8}"/>
              </a:ext>
            </a:extLst>
          </p:cNvPr>
          <p:cNvSpPr txBox="1"/>
          <p:nvPr/>
        </p:nvSpPr>
        <p:spPr>
          <a:xfrm>
            <a:off x="1351837" y="2554996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84871D7-1E83-18C5-4EE2-F749C3C9B820}"/>
              </a:ext>
            </a:extLst>
          </p:cNvPr>
          <p:cNvSpPr txBox="1"/>
          <p:nvPr/>
        </p:nvSpPr>
        <p:spPr>
          <a:xfrm>
            <a:off x="1399242" y="4218093"/>
            <a:ext cx="10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302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Gráfico, Histograma&#10;&#10;Descripción generada automáticamente">
            <a:extLst>
              <a:ext uri="{FF2B5EF4-FFF2-40B4-BE49-F238E27FC236}">
                <a16:creationId xmlns:a16="http://schemas.microsoft.com/office/drawing/2014/main" id="{14C25DEF-5B41-51F5-0CC2-04841783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17" y="1042777"/>
            <a:ext cx="4402113" cy="3301585"/>
          </a:xfrm>
          <a:prstGeom prst="rect">
            <a:avLst/>
          </a:prstGeom>
        </p:spPr>
      </p:pic>
      <p:pic>
        <p:nvPicPr>
          <p:cNvPr id="2" name="Imagen 1" descr="Gráfico, Histograma&#10;&#10;Descripción generada automáticamente">
            <a:extLst>
              <a:ext uri="{FF2B5EF4-FFF2-40B4-BE49-F238E27FC236}">
                <a16:creationId xmlns:a16="http://schemas.microsoft.com/office/drawing/2014/main" id="{4E31B687-7ADD-550E-BE3A-50888B66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8" y="1094550"/>
            <a:ext cx="6328078" cy="47460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F6B48D0-D779-F43D-6718-5BA2B5678B1A}"/>
              </a:ext>
            </a:extLst>
          </p:cNvPr>
          <p:cNvSpPr/>
          <p:nvPr/>
        </p:nvSpPr>
        <p:spPr>
          <a:xfrm>
            <a:off x="4495272" y="1954342"/>
            <a:ext cx="522514" cy="961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A1CCB08-6A07-4DE9-E236-8E15CE3AF429}"/>
              </a:ext>
            </a:extLst>
          </p:cNvPr>
          <p:cNvCxnSpPr>
            <a:cxnSpLocks/>
          </p:cNvCxnSpPr>
          <p:nvPr/>
        </p:nvCxnSpPr>
        <p:spPr>
          <a:xfrm flipV="1">
            <a:off x="5017786" y="1017392"/>
            <a:ext cx="2110631" cy="936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4F0BF-33D5-488E-7543-72207A53151A}"/>
              </a:ext>
            </a:extLst>
          </p:cNvPr>
          <p:cNvCxnSpPr>
            <a:cxnSpLocks/>
          </p:cNvCxnSpPr>
          <p:nvPr/>
        </p:nvCxnSpPr>
        <p:spPr>
          <a:xfrm>
            <a:off x="5017786" y="2915395"/>
            <a:ext cx="2110631" cy="1478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D508666-B349-C002-CBBD-FC9576B727E6}"/>
              </a:ext>
            </a:extLst>
          </p:cNvPr>
          <p:cNvSpPr/>
          <p:nvPr/>
        </p:nvSpPr>
        <p:spPr>
          <a:xfrm>
            <a:off x="7131121" y="1027806"/>
            <a:ext cx="4403630" cy="33845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861A7A-CCCA-96B4-B6CB-1161650DB3AF}"/>
              </a:ext>
            </a:extLst>
          </p:cNvPr>
          <p:cNvSpPr txBox="1"/>
          <p:nvPr/>
        </p:nvSpPr>
        <p:spPr>
          <a:xfrm>
            <a:off x="6220559" y="5435336"/>
            <a:ext cx="31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300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/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s-E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S/m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DCB52A9-49D9-3651-3174-FE8C65D6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50" y="4751846"/>
                <a:ext cx="3139440" cy="461665"/>
              </a:xfrm>
              <a:prstGeom prst="rect">
                <a:avLst/>
              </a:prstGeom>
              <a:blipFill>
                <a:blip r:embed="rId4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/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1.58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F61A19B-20F2-9EB9-32BC-37E774618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98" y="4751846"/>
                <a:ext cx="3139440" cy="465833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AADE432-8706-B6C2-0FF7-F269643E5351}"/>
              </a:ext>
            </a:extLst>
          </p:cNvPr>
          <p:cNvSpPr txBox="1"/>
          <p:nvPr/>
        </p:nvSpPr>
        <p:spPr>
          <a:xfrm>
            <a:off x="201675" y="160170"/>
            <a:ext cx="475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852775D-BB36-19A1-0755-5C29561F88F9}"/>
              </a:ext>
            </a:extLst>
          </p:cNvPr>
          <p:cNvSpPr/>
          <p:nvPr/>
        </p:nvSpPr>
        <p:spPr>
          <a:xfrm>
            <a:off x="5030285" y="356857"/>
            <a:ext cx="1119154" cy="243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01E1CF-1466-363E-E66A-DEE86E45541F}"/>
              </a:ext>
            </a:extLst>
          </p:cNvPr>
          <p:cNvSpPr txBox="1"/>
          <p:nvPr/>
        </p:nvSpPr>
        <p:spPr>
          <a:xfrm>
            <a:off x="6289488" y="231579"/>
            <a:ext cx="28057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- </a:t>
            </a:r>
            <a:r>
              <a:rPr lang="es-ES" sz="2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endParaRPr lang="es-ES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93A32A-744D-9DB6-BAD5-BCD3E219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34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6E17004-D639-3D86-A75C-EAD6702D2AAE}"/>
                  </a:ext>
                </a:extLst>
              </p:cNvPr>
              <p:cNvSpPr txBox="1"/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6E17004-D639-3D86-A75C-EAD6702D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27" y="5439169"/>
                <a:ext cx="3487782" cy="465833"/>
              </a:xfrm>
              <a:prstGeom prst="rect">
                <a:avLst/>
              </a:prstGeom>
              <a:blipFill>
                <a:blip r:embed="rId6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id="{68C72194-690A-3919-1058-B14CBC1AE057}"/>
              </a:ext>
            </a:extLst>
          </p:cNvPr>
          <p:cNvGrpSpPr/>
          <p:nvPr/>
        </p:nvGrpSpPr>
        <p:grpSpPr>
          <a:xfrm>
            <a:off x="7328265" y="2432490"/>
            <a:ext cx="25200" cy="17640"/>
            <a:chOff x="7328265" y="2432490"/>
            <a:chExt cx="25200" cy="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3D561C7-F819-6858-D73E-BCB061D68A75}"/>
                    </a:ext>
                  </a:extLst>
                </p14:cNvPr>
                <p14:cNvContentPartPr/>
                <p14:nvPr/>
              </p14:nvContentPartPr>
              <p14:xfrm>
                <a:off x="7345545" y="2440050"/>
                <a:ext cx="360" cy="3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3D561C7-F819-6858-D73E-BCB061D68A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545" y="2431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BE8AEEE-0976-BCC8-231F-E7A0B7F264A1}"/>
                    </a:ext>
                  </a:extLst>
                </p14:cNvPr>
                <p14:cNvContentPartPr/>
                <p14:nvPr/>
              </p14:nvContentPartPr>
              <p14:xfrm>
                <a:off x="7345545" y="2440050"/>
                <a:ext cx="360" cy="3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BE8AEEE-0976-BCC8-231F-E7A0B7F264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545" y="2431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DC713154-8A04-641F-0994-60A9E7C25D65}"/>
                    </a:ext>
                  </a:extLst>
                </p14:cNvPr>
                <p14:cNvContentPartPr/>
                <p14:nvPr/>
              </p14:nvContentPartPr>
              <p14:xfrm>
                <a:off x="7345545" y="2440050"/>
                <a:ext cx="720" cy="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DC713154-8A04-641F-0994-60A9E7C25D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6545" y="2431410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074A05F6-02CF-0AC3-8A06-3E1A91A957EF}"/>
                    </a:ext>
                  </a:extLst>
                </p14:cNvPr>
                <p14:cNvContentPartPr/>
                <p14:nvPr/>
              </p14:nvContentPartPr>
              <p14:xfrm>
                <a:off x="7347345" y="2442210"/>
                <a:ext cx="4320" cy="288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074A05F6-02CF-0AC3-8A06-3E1A91A957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8705" y="2433210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3AEC6070-CD78-984E-8ACD-C3C4938B616C}"/>
                    </a:ext>
                  </a:extLst>
                </p14:cNvPr>
                <p14:cNvContentPartPr/>
                <p14:nvPr/>
              </p14:nvContentPartPr>
              <p14:xfrm>
                <a:off x="7353105" y="2447610"/>
                <a:ext cx="360" cy="25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3AEC6070-CD78-984E-8ACD-C3C4938B61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65" y="243897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1C8B3700-3E2D-E52A-0D38-CC0B19E4B331}"/>
                    </a:ext>
                  </a:extLst>
                </p14:cNvPr>
                <p14:cNvContentPartPr/>
                <p14:nvPr/>
              </p14:nvContentPartPr>
              <p14:xfrm>
                <a:off x="7353105" y="2449410"/>
                <a:ext cx="360" cy="7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1C8B3700-3E2D-E52A-0D38-CC0B19E4B3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44465" y="244041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2DAF1C8E-F405-6921-F683-05DB5F380391}"/>
                    </a:ext>
                  </a:extLst>
                </p14:cNvPr>
                <p14:cNvContentPartPr/>
                <p14:nvPr/>
              </p14:nvContentPartPr>
              <p14:xfrm>
                <a:off x="7347345" y="2444010"/>
                <a:ext cx="360" cy="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2DAF1C8E-F405-6921-F683-05DB5F3803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8705" y="24350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45B0509-A2DD-C464-EACB-B4DD59C84D3F}"/>
                    </a:ext>
                  </a:extLst>
                </p14:cNvPr>
                <p14:cNvContentPartPr/>
                <p14:nvPr/>
              </p14:nvContentPartPr>
              <p14:xfrm>
                <a:off x="7339785" y="2434290"/>
                <a:ext cx="3960" cy="612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45B0509-A2DD-C464-EACB-B4DD59C84D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31145" y="2425650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A03B9FA-B3E3-44EA-9ED5-5264DA673529}"/>
                    </a:ext>
                  </a:extLst>
                </p14:cNvPr>
                <p14:cNvContentPartPr/>
                <p14:nvPr/>
              </p14:nvContentPartPr>
              <p14:xfrm>
                <a:off x="7339785" y="2432490"/>
                <a:ext cx="360" cy="36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A03B9FA-B3E3-44EA-9ED5-5264DA6735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31145" y="2423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A1735C68-602A-5B58-E1EB-6F16C9270ED9}"/>
                    </a:ext>
                  </a:extLst>
                </p14:cNvPr>
                <p14:cNvContentPartPr/>
                <p14:nvPr/>
              </p14:nvContentPartPr>
              <p14:xfrm>
                <a:off x="7328265" y="2432490"/>
                <a:ext cx="6120" cy="36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A1735C68-602A-5B58-E1EB-6F16C9270E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9625" y="242385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23B9ACA3-14A5-04F0-57FC-1DD229022BDE}"/>
                    </a:ext>
                  </a:extLst>
                </p14:cNvPr>
                <p14:cNvContentPartPr/>
                <p14:nvPr/>
              </p14:nvContentPartPr>
              <p14:xfrm>
                <a:off x="7328265" y="2434290"/>
                <a:ext cx="360" cy="61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23B9ACA3-14A5-04F0-57FC-1DD229022B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9625" y="242565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5EB12E3-1EFE-C1B0-F941-67E24839CFED}"/>
                    </a:ext>
                  </a:extLst>
                </p14:cNvPr>
                <p14:cNvContentPartPr/>
                <p14:nvPr/>
              </p14:nvContentPartPr>
              <p14:xfrm>
                <a:off x="7328265" y="2444010"/>
                <a:ext cx="360" cy="432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5EB12E3-1EFE-C1B0-F941-67E24839CF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9625" y="243501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C9BCFB72-7807-0E17-CBB5-17BED71FE4F6}"/>
                    </a:ext>
                  </a:extLst>
                </p14:cNvPr>
                <p14:cNvContentPartPr/>
                <p14:nvPr/>
              </p14:nvContentPartPr>
              <p14:xfrm>
                <a:off x="7328265" y="2447610"/>
                <a:ext cx="360" cy="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C9BCFB72-7807-0E17-CBB5-17BED71FE4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19625" y="24389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ED66932-BFA1-77E4-0D8B-8FD689949CC7}"/>
              </a:ext>
            </a:extLst>
          </p:cNvPr>
          <p:cNvGrpSpPr/>
          <p:nvPr/>
        </p:nvGrpSpPr>
        <p:grpSpPr>
          <a:xfrm>
            <a:off x="660960" y="3084000"/>
            <a:ext cx="38520" cy="36720"/>
            <a:chOff x="660960" y="3084000"/>
            <a:chExt cx="38520" cy="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21D1BA35-3ACE-10D1-A196-3A0F79372F86}"/>
                    </a:ext>
                  </a:extLst>
                </p14:cNvPr>
                <p14:cNvContentPartPr/>
                <p14:nvPr/>
              </p14:nvContentPartPr>
              <p14:xfrm>
                <a:off x="699120" y="3093720"/>
                <a:ext cx="360" cy="36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21D1BA35-3ACE-10D1-A196-3A0F79372F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120" y="30847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D58C0C15-D082-CBC8-FECA-78FBCB91E4F6}"/>
                    </a:ext>
                  </a:extLst>
                </p14:cNvPr>
                <p14:cNvContentPartPr/>
                <p14:nvPr/>
              </p14:nvContentPartPr>
              <p14:xfrm>
                <a:off x="699120" y="3093720"/>
                <a:ext cx="360" cy="1224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D58C0C15-D082-CBC8-FECA-78FBCB91E4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0120" y="3084720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6FF560FA-8803-11AD-523A-545B8D3026D8}"/>
                    </a:ext>
                  </a:extLst>
                </p14:cNvPr>
                <p14:cNvContentPartPr/>
                <p14:nvPr/>
              </p14:nvContentPartPr>
              <p14:xfrm>
                <a:off x="699120" y="3108840"/>
                <a:ext cx="360" cy="32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6FF560FA-8803-11AD-523A-545B8D3026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120" y="3099840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BE0B8400-2BF3-F1CA-F61D-146D78EBAE93}"/>
                    </a:ext>
                  </a:extLst>
                </p14:cNvPr>
                <p14:cNvContentPartPr/>
                <p14:nvPr/>
              </p14:nvContentPartPr>
              <p14:xfrm>
                <a:off x="699120" y="3118200"/>
                <a:ext cx="360" cy="3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BE0B8400-2BF3-F1CA-F61D-146D78EBAE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120" y="3109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AB7006DA-2A8C-79D1-9D21-E6FB64F1A386}"/>
                    </a:ext>
                  </a:extLst>
                </p14:cNvPr>
                <p14:cNvContentPartPr/>
                <p14:nvPr/>
              </p14:nvContentPartPr>
              <p14:xfrm>
                <a:off x="687240" y="3097320"/>
                <a:ext cx="4320" cy="612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AB7006DA-2A8C-79D1-9D21-E6FB64F1A3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8240" y="3088680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3363AC83-AEEA-5F55-FE89-56853D2D86F7}"/>
                    </a:ext>
                  </a:extLst>
                </p14:cNvPr>
                <p14:cNvContentPartPr/>
                <p14:nvPr/>
              </p14:nvContentPartPr>
              <p14:xfrm>
                <a:off x="670320" y="3097320"/>
                <a:ext cx="11880" cy="36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3363AC83-AEEA-5F55-FE89-56853D2D86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1680" y="3088680"/>
                  <a:ext cx="2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C19E5492-2535-D1A9-CF46-21D7ECB9805F}"/>
                    </a:ext>
                  </a:extLst>
                </p14:cNvPr>
                <p14:cNvContentPartPr/>
                <p14:nvPr/>
              </p14:nvContentPartPr>
              <p14:xfrm>
                <a:off x="665640" y="3097320"/>
                <a:ext cx="5040" cy="32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C19E5492-2535-D1A9-CF46-21D7ECB980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7000" y="3088680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69BACC6B-D333-704F-15F1-79193FD8BC3C}"/>
                    </a:ext>
                  </a:extLst>
                </p14:cNvPr>
                <p14:cNvContentPartPr/>
                <p14:nvPr/>
              </p14:nvContentPartPr>
              <p14:xfrm>
                <a:off x="664560" y="3104880"/>
                <a:ext cx="360" cy="1404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69BACC6B-D333-704F-15F1-79193FD8BC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5920" y="3096240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97AA20B7-9F77-8C6F-96BB-8DDBB4127FFA}"/>
                    </a:ext>
                  </a:extLst>
                </p14:cNvPr>
                <p14:cNvContentPartPr/>
                <p14:nvPr/>
              </p14:nvContentPartPr>
              <p14:xfrm>
                <a:off x="664560" y="3120000"/>
                <a:ext cx="360" cy="7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97AA20B7-9F77-8C6F-96BB-8DDBB4127F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111000"/>
                  <a:ext cx="18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08E4E37D-A0CC-3718-73B4-B4CC8CA0B25D}"/>
                    </a:ext>
                  </a:extLst>
                </p14:cNvPr>
                <p14:cNvContentPartPr/>
                <p14:nvPr/>
              </p14:nvContentPartPr>
              <p14:xfrm>
                <a:off x="664560" y="3109200"/>
                <a:ext cx="360" cy="180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08E4E37D-A0CC-3718-73B4-B4CC8CA0B2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10056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48857FD4-28CA-F8AD-63E7-7B44D0D23502}"/>
                    </a:ext>
                  </a:extLst>
                </p14:cNvPr>
                <p14:cNvContentPartPr/>
                <p14:nvPr/>
              </p14:nvContentPartPr>
              <p14:xfrm>
                <a:off x="662760" y="3095520"/>
                <a:ext cx="2160" cy="792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48857FD4-28CA-F8AD-63E7-7B44D0D2350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120" y="3086520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9561A74-9CCA-8D5E-2DAD-F9DDBE2ACEE2}"/>
                    </a:ext>
                  </a:extLst>
                </p14:cNvPr>
                <p14:cNvContentPartPr/>
                <p14:nvPr/>
              </p14:nvContentPartPr>
              <p14:xfrm>
                <a:off x="662760" y="3097320"/>
                <a:ext cx="360" cy="144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9561A74-9CCA-8D5E-2DAD-F9DDBE2ACE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120" y="308868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2FAF5B30-4BE9-4880-CC2C-B3311954D1C4}"/>
                    </a:ext>
                  </a:extLst>
                </p14:cNvPr>
                <p14:cNvContentPartPr/>
                <p14:nvPr/>
              </p14:nvContentPartPr>
              <p14:xfrm>
                <a:off x="662760" y="3101280"/>
                <a:ext cx="360" cy="648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2FAF5B30-4BE9-4880-CC2C-B3311954D1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120" y="309228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73E1E5C6-1548-F170-FAE2-7A3890EA6C84}"/>
                    </a:ext>
                  </a:extLst>
                </p14:cNvPr>
                <p14:cNvContentPartPr/>
                <p14:nvPr/>
              </p14:nvContentPartPr>
              <p14:xfrm>
                <a:off x="662760" y="3108840"/>
                <a:ext cx="360" cy="252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73E1E5C6-1548-F170-FAE2-7A3890EA6C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120" y="309984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3ACC05C-5639-7693-575C-0A4B2DCAD53A}"/>
                    </a:ext>
                  </a:extLst>
                </p14:cNvPr>
                <p14:cNvContentPartPr/>
                <p14:nvPr/>
              </p14:nvContentPartPr>
              <p14:xfrm>
                <a:off x="676080" y="3107040"/>
                <a:ext cx="360" cy="3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3ACC05C-5639-7693-575C-0A4B2DCAD5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440" y="3098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B9F30FE-1F0C-B1FD-C56B-A47C9FC8B3CA}"/>
                    </a:ext>
                  </a:extLst>
                </p14:cNvPr>
                <p14:cNvContentPartPr/>
                <p14:nvPr/>
              </p14:nvContentPartPr>
              <p14:xfrm>
                <a:off x="677880" y="3107040"/>
                <a:ext cx="13680" cy="3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B9F30FE-1F0C-B1FD-C56B-A47C9FC8B3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9240" y="3098040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69F2F306-5209-F7DE-BA45-7F6AEE70C19A}"/>
                    </a:ext>
                  </a:extLst>
                </p14:cNvPr>
                <p14:cNvContentPartPr/>
                <p14:nvPr/>
              </p14:nvContentPartPr>
              <p14:xfrm>
                <a:off x="691200" y="3107040"/>
                <a:ext cx="360" cy="3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69F2F306-5209-F7DE-BA45-7F6AEE70C1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2560" y="3098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EC110597-F3FC-DC0D-517D-A63B7373B3FE}"/>
                    </a:ext>
                  </a:extLst>
                </p14:cNvPr>
                <p14:cNvContentPartPr/>
                <p14:nvPr/>
              </p14:nvContentPartPr>
              <p14:xfrm>
                <a:off x="660960" y="3112800"/>
                <a:ext cx="360" cy="36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EC110597-F3FC-DC0D-517D-A63B7373B3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960" y="3103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01B6E11B-5060-C1E8-F739-68A0CB4BEC3B}"/>
                    </a:ext>
                  </a:extLst>
                </p14:cNvPr>
                <p14:cNvContentPartPr/>
                <p14:nvPr/>
              </p14:nvContentPartPr>
              <p14:xfrm>
                <a:off x="660960" y="3112800"/>
                <a:ext cx="360" cy="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01B6E11B-5060-C1E8-F739-68A0CB4BEC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960" y="3103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0464AC50-7E15-DECB-4403-FD7C6EBE5593}"/>
                    </a:ext>
                  </a:extLst>
                </p14:cNvPr>
                <p14:cNvContentPartPr/>
                <p14:nvPr/>
              </p14:nvContentPartPr>
              <p14:xfrm>
                <a:off x="660960" y="3108480"/>
                <a:ext cx="360" cy="46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0464AC50-7E15-DECB-4403-FD7C6EBE55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960" y="3099480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3A6D6EAC-19CD-3BE1-601E-4C42565D19EC}"/>
                    </a:ext>
                  </a:extLst>
                </p14:cNvPr>
                <p14:cNvContentPartPr/>
                <p14:nvPr/>
              </p14:nvContentPartPr>
              <p14:xfrm>
                <a:off x="660960" y="3101280"/>
                <a:ext cx="360" cy="432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3A6D6EAC-19CD-3BE1-601E-4C42565D19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960" y="3092280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B0D34BCB-3366-84AA-8741-7B33EE753168}"/>
                    </a:ext>
                  </a:extLst>
                </p14:cNvPr>
                <p14:cNvContentPartPr/>
                <p14:nvPr/>
              </p14:nvContentPartPr>
              <p14:xfrm>
                <a:off x="662760" y="3099120"/>
                <a:ext cx="360" cy="252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B0D34BCB-3366-84AA-8741-7B33EE7531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4120" y="309048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F2020975-B532-7550-862A-DA6DD0757282}"/>
                    </a:ext>
                  </a:extLst>
                </p14:cNvPr>
                <p14:cNvContentPartPr/>
                <p14:nvPr/>
              </p14:nvContentPartPr>
              <p14:xfrm>
                <a:off x="664560" y="3095520"/>
                <a:ext cx="360" cy="3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F2020975-B532-7550-862A-DA6DD07572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086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C557EFC8-6D43-7D28-A766-1847F278E177}"/>
                    </a:ext>
                  </a:extLst>
                </p14:cNvPr>
                <p14:cNvContentPartPr/>
                <p14:nvPr/>
              </p14:nvContentPartPr>
              <p14:xfrm>
                <a:off x="664560" y="3091560"/>
                <a:ext cx="360" cy="21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C557EFC8-6D43-7D28-A766-1847F278E1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082920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5346FA87-0E09-3F8B-F618-146B0FD37743}"/>
                    </a:ext>
                  </a:extLst>
                </p14:cNvPr>
                <p14:cNvContentPartPr/>
                <p14:nvPr/>
              </p14:nvContentPartPr>
              <p14:xfrm>
                <a:off x="664560" y="3087600"/>
                <a:ext cx="360" cy="468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5346FA87-0E09-3F8B-F618-146B0FD377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078600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63628C25-CCCC-26E4-0089-74BEE6EF16C0}"/>
                    </a:ext>
                  </a:extLst>
                </p14:cNvPr>
                <p14:cNvContentPartPr/>
                <p14:nvPr/>
              </p14:nvContentPartPr>
              <p14:xfrm>
                <a:off x="664560" y="3084000"/>
                <a:ext cx="360" cy="36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63628C25-CCCC-26E4-0089-74BEE6EF16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5920" y="3075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0548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BDD6DE-5718-F9A6-3CEA-1D9A628EDDB6}"/>
              </a:ext>
            </a:extLst>
          </p:cNvPr>
          <p:cNvSpPr txBox="1"/>
          <p:nvPr/>
        </p:nvSpPr>
        <p:spPr>
          <a:xfrm>
            <a:off x="-484125" y="160170"/>
            <a:ext cx="1267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Standard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</a:t>
            </a:r>
            <a:endParaRPr lang="es-E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BA37323-378F-971C-03B3-10E758AE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6" y="929000"/>
            <a:ext cx="6666667" cy="5000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148407-A6E4-7655-0816-7EB94E72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1081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70110B-B4BA-892E-7323-FD19AA9C1264}"/>
              </a:ext>
            </a:extLst>
          </p:cNvPr>
          <p:cNvSpPr txBox="1"/>
          <p:nvPr/>
        </p:nvSpPr>
        <p:spPr>
          <a:xfrm>
            <a:off x="-575074" y="316094"/>
            <a:ext cx="123737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SNR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es-E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E7AF6A-F444-3CD6-B6D0-F0CF301D2396}"/>
              </a:ext>
            </a:extLst>
          </p:cNvPr>
          <p:cNvSpPr txBox="1"/>
          <p:nvPr/>
        </p:nvSpPr>
        <p:spPr>
          <a:xfrm>
            <a:off x="7692776" y="2101717"/>
            <a:ext cx="37757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GHz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MHz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LO,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10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30DEAC-60C3-DE1D-ACFD-772A84DFF6B8}"/>
                  </a:ext>
                </a:extLst>
              </p:cNvPr>
              <p:cNvSpPr txBox="1"/>
              <p:nvPr/>
            </p:nvSpPr>
            <p:spPr>
              <a:xfrm>
                <a:off x="7692776" y="3925166"/>
                <a:ext cx="3816221" cy="884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s-E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s-E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behaviour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endParaRPr lang="es-E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530DEAC-60C3-DE1D-ACFD-772A84DFF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76" y="3925166"/>
                <a:ext cx="3816221" cy="884088"/>
              </a:xfrm>
              <a:prstGeom prst="rect">
                <a:avLst/>
              </a:prstGeom>
              <a:blipFill>
                <a:blip r:embed="rId2"/>
                <a:stretch>
                  <a:fillRect t="-3448" b="-151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42FFDFC9-D8FD-FD5A-4158-7B54A5010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0" y="928687"/>
            <a:ext cx="6667500" cy="500062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7F15E9A-E70A-FF75-3B44-E63DB50B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369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F1BCEA-4F1E-EB43-9E91-262933875F38}"/>
              </a:ext>
            </a:extLst>
          </p:cNvPr>
          <p:cNvSpPr txBox="1"/>
          <p:nvPr/>
        </p:nvSpPr>
        <p:spPr>
          <a:xfrm>
            <a:off x="201675" y="160170"/>
            <a:ext cx="6305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SNR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B7E77D-1DF9-77D2-3781-E4D2B5A6E5F6}"/>
              </a:ext>
            </a:extLst>
          </p:cNvPr>
          <p:cNvSpPr txBox="1"/>
          <p:nvPr/>
        </p:nvSpPr>
        <p:spPr>
          <a:xfrm>
            <a:off x="7578011" y="2026859"/>
            <a:ext cx="37757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GHz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MHz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LO,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10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45F21A-3C03-BE3D-CA1E-E73DA4EC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6" y="928687"/>
            <a:ext cx="6667500" cy="50006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D2353D-12FA-B258-6521-0B33ECF57975}"/>
              </a:ext>
            </a:extLst>
          </p:cNvPr>
          <p:cNvSpPr txBox="1"/>
          <p:nvPr/>
        </p:nvSpPr>
        <p:spPr>
          <a:xfrm>
            <a:off x="7655355" y="3653690"/>
            <a:ext cx="3775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s-ES" sz="25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es-ES" sz="25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5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s-ES" sz="25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645A4F-0C58-D76E-C63F-7D5E3872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37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547E2C-C39C-7B50-57DD-6568E5478675}"/>
              </a:ext>
            </a:extLst>
          </p:cNvPr>
          <p:cNvSpPr txBox="1"/>
          <p:nvPr/>
        </p:nvSpPr>
        <p:spPr>
          <a:xfrm>
            <a:off x="7164676" y="4699947"/>
            <a:ext cx="475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 processing for axion and WISP dark matter searches”, Ben T. Mc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Allister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Ultrasonics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Ferroelectrics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66, 2019</a:t>
            </a:r>
          </a:p>
        </p:txBody>
      </p:sp>
    </p:spTree>
    <p:extLst>
      <p:ext uri="{BB962C8B-B14F-4D97-AF65-F5344CB8AC3E}">
        <p14:creationId xmlns:p14="http://schemas.microsoft.com/office/powerpoint/2010/main" val="1505713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36D761-59D6-DEA7-6E3F-1204ED3F12E7}"/>
              </a:ext>
            </a:extLst>
          </p:cNvPr>
          <p:cNvSpPr txBox="1"/>
          <p:nvPr/>
        </p:nvSpPr>
        <p:spPr>
          <a:xfrm>
            <a:off x="201675" y="160170"/>
            <a:ext cx="6305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SNR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E93AAE3-EE91-A275-60F7-7C516BFF3654}"/>
                  </a:ext>
                </a:extLst>
              </p:cNvPr>
              <p:cNvSpPr txBox="1"/>
              <p:nvPr/>
            </p:nvSpPr>
            <p:spPr>
              <a:xfrm>
                <a:off x="7123436" y="1194940"/>
                <a:ext cx="4366726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E93AAE3-EE91-A275-60F7-7C516BFF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36" y="1194940"/>
                <a:ext cx="4366726" cy="10016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614C7503-C4C9-85C5-F4AD-395F9BE8CF52}"/>
              </a:ext>
            </a:extLst>
          </p:cNvPr>
          <p:cNvSpPr txBox="1"/>
          <p:nvPr/>
        </p:nvSpPr>
        <p:spPr>
          <a:xfrm>
            <a:off x="7664611" y="2434555"/>
            <a:ext cx="32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94B87-A268-B974-4EA0-51E63F9EE7E4}"/>
                  </a:ext>
                </a:extLst>
              </p:cNvPr>
              <p:cNvSpPr txBox="1"/>
              <p:nvPr/>
            </p:nvSpPr>
            <p:spPr>
              <a:xfrm>
                <a:off x="7659946" y="2930964"/>
                <a:ext cx="3685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m: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averaged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4694B87-A268-B974-4EA0-51E63F9EE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946" y="2930964"/>
                <a:ext cx="3685591" cy="369332"/>
              </a:xfrm>
              <a:prstGeom prst="rect">
                <a:avLst/>
              </a:prstGeom>
              <a:blipFill>
                <a:blip r:embed="rId3"/>
                <a:stretch>
                  <a:fillRect l="-1490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10FF2C0F-8AAE-2F49-2958-7F39628D6461}"/>
              </a:ext>
            </a:extLst>
          </p:cNvPr>
          <p:cNvSpPr/>
          <p:nvPr/>
        </p:nvSpPr>
        <p:spPr>
          <a:xfrm>
            <a:off x="9110856" y="3419857"/>
            <a:ext cx="391886" cy="7557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B6835A3-0545-6FD6-3B3B-3998C489B6DA}"/>
                  </a:ext>
                </a:extLst>
              </p:cNvPr>
              <p:cNvSpPr txBox="1"/>
              <p:nvPr/>
            </p:nvSpPr>
            <p:spPr>
              <a:xfrm>
                <a:off x="7123436" y="4350342"/>
                <a:ext cx="4366726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𝑆𝑁𝑅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𝑆𝑁𝑅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B6835A3-0545-6FD6-3B3B-3998C489B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36" y="4350342"/>
                <a:ext cx="4366726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59638FB1-9D4F-FBA4-A28F-B10D0236AE41}"/>
              </a:ext>
            </a:extLst>
          </p:cNvPr>
          <p:cNvSpPr txBox="1"/>
          <p:nvPr/>
        </p:nvSpPr>
        <p:spPr>
          <a:xfrm>
            <a:off x="7563531" y="5447071"/>
            <a:ext cx="3486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Imagen 10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696FD1C-F4FC-068A-BEE6-0C2A4AC4F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" y="1074766"/>
            <a:ext cx="6667500" cy="500062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CAD0119-7113-2A6A-C2A0-1FCFA275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367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3.2.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062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989E2A-1A94-53C2-E693-FC10835F6E75}"/>
              </a:ext>
            </a:extLst>
          </p:cNvPr>
          <p:cNvSpPr txBox="1"/>
          <p:nvPr/>
        </p:nvSpPr>
        <p:spPr>
          <a:xfrm>
            <a:off x="-1160207" y="114753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4F2D6B-DB37-1D23-94BF-4E519EC8B4AE}"/>
              </a:ext>
            </a:extLst>
          </p:cNvPr>
          <p:cNvSpPr txBox="1"/>
          <p:nvPr/>
        </p:nvSpPr>
        <p:spPr>
          <a:xfrm>
            <a:off x="796412" y="1219476"/>
            <a:ext cx="1091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well-known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radioastronomy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SNR,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085BA32-7F3F-FD93-603D-50889890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</a:t>
            </a:fld>
            <a:endParaRPr lang="es-ES" dirty="0"/>
          </a:p>
        </p:txBody>
      </p:sp>
      <p:pic>
        <p:nvPicPr>
          <p:cNvPr id="8" name="Imagen 7" descr="Diagrama, Esquemático&#10;&#10;Descripción generada automáticamente">
            <a:extLst>
              <a:ext uri="{FF2B5EF4-FFF2-40B4-BE49-F238E27FC236}">
                <a16:creationId xmlns:a16="http://schemas.microsoft.com/office/drawing/2014/main" id="{FD42B4AA-EB69-54A8-87FA-48D384623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4" y="2385755"/>
            <a:ext cx="5131298" cy="2916022"/>
          </a:xfrm>
          <a:prstGeom prst="rect">
            <a:avLst/>
          </a:prstGeom>
        </p:spPr>
      </p:pic>
      <p:pic>
        <p:nvPicPr>
          <p:cNvPr id="5" name="Imagen 4" descr="Imagen que contiene objeto, telescopio, exterior, avión&#10;&#10;Descripción generada automáticamente">
            <a:extLst>
              <a:ext uri="{FF2B5EF4-FFF2-40B4-BE49-F238E27FC236}">
                <a16:creationId xmlns:a16="http://schemas.microsoft.com/office/drawing/2014/main" id="{7F7DCB21-073D-D191-F3B8-0BC5D77C1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01" y="2211775"/>
            <a:ext cx="4895973" cy="32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02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075567-6260-3842-6334-1FD96C7D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40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CD896A-0CE3-6417-E82E-3FB70E2B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97" y="959182"/>
            <a:ext cx="5347094" cy="49396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476408-6199-0400-18BE-C0124F59B2AF}"/>
              </a:ext>
            </a:extLst>
          </p:cNvPr>
          <p:cNvSpPr txBox="1"/>
          <p:nvPr/>
        </p:nvSpPr>
        <p:spPr>
          <a:xfrm>
            <a:off x="-344403" y="136525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positions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263988-3E15-BEEE-56BB-E2CF2FC379C5}"/>
              </a:ext>
            </a:extLst>
          </p:cNvPr>
          <p:cNvSpPr txBox="1"/>
          <p:nvPr/>
        </p:nvSpPr>
        <p:spPr>
          <a:xfrm>
            <a:off x="7101501" y="1098583"/>
            <a:ext cx="4919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allocating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latitudes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bo 8">
            <a:extLst>
              <a:ext uri="{FF2B5EF4-FFF2-40B4-BE49-F238E27FC236}">
                <a16:creationId xmlns:a16="http://schemas.microsoft.com/office/drawing/2014/main" id="{61727899-5CD1-922D-B116-7897C2E9EFB3}"/>
              </a:ext>
            </a:extLst>
          </p:cNvPr>
          <p:cNvSpPr/>
          <p:nvPr/>
        </p:nvSpPr>
        <p:spPr>
          <a:xfrm>
            <a:off x="3511296" y="2615184"/>
            <a:ext cx="451104" cy="158496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9F04213B-0ED3-9DBE-107F-DA27C702DD85}"/>
              </a:ext>
            </a:extLst>
          </p:cNvPr>
          <p:cNvSpPr/>
          <p:nvPr/>
        </p:nvSpPr>
        <p:spPr>
          <a:xfrm>
            <a:off x="3511296" y="1170432"/>
            <a:ext cx="451104" cy="158496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9A4E7C0D-BD32-BD6D-0AE9-F6B0D2094200}"/>
              </a:ext>
            </a:extLst>
          </p:cNvPr>
          <p:cNvSpPr/>
          <p:nvPr/>
        </p:nvSpPr>
        <p:spPr>
          <a:xfrm>
            <a:off x="4358640" y="4578096"/>
            <a:ext cx="451104" cy="158496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6591ED26-3843-2780-46D4-C77F5995B456}"/>
              </a:ext>
            </a:extLst>
          </p:cNvPr>
          <p:cNvSpPr/>
          <p:nvPr/>
        </p:nvSpPr>
        <p:spPr>
          <a:xfrm rot="17386449">
            <a:off x="6299043" y="-426696"/>
            <a:ext cx="295336" cy="504471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F0896E5-7F5B-DFEC-CF28-FA6BD7088595}"/>
              </a:ext>
            </a:extLst>
          </p:cNvPr>
          <p:cNvSpPr/>
          <p:nvPr/>
        </p:nvSpPr>
        <p:spPr>
          <a:xfrm rot="16961160">
            <a:off x="6352208" y="805622"/>
            <a:ext cx="260962" cy="4983463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F8A51E5A-8061-0BEA-D088-9365D4766F17}"/>
              </a:ext>
            </a:extLst>
          </p:cNvPr>
          <p:cNvSpPr/>
          <p:nvPr/>
        </p:nvSpPr>
        <p:spPr>
          <a:xfrm rot="16471404">
            <a:off x="6823925" y="2853524"/>
            <a:ext cx="287604" cy="395879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725E09-774B-3690-D287-C97048682256}"/>
              </a:ext>
            </a:extLst>
          </p:cNvPr>
          <p:cNvSpPr txBox="1"/>
          <p:nvPr/>
        </p:nvSpPr>
        <p:spPr>
          <a:xfrm>
            <a:off x="8255222" y="2773680"/>
            <a:ext cx="287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Pole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27FAED8-F964-131E-2546-297D8333B943}"/>
              </a:ext>
            </a:extLst>
          </p:cNvPr>
          <p:cNvSpPr txBox="1"/>
          <p:nvPr/>
        </p:nvSpPr>
        <p:spPr>
          <a:xfrm>
            <a:off x="8255221" y="3713220"/>
            <a:ext cx="287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AD1FEA6-C61C-5E25-EDA4-A6B172C82C14}"/>
              </a:ext>
            </a:extLst>
          </p:cNvPr>
          <p:cNvSpPr txBox="1"/>
          <p:nvPr/>
        </p:nvSpPr>
        <p:spPr>
          <a:xfrm>
            <a:off x="8255221" y="4698089"/>
            <a:ext cx="287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</a:t>
            </a:r>
            <a:endParaRPr lang="es-E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12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EFBBC0-185A-0EC0-4DD2-9904F4EE6C73}"/>
              </a:ext>
            </a:extLst>
          </p:cNvPr>
          <p:cNvSpPr txBox="1"/>
          <p:nvPr/>
        </p:nvSpPr>
        <p:spPr>
          <a:xfrm>
            <a:off x="-351222" y="180933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 at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positions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7425ECB-1D30-B936-9D5B-4884F9F41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5" y="1428750"/>
            <a:ext cx="5334000" cy="4000500"/>
          </a:xfrm>
          <a:prstGeom prst="rect">
            <a:avLst/>
          </a:prstGeom>
        </p:spPr>
      </p:pic>
      <p:pic>
        <p:nvPicPr>
          <p:cNvPr id="6" name="Imagen 5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FA8E882-4F10-DFD7-8C21-280F7C6DF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9" y="1428750"/>
            <a:ext cx="5334000" cy="40005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0A7E9390-C348-E2D8-5CD7-63DE56FBFEBA}"/>
              </a:ext>
            </a:extLst>
          </p:cNvPr>
          <p:cNvSpPr/>
          <p:nvPr/>
        </p:nvSpPr>
        <p:spPr>
          <a:xfrm>
            <a:off x="3871021" y="4431621"/>
            <a:ext cx="129397" cy="126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04A787C-0701-E264-3715-0BB2EFBB566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442185" y="3185532"/>
            <a:ext cx="428836" cy="1309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C62381A-B57E-602C-CB9D-96DAF7F52F15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4000418" y="3799404"/>
            <a:ext cx="1193754" cy="695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02299EED-1E86-0BF7-0486-F064D33BF343}"/>
              </a:ext>
            </a:extLst>
          </p:cNvPr>
          <p:cNvSpPr/>
          <p:nvPr/>
        </p:nvSpPr>
        <p:spPr>
          <a:xfrm>
            <a:off x="3405973" y="1930389"/>
            <a:ext cx="2290172" cy="20454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4CE9CF6-CF48-01E4-C318-E7E924EBD643}"/>
              </a:ext>
            </a:extLst>
          </p:cNvPr>
          <p:cNvSpPr/>
          <p:nvPr/>
        </p:nvSpPr>
        <p:spPr>
          <a:xfrm>
            <a:off x="9449755" y="1989929"/>
            <a:ext cx="129397" cy="126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B526A7-849A-6397-74C9-4520FE5443A4}"/>
              </a:ext>
            </a:extLst>
          </p:cNvPr>
          <p:cNvCxnSpPr>
            <a:cxnSpLocks/>
          </p:cNvCxnSpPr>
          <p:nvPr/>
        </p:nvCxnSpPr>
        <p:spPr>
          <a:xfrm flipH="1">
            <a:off x="9040180" y="2026036"/>
            <a:ext cx="409575" cy="1759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8A9DBF2B-20EA-5A8F-2616-9D8D96AD0B94}"/>
              </a:ext>
            </a:extLst>
          </p:cNvPr>
          <p:cNvSpPr/>
          <p:nvPr/>
        </p:nvSpPr>
        <p:spPr>
          <a:xfrm>
            <a:off x="9021130" y="3023897"/>
            <a:ext cx="2147972" cy="19184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F17B7CD-70E9-2E1E-C865-CBF58625B201}"/>
              </a:ext>
            </a:extLst>
          </p:cNvPr>
          <p:cNvCxnSpPr>
            <a:cxnSpLocks/>
            <a:stCxn id="13" idx="7"/>
          </p:cNvCxnSpPr>
          <p:nvPr/>
        </p:nvCxnSpPr>
        <p:spPr>
          <a:xfrm flipH="1" flipV="1">
            <a:off x="9579152" y="2026036"/>
            <a:ext cx="1275387" cy="1278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22DE0EF-DB76-6BC5-AD1D-7FA71E290637}"/>
              </a:ext>
            </a:extLst>
          </p:cNvPr>
          <p:cNvSpPr/>
          <p:nvPr/>
        </p:nvSpPr>
        <p:spPr>
          <a:xfrm>
            <a:off x="7548140" y="1962166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5FB8E02-A181-4392-3E68-6D4D532FA760}"/>
              </a:ext>
            </a:extLst>
          </p:cNvPr>
          <p:cNvSpPr txBox="1"/>
          <p:nvPr/>
        </p:nvSpPr>
        <p:spPr>
          <a:xfrm>
            <a:off x="7469821" y="1921053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878CD98-B1EF-5E43-C002-BDC2D30F361C}"/>
              </a:ext>
            </a:extLst>
          </p:cNvPr>
          <p:cNvSpPr/>
          <p:nvPr/>
        </p:nvSpPr>
        <p:spPr>
          <a:xfrm>
            <a:off x="7544869" y="2123154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F0B2B71-9243-4180-A758-F73D0E50CCF4}"/>
              </a:ext>
            </a:extLst>
          </p:cNvPr>
          <p:cNvSpPr txBox="1"/>
          <p:nvPr/>
        </p:nvSpPr>
        <p:spPr>
          <a:xfrm>
            <a:off x="7464986" y="2066572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0D6420B-A2E2-8643-3156-6A3492862D6A}"/>
              </a:ext>
            </a:extLst>
          </p:cNvPr>
          <p:cNvSpPr/>
          <p:nvPr/>
        </p:nvSpPr>
        <p:spPr>
          <a:xfrm>
            <a:off x="7544869" y="2280968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3846C8-0F4C-F8D4-2C23-12E619EAAF8C}"/>
              </a:ext>
            </a:extLst>
          </p:cNvPr>
          <p:cNvSpPr txBox="1"/>
          <p:nvPr/>
        </p:nvSpPr>
        <p:spPr>
          <a:xfrm>
            <a:off x="7460151" y="2215362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D84413B-F409-210E-DD2E-EAD07FB35F73}"/>
              </a:ext>
            </a:extLst>
          </p:cNvPr>
          <p:cNvSpPr/>
          <p:nvPr/>
        </p:nvSpPr>
        <p:spPr>
          <a:xfrm>
            <a:off x="7544869" y="2418431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C2EA520-0901-CB5F-3AFB-C8AD3154F023}"/>
              </a:ext>
            </a:extLst>
          </p:cNvPr>
          <p:cNvSpPr txBox="1"/>
          <p:nvPr/>
        </p:nvSpPr>
        <p:spPr>
          <a:xfrm>
            <a:off x="7460151" y="2380017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449CCB7-6125-3000-5D2E-BD4D3C3FF160}"/>
                  </a:ext>
                </a:extLst>
              </p:cNvPr>
              <p:cNvSpPr txBox="1"/>
              <p:nvPr/>
            </p:nvSpPr>
            <p:spPr>
              <a:xfrm>
                <a:off x="704998" y="5719446"/>
                <a:ext cx="5019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9.84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449CCB7-6125-3000-5D2E-BD4D3C3F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8" y="5719446"/>
                <a:ext cx="501913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ángulo 35">
            <a:extLst>
              <a:ext uri="{FF2B5EF4-FFF2-40B4-BE49-F238E27FC236}">
                <a16:creationId xmlns:a16="http://schemas.microsoft.com/office/drawing/2014/main" id="{E67F5E31-15AE-3E1F-84D0-FA180D13D405}"/>
              </a:ext>
            </a:extLst>
          </p:cNvPr>
          <p:cNvSpPr/>
          <p:nvPr/>
        </p:nvSpPr>
        <p:spPr>
          <a:xfrm>
            <a:off x="1923603" y="1987550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E5E1C5F-23FC-0358-1267-8EBA041FFE3F}"/>
              </a:ext>
            </a:extLst>
          </p:cNvPr>
          <p:cNvSpPr txBox="1"/>
          <p:nvPr/>
        </p:nvSpPr>
        <p:spPr>
          <a:xfrm>
            <a:off x="1845284" y="1946437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48B9538-9320-C54A-91BD-CB1499118C41}"/>
              </a:ext>
            </a:extLst>
          </p:cNvPr>
          <p:cNvSpPr/>
          <p:nvPr/>
        </p:nvSpPr>
        <p:spPr>
          <a:xfrm>
            <a:off x="1920332" y="2148538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EE74B7B-4ED1-ABE6-7F0A-DFDD1AC8332D}"/>
              </a:ext>
            </a:extLst>
          </p:cNvPr>
          <p:cNvSpPr txBox="1"/>
          <p:nvPr/>
        </p:nvSpPr>
        <p:spPr>
          <a:xfrm>
            <a:off x="1840449" y="209195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9F13394-5719-5AEA-25AD-3D14A7AD3AA6}"/>
              </a:ext>
            </a:extLst>
          </p:cNvPr>
          <p:cNvSpPr/>
          <p:nvPr/>
        </p:nvSpPr>
        <p:spPr>
          <a:xfrm>
            <a:off x="1920332" y="2306352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67208D9-AA9E-0EDE-63A3-657283B59DB6}"/>
              </a:ext>
            </a:extLst>
          </p:cNvPr>
          <p:cNvSpPr txBox="1"/>
          <p:nvPr/>
        </p:nvSpPr>
        <p:spPr>
          <a:xfrm>
            <a:off x="1835614" y="224074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E7654C5-C55B-F1CF-9A1A-46808C97856B}"/>
              </a:ext>
            </a:extLst>
          </p:cNvPr>
          <p:cNvSpPr/>
          <p:nvPr/>
        </p:nvSpPr>
        <p:spPr>
          <a:xfrm>
            <a:off x="1920332" y="2443815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0792FD0-8751-ED2A-2DC1-AA2C6EBC79E8}"/>
              </a:ext>
            </a:extLst>
          </p:cNvPr>
          <p:cNvSpPr txBox="1"/>
          <p:nvPr/>
        </p:nvSpPr>
        <p:spPr>
          <a:xfrm>
            <a:off x="1835614" y="240540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B2DB79-F1FE-BB50-FB73-8C7491C7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464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4EEB034C-AE4A-FD31-EA47-8BBE91F1A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46" y="1437803"/>
            <a:ext cx="5334000" cy="4000500"/>
          </a:xfrm>
          <a:prstGeom prst="rect">
            <a:avLst/>
          </a:prstGeom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F198217F-46EF-2D3F-0149-1264342B4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0" y="1428750"/>
            <a:ext cx="5334000" cy="4000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EFBBC0-185A-0EC0-4DD2-9904F4EE6C73}"/>
              </a:ext>
            </a:extLst>
          </p:cNvPr>
          <p:cNvSpPr txBox="1"/>
          <p:nvPr/>
        </p:nvSpPr>
        <p:spPr>
          <a:xfrm>
            <a:off x="-591556" y="140960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C2 at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places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22DE0EF-DB76-6BC5-AD1D-7FA71E290637}"/>
              </a:ext>
            </a:extLst>
          </p:cNvPr>
          <p:cNvSpPr/>
          <p:nvPr/>
        </p:nvSpPr>
        <p:spPr>
          <a:xfrm>
            <a:off x="1913715" y="1954715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5FB8E02-A181-4392-3E68-6D4D532FA760}"/>
              </a:ext>
            </a:extLst>
          </p:cNvPr>
          <p:cNvSpPr txBox="1"/>
          <p:nvPr/>
        </p:nvSpPr>
        <p:spPr>
          <a:xfrm>
            <a:off x="1835396" y="1913602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878CD98-B1EF-5E43-C002-BDC2D30F361C}"/>
              </a:ext>
            </a:extLst>
          </p:cNvPr>
          <p:cNvSpPr/>
          <p:nvPr/>
        </p:nvSpPr>
        <p:spPr>
          <a:xfrm>
            <a:off x="1910444" y="2115703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F0B2B71-9243-4180-A758-F73D0E50CCF4}"/>
              </a:ext>
            </a:extLst>
          </p:cNvPr>
          <p:cNvSpPr txBox="1"/>
          <p:nvPr/>
        </p:nvSpPr>
        <p:spPr>
          <a:xfrm>
            <a:off x="1830561" y="205912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0D6420B-A2E2-8643-3156-6A3492862D6A}"/>
              </a:ext>
            </a:extLst>
          </p:cNvPr>
          <p:cNvSpPr/>
          <p:nvPr/>
        </p:nvSpPr>
        <p:spPr>
          <a:xfrm>
            <a:off x="1910444" y="2273517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3846C8-0F4C-F8D4-2C23-12E619EAAF8C}"/>
              </a:ext>
            </a:extLst>
          </p:cNvPr>
          <p:cNvSpPr txBox="1"/>
          <p:nvPr/>
        </p:nvSpPr>
        <p:spPr>
          <a:xfrm>
            <a:off x="1825726" y="220791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D84413B-F409-210E-DD2E-EAD07FB35F73}"/>
              </a:ext>
            </a:extLst>
          </p:cNvPr>
          <p:cNvSpPr/>
          <p:nvPr/>
        </p:nvSpPr>
        <p:spPr>
          <a:xfrm>
            <a:off x="1910444" y="2410980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C2EA520-0901-CB5F-3AFB-C8AD3154F023}"/>
              </a:ext>
            </a:extLst>
          </p:cNvPr>
          <p:cNvSpPr txBox="1"/>
          <p:nvPr/>
        </p:nvSpPr>
        <p:spPr>
          <a:xfrm>
            <a:off x="1825726" y="237256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84F6C9D-AF70-180B-60B2-686904BB8D46}"/>
              </a:ext>
            </a:extLst>
          </p:cNvPr>
          <p:cNvSpPr/>
          <p:nvPr/>
        </p:nvSpPr>
        <p:spPr>
          <a:xfrm>
            <a:off x="3913336" y="4221287"/>
            <a:ext cx="129397" cy="126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E5F43E-87A4-F676-5E9F-A550390208C0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3478807" y="3456159"/>
            <a:ext cx="434529" cy="828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3AAE1EE-FEF8-A6C1-0CE2-2AB1B196C795}"/>
              </a:ext>
            </a:extLst>
          </p:cNvPr>
          <p:cNvCxnSpPr>
            <a:cxnSpLocks/>
            <a:endCxn id="16" idx="5"/>
          </p:cNvCxnSpPr>
          <p:nvPr/>
        </p:nvCxnSpPr>
        <p:spPr>
          <a:xfrm flipH="1">
            <a:off x="4023783" y="3846603"/>
            <a:ext cx="958033" cy="482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6E9BD2E-C900-BFCB-80EF-D9EA8DF474DA}"/>
              </a:ext>
            </a:extLst>
          </p:cNvPr>
          <p:cNvSpPr/>
          <p:nvPr/>
        </p:nvSpPr>
        <p:spPr>
          <a:xfrm>
            <a:off x="3339259" y="1986675"/>
            <a:ext cx="2217161" cy="19802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6442C3B-FDAA-69C1-5B94-19EF9E43ABDD}"/>
              </a:ext>
            </a:extLst>
          </p:cNvPr>
          <p:cNvSpPr/>
          <p:nvPr/>
        </p:nvSpPr>
        <p:spPr>
          <a:xfrm>
            <a:off x="9550878" y="1995728"/>
            <a:ext cx="129397" cy="126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A2D25C9-1D26-5BB3-77CF-8B6D77BF64D3}"/>
              </a:ext>
            </a:extLst>
          </p:cNvPr>
          <p:cNvCxnSpPr>
            <a:cxnSpLocks/>
          </p:cNvCxnSpPr>
          <p:nvPr/>
        </p:nvCxnSpPr>
        <p:spPr>
          <a:xfrm flipH="1">
            <a:off x="9141303" y="2031835"/>
            <a:ext cx="409575" cy="1759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FB31EC14-5C34-F89C-53CC-2DF818A64945}"/>
              </a:ext>
            </a:extLst>
          </p:cNvPr>
          <p:cNvSpPr/>
          <p:nvPr/>
        </p:nvSpPr>
        <p:spPr>
          <a:xfrm>
            <a:off x="9122253" y="3029696"/>
            <a:ext cx="2147972" cy="19184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29A111D-B942-4E51-5F69-D9F249A67E64}"/>
              </a:ext>
            </a:extLst>
          </p:cNvPr>
          <p:cNvCxnSpPr>
            <a:cxnSpLocks/>
            <a:stCxn id="22" idx="7"/>
          </p:cNvCxnSpPr>
          <p:nvPr/>
        </p:nvCxnSpPr>
        <p:spPr>
          <a:xfrm flipH="1" flipV="1">
            <a:off x="9680275" y="2031835"/>
            <a:ext cx="1275387" cy="1278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77D485DD-76CC-9103-A22D-E7E3D4B6B9FF}"/>
                  </a:ext>
                </a:extLst>
              </p:cNvPr>
              <p:cNvSpPr txBox="1"/>
              <p:nvPr/>
            </p:nvSpPr>
            <p:spPr>
              <a:xfrm>
                <a:off x="829692" y="5642149"/>
                <a:ext cx="5019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3.04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</a:p>
            </p:txBody>
          </p:sp>
        </mc:Choice>
        <mc:Fallback xmlns="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77D485DD-76CC-9103-A22D-E7E3D4B6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92" y="5642149"/>
                <a:ext cx="501913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ángulo 58">
            <a:extLst>
              <a:ext uri="{FF2B5EF4-FFF2-40B4-BE49-F238E27FC236}">
                <a16:creationId xmlns:a16="http://schemas.microsoft.com/office/drawing/2014/main" id="{D1A30DAE-0EDD-FBA4-B11A-C82E2880A893}"/>
              </a:ext>
            </a:extLst>
          </p:cNvPr>
          <p:cNvSpPr/>
          <p:nvPr/>
        </p:nvSpPr>
        <p:spPr>
          <a:xfrm>
            <a:off x="7703475" y="1971080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3AA232B-6BDD-8B54-9E8F-87C89552BC3C}"/>
              </a:ext>
            </a:extLst>
          </p:cNvPr>
          <p:cNvSpPr txBox="1"/>
          <p:nvPr/>
        </p:nvSpPr>
        <p:spPr>
          <a:xfrm>
            <a:off x="7625156" y="1929967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16A9743-B7F0-77B5-F78F-7AB653149F2F}"/>
              </a:ext>
            </a:extLst>
          </p:cNvPr>
          <p:cNvSpPr/>
          <p:nvPr/>
        </p:nvSpPr>
        <p:spPr>
          <a:xfrm>
            <a:off x="7700204" y="2132068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E0E5A64-9B7E-6738-AF02-CA644DC2143E}"/>
              </a:ext>
            </a:extLst>
          </p:cNvPr>
          <p:cNvSpPr txBox="1"/>
          <p:nvPr/>
        </p:nvSpPr>
        <p:spPr>
          <a:xfrm>
            <a:off x="7620321" y="207548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6B1D71E-8650-8A5A-F785-E945D2242A16}"/>
              </a:ext>
            </a:extLst>
          </p:cNvPr>
          <p:cNvSpPr/>
          <p:nvPr/>
        </p:nvSpPr>
        <p:spPr>
          <a:xfrm>
            <a:off x="7700204" y="2289882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9B26F04-AC8C-E6D5-9B4C-39159066E5AF}"/>
              </a:ext>
            </a:extLst>
          </p:cNvPr>
          <p:cNvSpPr txBox="1"/>
          <p:nvPr/>
        </p:nvSpPr>
        <p:spPr>
          <a:xfrm>
            <a:off x="7615486" y="222427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FC393D8-3F9F-928B-08E0-546EAED47B3D}"/>
              </a:ext>
            </a:extLst>
          </p:cNvPr>
          <p:cNvSpPr/>
          <p:nvPr/>
        </p:nvSpPr>
        <p:spPr>
          <a:xfrm>
            <a:off x="7700204" y="2427345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699ECC7-FE6C-DD8E-1E2D-5E63A2AB47E0}"/>
              </a:ext>
            </a:extLst>
          </p:cNvPr>
          <p:cNvSpPr txBox="1"/>
          <p:nvPr/>
        </p:nvSpPr>
        <p:spPr>
          <a:xfrm>
            <a:off x="7615486" y="238893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1C0571-1088-EB59-F196-7DDCF3C1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9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EFBBC0-185A-0EC0-4DD2-9904F4EE6C73}"/>
              </a:ext>
            </a:extLst>
          </p:cNvPr>
          <p:cNvSpPr txBox="1"/>
          <p:nvPr/>
        </p:nvSpPr>
        <p:spPr>
          <a:xfrm>
            <a:off x="-591556" y="140960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at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places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EFF919BF-7733-459C-0DBB-D4479FC0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02" y="1427060"/>
            <a:ext cx="5334000" cy="4000500"/>
          </a:xfrm>
          <a:prstGeom prst="rect">
            <a:avLst/>
          </a:prstGeom>
        </p:spPr>
      </p:pic>
      <p:pic>
        <p:nvPicPr>
          <p:cNvPr id="5" name="Imagen 4" descr="Gráfico, Diagrama&#10;&#10;Descripción generada automáticamente">
            <a:extLst>
              <a:ext uri="{FF2B5EF4-FFF2-40B4-BE49-F238E27FC236}">
                <a16:creationId xmlns:a16="http://schemas.microsoft.com/office/drawing/2014/main" id="{3773E31D-31F6-D551-4499-88641E09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7" y="1427060"/>
            <a:ext cx="5334000" cy="40005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EC9D62A-9466-E224-2936-6805C98D966E}"/>
              </a:ext>
            </a:extLst>
          </p:cNvPr>
          <p:cNvSpPr/>
          <p:nvPr/>
        </p:nvSpPr>
        <p:spPr>
          <a:xfrm>
            <a:off x="3954906" y="4202646"/>
            <a:ext cx="129397" cy="1262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ADB66D-B176-0410-1CFE-4274339124AE}"/>
              </a:ext>
            </a:extLst>
          </p:cNvPr>
          <p:cNvCxnSpPr>
            <a:cxnSpLocks/>
          </p:cNvCxnSpPr>
          <p:nvPr/>
        </p:nvCxnSpPr>
        <p:spPr>
          <a:xfrm>
            <a:off x="3495113" y="3321252"/>
            <a:ext cx="459793" cy="94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DAC654-1E39-3685-5349-01CF3628116F}"/>
              </a:ext>
            </a:extLst>
          </p:cNvPr>
          <p:cNvCxnSpPr>
            <a:cxnSpLocks/>
            <a:endCxn id="6" idx="5"/>
          </p:cNvCxnSpPr>
          <p:nvPr/>
        </p:nvCxnSpPr>
        <p:spPr>
          <a:xfrm flipH="1">
            <a:off x="4065353" y="3777403"/>
            <a:ext cx="929038" cy="532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F523C40-A53A-3430-FE14-5426A489B584}"/>
              </a:ext>
            </a:extLst>
          </p:cNvPr>
          <p:cNvSpPr/>
          <p:nvPr/>
        </p:nvSpPr>
        <p:spPr>
          <a:xfrm>
            <a:off x="3407131" y="1968562"/>
            <a:ext cx="2147972" cy="19184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CA45FA6-CF31-96B8-3C88-2C7774BB4D27}"/>
              </a:ext>
            </a:extLst>
          </p:cNvPr>
          <p:cNvCxnSpPr>
            <a:cxnSpLocks/>
          </p:cNvCxnSpPr>
          <p:nvPr/>
        </p:nvCxnSpPr>
        <p:spPr>
          <a:xfrm flipH="1">
            <a:off x="9260692" y="2126470"/>
            <a:ext cx="243460" cy="1633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F59F7227-AC1B-2EA8-5363-AB2BC9CECB2B}"/>
              </a:ext>
            </a:extLst>
          </p:cNvPr>
          <p:cNvSpPr/>
          <p:nvPr/>
        </p:nvSpPr>
        <p:spPr>
          <a:xfrm>
            <a:off x="9241642" y="2998605"/>
            <a:ext cx="2147972" cy="19184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A6A4BE9-4CA5-5E7A-67A0-8B16CC6DB9A6}"/>
              </a:ext>
            </a:extLst>
          </p:cNvPr>
          <p:cNvCxnSpPr>
            <a:cxnSpLocks/>
            <a:stCxn id="11" idx="7"/>
          </p:cNvCxnSpPr>
          <p:nvPr/>
        </p:nvCxnSpPr>
        <p:spPr>
          <a:xfrm flipH="1" flipV="1">
            <a:off x="9818715" y="2126470"/>
            <a:ext cx="1256336" cy="1153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B897D9-74C4-3954-F093-C2BE4C1F6DB5}"/>
              </a:ext>
            </a:extLst>
          </p:cNvPr>
          <p:cNvSpPr/>
          <p:nvPr/>
        </p:nvSpPr>
        <p:spPr>
          <a:xfrm>
            <a:off x="9509961" y="1983322"/>
            <a:ext cx="308754" cy="143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821F09B7-EEFE-D752-E4FF-EEDAD704FC35}"/>
                  </a:ext>
                </a:extLst>
              </p:cNvPr>
              <p:cNvSpPr txBox="1"/>
              <p:nvPr/>
            </p:nvSpPr>
            <p:spPr>
              <a:xfrm>
                <a:off x="718572" y="5694880"/>
                <a:ext cx="5019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1.21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</a:p>
            </p:txBody>
          </p:sp>
        </mc:Choice>
        <mc:Fallback xmlns="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821F09B7-EEFE-D752-E4FF-EEDAD704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72" y="5694880"/>
                <a:ext cx="5019134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ángulo 48">
            <a:extLst>
              <a:ext uri="{FF2B5EF4-FFF2-40B4-BE49-F238E27FC236}">
                <a16:creationId xmlns:a16="http://schemas.microsoft.com/office/drawing/2014/main" id="{10D40123-DBD4-A1F2-A379-80180126C7A6}"/>
              </a:ext>
            </a:extLst>
          </p:cNvPr>
          <p:cNvSpPr/>
          <p:nvPr/>
        </p:nvSpPr>
        <p:spPr>
          <a:xfrm>
            <a:off x="1894051" y="1954715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7AA0D1D-A6C8-9613-CEBB-0E6AE2E5C5DC}"/>
              </a:ext>
            </a:extLst>
          </p:cNvPr>
          <p:cNvSpPr txBox="1"/>
          <p:nvPr/>
        </p:nvSpPr>
        <p:spPr>
          <a:xfrm>
            <a:off x="1815732" y="1913602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D4A240C5-B494-AA24-6136-C7F4C1D1A7BE}"/>
              </a:ext>
            </a:extLst>
          </p:cNvPr>
          <p:cNvSpPr/>
          <p:nvPr/>
        </p:nvSpPr>
        <p:spPr>
          <a:xfrm>
            <a:off x="1890780" y="2115703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20A0F1D-958F-8C80-FF43-97E37DB62FAF}"/>
              </a:ext>
            </a:extLst>
          </p:cNvPr>
          <p:cNvSpPr txBox="1"/>
          <p:nvPr/>
        </p:nvSpPr>
        <p:spPr>
          <a:xfrm>
            <a:off x="1810897" y="205912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0A0A53F-D078-1C97-3085-58677AF83C2A}"/>
              </a:ext>
            </a:extLst>
          </p:cNvPr>
          <p:cNvSpPr/>
          <p:nvPr/>
        </p:nvSpPr>
        <p:spPr>
          <a:xfrm>
            <a:off x="1890780" y="2273517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CA2915A-2CDF-EA54-8090-99370B824C27}"/>
              </a:ext>
            </a:extLst>
          </p:cNvPr>
          <p:cNvSpPr txBox="1"/>
          <p:nvPr/>
        </p:nvSpPr>
        <p:spPr>
          <a:xfrm>
            <a:off x="1806062" y="220791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DF6F6E5-CCFF-4FDA-2F2C-102D08CC5307}"/>
              </a:ext>
            </a:extLst>
          </p:cNvPr>
          <p:cNvSpPr/>
          <p:nvPr/>
        </p:nvSpPr>
        <p:spPr>
          <a:xfrm>
            <a:off x="1890780" y="2410980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7A84181-8256-598F-C0C0-059096FCA85C}"/>
              </a:ext>
            </a:extLst>
          </p:cNvPr>
          <p:cNvSpPr txBox="1"/>
          <p:nvPr/>
        </p:nvSpPr>
        <p:spPr>
          <a:xfrm>
            <a:off x="1806062" y="237256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660E0A22-1CDD-DAE6-7C0F-ADB84A93775C}"/>
              </a:ext>
            </a:extLst>
          </p:cNvPr>
          <p:cNvSpPr/>
          <p:nvPr/>
        </p:nvSpPr>
        <p:spPr>
          <a:xfrm>
            <a:off x="7629192" y="1962095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38C1CBC-A64C-C586-D431-7E5A79F468EC}"/>
              </a:ext>
            </a:extLst>
          </p:cNvPr>
          <p:cNvSpPr txBox="1"/>
          <p:nvPr/>
        </p:nvSpPr>
        <p:spPr>
          <a:xfrm>
            <a:off x="7550873" y="1920982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 velocity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068ABB41-4327-A91A-98F4-090264EBA7FE}"/>
              </a:ext>
            </a:extLst>
          </p:cNvPr>
          <p:cNvSpPr/>
          <p:nvPr/>
        </p:nvSpPr>
        <p:spPr>
          <a:xfrm>
            <a:off x="7625921" y="2123083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84E833E-6D8A-CFE8-A078-0031EA149364}"/>
              </a:ext>
            </a:extLst>
          </p:cNvPr>
          <p:cNvSpPr txBox="1"/>
          <p:nvPr/>
        </p:nvSpPr>
        <p:spPr>
          <a:xfrm>
            <a:off x="7546038" y="206650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Valencia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603B3F25-22D2-ACF9-4D28-29B9FD1E44DB}"/>
              </a:ext>
            </a:extLst>
          </p:cNvPr>
          <p:cNvSpPr/>
          <p:nvPr/>
        </p:nvSpPr>
        <p:spPr>
          <a:xfrm>
            <a:off x="7625921" y="2280897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7BC7256-9A92-4010-6A9B-66A3427F31ED}"/>
              </a:ext>
            </a:extLst>
          </p:cNvPr>
          <p:cNvSpPr txBox="1"/>
          <p:nvPr/>
        </p:nvSpPr>
        <p:spPr>
          <a:xfrm>
            <a:off x="7541203" y="2215291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Equator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4878D7F9-BB4D-EE36-E400-29E37B88DD71}"/>
              </a:ext>
            </a:extLst>
          </p:cNvPr>
          <p:cNvSpPr/>
          <p:nvPr/>
        </p:nvSpPr>
        <p:spPr>
          <a:xfrm>
            <a:off x="7625921" y="2418360"/>
            <a:ext cx="487393" cy="126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F2D9809C-0FEC-E5E1-A6FE-29946D303A94}"/>
              </a:ext>
            </a:extLst>
          </p:cNvPr>
          <p:cNvSpPr txBox="1"/>
          <p:nvPr/>
        </p:nvSpPr>
        <p:spPr>
          <a:xfrm>
            <a:off x="7541203" y="2379946"/>
            <a:ext cx="1007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badi Extra Light" panose="020B0204020104020204" pitchFamily="34" charset="0"/>
              </a:rPr>
              <a:t>North Pole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DEF6D4F-67AF-3660-A503-8446AB47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922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AFE014-AB0F-5C5B-87AD-222F495EA4C7}"/>
              </a:ext>
            </a:extLst>
          </p:cNvPr>
          <p:cNvSpPr txBox="1"/>
          <p:nvPr/>
        </p:nvSpPr>
        <p:spPr>
          <a:xfrm>
            <a:off x="-499807" y="113462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-shift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05CE464-C978-89F2-6144-102A7C4D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32" y="802865"/>
            <a:ext cx="6111568" cy="458367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EC02F2F-3B4C-1977-235C-C9781D47AE37}"/>
              </a:ext>
            </a:extLst>
          </p:cNvPr>
          <p:cNvSpPr/>
          <p:nvPr/>
        </p:nvSpPr>
        <p:spPr>
          <a:xfrm>
            <a:off x="10520876" y="1290245"/>
            <a:ext cx="925466" cy="331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latin typeface="Abadi Extra Light" panose="020B02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627AE35-F256-E26B-F6F6-876D3424C340}"/>
              </a:ext>
            </a:extLst>
          </p:cNvPr>
          <p:cNvSpPr txBox="1"/>
          <p:nvPr/>
        </p:nvSpPr>
        <p:spPr>
          <a:xfrm>
            <a:off x="10472224" y="1225001"/>
            <a:ext cx="115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Valencia - </a:t>
            </a:r>
            <a:r>
              <a:rPr lang="es-ES" sz="1100" b="1" dirty="0" err="1">
                <a:latin typeface="Abadi Extra Light" panose="020B0204020104020204" pitchFamily="34" charset="0"/>
              </a:rPr>
              <a:t>Eq</a:t>
            </a:r>
            <a:endParaRPr lang="es-ES" sz="1100" b="1" dirty="0">
              <a:latin typeface="Abadi Extra Light" panose="020B0204020104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57630F-1689-997F-EDAC-E3637EA3E7D7}"/>
              </a:ext>
            </a:extLst>
          </p:cNvPr>
          <p:cNvSpPr txBox="1"/>
          <p:nvPr/>
        </p:nvSpPr>
        <p:spPr>
          <a:xfrm>
            <a:off x="10472224" y="1410890"/>
            <a:ext cx="1485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North Pole - </a:t>
            </a:r>
            <a:r>
              <a:rPr lang="es-ES" sz="1100" b="1" dirty="0" err="1">
                <a:latin typeface="Abadi Extra Light" panose="020B0204020104020204" pitchFamily="34" charset="0"/>
              </a:rPr>
              <a:t>Eq</a:t>
            </a:r>
            <a:endParaRPr lang="es-ES" sz="1100" b="1" dirty="0">
              <a:latin typeface="Abadi Extra Light" panose="020B0204020104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E7B563-2D37-7B08-AA73-3464FB52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44</a:t>
            </a:fld>
            <a:endParaRPr lang="es-ES" dirty="0"/>
          </a:p>
        </p:txBody>
      </p: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43984E9-3727-B126-37B7-A69A92014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2" y="802865"/>
            <a:ext cx="6111568" cy="45836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A6CCE8B-9C3E-ABB9-327D-DA99EEA300E6}"/>
              </a:ext>
            </a:extLst>
          </p:cNvPr>
          <p:cNvSpPr/>
          <p:nvPr/>
        </p:nvSpPr>
        <p:spPr>
          <a:xfrm>
            <a:off x="4658978" y="1300077"/>
            <a:ext cx="925466" cy="331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latin typeface="Abadi Extra Light" panose="020B02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1FF446-60C5-7DD9-3F43-CC33E880B679}"/>
              </a:ext>
            </a:extLst>
          </p:cNvPr>
          <p:cNvSpPr txBox="1"/>
          <p:nvPr/>
        </p:nvSpPr>
        <p:spPr>
          <a:xfrm>
            <a:off x="4610326" y="1234833"/>
            <a:ext cx="115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Valencia - </a:t>
            </a:r>
            <a:r>
              <a:rPr lang="es-ES" sz="1100" b="1" dirty="0" err="1">
                <a:latin typeface="Abadi Extra Light" panose="020B0204020104020204" pitchFamily="34" charset="0"/>
              </a:rPr>
              <a:t>Eq</a:t>
            </a:r>
            <a:endParaRPr lang="es-ES" sz="1100" b="1" dirty="0">
              <a:latin typeface="Abadi Extra Light" panose="020B02040201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D426DF-B413-648B-718C-F6194131DF6B}"/>
              </a:ext>
            </a:extLst>
          </p:cNvPr>
          <p:cNvSpPr txBox="1"/>
          <p:nvPr/>
        </p:nvSpPr>
        <p:spPr>
          <a:xfrm>
            <a:off x="4610326" y="1420722"/>
            <a:ext cx="1485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North Pole - </a:t>
            </a:r>
            <a:r>
              <a:rPr lang="es-ES" sz="1100" b="1" dirty="0" err="1">
                <a:latin typeface="Abadi Extra Light" panose="020B0204020104020204" pitchFamily="34" charset="0"/>
              </a:rPr>
              <a:t>Eq</a:t>
            </a:r>
            <a:endParaRPr lang="es-ES" sz="1100" b="1" dirty="0">
              <a:latin typeface="Abadi Extra Light" panose="020B02040201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A6AAE4-312C-915F-9E0F-D55F9377697E}"/>
              </a:ext>
            </a:extLst>
          </p:cNvPr>
          <p:cNvSpPr txBox="1"/>
          <p:nvPr/>
        </p:nvSpPr>
        <p:spPr>
          <a:xfrm>
            <a:off x="2644877" y="5560331"/>
            <a:ext cx="1494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46F718-327D-E97E-7BDC-66711A57E2EC}"/>
              </a:ext>
            </a:extLst>
          </p:cNvPr>
          <p:cNvSpPr txBox="1"/>
          <p:nvPr/>
        </p:nvSpPr>
        <p:spPr>
          <a:xfrm>
            <a:off x="8388964" y="5504608"/>
            <a:ext cx="1494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4022183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B0B9B6-3DFD-E40A-5D5C-4E66659C6C34}"/>
              </a:ext>
            </a:extLst>
          </p:cNvPr>
          <p:cNvSpPr txBox="1"/>
          <p:nvPr/>
        </p:nvSpPr>
        <p:spPr>
          <a:xfrm>
            <a:off x="1286472" y="1985443"/>
            <a:ext cx="255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493502-975F-CB3F-560E-4284BE5138D8}"/>
              </a:ext>
            </a:extLst>
          </p:cNvPr>
          <p:cNvSpPr txBox="1"/>
          <p:nvPr/>
        </p:nvSpPr>
        <p:spPr>
          <a:xfrm>
            <a:off x="1286472" y="2987840"/>
            <a:ext cx="2552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positions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C53CC207-A506-D5F9-AF03-CF7A036BD59C}"/>
              </a:ext>
            </a:extLst>
          </p:cNvPr>
          <p:cNvSpPr/>
          <p:nvPr/>
        </p:nvSpPr>
        <p:spPr>
          <a:xfrm>
            <a:off x="3839172" y="1890193"/>
            <a:ext cx="714375" cy="16200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0D82A3-E4CA-CC2A-8794-76FB5706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72" y="3657986"/>
            <a:ext cx="4440548" cy="51136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E62A7A9-13F1-F5BF-93BF-87F32CAA39A0}"/>
              </a:ext>
            </a:extLst>
          </p:cNvPr>
          <p:cNvSpPr txBox="1"/>
          <p:nvPr/>
        </p:nvSpPr>
        <p:spPr>
          <a:xfrm>
            <a:off x="3007636" y="4638268"/>
            <a:ext cx="6872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orthogonal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(More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034A4F-0E4D-6EBB-1D5B-074F1F886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63" y="1675601"/>
            <a:ext cx="6658904" cy="177189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B94242E-1CB3-79DD-F9DC-62134EBABF2C}"/>
              </a:ext>
            </a:extLst>
          </p:cNvPr>
          <p:cNvSpPr/>
          <p:nvPr/>
        </p:nvSpPr>
        <p:spPr>
          <a:xfrm>
            <a:off x="5284513" y="2521292"/>
            <a:ext cx="1159192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21607B-289C-00D2-7359-9EF3810B5CD3}"/>
              </a:ext>
            </a:extLst>
          </p:cNvPr>
          <p:cNvSpPr txBox="1"/>
          <p:nvPr/>
        </p:nvSpPr>
        <p:spPr>
          <a:xfrm>
            <a:off x="5393064" y="2444633"/>
            <a:ext cx="1402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D5DE24-3728-A0F6-8211-CA64FCE71A41}"/>
              </a:ext>
            </a:extLst>
          </p:cNvPr>
          <p:cNvSpPr/>
          <p:nvPr/>
        </p:nvSpPr>
        <p:spPr>
          <a:xfrm>
            <a:off x="5286776" y="2817200"/>
            <a:ext cx="1159192" cy="211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B837EE-2AE9-4C6C-2B40-A8281472D57A}"/>
              </a:ext>
            </a:extLst>
          </p:cNvPr>
          <p:cNvSpPr txBox="1"/>
          <p:nvPr/>
        </p:nvSpPr>
        <p:spPr>
          <a:xfrm>
            <a:off x="5430991" y="2714881"/>
            <a:ext cx="1402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Equator</a:t>
            </a:r>
            <a:endParaRPr lang="es-E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2CFA7E-8571-98D1-DC4E-03077DA3C1D1}"/>
              </a:ext>
            </a:extLst>
          </p:cNvPr>
          <p:cNvSpPr/>
          <p:nvPr/>
        </p:nvSpPr>
        <p:spPr>
          <a:xfrm>
            <a:off x="5324876" y="3087448"/>
            <a:ext cx="1159192" cy="211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CB04FCC-9D4F-69D7-699A-F0D2CD57B66A}"/>
              </a:ext>
            </a:extLst>
          </p:cNvPr>
          <p:cNvSpPr txBox="1"/>
          <p:nvPr/>
        </p:nvSpPr>
        <p:spPr>
          <a:xfrm>
            <a:off x="5324876" y="3009064"/>
            <a:ext cx="1402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Pole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77C57B-CABF-0F7B-252C-68426B51555D}"/>
              </a:ext>
            </a:extLst>
          </p:cNvPr>
          <p:cNvSpPr txBox="1"/>
          <p:nvPr/>
        </p:nvSpPr>
        <p:spPr>
          <a:xfrm>
            <a:off x="-745767" y="136525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-shift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6A2060-E7E2-5F43-8E42-8CAFA404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937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2FA3768-8FC1-F067-33D0-B6CBEDFC5BBE}"/>
              </a:ext>
            </a:extLst>
          </p:cNvPr>
          <p:cNvCxnSpPr>
            <a:cxnSpLocks/>
          </p:cNvCxnSpPr>
          <p:nvPr/>
        </p:nvCxnSpPr>
        <p:spPr>
          <a:xfrm flipV="1">
            <a:off x="1600413" y="3888171"/>
            <a:ext cx="5516710" cy="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D2A8646-5FF3-BC16-69B0-5BBF55EA688C}"/>
              </a:ext>
            </a:extLst>
          </p:cNvPr>
          <p:cNvCxnSpPr/>
          <p:nvPr/>
        </p:nvCxnSpPr>
        <p:spPr>
          <a:xfrm flipV="1">
            <a:off x="1600413" y="2071811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6D880813-7EC6-1164-69E3-9B5E70494E78}"/>
              </a:ext>
            </a:extLst>
          </p:cNvPr>
          <p:cNvCxnSpPr/>
          <p:nvPr/>
        </p:nvCxnSpPr>
        <p:spPr>
          <a:xfrm flipV="1">
            <a:off x="3143078" y="2071811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37001A4-7230-6272-4DF7-66D9CFAE1AAC}"/>
              </a:ext>
            </a:extLst>
          </p:cNvPr>
          <p:cNvCxnSpPr/>
          <p:nvPr/>
        </p:nvCxnSpPr>
        <p:spPr>
          <a:xfrm flipV="1">
            <a:off x="4775935" y="2074918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90E6FE0-CC81-498D-B9CE-A451F59E39FA}"/>
              </a:ext>
            </a:extLst>
          </p:cNvPr>
          <p:cNvCxnSpPr>
            <a:cxnSpLocks/>
          </p:cNvCxnSpPr>
          <p:nvPr/>
        </p:nvCxnSpPr>
        <p:spPr>
          <a:xfrm flipH="1">
            <a:off x="254880" y="3888171"/>
            <a:ext cx="1345533" cy="142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6520B4D-3922-E85C-CBEA-10FE38D628AF}"/>
              </a:ext>
            </a:extLst>
          </p:cNvPr>
          <p:cNvCxnSpPr>
            <a:cxnSpLocks/>
          </p:cNvCxnSpPr>
          <p:nvPr/>
        </p:nvCxnSpPr>
        <p:spPr>
          <a:xfrm flipH="1">
            <a:off x="1887736" y="3891280"/>
            <a:ext cx="1255339" cy="152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B335C0D-6650-E6D6-5413-D6CA58883DC7}"/>
              </a:ext>
            </a:extLst>
          </p:cNvPr>
          <p:cNvCxnSpPr>
            <a:cxnSpLocks/>
          </p:cNvCxnSpPr>
          <p:nvPr/>
        </p:nvCxnSpPr>
        <p:spPr>
          <a:xfrm flipH="1">
            <a:off x="3520592" y="3891281"/>
            <a:ext cx="1255338" cy="142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o 10">
            <a:extLst>
              <a:ext uri="{FF2B5EF4-FFF2-40B4-BE49-F238E27FC236}">
                <a16:creationId xmlns:a16="http://schemas.microsoft.com/office/drawing/2014/main" id="{32B1AC4B-C0EE-CCE0-8455-E88C2CA5F4A0}"/>
              </a:ext>
            </a:extLst>
          </p:cNvPr>
          <p:cNvSpPr/>
          <p:nvPr/>
        </p:nvSpPr>
        <p:spPr>
          <a:xfrm>
            <a:off x="1467864" y="2329964"/>
            <a:ext cx="419872" cy="1707503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>
            <a:extLst>
              <a:ext uri="{FF2B5EF4-FFF2-40B4-BE49-F238E27FC236}">
                <a16:creationId xmlns:a16="http://schemas.microsoft.com/office/drawing/2014/main" id="{D1CCA652-0A05-55EF-19EF-AABD32D7B24C}"/>
              </a:ext>
            </a:extLst>
          </p:cNvPr>
          <p:cNvSpPr/>
          <p:nvPr/>
        </p:nvSpPr>
        <p:spPr>
          <a:xfrm>
            <a:off x="4685739" y="3606580"/>
            <a:ext cx="2011496" cy="43088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>
            <a:extLst>
              <a:ext uri="{FF2B5EF4-FFF2-40B4-BE49-F238E27FC236}">
                <a16:creationId xmlns:a16="http://schemas.microsoft.com/office/drawing/2014/main" id="{3CBBEB76-8916-3509-392F-D5D60A33F21D}"/>
              </a:ext>
            </a:extLst>
          </p:cNvPr>
          <p:cNvSpPr/>
          <p:nvPr/>
        </p:nvSpPr>
        <p:spPr>
          <a:xfrm rot="7816414">
            <a:off x="1853996" y="4327133"/>
            <a:ext cx="1827389" cy="436278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0440CB-D2C1-C41B-DD94-3E79ED175EBE}"/>
              </a:ext>
            </a:extLst>
          </p:cNvPr>
          <p:cNvSpPr txBox="1"/>
          <p:nvPr/>
        </p:nvSpPr>
        <p:spPr>
          <a:xfrm>
            <a:off x="1087230" y="1369159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7D4842-5CC4-F726-E956-5F048943133A}"/>
              </a:ext>
            </a:extLst>
          </p:cNvPr>
          <p:cNvSpPr txBox="1"/>
          <p:nvPr/>
        </p:nvSpPr>
        <p:spPr>
          <a:xfrm>
            <a:off x="2629892" y="1352452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CE2731-4836-5778-419B-25985C7DDFC9}"/>
              </a:ext>
            </a:extLst>
          </p:cNvPr>
          <p:cNvSpPr txBox="1"/>
          <p:nvPr/>
        </p:nvSpPr>
        <p:spPr>
          <a:xfrm>
            <a:off x="4262747" y="1360943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00806A-02C8-867E-51F3-CB83153D0D54}"/>
              </a:ext>
            </a:extLst>
          </p:cNvPr>
          <p:cNvSpPr txBox="1"/>
          <p:nvPr/>
        </p:nvSpPr>
        <p:spPr>
          <a:xfrm>
            <a:off x="1374355" y="5437686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57E5C93-75A1-77A3-7A8F-D30FBB498875}"/>
              </a:ext>
            </a:extLst>
          </p:cNvPr>
          <p:cNvSpPr txBox="1"/>
          <p:nvPr/>
        </p:nvSpPr>
        <p:spPr>
          <a:xfrm>
            <a:off x="3007409" y="5445902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C30895-AAAD-750C-0381-CDE7B8A0A19F}"/>
              </a:ext>
            </a:extLst>
          </p:cNvPr>
          <p:cNvSpPr txBox="1"/>
          <p:nvPr/>
        </p:nvSpPr>
        <p:spPr>
          <a:xfrm>
            <a:off x="7051406" y="3615911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A48703A-1654-49AC-ABBB-7BE8D8EEA95B}"/>
              </a:ext>
            </a:extLst>
          </p:cNvPr>
          <p:cNvSpPr txBox="1"/>
          <p:nvPr/>
        </p:nvSpPr>
        <p:spPr>
          <a:xfrm>
            <a:off x="-293211" y="155820"/>
            <a:ext cx="9111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7589B7D-A013-9A42-86A8-22347EDA8B57}"/>
              </a:ext>
            </a:extLst>
          </p:cNvPr>
          <p:cNvSpPr txBox="1"/>
          <p:nvPr/>
        </p:nvSpPr>
        <p:spPr>
          <a:xfrm>
            <a:off x="8077772" y="1699363"/>
            <a:ext cx="318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A3C259B-8F58-BA50-34D7-90C8C6463423}"/>
              </a:ext>
            </a:extLst>
          </p:cNvPr>
          <p:cNvSpPr txBox="1"/>
          <p:nvPr/>
        </p:nvSpPr>
        <p:spPr>
          <a:xfrm>
            <a:off x="8077772" y="2450581"/>
            <a:ext cx="318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 – North – West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99571CF-60FD-B451-FE57-38E77BB2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35" y="4581341"/>
            <a:ext cx="4440548" cy="511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365132D-5FF4-9D9D-C32C-AB8270D60020}"/>
                  </a:ext>
                </a:extLst>
              </p:cNvPr>
              <p:cNvSpPr txBox="1"/>
              <p:nvPr/>
            </p:nvSpPr>
            <p:spPr>
              <a:xfrm>
                <a:off x="5691487" y="5184408"/>
                <a:ext cx="6134570" cy="84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orienting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cavities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towards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directions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potentiate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s-E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sub>
                    </m:sSub>
                  </m:oMath>
                </a14:m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</a:t>
                </a:r>
                <a:r>
                  <a:rPr lang="es-E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365132D-5FF4-9D9D-C32C-AB8270D6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87" y="5184408"/>
                <a:ext cx="6134570" cy="841962"/>
              </a:xfrm>
              <a:prstGeom prst="rect">
                <a:avLst/>
              </a:prstGeom>
              <a:blipFill>
                <a:blip r:embed="rId3"/>
                <a:stretch>
                  <a:fillRect l="-596" t="-4317" r="-596" b="-107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122263-0BF6-694D-6791-3BC219C3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46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2AFE18-1A2B-4240-050D-71141AF0B332}"/>
              </a:ext>
            </a:extLst>
          </p:cNvPr>
          <p:cNvSpPr txBox="1"/>
          <p:nvPr/>
        </p:nvSpPr>
        <p:spPr>
          <a:xfrm>
            <a:off x="-85112" y="5437685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3156599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7A501675-C64A-C4E5-27C2-7874061D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" y="1119395"/>
            <a:ext cx="6158946" cy="4619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1069F1-6850-BB1B-9542-F39FAA597C08}"/>
              </a:ext>
            </a:extLst>
          </p:cNvPr>
          <p:cNvSpPr txBox="1"/>
          <p:nvPr/>
        </p:nvSpPr>
        <p:spPr>
          <a:xfrm>
            <a:off x="-373625" y="148994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Valencia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/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=39.47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=−0.38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blipFill>
                <a:blip r:embed="rId3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59E97535-C4A6-4065-D374-BFDDF14B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34" y="2157106"/>
            <a:ext cx="5486464" cy="631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BCABAD-778F-EA86-1A0B-66718A02EE1F}"/>
              </a:ext>
            </a:extLst>
          </p:cNvPr>
          <p:cNvSpPr txBox="1"/>
          <p:nvPr/>
        </p:nvSpPr>
        <p:spPr>
          <a:xfrm>
            <a:off x="6392434" y="3097161"/>
            <a:ext cx="5327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phase-shifts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B51D8-1E19-50DB-4C72-D543843E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748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7A501675-C64A-C4E5-27C2-7874061D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" y="1119395"/>
            <a:ext cx="6158946" cy="4619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1069F1-6850-BB1B-9542-F39FAA597C08}"/>
              </a:ext>
            </a:extLst>
          </p:cNvPr>
          <p:cNvSpPr txBox="1"/>
          <p:nvPr/>
        </p:nvSpPr>
        <p:spPr>
          <a:xfrm>
            <a:off x="-373625" y="148994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Valencia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/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=39.47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=−0.38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blipFill>
                <a:blip r:embed="rId3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59E97535-C4A6-4065-D374-BFDDF14B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34" y="2157106"/>
            <a:ext cx="5486464" cy="631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BCABAD-778F-EA86-1A0B-66718A02EE1F}"/>
              </a:ext>
            </a:extLst>
          </p:cNvPr>
          <p:cNvSpPr txBox="1"/>
          <p:nvPr/>
        </p:nvSpPr>
        <p:spPr>
          <a:xfrm>
            <a:off x="6392434" y="3097161"/>
            <a:ext cx="5327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phase-shifts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B51D8-1E19-50DB-4C72-D543843E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48</a:t>
            </a:fld>
            <a:endParaRPr lang="es-ES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013C98F-95F6-9EFA-12F3-72B69E410CC7}"/>
              </a:ext>
            </a:extLst>
          </p:cNvPr>
          <p:cNvSpPr/>
          <p:nvPr/>
        </p:nvSpPr>
        <p:spPr>
          <a:xfrm rot="11082910">
            <a:off x="3018008" y="5171036"/>
            <a:ext cx="5143372" cy="2814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9C05D7-3624-8A58-3807-53F2ED947A94}"/>
              </a:ext>
            </a:extLst>
          </p:cNvPr>
          <p:cNvSpPr txBox="1"/>
          <p:nvPr/>
        </p:nvSpPr>
        <p:spPr>
          <a:xfrm>
            <a:off x="7551175" y="5272733"/>
            <a:ext cx="3165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127</a:t>
            </a:r>
          </a:p>
        </p:txBody>
      </p:sp>
    </p:spTree>
    <p:extLst>
      <p:ext uri="{BB962C8B-B14F-4D97-AF65-F5344CB8AC3E}">
        <p14:creationId xmlns:p14="http://schemas.microsoft.com/office/powerpoint/2010/main" val="3366105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CCAA47C-1BEA-2F2A-4A3C-D48815438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80" y="1239520"/>
            <a:ext cx="6060440" cy="454533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3058B6-076D-2745-CC26-7BD19C4C3D7D}"/>
              </a:ext>
            </a:extLst>
          </p:cNvPr>
          <p:cNvSpPr/>
          <p:nvPr/>
        </p:nvSpPr>
        <p:spPr>
          <a:xfrm>
            <a:off x="7504377" y="2091226"/>
            <a:ext cx="842941" cy="28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latin typeface="Abadi Extra Light" panose="020B02040201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165E38-1478-4A87-10B7-4D1A8707D993}"/>
              </a:ext>
            </a:extLst>
          </p:cNvPr>
          <p:cNvSpPr txBox="1"/>
          <p:nvPr/>
        </p:nvSpPr>
        <p:spPr>
          <a:xfrm>
            <a:off x="7441833" y="2006698"/>
            <a:ext cx="1184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Zenith - North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500F63-77F8-50A6-CC6F-4392E863D4B5}"/>
              </a:ext>
            </a:extLst>
          </p:cNvPr>
          <p:cNvSpPr txBox="1"/>
          <p:nvPr/>
        </p:nvSpPr>
        <p:spPr>
          <a:xfrm>
            <a:off x="7449513" y="2187646"/>
            <a:ext cx="963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West - North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DA6D90-4EC7-189D-36F0-454EF8D490AA}"/>
              </a:ext>
            </a:extLst>
          </p:cNvPr>
          <p:cNvSpPr txBox="1"/>
          <p:nvPr/>
        </p:nvSpPr>
        <p:spPr>
          <a:xfrm>
            <a:off x="333072" y="213812"/>
            <a:ext cx="12164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-shift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127)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52EB8AC-A9BD-55D9-675B-A6A008FB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006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430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7A501675-C64A-C4E5-27C2-7874061D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" y="1119395"/>
            <a:ext cx="6158946" cy="46192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1069F1-6850-BB1B-9542-F39FAA597C08}"/>
              </a:ext>
            </a:extLst>
          </p:cNvPr>
          <p:cNvSpPr txBox="1"/>
          <p:nvPr/>
        </p:nvSpPr>
        <p:spPr>
          <a:xfrm>
            <a:off x="-373625" y="148994"/>
            <a:ext cx="110907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Valencia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/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=39.47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es-E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𝑙𝑎𝑏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=−0.38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F039046-05DE-3128-9997-F52A9DB99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886" y="148994"/>
                <a:ext cx="1998114" cy="1015663"/>
              </a:xfrm>
              <a:prstGeom prst="rect">
                <a:avLst/>
              </a:prstGeom>
              <a:blipFill>
                <a:blip r:embed="rId3"/>
                <a:stretch>
                  <a:fillRect b="-47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59E97535-C4A6-4065-D374-BFDDF14B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34" y="2157106"/>
            <a:ext cx="5486464" cy="631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BCABAD-778F-EA86-1A0B-66718A02EE1F}"/>
              </a:ext>
            </a:extLst>
          </p:cNvPr>
          <p:cNvSpPr txBox="1"/>
          <p:nvPr/>
        </p:nvSpPr>
        <p:spPr>
          <a:xfrm>
            <a:off x="6392434" y="3097161"/>
            <a:ext cx="5327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phase-shifts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B51D8-1E19-50DB-4C72-D543843E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50</a:t>
            </a:fld>
            <a:endParaRPr lang="es-ES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013C98F-95F6-9EFA-12F3-72B69E410CC7}"/>
              </a:ext>
            </a:extLst>
          </p:cNvPr>
          <p:cNvSpPr/>
          <p:nvPr/>
        </p:nvSpPr>
        <p:spPr>
          <a:xfrm rot="13523259">
            <a:off x="4568450" y="3864914"/>
            <a:ext cx="3820430" cy="238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9C05D7-3624-8A58-3807-53F2ED947A94}"/>
              </a:ext>
            </a:extLst>
          </p:cNvPr>
          <p:cNvSpPr txBox="1"/>
          <p:nvPr/>
        </p:nvSpPr>
        <p:spPr>
          <a:xfrm>
            <a:off x="7216877" y="5315849"/>
            <a:ext cx="3165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308</a:t>
            </a:r>
          </a:p>
        </p:txBody>
      </p:sp>
    </p:spTree>
    <p:extLst>
      <p:ext uri="{BB962C8B-B14F-4D97-AF65-F5344CB8AC3E}">
        <p14:creationId xmlns:p14="http://schemas.microsoft.com/office/powerpoint/2010/main" val="882385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6FD8565-4898-2AA6-BD85-089212AF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58" y="1124368"/>
            <a:ext cx="6145684" cy="460926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B3058B6-076D-2745-CC26-7BD19C4C3D7D}"/>
              </a:ext>
            </a:extLst>
          </p:cNvPr>
          <p:cNvSpPr/>
          <p:nvPr/>
        </p:nvSpPr>
        <p:spPr>
          <a:xfrm>
            <a:off x="7601073" y="1948374"/>
            <a:ext cx="842941" cy="28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b="1">
              <a:latin typeface="Abadi Extra Light" panose="020B02040201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165E38-1478-4A87-10B7-4D1A8707D993}"/>
              </a:ext>
            </a:extLst>
          </p:cNvPr>
          <p:cNvSpPr txBox="1"/>
          <p:nvPr/>
        </p:nvSpPr>
        <p:spPr>
          <a:xfrm>
            <a:off x="7538529" y="1863846"/>
            <a:ext cx="1184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Zenith - North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500F63-77F8-50A6-CC6F-4392E863D4B5}"/>
              </a:ext>
            </a:extLst>
          </p:cNvPr>
          <p:cNvSpPr txBox="1"/>
          <p:nvPr/>
        </p:nvSpPr>
        <p:spPr>
          <a:xfrm>
            <a:off x="7546209" y="2044794"/>
            <a:ext cx="963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Abadi Extra Light" panose="020B0204020104020204" pitchFamily="34" charset="0"/>
              </a:rPr>
              <a:t>West - North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DA6D90-4EC7-189D-36F0-454EF8D490AA}"/>
              </a:ext>
            </a:extLst>
          </p:cNvPr>
          <p:cNvSpPr txBox="1"/>
          <p:nvPr/>
        </p:nvSpPr>
        <p:spPr>
          <a:xfrm>
            <a:off x="-207702" y="301933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-shift in C3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308)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FF8DB5-D3F0-0F69-B7C1-A98AFEF5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154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9C0009-2CB2-0178-12C2-4DA34116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52</a:t>
            </a:fld>
            <a:endParaRPr lang="es-E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737187A-EE58-546E-69F6-41FF0A62DC30}"/>
              </a:ext>
            </a:extLst>
          </p:cNvPr>
          <p:cNvCxnSpPr>
            <a:cxnSpLocks/>
          </p:cNvCxnSpPr>
          <p:nvPr/>
        </p:nvCxnSpPr>
        <p:spPr>
          <a:xfrm>
            <a:off x="1685525" y="3943552"/>
            <a:ext cx="9668275" cy="5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B01A430-EEF3-22CF-F4E1-EEA312C2B116}"/>
              </a:ext>
            </a:extLst>
          </p:cNvPr>
          <p:cNvCxnSpPr/>
          <p:nvPr/>
        </p:nvCxnSpPr>
        <p:spPr>
          <a:xfrm flipV="1">
            <a:off x="1685525" y="2120972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3B41B77-ECE8-2C50-6559-170212F55340}"/>
              </a:ext>
            </a:extLst>
          </p:cNvPr>
          <p:cNvCxnSpPr/>
          <p:nvPr/>
        </p:nvCxnSpPr>
        <p:spPr>
          <a:xfrm flipV="1">
            <a:off x="2756242" y="2120972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3BAA28-5C0D-5D86-D889-E30EF9F2B0D4}"/>
              </a:ext>
            </a:extLst>
          </p:cNvPr>
          <p:cNvCxnSpPr/>
          <p:nvPr/>
        </p:nvCxnSpPr>
        <p:spPr>
          <a:xfrm flipV="1">
            <a:off x="4025305" y="2124079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3043AFF-135C-B8B2-0972-BA285C935657}"/>
              </a:ext>
            </a:extLst>
          </p:cNvPr>
          <p:cNvCxnSpPr>
            <a:cxnSpLocks/>
          </p:cNvCxnSpPr>
          <p:nvPr/>
        </p:nvCxnSpPr>
        <p:spPr>
          <a:xfrm flipH="1">
            <a:off x="339992" y="3937332"/>
            <a:ext cx="1345533" cy="142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8A3AEC4-0FCA-F562-94F5-C754149E5206}"/>
              </a:ext>
            </a:extLst>
          </p:cNvPr>
          <p:cNvCxnSpPr>
            <a:cxnSpLocks/>
          </p:cNvCxnSpPr>
          <p:nvPr/>
        </p:nvCxnSpPr>
        <p:spPr>
          <a:xfrm flipH="1">
            <a:off x="1500900" y="3940441"/>
            <a:ext cx="1255339" cy="152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26444C7-9AA1-FDE9-30C2-FECD8D2A2777}"/>
              </a:ext>
            </a:extLst>
          </p:cNvPr>
          <p:cNvCxnSpPr>
            <a:cxnSpLocks/>
          </p:cNvCxnSpPr>
          <p:nvPr/>
        </p:nvCxnSpPr>
        <p:spPr>
          <a:xfrm flipH="1">
            <a:off x="2769962" y="3940442"/>
            <a:ext cx="1255338" cy="1424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bo 11">
            <a:extLst>
              <a:ext uri="{FF2B5EF4-FFF2-40B4-BE49-F238E27FC236}">
                <a16:creationId xmlns:a16="http://schemas.microsoft.com/office/drawing/2014/main" id="{19FC32DB-74E9-34C3-A364-05D278BB180C}"/>
              </a:ext>
            </a:extLst>
          </p:cNvPr>
          <p:cNvSpPr/>
          <p:nvPr/>
        </p:nvSpPr>
        <p:spPr>
          <a:xfrm>
            <a:off x="1552976" y="2379125"/>
            <a:ext cx="419872" cy="1707503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>
            <a:extLst>
              <a:ext uri="{FF2B5EF4-FFF2-40B4-BE49-F238E27FC236}">
                <a16:creationId xmlns:a16="http://schemas.microsoft.com/office/drawing/2014/main" id="{E92B3ED8-2E4B-C459-B652-4BC7F6714359}"/>
              </a:ext>
            </a:extLst>
          </p:cNvPr>
          <p:cNvSpPr/>
          <p:nvPr/>
        </p:nvSpPr>
        <p:spPr>
          <a:xfrm>
            <a:off x="3935109" y="3655741"/>
            <a:ext cx="2011496" cy="43088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>
            <a:extLst>
              <a:ext uri="{FF2B5EF4-FFF2-40B4-BE49-F238E27FC236}">
                <a16:creationId xmlns:a16="http://schemas.microsoft.com/office/drawing/2014/main" id="{77BDC255-D717-81E5-815C-11A18D3B59BF}"/>
              </a:ext>
            </a:extLst>
          </p:cNvPr>
          <p:cNvSpPr/>
          <p:nvPr/>
        </p:nvSpPr>
        <p:spPr>
          <a:xfrm rot="7816414">
            <a:off x="1467160" y="4376294"/>
            <a:ext cx="1827389" cy="436278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C6B5C9-FC49-A124-D126-D8B1996AA89B}"/>
              </a:ext>
            </a:extLst>
          </p:cNvPr>
          <p:cNvSpPr txBox="1"/>
          <p:nvPr/>
        </p:nvSpPr>
        <p:spPr>
          <a:xfrm>
            <a:off x="1172342" y="1418320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1DC9346-45B4-D0D9-D11C-FF28187BFCF6}"/>
              </a:ext>
            </a:extLst>
          </p:cNvPr>
          <p:cNvSpPr txBox="1"/>
          <p:nvPr/>
        </p:nvSpPr>
        <p:spPr>
          <a:xfrm>
            <a:off x="2243056" y="1401613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10FAB6D-59F4-2E3B-F655-D4ACBD246458}"/>
              </a:ext>
            </a:extLst>
          </p:cNvPr>
          <p:cNvSpPr txBox="1"/>
          <p:nvPr/>
        </p:nvSpPr>
        <p:spPr>
          <a:xfrm>
            <a:off x="3512117" y="1410104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4DE2F5-910F-BAAC-E3DB-0C89897BAF34}"/>
              </a:ext>
            </a:extLst>
          </p:cNvPr>
          <p:cNvSpPr txBox="1"/>
          <p:nvPr/>
        </p:nvSpPr>
        <p:spPr>
          <a:xfrm>
            <a:off x="987519" y="5486847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3F085E-DA15-B5CD-6171-134093A429A7}"/>
              </a:ext>
            </a:extLst>
          </p:cNvPr>
          <p:cNvSpPr txBox="1"/>
          <p:nvPr/>
        </p:nvSpPr>
        <p:spPr>
          <a:xfrm>
            <a:off x="2256779" y="5495063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5C6B258-9EFE-E136-BC8E-B862205F6867}"/>
              </a:ext>
            </a:extLst>
          </p:cNvPr>
          <p:cNvSpPr txBox="1"/>
          <p:nvPr/>
        </p:nvSpPr>
        <p:spPr>
          <a:xfrm>
            <a:off x="11084297" y="3224853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68DF4DC-4F94-C72A-72ED-EBF9D69B3CE0}"/>
              </a:ext>
            </a:extLst>
          </p:cNvPr>
          <p:cNvSpPr txBox="1"/>
          <p:nvPr/>
        </p:nvSpPr>
        <p:spPr>
          <a:xfrm>
            <a:off x="0" y="5486846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09AA125-B22B-DBC7-B4A8-C9E509415714}"/>
              </a:ext>
            </a:extLst>
          </p:cNvPr>
          <p:cNvCxnSpPr/>
          <p:nvPr/>
        </p:nvCxnSpPr>
        <p:spPr>
          <a:xfrm flipV="1">
            <a:off x="6567240" y="2177293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86ACDD5-1D61-9995-55D3-D5A4F2AE9232}"/>
              </a:ext>
            </a:extLst>
          </p:cNvPr>
          <p:cNvSpPr txBox="1"/>
          <p:nvPr/>
        </p:nvSpPr>
        <p:spPr>
          <a:xfrm>
            <a:off x="6054057" y="1474641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F5B0DB1-00ED-1246-22DB-5057FC466D49}"/>
              </a:ext>
            </a:extLst>
          </p:cNvPr>
          <p:cNvCxnSpPr>
            <a:cxnSpLocks/>
          </p:cNvCxnSpPr>
          <p:nvPr/>
        </p:nvCxnSpPr>
        <p:spPr>
          <a:xfrm flipH="1">
            <a:off x="6352013" y="3971680"/>
            <a:ext cx="1255339" cy="152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bo 26">
            <a:extLst>
              <a:ext uri="{FF2B5EF4-FFF2-40B4-BE49-F238E27FC236}">
                <a16:creationId xmlns:a16="http://schemas.microsoft.com/office/drawing/2014/main" id="{CA68649A-C179-CF2A-6946-95CEFEC6ECAC}"/>
              </a:ext>
            </a:extLst>
          </p:cNvPr>
          <p:cNvSpPr/>
          <p:nvPr/>
        </p:nvSpPr>
        <p:spPr>
          <a:xfrm rot="7816414">
            <a:off x="6318273" y="4407533"/>
            <a:ext cx="1827389" cy="436278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3CF83C6-ECE3-1710-3AA6-9F5EB58C2C2D}"/>
              </a:ext>
            </a:extLst>
          </p:cNvPr>
          <p:cNvSpPr txBox="1"/>
          <p:nvPr/>
        </p:nvSpPr>
        <p:spPr>
          <a:xfrm>
            <a:off x="5766703" y="5506781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88655B5-320C-EAFF-8B79-3CD3E3C81C5A}"/>
              </a:ext>
            </a:extLst>
          </p:cNvPr>
          <p:cNvCxnSpPr>
            <a:cxnSpLocks/>
          </p:cNvCxnSpPr>
          <p:nvPr/>
        </p:nvCxnSpPr>
        <p:spPr>
          <a:xfrm flipH="1">
            <a:off x="5321687" y="3937332"/>
            <a:ext cx="1255339" cy="152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47F38-7043-B561-73DA-7C38637EC151}"/>
              </a:ext>
            </a:extLst>
          </p:cNvPr>
          <p:cNvSpPr txBox="1"/>
          <p:nvPr/>
        </p:nvSpPr>
        <p:spPr>
          <a:xfrm>
            <a:off x="4577288" y="5533819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483BAA28-5C0D-5D86-D889-E30EF9F2B0D4}"/>
              </a:ext>
            </a:extLst>
          </p:cNvPr>
          <p:cNvCxnSpPr/>
          <p:nvPr/>
        </p:nvCxnSpPr>
        <p:spPr>
          <a:xfrm flipV="1">
            <a:off x="8726475" y="2157629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26444C7-9AA1-FDE9-30C2-FECD8D2A2777}"/>
              </a:ext>
            </a:extLst>
          </p:cNvPr>
          <p:cNvCxnSpPr>
            <a:cxnSpLocks/>
          </p:cNvCxnSpPr>
          <p:nvPr/>
        </p:nvCxnSpPr>
        <p:spPr>
          <a:xfrm flipH="1">
            <a:off x="7752181" y="3973992"/>
            <a:ext cx="974289" cy="142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10FAB6D-59F4-2E3B-F655-D4ACBD246458}"/>
              </a:ext>
            </a:extLst>
          </p:cNvPr>
          <p:cNvSpPr txBox="1"/>
          <p:nvPr/>
        </p:nvSpPr>
        <p:spPr>
          <a:xfrm>
            <a:off x="8213287" y="1443654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3F085E-DA15-B5CD-6171-134093A429A7}"/>
              </a:ext>
            </a:extLst>
          </p:cNvPr>
          <p:cNvSpPr txBox="1"/>
          <p:nvPr/>
        </p:nvSpPr>
        <p:spPr>
          <a:xfrm>
            <a:off x="6957949" y="5528613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31" name="Cubo 30">
            <a:extLst>
              <a:ext uri="{FF2B5EF4-FFF2-40B4-BE49-F238E27FC236}">
                <a16:creationId xmlns:a16="http://schemas.microsoft.com/office/drawing/2014/main" id="{6DC00828-C9F1-9C70-B9C8-2E4B0972D02F}"/>
              </a:ext>
            </a:extLst>
          </p:cNvPr>
          <p:cNvSpPr/>
          <p:nvPr/>
        </p:nvSpPr>
        <p:spPr>
          <a:xfrm>
            <a:off x="8634162" y="3655741"/>
            <a:ext cx="2011496" cy="43088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bo 22">
            <a:extLst>
              <a:ext uri="{FF2B5EF4-FFF2-40B4-BE49-F238E27FC236}">
                <a16:creationId xmlns:a16="http://schemas.microsoft.com/office/drawing/2014/main" id="{847E9DD3-C056-E117-7165-7006CA8EBF5D}"/>
              </a:ext>
            </a:extLst>
          </p:cNvPr>
          <p:cNvSpPr/>
          <p:nvPr/>
        </p:nvSpPr>
        <p:spPr>
          <a:xfrm>
            <a:off x="6465017" y="2383663"/>
            <a:ext cx="419872" cy="1707503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A9AFC49-2C49-7D23-C488-BE5FAB343705}"/>
              </a:ext>
            </a:extLst>
          </p:cNvPr>
          <p:cNvCxnSpPr/>
          <p:nvPr/>
        </p:nvCxnSpPr>
        <p:spPr>
          <a:xfrm flipV="1">
            <a:off x="7652705" y="2151412"/>
            <a:ext cx="0" cy="18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8C2484-663A-73CD-D0C6-445AFDA0C2BB}"/>
              </a:ext>
            </a:extLst>
          </p:cNvPr>
          <p:cNvSpPr txBox="1"/>
          <p:nvPr/>
        </p:nvSpPr>
        <p:spPr>
          <a:xfrm>
            <a:off x="7139517" y="1437437"/>
            <a:ext cx="102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59E0E82-9A26-2213-D527-103783599C60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BB94B1B-E182-1D5F-FEA7-9A135FDDEFBA}"/>
              </a:ext>
            </a:extLst>
          </p:cNvPr>
          <p:cNvSpPr txBox="1"/>
          <p:nvPr/>
        </p:nvSpPr>
        <p:spPr>
          <a:xfrm>
            <a:off x="863695" y="900317"/>
            <a:ext cx="10114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cavities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1164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238428-E9BA-E90E-C47F-394A4D47A669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6B53007-40E0-2375-707D-1857C32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53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D5B296-2627-0EE7-3990-5A954C3E27A3}"/>
              </a:ext>
            </a:extLst>
          </p:cNvPr>
          <p:cNvSpPr txBox="1"/>
          <p:nvPr/>
        </p:nvSpPr>
        <p:spPr>
          <a:xfrm>
            <a:off x="1564806" y="1029082"/>
            <a:ext cx="354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s-E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354094A6-D387-CAAF-1F43-A64A2F055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73" y="1642210"/>
            <a:ext cx="5582277" cy="4186708"/>
          </a:xfrm>
          <a:prstGeom prst="rect">
            <a:avLst/>
          </a:prstGeom>
        </p:spPr>
      </p:pic>
      <p:pic>
        <p:nvPicPr>
          <p:cNvPr id="10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BD67893-4754-CCDC-69FA-C3DF849E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9" y="1739168"/>
            <a:ext cx="5453000" cy="40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85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54B9B023-2FBE-D3C9-35B0-F3DA3FEA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67" y="924232"/>
            <a:ext cx="5490058" cy="41175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7238428-E9BA-E90E-C47F-394A4D47A669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5032F3-A3A4-5E34-1319-CFA2581D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54</a:t>
            </a:fld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FA0900-517C-2F0F-FC82-EB7F01DD5C5E}"/>
              </a:ext>
            </a:extLst>
          </p:cNvPr>
          <p:cNvSpPr/>
          <p:nvPr/>
        </p:nvSpPr>
        <p:spPr>
          <a:xfrm>
            <a:off x="6445009" y="924232"/>
            <a:ext cx="5447071" cy="4227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79412C-60F4-3545-F993-F35D79219465}"/>
                  </a:ext>
                </a:extLst>
              </p:cNvPr>
              <p:cNvSpPr txBox="1"/>
              <p:nvPr/>
            </p:nvSpPr>
            <p:spPr>
              <a:xfrm rot="5400000">
                <a:off x="8956674" y="5026593"/>
                <a:ext cx="616644" cy="895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s-ES" sz="45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s-ES" sz="45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879412C-60F4-3545-F993-F35D7921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956674" y="5026593"/>
                <a:ext cx="616644" cy="895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BAF76A2-E8E4-A2C0-F8E3-CD9761F335F6}"/>
              </a:ext>
            </a:extLst>
          </p:cNvPr>
          <p:cNvSpPr txBox="1"/>
          <p:nvPr/>
        </p:nvSpPr>
        <p:spPr>
          <a:xfrm>
            <a:off x="6656439" y="5655771"/>
            <a:ext cx="544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506ABE-2890-9FE1-C079-6C86B0B715E4}"/>
              </a:ext>
            </a:extLst>
          </p:cNvPr>
          <p:cNvSpPr txBox="1"/>
          <p:nvPr/>
        </p:nvSpPr>
        <p:spPr>
          <a:xfrm>
            <a:off x="1640150" y="1034313"/>
            <a:ext cx="354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s-ES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1CB92205-71A7-6932-6F47-EFDBA5965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2" y="1514395"/>
            <a:ext cx="5745723" cy="43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9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857570FD-8081-0A14-B57E-23DBA15F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" y="1217828"/>
            <a:ext cx="5896458" cy="44223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7238428-E9BA-E90E-C47F-394A4D47A669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EC26A6-7EE0-CB04-577E-9CE0C44D4B45}"/>
              </a:ext>
            </a:extLst>
          </p:cNvPr>
          <p:cNvSpPr txBox="1"/>
          <p:nvPr/>
        </p:nvSpPr>
        <p:spPr>
          <a:xfrm>
            <a:off x="6789537" y="1912906"/>
            <a:ext cx="418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4E8CF6-C8A0-F5C3-13CB-51D66455C532}"/>
              </a:ext>
            </a:extLst>
          </p:cNvPr>
          <p:cNvSpPr txBox="1"/>
          <p:nvPr/>
        </p:nvSpPr>
        <p:spPr>
          <a:xfrm>
            <a:off x="6227275" y="3105894"/>
            <a:ext cx="585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cosine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2nd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0BACA4-4329-6C27-358E-E36F9B748934}"/>
              </a:ext>
            </a:extLst>
          </p:cNvPr>
          <p:cNvSpPr txBox="1"/>
          <p:nvPr/>
        </p:nvSpPr>
        <p:spPr>
          <a:xfrm>
            <a:off x="6133868" y="3697864"/>
            <a:ext cx="614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(sine): 1st </a:t>
            </a:r>
            <a:r>
              <a:rPr lang="es-E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perturbation</a:t>
            </a:r>
            <a:endParaRPr lang="es-E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72C92C1C-4A27-310E-2C5A-8A5041EEEE56}"/>
              </a:ext>
            </a:extLst>
          </p:cNvPr>
          <p:cNvSpPr/>
          <p:nvPr/>
        </p:nvSpPr>
        <p:spPr>
          <a:xfrm>
            <a:off x="8632723" y="4218039"/>
            <a:ext cx="580103" cy="6995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E9B7536-E657-0C8E-A45E-BE09EDD0288E}"/>
              </a:ext>
            </a:extLst>
          </p:cNvPr>
          <p:cNvSpPr txBox="1"/>
          <p:nvPr/>
        </p:nvSpPr>
        <p:spPr>
          <a:xfrm>
            <a:off x="6789537" y="5020567"/>
            <a:ext cx="203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3555983-405A-029A-5124-E9D4E79A45FD}"/>
                  </a:ext>
                </a:extLst>
              </p:cNvPr>
              <p:cNvSpPr txBox="1"/>
              <p:nvPr/>
            </p:nvSpPr>
            <p:spPr>
              <a:xfrm>
                <a:off x="8732090" y="5176322"/>
                <a:ext cx="548292" cy="796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s-ES" sz="4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3555983-405A-029A-5124-E9D4E79A4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090" y="5176322"/>
                <a:ext cx="548292" cy="796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0B00063C-D3D3-4377-C766-8FC07C952ABA}"/>
              </a:ext>
            </a:extLst>
          </p:cNvPr>
          <p:cNvSpPr txBox="1"/>
          <p:nvPr/>
        </p:nvSpPr>
        <p:spPr>
          <a:xfrm>
            <a:off x="9244377" y="5174455"/>
            <a:ext cx="239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0000"/>
                </a:solidFill>
                <a:latin typeface="Amasis MT Pro Black" panose="020F0502020204030204" pitchFamily="18" charset="0"/>
                <a:cs typeface="Times New Roman" panose="02020603050405020304" pitchFamily="18" charset="0"/>
              </a:rPr>
              <a:t>Observe </a:t>
            </a:r>
            <a:r>
              <a:rPr lang="es-ES" sz="2000" dirty="0" err="1">
                <a:solidFill>
                  <a:srgbClr val="FF0000"/>
                </a:solidFill>
                <a:latin typeface="Amasis MT Pro Black" panose="020F0502020204030204" pitchFamily="18" charset="0"/>
                <a:cs typeface="Times New Roman" panose="02020603050405020304" pitchFamily="18" charset="0"/>
              </a:rPr>
              <a:t>imaginary</a:t>
            </a:r>
            <a:r>
              <a:rPr lang="es-ES" sz="2000" dirty="0">
                <a:solidFill>
                  <a:srgbClr val="FF0000"/>
                </a:solidFill>
                <a:latin typeface="Amasis MT Pro Black" panose="020F05020202040302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Amasis MT Pro Black" panose="020F0502020204030204" pitchFamily="18" charset="0"/>
                <a:cs typeface="Times New Roman" panose="02020603050405020304" pitchFamily="18" charset="0"/>
              </a:rPr>
              <a:t>part</a:t>
            </a:r>
            <a:endParaRPr lang="es-ES" sz="2000" dirty="0">
              <a:solidFill>
                <a:srgbClr val="FF0000"/>
              </a:solidFill>
              <a:latin typeface="Amasis MT Pro Black" panose="020F0502020204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265B786-9304-120C-3AFD-DA75F59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640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171DED-AEE7-2DD3-860E-5291AF579E71}"/>
              </a:ext>
            </a:extLst>
          </p:cNvPr>
          <p:cNvSpPr txBox="1"/>
          <p:nvPr/>
        </p:nvSpPr>
        <p:spPr>
          <a:xfrm>
            <a:off x="2959509" y="0"/>
            <a:ext cx="627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265A3C-7C52-9B2D-5ACB-5CDA4E0E03A6}"/>
              </a:ext>
            </a:extLst>
          </p:cNvPr>
          <p:cNvSpPr txBox="1"/>
          <p:nvPr/>
        </p:nvSpPr>
        <p:spPr>
          <a:xfrm>
            <a:off x="2605547" y="1409216"/>
            <a:ext cx="698090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3.1. SNR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3.2.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7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7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es-ES" sz="27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83473-AE56-F084-E45A-225158BB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991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8A46C2-572C-4189-6398-1B24860FDF41}"/>
              </a:ext>
            </a:extLst>
          </p:cNvPr>
          <p:cNvSpPr txBox="1"/>
          <p:nvPr/>
        </p:nvSpPr>
        <p:spPr>
          <a:xfrm>
            <a:off x="91924" y="199471"/>
            <a:ext cx="6072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88072A-A717-BA29-9E4F-CDE2BA6D7BD7}"/>
              </a:ext>
            </a:extLst>
          </p:cNvPr>
          <p:cNvSpPr txBox="1"/>
          <p:nvPr/>
        </p:nvSpPr>
        <p:spPr>
          <a:xfrm>
            <a:off x="742776" y="981725"/>
            <a:ext cx="10706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up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multi-cavity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–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s-E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-sensible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multi-cavity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–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s-E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s-E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(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 be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7AB0671-6F18-552B-7B70-1C8F0A183ADC}"/>
              </a:ext>
            </a:extLst>
          </p:cNvPr>
          <p:cNvCxnSpPr/>
          <p:nvPr/>
        </p:nvCxnSpPr>
        <p:spPr>
          <a:xfrm>
            <a:off x="4516578" y="3012684"/>
            <a:ext cx="1063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4DEDDD8-3373-DD99-EC3A-9D539AA47B90}"/>
              </a:ext>
            </a:extLst>
          </p:cNvPr>
          <p:cNvCxnSpPr/>
          <p:nvPr/>
        </p:nvCxnSpPr>
        <p:spPr>
          <a:xfrm>
            <a:off x="3045451" y="4721790"/>
            <a:ext cx="1063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C0A53-02C7-6A5A-1243-45AE273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314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estrella roja&#10;&#10;Descripción generada automáticamente con confianza baja">
            <a:extLst>
              <a:ext uri="{FF2B5EF4-FFF2-40B4-BE49-F238E27FC236}">
                <a16:creationId xmlns:a16="http://schemas.microsoft.com/office/drawing/2014/main" id="{5A65C345-B71E-0E30-0C34-15D247413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r="9089" b="102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CC2DAB-48E4-82C0-AC3E-DC84F50FCDAE}"/>
              </a:ext>
            </a:extLst>
          </p:cNvPr>
          <p:cNvSpPr txBox="1"/>
          <p:nvPr/>
        </p:nvSpPr>
        <p:spPr>
          <a:xfrm>
            <a:off x="342622" y="2161230"/>
            <a:ext cx="500612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 FOR YOUR ATTENTION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jose.reina@uv.es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E7037-BEF1-B204-DDFE-B1E4F25E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58</a:t>
            </a:fld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72D531-0509-59F8-F522-4B2888AB48FB}"/>
              </a:ext>
            </a:extLst>
          </p:cNvPr>
          <p:cNvSpPr/>
          <p:nvPr/>
        </p:nvSpPr>
        <p:spPr>
          <a:xfrm>
            <a:off x="157316" y="353961"/>
            <a:ext cx="1425678" cy="658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12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30DB7-1B3D-41A8-824B-60F50059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Acknowledgments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BDE6C-EAAC-4637-BD3C-1668167C1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has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  "Plan de Recuperación, Transformación y Resiliencia (PRTR) 2022 (ASFAE/2022/013)”, </a:t>
            </a:r>
            <a:r>
              <a:rPr lang="es-ES" dirty="0" err="1"/>
              <a:t>funded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Conselleria </a:t>
            </a:r>
            <a:r>
              <a:rPr lang="es-ES" dirty="0" err="1"/>
              <a:t>d’Innovació</a:t>
            </a:r>
            <a:r>
              <a:rPr lang="es-ES" dirty="0"/>
              <a:t>, </a:t>
            </a:r>
            <a:r>
              <a:rPr lang="es-ES" dirty="0" err="1"/>
              <a:t>Universitats</a:t>
            </a:r>
            <a:r>
              <a:rPr lang="es-ES" dirty="0"/>
              <a:t>, </a:t>
            </a:r>
            <a:r>
              <a:rPr lang="es-ES" dirty="0" err="1"/>
              <a:t>Ciència</a:t>
            </a:r>
            <a:r>
              <a:rPr lang="es-ES" dirty="0"/>
              <a:t> i </a:t>
            </a:r>
            <a:r>
              <a:rPr lang="es-ES" dirty="0" err="1"/>
              <a:t>Societat</a:t>
            </a:r>
            <a:r>
              <a:rPr lang="es-ES" dirty="0"/>
              <a:t> Digital </a:t>
            </a:r>
            <a:r>
              <a:rPr lang="es-ES" dirty="0" err="1"/>
              <a:t>from</a:t>
            </a:r>
            <a:r>
              <a:rPr lang="es-ES" dirty="0"/>
              <a:t> Generalitat Valenciana, and </a:t>
            </a:r>
            <a:r>
              <a:rPr lang="es-ES" dirty="0" err="1"/>
              <a:t>NextGenerationEU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Union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FEC32E-0ED6-48AC-B0E0-B2DEC485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59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865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989E2A-1A94-53C2-E693-FC10835F6E75}"/>
              </a:ext>
            </a:extLst>
          </p:cNvPr>
          <p:cNvSpPr txBox="1"/>
          <p:nvPr/>
        </p:nvSpPr>
        <p:spPr>
          <a:xfrm>
            <a:off x="-817782" y="130761"/>
            <a:ext cx="10925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Fourier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0F4BC84-199F-ADEC-BDB6-703FA73F9094}"/>
                  </a:ext>
                </a:extLst>
              </p:cNvPr>
              <p:cNvSpPr txBox="1"/>
              <p:nvPr/>
            </p:nvSpPr>
            <p:spPr>
              <a:xfrm>
                <a:off x="258247" y="1075871"/>
                <a:ext cx="6587412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0F4BC84-199F-ADEC-BDB6-703FA73F9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7" y="1075871"/>
                <a:ext cx="6587412" cy="8228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B5B9FAA-3799-A7EE-FD2C-312AF15D5FD3}"/>
                  </a:ext>
                </a:extLst>
              </p:cNvPr>
              <p:cNvSpPr txBox="1"/>
              <p:nvPr/>
            </p:nvSpPr>
            <p:spPr>
              <a:xfrm>
                <a:off x="7012055" y="1069747"/>
                <a:ext cx="4030825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s-E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B5B9FAA-3799-A7EE-FD2C-312AF15D5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055" y="1069747"/>
                <a:ext cx="4030825" cy="822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F3BFBB97-C6FF-BF83-BF65-06A36CF3096E}"/>
              </a:ext>
            </a:extLst>
          </p:cNvPr>
          <p:cNvSpPr txBox="1"/>
          <p:nvPr/>
        </p:nvSpPr>
        <p:spPr>
          <a:xfrm>
            <a:off x="1745066" y="2456251"/>
            <a:ext cx="2127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965436C-1C70-70C8-381C-BF56E83B5783}"/>
                  </a:ext>
                </a:extLst>
              </p:cNvPr>
              <p:cNvSpPr txBox="1"/>
              <p:nvPr/>
            </p:nvSpPr>
            <p:spPr>
              <a:xfrm>
                <a:off x="4089519" y="2302875"/>
                <a:ext cx="5848461" cy="730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 2" panose="05020102010507070707" pitchFamily="18" charset="2"/>
                        </a:rPr>
                        <m:t>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 2" panose="05020102010507070707" pitchFamily="18" charset="2"/>
                        </a:rPr>
                        <m:t>𝑔</m:t>
                      </m:r>
                      <m:d>
                        <m:d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d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𝑡</m:t>
                          </m:r>
                        </m:e>
                      </m:d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nary>
                        <m:naryPr>
                          <m:ctrl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−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∞</m:t>
                          </m:r>
                        </m:sup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𝑠</m:t>
                          </m:r>
                          <m:d>
                            <m:d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·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𝑡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+</m:t>
                              </m:r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𝜏</m:t>
                              </m:r>
                            </m:e>
                          </m:d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 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965436C-1C70-70C8-381C-BF56E83B5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19" y="2302875"/>
                <a:ext cx="5848461" cy="730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C34027F-0608-C321-77E1-F2136F49A4DE}"/>
                  </a:ext>
                </a:extLst>
              </p:cNvPr>
              <p:cNvSpPr txBox="1"/>
              <p:nvPr/>
            </p:nvSpPr>
            <p:spPr>
              <a:xfrm>
                <a:off x="-534705" y="3702771"/>
                <a:ext cx="9783428" cy="434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</m:t>
                          </m:r>
                          <m:r>
                            <a:rPr lang="es-ES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 2" panose="05020102010507070707" pitchFamily="18" charset="2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</m:ctrlPr>
                            </m:dPr>
                            <m:e>
                              <m: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s-E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𝐹𝑇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C34027F-0608-C321-77E1-F2136F49A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4705" y="3702771"/>
                <a:ext cx="9783428" cy="434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8BF7AD47-10EA-64E1-4102-90BFD1F11D9D}"/>
              </a:ext>
            </a:extLst>
          </p:cNvPr>
          <p:cNvSpPr/>
          <p:nvPr/>
        </p:nvSpPr>
        <p:spPr>
          <a:xfrm>
            <a:off x="521110" y="3557466"/>
            <a:ext cx="7669162" cy="746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51F34DD-4D53-54A9-7691-EAEE459E7A17}"/>
                  </a:ext>
                </a:extLst>
              </p:cNvPr>
              <p:cNvSpPr txBox="1"/>
              <p:nvPr/>
            </p:nvSpPr>
            <p:spPr>
              <a:xfrm>
                <a:off x="3163252" y="4697644"/>
                <a:ext cx="5493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2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signals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𝐹𝑇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𝐹𝑇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51F34DD-4D53-54A9-7691-EAEE459E7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52" y="4697644"/>
                <a:ext cx="549339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DC8A97C-8824-704A-7BFB-A61E2EE15C7E}"/>
                  </a:ext>
                </a:extLst>
              </p:cNvPr>
              <p:cNvSpPr txBox="1"/>
              <p:nvPr/>
            </p:nvSpPr>
            <p:spPr>
              <a:xfrm>
                <a:off x="67123" y="5375287"/>
                <a:ext cx="11685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3 </a:t>
                </a:r>
                <a:r>
                  <a:rPr lang="es-E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signals</a:t>
                </a:r>
                <a:r>
                  <a:rPr lang="es-E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𝐹𝑇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𝐹𝑇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𝐹𝑇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𝐹𝑇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𝐹𝑇</m:t>
                    </m:r>
                    <m:d>
                      <m:d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s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𝐹𝑇</m:t>
                        </m:r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DC8A97C-8824-704A-7BFB-A61E2EE1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" y="5375287"/>
                <a:ext cx="1168564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CF194892-6504-4374-81A1-39C9072AB4BF}"/>
              </a:ext>
            </a:extLst>
          </p:cNvPr>
          <p:cNvSpPr/>
          <p:nvPr/>
        </p:nvSpPr>
        <p:spPr>
          <a:xfrm>
            <a:off x="8509070" y="3843578"/>
            <a:ext cx="695424" cy="245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1174C0-6109-D733-7A33-59B7E25B686A}"/>
              </a:ext>
            </a:extLst>
          </p:cNvPr>
          <p:cNvSpPr txBox="1"/>
          <p:nvPr/>
        </p:nvSpPr>
        <p:spPr>
          <a:xfrm>
            <a:off x="9426011" y="3206468"/>
            <a:ext cx="26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s-E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Spectral</a:t>
            </a:r>
            <a:r>
              <a:rPr lang="es-E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s-E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C17BF34-D4DE-8E27-0C6D-E2393904A0E7}"/>
                  </a:ext>
                </a:extLst>
              </p:cNvPr>
              <p:cNvSpPr txBox="1"/>
              <p:nvPr/>
            </p:nvSpPr>
            <p:spPr>
              <a:xfrm>
                <a:off x="9523293" y="3692778"/>
                <a:ext cx="2464521" cy="633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𝑃𝑆𝐷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2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C17BF34-D4DE-8E27-0C6D-E2393904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293" y="3692778"/>
                <a:ext cx="2464521" cy="633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740FB5-9EFF-2AD5-AE11-9FDCBC20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6</a:t>
            </a:fld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50EFA65-7AD3-0BF6-76A7-2E5632507A69}"/>
                  </a:ext>
                </a:extLst>
              </p:cNvPr>
              <p:cNvSpPr txBox="1"/>
              <p:nvPr/>
            </p:nvSpPr>
            <p:spPr>
              <a:xfrm>
                <a:off x="9638966" y="4386808"/>
                <a:ext cx="2233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50EFA65-7AD3-0BF6-76A7-2E563250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966" y="4386808"/>
                <a:ext cx="2233171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52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3CC6A0-C935-1B33-DD78-1167B3D3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60</a:t>
            </a:fld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1255C5-BD96-4C80-4A01-135AC590C228}"/>
              </a:ext>
            </a:extLst>
          </p:cNvPr>
          <p:cNvSpPr txBox="1"/>
          <p:nvPr/>
        </p:nvSpPr>
        <p:spPr>
          <a:xfrm>
            <a:off x="1868129" y="1995949"/>
            <a:ext cx="8455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BACK-UP</a:t>
            </a:r>
          </a:p>
          <a:p>
            <a:pPr algn="ctr"/>
            <a:r>
              <a:rPr lang="es-E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486859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FE6D0A-68F2-11D9-87D9-2F6C09823A59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442EE8-81BD-00AD-6A86-9BFD03F3ECB2}"/>
              </a:ext>
            </a:extLst>
          </p:cNvPr>
          <p:cNvSpPr txBox="1"/>
          <p:nvPr/>
        </p:nvSpPr>
        <p:spPr>
          <a:xfrm>
            <a:off x="6853267" y="1896460"/>
            <a:ext cx="51403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shortest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1st: No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2nd: Day-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endParaRPr lang="es-E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73AEF86E-72D3-C6EA-2785-6C276A65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6" y="1301864"/>
            <a:ext cx="6325351" cy="474401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7CC091-8165-A31D-1055-2A3F3FFA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61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1986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4FE6D0A-68F2-11D9-87D9-2F6C09823A59}"/>
              </a:ext>
            </a:extLst>
          </p:cNvPr>
          <p:cNvSpPr txBox="1"/>
          <p:nvPr/>
        </p:nvSpPr>
        <p:spPr>
          <a:xfrm>
            <a:off x="-1186270" y="189638"/>
            <a:ext cx="12164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442EE8-81BD-00AD-6A86-9BFD03F3ECB2}"/>
              </a:ext>
            </a:extLst>
          </p:cNvPr>
          <p:cNvSpPr txBox="1"/>
          <p:nvPr/>
        </p:nvSpPr>
        <p:spPr>
          <a:xfrm>
            <a:off x="6853267" y="1896460"/>
            <a:ext cx="51403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longest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1st: No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2nd: Day-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endParaRPr lang="es-E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734607FA-9749-6796-AA3F-12CD915BF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6" y="1200968"/>
            <a:ext cx="6594402" cy="494580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0368C3A-8775-A0DD-5440-7C004FFB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62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8094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BB2E3689-417A-00F7-C825-19AC1B56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717" y="6410671"/>
            <a:ext cx="2743200" cy="365125"/>
          </a:xfrm>
        </p:spPr>
        <p:txBody>
          <a:bodyPr/>
          <a:lstStyle/>
          <a:p>
            <a:fld id="{8457A173-21D7-45A4-9992-71E4BEC893BD}" type="slidenum">
              <a:rPr lang="es-ES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fld>
            <a:endParaRPr lang="es-E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DAD33B5-666E-9CFA-EC55-E614BBFA5635}"/>
              </a:ext>
            </a:extLst>
          </p:cNvPr>
          <p:cNvSpPr txBox="1">
            <a:spLocks/>
          </p:cNvSpPr>
          <p:nvPr/>
        </p:nvSpPr>
        <p:spPr>
          <a:xfrm>
            <a:off x="535744" y="-57879"/>
            <a:ext cx="11857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r>
              <a:rPr lang="es-E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s-E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endParaRPr lang="es-E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B090DC-92BA-09AE-EEF3-E7677D1DAC3D}"/>
              </a:ext>
            </a:extLst>
          </p:cNvPr>
          <p:cNvSpPr txBox="1"/>
          <p:nvPr/>
        </p:nvSpPr>
        <p:spPr>
          <a:xfrm>
            <a:off x="473540" y="1350930"/>
            <a:ext cx="895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7C91EC2-B62F-BE6E-999E-F13E9F46AC0E}"/>
                  </a:ext>
                </a:extLst>
              </p:cNvPr>
              <p:cNvSpPr txBox="1"/>
              <p:nvPr/>
            </p:nvSpPr>
            <p:spPr>
              <a:xfrm>
                <a:off x="2229133" y="2428901"/>
                <a:ext cx="3260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7C91EC2-B62F-BE6E-999E-F13E9F46A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33" y="2428901"/>
                <a:ext cx="3260380" cy="369332"/>
              </a:xfrm>
              <a:prstGeom prst="rect">
                <a:avLst/>
              </a:prstGeom>
              <a:blipFill>
                <a:blip r:embed="rId2"/>
                <a:stretch>
                  <a:fillRect l="-1121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A35900-B212-B8D6-FA47-4858746B2DCB}"/>
                  </a:ext>
                </a:extLst>
              </p:cNvPr>
              <p:cNvSpPr txBox="1"/>
              <p:nvPr/>
            </p:nvSpPr>
            <p:spPr>
              <a:xfrm>
                <a:off x="6646506" y="2428901"/>
                <a:ext cx="3274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A35900-B212-B8D6-FA47-4858746B2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06" y="2428901"/>
                <a:ext cx="3274614" cy="369332"/>
              </a:xfrm>
              <a:prstGeom prst="rect">
                <a:avLst/>
              </a:prstGeom>
              <a:blipFill>
                <a:blip r:embed="rId3"/>
                <a:stretch>
                  <a:fillRect l="-931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1BEDA-A032-305E-DB1A-23AC1796A149}"/>
              </a:ext>
            </a:extLst>
          </p:cNvPr>
          <p:cNvSpPr txBox="1"/>
          <p:nvPr/>
        </p:nvSpPr>
        <p:spPr>
          <a:xfrm>
            <a:off x="2067567" y="3559546"/>
            <a:ext cx="293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8543C72-20E6-C637-5AC1-B28ADEA16686}"/>
                  </a:ext>
                </a:extLst>
              </p:cNvPr>
              <p:cNvSpPr txBox="1"/>
              <p:nvPr/>
            </p:nvSpPr>
            <p:spPr>
              <a:xfrm>
                <a:off x="5184325" y="3358977"/>
                <a:ext cx="528349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8543C72-20E6-C637-5AC1-B28ADEA1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25" y="3358977"/>
                <a:ext cx="5283498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4F0D29E-EC00-8C13-7A38-19C406459547}"/>
              </a:ext>
            </a:extLst>
          </p:cNvPr>
          <p:cNvSpPr/>
          <p:nvPr/>
        </p:nvSpPr>
        <p:spPr>
          <a:xfrm>
            <a:off x="1345703" y="3692894"/>
            <a:ext cx="714558" cy="256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242986C-D2DE-A2CC-AA6C-CC3B7972A9DF}"/>
              </a:ext>
            </a:extLst>
          </p:cNvPr>
          <p:cNvCxnSpPr/>
          <p:nvPr/>
        </p:nvCxnSpPr>
        <p:spPr>
          <a:xfrm>
            <a:off x="6696269" y="3999106"/>
            <a:ext cx="0" cy="499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506331D-4D26-114F-58BD-414C12434003}"/>
                  </a:ext>
                </a:extLst>
              </p:cNvPr>
              <p:cNvSpPr txBox="1"/>
              <p:nvPr/>
            </p:nvSpPr>
            <p:spPr>
              <a:xfrm>
                <a:off x="6346338" y="4534830"/>
                <a:ext cx="1096839" cy="480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506331D-4D26-114F-58BD-414C12434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38" y="4534830"/>
                <a:ext cx="1096839" cy="480644"/>
              </a:xfrm>
              <a:prstGeom prst="rect">
                <a:avLst/>
              </a:prstGeom>
              <a:blipFill>
                <a:blip r:embed="rId5"/>
                <a:stretch>
                  <a:fillRect l="-3333" b="-151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F4ECEAF-00D4-C732-3377-038EA9167431}"/>
              </a:ext>
            </a:extLst>
          </p:cNvPr>
          <p:cNvSpPr/>
          <p:nvPr/>
        </p:nvSpPr>
        <p:spPr>
          <a:xfrm>
            <a:off x="319331" y="5582849"/>
            <a:ext cx="714558" cy="2565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97AB31-AD0B-B9FE-8C0C-E1753636E710}"/>
              </a:ext>
            </a:extLst>
          </p:cNvPr>
          <p:cNvSpPr txBox="1"/>
          <p:nvPr/>
        </p:nvSpPr>
        <p:spPr>
          <a:xfrm>
            <a:off x="927158" y="5295614"/>
            <a:ext cx="293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Fourier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4936474B-7878-3E4A-B783-5A19B9E7B3A5}"/>
                  </a:ext>
                </a:extLst>
              </p:cNvPr>
              <p:cNvSpPr txBox="1"/>
              <p:nvPr/>
            </p:nvSpPr>
            <p:spPr>
              <a:xfrm>
                <a:off x="3810071" y="5329553"/>
                <a:ext cx="8240846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𝐹𝑇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s-E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s-E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4936474B-7878-3E4A-B783-5A19B9E7B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71" y="5329553"/>
                <a:ext cx="8240846" cy="73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67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25AC57-4532-46B2-5744-45E311448F8B}"/>
              </a:ext>
            </a:extLst>
          </p:cNvPr>
          <p:cNvSpPr txBox="1"/>
          <p:nvPr/>
        </p:nvSpPr>
        <p:spPr>
          <a:xfrm>
            <a:off x="938178" y="1238832"/>
            <a:ext cx="10114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comes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(Next step)</a:t>
            </a:r>
          </a:p>
          <a:p>
            <a:pPr marL="514350" indent="-514350">
              <a:buAutoNum type="arabicPeriod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velocities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A58777DE-3D19-5D1F-376B-9AEDF15D89F1}"/>
              </a:ext>
            </a:extLst>
          </p:cNvPr>
          <p:cNvSpPr/>
          <p:nvPr/>
        </p:nvSpPr>
        <p:spPr>
          <a:xfrm>
            <a:off x="5852300" y="4162939"/>
            <a:ext cx="566057" cy="7905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5D3E2B-6B94-AB16-C2EF-3218F2036AE5}"/>
              </a:ext>
            </a:extLst>
          </p:cNvPr>
          <p:cNvSpPr txBox="1"/>
          <p:nvPr/>
        </p:nvSpPr>
        <p:spPr>
          <a:xfrm>
            <a:off x="1078136" y="5199916"/>
            <a:ext cx="1011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Post-detection</a:t>
            </a:r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s-E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E412A9B-7BC7-7C63-97F3-3E1D924741AE}"/>
              </a:ext>
            </a:extLst>
          </p:cNvPr>
          <p:cNvCxnSpPr/>
          <p:nvPr/>
        </p:nvCxnSpPr>
        <p:spPr>
          <a:xfrm>
            <a:off x="5786985" y="2794466"/>
            <a:ext cx="1063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AA19ED9-15CA-A555-92DD-D908A2E588FD}"/>
              </a:ext>
            </a:extLst>
          </p:cNvPr>
          <p:cNvSpPr txBox="1"/>
          <p:nvPr/>
        </p:nvSpPr>
        <p:spPr>
          <a:xfrm>
            <a:off x="160751" y="184016"/>
            <a:ext cx="8491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BD062E-892D-0766-3195-8831AE22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64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48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F1F0820-7A70-CE59-BDA1-4BBB4C3F95D1}"/>
              </a:ext>
            </a:extLst>
          </p:cNvPr>
          <p:cNvSpPr txBox="1"/>
          <p:nvPr/>
        </p:nvSpPr>
        <p:spPr>
          <a:xfrm>
            <a:off x="221543" y="1937534"/>
            <a:ext cx="56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E6795C-A61E-213D-B6BE-43A749A0FF9E}"/>
              </a:ext>
            </a:extLst>
          </p:cNvPr>
          <p:cNvSpPr txBox="1"/>
          <p:nvPr/>
        </p:nvSpPr>
        <p:spPr>
          <a:xfrm>
            <a:off x="225904" y="4753966"/>
            <a:ext cx="56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B47B987-8142-481F-710E-D5E9886E554C}"/>
              </a:ext>
            </a:extLst>
          </p:cNvPr>
          <p:cNvSpPr/>
          <p:nvPr/>
        </p:nvSpPr>
        <p:spPr>
          <a:xfrm rot="21252448">
            <a:off x="1953355" y="1174081"/>
            <a:ext cx="1066800" cy="674479"/>
          </a:xfrm>
          <a:custGeom>
            <a:avLst/>
            <a:gdLst>
              <a:gd name="connsiteX0" fmla="*/ 0 w 1598346"/>
              <a:gd name="connsiteY0" fmla="*/ 1017320 h 1345039"/>
              <a:gd name="connsiteX1" fmla="*/ 312420 w 1598346"/>
              <a:gd name="connsiteY1" fmla="*/ 3860 h 1345039"/>
              <a:gd name="connsiteX2" fmla="*/ 716280 w 1598346"/>
              <a:gd name="connsiteY2" fmla="*/ 1344980 h 1345039"/>
              <a:gd name="connsiteX3" fmla="*/ 1074420 w 1598346"/>
              <a:gd name="connsiteY3" fmla="*/ 64820 h 1345039"/>
              <a:gd name="connsiteX4" fmla="*/ 1386840 w 1598346"/>
              <a:gd name="connsiteY4" fmla="*/ 1322120 h 1345039"/>
              <a:gd name="connsiteX5" fmla="*/ 1577340 w 1598346"/>
              <a:gd name="connsiteY5" fmla="*/ 750620 h 1345039"/>
              <a:gd name="connsiteX6" fmla="*/ 1584960 w 1598346"/>
              <a:gd name="connsiteY6" fmla="*/ 735380 h 13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346" h="1345039">
                <a:moveTo>
                  <a:pt x="0" y="1017320"/>
                </a:moveTo>
                <a:cubicBezTo>
                  <a:pt x="96520" y="483285"/>
                  <a:pt x="193040" y="-50750"/>
                  <a:pt x="312420" y="3860"/>
                </a:cubicBezTo>
                <a:cubicBezTo>
                  <a:pt x="431800" y="58470"/>
                  <a:pt x="589280" y="1334820"/>
                  <a:pt x="716280" y="1344980"/>
                </a:cubicBezTo>
                <a:cubicBezTo>
                  <a:pt x="843280" y="1355140"/>
                  <a:pt x="962660" y="68630"/>
                  <a:pt x="1074420" y="64820"/>
                </a:cubicBezTo>
                <a:cubicBezTo>
                  <a:pt x="1186180" y="61010"/>
                  <a:pt x="1303020" y="1207820"/>
                  <a:pt x="1386840" y="1322120"/>
                </a:cubicBezTo>
                <a:cubicBezTo>
                  <a:pt x="1470660" y="1436420"/>
                  <a:pt x="1544320" y="848410"/>
                  <a:pt x="1577340" y="750620"/>
                </a:cubicBezTo>
                <a:cubicBezTo>
                  <a:pt x="1610360" y="652830"/>
                  <a:pt x="1597660" y="694105"/>
                  <a:pt x="1584960" y="7353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igno más 6">
            <a:extLst>
              <a:ext uri="{FF2B5EF4-FFF2-40B4-BE49-F238E27FC236}">
                <a16:creationId xmlns:a16="http://schemas.microsoft.com/office/drawing/2014/main" id="{B0BD8FFB-E669-AEC4-ADA8-CDDBFB5218EF}"/>
              </a:ext>
            </a:extLst>
          </p:cNvPr>
          <p:cNvSpPr/>
          <p:nvPr/>
        </p:nvSpPr>
        <p:spPr>
          <a:xfrm>
            <a:off x="2291434" y="2019904"/>
            <a:ext cx="363894" cy="36933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8A83BB63-839F-0558-9C34-EBE9BA476836}"/>
              </a:ext>
            </a:extLst>
          </p:cNvPr>
          <p:cNvSpPr/>
          <p:nvPr/>
        </p:nvSpPr>
        <p:spPr>
          <a:xfrm rot="21389139">
            <a:off x="1846466" y="2547495"/>
            <a:ext cx="1278294" cy="161031"/>
          </a:xfrm>
          <a:custGeom>
            <a:avLst/>
            <a:gdLst>
              <a:gd name="connsiteX0" fmla="*/ 0 w 1278294"/>
              <a:gd name="connsiteY0" fmla="*/ 139960 h 161031"/>
              <a:gd name="connsiteX1" fmla="*/ 83975 w 1278294"/>
              <a:gd name="connsiteY1" fmla="*/ 0 h 161031"/>
              <a:gd name="connsiteX2" fmla="*/ 93306 w 1278294"/>
              <a:gd name="connsiteY2" fmla="*/ 37323 h 161031"/>
              <a:gd name="connsiteX3" fmla="*/ 102636 w 1278294"/>
              <a:gd name="connsiteY3" fmla="*/ 83976 h 161031"/>
              <a:gd name="connsiteX4" fmla="*/ 121298 w 1278294"/>
              <a:gd name="connsiteY4" fmla="*/ 55984 h 161031"/>
              <a:gd name="connsiteX5" fmla="*/ 167951 w 1278294"/>
              <a:gd name="connsiteY5" fmla="*/ 55984 h 161031"/>
              <a:gd name="connsiteX6" fmla="*/ 214604 w 1278294"/>
              <a:gd name="connsiteY6" fmla="*/ 93307 h 161031"/>
              <a:gd name="connsiteX7" fmla="*/ 261257 w 1278294"/>
              <a:gd name="connsiteY7" fmla="*/ 83976 h 161031"/>
              <a:gd name="connsiteX8" fmla="*/ 298579 w 1278294"/>
              <a:gd name="connsiteY8" fmla="*/ 55984 h 161031"/>
              <a:gd name="connsiteX9" fmla="*/ 326571 w 1278294"/>
              <a:gd name="connsiteY9" fmla="*/ 74645 h 161031"/>
              <a:gd name="connsiteX10" fmla="*/ 335902 w 1278294"/>
              <a:gd name="connsiteY10" fmla="*/ 102637 h 161031"/>
              <a:gd name="connsiteX11" fmla="*/ 363894 w 1278294"/>
              <a:gd name="connsiteY11" fmla="*/ 65315 h 161031"/>
              <a:gd name="connsiteX12" fmla="*/ 391885 w 1278294"/>
              <a:gd name="connsiteY12" fmla="*/ 37323 h 161031"/>
              <a:gd name="connsiteX13" fmla="*/ 401216 w 1278294"/>
              <a:gd name="connsiteY13" fmla="*/ 74645 h 161031"/>
              <a:gd name="connsiteX14" fmla="*/ 419877 w 1278294"/>
              <a:gd name="connsiteY14" fmla="*/ 93307 h 161031"/>
              <a:gd name="connsiteX15" fmla="*/ 438538 w 1278294"/>
              <a:gd name="connsiteY15" fmla="*/ 130629 h 161031"/>
              <a:gd name="connsiteX16" fmla="*/ 457200 w 1278294"/>
              <a:gd name="connsiteY16" fmla="*/ 111968 h 161031"/>
              <a:gd name="connsiteX17" fmla="*/ 475861 w 1278294"/>
              <a:gd name="connsiteY17" fmla="*/ 139960 h 161031"/>
              <a:gd name="connsiteX18" fmla="*/ 513183 w 1278294"/>
              <a:gd name="connsiteY18" fmla="*/ 55984 h 161031"/>
              <a:gd name="connsiteX19" fmla="*/ 606489 w 1278294"/>
              <a:gd name="connsiteY19" fmla="*/ 46654 h 161031"/>
              <a:gd name="connsiteX20" fmla="*/ 643812 w 1278294"/>
              <a:gd name="connsiteY20" fmla="*/ 102637 h 161031"/>
              <a:gd name="connsiteX21" fmla="*/ 699796 w 1278294"/>
              <a:gd name="connsiteY21" fmla="*/ 74645 h 161031"/>
              <a:gd name="connsiteX22" fmla="*/ 774440 w 1278294"/>
              <a:gd name="connsiteY22" fmla="*/ 46654 h 161031"/>
              <a:gd name="connsiteX23" fmla="*/ 821094 w 1278294"/>
              <a:gd name="connsiteY23" fmla="*/ 139960 h 161031"/>
              <a:gd name="connsiteX24" fmla="*/ 877077 w 1278294"/>
              <a:gd name="connsiteY24" fmla="*/ 121298 h 161031"/>
              <a:gd name="connsiteX25" fmla="*/ 905069 w 1278294"/>
              <a:gd name="connsiteY25" fmla="*/ 102637 h 161031"/>
              <a:gd name="connsiteX26" fmla="*/ 923730 w 1278294"/>
              <a:gd name="connsiteY26" fmla="*/ 149290 h 161031"/>
              <a:gd name="connsiteX27" fmla="*/ 970383 w 1278294"/>
              <a:gd name="connsiteY27" fmla="*/ 27992 h 161031"/>
              <a:gd name="connsiteX28" fmla="*/ 998375 w 1278294"/>
              <a:gd name="connsiteY28" fmla="*/ 74645 h 161031"/>
              <a:gd name="connsiteX29" fmla="*/ 1045028 w 1278294"/>
              <a:gd name="connsiteY29" fmla="*/ 130629 h 161031"/>
              <a:gd name="connsiteX30" fmla="*/ 1063689 w 1278294"/>
              <a:gd name="connsiteY30" fmla="*/ 158621 h 161031"/>
              <a:gd name="connsiteX31" fmla="*/ 1091681 w 1278294"/>
              <a:gd name="connsiteY31" fmla="*/ 158621 h 161031"/>
              <a:gd name="connsiteX32" fmla="*/ 1119673 w 1278294"/>
              <a:gd name="connsiteY32" fmla="*/ 149290 h 161031"/>
              <a:gd name="connsiteX33" fmla="*/ 1166326 w 1278294"/>
              <a:gd name="connsiteY33" fmla="*/ 65315 h 161031"/>
              <a:gd name="connsiteX34" fmla="*/ 1194318 w 1278294"/>
              <a:gd name="connsiteY34" fmla="*/ 93307 h 161031"/>
              <a:gd name="connsiteX35" fmla="*/ 1212979 w 1278294"/>
              <a:gd name="connsiteY35" fmla="*/ 158621 h 161031"/>
              <a:gd name="connsiteX36" fmla="*/ 1240971 w 1278294"/>
              <a:gd name="connsiteY36" fmla="*/ 121298 h 161031"/>
              <a:gd name="connsiteX37" fmla="*/ 1278294 w 1278294"/>
              <a:gd name="connsiteY37" fmla="*/ 102637 h 1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8294" h="161031">
                <a:moveTo>
                  <a:pt x="0" y="139960"/>
                </a:moveTo>
                <a:cubicBezTo>
                  <a:pt x="45490" y="26234"/>
                  <a:pt x="13636" y="70341"/>
                  <a:pt x="83975" y="0"/>
                </a:cubicBezTo>
                <a:cubicBezTo>
                  <a:pt x="87085" y="12441"/>
                  <a:pt x="90524" y="24804"/>
                  <a:pt x="93306" y="37323"/>
                </a:cubicBezTo>
                <a:cubicBezTo>
                  <a:pt x="96746" y="52804"/>
                  <a:pt x="89440" y="75179"/>
                  <a:pt x="102636" y="83976"/>
                </a:cubicBezTo>
                <a:cubicBezTo>
                  <a:pt x="111967" y="90196"/>
                  <a:pt x="115077" y="65315"/>
                  <a:pt x="121298" y="55984"/>
                </a:cubicBezTo>
                <a:cubicBezTo>
                  <a:pt x="158012" y="221198"/>
                  <a:pt x="118902" y="113209"/>
                  <a:pt x="167951" y="55984"/>
                </a:cubicBezTo>
                <a:cubicBezTo>
                  <a:pt x="173384" y="49645"/>
                  <a:pt x="211452" y="90155"/>
                  <a:pt x="214604" y="93307"/>
                </a:cubicBezTo>
                <a:cubicBezTo>
                  <a:pt x="257496" y="-13924"/>
                  <a:pt x="206080" y="76094"/>
                  <a:pt x="261257" y="83976"/>
                </a:cubicBezTo>
                <a:cubicBezTo>
                  <a:pt x="276652" y="86175"/>
                  <a:pt x="286138" y="65315"/>
                  <a:pt x="298579" y="55984"/>
                </a:cubicBezTo>
                <a:cubicBezTo>
                  <a:pt x="307910" y="62204"/>
                  <a:pt x="319566" y="65888"/>
                  <a:pt x="326571" y="74645"/>
                </a:cubicBezTo>
                <a:cubicBezTo>
                  <a:pt x="332715" y="82325"/>
                  <a:pt x="326360" y="105022"/>
                  <a:pt x="335902" y="102637"/>
                </a:cubicBezTo>
                <a:cubicBezTo>
                  <a:pt x="350989" y="98866"/>
                  <a:pt x="353774" y="77122"/>
                  <a:pt x="363894" y="65315"/>
                </a:cubicBezTo>
                <a:cubicBezTo>
                  <a:pt x="372481" y="55296"/>
                  <a:pt x="382555" y="46654"/>
                  <a:pt x="391885" y="37323"/>
                </a:cubicBezTo>
                <a:cubicBezTo>
                  <a:pt x="394995" y="49764"/>
                  <a:pt x="395481" y="63175"/>
                  <a:pt x="401216" y="74645"/>
                </a:cubicBezTo>
                <a:cubicBezTo>
                  <a:pt x="405150" y="82513"/>
                  <a:pt x="414997" y="85987"/>
                  <a:pt x="419877" y="93307"/>
                </a:cubicBezTo>
                <a:cubicBezTo>
                  <a:pt x="427592" y="104880"/>
                  <a:pt x="432318" y="118188"/>
                  <a:pt x="438538" y="130629"/>
                </a:cubicBezTo>
                <a:cubicBezTo>
                  <a:pt x="444759" y="124409"/>
                  <a:pt x="448666" y="109834"/>
                  <a:pt x="457200" y="111968"/>
                </a:cubicBezTo>
                <a:cubicBezTo>
                  <a:pt x="468079" y="114688"/>
                  <a:pt x="467932" y="147890"/>
                  <a:pt x="475861" y="139960"/>
                </a:cubicBezTo>
                <a:cubicBezTo>
                  <a:pt x="497521" y="118300"/>
                  <a:pt x="500742" y="83976"/>
                  <a:pt x="513183" y="55984"/>
                </a:cubicBezTo>
                <a:cubicBezTo>
                  <a:pt x="596099" y="138900"/>
                  <a:pt x="459041" y="19846"/>
                  <a:pt x="606489" y="46654"/>
                </a:cubicBezTo>
                <a:cubicBezTo>
                  <a:pt x="628555" y="50666"/>
                  <a:pt x="631371" y="83976"/>
                  <a:pt x="643812" y="102637"/>
                </a:cubicBezTo>
                <a:cubicBezTo>
                  <a:pt x="662473" y="93306"/>
                  <a:pt x="679036" y="76721"/>
                  <a:pt x="699796" y="74645"/>
                </a:cubicBezTo>
                <a:cubicBezTo>
                  <a:pt x="783696" y="66255"/>
                  <a:pt x="687242" y="155652"/>
                  <a:pt x="774440" y="46654"/>
                </a:cubicBezTo>
                <a:cubicBezTo>
                  <a:pt x="789991" y="77756"/>
                  <a:pt x="788105" y="128964"/>
                  <a:pt x="821094" y="139960"/>
                </a:cubicBezTo>
                <a:cubicBezTo>
                  <a:pt x="910602" y="169795"/>
                  <a:pt x="819796" y="-21905"/>
                  <a:pt x="877077" y="121298"/>
                </a:cubicBezTo>
                <a:cubicBezTo>
                  <a:pt x="886408" y="115078"/>
                  <a:pt x="895453" y="96867"/>
                  <a:pt x="905069" y="102637"/>
                </a:cubicBezTo>
                <a:cubicBezTo>
                  <a:pt x="919431" y="111254"/>
                  <a:pt x="912701" y="161895"/>
                  <a:pt x="923730" y="149290"/>
                </a:cubicBezTo>
                <a:cubicBezTo>
                  <a:pt x="952256" y="116688"/>
                  <a:pt x="954832" y="68425"/>
                  <a:pt x="970383" y="27992"/>
                </a:cubicBezTo>
                <a:cubicBezTo>
                  <a:pt x="979714" y="43543"/>
                  <a:pt x="987708" y="59978"/>
                  <a:pt x="998375" y="74645"/>
                </a:cubicBezTo>
                <a:cubicBezTo>
                  <a:pt x="1012663" y="94290"/>
                  <a:pt x="1030115" y="111454"/>
                  <a:pt x="1045028" y="130629"/>
                </a:cubicBezTo>
                <a:cubicBezTo>
                  <a:pt x="1051913" y="139481"/>
                  <a:pt x="1057469" y="149290"/>
                  <a:pt x="1063689" y="158621"/>
                </a:cubicBezTo>
                <a:cubicBezTo>
                  <a:pt x="1082893" y="4997"/>
                  <a:pt x="1060094" y="114400"/>
                  <a:pt x="1091681" y="158621"/>
                </a:cubicBezTo>
                <a:cubicBezTo>
                  <a:pt x="1097398" y="166624"/>
                  <a:pt x="1110342" y="152400"/>
                  <a:pt x="1119673" y="149290"/>
                </a:cubicBezTo>
                <a:cubicBezTo>
                  <a:pt x="1135224" y="121298"/>
                  <a:pt x="1140709" y="84528"/>
                  <a:pt x="1166326" y="65315"/>
                </a:cubicBezTo>
                <a:cubicBezTo>
                  <a:pt x="1176882" y="57398"/>
                  <a:pt x="1188417" y="81505"/>
                  <a:pt x="1194318" y="93307"/>
                </a:cubicBezTo>
                <a:cubicBezTo>
                  <a:pt x="1204444" y="113559"/>
                  <a:pt x="1206759" y="136850"/>
                  <a:pt x="1212979" y="158621"/>
                </a:cubicBezTo>
                <a:cubicBezTo>
                  <a:pt x="1222310" y="146180"/>
                  <a:pt x="1229164" y="131419"/>
                  <a:pt x="1240971" y="121298"/>
                </a:cubicBezTo>
                <a:cubicBezTo>
                  <a:pt x="1251532" y="112246"/>
                  <a:pt x="1278294" y="102637"/>
                  <a:pt x="1278294" y="10263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F9184A2-6A10-29CF-08B3-B6FDA75C8D2D}"/>
              </a:ext>
            </a:extLst>
          </p:cNvPr>
          <p:cNvCxnSpPr>
            <a:cxnSpLocks/>
          </p:cNvCxnSpPr>
          <p:nvPr/>
        </p:nvCxnSpPr>
        <p:spPr>
          <a:xfrm flipH="1">
            <a:off x="1842732" y="2665334"/>
            <a:ext cx="13065" cy="643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E84FB5C-9D9A-0798-AAFB-CC5F54B7D640}"/>
              </a:ext>
            </a:extLst>
          </p:cNvPr>
          <p:cNvCxnSpPr>
            <a:cxnSpLocks/>
          </p:cNvCxnSpPr>
          <p:nvPr/>
        </p:nvCxnSpPr>
        <p:spPr>
          <a:xfrm>
            <a:off x="3128494" y="2606233"/>
            <a:ext cx="0" cy="70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CB28A23-B165-4B15-FC50-4B39622BB06B}"/>
              </a:ext>
            </a:extLst>
          </p:cNvPr>
          <p:cNvCxnSpPr>
            <a:cxnSpLocks/>
          </p:cNvCxnSpPr>
          <p:nvPr/>
        </p:nvCxnSpPr>
        <p:spPr>
          <a:xfrm>
            <a:off x="1849264" y="3308431"/>
            <a:ext cx="1279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34F0663-2610-A800-D9C4-5CFD3EE3C261}"/>
              </a:ext>
            </a:extLst>
          </p:cNvPr>
          <p:cNvSpPr/>
          <p:nvPr/>
        </p:nvSpPr>
        <p:spPr>
          <a:xfrm rot="21252448">
            <a:off x="1970782" y="3985087"/>
            <a:ext cx="1066800" cy="674479"/>
          </a:xfrm>
          <a:custGeom>
            <a:avLst/>
            <a:gdLst>
              <a:gd name="connsiteX0" fmla="*/ 0 w 1598346"/>
              <a:gd name="connsiteY0" fmla="*/ 1017320 h 1345039"/>
              <a:gd name="connsiteX1" fmla="*/ 312420 w 1598346"/>
              <a:gd name="connsiteY1" fmla="*/ 3860 h 1345039"/>
              <a:gd name="connsiteX2" fmla="*/ 716280 w 1598346"/>
              <a:gd name="connsiteY2" fmla="*/ 1344980 h 1345039"/>
              <a:gd name="connsiteX3" fmla="*/ 1074420 w 1598346"/>
              <a:gd name="connsiteY3" fmla="*/ 64820 h 1345039"/>
              <a:gd name="connsiteX4" fmla="*/ 1386840 w 1598346"/>
              <a:gd name="connsiteY4" fmla="*/ 1322120 h 1345039"/>
              <a:gd name="connsiteX5" fmla="*/ 1577340 w 1598346"/>
              <a:gd name="connsiteY5" fmla="*/ 750620 h 1345039"/>
              <a:gd name="connsiteX6" fmla="*/ 1584960 w 1598346"/>
              <a:gd name="connsiteY6" fmla="*/ 735380 h 134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346" h="1345039">
                <a:moveTo>
                  <a:pt x="0" y="1017320"/>
                </a:moveTo>
                <a:cubicBezTo>
                  <a:pt x="96520" y="483285"/>
                  <a:pt x="193040" y="-50750"/>
                  <a:pt x="312420" y="3860"/>
                </a:cubicBezTo>
                <a:cubicBezTo>
                  <a:pt x="431800" y="58470"/>
                  <a:pt x="589280" y="1334820"/>
                  <a:pt x="716280" y="1344980"/>
                </a:cubicBezTo>
                <a:cubicBezTo>
                  <a:pt x="843280" y="1355140"/>
                  <a:pt x="962660" y="68630"/>
                  <a:pt x="1074420" y="64820"/>
                </a:cubicBezTo>
                <a:cubicBezTo>
                  <a:pt x="1186180" y="61010"/>
                  <a:pt x="1303020" y="1207820"/>
                  <a:pt x="1386840" y="1322120"/>
                </a:cubicBezTo>
                <a:cubicBezTo>
                  <a:pt x="1470660" y="1436420"/>
                  <a:pt x="1544320" y="848410"/>
                  <a:pt x="1577340" y="750620"/>
                </a:cubicBezTo>
                <a:cubicBezTo>
                  <a:pt x="1610360" y="652830"/>
                  <a:pt x="1597660" y="694105"/>
                  <a:pt x="1584960" y="7353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más 12">
            <a:extLst>
              <a:ext uri="{FF2B5EF4-FFF2-40B4-BE49-F238E27FC236}">
                <a16:creationId xmlns:a16="http://schemas.microsoft.com/office/drawing/2014/main" id="{2F4EA11C-45A9-7009-9BFD-C81112F3A708}"/>
              </a:ext>
            </a:extLst>
          </p:cNvPr>
          <p:cNvSpPr/>
          <p:nvPr/>
        </p:nvSpPr>
        <p:spPr>
          <a:xfrm>
            <a:off x="2308861" y="4830910"/>
            <a:ext cx="363894" cy="36933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3B2E7F3-8EAC-CCAB-9E90-47322572C7AC}"/>
              </a:ext>
            </a:extLst>
          </p:cNvPr>
          <p:cNvCxnSpPr>
            <a:cxnSpLocks/>
          </p:cNvCxnSpPr>
          <p:nvPr/>
        </p:nvCxnSpPr>
        <p:spPr>
          <a:xfrm flipH="1">
            <a:off x="1860159" y="5476340"/>
            <a:ext cx="13065" cy="643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F83E3F1-8B9F-BFFA-B01B-D5BE1605FA74}"/>
              </a:ext>
            </a:extLst>
          </p:cNvPr>
          <p:cNvCxnSpPr>
            <a:cxnSpLocks/>
          </p:cNvCxnSpPr>
          <p:nvPr/>
        </p:nvCxnSpPr>
        <p:spPr>
          <a:xfrm>
            <a:off x="3145921" y="5417239"/>
            <a:ext cx="0" cy="702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B370078-6D7A-E080-0761-DDC8B138B23E}"/>
              </a:ext>
            </a:extLst>
          </p:cNvPr>
          <p:cNvCxnSpPr>
            <a:cxnSpLocks/>
          </p:cNvCxnSpPr>
          <p:nvPr/>
        </p:nvCxnSpPr>
        <p:spPr>
          <a:xfrm>
            <a:off x="1866691" y="6119437"/>
            <a:ext cx="1279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D39E6BD-500B-FD8B-A58D-0B98DA16C00F}"/>
              </a:ext>
            </a:extLst>
          </p:cNvPr>
          <p:cNvCxnSpPr/>
          <p:nvPr/>
        </p:nvCxnSpPr>
        <p:spPr>
          <a:xfrm>
            <a:off x="1011282" y="3487256"/>
            <a:ext cx="3108649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686C9DFA-A918-5C72-D117-226902306071}"/>
              </a:ext>
            </a:extLst>
          </p:cNvPr>
          <p:cNvSpPr/>
          <p:nvPr/>
        </p:nvSpPr>
        <p:spPr>
          <a:xfrm>
            <a:off x="4187518" y="1037129"/>
            <a:ext cx="569166" cy="2271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277B0180-2B20-69E1-0AF9-BB1557D7A60D}"/>
              </a:ext>
            </a:extLst>
          </p:cNvPr>
          <p:cNvSpPr/>
          <p:nvPr/>
        </p:nvSpPr>
        <p:spPr>
          <a:xfrm>
            <a:off x="4217175" y="3932974"/>
            <a:ext cx="569166" cy="2271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83A886E-073B-8369-AFE2-0167B64B32A4}"/>
              </a:ext>
            </a:extLst>
          </p:cNvPr>
          <p:cNvSpPr txBox="1"/>
          <p:nvPr/>
        </p:nvSpPr>
        <p:spPr>
          <a:xfrm>
            <a:off x="4622946" y="1913343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 (A)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E64629-C96C-8D59-6FDB-AF2C26E6745F}"/>
              </a:ext>
            </a:extLst>
          </p:cNvPr>
          <p:cNvSpPr txBox="1"/>
          <p:nvPr/>
        </p:nvSpPr>
        <p:spPr>
          <a:xfrm>
            <a:off x="4761046" y="4807005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 (B)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2139E79-8234-BF2D-A739-F771C63365C2}"/>
              </a:ext>
            </a:extLst>
          </p:cNvPr>
          <p:cNvCxnSpPr>
            <a:cxnSpLocks/>
          </p:cNvCxnSpPr>
          <p:nvPr/>
        </p:nvCxnSpPr>
        <p:spPr>
          <a:xfrm>
            <a:off x="6249330" y="2220814"/>
            <a:ext cx="1756336" cy="78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9522FA2-1FC8-6EB1-9723-43E5BED3433D}"/>
              </a:ext>
            </a:extLst>
          </p:cNvPr>
          <p:cNvCxnSpPr>
            <a:cxnSpLocks/>
          </p:cNvCxnSpPr>
          <p:nvPr/>
        </p:nvCxnSpPr>
        <p:spPr>
          <a:xfrm flipV="1">
            <a:off x="6377215" y="3572064"/>
            <a:ext cx="1607046" cy="143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B01A7B1-E3A9-25DA-0810-108B30925CDC}"/>
              </a:ext>
            </a:extLst>
          </p:cNvPr>
          <p:cNvSpPr txBox="1"/>
          <p:nvPr/>
        </p:nvSpPr>
        <p:spPr>
          <a:xfrm>
            <a:off x="7705878" y="2988464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B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49A3858-D797-0AD7-320E-3359510071BE}"/>
              </a:ext>
            </a:extLst>
          </p:cNvPr>
          <p:cNvCxnSpPr>
            <a:cxnSpLocks/>
          </p:cNvCxnSpPr>
          <p:nvPr/>
        </p:nvCxnSpPr>
        <p:spPr>
          <a:xfrm>
            <a:off x="9107755" y="3231536"/>
            <a:ext cx="1068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EC7E71-05E4-ED03-E1CF-04B12894E6DB}"/>
              </a:ext>
            </a:extLst>
          </p:cNvPr>
          <p:cNvSpPr txBox="1"/>
          <p:nvPr/>
        </p:nvSpPr>
        <p:spPr>
          <a:xfrm>
            <a:off x="9809214" y="2986882"/>
            <a:ext cx="18085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echa: doblada hacia arriba 26">
            <a:extLst>
              <a:ext uri="{FF2B5EF4-FFF2-40B4-BE49-F238E27FC236}">
                <a16:creationId xmlns:a16="http://schemas.microsoft.com/office/drawing/2014/main" id="{598DF3A0-066F-6F04-6EF8-98BD6958BB62}"/>
              </a:ext>
            </a:extLst>
          </p:cNvPr>
          <p:cNvSpPr/>
          <p:nvPr/>
        </p:nvSpPr>
        <p:spPr>
          <a:xfrm rot="5400000" flipV="1">
            <a:off x="8746162" y="4009262"/>
            <a:ext cx="2604444" cy="1513793"/>
          </a:xfrm>
          <a:prstGeom prst="bentUpArrow">
            <a:avLst>
              <a:gd name="adj1" fmla="val 5439"/>
              <a:gd name="adj2" fmla="val 10355"/>
              <a:gd name="adj3" fmla="val 178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F85543-FF36-4745-7358-A15586544F38}"/>
              </a:ext>
            </a:extLst>
          </p:cNvPr>
          <p:cNvSpPr txBox="1"/>
          <p:nvPr/>
        </p:nvSpPr>
        <p:spPr>
          <a:xfrm>
            <a:off x="7362736" y="5695593"/>
            <a:ext cx="2279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29DAC4E3-41BF-5256-BB8E-38C730C9B356}"/>
              </a:ext>
            </a:extLst>
          </p:cNvPr>
          <p:cNvSpPr/>
          <p:nvPr/>
        </p:nvSpPr>
        <p:spPr>
          <a:xfrm rot="10800000">
            <a:off x="5071996" y="5810864"/>
            <a:ext cx="2546613" cy="264025"/>
          </a:xfrm>
          <a:prstGeom prst="rightArrow">
            <a:avLst>
              <a:gd name="adj1" fmla="val 50000"/>
              <a:gd name="adj2" fmla="val 1263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C15E4B5D-D412-5788-3882-E4A8E6FD49C4}"/>
              </a:ext>
            </a:extLst>
          </p:cNvPr>
          <p:cNvSpPr/>
          <p:nvPr/>
        </p:nvSpPr>
        <p:spPr>
          <a:xfrm>
            <a:off x="1861922" y="5393766"/>
            <a:ext cx="1287624" cy="104297"/>
          </a:xfrm>
          <a:custGeom>
            <a:avLst/>
            <a:gdLst>
              <a:gd name="connsiteX0" fmla="*/ 0 w 1287624"/>
              <a:gd name="connsiteY0" fmla="*/ 104137 h 104297"/>
              <a:gd name="connsiteX1" fmla="*/ 74645 w 1287624"/>
              <a:gd name="connsiteY1" fmla="*/ 57484 h 104297"/>
              <a:gd name="connsiteX2" fmla="*/ 93306 w 1287624"/>
              <a:gd name="connsiteY2" fmla="*/ 1500 h 104297"/>
              <a:gd name="connsiteX3" fmla="*/ 121298 w 1287624"/>
              <a:gd name="connsiteY3" fmla="*/ 20162 h 104297"/>
              <a:gd name="connsiteX4" fmla="*/ 130628 w 1287624"/>
              <a:gd name="connsiteY4" fmla="*/ 76145 h 104297"/>
              <a:gd name="connsiteX5" fmla="*/ 149290 w 1287624"/>
              <a:gd name="connsiteY5" fmla="*/ 48153 h 104297"/>
              <a:gd name="connsiteX6" fmla="*/ 177282 w 1287624"/>
              <a:gd name="connsiteY6" fmla="*/ 57484 h 104297"/>
              <a:gd name="connsiteX7" fmla="*/ 214604 w 1287624"/>
              <a:gd name="connsiteY7" fmla="*/ 29492 h 104297"/>
              <a:gd name="connsiteX8" fmla="*/ 242596 w 1287624"/>
              <a:gd name="connsiteY8" fmla="*/ 29492 h 104297"/>
              <a:gd name="connsiteX9" fmla="*/ 317241 w 1287624"/>
              <a:gd name="connsiteY9" fmla="*/ 10831 h 104297"/>
              <a:gd name="connsiteX10" fmla="*/ 345233 w 1287624"/>
              <a:gd name="connsiteY10" fmla="*/ 29492 h 104297"/>
              <a:gd name="connsiteX11" fmla="*/ 354563 w 1287624"/>
              <a:gd name="connsiteY11" fmla="*/ 85476 h 104297"/>
              <a:gd name="connsiteX12" fmla="*/ 410547 w 1287624"/>
              <a:gd name="connsiteY12" fmla="*/ 48153 h 104297"/>
              <a:gd name="connsiteX13" fmla="*/ 447869 w 1287624"/>
              <a:gd name="connsiteY13" fmla="*/ 85476 h 104297"/>
              <a:gd name="connsiteX14" fmla="*/ 503853 w 1287624"/>
              <a:gd name="connsiteY14" fmla="*/ 76145 h 104297"/>
              <a:gd name="connsiteX15" fmla="*/ 531845 w 1287624"/>
              <a:gd name="connsiteY15" fmla="*/ 66815 h 104297"/>
              <a:gd name="connsiteX16" fmla="*/ 550506 w 1287624"/>
              <a:gd name="connsiteY16" fmla="*/ 104137 h 104297"/>
              <a:gd name="connsiteX17" fmla="*/ 578498 w 1287624"/>
              <a:gd name="connsiteY17" fmla="*/ 57484 h 104297"/>
              <a:gd name="connsiteX18" fmla="*/ 606490 w 1287624"/>
              <a:gd name="connsiteY18" fmla="*/ 38823 h 104297"/>
              <a:gd name="connsiteX19" fmla="*/ 625151 w 1287624"/>
              <a:gd name="connsiteY19" fmla="*/ 94806 h 104297"/>
              <a:gd name="connsiteX20" fmla="*/ 681135 w 1287624"/>
              <a:gd name="connsiteY20" fmla="*/ 1500 h 104297"/>
              <a:gd name="connsiteX21" fmla="*/ 699796 w 1287624"/>
              <a:gd name="connsiteY21" fmla="*/ 29492 h 104297"/>
              <a:gd name="connsiteX22" fmla="*/ 718457 w 1287624"/>
              <a:gd name="connsiteY22" fmla="*/ 85476 h 104297"/>
              <a:gd name="connsiteX23" fmla="*/ 783771 w 1287624"/>
              <a:gd name="connsiteY23" fmla="*/ 20162 h 104297"/>
              <a:gd name="connsiteX24" fmla="*/ 821094 w 1287624"/>
              <a:gd name="connsiteY24" fmla="*/ 66815 h 104297"/>
              <a:gd name="connsiteX25" fmla="*/ 839755 w 1287624"/>
              <a:gd name="connsiteY25" fmla="*/ 29492 h 104297"/>
              <a:gd name="connsiteX26" fmla="*/ 867747 w 1287624"/>
              <a:gd name="connsiteY26" fmla="*/ 66815 h 104297"/>
              <a:gd name="connsiteX27" fmla="*/ 895739 w 1287624"/>
              <a:gd name="connsiteY27" fmla="*/ 38823 h 104297"/>
              <a:gd name="connsiteX28" fmla="*/ 914400 w 1287624"/>
              <a:gd name="connsiteY28" fmla="*/ 85476 h 104297"/>
              <a:gd name="connsiteX29" fmla="*/ 951722 w 1287624"/>
              <a:gd name="connsiteY29" fmla="*/ 76145 h 104297"/>
              <a:gd name="connsiteX30" fmla="*/ 1007706 w 1287624"/>
              <a:gd name="connsiteY30" fmla="*/ 76145 h 104297"/>
              <a:gd name="connsiteX31" fmla="*/ 1035698 w 1287624"/>
              <a:gd name="connsiteY31" fmla="*/ 38823 h 104297"/>
              <a:gd name="connsiteX32" fmla="*/ 1166326 w 1287624"/>
              <a:gd name="connsiteY32" fmla="*/ 38823 h 104297"/>
              <a:gd name="connsiteX33" fmla="*/ 1231641 w 1287624"/>
              <a:gd name="connsiteY33" fmla="*/ 29492 h 104297"/>
              <a:gd name="connsiteX34" fmla="*/ 1250302 w 1287624"/>
              <a:gd name="connsiteY34" fmla="*/ 76145 h 104297"/>
              <a:gd name="connsiteX35" fmla="*/ 1268963 w 1287624"/>
              <a:gd name="connsiteY35" fmla="*/ 38823 h 104297"/>
              <a:gd name="connsiteX36" fmla="*/ 1287624 w 1287624"/>
              <a:gd name="connsiteY36" fmla="*/ 29492 h 10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87624" h="104297">
                <a:moveTo>
                  <a:pt x="0" y="104137"/>
                </a:moveTo>
                <a:cubicBezTo>
                  <a:pt x="24882" y="88586"/>
                  <a:pt x="54908" y="79195"/>
                  <a:pt x="74645" y="57484"/>
                </a:cubicBezTo>
                <a:cubicBezTo>
                  <a:pt x="87877" y="42929"/>
                  <a:pt x="77946" y="13788"/>
                  <a:pt x="93306" y="1500"/>
                </a:cubicBezTo>
                <a:cubicBezTo>
                  <a:pt x="102063" y="-5505"/>
                  <a:pt x="111967" y="13941"/>
                  <a:pt x="121298" y="20162"/>
                </a:cubicBezTo>
                <a:cubicBezTo>
                  <a:pt x="124408" y="38823"/>
                  <a:pt x="117250" y="62768"/>
                  <a:pt x="130628" y="76145"/>
                </a:cubicBezTo>
                <a:cubicBezTo>
                  <a:pt x="138558" y="84074"/>
                  <a:pt x="138878" y="52318"/>
                  <a:pt x="149290" y="48153"/>
                </a:cubicBezTo>
                <a:cubicBezTo>
                  <a:pt x="158422" y="44500"/>
                  <a:pt x="167951" y="54374"/>
                  <a:pt x="177282" y="57484"/>
                </a:cubicBezTo>
                <a:cubicBezTo>
                  <a:pt x="189723" y="48153"/>
                  <a:pt x="199053" y="29492"/>
                  <a:pt x="214604" y="29492"/>
                </a:cubicBezTo>
                <a:cubicBezTo>
                  <a:pt x="250780" y="29492"/>
                  <a:pt x="219142" y="99851"/>
                  <a:pt x="242596" y="29492"/>
                </a:cubicBezTo>
                <a:cubicBezTo>
                  <a:pt x="282864" y="89896"/>
                  <a:pt x="235025" y="38236"/>
                  <a:pt x="317241" y="10831"/>
                </a:cubicBezTo>
                <a:cubicBezTo>
                  <a:pt x="327880" y="7285"/>
                  <a:pt x="335902" y="23272"/>
                  <a:pt x="345233" y="29492"/>
                </a:cubicBezTo>
                <a:cubicBezTo>
                  <a:pt x="348343" y="48153"/>
                  <a:pt x="336372" y="80279"/>
                  <a:pt x="354563" y="85476"/>
                </a:cubicBezTo>
                <a:cubicBezTo>
                  <a:pt x="376128" y="91637"/>
                  <a:pt x="410547" y="48153"/>
                  <a:pt x="410547" y="48153"/>
                </a:cubicBezTo>
                <a:cubicBezTo>
                  <a:pt x="422988" y="60594"/>
                  <a:pt x="430411" y="87658"/>
                  <a:pt x="447869" y="85476"/>
                </a:cubicBezTo>
                <a:cubicBezTo>
                  <a:pt x="518240" y="76680"/>
                  <a:pt x="459273" y="-13015"/>
                  <a:pt x="503853" y="76145"/>
                </a:cubicBezTo>
                <a:cubicBezTo>
                  <a:pt x="513184" y="73035"/>
                  <a:pt x="523411" y="61755"/>
                  <a:pt x="531845" y="66815"/>
                </a:cubicBezTo>
                <a:cubicBezTo>
                  <a:pt x="543772" y="73971"/>
                  <a:pt x="536867" y="106865"/>
                  <a:pt x="550506" y="104137"/>
                </a:cubicBezTo>
                <a:cubicBezTo>
                  <a:pt x="568289" y="100580"/>
                  <a:pt x="566696" y="71253"/>
                  <a:pt x="578498" y="57484"/>
                </a:cubicBezTo>
                <a:cubicBezTo>
                  <a:pt x="585796" y="48970"/>
                  <a:pt x="597159" y="45043"/>
                  <a:pt x="606490" y="38823"/>
                </a:cubicBezTo>
                <a:cubicBezTo>
                  <a:pt x="612710" y="57484"/>
                  <a:pt x="605481" y="94806"/>
                  <a:pt x="625151" y="94806"/>
                </a:cubicBezTo>
                <a:cubicBezTo>
                  <a:pt x="663555" y="94806"/>
                  <a:pt x="674601" y="27633"/>
                  <a:pt x="681135" y="1500"/>
                </a:cubicBezTo>
                <a:cubicBezTo>
                  <a:pt x="687355" y="10831"/>
                  <a:pt x="695242" y="19244"/>
                  <a:pt x="699796" y="29492"/>
                </a:cubicBezTo>
                <a:cubicBezTo>
                  <a:pt x="707785" y="47467"/>
                  <a:pt x="698907" y="87648"/>
                  <a:pt x="718457" y="85476"/>
                </a:cubicBezTo>
                <a:cubicBezTo>
                  <a:pt x="749058" y="82076"/>
                  <a:pt x="783771" y="20162"/>
                  <a:pt x="783771" y="20162"/>
                </a:cubicBezTo>
                <a:cubicBezTo>
                  <a:pt x="786694" y="28931"/>
                  <a:pt x="796269" y="76745"/>
                  <a:pt x="821094" y="66815"/>
                </a:cubicBezTo>
                <a:cubicBezTo>
                  <a:pt x="834009" y="61649"/>
                  <a:pt x="833535" y="41933"/>
                  <a:pt x="839755" y="29492"/>
                </a:cubicBezTo>
                <a:cubicBezTo>
                  <a:pt x="849086" y="41933"/>
                  <a:pt x="852407" y="64258"/>
                  <a:pt x="867747" y="66815"/>
                </a:cubicBezTo>
                <a:cubicBezTo>
                  <a:pt x="880763" y="68984"/>
                  <a:pt x="883487" y="33922"/>
                  <a:pt x="895739" y="38823"/>
                </a:cubicBezTo>
                <a:cubicBezTo>
                  <a:pt x="911290" y="45043"/>
                  <a:pt x="908180" y="69925"/>
                  <a:pt x="914400" y="85476"/>
                </a:cubicBezTo>
                <a:cubicBezTo>
                  <a:pt x="926841" y="82366"/>
                  <a:pt x="942654" y="85213"/>
                  <a:pt x="951722" y="76145"/>
                </a:cubicBezTo>
                <a:cubicBezTo>
                  <a:pt x="995151" y="32716"/>
                  <a:pt x="939267" y="-9405"/>
                  <a:pt x="1007706" y="76145"/>
                </a:cubicBezTo>
                <a:cubicBezTo>
                  <a:pt x="1017037" y="63704"/>
                  <a:pt x="1024702" y="49819"/>
                  <a:pt x="1035698" y="38823"/>
                </a:cubicBezTo>
                <a:cubicBezTo>
                  <a:pt x="1076567" y="-2045"/>
                  <a:pt x="1102443" y="27208"/>
                  <a:pt x="1166326" y="38823"/>
                </a:cubicBezTo>
                <a:cubicBezTo>
                  <a:pt x="1188098" y="35713"/>
                  <a:pt x="1211544" y="20560"/>
                  <a:pt x="1231641" y="29492"/>
                </a:cubicBezTo>
                <a:cubicBezTo>
                  <a:pt x="1246946" y="36294"/>
                  <a:pt x="1234053" y="72083"/>
                  <a:pt x="1250302" y="76145"/>
                </a:cubicBezTo>
                <a:cubicBezTo>
                  <a:pt x="1263796" y="79519"/>
                  <a:pt x="1260274" y="49684"/>
                  <a:pt x="1268963" y="38823"/>
                </a:cubicBezTo>
                <a:cubicBezTo>
                  <a:pt x="1273307" y="33392"/>
                  <a:pt x="1281404" y="32602"/>
                  <a:pt x="1287624" y="294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7C7AA84-AB7A-4E27-DA5C-4E2CF830CA59}"/>
              </a:ext>
            </a:extLst>
          </p:cNvPr>
          <p:cNvCxnSpPr>
            <a:cxnSpLocks/>
          </p:cNvCxnSpPr>
          <p:nvPr/>
        </p:nvCxnSpPr>
        <p:spPr>
          <a:xfrm>
            <a:off x="1935107" y="1037129"/>
            <a:ext cx="12207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2DEEE4B-F5AF-ADBC-CF1D-FAB55017CAE1}"/>
                  </a:ext>
                </a:extLst>
              </p:cNvPr>
              <p:cNvSpPr txBox="1"/>
              <p:nvPr/>
            </p:nvSpPr>
            <p:spPr>
              <a:xfrm>
                <a:off x="2080980" y="594600"/>
                <a:ext cx="970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2DEEE4B-F5AF-ADBC-CF1D-FAB55017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980" y="594600"/>
                <a:ext cx="97048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E96E87BC-DAA5-711D-5707-2688F592138E}"/>
                  </a:ext>
                </a:extLst>
              </p:cNvPr>
              <p:cNvSpPr txBox="1"/>
              <p:nvPr/>
            </p:nvSpPr>
            <p:spPr>
              <a:xfrm>
                <a:off x="2003323" y="3487256"/>
                <a:ext cx="970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E96E87BC-DAA5-711D-5707-2688F592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23" y="3487256"/>
                <a:ext cx="97048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7B75FE0-E08D-1BFE-F53B-355D6E7EAAC9}"/>
                  </a:ext>
                </a:extLst>
              </p:cNvPr>
              <p:cNvSpPr txBox="1"/>
              <p:nvPr/>
            </p:nvSpPr>
            <p:spPr>
              <a:xfrm>
                <a:off x="8339074" y="910637"/>
                <a:ext cx="3674262" cy="134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following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Nyquist </a:t>
                </a:r>
                <a:r>
                  <a:rPr lang="es-E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criteria</a:t>
                </a:r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endParaRPr lang="es-E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𝑠𝑎𝑚𝑝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&gt;2·</m:t>
                    </m:r>
                    <m:sSub>
                      <m:sSub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𝑠𝑖𝑔𝑛𝑎𝑙</m:t>
                        </m:r>
                      </m:sub>
                    </m:sSub>
                  </m:oMath>
                </a14:m>
                <a:r>
                  <a:rPr lang="es-E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7B75FE0-E08D-1BFE-F53B-355D6E7E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74" y="910637"/>
                <a:ext cx="3674262" cy="1348382"/>
              </a:xfrm>
              <a:prstGeom prst="rect">
                <a:avLst/>
              </a:prstGeom>
              <a:blipFill>
                <a:blip r:embed="rId4"/>
                <a:stretch>
                  <a:fillRect t="-2252" b="-22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61373DB-598C-5424-BD97-7F463FCFE30B}"/>
              </a:ext>
            </a:extLst>
          </p:cNvPr>
          <p:cNvCxnSpPr>
            <a:cxnSpLocks/>
          </p:cNvCxnSpPr>
          <p:nvPr/>
        </p:nvCxnSpPr>
        <p:spPr>
          <a:xfrm flipH="1">
            <a:off x="1842732" y="1037129"/>
            <a:ext cx="7166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D0AE275-FD33-773E-3D2A-EC7F86946098}"/>
              </a:ext>
            </a:extLst>
          </p:cNvPr>
          <p:cNvCxnSpPr/>
          <p:nvPr/>
        </p:nvCxnSpPr>
        <p:spPr>
          <a:xfrm>
            <a:off x="1949047" y="3896041"/>
            <a:ext cx="12207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6A9DD868-13BB-3401-BE72-D2A216CFB438}"/>
              </a:ext>
            </a:extLst>
          </p:cNvPr>
          <p:cNvCxnSpPr>
            <a:cxnSpLocks/>
          </p:cNvCxnSpPr>
          <p:nvPr/>
        </p:nvCxnSpPr>
        <p:spPr>
          <a:xfrm flipH="1">
            <a:off x="1856672" y="3896041"/>
            <a:ext cx="7166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60B292B-6A25-338F-3C7F-A5E9CC660EBF}"/>
              </a:ext>
            </a:extLst>
          </p:cNvPr>
          <p:cNvSpPr/>
          <p:nvPr/>
        </p:nvSpPr>
        <p:spPr>
          <a:xfrm>
            <a:off x="8426977" y="794655"/>
            <a:ext cx="3433313" cy="15945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603560E-42C2-4A90-47EF-CF30AD0E7BC3}"/>
              </a:ext>
            </a:extLst>
          </p:cNvPr>
          <p:cNvSpPr txBox="1"/>
          <p:nvPr/>
        </p:nvSpPr>
        <p:spPr>
          <a:xfrm>
            <a:off x="-594957" y="11268"/>
            <a:ext cx="956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9C2E7A40-01EB-8111-55FC-A7D80FD2C7CB}"/>
              </a:ext>
            </a:extLst>
          </p:cNvPr>
          <p:cNvSpPr txBox="1"/>
          <p:nvPr/>
        </p:nvSpPr>
        <p:spPr>
          <a:xfrm>
            <a:off x="682827" y="1151397"/>
            <a:ext cx="128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Coherent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E56EE27-F80B-4CF6-80BD-3FA574CE5532}"/>
              </a:ext>
            </a:extLst>
          </p:cNvPr>
          <p:cNvSpPr txBox="1"/>
          <p:nvPr/>
        </p:nvSpPr>
        <p:spPr>
          <a:xfrm>
            <a:off x="682827" y="4010585"/>
            <a:ext cx="128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Coherent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45A5F3D-39B7-1572-D169-21DDA7A7CA26}"/>
              </a:ext>
            </a:extLst>
          </p:cNvPr>
          <p:cNvSpPr txBox="1"/>
          <p:nvPr/>
        </p:nvSpPr>
        <p:spPr>
          <a:xfrm>
            <a:off x="678754" y="2671540"/>
            <a:ext cx="128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</a:p>
          <a:p>
            <a:pPr algn="ctr"/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2AB89-ADBC-5D23-E091-7DD41749287B}"/>
              </a:ext>
            </a:extLst>
          </p:cNvPr>
          <p:cNvSpPr txBox="1"/>
          <p:nvPr/>
        </p:nvSpPr>
        <p:spPr>
          <a:xfrm>
            <a:off x="684340" y="5488081"/>
            <a:ext cx="128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</a:p>
          <a:p>
            <a:pPr algn="ctr"/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0DB087-01A9-B7F1-60CF-6551FCA9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006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846755-D204-059C-43A4-76E04E7B18BB}"/>
              </a:ext>
            </a:extLst>
          </p:cNvPr>
          <p:cNvSpPr txBox="1"/>
          <p:nvPr/>
        </p:nvSpPr>
        <p:spPr>
          <a:xfrm>
            <a:off x="-708538" y="136525"/>
            <a:ext cx="956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BI-RME 3D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76E2C4-0EC0-4401-B86E-DA6402AE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22" y="2189348"/>
            <a:ext cx="4611663" cy="29973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9A630D-0228-DCDE-16D2-32252B91D26E}"/>
              </a:ext>
            </a:extLst>
          </p:cNvPr>
          <p:cNvSpPr txBox="1"/>
          <p:nvPr/>
        </p:nvSpPr>
        <p:spPr>
          <a:xfrm>
            <a:off x="7705356" y="5248281"/>
            <a:ext cx="420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haloscope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15678A-EFDE-10C9-40F4-129E246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8</a:t>
            </a:fld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112F79-78E4-3CEC-8F86-00717005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3" y="2456998"/>
            <a:ext cx="5411839" cy="2462003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850A847-0F76-A8FB-1311-9FF59452F311}"/>
              </a:ext>
            </a:extLst>
          </p:cNvPr>
          <p:cNvSpPr/>
          <p:nvPr/>
        </p:nvSpPr>
        <p:spPr>
          <a:xfrm>
            <a:off x="5811904" y="3258461"/>
            <a:ext cx="1504336" cy="5539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A14590-CBD1-F559-166F-F9F5BEE19D7C}"/>
              </a:ext>
            </a:extLst>
          </p:cNvPr>
          <p:cNvSpPr txBox="1"/>
          <p:nvPr/>
        </p:nvSpPr>
        <p:spPr>
          <a:xfrm>
            <a:off x="368971" y="1080222"/>
            <a:ext cx="10885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BI-RME 3D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axion-photon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3ED81A-4717-9369-7550-7711E6CD478E}"/>
              </a:ext>
            </a:extLst>
          </p:cNvPr>
          <p:cNvSpPr txBox="1"/>
          <p:nvPr/>
        </p:nvSpPr>
        <p:spPr>
          <a:xfrm>
            <a:off x="484827" y="5248281"/>
            <a:ext cx="461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1D1A95-BC12-4556-B2D0-5AAC9A4C6738}"/>
              </a:ext>
            </a:extLst>
          </p:cNvPr>
          <p:cNvSpPr txBox="1"/>
          <p:nvPr/>
        </p:nvSpPr>
        <p:spPr>
          <a:xfrm>
            <a:off x="5628022" y="2740728"/>
            <a:ext cx="174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BI-RME 3D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EDFB2A-26E7-81C3-BB3B-5C6394FE1EAC}"/>
              </a:ext>
            </a:extLst>
          </p:cNvPr>
          <p:cNvSpPr txBox="1"/>
          <p:nvPr/>
        </p:nvSpPr>
        <p:spPr>
          <a:xfrm>
            <a:off x="5693359" y="3930082"/>
            <a:ext cx="174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F9A8708-9854-07E8-1830-0937870D2398}"/>
              </a:ext>
            </a:extLst>
          </p:cNvPr>
          <p:cNvSpPr txBox="1"/>
          <p:nvPr/>
        </p:nvSpPr>
        <p:spPr>
          <a:xfrm>
            <a:off x="0" y="393526"/>
            <a:ext cx="10432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s-E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Resonant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BI-RME3D</a:t>
            </a:r>
            <a:endParaRPr lang="es-E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EC72A5-6C6E-5451-CA51-D0D9E2C7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7" y="1452632"/>
            <a:ext cx="11316260" cy="25499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50B2A2-7BAE-B7A4-9F71-1515EA319F13}"/>
              </a:ext>
            </a:extLst>
          </p:cNvPr>
          <p:cNvSpPr txBox="1"/>
          <p:nvPr/>
        </p:nvSpPr>
        <p:spPr>
          <a:xfrm>
            <a:off x="1384150" y="4758016"/>
            <a:ext cx="31217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Realistic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es-E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s-E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578B05F-3A4A-8ACC-E3BA-DA480E964147}"/>
                  </a:ext>
                </a:extLst>
              </p:cNvPr>
              <p:cNvSpPr txBox="1"/>
              <p:nvPr/>
            </p:nvSpPr>
            <p:spPr>
              <a:xfrm>
                <a:off x="5216013" y="4326551"/>
                <a:ext cx="6661428" cy="12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sz="2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ES" sz="25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𝐉</m:t>
                            </m:r>
                          </m:e>
                        </m:acc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s-ES" sz="25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phasor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associated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s-E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578B05F-3A4A-8ACC-E3BA-DA480E964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013" y="4326551"/>
                <a:ext cx="6661428" cy="1293239"/>
              </a:xfrm>
              <a:prstGeom prst="rect">
                <a:avLst/>
              </a:prstGeom>
              <a:blipFill>
                <a:blip r:embed="rId3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042129-EDEE-474C-E0CE-012363F3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7328-CC02-4EF9-A0DF-ECC7BCB6306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5994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2489</Words>
  <Application>Microsoft Office PowerPoint</Application>
  <PresentationFormat>Panorámica</PresentationFormat>
  <Paragraphs>577</Paragraphs>
  <Slides>64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64</vt:i4>
      </vt:variant>
    </vt:vector>
  </HeadingPairs>
  <TitlesOfParts>
    <vt:vector size="77" baseType="lpstr">
      <vt:lpstr>Abadi Extra Light</vt:lpstr>
      <vt:lpstr>Amasis MT Pro Black</vt:lpstr>
      <vt:lpstr>Aptos</vt:lpstr>
      <vt:lpstr>Aptos Display</vt:lpstr>
      <vt:lpstr>Arial</vt:lpstr>
      <vt:lpstr>Calibri</vt:lpstr>
      <vt:lpstr>Cambria Math</vt:lpstr>
      <vt:lpstr>Times New Roman</vt:lpstr>
      <vt:lpstr>Wingdings 2</vt:lpstr>
      <vt:lpstr>Tema de Office</vt:lpstr>
      <vt:lpstr>Diseño personalizado</vt:lpstr>
      <vt:lpstr>2_Diseño personalizado</vt:lpstr>
      <vt:lpstr>1_Diseño personalizado</vt:lpstr>
      <vt:lpstr>Multiple-cavities interferometric analysis for dark matter axions search based on RF signal cross-correlation processing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Acknowledgments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Reina Valero</dc:creator>
  <cp:lastModifiedBy>Daniel Esperante Pereira</cp:lastModifiedBy>
  <cp:revision>2</cp:revision>
  <dcterms:created xsi:type="dcterms:W3CDTF">2024-05-01T19:02:29Z</dcterms:created>
  <dcterms:modified xsi:type="dcterms:W3CDTF">2024-09-17T13:55:04Z</dcterms:modified>
</cp:coreProperties>
</file>