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2B8B-EB59-437F-AEB2-213B391DB0B9}" type="datetimeFigureOut">
              <a:rPr lang="es-ES" smtClean="0"/>
              <a:t>06/03/2012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522C-CEBD-4584-870A-DE0D384259C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268760"/>
            <a:ext cx="3341995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95536" y="231031"/>
            <a:ext cx="5031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u="sng" dirty="0"/>
              <a:t>DEPFET: Actividades </a:t>
            </a:r>
            <a:r>
              <a:rPr lang="es-ES" sz="2400" b="1" u="sng" dirty="0" smtClean="0"/>
              <a:t>termo-mecánicas</a:t>
            </a:r>
            <a:endParaRPr lang="es-ES" sz="2400" b="1" u="sng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717032"/>
            <a:ext cx="3312368" cy="24842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539552" y="777478"/>
            <a:ext cx="4620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ym typeface="Symbol"/>
              </a:rPr>
              <a:t>  Verificado el enfriamiento por convección → </a:t>
            </a:r>
          </a:p>
          <a:p>
            <a:r>
              <a:rPr lang="es-ES" dirty="0" smtClean="0">
                <a:sym typeface="Symbol"/>
              </a:rPr>
              <a:t>Reduce y homogeneíza la temperatura en el </a:t>
            </a:r>
          </a:p>
          <a:p>
            <a:r>
              <a:rPr lang="es-ES" dirty="0" smtClean="0">
                <a:sym typeface="Symbol"/>
              </a:rPr>
              <a:t>sensor y la zona de los </a:t>
            </a:r>
            <a:r>
              <a:rPr lang="es-ES" i="1" dirty="0" err="1" smtClean="0">
                <a:sym typeface="Symbol"/>
              </a:rPr>
              <a:t>switchers</a:t>
            </a:r>
            <a:r>
              <a:rPr lang="es-ES" dirty="0" smtClean="0">
                <a:sym typeface="Symbol"/>
              </a:rPr>
              <a:t> a ~ </a:t>
            </a:r>
            <a:r>
              <a:rPr lang="es-ES" dirty="0" err="1" smtClean="0">
                <a:sym typeface="Symbol"/>
              </a:rPr>
              <a:t>T</a:t>
            </a:r>
            <a:r>
              <a:rPr lang="es-ES" baseline="-25000" dirty="0" err="1" smtClean="0">
                <a:sym typeface="Symbol"/>
              </a:rPr>
              <a:t>amb</a:t>
            </a:r>
            <a:r>
              <a:rPr lang="es-ES" dirty="0" smtClean="0">
                <a:sym typeface="Symbol"/>
              </a:rPr>
              <a:t> 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27760" y="1772816"/>
            <a:ext cx="476598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ym typeface="Symbol"/>
              </a:rPr>
              <a:t>  Estudios de vibración debido al aire → </a:t>
            </a:r>
          </a:p>
          <a:p>
            <a:pPr>
              <a:buFontTx/>
              <a:buChar char="-"/>
            </a:pPr>
            <a:r>
              <a:rPr lang="es-ES" dirty="0">
                <a:sym typeface="Symbol"/>
              </a:rPr>
              <a:t> </a:t>
            </a:r>
            <a:r>
              <a:rPr lang="es-ES" dirty="0" smtClean="0">
                <a:sym typeface="Symbol"/>
              </a:rPr>
              <a:t>Desplazamiento máximo de ~4m  ( 1m)</a:t>
            </a:r>
          </a:p>
          <a:p>
            <a:pPr>
              <a:buFontTx/>
              <a:buChar char="-"/>
            </a:pPr>
            <a:r>
              <a:rPr lang="es-ES" dirty="0">
                <a:sym typeface="Symbol"/>
              </a:rPr>
              <a:t> </a:t>
            </a:r>
            <a:r>
              <a:rPr lang="es-ES" dirty="0" smtClean="0">
                <a:sym typeface="Symbol"/>
              </a:rPr>
              <a:t>Vibración a 350Hz con aire,  no con N</a:t>
            </a:r>
            <a:r>
              <a:rPr lang="es-ES" baseline="-25000" dirty="0" smtClean="0">
                <a:sym typeface="Symbol"/>
              </a:rPr>
              <a:t>2</a:t>
            </a:r>
            <a:r>
              <a:rPr lang="es-ES" dirty="0" smtClean="0">
                <a:sym typeface="Symbol"/>
              </a:rPr>
              <a:t> gas</a:t>
            </a:r>
          </a:p>
          <a:p>
            <a:r>
              <a:rPr lang="es-ES" dirty="0" smtClean="0">
                <a:solidFill>
                  <a:srgbClr val="000099"/>
                </a:solidFill>
                <a:sym typeface="Symbol"/>
              </a:rPr>
              <a:t>→ Planes: caracterizar los modos de vibración </a:t>
            </a:r>
          </a:p>
          <a:p>
            <a:r>
              <a:rPr lang="es-ES" dirty="0">
                <a:solidFill>
                  <a:srgbClr val="000099"/>
                </a:solidFill>
                <a:sym typeface="Symbol"/>
              </a:rPr>
              <a:t> </a:t>
            </a:r>
            <a:r>
              <a:rPr lang="es-ES" dirty="0" smtClean="0">
                <a:solidFill>
                  <a:srgbClr val="000099"/>
                </a:solidFill>
                <a:sym typeface="Symbol"/>
              </a:rPr>
              <a:t>    del </a:t>
            </a:r>
            <a:r>
              <a:rPr lang="es-ES" dirty="0" err="1" smtClean="0">
                <a:solidFill>
                  <a:srgbClr val="000099"/>
                </a:solidFill>
                <a:sym typeface="Symbol"/>
              </a:rPr>
              <a:t>mockup</a:t>
            </a:r>
            <a:r>
              <a:rPr lang="es-ES" dirty="0">
                <a:solidFill>
                  <a:srgbClr val="000099"/>
                </a:solidFill>
                <a:sym typeface="Symbol"/>
              </a:rPr>
              <a:t> </a:t>
            </a:r>
            <a:r>
              <a:rPr lang="es-ES" dirty="0" smtClean="0">
                <a:solidFill>
                  <a:srgbClr val="000099"/>
                </a:solidFill>
                <a:sym typeface="Symbol"/>
              </a:rPr>
              <a:t>con un acelerómetro, tuberías de </a:t>
            </a:r>
          </a:p>
          <a:p>
            <a:r>
              <a:rPr lang="es-ES" dirty="0">
                <a:solidFill>
                  <a:srgbClr val="000099"/>
                </a:solidFill>
                <a:sym typeface="Symbol"/>
              </a:rPr>
              <a:t> </a:t>
            </a:r>
            <a:r>
              <a:rPr lang="es-ES" dirty="0" smtClean="0">
                <a:solidFill>
                  <a:srgbClr val="000099"/>
                </a:solidFill>
                <a:sym typeface="Symbol"/>
              </a:rPr>
              <a:t>    aire y otros elementos del sistema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67544" y="3928988"/>
            <a:ext cx="49989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ym typeface="Symbol"/>
              </a:rPr>
              <a:t>  Finalizar medidas térmicas del </a:t>
            </a:r>
            <a:r>
              <a:rPr lang="es-ES" dirty="0" err="1" smtClean="0">
                <a:sym typeface="Symbol"/>
              </a:rPr>
              <a:t>mockup</a:t>
            </a:r>
            <a:r>
              <a:rPr lang="es-ES" dirty="0" smtClean="0">
                <a:sym typeface="Symbol"/>
              </a:rPr>
              <a:t> con el</a:t>
            </a:r>
          </a:p>
          <a:p>
            <a:r>
              <a:rPr lang="es-ES" dirty="0" smtClean="0">
                <a:sym typeface="Symbol"/>
              </a:rPr>
              <a:t> sistema cerrado,</a:t>
            </a:r>
            <a:r>
              <a:rPr lang="es-ES" i="1" dirty="0" smtClean="0">
                <a:sym typeface="Symbol"/>
              </a:rPr>
              <a:t> </a:t>
            </a:r>
            <a:r>
              <a:rPr lang="es-ES" i="1" dirty="0" err="1" smtClean="0">
                <a:sym typeface="Symbol"/>
              </a:rPr>
              <a:t>heaters</a:t>
            </a:r>
            <a:r>
              <a:rPr lang="es-ES" i="1" dirty="0" smtClean="0">
                <a:sym typeface="Symbol"/>
              </a:rPr>
              <a:t> </a:t>
            </a:r>
            <a:r>
              <a:rPr lang="es-ES" dirty="0" smtClean="0">
                <a:sym typeface="Symbol"/>
              </a:rPr>
              <a:t>en los </a:t>
            </a:r>
            <a:r>
              <a:rPr lang="es-ES" dirty="0" err="1" smtClean="0">
                <a:sym typeface="Symbol"/>
              </a:rPr>
              <a:t>cooling</a:t>
            </a:r>
            <a:r>
              <a:rPr lang="es-ES" dirty="0" smtClean="0">
                <a:sym typeface="Symbol"/>
              </a:rPr>
              <a:t> blocks,  </a:t>
            </a:r>
          </a:p>
          <a:p>
            <a:r>
              <a:rPr lang="es-ES" dirty="0" smtClean="0">
                <a:sym typeface="Symbol"/>
              </a:rPr>
              <a:t>muestras </a:t>
            </a:r>
            <a:r>
              <a:rPr lang="es-ES" dirty="0">
                <a:sym typeface="Symbol"/>
              </a:rPr>
              <a:t> </a:t>
            </a:r>
            <a:r>
              <a:rPr lang="es-ES" dirty="0" smtClean="0">
                <a:sym typeface="Symbol"/>
              </a:rPr>
              <a:t>resistivas, CO</a:t>
            </a:r>
            <a:r>
              <a:rPr lang="es-ES" baseline="-25000" dirty="0" smtClean="0">
                <a:sym typeface="Symbol"/>
              </a:rPr>
              <a:t>2</a:t>
            </a:r>
            <a:r>
              <a:rPr lang="es-ES" dirty="0" smtClean="0">
                <a:sym typeface="Symbol"/>
              </a:rPr>
              <a:t>, </a:t>
            </a:r>
            <a:r>
              <a:rPr lang="es-ES" dirty="0" err="1" smtClean="0">
                <a:sym typeface="Symbol"/>
              </a:rPr>
              <a:t>etc</a:t>
            </a:r>
            <a:r>
              <a:rPr lang="es-ES" dirty="0" smtClean="0">
                <a:sym typeface="Symbol"/>
              </a:rPr>
              <a:t>…  Cámara IR + </a:t>
            </a:r>
          </a:p>
          <a:p>
            <a:r>
              <a:rPr lang="es-ES" dirty="0" smtClean="0">
                <a:sym typeface="Symbol"/>
              </a:rPr>
              <a:t>sensores (</a:t>
            </a:r>
            <a:r>
              <a:rPr lang="es-ES" dirty="0" err="1" smtClean="0">
                <a:sym typeface="Symbol"/>
              </a:rPr>
              <a:t>FBGs</a:t>
            </a:r>
            <a:r>
              <a:rPr lang="es-ES" dirty="0" smtClean="0">
                <a:sym typeface="Symbol"/>
              </a:rPr>
              <a:t>) del IFCA:</a:t>
            </a:r>
          </a:p>
          <a:p>
            <a:pPr>
              <a:buFontTx/>
              <a:buChar char="-"/>
            </a:pPr>
            <a:r>
              <a:rPr lang="es-ES" dirty="0" smtClean="0">
                <a:sym typeface="Symbol"/>
              </a:rPr>
              <a:t>Temperaturas entre los </a:t>
            </a:r>
            <a:r>
              <a:rPr lang="es-ES" dirty="0" err="1" smtClean="0">
                <a:sym typeface="Symbol"/>
              </a:rPr>
              <a:t>ladders</a:t>
            </a:r>
            <a:r>
              <a:rPr lang="es-ES" dirty="0" smtClean="0">
                <a:sym typeface="Symbol"/>
              </a:rPr>
              <a:t> y entre el </a:t>
            </a:r>
            <a:r>
              <a:rPr lang="es-ES" dirty="0" err="1" smtClean="0">
                <a:sym typeface="Symbol"/>
              </a:rPr>
              <a:t>ladder</a:t>
            </a:r>
            <a:r>
              <a:rPr lang="es-ES" dirty="0" smtClean="0">
                <a:sym typeface="Symbol"/>
              </a:rPr>
              <a:t> y </a:t>
            </a:r>
          </a:p>
          <a:p>
            <a:r>
              <a:rPr lang="es-ES" dirty="0">
                <a:sym typeface="Symbol"/>
              </a:rPr>
              <a:t> </a:t>
            </a:r>
            <a:r>
              <a:rPr lang="es-ES" dirty="0" smtClean="0">
                <a:sym typeface="Symbol"/>
              </a:rPr>
              <a:t>el </a:t>
            </a:r>
            <a:r>
              <a:rPr lang="es-ES" dirty="0" err="1" smtClean="0">
                <a:sym typeface="Symbol"/>
              </a:rPr>
              <a:t>beam</a:t>
            </a:r>
            <a:r>
              <a:rPr lang="es-ES" dirty="0" smtClean="0">
                <a:sym typeface="Symbol"/>
              </a:rPr>
              <a:t> pipe</a:t>
            </a:r>
          </a:p>
          <a:p>
            <a:r>
              <a:rPr lang="es-ES" dirty="0" smtClean="0">
                <a:sym typeface="Symbol"/>
              </a:rPr>
              <a:t>- </a:t>
            </a:r>
            <a:r>
              <a:rPr lang="es-ES" i="1" dirty="0" err="1" smtClean="0">
                <a:sym typeface="Symbol"/>
              </a:rPr>
              <a:t>Crosscheck</a:t>
            </a:r>
            <a:r>
              <a:rPr lang="es-ES" dirty="0" smtClean="0">
                <a:sym typeface="Symbol"/>
              </a:rPr>
              <a:t> distribución de temperatura a lo largo </a:t>
            </a:r>
          </a:p>
          <a:p>
            <a:r>
              <a:rPr lang="es-ES" dirty="0">
                <a:sym typeface="Symbol"/>
              </a:rPr>
              <a:t>d</a:t>
            </a:r>
            <a:r>
              <a:rPr lang="es-ES" dirty="0" smtClean="0">
                <a:sym typeface="Symbol"/>
              </a:rPr>
              <a:t>el </a:t>
            </a:r>
            <a:r>
              <a:rPr lang="es-ES" dirty="0" err="1" smtClean="0">
                <a:sym typeface="Symbol"/>
              </a:rPr>
              <a:t>ladder</a:t>
            </a:r>
            <a:endParaRPr lang="es-ES" dirty="0" smtClean="0">
              <a:sym typeface="Symbol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67544" y="6300028"/>
            <a:ext cx="5557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ym typeface="Symbol"/>
              </a:rPr>
              <a:t> Utilización de fibras de carbono para direccionar el aire </a:t>
            </a:r>
            <a:endParaRPr lang="es-ES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7544" y="3573016"/>
            <a:ext cx="2665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0099"/>
                </a:solidFill>
              </a:rPr>
              <a:t>Planes: </a:t>
            </a:r>
            <a:r>
              <a:rPr lang="es-ES" dirty="0" smtClean="0"/>
              <a:t>(de marzo a junio)</a:t>
            </a:r>
            <a:r>
              <a:rPr lang="es-ES" dirty="0" smtClean="0">
                <a:solidFill>
                  <a:srgbClr val="000099"/>
                </a:solidFill>
              </a:rPr>
              <a:t> </a:t>
            </a:r>
            <a:endParaRPr lang="es-E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161</Words>
  <Application>Microsoft Office PowerPoint</Application>
  <PresentationFormat>Presentación en pantalla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UVEG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oyangur</dc:creator>
  <cp:lastModifiedBy>oyangur</cp:lastModifiedBy>
  <cp:revision>6</cp:revision>
  <dcterms:created xsi:type="dcterms:W3CDTF">2012-03-06T09:17:15Z</dcterms:created>
  <dcterms:modified xsi:type="dcterms:W3CDTF">2012-03-06T09:57:02Z</dcterms:modified>
</cp:coreProperties>
</file>