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405" r:id="rId2"/>
    <p:sldId id="406" r:id="rId3"/>
    <p:sldId id="461" r:id="rId4"/>
    <p:sldId id="467" r:id="rId5"/>
    <p:sldId id="468" r:id="rId6"/>
    <p:sldId id="469" r:id="rId7"/>
    <p:sldId id="470" r:id="rId8"/>
    <p:sldId id="471" r:id="rId9"/>
    <p:sldId id="465" r:id="rId10"/>
    <p:sldId id="472" r:id="rId11"/>
    <p:sldId id="466" r:id="rId12"/>
    <p:sldId id="473" r:id="rId13"/>
  </p:sldIdLst>
  <p:sldSz cx="12192000" cy="6858000"/>
  <p:notesSz cx="7099300" cy="10234613"/>
  <p:defaultTextStyle>
    <a:defPPr>
      <a:defRPr lang="en-US"/>
    </a:defPPr>
    <a:lvl1pPr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i="1" kern="1200">
        <a:solidFill>
          <a:srgbClr val="7979FF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A1BEB"/>
    <a:srgbClr val="000099"/>
    <a:srgbClr val="DAA100"/>
    <a:srgbClr val="FFC111"/>
    <a:srgbClr val="FFC729"/>
    <a:srgbClr val="7979FF"/>
    <a:srgbClr val="AFAFFF"/>
    <a:srgbClr val="336699"/>
    <a:srgbClr val="DBD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9" autoAdjust="0"/>
    <p:restoredTop sz="86272" autoAdjust="0"/>
  </p:normalViewPr>
  <p:slideViewPr>
    <p:cSldViewPr>
      <p:cViewPr>
        <p:scale>
          <a:sx n="100" d="100"/>
          <a:sy n="100" d="100"/>
        </p:scale>
        <p:origin x="1164" y="594"/>
      </p:cViewPr>
      <p:guideLst>
        <p:guide orient="horz" pos="2256"/>
        <p:guide pos="3840"/>
        <p:guide pos="4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4164" y="-78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066E9-7D40-4D0A-971C-54C0F603EE0C}" type="doc">
      <dgm:prSet loTypeId="urn:microsoft.com/office/officeart/2005/8/layout/hierarchy3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2FA858C2-C3E8-4697-92EE-4B634AEBA295}">
      <dgm:prSet phldrT="[Texto]" custT="1"/>
      <dgm:spPr/>
      <dgm:t>
        <a:bodyPr/>
        <a:lstStyle/>
        <a:p>
          <a:r>
            <a:rPr lang="en-US" sz="2400" noProof="0" dirty="0" smtClean="0"/>
            <a:t>Small-size cell 3D pixels</a:t>
          </a:r>
          <a:endParaRPr lang="en-US" sz="2400" noProof="0" dirty="0"/>
        </a:p>
      </dgm:t>
    </dgm:pt>
    <dgm:pt modelId="{26D41CB3-0B2C-4446-975B-74D0C857EEAD}" type="parTrans" cxnId="{8C7BD405-BA1E-4C0F-AF3F-2478092A725A}">
      <dgm:prSet/>
      <dgm:spPr/>
      <dgm:t>
        <a:bodyPr/>
        <a:lstStyle/>
        <a:p>
          <a:endParaRPr lang="es-ES"/>
        </a:p>
      </dgm:t>
    </dgm:pt>
    <dgm:pt modelId="{1A7DDC25-C983-4E26-8B3F-D881A3F736C6}" type="sibTrans" cxnId="{8C7BD405-BA1E-4C0F-AF3F-2478092A725A}">
      <dgm:prSet/>
      <dgm:spPr/>
      <dgm:t>
        <a:bodyPr/>
        <a:lstStyle/>
        <a:p>
          <a:endParaRPr lang="es-ES"/>
        </a:p>
      </dgm:t>
    </dgm:pt>
    <dgm:pt modelId="{F7E9E2AE-11ED-489C-8CC7-6A665E7C4F58}">
      <dgm:prSet phldrT="[Texto]"/>
      <dgm:spPr/>
      <dgm:t>
        <a:bodyPr/>
        <a:lstStyle/>
        <a:p>
          <a:r>
            <a:rPr lang="en-US" noProof="0" dirty="0" smtClean="0"/>
            <a:t>Radiation tolerance</a:t>
          </a:r>
          <a:endParaRPr lang="en-US" noProof="0" dirty="0"/>
        </a:p>
      </dgm:t>
    </dgm:pt>
    <dgm:pt modelId="{132959B9-0310-468A-81E7-B5D350427BD1}" type="parTrans" cxnId="{ECA50EEE-2FA6-4D1D-991A-A02B71B33033}">
      <dgm:prSet/>
      <dgm:spPr/>
      <dgm:t>
        <a:bodyPr/>
        <a:lstStyle/>
        <a:p>
          <a:endParaRPr lang="es-ES"/>
        </a:p>
      </dgm:t>
    </dgm:pt>
    <dgm:pt modelId="{D7DA6AB2-4448-4ABC-872C-4128D23DC2F3}" type="sibTrans" cxnId="{ECA50EEE-2FA6-4D1D-991A-A02B71B33033}">
      <dgm:prSet/>
      <dgm:spPr/>
      <dgm:t>
        <a:bodyPr/>
        <a:lstStyle/>
        <a:p>
          <a:endParaRPr lang="es-ES"/>
        </a:p>
      </dgm:t>
    </dgm:pt>
    <dgm:pt modelId="{AC5C8C31-B79A-4359-BB07-F8F0E166710F}">
      <dgm:prSet phldrT="[Texto]"/>
      <dgm:spPr/>
      <dgm:t>
        <a:bodyPr/>
        <a:lstStyle/>
        <a:p>
          <a:r>
            <a:rPr lang="en-US" noProof="0" dirty="0" smtClean="0"/>
            <a:t>Cell form factor</a:t>
          </a:r>
        </a:p>
      </dgm:t>
    </dgm:pt>
    <dgm:pt modelId="{7CABE1CA-9EA8-49EF-8077-FA3CDDF39E34}" type="parTrans" cxnId="{78D2CCBB-A8F0-411E-98B6-AF2F1C116C06}">
      <dgm:prSet/>
      <dgm:spPr/>
      <dgm:t>
        <a:bodyPr/>
        <a:lstStyle/>
        <a:p>
          <a:endParaRPr lang="es-ES"/>
        </a:p>
      </dgm:t>
    </dgm:pt>
    <dgm:pt modelId="{BEC13301-730D-4A63-8D31-8AAD3E9864B0}" type="sibTrans" cxnId="{78D2CCBB-A8F0-411E-98B6-AF2F1C116C06}">
      <dgm:prSet/>
      <dgm:spPr/>
      <dgm:t>
        <a:bodyPr/>
        <a:lstStyle/>
        <a:p>
          <a:endParaRPr lang="es-ES"/>
        </a:p>
      </dgm:t>
    </dgm:pt>
    <dgm:pt modelId="{1CDBCEDD-5372-4D25-B3EC-20C220B40FAA}">
      <dgm:prSet phldrT="[Texto]" custT="1"/>
      <dgm:spPr/>
      <dgm:t>
        <a:bodyPr/>
        <a:lstStyle/>
        <a:p>
          <a:r>
            <a:rPr lang="en-US" sz="2400" noProof="0" dirty="0" smtClean="0"/>
            <a:t>Low Gain Avalanche Detectors</a:t>
          </a:r>
          <a:endParaRPr lang="en-US" sz="2400" noProof="0" dirty="0"/>
        </a:p>
      </dgm:t>
    </dgm:pt>
    <dgm:pt modelId="{B7B41998-3293-4BA8-9787-6CFAE6C334D5}" type="parTrans" cxnId="{19FC54AD-A119-40F5-8C41-0659AF9F68FD}">
      <dgm:prSet/>
      <dgm:spPr/>
      <dgm:t>
        <a:bodyPr/>
        <a:lstStyle/>
        <a:p>
          <a:endParaRPr lang="es-ES"/>
        </a:p>
      </dgm:t>
    </dgm:pt>
    <dgm:pt modelId="{16F0BE62-8902-406C-A881-53DAFDB006DB}" type="sibTrans" cxnId="{19FC54AD-A119-40F5-8C41-0659AF9F68FD}">
      <dgm:prSet/>
      <dgm:spPr/>
      <dgm:t>
        <a:bodyPr/>
        <a:lstStyle/>
        <a:p>
          <a:endParaRPr lang="es-ES"/>
        </a:p>
      </dgm:t>
    </dgm:pt>
    <dgm:pt modelId="{C185FCDD-F4EF-41D5-A4C4-D0D06837AC7A}">
      <dgm:prSet phldrT="[Texto]"/>
      <dgm:spPr/>
      <dgm:t>
        <a:bodyPr/>
        <a:lstStyle/>
        <a:p>
          <a:r>
            <a:rPr lang="en-US" noProof="0" dirty="0" smtClean="0"/>
            <a:t>Radiation </a:t>
          </a:r>
          <a:r>
            <a:rPr lang="en-US" noProof="0" dirty="0" smtClean="0"/>
            <a:t>tolerance</a:t>
          </a:r>
          <a:endParaRPr lang="en-US" noProof="0" dirty="0" smtClean="0"/>
        </a:p>
      </dgm:t>
    </dgm:pt>
    <dgm:pt modelId="{11BE1031-8568-4C2C-B43B-1A3733663FE3}" type="parTrans" cxnId="{DD5473E1-2CE5-4A76-8F4E-5B32C159D0B7}">
      <dgm:prSet/>
      <dgm:spPr/>
      <dgm:t>
        <a:bodyPr/>
        <a:lstStyle/>
        <a:p>
          <a:endParaRPr lang="es-ES"/>
        </a:p>
      </dgm:t>
    </dgm:pt>
    <dgm:pt modelId="{BE1A6193-586F-418C-8145-9166CD7DD809}" type="sibTrans" cxnId="{DD5473E1-2CE5-4A76-8F4E-5B32C159D0B7}">
      <dgm:prSet/>
      <dgm:spPr/>
      <dgm:t>
        <a:bodyPr/>
        <a:lstStyle/>
        <a:p>
          <a:endParaRPr lang="es-ES"/>
        </a:p>
      </dgm:t>
    </dgm:pt>
    <dgm:pt modelId="{C2ABAEB5-BD42-48DE-8E4E-86D092A6549B}">
      <dgm:prSet phldrT="[Texto]" custT="1"/>
      <dgm:spPr/>
      <dgm:t>
        <a:bodyPr/>
        <a:lstStyle/>
        <a:p>
          <a:r>
            <a:rPr lang="en-US" sz="2400" noProof="0" dirty="0" smtClean="0"/>
            <a:t>Two-Photon-Absorption TCT</a:t>
          </a:r>
          <a:endParaRPr lang="en-US" sz="2400" noProof="0" dirty="0"/>
        </a:p>
      </dgm:t>
    </dgm:pt>
    <dgm:pt modelId="{82056463-14F8-4086-AE4B-FF4E0918D824}" type="parTrans" cxnId="{EEE2F495-099D-45DC-9C6F-6979F71FA51E}">
      <dgm:prSet/>
      <dgm:spPr/>
      <dgm:t>
        <a:bodyPr/>
        <a:lstStyle/>
        <a:p>
          <a:endParaRPr lang="es-ES"/>
        </a:p>
      </dgm:t>
    </dgm:pt>
    <dgm:pt modelId="{A81E7F33-0741-4767-BCD4-696E6045D859}" type="sibTrans" cxnId="{EEE2F495-099D-45DC-9C6F-6979F71FA51E}">
      <dgm:prSet/>
      <dgm:spPr/>
      <dgm:t>
        <a:bodyPr/>
        <a:lstStyle/>
        <a:p>
          <a:endParaRPr lang="es-ES"/>
        </a:p>
      </dgm:t>
    </dgm:pt>
    <dgm:pt modelId="{58ACD972-F72C-4698-B9EC-15FE535E4BD5}">
      <dgm:prSet phldrT="[Texto]"/>
      <dgm:spPr/>
      <dgm:t>
        <a:bodyPr/>
        <a:lstStyle/>
        <a:p>
          <a:r>
            <a:rPr lang="en-US" noProof="0" dirty="0" smtClean="0"/>
            <a:t>Top-bench fiber-based femtosecond laser commissioning</a:t>
          </a:r>
          <a:endParaRPr lang="en-US" noProof="0" dirty="0"/>
        </a:p>
      </dgm:t>
    </dgm:pt>
    <dgm:pt modelId="{B7084721-3FDA-4FF5-A93A-FA25050545B2}" type="parTrans" cxnId="{D4DAA087-F2E7-4BAB-9F68-BE2E5CD3D263}">
      <dgm:prSet/>
      <dgm:spPr/>
      <dgm:t>
        <a:bodyPr/>
        <a:lstStyle/>
        <a:p>
          <a:endParaRPr lang="es-ES"/>
        </a:p>
      </dgm:t>
    </dgm:pt>
    <dgm:pt modelId="{6ADD46C5-AFB9-4577-A9CD-EC0E48BFD33D}" type="sibTrans" cxnId="{D4DAA087-F2E7-4BAB-9F68-BE2E5CD3D263}">
      <dgm:prSet/>
      <dgm:spPr/>
      <dgm:t>
        <a:bodyPr/>
        <a:lstStyle/>
        <a:p>
          <a:endParaRPr lang="es-ES"/>
        </a:p>
      </dgm:t>
    </dgm:pt>
    <dgm:pt modelId="{2AC1FA52-6B5D-4558-A771-713675D6D181}">
      <dgm:prSet phldrT="[Texto]"/>
      <dgm:spPr/>
      <dgm:t>
        <a:bodyPr/>
        <a:lstStyle/>
        <a:p>
          <a:r>
            <a:rPr lang="en-US" noProof="0" dirty="0" smtClean="0"/>
            <a:t>SPIN OFF 1: </a:t>
          </a:r>
        </a:p>
        <a:p>
          <a:r>
            <a:rPr lang="en-US" noProof="0" dirty="0" smtClean="0"/>
            <a:t>RD50 Radiation </a:t>
          </a:r>
          <a:r>
            <a:rPr lang="en-US" noProof="0" dirty="0" smtClean="0"/>
            <a:t>tolerance </a:t>
          </a:r>
          <a:r>
            <a:rPr lang="en-US" noProof="0" dirty="0" smtClean="0"/>
            <a:t> of</a:t>
          </a:r>
          <a:endParaRPr lang="en-US" noProof="0" dirty="0" smtClean="0"/>
        </a:p>
        <a:p>
          <a:r>
            <a:rPr lang="en-US" noProof="0" dirty="0" smtClean="0"/>
            <a:t>DMAPS project</a:t>
          </a:r>
          <a:endParaRPr lang="en-US" noProof="0" dirty="0"/>
        </a:p>
      </dgm:t>
    </dgm:pt>
    <dgm:pt modelId="{16F8DF4D-8B46-42EB-A06C-AA9DFA06B285}" type="parTrans" cxnId="{9884159F-C2FC-4A95-B839-111C13C2ABBC}">
      <dgm:prSet/>
      <dgm:spPr/>
      <dgm:t>
        <a:bodyPr/>
        <a:lstStyle/>
        <a:p>
          <a:endParaRPr lang="es-ES"/>
        </a:p>
      </dgm:t>
    </dgm:pt>
    <dgm:pt modelId="{D03AF66E-182C-468A-97EA-B5FF3DE9157A}" type="sibTrans" cxnId="{9884159F-C2FC-4A95-B839-111C13C2ABBC}">
      <dgm:prSet/>
      <dgm:spPr/>
      <dgm:t>
        <a:bodyPr/>
        <a:lstStyle/>
        <a:p>
          <a:endParaRPr lang="es-ES"/>
        </a:p>
      </dgm:t>
    </dgm:pt>
    <dgm:pt modelId="{68C76F07-BDAC-48CF-A729-58405C3CD088}">
      <dgm:prSet phldrT="[Texto]"/>
      <dgm:spPr/>
      <dgm:t>
        <a:bodyPr/>
        <a:lstStyle/>
        <a:p>
          <a:r>
            <a:rPr lang="en-US" noProof="0" dirty="0" smtClean="0"/>
            <a:t>100% </a:t>
          </a:r>
          <a:r>
            <a:rPr lang="en-US" noProof="0" dirty="0" smtClean="0"/>
            <a:t>fill factor, small pixel size (4D timing)</a:t>
          </a:r>
        </a:p>
      </dgm:t>
    </dgm:pt>
    <dgm:pt modelId="{E14AA6C4-8A2F-4926-8FD8-6A364E1BC57E}" type="parTrans" cxnId="{8951B39C-F43B-4E62-9E8B-B76028A29829}">
      <dgm:prSet/>
      <dgm:spPr/>
      <dgm:t>
        <a:bodyPr/>
        <a:lstStyle/>
        <a:p>
          <a:endParaRPr lang="es-ES"/>
        </a:p>
      </dgm:t>
    </dgm:pt>
    <dgm:pt modelId="{5351B54A-088C-478D-8EEC-51DE891475B0}" type="sibTrans" cxnId="{8951B39C-F43B-4E62-9E8B-B76028A29829}">
      <dgm:prSet/>
      <dgm:spPr/>
      <dgm:t>
        <a:bodyPr/>
        <a:lstStyle/>
        <a:p>
          <a:endParaRPr lang="es-ES"/>
        </a:p>
      </dgm:t>
    </dgm:pt>
    <dgm:pt modelId="{5BEAB645-47C9-4D92-B3A2-F8A5E73E26DB}">
      <dgm:prSet phldrT="[Texto]"/>
      <dgm:spPr/>
      <dgm:t>
        <a:bodyPr/>
        <a:lstStyle/>
        <a:p>
          <a:r>
            <a:rPr lang="en-US" noProof="0" dirty="0" smtClean="0"/>
            <a:t>Manufacturing  and interconnection yield,</a:t>
          </a:r>
        </a:p>
      </dgm:t>
    </dgm:pt>
    <dgm:pt modelId="{4EFB4EB6-C38C-4755-BB63-7605219B6F33}" type="parTrans" cxnId="{7E4F6DB7-C649-4157-BDF6-34B600333FAD}">
      <dgm:prSet/>
      <dgm:spPr/>
      <dgm:t>
        <a:bodyPr/>
        <a:lstStyle/>
        <a:p>
          <a:endParaRPr lang="es-ES"/>
        </a:p>
      </dgm:t>
    </dgm:pt>
    <dgm:pt modelId="{56088289-6330-4BB4-B613-07D334402FFA}" type="sibTrans" cxnId="{7E4F6DB7-C649-4157-BDF6-34B600333FAD}">
      <dgm:prSet/>
      <dgm:spPr/>
      <dgm:t>
        <a:bodyPr/>
        <a:lstStyle/>
        <a:p>
          <a:endParaRPr lang="es-ES"/>
        </a:p>
      </dgm:t>
    </dgm:pt>
    <dgm:pt modelId="{6E99E2FF-E6C7-43C3-9D8C-AA0377A512FC}">
      <dgm:prSet phldrT="[Texto]"/>
      <dgm:spPr/>
      <dgm:t>
        <a:bodyPr/>
        <a:lstStyle/>
        <a:p>
          <a:r>
            <a:rPr lang="en-US" b="1" noProof="0" dirty="0" smtClean="0"/>
            <a:t>Inner Tracker </a:t>
          </a:r>
          <a:r>
            <a:rPr lang="en-US" noProof="0" dirty="0" smtClean="0"/>
            <a:t>and </a:t>
          </a:r>
          <a:r>
            <a:rPr lang="en-US" b="1" noProof="0" dirty="0" smtClean="0"/>
            <a:t>Endcap Timing Layer </a:t>
          </a:r>
          <a:r>
            <a:rPr lang="en-US" noProof="0" dirty="0" smtClean="0"/>
            <a:t>Module design &amp; </a:t>
          </a:r>
          <a:r>
            <a:rPr lang="en-US" noProof="0" dirty="0" smtClean="0"/>
            <a:t>assembly</a:t>
          </a:r>
          <a:endParaRPr lang="en-US" noProof="0" dirty="0"/>
        </a:p>
      </dgm:t>
    </dgm:pt>
    <dgm:pt modelId="{42EAB70A-AF90-4667-A6B9-EF60BC35255B}" type="parTrans" cxnId="{062444DD-B506-41F0-B3F2-2BDB98EF50F1}">
      <dgm:prSet/>
      <dgm:spPr/>
      <dgm:t>
        <a:bodyPr/>
        <a:lstStyle/>
        <a:p>
          <a:endParaRPr lang="es-ES"/>
        </a:p>
      </dgm:t>
    </dgm:pt>
    <dgm:pt modelId="{CE1198C9-893C-4EBD-AA83-33D9D03210F4}" type="sibTrans" cxnId="{062444DD-B506-41F0-B3F2-2BDB98EF50F1}">
      <dgm:prSet/>
      <dgm:spPr/>
      <dgm:t>
        <a:bodyPr/>
        <a:lstStyle/>
        <a:p>
          <a:endParaRPr lang="es-ES"/>
        </a:p>
      </dgm:t>
    </dgm:pt>
    <dgm:pt modelId="{54399AD6-7469-4D57-9164-0B1B2926F2AD}">
      <dgm:prSet phldrT="[Texto]"/>
      <dgm:spPr/>
      <dgm:t>
        <a:bodyPr/>
        <a:lstStyle/>
        <a:p>
          <a:r>
            <a:rPr lang="en-US" noProof="0" dirty="0" smtClean="0"/>
            <a:t>Infrastructure commissioning: assembly robot, wedge bonders, Q&amp;A testing</a:t>
          </a:r>
          <a:endParaRPr lang="en-US" noProof="0" dirty="0"/>
        </a:p>
      </dgm:t>
    </dgm:pt>
    <dgm:pt modelId="{3C7077F3-4E6D-46D8-9E6A-27C8A78260EF}" type="parTrans" cxnId="{0DA3E88E-4587-40E8-A666-05836707FF37}">
      <dgm:prSet/>
      <dgm:spPr/>
      <dgm:t>
        <a:bodyPr/>
        <a:lstStyle/>
        <a:p>
          <a:endParaRPr lang="es-ES"/>
        </a:p>
      </dgm:t>
    </dgm:pt>
    <dgm:pt modelId="{A7F624AA-C775-4771-AC6C-98D1A4F231C0}" type="sibTrans" cxnId="{0DA3E88E-4587-40E8-A666-05836707FF37}">
      <dgm:prSet/>
      <dgm:spPr/>
      <dgm:t>
        <a:bodyPr/>
        <a:lstStyle/>
        <a:p>
          <a:endParaRPr lang="es-ES"/>
        </a:p>
      </dgm:t>
    </dgm:pt>
    <dgm:pt modelId="{9EBB012D-D813-449E-8CB7-91F0200BB691}">
      <dgm:prSet phldrT="[Texto]"/>
      <dgm:spPr/>
      <dgm:t>
        <a:bodyPr/>
        <a:lstStyle/>
        <a:p>
          <a:r>
            <a:rPr lang="en-US" noProof="0" dirty="0" smtClean="0"/>
            <a:t>SPIN-OFF2:</a:t>
          </a:r>
        </a:p>
        <a:p>
          <a:r>
            <a:rPr lang="en-US" noProof="0" dirty="0" smtClean="0"/>
            <a:t> Silicon </a:t>
          </a:r>
          <a:r>
            <a:rPr lang="en-US" noProof="0" dirty="0" smtClean="0"/>
            <a:t>Defect </a:t>
          </a:r>
          <a:r>
            <a:rPr lang="en-US" noProof="0" dirty="0" smtClean="0"/>
            <a:t>spectroscopy/light DM direct detection</a:t>
          </a:r>
          <a:endParaRPr lang="en-US" noProof="0" dirty="0"/>
        </a:p>
      </dgm:t>
    </dgm:pt>
    <dgm:pt modelId="{83981027-295B-4DAB-8E0A-216F26D1190F}" type="parTrans" cxnId="{029E205D-CA0F-4774-9BD8-9CAD7A086931}">
      <dgm:prSet/>
      <dgm:spPr/>
      <dgm:t>
        <a:bodyPr/>
        <a:lstStyle/>
        <a:p>
          <a:endParaRPr lang="es-ES"/>
        </a:p>
      </dgm:t>
    </dgm:pt>
    <dgm:pt modelId="{25E626AA-06AF-405C-AF01-A20E227BA08C}" type="sibTrans" cxnId="{029E205D-CA0F-4774-9BD8-9CAD7A086931}">
      <dgm:prSet/>
      <dgm:spPr/>
      <dgm:t>
        <a:bodyPr/>
        <a:lstStyle/>
        <a:p>
          <a:endParaRPr lang="es-ES"/>
        </a:p>
      </dgm:t>
    </dgm:pt>
    <dgm:pt modelId="{5ED21348-DD44-49B4-AA49-F0A20968A3CC}">
      <dgm:prSet phldrT="[Texto]"/>
      <dgm:spPr/>
      <dgm:t>
        <a:bodyPr/>
        <a:lstStyle/>
        <a:p>
          <a:r>
            <a:rPr lang="en-US" noProof="0" dirty="0" smtClean="0"/>
            <a:t>Manufacturing yield and uniformity</a:t>
          </a:r>
          <a:endParaRPr lang="en-US" noProof="0" dirty="0" smtClean="0"/>
        </a:p>
      </dgm:t>
    </dgm:pt>
    <dgm:pt modelId="{1C4CBD05-C28C-4908-870B-E9234512A384}" type="parTrans" cxnId="{641A844C-48C0-4970-83DF-379C8A39073B}">
      <dgm:prSet/>
      <dgm:spPr/>
      <dgm:t>
        <a:bodyPr/>
        <a:lstStyle/>
        <a:p>
          <a:endParaRPr lang="es-ES"/>
        </a:p>
      </dgm:t>
    </dgm:pt>
    <dgm:pt modelId="{482370ED-5C31-4804-A1D3-4367FF3C15C1}" type="sibTrans" cxnId="{641A844C-48C0-4970-83DF-379C8A39073B}">
      <dgm:prSet/>
      <dgm:spPr/>
      <dgm:t>
        <a:bodyPr/>
        <a:lstStyle/>
        <a:p>
          <a:endParaRPr lang="es-ES"/>
        </a:p>
      </dgm:t>
    </dgm:pt>
    <dgm:pt modelId="{3380993D-C18F-4B12-8AFB-C68A016C37D1}">
      <dgm:prSet phldrT="[Texto]"/>
      <dgm:spPr/>
      <dgm:t>
        <a:bodyPr/>
        <a:lstStyle/>
        <a:p>
          <a:r>
            <a:rPr lang="en-US" noProof="0" dirty="0" smtClean="0"/>
            <a:t>Validation of integration procedures (ITK, ETL)</a:t>
          </a:r>
          <a:endParaRPr lang="en-US" noProof="0" dirty="0"/>
        </a:p>
      </dgm:t>
    </dgm:pt>
    <dgm:pt modelId="{FE7E8921-089B-4789-9BA0-2AA533992A8F}" type="parTrans" cxnId="{3FF73914-FAD4-4B85-A99C-8CAD6323FD38}">
      <dgm:prSet/>
      <dgm:spPr/>
      <dgm:t>
        <a:bodyPr/>
        <a:lstStyle/>
        <a:p>
          <a:endParaRPr lang="es-ES"/>
        </a:p>
      </dgm:t>
    </dgm:pt>
    <dgm:pt modelId="{569A0544-5EC8-4A98-829C-E3C0B2C66B8D}" type="sibTrans" cxnId="{3FF73914-FAD4-4B85-A99C-8CAD6323FD38}">
      <dgm:prSet/>
      <dgm:spPr/>
      <dgm:t>
        <a:bodyPr/>
        <a:lstStyle/>
        <a:p>
          <a:endParaRPr lang="es-ES"/>
        </a:p>
      </dgm:t>
    </dgm:pt>
    <dgm:pt modelId="{8293D66E-A352-4CE1-BB4F-46273E305F6B}">
      <dgm:prSet phldrT="[Texto]"/>
      <dgm:spPr/>
      <dgm:t>
        <a:bodyPr/>
        <a:lstStyle/>
        <a:p>
          <a:r>
            <a:rPr lang="en-US" noProof="0" dirty="0" smtClean="0"/>
            <a:t>EMC and RD53 Simulations</a:t>
          </a:r>
          <a:endParaRPr lang="en-US" noProof="0" dirty="0"/>
        </a:p>
      </dgm:t>
    </dgm:pt>
    <dgm:pt modelId="{D1BE231A-6DB6-407A-99DF-FD71557B9088}" type="parTrans" cxnId="{CFFC9056-B275-450E-A48E-47AC9771B32C}">
      <dgm:prSet/>
      <dgm:spPr/>
      <dgm:t>
        <a:bodyPr/>
        <a:lstStyle/>
        <a:p>
          <a:endParaRPr lang="es-ES"/>
        </a:p>
      </dgm:t>
    </dgm:pt>
    <dgm:pt modelId="{EDA60DB3-1869-4B44-9B02-6D178283D156}" type="sibTrans" cxnId="{CFFC9056-B275-450E-A48E-47AC9771B32C}">
      <dgm:prSet/>
      <dgm:spPr/>
      <dgm:t>
        <a:bodyPr/>
        <a:lstStyle/>
        <a:p>
          <a:endParaRPr lang="es-ES"/>
        </a:p>
      </dgm:t>
    </dgm:pt>
    <dgm:pt modelId="{02450539-E1D9-4C28-9520-5F98809AE949}" type="pres">
      <dgm:prSet presAssocID="{579066E9-7D40-4D0A-971C-54C0F603EE0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2E63E1ED-2B5E-43FE-B982-C8169E85F3B5}" type="pres">
      <dgm:prSet presAssocID="{2FA858C2-C3E8-4697-92EE-4B634AEBA295}" presName="root" presStyleCnt="0"/>
      <dgm:spPr/>
    </dgm:pt>
    <dgm:pt modelId="{43F9C73B-E51E-4C48-A6C9-1BE51503D474}" type="pres">
      <dgm:prSet presAssocID="{2FA858C2-C3E8-4697-92EE-4B634AEBA295}" presName="rootComposite" presStyleCnt="0"/>
      <dgm:spPr/>
    </dgm:pt>
    <dgm:pt modelId="{0FC0FC24-9A5A-48D3-A9F8-F497F8088D73}" type="pres">
      <dgm:prSet presAssocID="{2FA858C2-C3E8-4697-92EE-4B634AEBA295}" presName="rootText" presStyleLbl="node1" presStyleIdx="0" presStyleCnt="4" custScaleX="161051" custLinFactNeighborX="-1674"/>
      <dgm:spPr/>
      <dgm:t>
        <a:bodyPr/>
        <a:lstStyle/>
        <a:p>
          <a:endParaRPr lang="es-ES"/>
        </a:p>
      </dgm:t>
    </dgm:pt>
    <dgm:pt modelId="{6AE2EC91-7D66-4506-8848-42687374379F}" type="pres">
      <dgm:prSet presAssocID="{2FA858C2-C3E8-4697-92EE-4B634AEBA295}" presName="rootConnector" presStyleLbl="node1" presStyleIdx="0" presStyleCnt="4"/>
      <dgm:spPr/>
      <dgm:t>
        <a:bodyPr/>
        <a:lstStyle/>
        <a:p>
          <a:endParaRPr lang="es-ES"/>
        </a:p>
      </dgm:t>
    </dgm:pt>
    <dgm:pt modelId="{2AE9284B-1854-4BDB-8003-9D33B2E2AC27}" type="pres">
      <dgm:prSet presAssocID="{2FA858C2-C3E8-4697-92EE-4B634AEBA295}" presName="childShape" presStyleCnt="0"/>
      <dgm:spPr/>
    </dgm:pt>
    <dgm:pt modelId="{CF0A75A4-FB0B-425B-9D38-F1A906181177}" type="pres">
      <dgm:prSet presAssocID="{132959B9-0310-468A-81E7-B5D350427BD1}" presName="Name13" presStyleLbl="parChTrans1D2" presStyleIdx="0" presStyleCnt="12"/>
      <dgm:spPr/>
      <dgm:t>
        <a:bodyPr/>
        <a:lstStyle/>
        <a:p>
          <a:endParaRPr lang="es-ES"/>
        </a:p>
      </dgm:t>
    </dgm:pt>
    <dgm:pt modelId="{DD4B1C04-5785-4CD1-AB17-511A4E3A17EE}" type="pres">
      <dgm:prSet presAssocID="{F7E9E2AE-11ED-489C-8CC7-6A665E7C4F58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2FA374-4727-457A-B05A-728FE842A814}" type="pres">
      <dgm:prSet presAssocID="{7CABE1CA-9EA8-49EF-8077-FA3CDDF39E34}" presName="Name13" presStyleLbl="parChTrans1D2" presStyleIdx="1" presStyleCnt="12"/>
      <dgm:spPr/>
      <dgm:t>
        <a:bodyPr/>
        <a:lstStyle/>
        <a:p>
          <a:endParaRPr lang="es-ES"/>
        </a:p>
      </dgm:t>
    </dgm:pt>
    <dgm:pt modelId="{B8B389CE-F857-4A6B-8A3A-775EEF3A5ECD}" type="pres">
      <dgm:prSet presAssocID="{AC5C8C31-B79A-4359-BB07-F8F0E166710F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BD9987-BA5E-4325-B871-8529E278413E}" type="pres">
      <dgm:prSet presAssocID="{4EFB4EB6-C38C-4755-BB63-7605219B6F33}" presName="Name13" presStyleLbl="parChTrans1D2" presStyleIdx="2" presStyleCnt="12"/>
      <dgm:spPr/>
      <dgm:t>
        <a:bodyPr/>
        <a:lstStyle/>
        <a:p>
          <a:endParaRPr lang="es-ES"/>
        </a:p>
      </dgm:t>
    </dgm:pt>
    <dgm:pt modelId="{2F3F7028-7244-4DE8-B0A2-7A3121250929}" type="pres">
      <dgm:prSet presAssocID="{5BEAB645-47C9-4D92-B3A2-F8A5E73E26DB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CF3B23-A55A-40F8-8AD3-FE4CFFC260B7}" type="pres">
      <dgm:prSet presAssocID="{1CDBCEDD-5372-4D25-B3EC-20C220B40FAA}" presName="root" presStyleCnt="0"/>
      <dgm:spPr/>
    </dgm:pt>
    <dgm:pt modelId="{D06263D2-F320-4CC9-95C8-9FF0B7558250}" type="pres">
      <dgm:prSet presAssocID="{1CDBCEDD-5372-4D25-B3EC-20C220B40FAA}" presName="rootComposite" presStyleCnt="0"/>
      <dgm:spPr/>
    </dgm:pt>
    <dgm:pt modelId="{658872DF-097A-4F0A-8D1C-5B375D56FDF5}" type="pres">
      <dgm:prSet presAssocID="{1CDBCEDD-5372-4D25-B3EC-20C220B40FAA}" presName="rootText" presStyleLbl="node1" presStyleIdx="1" presStyleCnt="4" custScaleX="161051"/>
      <dgm:spPr/>
      <dgm:t>
        <a:bodyPr/>
        <a:lstStyle/>
        <a:p>
          <a:endParaRPr lang="es-ES"/>
        </a:p>
      </dgm:t>
    </dgm:pt>
    <dgm:pt modelId="{3BBB131B-1F6A-4139-9361-71872C4B26E8}" type="pres">
      <dgm:prSet presAssocID="{1CDBCEDD-5372-4D25-B3EC-20C220B40FAA}" presName="rootConnector" presStyleLbl="node1" presStyleIdx="1" presStyleCnt="4"/>
      <dgm:spPr/>
      <dgm:t>
        <a:bodyPr/>
        <a:lstStyle/>
        <a:p>
          <a:endParaRPr lang="es-ES"/>
        </a:p>
      </dgm:t>
    </dgm:pt>
    <dgm:pt modelId="{498D498D-5639-4251-B3F0-E988D2154BC8}" type="pres">
      <dgm:prSet presAssocID="{1CDBCEDD-5372-4D25-B3EC-20C220B40FAA}" presName="childShape" presStyleCnt="0"/>
      <dgm:spPr/>
    </dgm:pt>
    <dgm:pt modelId="{EED02BAF-1FEE-40B1-8D40-608DDA31A85C}" type="pres">
      <dgm:prSet presAssocID="{1C4CBD05-C28C-4908-870B-E9234512A384}" presName="Name13" presStyleLbl="parChTrans1D2" presStyleIdx="3" presStyleCnt="12"/>
      <dgm:spPr/>
    </dgm:pt>
    <dgm:pt modelId="{DB358226-C283-490D-B4C2-EE97B93AD4E9}" type="pres">
      <dgm:prSet presAssocID="{5ED21348-DD44-49B4-AA49-F0A20968A3CC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F5E53-9356-498E-BCC1-7627C5480D70}" type="pres">
      <dgm:prSet presAssocID="{11BE1031-8568-4C2C-B43B-1A3733663FE3}" presName="Name13" presStyleLbl="parChTrans1D2" presStyleIdx="4" presStyleCnt="12"/>
      <dgm:spPr/>
      <dgm:t>
        <a:bodyPr/>
        <a:lstStyle/>
        <a:p>
          <a:endParaRPr lang="es-ES"/>
        </a:p>
      </dgm:t>
    </dgm:pt>
    <dgm:pt modelId="{D8C8EE36-1A81-4EF0-ACB5-B3467B9134D4}" type="pres">
      <dgm:prSet presAssocID="{C185FCDD-F4EF-41D5-A4C4-D0D06837AC7A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CA689A-C06F-4645-B9C8-7DB0F9DB3E8E}" type="pres">
      <dgm:prSet presAssocID="{E14AA6C4-8A2F-4926-8FD8-6A364E1BC57E}" presName="Name13" presStyleLbl="parChTrans1D2" presStyleIdx="5" presStyleCnt="12"/>
      <dgm:spPr/>
      <dgm:t>
        <a:bodyPr/>
        <a:lstStyle/>
        <a:p>
          <a:endParaRPr lang="es-ES"/>
        </a:p>
      </dgm:t>
    </dgm:pt>
    <dgm:pt modelId="{56318CCD-DF9B-4193-A892-0F44DE0E2A33}" type="pres">
      <dgm:prSet presAssocID="{68C76F07-BDAC-48CF-A729-58405C3CD088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B7ECD5-26AE-49A4-9977-14B68668D248}" type="pres">
      <dgm:prSet presAssocID="{C2ABAEB5-BD42-48DE-8E4E-86D092A6549B}" presName="root" presStyleCnt="0"/>
      <dgm:spPr/>
    </dgm:pt>
    <dgm:pt modelId="{FCE9A1EC-0681-4071-8BD3-E648B8B28127}" type="pres">
      <dgm:prSet presAssocID="{C2ABAEB5-BD42-48DE-8E4E-86D092A6549B}" presName="rootComposite" presStyleCnt="0"/>
      <dgm:spPr/>
    </dgm:pt>
    <dgm:pt modelId="{3861B765-5568-40D2-8976-2A1C48FF122A}" type="pres">
      <dgm:prSet presAssocID="{C2ABAEB5-BD42-48DE-8E4E-86D092A6549B}" presName="rootText" presStyleLbl="node1" presStyleIdx="2" presStyleCnt="4" custScaleX="160982" custScaleY="100111" custLinFactNeighborY="-3201"/>
      <dgm:spPr/>
      <dgm:t>
        <a:bodyPr/>
        <a:lstStyle/>
        <a:p>
          <a:endParaRPr lang="es-ES"/>
        </a:p>
      </dgm:t>
    </dgm:pt>
    <dgm:pt modelId="{03922C6B-BC7E-437D-9D9A-D4489AF1641A}" type="pres">
      <dgm:prSet presAssocID="{C2ABAEB5-BD42-48DE-8E4E-86D092A6549B}" presName="rootConnector" presStyleLbl="node1" presStyleIdx="2" presStyleCnt="4"/>
      <dgm:spPr/>
      <dgm:t>
        <a:bodyPr/>
        <a:lstStyle/>
        <a:p>
          <a:endParaRPr lang="es-ES"/>
        </a:p>
      </dgm:t>
    </dgm:pt>
    <dgm:pt modelId="{66FD7DD5-AC33-4CEB-8921-B486FC185B9A}" type="pres">
      <dgm:prSet presAssocID="{C2ABAEB5-BD42-48DE-8E4E-86D092A6549B}" presName="childShape" presStyleCnt="0"/>
      <dgm:spPr/>
    </dgm:pt>
    <dgm:pt modelId="{A40B49AB-9DE0-4A78-B02C-8C443E34EDFC}" type="pres">
      <dgm:prSet presAssocID="{B7084721-3FDA-4FF5-A93A-FA25050545B2}" presName="Name13" presStyleLbl="parChTrans1D2" presStyleIdx="6" presStyleCnt="12"/>
      <dgm:spPr/>
      <dgm:t>
        <a:bodyPr/>
        <a:lstStyle/>
        <a:p>
          <a:endParaRPr lang="es-ES"/>
        </a:p>
      </dgm:t>
    </dgm:pt>
    <dgm:pt modelId="{60345D99-AC80-46A4-B617-BD33B89C5CB5}" type="pres">
      <dgm:prSet presAssocID="{58ACD972-F72C-4698-B9EC-15FE535E4BD5}" presName="childText" presStyleLbl="bgAcc1" presStyleIdx="6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F1977-8CC4-40A8-9BB4-4CD18C9F0CB4}" type="pres">
      <dgm:prSet presAssocID="{16F8DF4D-8B46-42EB-A06C-AA9DFA06B285}" presName="Name13" presStyleLbl="parChTrans1D2" presStyleIdx="7" presStyleCnt="12"/>
      <dgm:spPr/>
      <dgm:t>
        <a:bodyPr/>
        <a:lstStyle/>
        <a:p>
          <a:endParaRPr lang="es-ES"/>
        </a:p>
      </dgm:t>
    </dgm:pt>
    <dgm:pt modelId="{3C570426-5CDC-4ED3-9D14-4CB52E16059C}" type="pres">
      <dgm:prSet presAssocID="{2AC1FA52-6B5D-4558-A771-713675D6D181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BF1366-5E7F-4992-8EEE-7DB579CE8AA2}" type="pres">
      <dgm:prSet presAssocID="{83981027-295B-4DAB-8E0A-216F26D1190F}" presName="Name13" presStyleLbl="parChTrans1D2" presStyleIdx="8" presStyleCnt="12"/>
      <dgm:spPr/>
      <dgm:t>
        <a:bodyPr/>
        <a:lstStyle/>
        <a:p>
          <a:endParaRPr lang="es-ES"/>
        </a:p>
      </dgm:t>
    </dgm:pt>
    <dgm:pt modelId="{E2EC6AB6-A621-4867-8B8E-E92CE45103A2}" type="pres">
      <dgm:prSet presAssocID="{9EBB012D-D813-449E-8CB7-91F0200BB691}" presName="childText" presStyleLbl="bgAcc1" presStyleIdx="8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74EDA5-6AFE-42FB-BC88-B67501102AB6}" type="pres">
      <dgm:prSet presAssocID="{6E99E2FF-E6C7-43C3-9D8C-AA0377A512FC}" presName="root" presStyleCnt="0"/>
      <dgm:spPr/>
    </dgm:pt>
    <dgm:pt modelId="{0C7019BF-5628-46AE-916C-5258DE2A6ECF}" type="pres">
      <dgm:prSet presAssocID="{6E99E2FF-E6C7-43C3-9D8C-AA0377A512FC}" presName="rootComposite" presStyleCnt="0"/>
      <dgm:spPr/>
    </dgm:pt>
    <dgm:pt modelId="{CB488C3F-7F45-415B-BCD6-C1B7E25A7B2C}" type="pres">
      <dgm:prSet presAssocID="{6E99E2FF-E6C7-43C3-9D8C-AA0377A512FC}" presName="rootText" presStyleLbl="node1" presStyleIdx="3" presStyleCnt="4" custScaleX="129901" custScaleY="97569" custLinFactNeighborY="-3630"/>
      <dgm:spPr/>
      <dgm:t>
        <a:bodyPr/>
        <a:lstStyle/>
        <a:p>
          <a:endParaRPr lang="es-ES"/>
        </a:p>
      </dgm:t>
    </dgm:pt>
    <dgm:pt modelId="{D40D82BA-2962-4D1F-8F05-2AB07E3DFB8F}" type="pres">
      <dgm:prSet presAssocID="{6E99E2FF-E6C7-43C3-9D8C-AA0377A512FC}" presName="rootConnector" presStyleLbl="node1" presStyleIdx="3" presStyleCnt="4"/>
      <dgm:spPr/>
      <dgm:t>
        <a:bodyPr/>
        <a:lstStyle/>
        <a:p>
          <a:endParaRPr lang="es-ES"/>
        </a:p>
      </dgm:t>
    </dgm:pt>
    <dgm:pt modelId="{8A7F0230-7E27-4343-9E73-8AC60317D112}" type="pres">
      <dgm:prSet presAssocID="{6E99E2FF-E6C7-43C3-9D8C-AA0377A512FC}" presName="childShape" presStyleCnt="0"/>
      <dgm:spPr/>
    </dgm:pt>
    <dgm:pt modelId="{D9BFF563-177A-46FD-A2D6-173F45E3542C}" type="pres">
      <dgm:prSet presAssocID="{3C7077F3-4E6D-46D8-9E6A-27C8A78260EF}" presName="Name13" presStyleLbl="parChTrans1D2" presStyleIdx="9" presStyleCnt="12"/>
      <dgm:spPr/>
      <dgm:t>
        <a:bodyPr/>
        <a:lstStyle/>
        <a:p>
          <a:endParaRPr lang="es-ES"/>
        </a:p>
      </dgm:t>
    </dgm:pt>
    <dgm:pt modelId="{75C294EB-97B0-42EA-908F-F62C3B356CC8}" type="pres">
      <dgm:prSet presAssocID="{54399AD6-7469-4D57-9164-0B1B2926F2AD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180866-84A0-4BFA-93C0-720E7D9A2AF2}" type="pres">
      <dgm:prSet presAssocID="{FE7E8921-089B-4789-9BA0-2AA533992A8F}" presName="Name13" presStyleLbl="parChTrans1D2" presStyleIdx="10" presStyleCnt="12"/>
      <dgm:spPr/>
    </dgm:pt>
    <dgm:pt modelId="{6A2C00C2-1C06-435B-93BF-05CA2EB45A3B}" type="pres">
      <dgm:prSet presAssocID="{3380993D-C18F-4B12-8AFB-C68A016C37D1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2CB709-1941-4213-A8F4-F3039515C5CF}" type="pres">
      <dgm:prSet presAssocID="{D1BE231A-6DB6-407A-99DF-FD71557B9088}" presName="Name13" presStyleLbl="parChTrans1D2" presStyleIdx="11" presStyleCnt="12"/>
      <dgm:spPr/>
    </dgm:pt>
    <dgm:pt modelId="{5BEB462A-4AD1-4C02-BDDD-35CF55EB13A3}" type="pres">
      <dgm:prSet presAssocID="{8293D66E-A352-4CE1-BB4F-46273E305F6B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5EAB44-3155-4D12-9029-06ABBBE1C8EC}" type="presOf" srcId="{4EFB4EB6-C38C-4755-BB63-7605219B6F33}" destId="{98BD9987-BA5E-4325-B871-8529E278413E}" srcOrd="0" destOrd="0" presId="urn:microsoft.com/office/officeart/2005/8/layout/hierarchy3"/>
    <dgm:cxn modelId="{029E205D-CA0F-4774-9BD8-9CAD7A086931}" srcId="{C2ABAEB5-BD42-48DE-8E4E-86D092A6549B}" destId="{9EBB012D-D813-449E-8CB7-91F0200BB691}" srcOrd="2" destOrd="0" parTransId="{83981027-295B-4DAB-8E0A-216F26D1190F}" sibTransId="{25E626AA-06AF-405C-AF01-A20E227BA08C}"/>
    <dgm:cxn modelId="{B3448796-CAB2-45A7-A772-E79A06EF5D11}" type="presOf" srcId="{2AC1FA52-6B5D-4558-A771-713675D6D181}" destId="{3C570426-5CDC-4ED3-9D14-4CB52E16059C}" srcOrd="0" destOrd="0" presId="urn:microsoft.com/office/officeart/2005/8/layout/hierarchy3"/>
    <dgm:cxn modelId="{29A9B13F-5EAA-4B58-B504-A8112F1A5CCE}" type="presOf" srcId="{3380993D-C18F-4B12-8AFB-C68A016C37D1}" destId="{6A2C00C2-1C06-435B-93BF-05CA2EB45A3B}" srcOrd="0" destOrd="0" presId="urn:microsoft.com/office/officeart/2005/8/layout/hierarchy3"/>
    <dgm:cxn modelId="{FAA185C1-14E9-442C-ABF4-71D55F277339}" type="presOf" srcId="{D1BE231A-6DB6-407A-99DF-FD71557B9088}" destId="{8A2CB709-1941-4213-A8F4-F3039515C5CF}" srcOrd="0" destOrd="0" presId="urn:microsoft.com/office/officeart/2005/8/layout/hierarchy3"/>
    <dgm:cxn modelId="{A106154B-6370-40A2-8649-0621B51C3140}" type="presOf" srcId="{C185FCDD-F4EF-41D5-A4C4-D0D06837AC7A}" destId="{D8C8EE36-1A81-4EF0-ACB5-B3467B9134D4}" srcOrd="0" destOrd="0" presId="urn:microsoft.com/office/officeart/2005/8/layout/hierarchy3"/>
    <dgm:cxn modelId="{BB6C3B39-6713-452E-921C-EF5A2D2A29E0}" type="presOf" srcId="{68C76F07-BDAC-48CF-A729-58405C3CD088}" destId="{56318CCD-DF9B-4193-A892-0F44DE0E2A33}" srcOrd="0" destOrd="0" presId="urn:microsoft.com/office/officeart/2005/8/layout/hierarchy3"/>
    <dgm:cxn modelId="{9CDD54AB-CD28-4AB9-BCDE-0CBFF0B3C7C0}" type="presOf" srcId="{3C7077F3-4E6D-46D8-9E6A-27C8A78260EF}" destId="{D9BFF563-177A-46FD-A2D6-173F45E3542C}" srcOrd="0" destOrd="0" presId="urn:microsoft.com/office/officeart/2005/8/layout/hierarchy3"/>
    <dgm:cxn modelId="{4C96706D-4608-4763-A376-000A710235DE}" type="presOf" srcId="{FE7E8921-089B-4789-9BA0-2AA533992A8F}" destId="{D0180866-84A0-4BFA-93C0-720E7D9A2AF2}" srcOrd="0" destOrd="0" presId="urn:microsoft.com/office/officeart/2005/8/layout/hierarchy3"/>
    <dgm:cxn modelId="{D4DAA087-F2E7-4BAB-9F68-BE2E5CD3D263}" srcId="{C2ABAEB5-BD42-48DE-8E4E-86D092A6549B}" destId="{58ACD972-F72C-4698-B9EC-15FE535E4BD5}" srcOrd="0" destOrd="0" parTransId="{B7084721-3FDA-4FF5-A93A-FA25050545B2}" sibTransId="{6ADD46C5-AFB9-4577-A9CD-EC0E48BFD33D}"/>
    <dgm:cxn modelId="{D6726224-7DAF-408D-98FD-1B66E0D7EA5D}" type="presOf" srcId="{5BEAB645-47C9-4D92-B3A2-F8A5E73E26DB}" destId="{2F3F7028-7244-4DE8-B0A2-7A3121250929}" srcOrd="0" destOrd="0" presId="urn:microsoft.com/office/officeart/2005/8/layout/hierarchy3"/>
    <dgm:cxn modelId="{6198C790-E833-4DBF-9A54-78C4FCAA523F}" type="presOf" srcId="{58ACD972-F72C-4698-B9EC-15FE535E4BD5}" destId="{60345D99-AC80-46A4-B617-BD33B89C5CB5}" srcOrd="0" destOrd="0" presId="urn:microsoft.com/office/officeart/2005/8/layout/hierarchy3"/>
    <dgm:cxn modelId="{78D2CCBB-A8F0-411E-98B6-AF2F1C116C06}" srcId="{2FA858C2-C3E8-4697-92EE-4B634AEBA295}" destId="{AC5C8C31-B79A-4359-BB07-F8F0E166710F}" srcOrd="1" destOrd="0" parTransId="{7CABE1CA-9EA8-49EF-8077-FA3CDDF39E34}" sibTransId="{BEC13301-730D-4A63-8D31-8AAD3E9864B0}"/>
    <dgm:cxn modelId="{250DA0CC-7AFB-46F5-B640-C1C22AC585BC}" type="presOf" srcId="{C2ABAEB5-BD42-48DE-8E4E-86D092A6549B}" destId="{3861B765-5568-40D2-8976-2A1C48FF122A}" srcOrd="0" destOrd="0" presId="urn:microsoft.com/office/officeart/2005/8/layout/hierarchy3"/>
    <dgm:cxn modelId="{9330B604-341F-47D4-8ECE-226E2F335702}" type="presOf" srcId="{1C4CBD05-C28C-4908-870B-E9234512A384}" destId="{EED02BAF-1FEE-40B1-8D40-608DDA31A85C}" srcOrd="0" destOrd="0" presId="urn:microsoft.com/office/officeart/2005/8/layout/hierarchy3"/>
    <dgm:cxn modelId="{641A844C-48C0-4970-83DF-379C8A39073B}" srcId="{1CDBCEDD-5372-4D25-B3EC-20C220B40FAA}" destId="{5ED21348-DD44-49B4-AA49-F0A20968A3CC}" srcOrd="0" destOrd="0" parTransId="{1C4CBD05-C28C-4908-870B-E9234512A384}" sibTransId="{482370ED-5C31-4804-A1D3-4367FF3C15C1}"/>
    <dgm:cxn modelId="{19FC54AD-A119-40F5-8C41-0659AF9F68FD}" srcId="{579066E9-7D40-4D0A-971C-54C0F603EE0C}" destId="{1CDBCEDD-5372-4D25-B3EC-20C220B40FAA}" srcOrd="1" destOrd="0" parTransId="{B7B41998-3293-4BA8-9787-6CFAE6C334D5}" sibTransId="{16F0BE62-8902-406C-A881-53DAFDB006DB}"/>
    <dgm:cxn modelId="{9884159F-C2FC-4A95-B839-111C13C2ABBC}" srcId="{C2ABAEB5-BD42-48DE-8E4E-86D092A6549B}" destId="{2AC1FA52-6B5D-4558-A771-713675D6D181}" srcOrd="1" destOrd="0" parTransId="{16F8DF4D-8B46-42EB-A06C-AA9DFA06B285}" sibTransId="{D03AF66E-182C-468A-97EA-B5FF3DE9157A}"/>
    <dgm:cxn modelId="{8951B39C-F43B-4E62-9E8B-B76028A29829}" srcId="{1CDBCEDD-5372-4D25-B3EC-20C220B40FAA}" destId="{68C76F07-BDAC-48CF-A729-58405C3CD088}" srcOrd="2" destOrd="0" parTransId="{E14AA6C4-8A2F-4926-8FD8-6A364E1BC57E}" sibTransId="{5351B54A-088C-478D-8EEC-51DE891475B0}"/>
    <dgm:cxn modelId="{AB881E1D-6D48-4C6E-9588-3E6B529CDF8A}" type="presOf" srcId="{132959B9-0310-468A-81E7-B5D350427BD1}" destId="{CF0A75A4-FB0B-425B-9D38-F1A906181177}" srcOrd="0" destOrd="0" presId="urn:microsoft.com/office/officeart/2005/8/layout/hierarchy3"/>
    <dgm:cxn modelId="{25BC11EC-796B-40C2-9A6B-4CBA6BF602CB}" type="presOf" srcId="{AC5C8C31-B79A-4359-BB07-F8F0E166710F}" destId="{B8B389CE-F857-4A6B-8A3A-775EEF3A5ECD}" srcOrd="0" destOrd="0" presId="urn:microsoft.com/office/officeart/2005/8/layout/hierarchy3"/>
    <dgm:cxn modelId="{C0A59B38-E0D0-49A0-8E79-7E4056BF6322}" type="presOf" srcId="{6E99E2FF-E6C7-43C3-9D8C-AA0377A512FC}" destId="{CB488C3F-7F45-415B-BCD6-C1B7E25A7B2C}" srcOrd="0" destOrd="0" presId="urn:microsoft.com/office/officeart/2005/8/layout/hierarchy3"/>
    <dgm:cxn modelId="{3FF73914-FAD4-4B85-A99C-8CAD6323FD38}" srcId="{6E99E2FF-E6C7-43C3-9D8C-AA0377A512FC}" destId="{3380993D-C18F-4B12-8AFB-C68A016C37D1}" srcOrd="1" destOrd="0" parTransId="{FE7E8921-089B-4789-9BA0-2AA533992A8F}" sibTransId="{569A0544-5EC8-4A98-829C-E3C0B2C66B8D}"/>
    <dgm:cxn modelId="{D7975A94-6AED-4F5E-BBF8-3C7DD0E4C14B}" type="presOf" srcId="{9EBB012D-D813-449E-8CB7-91F0200BB691}" destId="{E2EC6AB6-A621-4867-8B8E-E92CE45103A2}" srcOrd="0" destOrd="0" presId="urn:microsoft.com/office/officeart/2005/8/layout/hierarchy3"/>
    <dgm:cxn modelId="{90C00570-7E1E-4100-8A1C-F7882A633DF2}" type="presOf" srcId="{5ED21348-DD44-49B4-AA49-F0A20968A3CC}" destId="{DB358226-C283-490D-B4C2-EE97B93AD4E9}" srcOrd="0" destOrd="0" presId="urn:microsoft.com/office/officeart/2005/8/layout/hierarchy3"/>
    <dgm:cxn modelId="{6ED1DAEC-CBE3-4C9A-9276-11CBEC846C17}" type="presOf" srcId="{7CABE1CA-9EA8-49EF-8077-FA3CDDF39E34}" destId="{1F2FA374-4727-457A-B05A-728FE842A814}" srcOrd="0" destOrd="0" presId="urn:microsoft.com/office/officeart/2005/8/layout/hierarchy3"/>
    <dgm:cxn modelId="{462CC5E1-66A4-44D5-AF25-029C1D5F48C3}" type="presOf" srcId="{11BE1031-8568-4C2C-B43B-1A3733663FE3}" destId="{9C0F5E53-9356-498E-BCC1-7627C5480D70}" srcOrd="0" destOrd="0" presId="urn:microsoft.com/office/officeart/2005/8/layout/hierarchy3"/>
    <dgm:cxn modelId="{8C7BD405-BA1E-4C0F-AF3F-2478092A725A}" srcId="{579066E9-7D40-4D0A-971C-54C0F603EE0C}" destId="{2FA858C2-C3E8-4697-92EE-4B634AEBA295}" srcOrd="0" destOrd="0" parTransId="{26D41CB3-0B2C-4446-975B-74D0C857EEAD}" sibTransId="{1A7DDC25-C983-4E26-8B3F-D881A3F736C6}"/>
    <dgm:cxn modelId="{AD48F8E5-4B1E-499F-B060-F9E05E17C614}" type="presOf" srcId="{E14AA6C4-8A2F-4926-8FD8-6A364E1BC57E}" destId="{C0CA689A-C06F-4645-B9C8-7DB0F9DB3E8E}" srcOrd="0" destOrd="0" presId="urn:microsoft.com/office/officeart/2005/8/layout/hierarchy3"/>
    <dgm:cxn modelId="{8B0CA4F2-90BC-40D8-AB47-740E887200A4}" type="presOf" srcId="{16F8DF4D-8B46-42EB-A06C-AA9DFA06B285}" destId="{4A2F1977-8CC4-40A8-9BB4-4CD18C9F0CB4}" srcOrd="0" destOrd="0" presId="urn:microsoft.com/office/officeart/2005/8/layout/hierarchy3"/>
    <dgm:cxn modelId="{CFB047E4-6D29-4E62-9FAA-E72B57E49776}" type="presOf" srcId="{579066E9-7D40-4D0A-971C-54C0F603EE0C}" destId="{02450539-E1D9-4C28-9520-5F98809AE949}" srcOrd="0" destOrd="0" presId="urn:microsoft.com/office/officeart/2005/8/layout/hierarchy3"/>
    <dgm:cxn modelId="{9DEE2E97-E447-48ED-A31C-97ECC2724735}" type="presOf" srcId="{2FA858C2-C3E8-4697-92EE-4B634AEBA295}" destId="{6AE2EC91-7D66-4506-8848-42687374379F}" srcOrd="1" destOrd="0" presId="urn:microsoft.com/office/officeart/2005/8/layout/hierarchy3"/>
    <dgm:cxn modelId="{7E4F6DB7-C649-4157-BDF6-34B600333FAD}" srcId="{2FA858C2-C3E8-4697-92EE-4B634AEBA295}" destId="{5BEAB645-47C9-4D92-B3A2-F8A5E73E26DB}" srcOrd="2" destOrd="0" parTransId="{4EFB4EB6-C38C-4755-BB63-7605219B6F33}" sibTransId="{56088289-6330-4BB4-B613-07D334402FFA}"/>
    <dgm:cxn modelId="{5FF4A737-B563-4902-8F05-CBC46ED4A7DD}" type="presOf" srcId="{83981027-295B-4DAB-8E0A-216F26D1190F}" destId="{DFBF1366-5E7F-4992-8EEE-7DB579CE8AA2}" srcOrd="0" destOrd="0" presId="urn:microsoft.com/office/officeart/2005/8/layout/hierarchy3"/>
    <dgm:cxn modelId="{062444DD-B506-41F0-B3F2-2BDB98EF50F1}" srcId="{579066E9-7D40-4D0A-971C-54C0F603EE0C}" destId="{6E99E2FF-E6C7-43C3-9D8C-AA0377A512FC}" srcOrd="3" destOrd="0" parTransId="{42EAB70A-AF90-4667-A6B9-EF60BC35255B}" sibTransId="{CE1198C9-893C-4EBD-AA83-33D9D03210F4}"/>
    <dgm:cxn modelId="{D5D03DE4-391C-4E86-B36E-9AEEAA07ADD4}" type="presOf" srcId="{F7E9E2AE-11ED-489C-8CC7-6A665E7C4F58}" destId="{DD4B1C04-5785-4CD1-AB17-511A4E3A17EE}" srcOrd="0" destOrd="0" presId="urn:microsoft.com/office/officeart/2005/8/layout/hierarchy3"/>
    <dgm:cxn modelId="{B20C7201-727D-44E3-B12D-0C542985B13E}" type="presOf" srcId="{1CDBCEDD-5372-4D25-B3EC-20C220B40FAA}" destId="{658872DF-097A-4F0A-8D1C-5B375D56FDF5}" srcOrd="0" destOrd="0" presId="urn:microsoft.com/office/officeart/2005/8/layout/hierarchy3"/>
    <dgm:cxn modelId="{D3E6B798-18DF-4680-AB0C-B8CFF47272E9}" type="presOf" srcId="{B7084721-3FDA-4FF5-A93A-FA25050545B2}" destId="{A40B49AB-9DE0-4A78-B02C-8C443E34EDFC}" srcOrd="0" destOrd="0" presId="urn:microsoft.com/office/officeart/2005/8/layout/hierarchy3"/>
    <dgm:cxn modelId="{8675CC56-4A36-4BC1-936E-C3D0A3509BD8}" type="presOf" srcId="{C2ABAEB5-BD42-48DE-8E4E-86D092A6549B}" destId="{03922C6B-BC7E-437D-9D9A-D4489AF1641A}" srcOrd="1" destOrd="0" presId="urn:microsoft.com/office/officeart/2005/8/layout/hierarchy3"/>
    <dgm:cxn modelId="{D8F9A808-E375-4D42-8C01-00F56C3657B5}" type="presOf" srcId="{2FA858C2-C3E8-4697-92EE-4B634AEBA295}" destId="{0FC0FC24-9A5A-48D3-A9F8-F497F8088D73}" srcOrd="0" destOrd="0" presId="urn:microsoft.com/office/officeart/2005/8/layout/hierarchy3"/>
    <dgm:cxn modelId="{771CDEE9-289D-414D-9A21-00B7491CC25E}" type="presOf" srcId="{8293D66E-A352-4CE1-BB4F-46273E305F6B}" destId="{5BEB462A-4AD1-4C02-BDDD-35CF55EB13A3}" srcOrd="0" destOrd="0" presId="urn:microsoft.com/office/officeart/2005/8/layout/hierarchy3"/>
    <dgm:cxn modelId="{EEE2F495-099D-45DC-9C6F-6979F71FA51E}" srcId="{579066E9-7D40-4D0A-971C-54C0F603EE0C}" destId="{C2ABAEB5-BD42-48DE-8E4E-86D092A6549B}" srcOrd="2" destOrd="0" parTransId="{82056463-14F8-4086-AE4B-FF4E0918D824}" sibTransId="{A81E7F33-0741-4767-BCD4-696E6045D859}"/>
    <dgm:cxn modelId="{C7995955-2134-4C56-9155-1957021416B7}" type="presOf" srcId="{6E99E2FF-E6C7-43C3-9D8C-AA0377A512FC}" destId="{D40D82BA-2962-4D1F-8F05-2AB07E3DFB8F}" srcOrd="1" destOrd="0" presId="urn:microsoft.com/office/officeart/2005/8/layout/hierarchy3"/>
    <dgm:cxn modelId="{CFFC9056-B275-450E-A48E-47AC9771B32C}" srcId="{6E99E2FF-E6C7-43C3-9D8C-AA0377A512FC}" destId="{8293D66E-A352-4CE1-BB4F-46273E305F6B}" srcOrd="2" destOrd="0" parTransId="{D1BE231A-6DB6-407A-99DF-FD71557B9088}" sibTransId="{EDA60DB3-1869-4B44-9B02-6D178283D156}"/>
    <dgm:cxn modelId="{A11318DE-BAF1-4E23-8B10-8B60F14ACF6F}" type="presOf" srcId="{54399AD6-7469-4D57-9164-0B1B2926F2AD}" destId="{75C294EB-97B0-42EA-908F-F62C3B356CC8}" srcOrd="0" destOrd="0" presId="urn:microsoft.com/office/officeart/2005/8/layout/hierarchy3"/>
    <dgm:cxn modelId="{DD5473E1-2CE5-4A76-8F4E-5B32C159D0B7}" srcId="{1CDBCEDD-5372-4D25-B3EC-20C220B40FAA}" destId="{C185FCDD-F4EF-41D5-A4C4-D0D06837AC7A}" srcOrd="1" destOrd="0" parTransId="{11BE1031-8568-4C2C-B43B-1A3733663FE3}" sibTransId="{BE1A6193-586F-418C-8145-9166CD7DD809}"/>
    <dgm:cxn modelId="{0DA3E88E-4587-40E8-A666-05836707FF37}" srcId="{6E99E2FF-E6C7-43C3-9D8C-AA0377A512FC}" destId="{54399AD6-7469-4D57-9164-0B1B2926F2AD}" srcOrd="0" destOrd="0" parTransId="{3C7077F3-4E6D-46D8-9E6A-27C8A78260EF}" sibTransId="{A7F624AA-C775-4771-AC6C-98D1A4F231C0}"/>
    <dgm:cxn modelId="{ECA50EEE-2FA6-4D1D-991A-A02B71B33033}" srcId="{2FA858C2-C3E8-4697-92EE-4B634AEBA295}" destId="{F7E9E2AE-11ED-489C-8CC7-6A665E7C4F58}" srcOrd="0" destOrd="0" parTransId="{132959B9-0310-468A-81E7-B5D350427BD1}" sibTransId="{D7DA6AB2-4448-4ABC-872C-4128D23DC2F3}"/>
    <dgm:cxn modelId="{F95981B4-DB50-4586-9CE4-89FD8FDE8C4D}" type="presOf" srcId="{1CDBCEDD-5372-4D25-B3EC-20C220B40FAA}" destId="{3BBB131B-1F6A-4139-9361-71872C4B26E8}" srcOrd="1" destOrd="0" presId="urn:microsoft.com/office/officeart/2005/8/layout/hierarchy3"/>
    <dgm:cxn modelId="{2F3C6111-DFFF-4D22-A0C7-D751988CEC65}" type="presParOf" srcId="{02450539-E1D9-4C28-9520-5F98809AE949}" destId="{2E63E1ED-2B5E-43FE-B982-C8169E85F3B5}" srcOrd="0" destOrd="0" presId="urn:microsoft.com/office/officeart/2005/8/layout/hierarchy3"/>
    <dgm:cxn modelId="{BF3FD2C1-A4E2-4E48-980C-01476075E5FE}" type="presParOf" srcId="{2E63E1ED-2B5E-43FE-B982-C8169E85F3B5}" destId="{43F9C73B-E51E-4C48-A6C9-1BE51503D474}" srcOrd="0" destOrd="0" presId="urn:microsoft.com/office/officeart/2005/8/layout/hierarchy3"/>
    <dgm:cxn modelId="{136ECACE-2220-4E9A-9047-19EAFE1AB3AC}" type="presParOf" srcId="{43F9C73B-E51E-4C48-A6C9-1BE51503D474}" destId="{0FC0FC24-9A5A-48D3-A9F8-F497F8088D73}" srcOrd="0" destOrd="0" presId="urn:microsoft.com/office/officeart/2005/8/layout/hierarchy3"/>
    <dgm:cxn modelId="{B7561DBE-704A-42EE-BC36-8CEAA179DE85}" type="presParOf" srcId="{43F9C73B-E51E-4C48-A6C9-1BE51503D474}" destId="{6AE2EC91-7D66-4506-8848-42687374379F}" srcOrd="1" destOrd="0" presId="urn:microsoft.com/office/officeart/2005/8/layout/hierarchy3"/>
    <dgm:cxn modelId="{63DBCCFD-A2D3-4709-A134-6E9429A106E4}" type="presParOf" srcId="{2E63E1ED-2B5E-43FE-B982-C8169E85F3B5}" destId="{2AE9284B-1854-4BDB-8003-9D33B2E2AC27}" srcOrd="1" destOrd="0" presId="urn:microsoft.com/office/officeart/2005/8/layout/hierarchy3"/>
    <dgm:cxn modelId="{8CC0F58B-25CA-482D-A327-8F28C4B16668}" type="presParOf" srcId="{2AE9284B-1854-4BDB-8003-9D33B2E2AC27}" destId="{CF0A75A4-FB0B-425B-9D38-F1A906181177}" srcOrd="0" destOrd="0" presId="urn:microsoft.com/office/officeart/2005/8/layout/hierarchy3"/>
    <dgm:cxn modelId="{384EBA57-F38B-420F-9504-D1CE15B2B199}" type="presParOf" srcId="{2AE9284B-1854-4BDB-8003-9D33B2E2AC27}" destId="{DD4B1C04-5785-4CD1-AB17-511A4E3A17EE}" srcOrd="1" destOrd="0" presId="urn:microsoft.com/office/officeart/2005/8/layout/hierarchy3"/>
    <dgm:cxn modelId="{8D98A0B3-06E9-4317-B848-031608805740}" type="presParOf" srcId="{2AE9284B-1854-4BDB-8003-9D33B2E2AC27}" destId="{1F2FA374-4727-457A-B05A-728FE842A814}" srcOrd="2" destOrd="0" presId="urn:microsoft.com/office/officeart/2005/8/layout/hierarchy3"/>
    <dgm:cxn modelId="{CDC2084E-BF6B-41CB-AAD8-7ABA5F67E0FD}" type="presParOf" srcId="{2AE9284B-1854-4BDB-8003-9D33B2E2AC27}" destId="{B8B389CE-F857-4A6B-8A3A-775EEF3A5ECD}" srcOrd="3" destOrd="0" presId="urn:microsoft.com/office/officeart/2005/8/layout/hierarchy3"/>
    <dgm:cxn modelId="{EC3CDF37-1D1C-4FA4-B64C-2DD878334148}" type="presParOf" srcId="{2AE9284B-1854-4BDB-8003-9D33B2E2AC27}" destId="{98BD9987-BA5E-4325-B871-8529E278413E}" srcOrd="4" destOrd="0" presId="urn:microsoft.com/office/officeart/2005/8/layout/hierarchy3"/>
    <dgm:cxn modelId="{A01399A4-4183-4F3A-8664-43AB20F529A1}" type="presParOf" srcId="{2AE9284B-1854-4BDB-8003-9D33B2E2AC27}" destId="{2F3F7028-7244-4DE8-B0A2-7A3121250929}" srcOrd="5" destOrd="0" presId="urn:microsoft.com/office/officeart/2005/8/layout/hierarchy3"/>
    <dgm:cxn modelId="{64490814-BBB7-42B3-B4A7-6F80D989C293}" type="presParOf" srcId="{02450539-E1D9-4C28-9520-5F98809AE949}" destId="{FACF3B23-A55A-40F8-8AD3-FE4CFFC260B7}" srcOrd="1" destOrd="0" presId="urn:microsoft.com/office/officeart/2005/8/layout/hierarchy3"/>
    <dgm:cxn modelId="{04B11ED1-BCB2-4802-BEAF-3D733A58D15F}" type="presParOf" srcId="{FACF3B23-A55A-40F8-8AD3-FE4CFFC260B7}" destId="{D06263D2-F320-4CC9-95C8-9FF0B7558250}" srcOrd="0" destOrd="0" presId="urn:microsoft.com/office/officeart/2005/8/layout/hierarchy3"/>
    <dgm:cxn modelId="{C466F0F5-BC85-4E32-9885-22687975B592}" type="presParOf" srcId="{D06263D2-F320-4CC9-95C8-9FF0B7558250}" destId="{658872DF-097A-4F0A-8D1C-5B375D56FDF5}" srcOrd="0" destOrd="0" presId="urn:microsoft.com/office/officeart/2005/8/layout/hierarchy3"/>
    <dgm:cxn modelId="{48124F2E-98E0-40DE-ACCE-D9883CBAE08B}" type="presParOf" srcId="{D06263D2-F320-4CC9-95C8-9FF0B7558250}" destId="{3BBB131B-1F6A-4139-9361-71872C4B26E8}" srcOrd="1" destOrd="0" presId="urn:microsoft.com/office/officeart/2005/8/layout/hierarchy3"/>
    <dgm:cxn modelId="{2D8A8FD3-5178-4DC5-A6B1-3CA1DA199930}" type="presParOf" srcId="{FACF3B23-A55A-40F8-8AD3-FE4CFFC260B7}" destId="{498D498D-5639-4251-B3F0-E988D2154BC8}" srcOrd="1" destOrd="0" presId="urn:microsoft.com/office/officeart/2005/8/layout/hierarchy3"/>
    <dgm:cxn modelId="{87E1C699-12D8-47B2-A38D-1AD98746B9A9}" type="presParOf" srcId="{498D498D-5639-4251-B3F0-E988D2154BC8}" destId="{EED02BAF-1FEE-40B1-8D40-608DDA31A85C}" srcOrd="0" destOrd="0" presId="urn:microsoft.com/office/officeart/2005/8/layout/hierarchy3"/>
    <dgm:cxn modelId="{AF385C72-C8DA-41D6-BF2D-E24F8C945D3A}" type="presParOf" srcId="{498D498D-5639-4251-B3F0-E988D2154BC8}" destId="{DB358226-C283-490D-B4C2-EE97B93AD4E9}" srcOrd="1" destOrd="0" presId="urn:microsoft.com/office/officeart/2005/8/layout/hierarchy3"/>
    <dgm:cxn modelId="{0F357079-9A1A-4210-B32B-EA36695E6A26}" type="presParOf" srcId="{498D498D-5639-4251-B3F0-E988D2154BC8}" destId="{9C0F5E53-9356-498E-BCC1-7627C5480D70}" srcOrd="2" destOrd="0" presId="urn:microsoft.com/office/officeart/2005/8/layout/hierarchy3"/>
    <dgm:cxn modelId="{E2652D8A-742F-4AB3-A693-4973E5B05EB7}" type="presParOf" srcId="{498D498D-5639-4251-B3F0-E988D2154BC8}" destId="{D8C8EE36-1A81-4EF0-ACB5-B3467B9134D4}" srcOrd="3" destOrd="0" presId="urn:microsoft.com/office/officeart/2005/8/layout/hierarchy3"/>
    <dgm:cxn modelId="{5A5E36A2-D779-4AA5-BC79-32E5177F4C7D}" type="presParOf" srcId="{498D498D-5639-4251-B3F0-E988D2154BC8}" destId="{C0CA689A-C06F-4645-B9C8-7DB0F9DB3E8E}" srcOrd="4" destOrd="0" presId="urn:microsoft.com/office/officeart/2005/8/layout/hierarchy3"/>
    <dgm:cxn modelId="{EE87B604-B71C-4F46-A0BE-DBFDB3AC5D5B}" type="presParOf" srcId="{498D498D-5639-4251-B3F0-E988D2154BC8}" destId="{56318CCD-DF9B-4193-A892-0F44DE0E2A33}" srcOrd="5" destOrd="0" presId="urn:microsoft.com/office/officeart/2005/8/layout/hierarchy3"/>
    <dgm:cxn modelId="{20D646BC-7F2B-4882-B279-62DA466909AB}" type="presParOf" srcId="{02450539-E1D9-4C28-9520-5F98809AE949}" destId="{57B7ECD5-26AE-49A4-9977-14B68668D248}" srcOrd="2" destOrd="0" presId="urn:microsoft.com/office/officeart/2005/8/layout/hierarchy3"/>
    <dgm:cxn modelId="{3F46128B-16BF-4C42-BBFD-7053F92D7F18}" type="presParOf" srcId="{57B7ECD5-26AE-49A4-9977-14B68668D248}" destId="{FCE9A1EC-0681-4071-8BD3-E648B8B28127}" srcOrd="0" destOrd="0" presId="urn:microsoft.com/office/officeart/2005/8/layout/hierarchy3"/>
    <dgm:cxn modelId="{27946BD9-3516-4856-9038-BA3CDFED5597}" type="presParOf" srcId="{FCE9A1EC-0681-4071-8BD3-E648B8B28127}" destId="{3861B765-5568-40D2-8976-2A1C48FF122A}" srcOrd="0" destOrd="0" presId="urn:microsoft.com/office/officeart/2005/8/layout/hierarchy3"/>
    <dgm:cxn modelId="{B56D5476-7B43-40E6-A0F7-A0EF3CBDD4EE}" type="presParOf" srcId="{FCE9A1EC-0681-4071-8BD3-E648B8B28127}" destId="{03922C6B-BC7E-437D-9D9A-D4489AF1641A}" srcOrd="1" destOrd="0" presId="urn:microsoft.com/office/officeart/2005/8/layout/hierarchy3"/>
    <dgm:cxn modelId="{4E261CF0-B7A1-4ADF-A52A-FD7B26F2053A}" type="presParOf" srcId="{57B7ECD5-26AE-49A4-9977-14B68668D248}" destId="{66FD7DD5-AC33-4CEB-8921-B486FC185B9A}" srcOrd="1" destOrd="0" presId="urn:microsoft.com/office/officeart/2005/8/layout/hierarchy3"/>
    <dgm:cxn modelId="{722D1B25-4C71-4BC2-BCDC-FE6D9BD29BB7}" type="presParOf" srcId="{66FD7DD5-AC33-4CEB-8921-B486FC185B9A}" destId="{A40B49AB-9DE0-4A78-B02C-8C443E34EDFC}" srcOrd="0" destOrd="0" presId="urn:microsoft.com/office/officeart/2005/8/layout/hierarchy3"/>
    <dgm:cxn modelId="{3DC337B1-28DC-42F2-9EE1-C1D85E130F1F}" type="presParOf" srcId="{66FD7DD5-AC33-4CEB-8921-B486FC185B9A}" destId="{60345D99-AC80-46A4-B617-BD33B89C5CB5}" srcOrd="1" destOrd="0" presId="urn:microsoft.com/office/officeart/2005/8/layout/hierarchy3"/>
    <dgm:cxn modelId="{40CD4E5D-CDEE-47AA-8C15-8BB885E74DF7}" type="presParOf" srcId="{66FD7DD5-AC33-4CEB-8921-B486FC185B9A}" destId="{4A2F1977-8CC4-40A8-9BB4-4CD18C9F0CB4}" srcOrd="2" destOrd="0" presId="urn:microsoft.com/office/officeart/2005/8/layout/hierarchy3"/>
    <dgm:cxn modelId="{1EB13655-F133-494F-A138-6AE84571E309}" type="presParOf" srcId="{66FD7DD5-AC33-4CEB-8921-B486FC185B9A}" destId="{3C570426-5CDC-4ED3-9D14-4CB52E16059C}" srcOrd="3" destOrd="0" presId="urn:microsoft.com/office/officeart/2005/8/layout/hierarchy3"/>
    <dgm:cxn modelId="{C090E2E1-A125-4A08-A945-6988175E4103}" type="presParOf" srcId="{66FD7DD5-AC33-4CEB-8921-B486FC185B9A}" destId="{DFBF1366-5E7F-4992-8EEE-7DB579CE8AA2}" srcOrd="4" destOrd="0" presId="urn:microsoft.com/office/officeart/2005/8/layout/hierarchy3"/>
    <dgm:cxn modelId="{A4ACDD78-880D-4E11-9BEC-63D1BFD71048}" type="presParOf" srcId="{66FD7DD5-AC33-4CEB-8921-B486FC185B9A}" destId="{E2EC6AB6-A621-4867-8B8E-E92CE45103A2}" srcOrd="5" destOrd="0" presId="urn:microsoft.com/office/officeart/2005/8/layout/hierarchy3"/>
    <dgm:cxn modelId="{D4A121F4-4BD6-445F-B792-7FDFC89FF251}" type="presParOf" srcId="{02450539-E1D9-4C28-9520-5F98809AE949}" destId="{E674EDA5-6AFE-42FB-BC88-B67501102AB6}" srcOrd="3" destOrd="0" presId="urn:microsoft.com/office/officeart/2005/8/layout/hierarchy3"/>
    <dgm:cxn modelId="{2A21FE73-DB88-47CC-8265-0A074B818F27}" type="presParOf" srcId="{E674EDA5-6AFE-42FB-BC88-B67501102AB6}" destId="{0C7019BF-5628-46AE-916C-5258DE2A6ECF}" srcOrd="0" destOrd="0" presId="urn:microsoft.com/office/officeart/2005/8/layout/hierarchy3"/>
    <dgm:cxn modelId="{71624799-E456-47E1-87D2-EB727AF4D193}" type="presParOf" srcId="{0C7019BF-5628-46AE-916C-5258DE2A6ECF}" destId="{CB488C3F-7F45-415B-BCD6-C1B7E25A7B2C}" srcOrd="0" destOrd="0" presId="urn:microsoft.com/office/officeart/2005/8/layout/hierarchy3"/>
    <dgm:cxn modelId="{9332354F-819E-4459-9B95-DB4099D7E4ED}" type="presParOf" srcId="{0C7019BF-5628-46AE-916C-5258DE2A6ECF}" destId="{D40D82BA-2962-4D1F-8F05-2AB07E3DFB8F}" srcOrd="1" destOrd="0" presId="urn:microsoft.com/office/officeart/2005/8/layout/hierarchy3"/>
    <dgm:cxn modelId="{F8C1D671-785E-4D9F-8F99-28C689A0AA41}" type="presParOf" srcId="{E674EDA5-6AFE-42FB-BC88-B67501102AB6}" destId="{8A7F0230-7E27-4343-9E73-8AC60317D112}" srcOrd="1" destOrd="0" presId="urn:microsoft.com/office/officeart/2005/8/layout/hierarchy3"/>
    <dgm:cxn modelId="{5EB93906-C187-49F4-A36D-54E09247E261}" type="presParOf" srcId="{8A7F0230-7E27-4343-9E73-8AC60317D112}" destId="{D9BFF563-177A-46FD-A2D6-173F45E3542C}" srcOrd="0" destOrd="0" presId="urn:microsoft.com/office/officeart/2005/8/layout/hierarchy3"/>
    <dgm:cxn modelId="{E5470B64-539B-467B-8C25-731902818954}" type="presParOf" srcId="{8A7F0230-7E27-4343-9E73-8AC60317D112}" destId="{75C294EB-97B0-42EA-908F-F62C3B356CC8}" srcOrd="1" destOrd="0" presId="urn:microsoft.com/office/officeart/2005/8/layout/hierarchy3"/>
    <dgm:cxn modelId="{82221DF3-289A-415F-900E-41B77107A9B4}" type="presParOf" srcId="{8A7F0230-7E27-4343-9E73-8AC60317D112}" destId="{D0180866-84A0-4BFA-93C0-720E7D9A2AF2}" srcOrd="2" destOrd="0" presId="urn:microsoft.com/office/officeart/2005/8/layout/hierarchy3"/>
    <dgm:cxn modelId="{BBFA9DF5-4080-41B8-B270-9DDCB130A319}" type="presParOf" srcId="{8A7F0230-7E27-4343-9E73-8AC60317D112}" destId="{6A2C00C2-1C06-435B-93BF-05CA2EB45A3B}" srcOrd="3" destOrd="0" presId="urn:microsoft.com/office/officeart/2005/8/layout/hierarchy3"/>
    <dgm:cxn modelId="{24900781-F619-4100-A256-49DC7DBBED5D}" type="presParOf" srcId="{8A7F0230-7E27-4343-9E73-8AC60317D112}" destId="{8A2CB709-1941-4213-A8F4-F3039515C5CF}" srcOrd="4" destOrd="0" presId="urn:microsoft.com/office/officeart/2005/8/layout/hierarchy3"/>
    <dgm:cxn modelId="{1980B97D-7D99-460C-A263-03E488C69FAF}" type="presParOf" srcId="{8A7F0230-7E27-4343-9E73-8AC60317D112}" destId="{5BEB462A-4AD1-4C02-BDDD-35CF55EB13A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0FC24-9A5A-48D3-A9F8-F497F8088D73}">
      <dsp:nvSpPr>
        <dsp:cNvPr id="0" name=""/>
        <dsp:cNvSpPr/>
      </dsp:nvSpPr>
      <dsp:spPr>
        <a:xfrm>
          <a:off x="0" y="649540"/>
          <a:ext cx="2792878" cy="8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Small-size cell 3D pixels</a:t>
          </a:r>
          <a:endParaRPr lang="en-US" sz="2400" kern="1200" noProof="0" dirty="0"/>
        </a:p>
      </dsp:txBody>
      <dsp:txXfrm>
        <a:off x="25396" y="674936"/>
        <a:ext cx="2742086" cy="816286"/>
      </dsp:txXfrm>
    </dsp:sp>
    <dsp:sp modelId="{CF0A75A4-FB0B-425B-9D38-F1A906181177}">
      <dsp:nvSpPr>
        <dsp:cNvPr id="0" name=""/>
        <dsp:cNvSpPr/>
      </dsp:nvSpPr>
      <dsp:spPr>
        <a:xfrm>
          <a:off x="279287" y="1516618"/>
          <a:ext cx="282915" cy="650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309"/>
              </a:lnTo>
              <a:lnTo>
                <a:pt x="282915" y="6503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4B1C04-5785-4CD1-AB17-511A4E3A17EE}">
      <dsp:nvSpPr>
        <dsp:cNvPr id="0" name=""/>
        <dsp:cNvSpPr/>
      </dsp:nvSpPr>
      <dsp:spPr>
        <a:xfrm>
          <a:off x="562203" y="1733388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Radiation tolerance</a:t>
          </a:r>
          <a:endParaRPr lang="en-US" sz="1100" kern="1200" noProof="0" dirty="0"/>
        </a:p>
      </dsp:txBody>
      <dsp:txXfrm>
        <a:off x="587599" y="1758784"/>
        <a:ext cx="1336534" cy="816286"/>
      </dsp:txXfrm>
    </dsp:sp>
    <dsp:sp modelId="{1F2FA374-4727-457A-B05A-728FE842A814}">
      <dsp:nvSpPr>
        <dsp:cNvPr id="0" name=""/>
        <dsp:cNvSpPr/>
      </dsp:nvSpPr>
      <dsp:spPr>
        <a:xfrm>
          <a:off x="279287" y="1516618"/>
          <a:ext cx="282915" cy="173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57"/>
              </a:lnTo>
              <a:lnTo>
                <a:pt x="282915" y="173415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389CE-F857-4A6B-8A3A-775EEF3A5ECD}">
      <dsp:nvSpPr>
        <dsp:cNvPr id="0" name=""/>
        <dsp:cNvSpPr/>
      </dsp:nvSpPr>
      <dsp:spPr>
        <a:xfrm>
          <a:off x="562203" y="2817237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Cell form factor</a:t>
          </a:r>
        </a:p>
      </dsp:txBody>
      <dsp:txXfrm>
        <a:off x="587599" y="2842633"/>
        <a:ext cx="1336534" cy="816286"/>
      </dsp:txXfrm>
    </dsp:sp>
    <dsp:sp modelId="{98BD9987-BA5E-4325-B871-8529E278413E}">
      <dsp:nvSpPr>
        <dsp:cNvPr id="0" name=""/>
        <dsp:cNvSpPr/>
      </dsp:nvSpPr>
      <dsp:spPr>
        <a:xfrm>
          <a:off x="279287" y="1516618"/>
          <a:ext cx="282915" cy="2818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006"/>
              </a:lnTo>
              <a:lnTo>
                <a:pt x="282915" y="281800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F7028-7244-4DE8-B0A2-7A3121250929}">
      <dsp:nvSpPr>
        <dsp:cNvPr id="0" name=""/>
        <dsp:cNvSpPr/>
      </dsp:nvSpPr>
      <dsp:spPr>
        <a:xfrm>
          <a:off x="562203" y="3901085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Manufacturing  and interconnection yield,</a:t>
          </a:r>
        </a:p>
      </dsp:txBody>
      <dsp:txXfrm>
        <a:off x="587599" y="3926481"/>
        <a:ext cx="1336534" cy="816286"/>
      </dsp:txXfrm>
    </dsp:sp>
    <dsp:sp modelId="{658872DF-097A-4F0A-8D1C-5B375D56FDF5}">
      <dsp:nvSpPr>
        <dsp:cNvPr id="0" name=""/>
        <dsp:cNvSpPr/>
      </dsp:nvSpPr>
      <dsp:spPr>
        <a:xfrm>
          <a:off x="3230045" y="649540"/>
          <a:ext cx="2792878" cy="8670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Low Gain Avalanche Detectors</a:t>
          </a:r>
          <a:endParaRPr lang="en-US" sz="2400" kern="1200" noProof="0" dirty="0"/>
        </a:p>
      </dsp:txBody>
      <dsp:txXfrm>
        <a:off x="3255441" y="674936"/>
        <a:ext cx="2742086" cy="816286"/>
      </dsp:txXfrm>
    </dsp:sp>
    <dsp:sp modelId="{EED02BAF-1FEE-40B1-8D40-608DDA31A85C}">
      <dsp:nvSpPr>
        <dsp:cNvPr id="0" name=""/>
        <dsp:cNvSpPr/>
      </dsp:nvSpPr>
      <dsp:spPr>
        <a:xfrm>
          <a:off x="3509332" y="1516618"/>
          <a:ext cx="279287" cy="650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309"/>
              </a:lnTo>
              <a:lnTo>
                <a:pt x="279287" y="65030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58226-C283-490D-B4C2-EE97B93AD4E9}">
      <dsp:nvSpPr>
        <dsp:cNvPr id="0" name=""/>
        <dsp:cNvSpPr/>
      </dsp:nvSpPr>
      <dsp:spPr>
        <a:xfrm>
          <a:off x="3788620" y="1733388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Manufacturing yield and uniformity</a:t>
          </a:r>
          <a:endParaRPr lang="en-US" sz="1100" kern="1200" noProof="0" dirty="0" smtClean="0"/>
        </a:p>
      </dsp:txBody>
      <dsp:txXfrm>
        <a:off x="3814016" y="1758784"/>
        <a:ext cx="1336534" cy="816286"/>
      </dsp:txXfrm>
    </dsp:sp>
    <dsp:sp modelId="{9C0F5E53-9356-498E-BCC1-7627C5480D70}">
      <dsp:nvSpPr>
        <dsp:cNvPr id="0" name=""/>
        <dsp:cNvSpPr/>
      </dsp:nvSpPr>
      <dsp:spPr>
        <a:xfrm>
          <a:off x="3509332" y="1516618"/>
          <a:ext cx="279287" cy="173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57"/>
              </a:lnTo>
              <a:lnTo>
                <a:pt x="279287" y="173415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C8EE36-1A81-4EF0-ACB5-B3467B9134D4}">
      <dsp:nvSpPr>
        <dsp:cNvPr id="0" name=""/>
        <dsp:cNvSpPr/>
      </dsp:nvSpPr>
      <dsp:spPr>
        <a:xfrm>
          <a:off x="3788620" y="2817237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Radiation </a:t>
          </a:r>
          <a:r>
            <a:rPr lang="en-US" sz="1100" kern="1200" noProof="0" dirty="0" smtClean="0"/>
            <a:t>tolerance</a:t>
          </a:r>
          <a:endParaRPr lang="en-US" sz="1100" kern="1200" noProof="0" dirty="0" smtClean="0"/>
        </a:p>
      </dsp:txBody>
      <dsp:txXfrm>
        <a:off x="3814016" y="2842633"/>
        <a:ext cx="1336534" cy="816286"/>
      </dsp:txXfrm>
    </dsp:sp>
    <dsp:sp modelId="{C0CA689A-C06F-4645-B9C8-7DB0F9DB3E8E}">
      <dsp:nvSpPr>
        <dsp:cNvPr id="0" name=""/>
        <dsp:cNvSpPr/>
      </dsp:nvSpPr>
      <dsp:spPr>
        <a:xfrm>
          <a:off x="3509332" y="1516618"/>
          <a:ext cx="279287" cy="2818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006"/>
              </a:lnTo>
              <a:lnTo>
                <a:pt x="279287" y="281800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18CCD-DF9B-4193-A892-0F44DE0E2A33}">
      <dsp:nvSpPr>
        <dsp:cNvPr id="0" name=""/>
        <dsp:cNvSpPr/>
      </dsp:nvSpPr>
      <dsp:spPr>
        <a:xfrm>
          <a:off x="3788620" y="3901085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100% </a:t>
          </a:r>
          <a:r>
            <a:rPr lang="en-US" sz="1100" kern="1200" noProof="0" dirty="0" smtClean="0"/>
            <a:t>fill factor, small pixel size (4D timing)</a:t>
          </a:r>
        </a:p>
      </dsp:txBody>
      <dsp:txXfrm>
        <a:off x="3814016" y="3926481"/>
        <a:ext cx="1336534" cy="816286"/>
      </dsp:txXfrm>
    </dsp:sp>
    <dsp:sp modelId="{3861B765-5568-40D2-8976-2A1C48FF122A}">
      <dsp:nvSpPr>
        <dsp:cNvPr id="0" name=""/>
        <dsp:cNvSpPr/>
      </dsp:nvSpPr>
      <dsp:spPr>
        <a:xfrm>
          <a:off x="6456462" y="621784"/>
          <a:ext cx="2791681" cy="868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Two-Photon-Absorption TCT</a:t>
          </a:r>
          <a:endParaRPr lang="en-US" sz="2400" kern="1200" noProof="0" dirty="0"/>
        </a:p>
      </dsp:txBody>
      <dsp:txXfrm>
        <a:off x="6481886" y="647208"/>
        <a:ext cx="2740833" cy="817193"/>
      </dsp:txXfrm>
    </dsp:sp>
    <dsp:sp modelId="{A40B49AB-9DE0-4A78-B02C-8C443E34EDFC}">
      <dsp:nvSpPr>
        <dsp:cNvPr id="0" name=""/>
        <dsp:cNvSpPr/>
      </dsp:nvSpPr>
      <dsp:spPr>
        <a:xfrm>
          <a:off x="6735630" y="1489826"/>
          <a:ext cx="279168" cy="6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064"/>
              </a:lnTo>
              <a:lnTo>
                <a:pt x="279168" y="67806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45D99-AC80-46A4-B617-BD33B89C5CB5}">
      <dsp:nvSpPr>
        <dsp:cNvPr id="0" name=""/>
        <dsp:cNvSpPr/>
      </dsp:nvSpPr>
      <dsp:spPr>
        <a:xfrm>
          <a:off x="7014798" y="1734351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Top-bench fiber-based femtosecond laser commissioning</a:t>
          </a:r>
          <a:endParaRPr lang="en-US" sz="1100" kern="1200" noProof="0" dirty="0"/>
        </a:p>
      </dsp:txBody>
      <dsp:txXfrm>
        <a:off x="7040194" y="1759747"/>
        <a:ext cx="1336534" cy="816286"/>
      </dsp:txXfrm>
    </dsp:sp>
    <dsp:sp modelId="{4A2F1977-8CC4-40A8-9BB4-4CD18C9F0CB4}">
      <dsp:nvSpPr>
        <dsp:cNvPr id="0" name=""/>
        <dsp:cNvSpPr/>
      </dsp:nvSpPr>
      <dsp:spPr>
        <a:xfrm>
          <a:off x="6735630" y="1489826"/>
          <a:ext cx="279168" cy="1761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1912"/>
              </a:lnTo>
              <a:lnTo>
                <a:pt x="279168" y="176191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70426-5CDC-4ED3-9D14-4CB52E16059C}">
      <dsp:nvSpPr>
        <dsp:cNvPr id="0" name=""/>
        <dsp:cNvSpPr/>
      </dsp:nvSpPr>
      <dsp:spPr>
        <a:xfrm>
          <a:off x="7014798" y="2818199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SPIN OFF 1: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RD50 Radiation </a:t>
          </a:r>
          <a:r>
            <a:rPr lang="en-US" sz="1100" kern="1200" noProof="0" dirty="0" smtClean="0"/>
            <a:t>tolerance </a:t>
          </a:r>
          <a:r>
            <a:rPr lang="en-US" sz="1100" kern="1200" noProof="0" dirty="0" smtClean="0"/>
            <a:t> of</a:t>
          </a:r>
          <a:endParaRPr lang="en-US" sz="1100" kern="1200" noProof="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DMAPS project</a:t>
          </a:r>
          <a:endParaRPr lang="en-US" sz="1100" kern="1200" noProof="0" dirty="0"/>
        </a:p>
      </dsp:txBody>
      <dsp:txXfrm>
        <a:off x="7040194" y="2843595"/>
        <a:ext cx="1336534" cy="816286"/>
      </dsp:txXfrm>
    </dsp:sp>
    <dsp:sp modelId="{DFBF1366-5E7F-4992-8EEE-7DB579CE8AA2}">
      <dsp:nvSpPr>
        <dsp:cNvPr id="0" name=""/>
        <dsp:cNvSpPr/>
      </dsp:nvSpPr>
      <dsp:spPr>
        <a:xfrm>
          <a:off x="6735630" y="1489826"/>
          <a:ext cx="279168" cy="2845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761"/>
              </a:lnTo>
              <a:lnTo>
                <a:pt x="279168" y="284576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C6AB6-A621-4867-8B8E-E92CE45103A2}">
      <dsp:nvSpPr>
        <dsp:cNvPr id="0" name=""/>
        <dsp:cNvSpPr/>
      </dsp:nvSpPr>
      <dsp:spPr>
        <a:xfrm>
          <a:off x="7014798" y="3902048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SPIN-OFF2: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 Silicon </a:t>
          </a:r>
          <a:r>
            <a:rPr lang="en-US" sz="1100" kern="1200" noProof="0" dirty="0" smtClean="0"/>
            <a:t>Defect </a:t>
          </a:r>
          <a:r>
            <a:rPr lang="en-US" sz="1100" kern="1200" noProof="0" dirty="0" smtClean="0"/>
            <a:t>spectroscopy/light DM direct detection</a:t>
          </a:r>
          <a:endParaRPr lang="en-US" sz="1100" kern="1200" noProof="0" dirty="0"/>
        </a:p>
      </dsp:txBody>
      <dsp:txXfrm>
        <a:off x="7040194" y="3927444"/>
        <a:ext cx="1336534" cy="816286"/>
      </dsp:txXfrm>
    </dsp:sp>
    <dsp:sp modelId="{CB488C3F-7F45-415B-BCD6-C1B7E25A7B2C}">
      <dsp:nvSpPr>
        <dsp:cNvPr id="0" name=""/>
        <dsp:cNvSpPr/>
      </dsp:nvSpPr>
      <dsp:spPr>
        <a:xfrm>
          <a:off x="9681683" y="618065"/>
          <a:ext cx="2252688" cy="846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Inner Tracker </a:t>
          </a:r>
          <a:r>
            <a:rPr lang="en-US" sz="1600" kern="1200" noProof="0" dirty="0" smtClean="0"/>
            <a:t>and </a:t>
          </a:r>
          <a:r>
            <a:rPr lang="en-US" sz="1600" b="1" kern="1200" noProof="0" dirty="0" smtClean="0"/>
            <a:t>Endcap Timing Layer </a:t>
          </a:r>
          <a:r>
            <a:rPr lang="en-US" sz="1600" kern="1200" noProof="0" dirty="0" smtClean="0"/>
            <a:t>Module design &amp; </a:t>
          </a:r>
          <a:r>
            <a:rPr lang="en-US" sz="1600" kern="1200" noProof="0" dirty="0" smtClean="0"/>
            <a:t>assembly</a:t>
          </a:r>
          <a:endParaRPr lang="en-US" sz="1600" kern="1200" noProof="0" dirty="0"/>
        </a:p>
      </dsp:txBody>
      <dsp:txXfrm>
        <a:off x="9706461" y="642843"/>
        <a:ext cx="2203132" cy="796444"/>
      </dsp:txXfrm>
    </dsp:sp>
    <dsp:sp modelId="{D9BFF563-177A-46FD-A2D6-173F45E3542C}">
      <dsp:nvSpPr>
        <dsp:cNvPr id="0" name=""/>
        <dsp:cNvSpPr/>
      </dsp:nvSpPr>
      <dsp:spPr>
        <a:xfrm>
          <a:off x="9906952" y="1464065"/>
          <a:ext cx="225268" cy="681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1784"/>
              </a:lnTo>
              <a:lnTo>
                <a:pt x="225268" y="68178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294EB-97B0-42EA-908F-F62C3B356CC8}">
      <dsp:nvSpPr>
        <dsp:cNvPr id="0" name=""/>
        <dsp:cNvSpPr/>
      </dsp:nvSpPr>
      <dsp:spPr>
        <a:xfrm>
          <a:off x="10132221" y="1712309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Infrastructure commissioning: assembly robot, wedge bonders, Q&amp;A testing</a:t>
          </a:r>
          <a:endParaRPr lang="en-US" sz="1100" kern="1200" noProof="0" dirty="0"/>
        </a:p>
      </dsp:txBody>
      <dsp:txXfrm>
        <a:off x="10157617" y="1737705"/>
        <a:ext cx="1336534" cy="816286"/>
      </dsp:txXfrm>
    </dsp:sp>
    <dsp:sp modelId="{D0180866-84A0-4BFA-93C0-720E7D9A2AF2}">
      <dsp:nvSpPr>
        <dsp:cNvPr id="0" name=""/>
        <dsp:cNvSpPr/>
      </dsp:nvSpPr>
      <dsp:spPr>
        <a:xfrm>
          <a:off x="9906952" y="1464065"/>
          <a:ext cx="225268" cy="1765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632"/>
              </a:lnTo>
              <a:lnTo>
                <a:pt x="225268" y="176563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C00C2-1C06-435B-93BF-05CA2EB45A3B}">
      <dsp:nvSpPr>
        <dsp:cNvPr id="0" name=""/>
        <dsp:cNvSpPr/>
      </dsp:nvSpPr>
      <dsp:spPr>
        <a:xfrm>
          <a:off x="10132221" y="2796158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Validation of integration procedures (ITK, ETL)</a:t>
          </a:r>
          <a:endParaRPr lang="en-US" sz="1100" kern="1200" noProof="0" dirty="0"/>
        </a:p>
      </dsp:txBody>
      <dsp:txXfrm>
        <a:off x="10157617" y="2821554"/>
        <a:ext cx="1336534" cy="816286"/>
      </dsp:txXfrm>
    </dsp:sp>
    <dsp:sp modelId="{8A2CB709-1941-4213-A8F4-F3039515C5CF}">
      <dsp:nvSpPr>
        <dsp:cNvPr id="0" name=""/>
        <dsp:cNvSpPr/>
      </dsp:nvSpPr>
      <dsp:spPr>
        <a:xfrm>
          <a:off x="9906952" y="1464065"/>
          <a:ext cx="225268" cy="2849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9481"/>
              </a:lnTo>
              <a:lnTo>
                <a:pt x="225268" y="284948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EB462A-4AD1-4C02-BDDD-35CF55EB13A3}">
      <dsp:nvSpPr>
        <dsp:cNvPr id="0" name=""/>
        <dsp:cNvSpPr/>
      </dsp:nvSpPr>
      <dsp:spPr>
        <a:xfrm>
          <a:off x="10132221" y="3880006"/>
          <a:ext cx="1387326" cy="867078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 smtClean="0"/>
            <a:t>EMC and RD53 Simulations</a:t>
          </a:r>
          <a:endParaRPr lang="en-US" sz="1100" kern="1200" noProof="0" dirty="0"/>
        </a:p>
      </dsp:txBody>
      <dsp:txXfrm>
        <a:off x="10157617" y="3905402"/>
        <a:ext cx="1336534" cy="816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979" y="0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055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979" y="9721055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2BC351F-6E91-460D-BE32-C19826B4870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00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79" y="0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t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055"/>
            <a:ext cx="307732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l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79" y="9721055"/>
            <a:ext cx="3075631" cy="51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0" rIns="99041" bIns="49520" numCol="1" anchor="b" anchorCtr="0" compatLnSpc="1">
            <a:prstTxWarp prst="textNoShape">
              <a:avLst/>
            </a:prstTxWarp>
          </a:bodyPr>
          <a:lstStyle>
            <a:lvl1pPr algn="r" defTabSz="99054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i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D803D7F9-FAF6-443E-B929-0F0EFB9553A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7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33" y="1828800"/>
            <a:ext cx="9347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aseline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altLang="en-US" dirty="0"/>
              <a:t>Haga clic para modificar el estilo de subtítulo del patrón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Calibri Light" panose="020F03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201" y="139701"/>
            <a:ext cx="10769599" cy="932837"/>
          </a:xfrm>
        </p:spPr>
        <p:txBody>
          <a:bodyPr/>
          <a:lstStyle>
            <a:lvl1pPr>
              <a:defRPr sz="5400" b="0" cap="none" spc="-300" baseline="0">
                <a:solidFill>
                  <a:srgbClr val="336699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000" y="1371600"/>
            <a:ext cx="11277600" cy="4800600"/>
          </a:xfrm>
        </p:spPr>
        <p:txBody>
          <a:bodyPr/>
          <a:lstStyle>
            <a:lvl1pPr>
              <a:buFont typeface="Calibri" pitchFamily="34" charset="0"/>
              <a:buChar char="—"/>
              <a:defRPr baseline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  <a:lvl2pPr>
              <a:buFont typeface="Calibri" pitchFamily="34" charset="0"/>
              <a:buChar char="_"/>
              <a:defRPr baseline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defRPr>
            </a:lvl2pPr>
            <a:lvl3pPr marL="671512" indent="0">
              <a:buNone/>
              <a:defRPr/>
            </a:lvl3pPr>
            <a:lvl4pPr marL="1023937" indent="0">
              <a:buNone/>
              <a:defRPr/>
            </a:lvl4pPr>
          </a:lstStyle>
          <a:p>
            <a:pPr lvl="0"/>
            <a:r>
              <a:rPr lang="en-US" noProof="0" dirty="0" smtClean="0"/>
              <a:t>Haga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30000" y="6324600"/>
            <a:ext cx="711200" cy="457200"/>
          </a:xfrm>
          <a:ln/>
        </p:spPr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930400" y="6324600"/>
            <a:ext cx="9652000" cy="457200"/>
          </a:xfrm>
        </p:spPr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sp>
        <p:nvSpPr>
          <p:cNvPr id="5" name="Elipse 4"/>
          <p:cNvSpPr/>
          <p:nvPr userDrawn="1"/>
        </p:nvSpPr>
        <p:spPr bwMode="auto">
          <a:xfrm>
            <a:off x="11641508" y="647700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69B5E-57AA-4CCE-B6AB-07EDB346C168}" type="slidenum">
              <a:rPr lang="es-ES_tradnl" altLang="en-US"/>
              <a:pPr>
                <a:defRPr/>
              </a:pPr>
              <a:t>‹Nº›</a:t>
            </a:fld>
            <a:endParaRPr lang="es-ES_tradnl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3" y="1"/>
            <a:ext cx="9347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smtClean="0"/>
              <a:t>Haga clic para cambiar el estilo de título	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5240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dirty="0" smtClean="0"/>
              <a:t>Haga clic para modificar el estilo de texto del patrón</a:t>
            </a:r>
          </a:p>
          <a:p>
            <a:pPr lvl="1"/>
            <a:r>
              <a:rPr lang="es-ES_tradnl" altLang="en-US" dirty="0" smtClean="0"/>
              <a:t>Segundo nivel</a:t>
            </a:r>
          </a:p>
          <a:p>
            <a:pPr lvl="2"/>
            <a:r>
              <a:rPr lang="es-ES_tradnl" altLang="en-US" dirty="0" smtClean="0"/>
              <a:t>Tercer nivel</a:t>
            </a:r>
          </a:p>
          <a:p>
            <a:pPr lvl="3"/>
            <a:r>
              <a:rPr lang="es-ES_tradnl" altLang="en-US" dirty="0" smtClean="0"/>
              <a:t>Cuarto nivel</a:t>
            </a:r>
          </a:p>
          <a:p>
            <a:pPr lvl="4"/>
            <a:r>
              <a:rPr lang="es-ES_tradnl" altLang="en-US" dirty="0" smtClean="0"/>
              <a:t>Quinto nivel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 cap="none" baseline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2603" y="6314552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i="0" baseline="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9B781D-1B07-4E9C-8182-19D4D52035FB}" type="slidenum">
              <a:rPr lang="es-ES_tradnl" altLang="en-US" smtClean="0"/>
              <a:pPr>
                <a:defRPr/>
              </a:pPr>
              <a:t>‹Nº›</a:t>
            </a:fld>
            <a:endParaRPr lang="es-ES_tradnl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209" y="152400"/>
            <a:ext cx="77239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05" y="806450"/>
            <a:ext cx="1016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8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aseline="0">
          <a:solidFill>
            <a:srgbClr val="002060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E3E58"/>
        </a:buClr>
        <a:buSzPct val="65000"/>
        <a:buFont typeface="Wingdings" pitchFamily="2" charset="2"/>
        <a:buChar char="n"/>
        <a:defRPr sz="300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50000"/>
          </a:schemeClr>
        </a:buClr>
        <a:buSzPct val="60000"/>
        <a:buFont typeface="Wingdings" pitchFamily="2" charset="2"/>
        <a:buChar char="§"/>
        <a:defRPr sz="2600" baseline="0">
          <a:solidFill>
            <a:schemeClr val="tx2">
              <a:lumMod val="50000"/>
            </a:schemeClr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50000"/>
          </a:schemeClr>
        </a:buClr>
        <a:buSzPct val="65000"/>
        <a:buFont typeface="Wingdings" pitchFamily="2" charset="2"/>
        <a:buChar char="§"/>
        <a:defRPr sz="2200" baseline="0">
          <a:solidFill>
            <a:schemeClr val="tx2">
              <a:lumMod val="50000"/>
            </a:schemeClr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50000"/>
          </a:schemeClr>
        </a:buClr>
        <a:buSzPct val="70000"/>
        <a:buFont typeface="Wingdings" pitchFamily="2" charset="2"/>
        <a:buChar char="§"/>
        <a:defRPr sz="2000" baseline="0">
          <a:solidFill>
            <a:schemeClr val="tx2">
              <a:lumMod val="50000"/>
            </a:schemeClr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000" baseline="0">
          <a:solidFill>
            <a:schemeClr val="tx2">
              <a:lumMod val="50000"/>
            </a:schemeClr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0" y="5943600"/>
            <a:ext cx="6096000" cy="1752600"/>
          </a:xfrm>
        </p:spPr>
        <p:txBody>
          <a:bodyPr/>
          <a:lstStyle/>
          <a:p>
            <a:r>
              <a:rPr lang="en-US" dirty="0" smtClean="0"/>
              <a:t>F </a:t>
            </a:r>
            <a:r>
              <a:rPr lang="en-US" dirty="0" err="1" smtClean="0"/>
              <a:t>Arteche</a:t>
            </a:r>
            <a:r>
              <a:rPr lang="en-US" dirty="0" smtClean="0"/>
              <a:t>, S. Hidalgo and I. Vila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932" y="1"/>
            <a:ext cx="10117667" cy="1139825"/>
          </a:xfrm>
        </p:spPr>
        <p:txBody>
          <a:bodyPr/>
          <a:lstStyle/>
          <a:p>
            <a:r>
              <a:rPr lang="en-US" dirty="0" smtClean="0"/>
              <a:t>Instrumentation Activities for Future Accelerators at </a:t>
            </a:r>
            <a:r>
              <a:rPr lang="en-US" dirty="0" smtClean="0"/>
              <a:t>IMB-CNM  / IFCA / </a:t>
            </a:r>
            <a:r>
              <a:rPr lang="en-US" dirty="0" err="1" smtClean="0"/>
              <a:t>ITAinnova</a:t>
            </a:r>
            <a:endParaRPr lang="en-US" dirty="0"/>
          </a:p>
        </p:txBody>
      </p:sp>
      <p:sp>
        <p:nvSpPr>
          <p:cNvPr id="16" name="Text Box 5"/>
          <p:cNvSpPr txBox="1">
            <a:spLocks/>
          </p:cNvSpPr>
          <p:nvPr/>
        </p:nvSpPr>
        <p:spPr bwMode="auto">
          <a:xfrm>
            <a:off x="5867394" y="3744984"/>
            <a:ext cx="102657" cy="28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 defTabSz="584200" hangingPunct="0">
              <a:lnSpc>
                <a:spcPct val="110000"/>
              </a:lnSpc>
              <a:spcBef>
                <a:spcPct val="0"/>
              </a:spcBef>
              <a:buClrTx/>
              <a:buSzTx/>
            </a:pPr>
            <a:endParaRPr lang="es-ES" altLang="es-ES" sz="1600" baseline="32000" dirty="0">
              <a:solidFill>
                <a:srgbClr val="212121"/>
              </a:solidFill>
              <a:latin typeface="Palatino" charset="0"/>
              <a:ea typeface="Palatino" charset="0"/>
              <a:cs typeface="Palatino" charset="0"/>
              <a:sym typeface="Palatino" charset="0"/>
            </a:endParaRPr>
          </a:p>
        </p:txBody>
      </p:sp>
      <p:sp>
        <p:nvSpPr>
          <p:cNvPr id="5" name="AutoShape 5" descr="Image result for DESY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0" y="1550515"/>
            <a:ext cx="5468267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lnSpc>
                <a:spcPct val="100000"/>
              </a:lnSpc>
              <a:buClr>
                <a:srgbClr val="0E3E58"/>
              </a:buClr>
              <a:buSzPct val="65000"/>
            </a:pP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Red </a:t>
            </a:r>
            <a:r>
              <a:rPr lang="en-US" sz="2800" i="0" kern="0" dirty="0" err="1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Futuros</a:t>
            </a: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n-US" sz="2800" i="0" kern="0" dirty="0" err="1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Aceleradores</a:t>
            </a:r>
            <a:endParaRPr lang="en-US" sz="2800" i="0" kern="0" dirty="0">
              <a:solidFill>
                <a:srgbClr val="003399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lvl="0" algn="l" eaLnBrk="0" hangingPunct="0">
              <a:lnSpc>
                <a:spcPct val="100000"/>
              </a:lnSpc>
              <a:buClr>
                <a:srgbClr val="0E3E58"/>
              </a:buClr>
              <a:buSzPct val="65000"/>
            </a:pP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IFT, </a:t>
            </a: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Oct</a:t>
            </a: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 6th </a:t>
            </a:r>
            <a:r>
              <a:rPr lang="en-US" sz="2800" i="0" kern="0" dirty="0" smtClean="0">
                <a:solidFill>
                  <a:srgbClr val="003399">
                    <a:lumMod val="75000"/>
                  </a:srgbClr>
                </a:solidFill>
                <a:latin typeface="Calibri Light" panose="020F0302020204030204" pitchFamily="34" charset="0"/>
              </a:rPr>
              <a:t>2020</a:t>
            </a:r>
            <a:endParaRPr lang="en-US" sz="2800" i="0" kern="0" dirty="0">
              <a:solidFill>
                <a:srgbClr val="003399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953000"/>
            <a:ext cx="2441726" cy="17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34000"/>
            <a:ext cx="2396462" cy="1219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3744984"/>
            <a:ext cx="2922722" cy="6735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534989"/>
            <a:ext cx="1428343" cy="14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TPA-TCT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and commissioning of top-bench </a:t>
            </a:r>
            <a:r>
              <a:rPr lang="en-US" dirty="0" err="1" smtClean="0"/>
              <a:t>femtolaser</a:t>
            </a:r>
            <a:r>
              <a:rPr lang="en-US" dirty="0" smtClean="0"/>
              <a:t> at IFCA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10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612" y="2705819"/>
            <a:ext cx="4187083" cy="28179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179" y="2895600"/>
            <a:ext cx="3251200" cy="2438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8956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 activities durin</a:t>
            </a:r>
            <a:r>
              <a:rPr lang="en-US" dirty="0" smtClean="0"/>
              <a:t>g the pandemic are limited and complex.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smtClean="0"/>
              <a:t>2020 still the main share of the activity on CMS </a:t>
            </a:r>
            <a:r>
              <a:rPr lang="en-US" dirty="0" smtClean="0"/>
              <a:t>IT </a:t>
            </a:r>
            <a:r>
              <a:rPr lang="en-US" dirty="0" smtClean="0"/>
              <a:t>and ETL.</a:t>
            </a:r>
          </a:p>
          <a:p>
            <a:pPr lvl="1"/>
            <a:r>
              <a:rPr lang="en-US" dirty="0" smtClean="0"/>
              <a:t>Completing the RD on </a:t>
            </a:r>
            <a:r>
              <a:rPr lang="en-US" dirty="0" smtClean="0"/>
              <a:t>sensors (3D and LGADs) by 2021</a:t>
            </a:r>
          </a:p>
          <a:p>
            <a:pPr lvl="1"/>
            <a:r>
              <a:rPr lang="en-US" dirty="0" smtClean="0"/>
              <a:t>Maintain the RD on serial powering for the IT.</a:t>
            </a:r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oving to:</a:t>
            </a:r>
          </a:p>
          <a:p>
            <a:pPr lvl="2"/>
            <a:r>
              <a:rPr lang="en-US" dirty="0" smtClean="0"/>
              <a:t> </a:t>
            </a:r>
            <a:r>
              <a:rPr lang="en-US" dirty="0" smtClean="0"/>
              <a:t>assembly infrastructure </a:t>
            </a:r>
            <a:r>
              <a:rPr lang="en-US" dirty="0" smtClean="0"/>
              <a:t>commissioning (IT &amp; ETL)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sensor market survey and pre-production (IT &amp; ETL).</a:t>
            </a:r>
            <a:endParaRPr lang="en-US" dirty="0" smtClean="0"/>
          </a:p>
          <a:p>
            <a:r>
              <a:rPr lang="en-US" dirty="0" smtClean="0"/>
              <a:t>Exploratory RD for future experiments</a:t>
            </a:r>
            <a:r>
              <a:rPr lang="en-US" dirty="0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ILGAD </a:t>
            </a:r>
            <a:r>
              <a:rPr lang="en-US" dirty="0" smtClean="0"/>
              <a:t>project progressing (defining the device layouts)</a:t>
            </a:r>
            <a:endParaRPr lang="en-US" dirty="0" smtClean="0"/>
          </a:p>
          <a:p>
            <a:pPr lvl="1"/>
            <a:r>
              <a:rPr lang="en-US" dirty="0" smtClean="0"/>
              <a:t>Commissioning of the new TPA-TCT setup at IFCA (DMAPS and </a:t>
            </a:r>
            <a:r>
              <a:rPr lang="en-US" dirty="0" smtClean="0"/>
              <a:t>light  DM direct detection)</a:t>
            </a:r>
            <a:endParaRPr lang="en-U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11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</p:spTree>
    <p:extLst>
      <p:ext uri="{BB962C8B-B14F-4D97-AF65-F5344CB8AC3E}">
        <p14:creationId xmlns:p14="http://schemas.microsoft.com/office/powerpoint/2010/main" val="42811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and stay safe!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12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18644"/>
          <a:stretch/>
        </p:blipFill>
        <p:spPr>
          <a:xfrm>
            <a:off x="3098800" y="1752600"/>
            <a:ext cx="5994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3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Outline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000" y="1371600"/>
            <a:ext cx="11074400" cy="4800600"/>
          </a:xfrm>
        </p:spPr>
        <p:txBody>
          <a:bodyPr/>
          <a:lstStyle/>
          <a:p>
            <a:r>
              <a:rPr lang="en-US" sz="4800" dirty="0" smtClean="0"/>
              <a:t> R&amp;D activities update since the last meeting.</a:t>
            </a:r>
          </a:p>
          <a:p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3600" dirty="0" smtClean="0"/>
              <a:t>Caveat: Selected highlights, not comprehensive review.</a:t>
            </a:r>
            <a:endParaRPr lang="en-US" sz="3600" dirty="0" smtClean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2</a:t>
            </a:fld>
            <a:endParaRPr lang="es-ES_tradnl" altLang="en-US" dirty="0"/>
          </a:p>
        </p:txBody>
      </p:sp>
    </p:spTree>
    <p:extLst>
      <p:ext uri="{BB962C8B-B14F-4D97-AF65-F5344CB8AC3E}">
        <p14:creationId xmlns:p14="http://schemas.microsoft.com/office/powerpoint/2010/main" val="29828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R&amp;D Topics (Spanish stakeholders)</a:t>
            </a:r>
            <a:endParaRPr lang="en-US" sz="4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3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96574424"/>
              </p:ext>
            </p:extLst>
          </p:nvPr>
        </p:nvGraphicFramePr>
        <p:xfrm>
          <a:off x="76200" y="1820333"/>
          <a:ext cx="119379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27" y="1679432"/>
            <a:ext cx="1600200" cy="3687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115" y="1447800"/>
            <a:ext cx="1600200" cy="36879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1600200"/>
            <a:ext cx="685800" cy="6858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/>
          <a:srcRect b="68000"/>
          <a:stretch/>
        </p:blipFill>
        <p:spPr>
          <a:xfrm>
            <a:off x="3616040" y="1981200"/>
            <a:ext cx="1184560" cy="37905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/>
          <a:srcRect l="21543" t="2705" r="21650" b="41840"/>
          <a:stretch/>
        </p:blipFill>
        <p:spPr>
          <a:xfrm>
            <a:off x="6705600" y="1704270"/>
            <a:ext cx="552417" cy="5392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58" y="1662894"/>
            <a:ext cx="622015" cy="6220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2807" y="1704270"/>
            <a:ext cx="666498" cy="5083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18783" y="1600200"/>
            <a:ext cx="648217" cy="6325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5417" y="1637329"/>
            <a:ext cx="648217" cy="63259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59339" y="1652311"/>
            <a:ext cx="648217" cy="63259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0383" y="1676400"/>
            <a:ext cx="648217" cy="6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on R&amp;D on 3D pixel sensors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" y="990600"/>
            <a:ext cx="11277600" cy="4800600"/>
          </a:xfrm>
        </p:spPr>
        <p:txBody>
          <a:bodyPr/>
          <a:lstStyle/>
          <a:p>
            <a:r>
              <a:rPr lang="en-US" dirty="0" smtClean="0"/>
              <a:t>This year’s characterization milestone: </a:t>
            </a:r>
          </a:p>
          <a:p>
            <a:pPr lvl="1"/>
            <a:r>
              <a:rPr lang="en-US" dirty="0" smtClean="0"/>
              <a:t>to demonstrate the radiation tolerance of RD53A + IMB-CNM assemblies up to 2e16 </a:t>
            </a:r>
            <a:r>
              <a:rPr lang="en-US" dirty="0" err="1" smtClean="0"/>
              <a:t>n_eq</a:t>
            </a:r>
            <a:r>
              <a:rPr lang="en-US" dirty="0" smtClean="0"/>
              <a:t>/cm2</a:t>
            </a:r>
          </a:p>
          <a:p>
            <a:pPr lvl="1"/>
            <a:r>
              <a:rPr lang="en-US" dirty="0" smtClean="0"/>
              <a:t>35 bare assemblies with different geometries prepared.</a:t>
            </a:r>
          </a:p>
          <a:p>
            <a:pPr lvl="1"/>
            <a:r>
              <a:rPr lang="en-US" dirty="0" smtClean="0"/>
              <a:t>Still waiting for test beam characterization of irradiated samples (difficult access to the test beam facility due to pandemic constrains). </a:t>
            </a:r>
          </a:p>
          <a:p>
            <a:r>
              <a:rPr lang="en-US" dirty="0" smtClean="0"/>
              <a:t>Technology milestones:</a:t>
            </a:r>
          </a:p>
          <a:p>
            <a:pPr lvl="1"/>
            <a:r>
              <a:rPr lang="en-US" dirty="0" smtClean="0"/>
              <a:t>First production on CMS ROC first prototype (CROC) by Q2 2021</a:t>
            </a:r>
          </a:p>
          <a:p>
            <a:pPr lvl="1"/>
            <a:r>
              <a:rPr lang="en-US" dirty="0" smtClean="0"/>
              <a:t>Technological improvements: yield, reverse current, bowing.</a:t>
            </a:r>
          </a:p>
          <a:p>
            <a:r>
              <a:rPr lang="en-US" dirty="0" smtClean="0"/>
              <a:t>System-wise milestones:</a:t>
            </a:r>
          </a:p>
          <a:p>
            <a:pPr lvl="1"/>
            <a:r>
              <a:rPr lang="en-US" dirty="0" smtClean="0"/>
              <a:t>Assessment of </a:t>
            </a:r>
            <a:r>
              <a:rPr lang="en-US" dirty="0" err="1" smtClean="0"/>
              <a:t>vertexing</a:t>
            </a:r>
            <a:r>
              <a:rPr lang="en-US" dirty="0" smtClean="0"/>
              <a:t> performance using a the CMS detector  full simulation including a specific description of 3D sensors.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4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t="67188" r="58925"/>
          <a:stretch/>
        </p:blipFill>
        <p:spPr bwMode="auto">
          <a:xfrm>
            <a:off x="9601200" y="3810000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75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139701"/>
            <a:ext cx="10769599" cy="932837"/>
          </a:xfrm>
        </p:spPr>
        <p:txBody>
          <a:bodyPr/>
          <a:lstStyle/>
          <a:p>
            <a:r>
              <a:rPr lang="en-US" sz="4800" dirty="0" smtClean="0"/>
              <a:t>Update on </a:t>
            </a:r>
            <a:r>
              <a:rPr lang="en-US" sz="4800" dirty="0"/>
              <a:t>(IT and ETL</a:t>
            </a:r>
            <a:r>
              <a:rPr lang="en-US" sz="4800" dirty="0" smtClean="0"/>
              <a:t>) module design  &amp; assembly</a:t>
            </a:r>
            <a:endParaRPr lang="en-U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8441" y="1371599"/>
            <a:ext cx="11277600" cy="4800600"/>
          </a:xfrm>
        </p:spPr>
        <p:txBody>
          <a:bodyPr/>
          <a:lstStyle/>
          <a:p>
            <a:r>
              <a:rPr lang="en-US" sz="2400" dirty="0" smtClean="0"/>
              <a:t>Extension of IFCA clean room completed (now about 60m2 ISO 7)</a:t>
            </a:r>
          </a:p>
          <a:p>
            <a:r>
              <a:rPr lang="en-US" sz="2400" dirty="0" smtClean="0"/>
              <a:t>Completed the wedge bonder installation and programing of robotic gantry for automatic module assembly (Inner tracker and Endcap Timing Layer Modules).</a:t>
            </a:r>
            <a:endParaRPr lang="en-U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5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667" y="3037012"/>
            <a:ext cx="4004841" cy="10639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248" y="4297391"/>
            <a:ext cx="2824223" cy="18748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022313"/>
            <a:ext cx="5562600" cy="149917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9639" y="4692884"/>
            <a:ext cx="7950199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eaLnBrk="0" hangingPunct="0">
              <a:lnSpc>
                <a:spcPct val="100000"/>
              </a:lnSpc>
              <a:buClr>
                <a:srgbClr val="0E3E58"/>
              </a:buClr>
              <a:buSzPct val="65000"/>
              <a:buFont typeface="Calibri" pitchFamily="34" charset="0"/>
              <a:buChar char="—"/>
            </a:pPr>
            <a:r>
              <a:rPr lang="en-US" sz="1600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Major contribution to the RD and production of </a:t>
            </a:r>
            <a:r>
              <a:rPr lang="en-US" sz="1600" i="0" kern="0" dirty="0" smtClean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the  </a:t>
            </a:r>
            <a:r>
              <a:rPr lang="en-US" sz="1600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“IT 1X2 Module” (inner layer/disk  building block</a:t>
            </a:r>
            <a:r>
              <a:rPr lang="en-US" sz="1600" i="0" kern="0" dirty="0" smtClean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)</a:t>
            </a:r>
            <a:endParaRPr lang="en-US" sz="1600" i="0" kern="0" dirty="0">
              <a:solidFill>
                <a:srgbClr val="003399">
                  <a:lumMod val="50000"/>
                </a:srgbClr>
              </a:solidFill>
              <a:latin typeface="Calibri Light" panose="020F0302020204030204" pitchFamily="34" charset="0"/>
            </a:endParaRPr>
          </a:p>
          <a:p>
            <a:pPr marL="342900" lvl="0" indent="-342900" algn="l" eaLnBrk="0" hangingPunct="0">
              <a:lnSpc>
                <a:spcPct val="100000"/>
              </a:lnSpc>
              <a:buClr>
                <a:srgbClr val="0E3E58"/>
              </a:buClr>
              <a:buSzPct val="65000"/>
              <a:buFont typeface="Calibri" pitchFamily="34" charset="0"/>
              <a:buChar char="—"/>
            </a:pPr>
            <a:r>
              <a:rPr lang="en-US" sz="1600" b="1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IFCA</a:t>
            </a:r>
            <a:r>
              <a:rPr lang="en-US" sz="1600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: RD on 3D sensors and module integration.</a:t>
            </a:r>
          </a:p>
          <a:p>
            <a:pPr marL="342900" lvl="0" indent="-342900" algn="l" eaLnBrk="0" hangingPunct="0">
              <a:lnSpc>
                <a:spcPct val="100000"/>
              </a:lnSpc>
              <a:buClr>
                <a:srgbClr val="0E3E58"/>
              </a:buClr>
              <a:buSzPct val="65000"/>
              <a:buFont typeface="Calibri" pitchFamily="34" charset="0"/>
              <a:buChar char="—"/>
            </a:pPr>
            <a:r>
              <a:rPr lang="en-US" sz="1600" b="1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IMB-CNM</a:t>
            </a:r>
            <a:r>
              <a:rPr lang="en-US" sz="1600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: RD on 3D sensors and 3D sensor production.</a:t>
            </a:r>
          </a:p>
          <a:p>
            <a:pPr marL="342900" lvl="0" indent="-342900" algn="l" eaLnBrk="0" hangingPunct="0">
              <a:lnSpc>
                <a:spcPct val="100000"/>
              </a:lnSpc>
              <a:buClr>
                <a:srgbClr val="0E3E58"/>
              </a:buClr>
              <a:buSzPct val="65000"/>
              <a:buFont typeface="Calibri" pitchFamily="34" charset="0"/>
              <a:buChar char="—"/>
            </a:pPr>
            <a:r>
              <a:rPr lang="en-US" sz="1600" b="1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ITAINNOVA:</a:t>
            </a:r>
            <a:r>
              <a:rPr lang="en-US" sz="1600" i="0" kern="0" dirty="0">
                <a:solidFill>
                  <a:srgbClr val="003399">
                    <a:lumMod val="50000"/>
                  </a:srgbClr>
                </a:solidFill>
                <a:latin typeface="Calibri Light" panose="020F0302020204030204" pitchFamily="34" charset="0"/>
              </a:rPr>
              <a:t> RD on HDI, serial powering and EM noise suppression (also members of the ASIC collaboration RD53)</a:t>
            </a:r>
            <a:endParaRPr lang="en-US" sz="1600" i="0" kern="0" dirty="0">
              <a:solidFill>
                <a:srgbClr val="003399">
                  <a:lumMod val="50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1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Update on (IT and ETL) module design  &amp; </a:t>
            </a:r>
            <a:r>
              <a:rPr lang="en-US" sz="4400" dirty="0" smtClean="0"/>
              <a:t>assembly (2)</a:t>
            </a:r>
            <a:endParaRPr lang="en-US" sz="4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6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dirty="0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7" y="1296959"/>
            <a:ext cx="5181600" cy="3886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526" y="1258859"/>
            <a:ext cx="5283200" cy="3962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t="29999" b="30000"/>
          <a:stretch/>
        </p:blipFill>
        <p:spPr>
          <a:xfrm>
            <a:off x="5041900" y="4763280"/>
            <a:ext cx="2476500" cy="1981200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 bwMode="auto">
          <a:xfrm rot="10800000">
            <a:off x="7696200" y="5259359"/>
            <a:ext cx="2438400" cy="1202770"/>
          </a:xfrm>
          <a:prstGeom prst="rightArrow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32941" y="5615164"/>
            <a:ext cx="2377859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First 2x1 module equipped with 3D sensors</a:t>
            </a:r>
            <a:endParaRPr lang="en-US" sz="1600" b="1" i="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-498475" y="565326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0" lvl="2" indent="-457200" algn="l" defTabSz="457200" fontAlgn="auto">
              <a:lnSpc>
                <a:spcPct val="100000"/>
              </a:lnSpc>
              <a:spcAft>
                <a:spcPts val="0"/>
              </a:spcAft>
              <a:buClrTx/>
              <a:buSzTx/>
              <a:buBlip>
                <a:blip r:embed="rId5"/>
              </a:buBlip>
              <a:defRPr/>
            </a:pPr>
            <a:r>
              <a:rPr lang="en-US" i="0" dirty="0">
                <a:solidFill>
                  <a:srgbClr val="1F497D">
                    <a:lumMod val="50000"/>
                  </a:srgbClr>
                </a:solidFill>
                <a:latin typeface="Arial"/>
              </a:rPr>
              <a:t>They have been already  shipped to </a:t>
            </a:r>
            <a:r>
              <a:rPr lang="en-US" i="0" dirty="0" smtClean="0">
                <a:solidFill>
                  <a:srgbClr val="1F497D">
                    <a:lumMod val="50000"/>
                  </a:srgbClr>
                </a:solidFill>
                <a:latin typeface="Arial"/>
              </a:rPr>
              <a:t>Florence, ETH </a:t>
            </a:r>
            <a:r>
              <a:rPr lang="en-US" i="0" dirty="0">
                <a:solidFill>
                  <a:srgbClr val="1F497D">
                    <a:lumMod val="50000"/>
                  </a:srgbClr>
                </a:solidFill>
                <a:latin typeface="Arial"/>
              </a:rPr>
              <a:t>&amp; CERN</a:t>
            </a:r>
            <a:endParaRPr lang="en-US" i="0" dirty="0">
              <a:solidFill>
                <a:srgbClr val="1F497D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53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on LGAD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000" y="1072538"/>
            <a:ext cx="11277600" cy="4800600"/>
          </a:xfrm>
        </p:spPr>
        <p:txBody>
          <a:bodyPr/>
          <a:lstStyle/>
          <a:p>
            <a:r>
              <a:rPr lang="en-US" dirty="0" smtClean="0"/>
              <a:t>Current milestone:</a:t>
            </a:r>
          </a:p>
          <a:p>
            <a:pPr lvl="1"/>
            <a:r>
              <a:rPr lang="en-US" dirty="0" smtClean="0"/>
              <a:t>New LGAD production with lower inverse current. Initial irradiation completed (testing to start soon).</a:t>
            </a:r>
          </a:p>
          <a:p>
            <a:pPr lvl="1"/>
            <a:r>
              <a:rPr lang="en-US" dirty="0" smtClean="0"/>
              <a:t>Focus on improving gain uniformity. </a:t>
            </a:r>
          </a:p>
          <a:p>
            <a:r>
              <a:rPr lang="en-US" dirty="0" smtClean="0"/>
              <a:t>Medium/short term plans (getting ready for LGAD Market Survey) dedicate production with final sensor layouts.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7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42513"/>
            <a:ext cx="3953606" cy="271548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191000" y="3810000"/>
            <a:ext cx="3911600" cy="2948128"/>
            <a:chOff x="513723" y="1211692"/>
            <a:chExt cx="5902519" cy="4531091"/>
          </a:xfrm>
        </p:grpSpPr>
        <p:cxnSp>
          <p:nvCxnSpPr>
            <p:cNvPr id="8" name="Conector recto 7"/>
            <p:cNvCxnSpPr/>
            <p:nvPr/>
          </p:nvCxnSpPr>
          <p:spPr bwMode="auto">
            <a:xfrm flipV="1">
              <a:off x="2875052" y="1849347"/>
              <a:ext cx="0" cy="3429000"/>
            </a:xfrm>
            <a:prstGeom prst="line">
              <a:avLst/>
            </a:prstGeom>
            <a:noFill/>
            <a:ln w="38100" cap="flat" cmpd="sng" algn="ctr">
              <a:solidFill>
                <a:srgbClr val="2A1BEB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sp>
          <p:nvSpPr>
            <p:cNvPr id="9" name="CuadroTexto 8"/>
            <p:cNvSpPr txBox="1"/>
            <p:nvPr/>
          </p:nvSpPr>
          <p:spPr>
            <a:xfrm rot="16200000">
              <a:off x="1756694" y="3107757"/>
              <a:ext cx="182966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V</a:t>
              </a:r>
              <a:r>
                <a:rPr lang="en-US" b="1" i="0" baseline="-2500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GL</a:t>
              </a:r>
              <a:r>
                <a:rPr lang="en-US" b="1" i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b="1" i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  <a:sym typeface="Symbol" panose="05050102010706020507" pitchFamily="18" charset="2"/>
                </a:rPr>
                <a:t></a:t>
              </a:r>
              <a:r>
                <a:rPr lang="en-US" b="1" i="0" dirty="0" smtClean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39-40 Volts</a:t>
              </a:r>
            </a:p>
          </p:txBody>
        </p:sp>
        <p:pic>
          <p:nvPicPr>
            <p:cNvPr id="10" name="Imagen 9" descr="Project Path: C:\Users\Albert\Documents\Laboratori\Medidas\Run12916\aida2020_v2_MetalTemporal.opju&#10;PE Folder: /aida2020_v2_MetalTemporal/baja temperatura/&#10;Short Name: Graph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23" y="1211692"/>
              <a:ext cx="5902519" cy="4531091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001" y="3786328"/>
            <a:ext cx="3551116" cy="26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on LGAD (2) – MS run (LGAD 6LG3)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8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508000" y="1371600"/>
            <a:ext cx="4902200" cy="4800600"/>
          </a:xfrm>
        </p:spPr>
        <p:txBody>
          <a:bodyPr/>
          <a:lstStyle/>
          <a:p>
            <a:r>
              <a:rPr lang="en-US" dirty="0" smtClean="0"/>
              <a:t>50um active thickness. </a:t>
            </a:r>
          </a:p>
          <a:p>
            <a:r>
              <a:rPr lang="en-US" dirty="0"/>
              <a:t>6”  </a:t>
            </a:r>
            <a:r>
              <a:rPr lang="en-US" dirty="0" smtClean="0"/>
              <a:t>wafers: Epi, </a:t>
            </a:r>
            <a:r>
              <a:rPr lang="en-US" dirty="0" err="1" smtClean="0"/>
              <a:t>SiSi</a:t>
            </a:r>
            <a:r>
              <a:rPr lang="en-US" dirty="0" smtClean="0"/>
              <a:t> and </a:t>
            </a:r>
            <a:r>
              <a:rPr lang="en-US" dirty="0" err="1" smtClean="0"/>
              <a:t>SoI</a:t>
            </a:r>
            <a:r>
              <a:rPr lang="en-US" dirty="0" smtClean="0"/>
              <a:t> wafers</a:t>
            </a:r>
            <a:endParaRPr lang="en-US" dirty="0"/>
          </a:p>
          <a:p>
            <a:r>
              <a:rPr lang="en-US" dirty="0" smtClean="0"/>
              <a:t>Slim </a:t>
            </a:r>
            <a:r>
              <a:rPr lang="en-US" dirty="0"/>
              <a:t>Edge to 500 µm </a:t>
            </a:r>
            <a:r>
              <a:rPr lang="en-US" dirty="0" smtClean="0"/>
              <a:t>(SE5</a:t>
            </a:r>
            <a:r>
              <a:rPr lang="en-US" dirty="0"/>
              <a:t>)</a:t>
            </a:r>
          </a:p>
          <a:p>
            <a:r>
              <a:rPr lang="en-US" dirty="0"/>
              <a:t>3 Inter-Pad Gaps: 37, 47, 57 µm </a:t>
            </a:r>
            <a:r>
              <a:rPr lang="en-US" dirty="0" smtClean="0"/>
              <a:t>(IP37</a:t>
            </a:r>
            <a:r>
              <a:rPr lang="en-US" dirty="0"/>
              <a:t>, IP47, </a:t>
            </a:r>
            <a:r>
              <a:rPr lang="en-US" dirty="0" smtClean="0"/>
              <a:t>IP57)</a:t>
            </a:r>
          </a:p>
          <a:p>
            <a:r>
              <a:rPr lang="es-ES" dirty="0" smtClean="0"/>
              <a:t>Run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Epi</a:t>
            </a:r>
            <a:r>
              <a:rPr lang="es-ES" dirty="0" smtClean="0"/>
              <a:t> </a:t>
            </a:r>
            <a:r>
              <a:rPr lang="es-ES" dirty="0" err="1" smtClean="0"/>
              <a:t>wafer</a:t>
            </a:r>
            <a:r>
              <a:rPr lang="es-ES" dirty="0" smtClean="0"/>
              <a:t>  </a:t>
            </a:r>
            <a:r>
              <a:rPr lang="es-ES" dirty="0" err="1" smtClean="0"/>
              <a:t>started</a:t>
            </a:r>
            <a:r>
              <a:rPr lang="es-ES" dirty="0" smtClean="0"/>
              <a:t> </a:t>
            </a: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weeks</a:t>
            </a:r>
            <a:r>
              <a:rPr lang="es-ES" dirty="0" smtClean="0"/>
              <a:t> ago.</a:t>
            </a:r>
          </a:p>
          <a:p>
            <a:r>
              <a:rPr lang="es-ES" dirty="0" smtClean="0"/>
              <a:t>5 </a:t>
            </a:r>
            <a:r>
              <a:rPr lang="es-ES" dirty="0" err="1" smtClean="0"/>
              <a:t>months</a:t>
            </a:r>
            <a:r>
              <a:rPr lang="es-ES" dirty="0" smtClean="0"/>
              <a:t> </a:t>
            </a:r>
            <a:r>
              <a:rPr lang="es-ES" dirty="0" err="1" smtClean="0"/>
              <a:t>turnaround</a:t>
            </a:r>
            <a:r>
              <a:rPr lang="es-ES" dirty="0"/>
              <a:t> </a:t>
            </a:r>
            <a:r>
              <a:rPr lang="es-ES" dirty="0" smtClean="0"/>
              <a:t>time.</a:t>
            </a:r>
            <a:endParaRPr lang="en-U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672" y="1210093"/>
            <a:ext cx="5075128" cy="49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1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139701"/>
            <a:ext cx="11226799" cy="932837"/>
          </a:xfrm>
        </p:spPr>
        <p:txBody>
          <a:bodyPr/>
          <a:lstStyle/>
          <a:p>
            <a:r>
              <a:rPr lang="en-US" dirty="0" smtClean="0"/>
              <a:t>R&amp;D LGAD(3) ILGAD towards 100% fill factor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CEF15-0670-42F8-B063-5D05E1C9277E}" type="slidenum">
              <a:rPr lang="es-ES_tradnl" altLang="en-US" smtClean="0"/>
              <a:pPr>
                <a:defRPr/>
              </a:pPr>
              <a:t>9</a:t>
            </a:fld>
            <a:endParaRPr lang="es-ES_tradnl" alt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smtClean="0"/>
              <a:t>I. Vila - Futuros Aceleradores,  06/10/2020</a:t>
            </a:r>
            <a:endParaRPr lang="es-ES_tradnl" alt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8BF18F-98B5-4F46-8F42-1CD494749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08" t="11846" b="30116"/>
          <a:stretch/>
        </p:blipFill>
        <p:spPr>
          <a:xfrm>
            <a:off x="609600" y="2352685"/>
            <a:ext cx="3357514" cy="3962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75BCD1-E6F7-444B-86FE-43494DB8B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94" t="14466"/>
          <a:stretch/>
        </p:blipFill>
        <p:spPr>
          <a:xfrm>
            <a:off x="4648200" y="2519342"/>
            <a:ext cx="2723610" cy="38734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5A5014-CAA1-C64A-853F-A4E649EA8F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57939"/>
          <a:stretch/>
        </p:blipFill>
        <p:spPr>
          <a:xfrm>
            <a:off x="7924800" y="2890827"/>
            <a:ext cx="3794914" cy="288610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508000" y="1371600"/>
            <a:ext cx="10922000" cy="758728"/>
          </a:xfrm>
        </p:spPr>
        <p:txBody>
          <a:bodyPr/>
          <a:lstStyle/>
          <a:p>
            <a:r>
              <a:rPr lang="es-ES" dirty="0" smtClean="0"/>
              <a:t>RD50 Project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thin</a:t>
            </a:r>
            <a:r>
              <a:rPr lang="es-ES" dirty="0" smtClean="0"/>
              <a:t> I-LGAD in </a:t>
            </a:r>
            <a:r>
              <a:rPr lang="es-ES" dirty="0" err="1" smtClean="0"/>
              <a:t>progress</a:t>
            </a:r>
            <a:r>
              <a:rPr lang="es-ES" dirty="0" smtClean="0"/>
              <a:t>, to </a:t>
            </a:r>
            <a:r>
              <a:rPr lang="es-ES" dirty="0" err="1" smtClean="0"/>
              <a:t>achive</a:t>
            </a:r>
            <a:r>
              <a:rPr lang="es-ES" dirty="0" smtClean="0"/>
              <a:t> </a:t>
            </a:r>
            <a:r>
              <a:rPr lang="es-ES" dirty="0" err="1" smtClean="0"/>
              <a:t>both</a:t>
            </a:r>
            <a:r>
              <a:rPr lang="es-ES" dirty="0" smtClean="0"/>
              <a:t> </a:t>
            </a:r>
            <a:r>
              <a:rPr lang="es-ES" dirty="0" err="1" smtClean="0"/>
              <a:t>high-precission</a:t>
            </a:r>
            <a:r>
              <a:rPr lang="es-ES" dirty="0" smtClean="0"/>
              <a:t> </a:t>
            </a:r>
            <a:r>
              <a:rPr lang="es-ES" dirty="0" err="1" smtClean="0"/>
              <a:t>timing</a:t>
            </a:r>
            <a:r>
              <a:rPr lang="es-ES" dirty="0" smtClean="0"/>
              <a:t> and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rde">
  <a:themeElements>
    <a:clrScheme name="Borde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IvanVila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2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t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None/>
          <a:tabLst/>
          <a:defRPr dirty="0" smtClean="0">
            <a:solidFill>
              <a:schemeClr val="bg1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2A1BEB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1" i="0" dirty="0" smtClean="0">
            <a:solidFill>
              <a:schemeClr val="accent1">
                <a:lumMod val="50000"/>
              </a:schemeClr>
            </a:solidFill>
            <a:latin typeface="+mj-lt"/>
          </a:defRPr>
        </a:defPPr>
      </a:lstStyle>
    </a:txDef>
  </a:objectDefaults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752</Words>
  <Application>Microsoft Office PowerPoint</Application>
  <PresentationFormat>Panorámica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Palatino</vt:lpstr>
      <vt:lpstr>Symbol</vt:lpstr>
      <vt:lpstr>Tahoma</vt:lpstr>
      <vt:lpstr>Wingdings</vt:lpstr>
      <vt:lpstr>Borde</vt:lpstr>
      <vt:lpstr>Instrumentation Activities for Future Accelerators at IMB-CNM  / IFCA / ITAinnova</vt:lpstr>
      <vt:lpstr>Outline</vt:lpstr>
      <vt:lpstr>R&amp;D Topics (Spanish stakeholders)</vt:lpstr>
      <vt:lpstr>Update on R&amp;D on 3D pixel sensors</vt:lpstr>
      <vt:lpstr>Update on (IT and ETL) module design  &amp; assembly</vt:lpstr>
      <vt:lpstr>Update on (IT and ETL) module design  &amp; assembly (2)</vt:lpstr>
      <vt:lpstr>R&amp;D on LGAD </vt:lpstr>
      <vt:lpstr>R&amp;D on LGAD (2) – MS run (LGAD 6LG3) </vt:lpstr>
      <vt:lpstr>R&amp;D LGAD(3) ILGAD towards 100% fill factor</vt:lpstr>
      <vt:lpstr>TPA-TCT</vt:lpstr>
      <vt:lpstr>Outlook</vt:lpstr>
      <vt:lpstr>Thanks and stay safe!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2011-06-18T11:47:30Z</dcterms:created>
  <dcterms:modified xsi:type="dcterms:W3CDTF">2020-10-06T08:05:43Z</dcterms:modified>
</cp:coreProperties>
</file>