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37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10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968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83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67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19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75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01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45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854C9-1700-8F4F-8940-D3E3E2D0692B}" type="datetimeFigureOut">
              <a:rPr lang="es-ES" smtClean="0"/>
              <a:t>25/3/19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7CF0C-1356-7449-BCFC-E9132FD7C0F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38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jet_H264_-720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84A5A-DB55-DF44-8831-DF684BE11793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0"/>
            <a:ext cx="9144000" cy="705600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3… 2… 1… </a:t>
            </a:r>
            <a:r>
              <a:rPr lang="es-ES" sz="44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</a:t>
            </a:r>
            <a:r>
              <a:rPr lang="es-ES" sz="4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44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</a:t>
            </a:r>
            <a:r>
              <a:rPr lang="es-ES" sz="4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669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Macintosh PowerPoint</Application>
  <PresentationFormat>Presentación en pantalla (4:3)</PresentationFormat>
  <Paragraphs>2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Salt</dc:creator>
  <cp:lastModifiedBy>Jose Salt</cp:lastModifiedBy>
  <cp:revision>1</cp:revision>
  <dcterms:created xsi:type="dcterms:W3CDTF">2019-03-25T21:10:38Z</dcterms:created>
  <dcterms:modified xsi:type="dcterms:W3CDTF">2019-03-25T21:12:11Z</dcterms:modified>
</cp:coreProperties>
</file>